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68" r:id="rId3"/>
    <p:sldId id="261" r:id="rId4"/>
    <p:sldId id="257" r:id="rId5"/>
    <p:sldId id="270" r:id="rId6"/>
    <p:sldId id="260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56" d="100"/>
          <a:sy n="56" d="100"/>
        </p:scale>
        <p:origin x="-7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8890413" y="4915144"/>
            <a:ext cx="3301588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6096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6"/>
            <a:ext cx="12192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F5D9-0F7B-AB47-96F0-6D20366761F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E33D1-AE28-8F42-82DC-562F2F2C5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lIns="91438" tIns="45719" rIns="91438" bIns="45719"/>
          <a:lstStyle/>
          <a:p>
            <a:r>
              <a:rPr lang="en-US" altLang="zh-CN" dirty="0" smtClean="0"/>
              <a:t>Tut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36879" y="3820977"/>
            <a:ext cx="9144000" cy="1655763"/>
          </a:xfrm>
        </p:spPr>
        <p:txBody>
          <a:bodyPr lIns="91438" tIns="45719" rIns="91438" bIns="45719"/>
          <a:lstStyle/>
          <a:p>
            <a:r>
              <a:rPr lang="en-US" altLang="zh-CN" dirty="0" smtClean="0"/>
              <a:t>Jingyu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22" y="648565"/>
            <a:ext cx="8082511" cy="94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11" y="1960415"/>
            <a:ext cx="6409531" cy="223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53" y="4745873"/>
            <a:ext cx="9231401" cy="124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0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33820F6-0D1C-0E4F-8C2C-326799D9E747}"/>
              </a:ext>
            </a:extLst>
          </p:cNvPr>
          <p:cNvSpPr txBox="1"/>
          <p:nvPr/>
        </p:nvSpPr>
        <p:spPr>
          <a:xfrm>
            <a:off x="795646" y="486889"/>
            <a:ext cx="106996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Let </a:t>
            </a:r>
            <a:r>
              <a:rPr lang="en-US" altLang="zh-CN" sz="3200" b="1" i="1" dirty="0"/>
              <a:t>G</a:t>
            </a:r>
            <a:r>
              <a:rPr lang="en-US" altLang="zh-CN" sz="3200" b="1" dirty="0"/>
              <a:t> be </a:t>
            </a:r>
            <a:r>
              <a:rPr lang="en-US" altLang="zh-CN" sz="3200" b="1" dirty="0" smtClean="0"/>
              <a:t>a </a:t>
            </a:r>
            <a:r>
              <a:rPr lang="en-US" altLang="zh-CN" sz="3200" b="1" dirty="0"/>
              <a:t>simple planar graph with at least 3 vertices. Every vertex of </a:t>
            </a:r>
            <a:r>
              <a:rPr lang="en-US" altLang="zh-CN" sz="3200" b="1" i="1" dirty="0"/>
              <a:t>G</a:t>
            </a:r>
            <a:r>
              <a:rPr lang="en-US" altLang="zh-CN" sz="3200" b="1" dirty="0"/>
              <a:t> has degree at least five, and at least one vertex of </a:t>
            </a:r>
            <a:r>
              <a:rPr lang="en-US" altLang="zh-CN" sz="3200" b="1" i="1" dirty="0"/>
              <a:t>G</a:t>
            </a:r>
            <a:r>
              <a:rPr lang="en-US" altLang="zh-CN" sz="3200" b="1" dirty="0"/>
              <a:t> has degree eight. Show that </a:t>
            </a:r>
            <a:r>
              <a:rPr lang="en-US" altLang="zh-CN" sz="3200" b="1" i="1" dirty="0"/>
              <a:t>G</a:t>
            </a:r>
            <a:r>
              <a:rPr lang="en-US" altLang="zh-CN" sz="3200" b="1" dirty="0"/>
              <a:t> has at least fifteen vertices.</a:t>
            </a:r>
            <a:endParaRPr lang="zh-CN" altLang="zh-CN" sz="3200" b="1" dirty="0"/>
          </a:p>
          <a:p>
            <a:endParaRPr kumimoji="1"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6" y="4290837"/>
            <a:ext cx="4485316" cy="164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00610" y="314446"/>
            <a:ext cx="595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37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B8B907D-4BA7-754B-BB80-1AF7AB305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100" y="250448"/>
            <a:ext cx="8787740" cy="4102737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364" y="4962785"/>
            <a:ext cx="4915211" cy="12591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610" y="314446"/>
            <a:ext cx="595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1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14" y="0"/>
            <a:ext cx="90493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71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5316B1A-7450-3A4B-8022-59A92A4F4193}"/>
              </a:ext>
            </a:extLst>
          </p:cNvPr>
          <p:cNvSpPr txBox="1"/>
          <p:nvPr/>
        </p:nvSpPr>
        <p:spPr>
          <a:xfrm>
            <a:off x="546264" y="320635"/>
            <a:ext cx="11044053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/>
              <a:t>Determine whether a graph exists for each of the following degree sequences:</a:t>
            </a:r>
            <a:br>
              <a:rPr lang="en-US" altLang="zh-CN" sz="3000" b="1" dirty="0"/>
            </a:br>
            <a:r>
              <a:rPr lang="en-US" altLang="zh-CN" sz="3000" b="1" dirty="0"/>
              <a:t>1) 1,2,3,4,5</a:t>
            </a:r>
            <a:br>
              <a:rPr lang="en-US" altLang="zh-CN" sz="3000" b="1" dirty="0"/>
            </a:br>
            <a:r>
              <a:rPr lang="en-US" altLang="zh-CN" sz="3000" b="1" dirty="0"/>
              <a:t>2) 3,3,3,2,2</a:t>
            </a:r>
            <a:br>
              <a:rPr lang="en-US" altLang="zh-CN" sz="3000" b="1" dirty="0"/>
            </a:br>
            <a:r>
              <a:rPr lang="en-US" altLang="zh-CN" sz="3000" b="1" dirty="0"/>
              <a:t>3) 4,4,4,4,4</a:t>
            </a:r>
            <a:br>
              <a:rPr lang="en-US" altLang="zh-CN" sz="3000" b="1" dirty="0"/>
            </a:br>
            <a:r>
              <a:rPr lang="en-US" altLang="zh-CN" sz="3000" b="1" dirty="0"/>
              <a:t>4) 4,4,3,2,1</a:t>
            </a:r>
            <a:br>
              <a:rPr lang="en-US" altLang="zh-CN" sz="3000" b="1" dirty="0"/>
            </a:br>
            <a:r>
              <a:rPr lang="en-US" altLang="zh-CN" sz="3000" b="1" dirty="0"/>
              <a:t>5) 3,3,2,2,2</a:t>
            </a:r>
            <a:br>
              <a:rPr lang="en-US" altLang="zh-CN" sz="3000" b="1" dirty="0"/>
            </a:br>
            <a:r>
              <a:rPr lang="en-US" altLang="zh-CN" sz="3000" b="1" dirty="0"/>
              <a:t>If it exists, draw all the possibilities up to isomorphism and determine whether these graphs are planar. </a:t>
            </a:r>
          </a:p>
          <a:p>
            <a:endParaRPr kumimoji="1" lang="zh-CN" altLang="en-US" sz="21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4" y="4891117"/>
            <a:ext cx="4485316" cy="164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111246"/>
            <a:ext cx="595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52" y="606490"/>
            <a:ext cx="10058400" cy="145837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7518" y="412346"/>
            <a:ext cx="595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099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214</TotalTime>
  <Words>64</Words>
  <Application>Microsoft Office PowerPoint</Application>
  <PresentationFormat>自定义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龙腾四海</vt:lpstr>
      <vt:lpstr>Tut 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Jiahan Yu</dc:creator>
  <cp:lastModifiedBy>ASUS</cp:lastModifiedBy>
  <cp:revision>22</cp:revision>
  <dcterms:created xsi:type="dcterms:W3CDTF">2018-11-26T02:58:25Z</dcterms:created>
  <dcterms:modified xsi:type="dcterms:W3CDTF">2020-11-24T09:50:21Z</dcterms:modified>
</cp:coreProperties>
</file>