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92" y="-5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E0D5-2984-45B6-9E0A-0D32A78053F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3925-AFB3-492A-9425-458736A4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9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32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8" y="152577"/>
            <a:ext cx="11746095" cy="161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66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ASUS</cp:lastModifiedBy>
  <cp:revision>12</cp:revision>
  <dcterms:created xsi:type="dcterms:W3CDTF">2018-12-03T02:43:51Z</dcterms:created>
  <dcterms:modified xsi:type="dcterms:W3CDTF">2020-12-01T09:30:48Z</dcterms:modified>
</cp:coreProperties>
</file>