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 autoAdjust="0"/>
  </p:normalViewPr>
  <p:slideViewPr>
    <p:cSldViewPr snapToGrid="0">
      <p:cViewPr varScale="1">
        <p:scale>
          <a:sx n="41" d="100"/>
          <a:sy n="41" d="100"/>
        </p:scale>
        <p:origin x="-68" y="-8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87F4-2031-408E-BD4E-D8BB43BBEAC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0E90-20AB-4DEF-B0AE-3C2029F672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lIns="91438" tIns="45719" rIns="91438" bIns="45719"/>
          <a:lstStyle/>
          <a:p>
            <a:r>
              <a:rPr lang="en-US" altLang="zh-CN" dirty="0" smtClean="0"/>
              <a:t>Tut </a:t>
            </a:r>
            <a:r>
              <a:rPr lang="en-US" altLang="zh-CN" dirty="0" smtClean="0"/>
              <a:t>12 &amp; Review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36879" y="3820977"/>
            <a:ext cx="9144000" cy="1655763"/>
          </a:xfrm>
        </p:spPr>
        <p:txBody>
          <a:bodyPr lIns="91438" tIns="45719" rIns="91438" bIns="45719"/>
          <a:lstStyle/>
          <a:p>
            <a:r>
              <a:rPr lang="en-US" altLang="zh-CN" dirty="0" smtClean="0"/>
              <a:t>Jingyu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3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smtClean="0"/>
              <a:t>Before midterm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Logic: </a:t>
            </a:r>
            <a:r>
              <a:rPr lang="en-US" altLang="zh-CN" dirty="0" smtClean="0"/>
              <a:t>circuit, valid check</a:t>
            </a:r>
          </a:p>
          <a:p>
            <a:pPr marL="0" indent="0">
              <a:buNone/>
            </a:pPr>
            <a:r>
              <a:rPr lang="en-US" altLang="zh-CN" b="1" dirty="0" smtClean="0"/>
              <a:t>Set: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(S)</a:t>
            </a:r>
          </a:p>
          <a:p>
            <a:pPr marL="0" indent="0">
              <a:buNone/>
            </a:pPr>
            <a:r>
              <a:rPr lang="en-US" altLang="zh-CN" b="1" dirty="0" smtClean="0"/>
              <a:t>GCD</a:t>
            </a:r>
            <a:r>
              <a:rPr lang="en-US" altLang="zh-CN" dirty="0" smtClean="0"/>
              <a:t>: pouring water problem. 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88" y="3470868"/>
            <a:ext cx="6254999" cy="117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67" y="1927881"/>
            <a:ext cx="1901259" cy="11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2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Graph Theory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25" y="1618549"/>
            <a:ext cx="9333514" cy="205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25" y="4480140"/>
            <a:ext cx="3200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52" y="4089615"/>
            <a:ext cx="57721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52" y="5413572"/>
            <a:ext cx="5270771" cy="6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Graph matching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7" y="2090356"/>
            <a:ext cx="5362414" cy="305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14" y="2817140"/>
            <a:ext cx="6208200" cy="176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Graph matching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71" y="1571732"/>
            <a:ext cx="9452704" cy="196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17" y="3664649"/>
            <a:ext cx="4621592" cy="179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3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Graph coloring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Graph Formulation:</a:t>
            </a:r>
          </a:p>
          <a:p>
            <a:r>
              <a:rPr lang="en-US" altLang="zh-CN" dirty="0" smtClean="0"/>
              <a:t>Register allocation, borrow books, airline, exam…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6" y="3067963"/>
            <a:ext cx="3839731" cy="310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21" y="3067962"/>
            <a:ext cx="5671654" cy="298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Combinatorial proof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11" y="1509278"/>
            <a:ext cx="10409373" cy="279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7" y="4274625"/>
            <a:ext cx="10458229" cy="101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83" y="5470900"/>
            <a:ext cx="6375114" cy="119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Pigeon - hole theorem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4" y="1482993"/>
            <a:ext cx="10866850" cy="125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Counting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" y="1562948"/>
            <a:ext cx="11066959" cy="205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13" y="4464638"/>
            <a:ext cx="5421270" cy="162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59" y="4579315"/>
            <a:ext cx="1847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79" y="0"/>
            <a:ext cx="6583143" cy="476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71" y="4768163"/>
            <a:ext cx="6038404" cy="198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39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9" y="1954060"/>
            <a:ext cx="9661923" cy="990448"/>
          </a:xfrm>
        </p:spPr>
      </p:pic>
    </p:spTree>
    <p:extLst>
      <p:ext uri="{BB962C8B-B14F-4D97-AF65-F5344CB8AC3E}">
        <p14:creationId xmlns:p14="http://schemas.microsoft.com/office/powerpoint/2010/main" val="50449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" y="-19238"/>
            <a:ext cx="4483330" cy="36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82" y="0"/>
            <a:ext cx="47942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39" y="3333750"/>
            <a:ext cx="4787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46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08" y="2154477"/>
            <a:ext cx="9433092" cy="874187"/>
          </a:xfrm>
        </p:spPr>
      </p:pic>
    </p:spTree>
    <p:extLst>
      <p:ext uri="{BB962C8B-B14F-4D97-AF65-F5344CB8AC3E}">
        <p14:creationId xmlns:p14="http://schemas.microsoft.com/office/powerpoint/2010/main" val="276682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8" y="1941534"/>
            <a:ext cx="9710343" cy="1695778"/>
          </a:xfrm>
        </p:spPr>
      </p:pic>
    </p:spTree>
    <p:extLst>
      <p:ext uri="{BB962C8B-B14F-4D97-AF65-F5344CB8AC3E}">
        <p14:creationId xmlns:p14="http://schemas.microsoft.com/office/powerpoint/2010/main" val="37566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95" y="28076"/>
            <a:ext cx="8983052" cy="682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0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61" y="2104373"/>
            <a:ext cx="9833278" cy="1282602"/>
          </a:xfrm>
        </p:spPr>
      </p:pic>
    </p:spTree>
    <p:extLst>
      <p:ext uri="{BB962C8B-B14F-4D97-AF65-F5344CB8AC3E}">
        <p14:creationId xmlns:p14="http://schemas.microsoft.com/office/powerpoint/2010/main" val="286639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have learned…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Before midterm 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Graph Theory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smtClean="0"/>
              <a:t>Graph matching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smtClean="0"/>
              <a:t>Graph coloring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en-US" altLang="zh-CN" dirty="0" smtClean="0"/>
              <a:t>Combinatorial proof</a:t>
            </a:r>
          </a:p>
          <a:p>
            <a:r>
              <a:rPr lang="en-US" altLang="zh-CN" dirty="0" smtClean="0"/>
              <a:t>6. Pigeon - hole theorem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en-US" altLang="zh-CN" dirty="0" smtClean="0"/>
              <a:t>. </a:t>
            </a:r>
            <a:r>
              <a:rPr lang="en-US" altLang="zh-CN" dirty="0" smtClean="0"/>
              <a:t>Counting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69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1135</TotalTime>
  <Words>108</Words>
  <Application>Microsoft Office PowerPoint</Application>
  <PresentationFormat>自定义</PresentationFormat>
  <Paragraphs>27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龙腾四海</vt:lpstr>
      <vt:lpstr>Tut 12 &amp; Review</vt:lpstr>
      <vt:lpstr>PowerPoint 演示文稿</vt:lpstr>
      <vt:lpstr>Q1</vt:lpstr>
      <vt:lpstr>PowerPoint 演示文稿</vt:lpstr>
      <vt:lpstr>Q2</vt:lpstr>
      <vt:lpstr>Q3</vt:lpstr>
      <vt:lpstr>PowerPoint 演示文稿</vt:lpstr>
      <vt:lpstr>Q4</vt:lpstr>
      <vt:lpstr>What we have learned…</vt:lpstr>
      <vt:lpstr>1. Before midterm …</vt:lpstr>
      <vt:lpstr>2. Graph Theory</vt:lpstr>
      <vt:lpstr>3. Graph matching</vt:lpstr>
      <vt:lpstr>3. Graph matching</vt:lpstr>
      <vt:lpstr>4. Graph coloring</vt:lpstr>
      <vt:lpstr>5. Combinatorial proof</vt:lpstr>
      <vt:lpstr>6. Pigeon - hole theorem</vt:lpstr>
      <vt:lpstr>7. Counting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3001 Tutorial 12</dc:title>
  <dc:creator>克凡 帅</dc:creator>
  <cp:lastModifiedBy>ASUS</cp:lastModifiedBy>
  <cp:revision>16</cp:revision>
  <dcterms:created xsi:type="dcterms:W3CDTF">2019-12-02T11:35:41Z</dcterms:created>
  <dcterms:modified xsi:type="dcterms:W3CDTF">2020-12-08T09:48:41Z</dcterms:modified>
</cp:coreProperties>
</file>