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  <p:sldId id="263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42" d="100"/>
          <a:sy n="42" d="100"/>
        </p:scale>
        <p:origin x="-92" y="-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han Yu" userId="875cba35-a8fa-4f3b-b799-4b75a920d7c0" providerId="ADAL" clId="{F8A5A143-0EF4-264F-86BE-65D86BD11E1E}"/>
    <pc:docChg chg="undo custSel addSld delSld modSld sldOrd">
      <pc:chgData name="Jiahan Yu" userId="875cba35-a8fa-4f3b-b799-4b75a920d7c0" providerId="ADAL" clId="{F8A5A143-0EF4-264F-86BE-65D86BD11E1E}" dt="2018-09-26T10:21:32.978" v="605" actId="1076"/>
      <pc:docMkLst>
        <pc:docMk/>
      </pc:docMkLst>
      <pc:sldChg chg="modSp">
        <pc:chgData name="Jiahan Yu" userId="875cba35-a8fa-4f3b-b799-4b75a920d7c0" providerId="ADAL" clId="{F8A5A143-0EF4-264F-86BE-65D86BD11E1E}" dt="2018-09-26T03:30:10.959" v="461" actId="1076"/>
        <pc:sldMkLst>
          <pc:docMk/>
          <pc:sldMk cId="767152181" sldId="256"/>
        </pc:sldMkLst>
        <pc:spChg chg="mod">
          <ac:chgData name="Jiahan Yu" userId="875cba35-a8fa-4f3b-b799-4b75a920d7c0" providerId="ADAL" clId="{F8A5A143-0EF4-264F-86BE-65D86BD11E1E}" dt="2018-09-26T03:30:10.959" v="461" actId="1076"/>
          <ac:spMkLst>
            <pc:docMk/>
            <pc:sldMk cId="767152181" sldId="256"/>
            <ac:spMk id="4" creationId="{00000000-0000-0000-0000-000000000000}"/>
          </ac:spMkLst>
        </pc:spChg>
      </pc:sldChg>
      <pc:sldChg chg="modSp">
        <pc:chgData name="Jiahan Yu" userId="875cba35-a8fa-4f3b-b799-4b75a920d7c0" providerId="ADAL" clId="{F8A5A143-0EF4-264F-86BE-65D86BD11E1E}" dt="2018-09-26T10:19:22.908" v="521" actId="20577"/>
        <pc:sldMkLst>
          <pc:docMk/>
          <pc:sldMk cId="3075552380" sldId="257"/>
        </pc:sldMkLst>
        <pc:spChg chg="mod">
          <ac:chgData name="Jiahan Yu" userId="875cba35-a8fa-4f3b-b799-4b75a920d7c0" providerId="ADAL" clId="{F8A5A143-0EF4-264F-86BE-65D86BD11E1E}" dt="2018-09-26T10:19:22.908" v="521" actId="20577"/>
          <ac:spMkLst>
            <pc:docMk/>
            <pc:sldMk cId="3075552380" sldId="257"/>
            <ac:spMk id="2" creationId="{00000000-0000-0000-0000-000000000000}"/>
          </ac:spMkLst>
        </pc:spChg>
      </pc:sldChg>
      <pc:sldChg chg="modSp">
        <pc:chgData name="Jiahan Yu" userId="875cba35-a8fa-4f3b-b799-4b75a920d7c0" providerId="ADAL" clId="{F8A5A143-0EF4-264F-86BE-65D86BD11E1E}" dt="2018-09-26T10:21:32.978" v="605" actId="1076"/>
        <pc:sldMkLst>
          <pc:docMk/>
          <pc:sldMk cId="1091326748" sldId="259"/>
        </pc:sldMkLst>
        <pc:picChg chg="mod modCrop">
          <ac:chgData name="Jiahan Yu" userId="875cba35-a8fa-4f3b-b799-4b75a920d7c0" providerId="ADAL" clId="{F8A5A143-0EF4-264F-86BE-65D86BD11E1E}" dt="2018-09-26T10:21:32.978" v="605" actId="1076"/>
          <ac:picMkLst>
            <pc:docMk/>
            <pc:sldMk cId="1091326748" sldId="259"/>
            <ac:picMk id="4" creationId="{00000000-0000-0000-0000-000000000000}"/>
          </ac:picMkLst>
        </pc:picChg>
      </pc:sldChg>
      <pc:sldChg chg="delSp modSp add ord">
        <pc:chgData name="Jiahan Yu" userId="875cba35-a8fa-4f3b-b799-4b75a920d7c0" providerId="ADAL" clId="{F8A5A143-0EF4-264F-86BE-65D86BD11E1E}" dt="2018-09-26T10:19:13.874" v="507" actId="1076"/>
        <pc:sldMkLst>
          <pc:docMk/>
          <pc:sldMk cId="301994002" sldId="261"/>
        </pc:sldMkLst>
        <pc:spChg chg="mod">
          <ac:chgData name="Jiahan Yu" userId="875cba35-a8fa-4f3b-b799-4b75a920d7c0" providerId="ADAL" clId="{F8A5A143-0EF4-264F-86BE-65D86BD11E1E}" dt="2018-09-26T10:19:13.874" v="507" actId="1076"/>
          <ac:spMkLst>
            <pc:docMk/>
            <pc:sldMk cId="301994002" sldId="261"/>
            <ac:spMk id="2" creationId="{D6A006BA-CDAD-8845-B1DC-42C6D271B509}"/>
          </ac:spMkLst>
        </pc:spChg>
        <pc:spChg chg="del">
          <ac:chgData name="Jiahan Yu" userId="875cba35-a8fa-4f3b-b799-4b75a920d7c0" providerId="ADAL" clId="{F8A5A143-0EF4-264F-86BE-65D86BD11E1E}" dt="2018-09-26T10:18:48.179" v="501" actId="478"/>
          <ac:spMkLst>
            <pc:docMk/>
            <pc:sldMk cId="301994002" sldId="261"/>
            <ac:spMk id="3" creationId="{9AB55A63-EE5E-6247-9120-3BDBA004EB35}"/>
          </ac:spMkLst>
        </pc:spChg>
      </pc:sldChg>
    </pc:docChg>
  </pc:docChgLst>
  <pc:docChgLst>
    <pc:chgData name="Jiahan Yu" userId="875cba35-a8fa-4f3b-b799-4b75a920d7c0" providerId="ADAL" clId="{6DAAAE3F-C9E1-B14B-9602-504D63E7C1C1}"/>
    <pc:docChg chg="modSld">
      <pc:chgData name="Jiahan Yu" userId="875cba35-a8fa-4f3b-b799-4b75a920d7c0" providerId="ADAL" clId="{6DAAAE3F-C9E1-B14B-9602-504D63E7C1C1}" dt="2018-09-25T16:56:30.439" v="4" actId="1076"/>
      <pc:docMkLst>
        <pc:docMk/>
      </pc:docMkLst>
      <pc:sldChg chg="modSp">
        <pc:chgData name="Jiahan Yu" userId="875cba35-a8fa-4f3b-b799-4b75a920d7c0" providerId="ADAL" clId="{6DAAAE3F-C9E1-B14B-9602-504D63E7C1C1}" dt="2018-09-25T16:54:52.129" v="3" actId="20577"/>
        <pc:sldMkLst>
          <pc:docMk/>
          <pc:sldMk cId="767152181" sldId="256"/>
        </pc:sldMkLst>
        <pc:spChg chg="mod">
          <ac:chgData name="Jiahan Yu" userId="875cba35-a8fa-4f3b-b799-4b75a920d7c0" providerId="ADAL" clId="{6DAAAE3F-C9E1-B14B-9602-504D63E7C1C1}" dt="2018-09-25T16:54:52.129" v="3" actId="20577"/>
          <ac:spMkLst>
            <pc:docMk/>
            <pc:sldMk cId="767152181" sldId="256"/>
            <ac:spMk id="4" creationId="{00000000-0000-0000-0000-000000000000}"/>
          </ac:spMkLst>
        </pc:spChg>
      </pc:sldChg>
      <pc:sldChg chg="modSp">
        <pc:chgData name="Jiahan Yu" userId="875cba35-a8fa-4f3b-b799-4b75a920d7c0" providerId="ADAL" clId="{6DAAAE3F-C9E1-B14B-9602-504D63E7C1C1}" dt="2018-09-25T16:56:30.439" v="4" actId="1076"/>
        <pc:sldMkLst>
          <pc:docMk/>
          <pc:sldMk cId="1601008925" sldId="258"/>
        </pc:sldMkLst>
        <pc:spChg chg="mod">
          <ac:chgData name="Jiahan Yu" userId="875cba35-a8fa-4f3b-b799-4b75a920d7c0" providerId="ADAL" clId="{6DAAAE3F-C9E1-B14B-9602-504D63E7C1C1}" dt="2018-09-25T16:56:30.439" v="4" actId="1076"/>
          <ac:spMkLst>
            <pc:docMk/>
            <pc:sldMk cId="1601008925" sldId="258"/>
            <ac:spMk id="4" creationId="{00000000-0000-0000-0000-000000000000}"/>
          </ac:spMkLst>
        </pc:spChg>
      </pc:sldChg>
    </pc:docChg>
  </pc:docChgLst>
  <pc:docChgLst>
    <pc:chgData name="Jiahan Yu" userId="875cba35-a8fa-4f3b-b799-4b75a920d7c0" providerId="ADAL" clId="{A9A6AC9F-C40D-CB42-A8F7-AFCD0F121918}"/>
    <pc:docChg chg="delSld">
      <pc:chgData name="Jiahan Yu" userId="875cba35-a8fa-4f3b-b799-4b75a920d7c0" providerId="ADAL" clId="{A9A6AC9F-C40D-CB42-A8F7-AFCD0F121918}" dt="2018-10-01T06:45:43.512" v="0" actId="2696"/>
      <pc:docMkLst>
        <pc:docMk/>
      </pc:docMkLst>
      <pc:sldChg chg="del">
        <pc:chgData name="Jiahan Yu" userId="875cba35-a8fa-4f3b-b799-4b75a920d7c0" providerId="ADAL" clId="{A9A6AC9F-C40D-CB42-A8F7-AFCD0F121918}" dt="2018-10-01T06:45:43.512" v="0" actId="2696"/>
        <pc:sldMkLst>
          <pc:docMk/>
          <pc:sldMk cId="306352215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0B4-E49A-4158-BFFB-2FC4068A352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0B4-E49A-4158-BFFB-2FC4068A352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0B4-E49A-4158-BFFB-2FC4068A352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7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0B4-E49A-4158-BFFB-2FC4068A352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0B4-E49A-4158-BFFB-2FC4068A352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6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0B4-E49A-4158-BFFB-2FC4068A352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2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0B4-E49A-4158-BFFB-2FC4068A352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8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0B4-E49A-4158-BFFB-2FC4068A352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0B4-E49A-4158-BFFB-2FC4068A352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4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0B4-E49A-4158-BFFB-2FC4068A352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2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B0B4-E49A-4158-BFFB-2FC4068A352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8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4B0B4-E49A-4158-BFFB-2FC4068A352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BF3C-ACC4-420C-96E4-250CF78B8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2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6A006BA-CDAD-8845-B1DC-42C6D271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49" y="13110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7500" b="1" dirty="0"/>
              <a:t>CSC3001</a:t>
            </a:r>
            <a:r>
              <a:rPr kumimoji="1" lang="zh-CN" altLang="en-US" sz="7500" b="1" dirty="0"/>
              <a:t> </a:t>
            </a:r>
            <a:r>
              <a:rPr kumimoji="1" lang="en-US" altLang="zh-CN" sz="7500" b="1" dirty="0"/>
              <a:t>Tutorial</a:t>
            </a:r>
            <a:r>
              <a:rPr kumimoji="1" lang="zh-CN" altLang="en-US" sz="7500" b="1" dirty="0"/>
              <a:t> </a:t>
            </a:r>
            <a:r>
              <a:rPr kumimoji="1" lang="en-US" altLang="zh-CN" sz="7500" b="1" dirty="0"/>
              <a:t>3</a:t>
            </a:r>
            <a:endParaRPr kumimoji="1" lang="zh-CN" altLang="en-US" sz="7500" b="1" dirty="0"/>
          </a:p>
        </p:txBody>
      </p:sp>
    </p:spTree>
    <p:extLst>
      <p:ext uri="{BB962C8B-B14F-4D97-AF65-F5344CB8AC3E}">
        <p14:creationId xmlns:p14="http://schemas.microsoft.com/office/powerpoint/2010/main" val="30199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011" y="254118"/>
            <a:ext cx="4915589" cy="36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9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166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Q1. Prove</a:t>
            </a:r>
          </a:p>
          <a:p>
            <a:r>
              <a:rPr lang="en-US" sz="6000" dirty="0"/>
              <a:t>    If a, b are integers, then a</a:t>
            </a:r>
            <a:r>
              <a:rPr lang="en-US" sz="6000" baseline="30000" dirty="0"/>
              <a:t>2</a:t>
            </a:r>
            <a:r>
              <a:rPr lang="en-US" sz="6000" dirty="0"/>
              <a:t>-4b ≠ 2 </a:t>
            </a:r>
          </a:p>
        </p:txBody>
      </p:sp>
    </p:spTree>
    <p:extLst>
      <p:ext uri="{BB962C8B-B14F-4D97-AF65-F5344CB8AC3E}">
        <p14:creationId xmlns:p14="http://schemas.microsoft.com/office/powerpoint/2010/main" val="76715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146" y="0"/>
            <a:ext cx="11166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Q</a:t>
            </a:r>
            <a:r>
              <a:rPr lang="en-US" altLang="zh-CN" sz="6000" dirty="0"/>
              <a:t>2</a:t>
            </a:r>
            <a:r>
              <a:rPr lang="en-US" sz="6000" dirty="0"/>
              <a:t>. Prove</a:t>
            </a:r>
          </a:p>
          <a:p>
            <a:r>
              <a:rPr lang="zh-CN" altLang="en-US" sz="6000" dirty="0"/>
              <a:t>               </a:t>
            </a:r>
            <a:r>
              <a:rPr lang="en-US" altLang="zh-CN" sz="6000" dirty="0"/>
              <a:t>log</a:t>
            </a:r>
            <a:r>
              <a:rPr lang="en-US" altLang="zh-CN" sz="3200" dirty="0"/>
              <a:t>2</a:t>
            </a:r>
            <a:r>
              <a:rPr lang="en-US" altLang="zh-CN" sz="6000" dirty="0"/>
              <a:t>3 is irrational.</a:t>
            </a:r>
          </a:p>
        </p:txBody>
      </p:sp>
    </p:spTree>
    <p:extLst>
      <p:ext uri="{BB962C8B-B14F-4D97-AF65-F5344CB8AC3E}">
        <p14:creationId xmlns:p14="http://schemas.microsoft.com/office/powerpoint/2010/main" val="307555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41489"/>
                <a:ext cx="12192000" cy="3054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/>
                  <a:t>Q3. Prove</a:t>
                </a:r>
              </a:p>
              <a:p>
                <a:r>
                  <a:rPr lang="en-US" sz="6000" dirty="0"/>
                  <a:t>        If k is a positive integer and</a:t>
                </a:r>
                <a14:m>
                  <m:oMath xmlns:m="http://schemas.openxmlformats.org/officeDocument/2006/math"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60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</m:oMath>
                </a14:m>
                <a:r>
                  <a:rPr lang="en-US" altLang="zh-CN" sz="6000" dirty="0"/>
                  <a:t> is not a integer, then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6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</m:oMath>
                </a14:m>
                <a:r>
                  <a:rPr lang="en-US" altLang="zh-CN" sz="6000" dirty="0"/>
                  <a:t> is irrational.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489"/>
                <a:ext cx="12192000" cy="3054554"/>
              </a:xfrm>
              <a:prstGeom prst="rect">
                <a:avLst/>
              </a:prstGeom>
              <a:blipFill>
                <a:blip r:embed="rId2"/>
                <a:stretch>
                  <a:fillRect l="-2917" t="-5372" r="-729" b="-12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00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08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8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6647"/>
            <a:ext cx="1633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Q4.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FF8A566-1FBE-47EE-B678-59FEDF7EF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54" y="1242310"/>
            <a:ext cx="9493937" cy="7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2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6647"/>
            <a:ext cx="6671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Q4.modified</a:t>
            </a:r>
            <a:endParaRPr lang="en-US" sz="6000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FF8A566-1FBE-47EE-B678-59FEDF7EF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92" y="1243955"/>
            <a:ext cx="7565640" cy="5863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68771" y="11806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9631" y="11949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1175" y="1314780"/>
            <a:ext cx="307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Use </a:t>
            </a:r>
            <a:r>
              <a:rPr lang="en-US" altLang="zh-CN" dirty="0" smtClean="0">
                <a:solidFill>
                  <a:srgbClr val="FF0000"/>
                </a:solidFill>
              </a:rPr>
              <a:t>mathematical induction</a:t>
            </a:r>
            <a:r>
              <a:rPr lang="en-US" altLang="zh-CN" dirty="0" smtClean="0"/>
              <a:t> 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08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61</Words>
  <Application>Microsoft Office PowerPoint</Application>
  <PresentationFormat>自定义</PresentationFormat>
  <Paragraphs>12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CSC3001 Tutorial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Chang (SSE)</dc:creator>
  <cp:lastModifiedBy>ASUS</cp:lastModifiedBy>
  <cp:revision>15</cp:revision>
  <dcterms:created xsi:type="dcterms:W3CDTF">2018-09-19T03:09:00Z</dcterms:created>
  <dcterms:modified xsi:type="dcterms:W3CDTF">2020-09-29T07:06:11Z</dcterms:modified>
</cp:coreProperties>
</file>