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2" autoAdjust="0"/>
    <p:restoredTop sz="94707" autoAdjust="0"/>
  </p:normalViewPr>
  <p:slideViewPr>
    <p:cSldViewPr>
      <p:cViewPr varScale="1">
        <p:scale>
          <a:sx n="51" d="100"/>
          <a:sy n="51" d="100"/>
        </p:scale>
        <p:origin x="-76" y="-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76007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16632"/>
            <a:ext cx="8917449" cy="657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939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30000">
            <a:off x="143055" y="1129631"/>
            <a:ext cx="11899712" cy="548791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1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r>
              <a:t>Question 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r>
              <a:t>Question 2</a:t>
            </a:r>
          </a:p>
        </p:txBody>
      </p:sp>
      <p:pic>
        <p:nvPicPr>
          <p:cNvPr id="9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84" y="1054025"/>
            <a:ext cx="12810682" cy="1870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3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r>
              <a:t>Question 3</a:t>
            </a:r>
          </a:p>
        </p:txBody>
      </p:sp>
      <p:sp>
        <p:nvSpPr>
          <p:cNvPr id="101" name="TextBox 4"/>
          <p:cNvSpPr txBox="1"/>
          <p:nvPr/>
        </p:nvSpPr>
        <p:spPr>
          <a:xfrm>
            <a:off x="811757" y="1035436"/>
            <a:ext cx="10568486" cy="5463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5000"/>
            </a:pPr>
            <a:r>
              <a:t>Write the numbers 1, 2, . . . , 2n on a blackboard, where n is an odd integer. Pick any two of the numbers, </a:t>
            </a:r>
            <a:r>
              <a:rPr i="1"/>
              <a:t>j</a:t>
            </a:r>
            <a:r>
              <a:t> and </a:t>
            </a:r>
            <a:r>
              <a:rPr i="1"/>
              <a:t>k</a:t>
            </a:r>
            <a:r>
              <a:t>, write | </a:t>
            </a:r>
            <a:r>
              <a:rPr i="1"/>
              <a:t>j</a:t>
            </a:r>
            <a:r>
              <a:t> − </a:t>
            </a:r>
            <a:r>
              <a:rPr i="1"/>
              <a:t>k</a:t>
            </a:r>
            <a:r>
              <a:t>| on the board and erase </a:t>
            </a:r>
            <a:r>
              <a:rPr i="1"/>
              <a:t>j </a:t>
            </a:r>
            <a:r>
              <a:t>and </a:t>
            </a:r>
            <a:r>
              <a:rPr i="1"/>
              <a:t>k</a:t>
            </a:r>
            <a:r>
              <a:t>. Continue this process until only one integer is written on the board. </a:t>
            </a:r>
            <a:r>
              <a:rPr b="1"/>
              <a:t>Prove that this integer is odd.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46"/>
            <a:ext cx="12208012" cy="512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5760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3"/>
          <p:cNvSpPr txBox="1"/>
          <p:nvPr/>
        </p:nvSpPr>
        <p:spPr>
          <a:xfrm>
            <a:off x="45720" y="-1"/>
            <a:ext cx="3756991" cy="850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/>
            </a:lvl1pPr>
          </a:lstStyle>
          <a:p>
            <a:r>
              <a:t>Question 4</a:t>
            </a:r>
          </a:p>
        </p:txBody>
      </p:sp>
      <p:sp>
        <p:nvSpPr>
          <p:cNvPr id="104" name="TextBox 5"/>
          <p:cNvSpPr txBox="1"/>
          <p:nvPr/>
        </p:nvSpPr>
        <p:spPr>
          <a:xfrm>
            <a:off x="430033" y="1232452"/>
            <a:ext cx="11331935" cy="231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5000"/>
            </a:pPr>
            <a:r>
              <a:t>Using </a:t>
            </a:r>
            <a:r>
              <a:rPr b="1"/>
              <a:t>Well-ordering Principle</a:t>
            </a:r>
            <a:r>
              <a:t> to show that the equation a</a:t>
            </a:r>
            <a:r>
              <a:rPr baseline="30000"/>
              <a:t>2</a:t>
            </a:r>
            <a:r>
              <a:t> + b</a:t>
            </a:r>
            <a:r>
              <a:rPr baseline="30000"/>
              <a:t>2 </a:t>
            </a:r>
            <a:r>
              <a:t>= 3(s</a:t>
            </a:r>
            <a:r>
              <a:rPr baseline="30000"/>
              <a:t>2</a:t>
            </a:r>
            <a:r>
              <a:t> + t</a:t>
            </a:r>
            <a:r>
              <a:rPr baseline="30000"/>
              <a:t>2</a:t>
            </a:r>
            <a:r>
              <a:t>) has no non-zero integer solution.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" y="-4719"/>
            <a:ext cx="12167357" cy="5956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0835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8" y="0"/>
            <a:ext cx="12183024" cy="249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4637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99</Words>
  <Application>Microsoft Office PowerPoint</Application>
  <PresentationFormat>自定义</PresentationFormat>
  <Paragraphs>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Whale</dc:creator>
  <cp:lastModifiedBy>ASUS</cp:lastModifiedBy>
  <cp:revision>5</cp:revision>
  <dcterms:modified xsi:type="dcterms:W3CDTF">2020-10-13T09:48:23Z</dcterms:modified>
</cp:coreProperties>
</file>