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60" r:id="rId4"/>
    <p:sldId id="257" r:id="rId5"/>
    <p:sldId id="258" r:id="rId6"/>
    <p:sldId id="262" r:id="rId7"/>
    <p:sldId id="263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62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39" y="0"/>
            <a:ext cx="12190122" cy="434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2880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4"/>
          <p:cNvSpPr txBox="1"/>
          <p:nvPr/>
        </p:nvSpPr>
        <p:spPr>
          <a:xfrm>
            <a:off x="98728" y="1197223"/>
            <a:ext cx="11994544" cy="550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700"/>
            </a:pPr>
            <a:r>
              <a:t>Let a</a:t>
            </a:r>
            <a:r>
              <a:rPr baseline="-26212"/>
              <a:t>0</a:t>
            </a:r>
            <a:r>
              <a:t>, a</a:t>
            </a:r>
            <a:r>
              <a:rPr baseline="-26212"/>
              <a:t>1</a:t>
            </a:r>
            <a:r>
              <a:t>, a</a:t>
            </a:r>
            <a:r>
              <a:rPr baseline="-26212"/>
              <a:t>2</a:t>
            </a:r>
            <a:r>
              <a:t>, … be the sequence defined by the recursion relation, a</a:t>
            </a:r>
            <a:r>
              <a:rPr baseline="-26212"/>
              <a:t>k</a:t>
            </a:r>
            <a:r>
              <a:t> = 3a</a:t>
            </a:r>
            <a:r>
              <a:rPr baseline="-26212"/>
              <a:t>k-1</a:t>
            </a:r>
            <a:r>
              <a:t> - 2a</a:t>
            </a:r>
            <a:r>
              <a:rPr baseline="-26212"/>
              <a:t>k-2</a:t>
            </a:r>
            <a:r>
              <a:t> for all integers k ≥ 2. </a:t>
            </a:r>
          </a:p>
          <a:p>
            <a:pPr>
              <a:defRPr sz="4700"/>
            </a:pPr>
            <a:r>
              <a:t>(a) Show that the explicit formula a</a:t>
            </a:r>
            <a:r>
              <a:rPr baseline="-26212"/>
              <a:t>n</a:t>
            </a:r>
            <a:r>
              <a:t> = C 2</a:t>
            </a:r>
            <a:r>
              <a:rPr baseline="29872"/>
              <a:t>n</a:t>
            </a:r>
            <a:r>
              <a:t> + D, where C and D are real numbers.</a:t>
            </a:r>
          </a:p>
          <a:p>
            <a:pPr>
              <a:defRPr sz="4700"/>
            </a:pPr>
            <a:r>
              <a:t>(b) For a</a:t>
            </a:r>
            <a:r>
              <a:rPr baseline="-26212"/>
              <a:t>2</a:t>
            </a:r>
            <a:r>
              <a:t> = 1, a</a:t>
            </a:r>
            <a:r>
              <a:rPr baseline="-26212"/>
              <a:t>3</a:t>
            </a:r>
            <a:r>
              <a:t> = -15, determine the value of C and D </a:t>
            </a:r>
          </a:p>
        </p:txBody>
      </p:sp>
      <p:sp>
        <p:nvSpPr>
          <p:cNvPr id="95" name="Question 1"/>
          <p:cNvSpPr txBox="1"/>
          <p:nvPr/>
        </p:nvSpPr>
        <p:spPr>
          <a:xfrm>
            <a:off x="178222" y="341456"/>
            <a:ext cx="2633473" cy="66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500"/>
            </a:lvl1pPr>
          </a:lstStyle>
          <a:p>
            <a:r>
              <a:t>Question 1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61925"/>
            <a:ext cx="9734550" cy="653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506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rcRect l="5827" r="8953" b="4497"/>
          <a:stretch>
            <a:fillRect/>
          </a:stretch>
        </p:blipFill>
        <p:spPr>
          <a:xfrm>
            <a:off x="340482" y="695179"/>
            <a:ext cx="11648799" cy="3045691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Question 3"/>
          <p:cNvSpPr txBox="1"/>
          <p:nvPr/>
        </p:nvSpPr>
        <p:spPr>
          <a:xfrm>
            <a:off x="178222" y="341456"/>
            <a:ext cx="2633473" cy="66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500"/>
            </a:lvl1pPr>
          </a:lstStyle>
          <a:p>
            <a:r>
              <a:t>Question 2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ontent Placeholder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71115" y="1239606"/>
                <a:ext cx="10515601" cy="3901701"/>
              </a:xfrm>
              <a:prstGeom prst="rect">
                <a:avLst/>
              </a:prstGeom>
            </p:spPr>
            <p:txBody>
              <a:bodyPr/>
              <a:lstStyle/>
              <a:p>
                <a:pPr marL="132587" indent="-132587" defTabSz="530351">
                  <a:spcBef>
                    <a:spcPts val="500"/>
                  </a:spcBef>
                  <a:defRPr sz="2700"/>
                </a:pPr>
                <a:r>
                  <a:t> We have a single pair of rabbits (male and female) initially. Assume that: </a:t>
                </a:r>
              </a:p>
              <a:p>
                <a:pPr marL="0" indent="0" defTabSz="530351">
                  <a:spcBef>
                    <a:spcPts val="500"/>
                  </a:spcBef>
                  <a:buSzTx/>
                  <a:buNone/>
                  <a:defRPr sz="2700"/>
                </a:pPr>
                <a:r>
                  <a:t>• The rabbit pairs are not fertile during their first two months of life, but thereafter give birth to three new male/female pairs at the end of every month; </a:t>
                </a:r>
              </a:p>
              <a:p>
                <a:pPr marL="0" indent="0" defTabSz="530351">
                  <a:spcBef>
                    <a:spcPts val="500"/>
                  </a:spcBef>
                  <a:buSzTx/>
                  <a:buNone/>
                  <a:defRPr sz="2700"/>
                </a:pPr>
                <a:r>
                  <a:t>• The rabbits will never die. </a:t>
                </a:r>
              </a:p>
              <a:p>
                <a:pPr marL="0" indent="0" defTabSz="530351">
                  <a:spcBef>
                    <a:spcPts val="500"/>
                  </a:spcBef>
                  <a:buSzTx/>
                  <a:buNone/>
                  <a:defRPr sz="2700"/>
                </a:pPr>
                <a:endParaRPr/>
              </a:p>
              <a:p>
                <a:pPr marL="0" indent="0" defTabSz="530351">
                  <a:spcBef>
                    <a:spcPts val="500"/>
                  </a:spcBef>
                  <a:buSzTx/>
                  <a:buNone/>
                  <a:defRPr sz="2700"/>
                </a:pPr>
                <a:r>
                  <a:t>Find the recurrence relation for the number of rabbit pairs in n month,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1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t>.</a:t>
                </a:r>
              </a:p>
            </p:txBody>
          </p:sp>
        </mc:Choice>
        <mc:Fallback xmlns="">
          <p:sp>
            <p:nvSpPr>
              <p:cNvPr id="100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1115" y="1239606"/>
                <a:ext cx="10515601" cy="3901701"/>
              </a:xfrm>
              <a:prstGeom prst="rect">
                <a:avLst/>
              </a:prstGeom>
              <a:blipFill rotWithShape="1">
                <a:blip r:embed="rId2"/>
                <a:stretch>
                  <a:fillRect l="-1507" t="-2344" r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Question 4"/>
          <p:cNvSpPr txBox="1"/>
          <p:nvPr/>
        </p:nvSpPr>
        <p:spPr>
          <a:xfrm>
            <a:off x="178222" y="341456"/>
            <a:ext cx="2633473" cy="66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500"/>
            </a:lvl1pPr>
          </a:lstStyle>
          <a:p>
            <a:r>
              <a:rPr dirty="0"/>
              <a:t>Question 3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71115" y="1239606"/>
            <a:ext cx="10515601" cy="3901701"/>
          </a:xfrm>
          <a:prstGeom prst="rect">
            <a:avLst/>
          </a:prstGeom>
        </p:spPr>
        <p:txBody>
          <a:bodyPr/>
          <a:lstStyle/>
          <a:p>
            <a:pPr marL="132587" indent="-132587" defTabSz="530351">
              <a:spcBef>
                <a:spcPts val="500"/>
              </a:spcBef>
              <a:defRPr sz="2700"/>
            </a:pPr>
            <a:endParaRPr dirty="0"/>
          </a:p>
        </p:txBody>
      </p:sp>
      <p:sp>
        <p:nvSpPr>
          <p:cNvPr id="101" name="Question 4"/>
          <p:cNvSpPr txBox="1"/>
          <p:nvPr/>
        </p:nvSpPr>
        <p:spPr>
          <a:xfrm>
            <a:off x="178222" y="341456"/>
            <a:ext cx="92394" cy="784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500"/>
            </a:lvl1pPr>
          </a:lstStyle>
          <a:p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836"/>
            <a:ext cx="11840260" cy="35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9775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114433"/>
            <a:ext cx="7272808" cy="5427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260648"/>
            <a:ext cx="4418647" cy="187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3170386"/>
            <a:ext cx="4554141" cy="2371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2567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155</Words>
  <Application>Microsoft Office PowerPoint</Application>
  <PresentationFormat>自定义</PresentationFormat>
  <Paragraphs>11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Whale</dc:creator>
  <cp:lastModifiedBy>ASUS</cp:lastModifiedBy>
  <cp:revision>5</cp:revision>
  <dcterms:modified xsi:type="dcterms:W3CDTF">2020-10-20T09:16:00Z</dcterms:modified>
</cp:coreProperties>
</file>