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0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9" d="100"/>
          <a:sy n="49" d="100"/>
        </p:scale>
        <p:origin x="-72" y="-5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7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0B26-2694-4A4D-9832-B5897A398DF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0" y="317543"/>
            <a:ext cx="9135464" cy="166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0" y="2296464"/>
            <a:ext cx="4714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0" y="4437711"/>
            <a:ext cx="55149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6" y="3563155"/>
            <a:ext cx="9346817" cy="87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85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" y="2719174"/>
            <a:ext cx="9754961" cy="1276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7" y="1910986"/>
            <a:ext cx="7478169" cy="857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1" y="437340"/>
            <a:ext cx="775443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9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0" y="648831"/>
            <a:ext cx="11740765" cy="2491933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 smtClean="0"/>
              <a:t>Prove that if </a:t>
            </a:r>
            <a:r>
              <a:rPr lang="en-US" sz="6000" dirty="0" err="1" smtClean="0"/>
              <a:t>gcd</a:t>
            </a:r>
            <a:r>
              <a:rPr lang="en-US" sz="6000" dirty="0" smtClean="0"/>
              <a:t>(x ,y)=1,then </a:t>
            </a:r>
          </a:p>
          <a:p>
            <a:pPr marL="0" indent="0">
              <a:buNone/>
            </a:pPr>
            <a:r>
              <a:rPr lang="en-US" sz="6000" dirty="0" err="1" smtClean="0"/>
              <a:t>gcd</a:t>
            </a:r>
            <a:r>
              <a:rPr lang="en-US" sz="6000" dirty="0" smtClean="0"/>
              <a:t>(</a:t>
            </a:r>
            <a:r>
              <a:rPr lang="en-US" sz="6000" dirty="0" err="1" smtClean="0"/>
              <a:t>x+y</a:t>
            </a:r>
            <a:r>
              <a:rPr lang="en-US" sz="6000" dirty="0" smtClean="0"/>
              <a:t> ,x-y)=1or2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59" y="0"/>
                <a:ext cx="13443998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50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Suppose n is even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5000" i="1" kern="100">
                            <a:latin typeface="Cambria Math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0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5000" i="1" kern="100">
                                <a:latin typeface="Cambria Math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0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 sz="50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50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d>
                      </m:e>
                    </m:func>
                    <m:r>
                      <a:rPr lang="en-US" sz="50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5000" kern="100" dirty="0" smtClean="0">
                    <a:ea typeface="等线" panose="0201060003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 algn="just"/>
                <a:r>
                  <a:rPr lang="en-US" sz="5000" kern="100" dirty="0" smtClean="0">
                    <a:ea typeface="等线" panose="02010600030101010101" pitchFamily="2" charset="-122"/>
                    <a:cs typeface="Times New Roman" panose="02020603050405020304" pitchFamily="18" charset="0"/>
                  </a:rPr>
                  <a:t>show </a:t>
                </a:r>
                <a:r>
                  <a:rPr lang="en-US" sz="50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that m is odd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" y="0"/>
                <a:ext cx="13443998" cy="1631216"/>
              </a:xfrm>
              <a:prstGeom prst="rect">
                <a:avLst/>
              </a:prstGeom>
              <a:blipFill>
                <a:blip r:embed="rId2"/>
                <a:stretch>
                  <a:fillRect l="-2176" t="-8582" b="-19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78" y="0"/>
            <a:ext cx="9156879" cy="686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60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93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33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30</Words>
  <Application>Microsoft Office PowerPoint</Application>
  <PresentationFormat>自定义</PresentationFormat>
  <Paragraphs>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Chang (SSE)</dc:creator>
  <cp:lastModifiedBy>ASUS</cp:lastModifiedBy>
  <cp:revision>11</cp:revision>
  <dcterms:created xsi:type="dcterms:W3CDTF">2018-10-22T02:37:20Z</dcterms:created>
  <dcterms:modified xsi:type="dcterms:W3CDTF">2020-10-27T09:27:13Z</dcterms:modified>
</cp:coreProperties>
</file>