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59" r:id="rId4"/>
    <p:sldId id="261" r:id="rId5"/>
    <p:sldId id="258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0" d="100"/>
          <a:sy n="40" d="100"/>
        </p:scale>
        <p:origin x="-56" y="-5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73158"/>
            <a:ext cx="103632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6955" y="2643182"/>
            <a:ext cx="8893821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24" y="274640"/>
            <a:ext cx="2057376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820173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24181"/>
            <a:ext cx="103632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2874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1071546"/>
            <a:ext cx="6815667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1" y="1071547"/>
            <a:ext cx="4011084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85728"/>
            <a:ext cx="10974657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32" y="642918"/>
            <a:ext cx="1047757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563" y="541340"/>
            <a:ext cx="8553459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9774" y="1000108"/>
            <a:ext cx="1219157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F83-21BB-4F8E-BCC4-D3239CE2AB7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8890413" y="4915144"/>
            <a:ext cx="3301588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1219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6096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6"/>
            <a:ext cx="12192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ABF83-21BB-4F8E-BCC4-D3239CE2AB7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F13E-7AF8-4028-84E4-148060A65F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Tut 7 &amp; Review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36879" y="3820978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Jingyu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1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Proof II (Mathematical induction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95" y="1694495"/>
            <a:ext cx="9462533" cy="196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8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en-US" altLang="zh-CN" dirty="0" smtClean="0"/>
              <a:t>Recursion</a:t>
            </a:r>
            <a:endParaRPr lang="zh-CN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3" y="1374065"/>
            <a:ext cx="10015016" cy="292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2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Greatest common </a:t>
            </a:r>
            <a:r>
              <a:rPr lang="en-US" altLang="zh-CN" dirty="0" smtClean="0"/>
              <a:t>divisors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3" y="1806126"/>
            <a:ext cx="7672756" cy="170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8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Modular arithmetic (CRT)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78" y="1535106"/>
            <a:ext cx="9150049" cy="1980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9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324" y="1538941"/>
            <a:ext cx="5410535" cy="1049713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9001" y="2870870"/>
            <a:ext cx="5349979" cy="87688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819000" y="4431897"/>
            <a:ext cx="5349979" cy="1595416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7062630" y="4261119"/>
            <a:ext cx="4116231" cy="125048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6942695" y="2397795"/>
            <a:ext cx="4356100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6976" y="785611"/>
            <a:ext cx="10273048" cy="56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583094" y="486527"/>
            <a:ext cx="112559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Question</a:t>
            </a:r>
            <a:endParaRPr 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8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Find the smallest positive three consecutive integers such that they are divisible by 4,9,25 respectively.</a:t>
            </a:r>
            <a:endParaRPr lang="en-US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" y="397565"/>
            <a:ext cx="10058400" cy="21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094" y="486527"/>
            <a:ext cx="112559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Question</a:t>
            </a:r>
            <a:endParaRPr 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lang="en-US" sz="28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sz="2800" kern="10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sz="2800" kern="10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be such that </a:t>
            </a:r>
            <a:r>
              <a:rPr lang="en-US" sz="28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i="1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= 1. Prove that there exists </a:t>
            </a:r>
            <a:r>
              <a:rPr lang="en-US" sz="28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sz="2800" kern="10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such that </a:t>
            </a:r>
            <a:r>
              <a:rPr lang="en-US" sz="28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i="1" kern="10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≡ 1 (mod </a:t>
            </a:r>
            <a:r>
              <a:rPr lang="en-US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96091" y="2879558"/>
            <a:ext cx="4473576" cy="68981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91" y="3666457"/>
            <a:ext cx="4473576" cy="67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5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have learned…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Logic and Set</a:t>
            </a:r>
          </a:p>
          <a:p>
            <a:r>
              <a:rPr lang="en-US" altLang="zh-CN" dirty="0" smtClean="0"/>
              <a:t>2. Proof I (basic, Invariant method, WOP)</a:t>
            </a:r>
          </a:p>
          <a:p>
            <a:r>
              <a:rPr lang="en-US" altLang="zh-CN" dirty="0" smtClean="0"/>
              <a:t>3. Proof II (Mathematical induction)</a:t>
            </a:r>
          </a:p>
          <a:p>
            <a:r>
              <a:rPr lang="en-US" altLang="zh-CN" dirty="0" smtClean="0"/>
              <a:t>4. Recursion</a:t>
            </a:r>
          </a:p>
          <a:p>
            <a:r>
              <a:rPr lang="en-US" altLang="zh-CN" dirty="0" smtClean="0"/>
              <a:t>5. Greatest common divisors</a:t>
            </a:r>
          </a:p>
          <a:p>
            <a:r>
              <a:rPr lang="en-US" altLang="zh-CN" dirty="0" smtClean="0"/>
              <a:t>6. Modular arithmetic (CRT)</a:t>
            </a:r>
          </a:p>
        </p:txBody>
      </p:sp>
    </p:spTree>
    <p:extLst>
      <p:ext uri="{BB962C8B-B14F-4D97-AF65-F5344CB8AC3E}">
        <p14:creationId xmlns:p14="http://schemas.microsoft.com/office/powerpoint/2010/main" val="8733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Logic and 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8" y="2402985"/>
            <a:ext cx="3107338" cy="166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40" y="1517203"/>
            <a:ext cx="5556177" cy="389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015" y="2402985"/>
            <a:ext cx="1727700" cy="212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0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Proof I (basic, Invariant method, </a:t>
            </a:r>
            <a:r>
              <a:rPr lang="en-US" altLang="zh-CN" dirty="0" smtClean="0"/>
              <a:t>WOP)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7" y="1640840"/>
            <a:ext cx="11011617" cy="145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16" y="4075269"/>
            <a:ext cx="5194300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24" y="4903944"/>
            <a:ext cx="5207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0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302</TotalTime>
  <Words>143</Words>
  <Application>Microsoft Office PowerPoint</Application>
  <PresentationFormat>自定义</PresentationFormat>
  <Paragraphs>19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龙腾四海</vt:lpstr>
      <vt:lpstr>Tut 7 &amp; 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we have learned…</vt:lpstr>
      <vt:lpstr>1. Logic and Set</vt:lpstr>
      <vt:lpstr>2. Proof I (basic, Invariant method, WOP)</vt:lpstr>
      <vt:lpstr>3. Proof II (Mathematical induction)</vt:lpstr>
      <vt:lpstr>4. Recursion</vt:lpstr>
      <vt:lpstr>5. Greatest common divisors</vt:lpstr>
      <vt:lpstr>6. Modular arithmetic (CRT)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Chang (SSE)</dc:creator>
  <cp:lastModifiedBy>ASUS</cp:lastModifiedBy>
  <cp:revision>18</cp:revision>
  <dcterms:created xsi:type="dcterms:W3CDTF">2018-11-01T04:30:49Z</dcterms:created>
  <dcterms:modified xsi:type="dcterms:W3CDTF">2020-12-09T02:02:40Z</dcterms:modified>
</cp:coreProperties>
</file>