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3" r:id="rId3"/>
    <p:sldId id="264" r:id="rId4"/>
    <p:sldId id="265" r:id="rId5"/>
    <p:sldId id="260" r:id="rId6"/>
    <p:sldId id="258" r:id="rId7"/>
    <p:sldId id="257" r:id="rId8"/>
    <p:sldId id="261" r:id="rId9"/>
    <p:sldId id="26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0" autoAdjust="0"/>
    <p:restoredTop sz="94660"/>
  </p:normalViewPr>
  <p:slideViewPr>
    <p:cSldViewPr>
      <p:cViewPr varScale="1">
        <p:scale>
          <a:sx n="91" d="100"/>
          <a:sy n="91" d="100"/>
        </p:scale>
        <p:origin x="-848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05980"/>
            <a:ext cx="1543032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61513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lIns="68580" tIns="34290" rIns="68580" bIns="34290"/>
          <a:lstStyle/>
          <a:p>
            <a:r>
              <a:rPr lang="en-US" altLang="zh-CN" dirty="0" smtClean="0"/>
              <a:t>Tut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52659" y="2865733"/>
            <a:ext cx="6858000" cy="1241822"/>
          </a:xfrm>
        </p:spPr>
        <p:txBody>
          <a:bodyPr lIns="68580" tIns="34290" rIns="68580" bIns="34290"/>
          <a:lstStyle/>
          <a:p>
            <a:r>
              <a:rPr lang="en-US" altLang="zh-CN" dirty="0" smtClean="0"/>
              <a:t>Jingyu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7614"/>
            <a:ext cx="5505733" cy="16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3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886308" cy="513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2347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FQ9-10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35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Boy optimal proof (10.1)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5606"/>
            <a:ext cx="713849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0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16" y="576108"/>
            <a:ext cx="901300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9662"/>
            <a:ext cx="2880320" cy="284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6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2"/>
            <a:ext cx="7824584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494"/>
            <a:ext cx="867953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4007056" cy="111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91630"/>
            <a:ext cx="17272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23974"/>
            <a:ext cx="189708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6" y="2808461"/>
            <a:ext cx="22796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2013"/>
            <a:ext cx="1555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55" y="3468861"/>
            <a:ext cx="216535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8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8"/>
          <a:stretch/>
        </p:blipFill>
        <p:spPr>
          <a:xfrm>
            <a:off x="0" y="0"/>
            <a:ext cx="9108504" cy="32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109</TotalTime>
  <Words>12</Words>
  <Application>Microsoft Office PowerPoint</Application>
  <PresentationFormat>全屏显示(16:9)</PresentationFormat>
  <Paragraphs>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龙腾四海</vt:lpstr>
      <vt:lpstr>Tut 9</vt:lpstr>
      <vt:lpstr> </vt:lpstr>
      <vt:lpstr>PowerPoint 演示文稿</vt:lpstr>
      <vt:lpstr>Boy optimal proof (10.1)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Whale</dc:creator>
  <cp:lastModifiedBy>ASUS</cp:lastModifiedBy>
  <cp:revision>11</cp:revision>
  <dcterms:created xsi:type="dcterms:W3CDTF">2020-11-10T06:34:30Z</dcterms:created>
  <dcterms:modified xsi:type="dcterms:W3CDTF">2020-11-17T09:49:49Z</dcterms:modified>
</cp:coreProperties>
</file>