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C4F7-2C65-42F8-A16E-E1DB21E0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3206B-4B80-498F-94D1-D8E45CD8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E877B-037C-43F3-B36C-6A6B9F1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2F145-CE10-492B-A51A-53F0C7E5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5B646-F786-41AA-9661-D59733D4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9FA08-0254-4D11-B1CE-6964E4AF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1A3C7-5D84-4665-93B8-6C67A4A9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0BDB9-4467-4492-8444-6589CB83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A9992-22F0-487A-A2E0-3A2453A6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D0C49-9406-45A2-9BF4-D45DCB8D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5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87324-6DAD-4649-800F-A06B9A8C4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B3347-5FDF-4D87-AA6D-4F187960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65011-6DF3-464F-AFCD-83BF5858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ACD14-0908-4F21-8A73-70C92AF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33828-4105-4C10-9FF2-6B036080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E489-B0D0-4979-AA3F-0E8F46F2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2AF57-FFE2-45C8-AB57-D475A75A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A0FFC-E115-49FF-8E65-1307FB52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93554-B379-461F-B2E9-3E51984B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75B97-5330-4424-8787-6C002DD3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6733-C1E8-43AE-8D2B-93DFEB0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C88A1-2AAE-4F71-BCB5-22BF2D2B9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BF105-837D-463E-A841-DD0D35C9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AA9E1-8F81-4BA2-956F-744B0B9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89BE-A42C-464E-AAFA-832108CF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C8F2-E651-4C41-981F-07F1F60D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82A9-4091-4662-8B67-A01BB79D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301F0-863A-4E13-814A-208FB39DA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810A7-B392-4627-8783-141DFC89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B707A-961C-4981-809F-99868063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B0CC1-D2BB-4231-A8A6-18041EB7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AD6F-6CE9-469F-B1F3-B5644E9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2859B-783B-4459-8B69-626B17DF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EFADA-ECC0-4456-9BBC-F178858F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A20C7-F7CC-4249-AEA3-4441F3D7C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F05E45-405E-43A5-94A8-16F8D7022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29443-F816-4970-AF18-91B0419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C075C-0E80-4D99-8ACB-5BBE8FF0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3BEC0-CF30-4234-A39E-E1C65C4A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E637-A1ED-4029-AE6A-4514A862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3E915-5877-4D7A-9631-521EE0BA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CC363-D6BF-439C-97A4-B8B1384D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BD675-2C64-4551-8583-7792EB2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9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28FD8-2C7D-4520-9EBE-16ACAE7E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DE68F-96F0-438C-88F0-53B2E5D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0B1D1-93CF-4206-987D-3E4F9731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CED54-2354-4501-8773-F114D15F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47C1F-5793-470A-9436-7131898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8FB56-4A2B-4F48-8833-D4681846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FD524-5757-4325-B6B1-A3E023AC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F9E5C-AC38-4192-9FDF-A5F22287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C47E1-F7C3-451F-A623-25C6447B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46F4-F995-4425-8332-EAB42BDD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15E39-7F5F-4930-AF22-30604F86E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50536-1B3A-418D-9129-E20758AB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52959-63B7-4A33-A834-9BF71531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938E2-2962-4067-9421-F8922F3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34A89-61C3-4501-8EEF-17A3AC42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7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90409E-77CC-4180-A182-BD3B4982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4680B-2821-4546-80D0-1F1A076B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D3478-0ADC-4AB0-AF6C-113281EA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6376-AB67-44B6-9292-4D7CE9A9725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AE45E-3634-46FF-9E71-28F09B152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E902F-8B4F-4D2B-BD04-5BC960D46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DF65-E1F1-4981-B7BC-3BA4AA4DE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7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A8C419E-3E9C-4D66-B4C0-D0DE4883B1B6}"/>
              </a:ext>
            </a:extLst>
          </p:cNvPr>
          <p:cNvSpPr/>
          <p:nvPr/>
        </p:nvSpPr>
        <p:spPr>
          <a:xfrm>
            <a:off x="5525193" y="360219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01E61C-4E84-492C-88AB-3B21F0045A7A}"/>
              </a:ext>
            </a:extLst>
          </p:cNvPr>
          <p:cNvSpPr/>
          <p:nvPr/>
        </p:nvSpPr>
        <p:spPr>
          <a:xfrm>
            <a:off x="5525193" y="917172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CB82F-6B53-4A96-B5A3-4F4D6B77A7D6}"/>
              </a:ext>
            </a:extLst>
          </p:cNvPr>
          <p:cNvSpPr/>
          <p:nvPr/>
        </p:nvSpPr>
        <p:spPr>
          <a:xfrm>
            <a:off x="5525193" y="1474125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0FA68A-8E1E-4EB0-9AC7-BD4B6AA026B8}"/>
              </a:ext>
            </a:extLst>
          </p:cNvPr>
          <p:cNvSpPr/>
          <p:nvPr/>
        </p:nvSpPr>
        <p:spPr>
          <a:xfrm>
            <a:off x="5525193" y="2031078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85E96B-64A8-4E9B-92BB-553EBC107871}"/>
              </a:ext>
            </a:extLst>
          </p:cNvPr>
          <p:cNvSpPr/>
          <p:nvPr/>
        </p:nvSpPr>
        <p:spPr>
          <a:xfrm>
            <a:off x="5525193" y="2588031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3B3A43-113C-46A0-9BF8-FF51899FA3B1}"/>
              </a:ext>
            </a:extLst>
          </p:cNvPr>
          <p:cNvSpPr/>
          <p:nvPr/>
        </p:nvSpPr>
        <p:spPr>
          <a:xfrm>
            <a:off x="5525193" y="3144984"/>
            <a:ext cx="1579418" cy="39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802867-9FF9-4A2C-AD27-DFE197366797}"/>
              </a:ext>
            </a:extLst>
          </p:cNvPr>
          <p:cNvSpPr txBox="1"/>
          <p:nvPr/>
        </p:nvSpPr>
        <p:spPr>
          <a:xfrm>
            <a:off x="4288779" y="375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药品名称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9625BB-6205-4893-A8E3-963B819566BF}"/>
              </a:ext>
            </a:extLst>
          </p:cNvPr>
          <p:cNvSpPr txBox="1"/>
          <p:nvPr/>
        </p:nvSpPr>
        <p:spPr>
          <a:xfrm>
            <a:off x="4288779" y="926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企业名称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3D7C94-4B23-46BA-B379-5581DF1BF8E7}"/>
              </a:ext>
            </a:extLst>
          </p:cNvPr>
          <p:cNvSpPr txBox="1"/>
          <p:nvPr/>
        </p:nvSpPr>
        <p:spPr>
          <a:xfrm>
            <a:off x="4519612" y="1488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受理号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425FD7-4B36-4706-B899-A343DACC5A17}"/>
              </a:ext>
            </a:extLst>
          </p:cNvPr>
          <p:cNvSpPr txBox="1"/>
          <p:nvPr/>
        </p:nvSpPr>
        <p:spPr>
          <a:xfrm>
            <a:off x="4288779" y="20459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药品类型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765BA-1B39-4BEE-9623-DBCE02825F5B}"/>
              </a:ext>
            </a:extLst>
          </p:cNvPr>
          <p:cNvSpPr txBox="1"/>
          <p:nvPr/>
        </p:nvSpPr>
        <p:spPr>
          <a:xfrm>
            <a:off x="4288779" y="2602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申请类型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E731D0-15F7-4D1D-9A21-350C21573D6C}"/>
              </a:ext>
            </a:extLst>
          </p:cNvPr>
          <p:cNvSpPr txBox="1"/>
          <p:nvPr/>
        </p:nvSpPr>
        <p:spPr>
          <a:xfrm>
            <a:off x="4288779" y="31598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注册类型</a:t>
            </a:r>
          </a:p>
        </p:txBody>
      </p:sp>
      <p:sp>
        <p:nvSpPr>
          <p:cNvPr id="17" name="流程图: 合并 16">
            <a:extLst>
              <a:ext uri="{FF2B5EF4-FFF2-40B4-BE49-F238E27FC236}">
                <a16:creationId xmlns:a16="http://schemas.microsoft.com/office/drawing/2014/main" id="{23753857-133F-4F8A-A512-3AE009F4820E}"/>
              </a:ext>
            </a:extLst>
          </p:cNvPr>
          <p:cNvSpPr/>
          <p:nvPr/>
        </p:nvSpPr>
        <p:spPr>
          <a:xfrm>
            <a:off x="7233029" y="2120112"/>
            <a:ext cx="225523" cy="221821"/>
          </a:xfrm>
          <a:prstGeom prst="flowChartMerg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17">
            <a:extLst>
              <a:ext uri="{FF2B5EF4-FFF2-40B4-BE49-F238E27FC236}">
                <a16:creationId xmlns:a16="http://schemas.microsoft.com/office/drawing/2014/main" id="{B99382E5-159E-404F-B3EB-4D1C26073944}"/>
              </a:ext>
            </a:extLst>
          </p:cNvPr>
          <p:cNvSpPr/>
          <p:nvPr/>
        </p:nvSpPr>
        <p:spPr>
          <a:xfrm>
            <a:off x="7233029" y="2676625"/>
            <a:ext cx="225523" cy="221821"/>
          </a:xfrm>
          <a:prstGeom prst="flowChartMerg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18">
            <a:extLst>
              <a:ext uri="{FF2B5EF4-FFF2-40B4-BE49-F238E27FC236}">
                <a16:creationId xmlns:a16="http://schemas.microsoft.com/office/drawing/2014/main" id="{8EDA7F09-952F-4407-8C9C-6100555BA30C}"/>
              </a:ext>
            </a:extLst>
          </p:cNvPr>
          <p:cNvSpPr/>
          <p:nvPr/>
        </p:nvSpPr>
        <p:spPr>
          <a:xfrm>
            <a:off x="7233029" y="3233578"/>
            <a:ext cx="225523" cy="221821"/>
          </a:xfrm>
          <a:prstGeom prst="flowChartMerg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576BE8-E79B-4930-8AD7-2087048D67BE}"/>
              </a:ext>
            </a:extLst>
          </p:cNvPr>
          <p:cNvSpPr/>
          <p:nvPr/>
        </p:nvSpPr>
        <p:spPr>
          <a:xfrm>
            <a:off x="4958193" y="3790604"/>
            <a:ext cx="1579418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检索</a:t>
            </a:r>
          </a:p>
        </p:txBody>
      </p:sp>
    </p:spTree>
    <p:extLst>
      <p:ext uri="{BB962C8B-B14F-4D97-AF65-F5344CB8AC3E}">
        <p14:creationId xmlns:p14="http://schemas.microsoft.com/office/powerpoint/2010/main" val="39236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Chuanwei Hou</dc:creator>
  <cp:lastModifiedBy>Chuanwei Hou</cp:lastModifiedBy>
  <cp:revision>3</cp:revision>
  <dcterms:created xsi:type="dcterms:W3CDTF">2018-08-08T05:24:31Z</dcterms:created>
  <dcterms:modified xsi:type="dcterms:W3CDTF">2018-08-08T06:04:47Z</dcterms:modified>
</cp:coreProperties>
</file>