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59" r:id="rId3"/>
    <p:sldId id="311" r:id="rId4"/>
    <p:sldId id="258" r:id="rId5"/>
    <p:sldId id="265" r:id="rId6"/>
    <p:sldId id="312" r:id="rId7"/>
    <p:sldId id="286" r:id="rId8"/>
    <p:sldId id="289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Bebas Neue" panose="020B0606020202050201" pitchFamily="34" charset="0"/>
      <p:regular r:id="rId12"/>
    </p:embeddedFont>
    <p:embeddedFont>
      <p:font typeface="Bellota Text" panose="020B060402020202020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A00209-0FBC-4741-9DE7-4205AB8214A6}">
  <a:tblStyle styleId="{8CA00209-0FBC-4741-9DE7-4205AB8214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E50B2C-7989-4E70-93BC-D8DCFA24AA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8" autoAdjust="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e2230c1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e2230c1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ed05febc7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ed05febc7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ed05febc7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ed05febc7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08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24ed05febc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24ed05febc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48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24ed05febc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24ed05febc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4ed05febc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4ed05febc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47800" y="1237525"/>
            <a:ext cx="3683100" cy="14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47875" y="2788750"/>
            <a:ext cx="2556300" cy="80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33025" y="5750"/>
            <a:ext cx="36111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5044475"/>
            <a:ext cx="4892100" cy="10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969100" y="5044475"/>
            <a:ext cx="6174900" cy="1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20000" y="378425"/>
            <a:ext cx="77040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76225" y="2285401"/>
            <a:ext cx="219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"/>
          </p:nvPr>
        </p:nvSpPr>
        <p:spPr>
          <a:xfrm>
            <a:off x="3475498" y="2285401"/>
            <a:ext cx="219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3"/>
          </p:nvPr>
        </p:nvSpPr>
        <p:spPr>
          <a:xfrm>
            <a:off x="776225" y="4018577"/>
            <a:ext cx="219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3475498" y="4018577"/>
            <a:ext cx="219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5"/>
          </p:nvPr>
        </p:nvSpPr>
        <p:spPr>
          <a:xfrm>
            <a:off x="6174775" y="2285401"/>
            <a:ext cx="219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6174775" y="4018577"/>
            <a:ext cx="219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375" y="12139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375" y="29465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48" y="12139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48" y="29465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25" y="12139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25" y="29465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6"/>
          </p:nvPr>
        </p:nvSpPr>
        <p:spPr>
          <a:xfrm>
            <a:off x="776225" y="1661325"/>
            <a:ext cx="21930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7"/>
          </p:nvPr>
        </p:nvSpPr>
        <p:spPr>
          <a:xfrm>
            <a:off x="3475498" y="1661325"/>
            <a:ext cx="21930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8"/>
          </p:nvPr>
        </p:nvSpPr>
        <p:spPr>
          <a:xfrm>
            <a:off x="6174775" y="1661325"/>
            <a:ext cx="21930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9"/>
          </p:nvPr>
        </p:nvSpPr>
        <p:spPr>
          <a:xfrm>
            <a:off x="776225" y="3394126"/>
            <a:ext cx="21930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0"/>
          </p:nvPr>
        </p:nvSpPr>
        <p:spPr>
          <a:xfrm>
            <a:off x="3475498" y="3394126"/>
            <a:ext cx="21930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21"/>
          </p:nvPr>
        </p:nvSpPr>
        <p:spPr>
          <a:xfrm>
            <a:off x="6174775" y="3394126"/>
            <a:ext cx="21930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8742950" y="-3775"/>
            <a:ext cx="401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294650" y="5044475"/>
            <a:ext cx="5849400" cy="10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0" y="5044475"/>
            <a:ext cx="2969100" cy="1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493375" y="1526025"/>
            <a:ext cx="39375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4493375" y="2251275"/>
            <a:ext cx="3937500" cy="15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493375" y="5044475"/>
            <a:ext cx="4650600" cy="1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666200" y="0"/>
            <a:ext cx="5477700" cy="10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0" y="4724400"/>
            <a:ext cx="36111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702500" y="1582500"/>
            <a:ext cx="32322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4702500" y="2183100"/>
            <a:ext cx="3232200" cy="13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475875" y="5044475"/>
            <a:ext cx="3668100" cy="1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0" y="5044475"/>
            <a:ext cx="4892100" cy="10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4042825" y="5750"/>
            <a:ext cx="51012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720000" y="378425"/>
            <a:ext cx="77040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1"/>
          </p:nvPr>
        </p:nvSpPr>
        <p:spPr>
          <a:xfrm>
            <a:off x="937625" y="3070225"/>
            <a:ext cx="21753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2"/>
          </p:nvPr>
        </p:nvSpPr>
        <p:spPr>
          <a:xfrm>
            <a:off x="3484347" y="3070225"/>
            <a:ext cx="21753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3"/>
          </p:nvPr>
        </p:nvSpPr>
        <p:spPr>
          <a:xfrm>
            <a:off x="6031075" y="3070225"/>
            <a:ext cx="21753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4"/>
          </p:nvPr>
        </p:nvSpPr>
        <p:spPr>
          <a:xfrm>
            <a:off x="937625" y="2705548"/>
            <a:ext cx="2175300" cy="5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5"/>
          </p:nvPr>
        </p:nvSpPr>
        <p:spPr>
          <a:xfrm>
            <a:off x="3484350" y="2705548"/>
            <a:ext cx="2175300" cy="5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6"/>
          </p:nvPr>
        </p:nvSpPr>
        <p:spPr>
          <a:xfrm>
            <a:off x="6031075" y="2705548"/>
            <a:ext cx="2175300" cy="5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0" y="4720975"/>
            <a:ext cx="3611100" cy="41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4251900" y="5044475"/>
            <a:ext cx="4892100" cy="10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CUSTOM_7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720000" y="382325"/>
            <a:ext cx="770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1"/>
          </p:nvPr>
        </p:nvSpPr>
        <p:spPr>
          <a:xfrm>
            <a:off x="2014388" y="1320650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2" hasCustomPrompt="1"/>
          </p:nvPr>
        </p:nvSpPr>
        <p:spPr>
          <a:xfrm>
            <a:off x="975188" y="1320650"/>
            <a:ext cx="1039200" cy="61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3"/>
          </p:nvPr>
        </p:nvSpPr>
        <p:spPr>
          <a:xfrm>
            <a:off x="2014388" y="2171888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 idx="4" hasCustomPrompt="1"/>
          </p:nvPr>
        </p:nvSpPr>
        <p:spPr>
          <a:xfrm>
            <a:off x="975188" y="2171888"/>
            <a:ext cx="1039200" cy="61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5"/>
          </p:nvPr>
        </p:nvSpPr>
        <p:spPr>
          <a:xfrm>
            <a:off x="2014388" y="3010525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 idx="6" hasCustomPrompt="1"/>
          </p:nvPr>
        </p:nvSpPr>
        <p:spPr>
          <a:xfrm>
            <a:off x="975188" y="3010525"/>
            <a:ext cx="1039200" cy="61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7"/>
          </p:nvPr>
        </p:nvSpPr>
        <p:spPr>
          <a:xfrm>
            <a:off x="2014388" y="3849200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title" idx="8" hasCustomPrompt="1"/>
          </p:nvPr>
        </p:nvSpPr>
        <p:spPr>
          <a:xfrm>
            <a:off x="975188" y="3849200"/>
            <a:ext cx="1039200" cy="61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9"/>
          </p:nvPr>
        </p:nvSpPr>
        <p:spPr>
          <a:xfrm>
            <a:off x="5850113" y="1320650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 idx="13" hasCustomPrompt="1"/>
          </p:nvPr>
        </p:nvSpPr>
        <p:spPr>
          <a:xfrm>
            <a:off x="4810913" y="1320650"/>
            <a:ext cx="1039200" cy="61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4"/>
          </p:nvPr>
        </p:nvSpPr>
        <p:spPr>
          <a:xfrm>
            <a:off x="5850113" y="2171888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15" hasCustomPrompt="1"/>
          </p:nvPr>
        </p:nvSpPr>
        <p:spPr>
          <a:xfrm>
            <a:off x="4810913" y="2171888"/>
            <a:ext cx="1039200" cy="61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6"/>
          </p:nvPr>
        </p:nvSpPr>
        <p:spPr>
          <a:xfrm>
            <a:off x="5850113" y="3010525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title" idx="17" hasCustomPrompt="1"/>
          </p:nvPr>
        </p:nvSpPr>
        <p:spPr>
          <a:xfrm>
            <a:off x="4810913" y="3010525"/>
            <a:ext cx="1039200" cy="61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8"/>
          </p:nvPr>
        </p:nvSpPr>
        <p:spPr>
          <a:xfrm>
            <a:off x="5850113" y="3849200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 idx="19" hasCustomPrompt="1"/>
          </p:nvPr>
        </p:nvSpPr>
        <p:spPr>
          <a:xfrm>
            <a:off x="4810913" y="3849200"/>
            <a:ext cx="1039200" cy="61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6" name="Google Shape;206;p27"/>
          <p:cNvSpPr/>
          <p:nvPr/>
        </p:nvSpPr>
        <p:spPr>
          <a:xfrm rot="5400000">
            <a:off x="-1596000" y="3134075"/>
            <a:ext cx="36111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2471200" y="5044475"/>
            <a:ext cx="6672600" cy="1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419100" y="5044475"/>
            <a:ext cx="1471200" cy="10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>
            <a:off x="0" y="5044550"/>
            <a:ext cx="7318200" cy="10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9450" y="-14300"/>
            <a:ext cx="466800" cy="34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5238675" y="5044550"/>
            <a:ext cx="3905400" cy="9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9450" y="-14300"/>
            <a:ext cx="2724000" cy="6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57075" y="5044550"/>
            <a:ext cx="4486200" cy="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78425"/>
            <a:ext cx="7717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"/>
              <a:buNone/>
              <a:defRPr sz="3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"/>
              <a:buNone/>
              <a:defRPr sz="3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"/>
              <a:buNone/>
              <a:defRPr sz="3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"/>
              <a:buNone/>
              <a:defRPr sz="3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"/>
              <a:buNone/>
              <a:defRPr sz="3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"/>
              <a:buNone/>
              <a:defRPr sz="3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"/>
              <a:buNone/>
              <a:defRPr sz="3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"/>
              <a:buNone/>
              <a:defRPr sz="3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"/>
              <a:buNone/>
              <a:defRPr sz="3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2" r:id="rId4"/>
    <p:sldLayoutId id="2147483666" r:id="rId5"/>
    <p:sldLayoutId id="2147483670" r:id="rId6"/>
    <p:sldLayoutId id="2147483673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6"/>
          <p:cNvGrpSpPr/>
          <p:nvPr/>
        </p:nvGrpSpPr>
        <p:grpSpPr>
          <a:xfrm>
            <a:off x="4676465" y="4276678"/>
            <a:ext cx="3118972" cy="828699"/>
            <a:chOff x="6917450" y="4280750"/>
            <a:chExt cx="2505400" cy="665675"/>
          </a:xfrm>
        </p:grpSpPr>
        <p:sp>
          <p:nvSpPr>
            <p:cNvPr id="345" name="Google Shape;345;p36"/>
            <p:cNvSpPr/>
            <p:nvPr/>
          </p:nvSpPr>
          <p:spPr>
            <a:xfrm>
              <a:off x="7026125" y="4359025"/>
              <a:ext cx="287250" cy="341200"/>
            </a:xfrm>
            <a:custGeom>
              <a:avLst/>
              <a:gdLst/>
              <a:ahLst/>
              <a:cxnLst/>
              <a:rect l="l" t="t" r="r" b="b"/>
              <a:pathLst>
                <a:path w="11490" h="13648" extrusionOk="0">
                  <a:moveTo>
                    <a:pt x="0" y="0"/>
                  </a:moveTo>
                  <a:lnTo>
                    <a:pt x="0" y="13648"/>
                  </a:lnTo>
                  <a:lnTo>
                    <a:pt x="11490" y="13648"/>
                  </a:lnTo>
                  <a:lnTo>
                    <a:pt x="11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7303475" y="4336975"/>
              <a:ext cx="1296400" cy="384525"/>
            </a:xfrm>
            <a:custGeom>
              <a:avLst/>
              <a:gdLst/>
              <a:ahLst/>
              <a:cxnLst/>
              <a:rect l="l" t="t" r="r" b="b"/>
              <a:pathLst>
                <a:path w="51856" h="15381" extrusionOk="0">
                  <a:moveTo>
                    <a:pt x="1" y="1"/>
                  </a:moveTo>
                  <a:lnTo>
                    <a:pt x="1" y="15381"/>
                  </a:lnTo>
                  <a:lnTo>
                    <a:pt x="51856" y="15381"/>
                  </a:lnTo>
                  <a:lnTo>
                    <a:pt x="5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7001800" y="4336975"/>
              <a:ext cx="336650" cy="32700"/>
            </a:xfrm>
            <a:custGeom>
              <a:avLst/>
              <a:gdLst/>
              <a:ahLst/>
              <a:cxnLst/>
              <a:rect l="l" t="t" r="r" b="b"/>
              <a:pathLst>
                <a:path w="13466" h="1308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04"/>
                    <a:pt x="304" y="1308"/>
                    <a:pt x="669" y="1308"/>
                  </a:cubicBezTo>
                  <a:lnTo>
                    <a:pt x="13466" y="1308"/>
                  </a:lnTo>
                  <a:lnTo>
                    <a:pt x="134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7001800" y="4689575"/>
              <a:ext cx="336650" cy="31925"/>
            </a:xfrm>
            <a:custGeom>
              <a:avLst/>
              <a:gdLst/>
              <a:ahLst/>
              <a:cxnLst/>
              <a:rect l="l" t="t" r="r" b="b"/>
              <a:pathLst>
                <a:path w="13466" h="1277" extrusionOk="0">
                  <a:moveTo>
                    <a:pt x="669" y="0"/>
                  </a:moveTo>
                  <a:cubicBezTo>
                    <a:pt x="304" y="0"/>
                    <a:pt x="0" y="274"/>
                    <a:pt x="0" y="639"/>
                  </a:cubicBezTo>
                  <a:cubicBezTo>
                    <a:pt x="0" y="1003"/>
                    <a:pt x="304" y="1277"/>
                    <a:pt x="669" y="1277"/>
                  </a:cubicBezTo>
                  <a:lnTo>
                    <a:pt x="13466" y="1277"/>
                  </a:lnTo>
                  <a:lnTo>
                    <a:pt x="13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7405300" y="4336975"/>
              <a:ext cx="152775" cy="384525"/>
            </a:xfrm>
            <a:custGeom>
              <a:avLst/>
              <a:gdLst/>
              <a:ahLst/>
              <a:cxnLst/>
              <a:rect l="l" t="t" r="r" b="b"/>
              <a:pathLst>
                <a:path w="6111" h="15381" extrusionOk="0">
                  <a:moveTo>
                    <a:pt x="1" y="1"/>
                  </a:moveTo>
                  <a:lnTo>
                    <a:pt x="1" y="15381"/>
                  </a:lnTo>
                  <a:lnTo>
                    <a:pt x="6110" y="15381"/>
                  </a:lnTo>
                  <a:lnTo>
                    <a:pt x="61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8323250" y="4341550"/>
              <a:ext cx="152775" cy="384525"/>
            </a:xfrm>
            <a:custGeom>
              <a:avLst/>
              <a:gdLst/>
              <a:ahLst/>
              <a:cxnLst/>
              <a:rect l="l" t="t" r="r" b="b"/>
              <a:pathLst>
                <a:path w="6111" h="15381" extrusionOk="0">
                  <a:moveTo>
                    <a:pt x="1" y="0"/>
                  </a:moveTo>
                  <a:lnTo>
                    <a:pt x="1" y="15380"/>
                  </a:lnTo>
                  <a:lnTo>
                    <a:pt x="6110" y="15380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026125" y="4413725"/>
              <a:ext cx="277375" cy="3825"/>
            </a:xfrm>
            <a:custGeom>
              <a:avLst/>
              <a:gdLst/>
              <a:ahLst/>
              <a:cxnLst/>
              <a:rect l="l" t="t" r="r" b="b"/>
              <a:pathLst>
                <a:path w="11095" h="153" extrusionOk="0">
                  <a:moveTo>
                    <a:pt x="5563" y="1"/>
                  </a:moveTo>
                  <a:cubicBezTo>
                    <a:pt x="2493" y="1"/>
                    <a:pt x="0" y="61"/>
                    <a:pt x="0" y="92"/>
                  </a:cubicBezTo>
                  <a:cubicBezTo>
                    <a:pt x="0" y="122"/>
                    <a:pt x="2493" y="153"/>
                    <a:pt x="5563" y="153"/>
                  </a:cubicBezTo>
                  <a:cubicBezTo>
                    <a:pt x="8632" y="153"/>
                    <a:pt x="11095" y="122"/>
                    <a:pt x="11095" y="92"/>
                  </a:cubicBezTo>
                  <a:cubicBezTo>
                    <a:pt x="11095" y="31"/>
                    <a:pt x="8632" y="1"/>
                    <a:pt x="5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7026125" y="4465400"/>
              <a:ext cx="277375" cy="3075"/>
            </a:xfrm>
            <a:custGeom>
              <a:avLst/>
              <a:gdLst/>
              <a:ahLst/>
              <a:cxnLst/>
              <a:rect l="l" t="t" r="r" b="b"/>
              <a:pathLst>
                <a:path w="11095" h="123" extrusionOk="0">
                  <a:moveTo>
                    <a:pt x="5563" y="1"/>
                  </a:moveTo>
                  <a:cubicBezTo>
                    <a:pt x="2493" y="1"/>
                    <a:pt x="0" y="31"/>
                    <a:pt x="0" y="61"/>
                  </a:cubicBezTo>
                  <a:cubicBezTo>
                    <a:pt x="0" y="92"/>
                    <a:pt x="2493" y="122"/>
                    <a:pt x="5563" y="122"/>
                  </a:cubicBezTo>
                  <a:cubicBezTo>
                    <a:pt x="8632" y="122"/>
                    <a:pt x="11095" y="92"/>
                    <a:pt x="11095" y="61"/>
                  </a:cubicBezTo>
                  <a:cubicBezTo>
                    <a:pt x="11095" y="31"/>
                    <a:pt x="8632" y="1"/>
                    <a:pt x="5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7026125" y="4528475"/>
              <a:ext cx="277375" cy="3050"/>
            </a:xfrm>
            <a:custGeom>
              <a:avLst/>
              <a:gdLst/>
              <a:ahLst/>
              <a:cxnLst/>
              <a:rect l="l" t="t" r="r" b="b"/>
              <a:pathLst>
                <a:path w="11095" h="122" extrusionOk="0">
                  <a:moveTo>
                    <a:pt x="5563" y="0"/>
                  </a:moveTo>
                  <a:cubicBezTo>
                    <a:pt x="2493" y="0"/>
                    <a:pt x="0" y="31"/>
                    <a:pt x="0" y="61"/>
                  </a:cubicBezTo>
                  <a:cubicBezTo>
                    <a:pt x="0" y="92"/>
                    <a:pt x="2493" y="122"/>
                    <a:pt x="5563" y="122"/>
                  </a:cubicBezTo>
                  <a:cubicBezTo>
                    <a:pt x="8632" y="122"/>
                    <a:pt x="11095" y="92"/>
                    <a:pt x="11095" y="61"/>
                  </a:cubicBezTo>
                  <a:cubicBezTo>
                    <a:pt x="11095" y="31"/>
                    <a:pt x="8632" y="0"/>
                    <a:pt x="5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7026125" y="4591550"/>
              <a:ext cx="277375" cy="3050"/>
            </a:xfrm>
            <a:custGeom>
              <a:avLst/>
              <a:gdLst/>
              <a:ahLst/>
              <a:cxnLst/>
              <a:rect l="l" t="t" r="r" b="b"/>
              <a:pathLst>
                <a:path w="11095" h="122" extrusionOk="0">
                  <a:moveTo>
                    <a:pt x="5563" y="0"/>
                  </a:moveTo>
                  <a:cubicBezTo>
                    <a:pt x="2493" y="0"/>
                    <a:pt x="0" y="31"/>
                    <a:pt x="0" y="61"/>
                  </a:cubicBezTo>
                  <a:cubicBezTo>
                    <a:pt x="0" y="91"/>
                    <a:pt x="2493" y="122"/>
                    <a:pt x="5563" y="122"/>
                  </a:cubicBezTo>
                  <a:cubicBezTo>
                    <a:pt x="8632" y="122"/>
                    <a:pt x="11095" y="91"/>
                    <a:pt x="11095" y="61"/>
                  </a:cubicBezTo>
                  <a:cubicBezTo>
                    <a:pt x="11095" y="31"/>
                    <a:pt x="8632" y="0"/>
                    <a:pt x="5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026125" y="4653850"/>
              <a:ext cx="277375" cy="3825"/>
            </a:xfrm>
            <a:custGeom>
              <a:avLst/>
              <a:gdLst/>
              <a:ahLst/>
              <a:cxnLst/>
              <a:rect l="l" t="t" r="r" b="b"/>
              <a:pathLst>
                <a:path w="11095" h="153" extrusionOk="0">
                  <a:moveTo>
                    <a:pt x="5563" y="1"/>
                  </a:moveTo>
                  <a:cubicBezTo>
                    <a:pt x="2493" y="1"/>
                    <a:pt x="0" y="31"/>
                    <a:pt x="0" y="92"/>
                  </a:cubicBezTo>
                  <a:cubicBezTo>
                    <a:pt x="0" y="122"/>
                    <a:pt x="2493" y="153"/>
                    <a:pt x="5563" y="153"/>
                  </a:cubicBezTo>
                  <a:cubicBezTo>
                    <a:pt x="8632" y="153"/>
                    <a:pt x="11095" y="122"/>
                    <a:pt x="11095" y="92"/>
                  </a:cubicBezTo>
                  <a:cubicBezTo>
                    <a:pt x="11095" y="31"/>
                    <a:pt x="8632" y="1"/>
                    <a:pt x="5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7640875" y="4495025"/>
              <a:ext cx="582850" cy="69175"/>
            </a:xfrm>
            <a:custGeom>
              <a:avLst/>
              <a:gdLst/>
              <a:ahLst/>
              <a:cxnLst/>
              <a:rect l="l" t="t" r="r" b="b"/>
              <a:pathLst>
                <a:path w="23314" h="2767" extrusionOk="0">
                  <a:moveTo>
                    <a:pt x="0" y="1"/>
                  </a:moveTo>
                  <a:lnTo>
                    <a:pt x="0" y="2767"/>
                  </a:lnTo>
                  <a:lnTo>
                    <a:pt x="23314" y="2767"/>
                  </a:lnTo>
                  <a:lnTo>
                    <a:pt x="23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6941775" y="4729075"/>
              <a:ext cx="291050" cy="208250"/>
            </a:xfrm>
            <a:custGeom>
              <a:avLst/>
              <a:gdLst/>
              <a:ahLst/>
              <a:cxnLst/>
              <a:rect l="l" t="t" r="r" b="b"/>
              <a:pathLst>
                <a:path w="11642" h="8330" extrusionOk="0">
                  <a:moveTo>
                    <a:pt x="0" y="1"/>
                  </a:moveTo>
                  <a:lnTo>
                    <a:pt x="0" y="8329"/>
                  </a:lnTo>
                  <a:lnTo>
                    <a:pt x="11642" y="8329"/>
                  </a:lnTo>
                  <a:lnTo>
                    <a:pt x="1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7229775" y="4722250"/>
              <a:ext cx="1239400" cy="222675"/>
            </a:xfrm>
            <a:custGeom>
              <a:avLst/>
              <a:gdLst/>
              <a:ahLst/>
              <a:cxnLst/>
              <a:rect l="l" t="t" r="r" b="b"/>
              <a:pathLst>
                <a:path w="49576" h="8907" extrusionOk="0">
                  <a:moveTo>
                    <a:pt x="0" y="0"/>
                  </a:moveTo>
                  <a:lnTo>
                    <a:pt x="0" y="8906"/>
                  </a:lnTo>
                  <a:lnTo>
                    <a:pt x="49576" y="8906"/>
                  </a:lnTo>
                  <a:lnTo>
                    <a:pt x="49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6917450" y="4721475"/>
              <a:ext cx="321450" cy="15225"/>
            </a:xfrm>
            <a:custGeom>
              <a:avLst/>
              <a:gdLst/>
              <a:ahLst/>
              <a:cxnLst/>
              <a:rect l="l" t="t" r="r" b="b"/>
              <a:pathLst>
                <a:path w="12858" h="609" extrusionOk="0">
                  <a:moveTo>
                    <a:pt x="304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4" y="609"/>
                  </a:cubicBezTo>
                  <a:lnTo>
                    <a:pt x="12858" y="609"/>
                  </a:lnTo>
                  <a:lnTo>
                    <a:pt x="12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6942525" y="4767075"/>
              <a:ext cx="288025" cy="3825"/>
            </a:xfrm>
            <a:custGeom>
              <a:avLst/>
              <a:gdLst/>
              <a:ahLst/>
              <a:cxnLst/>
              <a:rect l="l" t="t" r="r" b="b"/>
              <a:pathLst>
                <a:path w="11521" h="153" extrusionOk="0">
                  <a:moveTo>
                    <a:pt x="5745" y="1"/>
                  </a:moveTo>
                  <a:cubicBezTo>
                    <a:pt x="2554" y="1"/>
                    <a:pt x="1" y="31"/>
                    <a:pt x="1" y="61"/>
                  </a:cubicBezTo>
                  <a:cubicBezTo>
                    <a:pt x="1" y="122"/>
                    <a:pt x="2554" y="153"/>
                    <a:pt x="5745" y="153"/>
                  </a:cubicBezTo>
                  <a:cubicBezTo>
                    <a:pt x="8937" y="153"/>
                    <a:pt x="11521" y="122"/>
                    <a:pt x="11521" y="61"/>
                  </a:cubicBezTo>
                  <a:cubicBezTo>
                    <a:pt x="11521" y="31"/>
                    <a:pt x="8937" y="1"/>
                    <a:pt x="5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6942525" y="4806600"/>
              <a:ext cx="288025" cy="3050"/>
            </a:xfrm>
            <a:custGeom>
              <a:avLst/>
              <a:gdLst/>
              <a:ahLst/>
              <a:cxnLst/>
              <a:rect l="l" t="t" r="r" b="b"/>
              <a:pathLst>
                <a:path w="11521" h="122" extrusionOk="0">
                  <a:moveTo>
                    <a:pt x="5745" y="0"/>
                  </a:moveTo>
                  <a:cubicBezTo>
                    <a:pt x="2554" y="0"/>
                    <a:pt x="1" y="31"/>
                    <a:pt x="1" y="61"/>
                  </a:cubicBezTo>
                  <a:cubicBezTo>
                    <a:pt x="1" y="91"/>
                    <a:pt x="2554" y="122"/>
                    <a:pt x="5745" y="122"/>
                  </a:cubicBezTo>
                  <a:cubicBezTo>
                    <a:pt x="8937" y="122"/>
                    <a:pt x="11521" y="91"/>
                    <a:pt x="11521" y="61"/>
                  </a:cubicBezTo>
                  <a:cubicBezTo>
                    <a:pt x="11521" y="31"/>
                    <a:pt x="8937" y="0"/>
                    <a:pt x="5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6942525" y="4846100"/>
              <a:ext cx="288025" cy="3075"/>
            </a:xfrm>
            <a:custGeom>
              <a:avLst/>
              <a:gdLst/>
              <a:ahLst/>
              <a:cxnLst/>
              <a:rect l="l" t="t" r="r" b="b"/>
              <a:pathLst>
                <a:path w="11521" h="123" extrusionOk="0">
                  <a:moveTo>
                    <a:pt x="5745" y="1"/>
                  </a:moveTo>
                  <a:cubicBezTo>
                    <a:pt x="2554" y="1"/>
                    <a:pt x="1" y="31"/>
                    <a:pt x="1" y="62"/>
                  </a:cubicBezTo>
                  <a:cubicBezTo>
                    <a:pt x="1" y="92"/>
                    <a:pt x="2554" y="122"/>
                    <a:pt x="5745" y="122"/>
                  </a:cubicBezTo>
                  <a:cubicBezTo>
                    <a:pt x="8937" y="122"/>
                    <a:pt x="11521" y="92"/>
                    <a:pt x="11521" y="62"/>
                  </a:cubicBezTo>
                  <a:cubicBezTo>
                    <a:pt x="11521" y="1"/>
                    <a:pt x="8937" y="1"/>
                    <a:pt x="5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6942525" y="4884850"/>
              <a:ext cx="288025" cy="3825"/>
            </a:xfrm>
            <a:custGeom>
              <a:avLst/>
              <a:gdLst/>
              <a:ahLst/>
              <a:cxnLst/>
              <a:rect l="l" t="t" r="r" b="b"/>
              <a:pathLst>
                <a:path w="11521" h="153" extrusionOk="0">
                  <a:moveTo>
                    <a:pt x="5745" y="1"/>
                  </a:moveTo>
                  <a:cubicBezTo>
                    <a:pt x="2554" y="1"/>
                    <a:pt x="1" y="31"/>
                    <a:pt x="1" y="92"/>
                  </a:cubicBezTo>
                  <a:cubicBezTo>
                    <a:pt x="1" y="122"/>
                    <a:pt x="2554" y="153"/>
                    <a:pt x="5745" y="153"/>
                  </a:cubicBezTo>
                  <a:cubicBezTo>
                    <a:pt x="8937" y="153"/>
                    <a:pt x="11521" y="122"/>
                    <a:pt x="11521" y="92"/>
                  </a:cubicBezTo>
                  <a:cubicBezTo>
                    <a:pt x="11521" y="31"/>
                    <a:pt x="8937" y="1"/>
                    <a:pt x="5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7998775" y="4650825"/>
              <a:ext cx="1424075" cy="122350"/>
            </a:xfrm>
            <a:custGeom>
              <a:avLst/>
              <a:gdLst/>
              <a:ahLst/>
              <a:cxnLst/>
              <a:rect l="l" t="t" r="r" b="b"/>
              <a:pathLst>
                <a:path w="56963" h="4894" extrusionOk="0">
                  <a:moveTo>
                    <a:pt x="1" y="0"/>
                  </a:moveTo>
                  <a:lnTo>
                    <a:pt x="1" y="4894"/>
                  </a:lnTo>
                  <a:lnTo>
                    <a:pt x="56962" y="4894"/>
                  </a:lnTo>
                  <a:lnTo>
                    <a:pt x="569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9315675" y="4650825"/>
              <a:ext cx="24350" cy="122350"/>
            </a:xfrm>
            <a:custGeom>
              <a:avLst/>
              <a:gdLst/>
              <a:ahLst/>
              <a:cxnLst/>
              <a:rect l="l" t="t" r="r" b="b"/>
              <a:pathLst>
                <a:path w="974" h="4894" extrusionOk="0">
                  <a:moveTo>
                    <a:pt x="0" y="0"/>
                  </a:moveTo>
                  <a:lnTo>
                    <a:pt x="0" y="4894"/>
                  </a:lnTo>
                  <a:lnTo>
                    <a:pt x="973" y="489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9264750" y="4650825"/>
              <a:ext cx="24350" cy="122350"/>
            </a:xfrm>
            <a:custGeom>
              <a:avLst/>
              <a:gdLst/>
              <a:ahLst/>
              <a:cxnLst/>
              <a:rect l="l" t="t" r="r" b="b"/>
              <a:pathLst>
                <a:path w="974" h="4894" extrusionOk="0">
                  <a:moveTo>
                    <a:pt x="1" y="0"/>
                  </a:moveTo>
                  <a:lnTo>
                    <a:pt x="1" y="4894"/>
                  </a:lnTo>
                  <a:lnTo>
                    <a:pt x="974" y="4894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30250" y="4650825"/>
              <a:ext cx="24325" cy="122350"/>
            </a:xfrm>
            <a:custGeom>
              <a:avLst/>
              <a:gdLst/>
              <a:ahLst/>
              <a:cxnLst/>
              <a:rect l="l" t="t" r="r" b="b"/>
              <a:pathLst>
                <a:path w="973" h="4894" extrusionOk="0">
                  <a:moveTo>
                    <a:pt x="0" y="0"/>
                  </a:moveTo>
                  <a:lnTo>
                    <a:pt x="0" y="4894"/>
                  </a:lnTo>
                  <a:lnTo>
                    <a:pt x="973" y="489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8079325" y="4650825"/>
              <a:ext cx="24350" cy="122350"/>
            </a:xfrm>
            <a:custGeom>
              <a:avLst/>
              <a:gdLst/>
              <a:ahLst/>
              <a:cxnLst/>
              <a:rect l="l" t="t" r="r" b="b"/>
              <a:pathLst>
                <a:path w="974" h="4894" extrusionOk="0">
                  <a:moveTo>
                    <a:pt x="1" y="0"/>
                  </a:moveTo>
                  <a:lnTo>
                    <a:pt x="1" y="4894"/>
                  </a:lnTo>
                  <a:lnTo>
                    <a:pt x="973" y="489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8263225" y="4693375"/>
              <a:ext cx="893400" cy="51700"/>
            </a:xfrm>
            <a:custGeom>
              <a:avLst/>
              <a:gdLst/>
              <a:ahLst/>
              <a:cxnLst/>
              <a:rect l="l" t="t" r="r" b="b"/>
              <a:pathLst>
                <a:path w="35736" h="2068" extrusionOk="0">
                  <a:moveTo>
                    <a:pt x="973" y="0"/>
                  </a:moveTo>
                  <a:cubicBezTo>
                    <a:pt x="608" y="0"/>
                    <a:pt x="304" y="183"/>
                    <a:pt x="122" y="487"/>
                  </a:cubicBezTo>
                  <a:cubicBezTo>
                    <a:pt x="61" y="608"/>
                    <a:pt x="0" y="791"/>
                    <a:pt x="0" y="942"/>
                  </a:cubicBezTo>
                  <a:cubicBezTo>
                    <a:pt x="0" y="1094"/>
                    <a:pt x="0" y="1277"/>
                    <a:pt x="61" y="1429"/>
                  </a:cubicBezTo>
                  <a:cubicBezTo>
                    <a:pt x="213" y="1733"/>
                    <a:pt x="487" y="1946"/>
                    <a:pt x="821" y="2006"/>
                  </a:cubicBezTo>
                  <a:lnTo>
                    <a:pt x="851" y="2006"/>
                  </a:lnTo>
                  <a:cubicBezTo>
                    <a:pt x="547" y="1946"/>
                    <a:pt x="274" y="1763"/>
                    <a:pt x="183" y="1490"/>
                  </a:cubicBezTo>
                  <a:cubicBezTo>
                    <a:pt x="122" y="1338"/>
                    <a:pt x="92" y="1186"/>
                    <a:pt x="92" y="1034"/>
                  </a:cubicBezTo>
                  <a:cubicBezTo>
                    <a:pt x="92" y="882"/>
                    <a:pt x="152" y="730"/>
                    <a:pt x="213" y="608"/>
                  </a:cubicBezTo>
                  <a:cubicBezTo>
                    <a:pt x="395" y="335"/>
                    <a:pt x="669" y="183"/>
                    <a:pt x="973" y="183"/>
                  </a:cubicBezTo>
                  <a:lnTo>
                    <a:pt x="34895" y="183"/>
                  </a:lnTo>
                  <a:cubicBezTo>
                    <a:pt x="35107" y="183"/>
                    <a:pt x="35320" y="274"/>
                    <a:pt x="35472" y="456"/>
                  </a:cubicBezTo>
                  <a:cubicBezTo>
                    <a:pt x="35594" y="578"/>
                    <a:pt x="35685" y="760"/>
                    <a:pt x="35715" y="942"/>
                  </a:cubicBezTo>
                  <a:cubicBezTo>
                    <a:pt x="35720" y="967"/>
                    <a:pt x="35724" y="993"/>
                    <a:pt x="35726" y="1019"/>
                  </a:cubicBezTo>
                  <a:lnTo>
                    <a:pt x="35726" y="1019"/>
                  </a:lnTo>
                  <a:cubicBezTo>
                    <a:pt x="35730" y="952"/>
                    <a:pt x="35728" y="886"/>
                    <a:pt x="35715" y="821"/>
                  </a:cubicBezTo>
                  <a:cubicBezTo>
                    <a:pt x="35685" y="608"/>
                    <a:pt x="35594" y="426"/>
                    <a:pt x="35472" y="304"/>
                  </a:cubicBezTo>
                  <a:cubicBezTo>
                    <a:pt x="35320" y="122"/>
                    <a:pt x="35107" y="31"/>
                    <a:pt x="34864" y="0"/>
                  </a:cubicBezTo>
                  <a:close/>
                  <a:moveTo>
                    <a:pt x="35726" y="1019"/>
                  </a:moveTo>
                  <a:lnTo>
                    <a:pt x="35726" y="1019"/>
                  </a:lnTo>
                  <a:cubicBezTo>
                    <a:pt x="35720" y="1109"/>
                    <a:pt x="35702" y="1203"/>
                    <a:pt x="35685" y="1307"/>
                  </a:cubicBezTo>
                  <a:cubicBezTo>
                    <a:pt x="35624" y="1429"/>
                    <a:pt x="35563" y="1550"/>
                    <a:pt x="35472" y="1642"/>
                  </a:cubicBezTo>
                  <a:cubicBezTo>
                    <a:pt x="35351" y="1794"/>
                    <a:pt x="35168" y="1885"/>
                    <a:pt x="34986" y="1915"/>
                  </a:cubicBezTo>
                  <a:lnTo>
                    <a:pt x="34834" y="1915"/>
                  </a:lnTo>
                  <a:cubicBezTo>
                    <a:pt x="34864" y="1976"/>
                    <a:pt x="34864" y="2037"/>
                    <a:pt x="34803" y="2067"/>
                  </a:cubicBezTo>
                  <a:cubicBezTo>
                    <a:pt x="34864" y="2067"/>
                    <a:pt x="34925" y="2067"/>
                    <a:pt x="35016" y="2037"/>
                  </a:cubicBezTo>
                  <a:cubicBezTo>
                    <a:pt x="35168" y="2006"/>
                    <a:pt x="35351" y="1915"/>
                    <a:pt x="35472" y="1763"/>
                  </a:cubicBezTo>
                  <a:cubicBezTo>
                    <a:pt x="35563" y="1672"/>
                    <a:pt x="35654" y="1550"/>
                    <a:pt x="35685" y="1429"/>
                  </a:cubicBezTo>
                  <a:cubicBezTo>
                    <a:pt x="35710" y="1302"/>
                    <a:pt x="35736" y="1153"/>
                    <a:pt x="35726" y="1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8067925" y="4771625"/>
              <a:ext cx="1323000" cy="174800"/>
            </a:xfrm>
            <a:custGeom>
              <a:avLst/>
              <a:gdLst/>
              <a:ahLst/>
              <a:cxnLst/>
              <a:rect l="l" t="t" r="r" b="b"/>
              <a:pathLst>
                <a:path w="52920" h="6992" extrusionOk="0">
                  <a:moveTo>
                    <a:pt x="1" y="1"/>
                  </a:moveTo>
                  <a:lnTo>
                    <a:pt x="1" y="6992"/>
                  </a:lnTo>
                  <a:lnTo>
                    <a:pt x="52920" y="6992"/>
                  </a:lnTo>
                  <a:lnTo>
                    <a:pt x="529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8067925" y="4792925"/>
              <a:ext cx="1323000" cy="123875"/>
            </a:xfrm>
            <a:custGeom>
              <a:avLst/>
              <a:gdLst/>
              <a:ahLst/>
              <a:cxnLst/>
              <a:rect l="l" t="t" r="r" b="b"/>
              <a:pathLst>
                <a:path w="52920" h="4955" extrusionOk="0">
                  <a:moveTo>
                    <a:pt x="1" y="0"/>
                  </a:moveTo>
                  <a:lnTo>
                    <a:pt x="1" y="4955"/>
                  </a:lnTo>
                  <a:lnTo>
                    <a:pt x="52920" y="4955"/>
                  </a:lnTo>
                  <a:lnTo>
                    <a:pt x="52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8077800" y="4795200"/>
              <a:ext cx="1301725" cy="2300"/>
            </a:xfrm>
            <a:custGeom>
              <a:avLst/>
              <a:gdLst/>
              <a:ahLst/>
              <a:cxnLst/>
              <a:rect l="l" t="t" r="r" b="b"/>
              <a:pathLst>
                <a:path w="52069" h="92" extrusionOk="0">
                  <a:moveTo>
                    <a:pt x="26019" y="0"/>
                  </a:moveTo>
                  <a:cubicBezTo>
                    <a:pt x="11642" y="0"/>
                    <a:pt x="1" y="0"/>
                    <a:pt x="1" y="61"/>
                  </a:cubicBezTo>
                  <a:cubicBezTo>
                    <a:pt x="1" y="91"/>
                    <a:pt x="11642" y="91"/>
                    <a:pt x="26019" y="91"/>
                  </a:cubicBezTo>
                  <a:cubicBezTo>
                    <a:pt x="40397" y="91"/>
                    <a:pt x="52069" y="91"/>
                    <a:pt x="52069" y="61"/>
                  </a:cubicBezTo>
                  <a:cubicBezTo>
                    <a:pt x="52069" y="31"/>
                    <a:pt x="40397" y="0"/>
                    <a:pt x="2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8077800" y="4832425"/>
              <a:ext cx="1301725" cy="2300"/>
            </a:xfrm>
            <a:custGeom>
              <a:avLst/>
              <a:gdLst/>
              <a:ahLst/>
              <a:cxnLst/>
              <a:rect l="l" t="t" r="r" b="b"/>
              <a:pathLst>
                <a:path w="52069" h="92" extrusionOk="0">
                  <a:moveTo>
                    <a:pt x="26019" y="1"/>
                  </a:moveTo>
                  <a:cubicBezTo>
                    <a:pt x="11642" y="1"/>
                    <a:pt x="1" y="31"/>
                    <a:pt x="1" y="31"/>
                  </a:cubicBezTo>
                  <a:cubicBezTo>
                    <a:pt x="1" y="61"/>
                    <a:pt x="11642" y="92"/>
                    <a:pt x="26019" y="92"/>
                  </a:cubicBezTo>
                  <a:cubicBezTo>
                    <a:pt x="40397" y="92"/>
                    <a:pt x="52069" y="61"/>
                    <a:pt x="52069" y="31"/>
                  </a:cubicBezTo>
                  <a:cubicBezTo>
                    <a:pt x="52069" y="31"/>
                    <a:pt x="40397" y="1"/>
                    <a:pt x="26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8077800" y="4869650"/>
              <a:ext cx="1301725" cy="2325"/>
            </a:xfrm>
            <a:custGeom>
              <a:avLst/>
              <a:gdLst/>
              <a:ahLst/>
              <a:cxnLst/>
              <a:rect l="l" t="t" r="r" b="b"/>
              <a:pathLst>
                <a:path w="52069" h="93" extrusionOk="0">
                  <a:moveTo>
                    <a:pt x="26019" y="1"/>
                  </a:moveTo>
                  <a:cubicBezTo>
                    <a:pt x="11642" y="1"/>
                    <a:pt x="1" y="1"/>
                    <a:pt x="1" y="31"/>
                  </a:cubicBezTo>
                  <a:cubicBezTo>
                    <a:pt x="1" y="62"/>
                    <a:pt x="11642" y="92"/>
                    <a:pt x="26019" y="92"/>
                  </a:cubicBezTo>
                  <a:cubicBezTo>
                    <a:pt x="40397" y="92"/>
                    <a:pt x="52069" y="62"/>
                    <a:pt x="52069" y="31"/>
                  </a:cubicBezTo>
                  <a:cubicBezTo>
                    <a:pt x="52069" y="1"/>
                    <a:pt x="40397" y="1"/>
                    <a:pt x="26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8077800" y="4906700"/>
              <a:ext cx="1301725" cy="1750"/>
            </a:xfrm>
            <a:custGeom>
              <a:avLst/>
              <a:gdLst/>
              <a:ahLst/>
              <a:cxnLst/>
              <a:rect l="l" t="t" r="r" b="b"/>
              <a:pathLst>
                <a:path w="52069" h="70" extrusionOk="0">
                  <a:moveTo>
                    <a:pt x="7619" y="1"/>
                  </a:moveTo>
                  <a:cubicBezTo>
                    <a:pt x="2911" y="1"/>
                    <a:pt x="1" y="8"/>
                    <a:pt x="1" y="39"/>
                  </a:cubicBezTo>
                  <a:cubicBezTo>
                    <a:pt x="1" y="69"/>
                    <a:pt x="11642" y="69"/>
                    <a:pt x="26019" y="69"/>
                  </a:cubicBezTo>
                  <a:cubicBezTo>
                    <a:pt x="40397" y="69"/>
                    <a:pt x="52069" y="69"/>
                    <a:pt x="52069" y="39"/>
                  </a:cubicBezTo>
                  <a:cubicBezTo>
                    <a:pt x="52069" y="8"/>
                    <a:pt x="40366" y="8"/>
                    <a:pt x="26019" y="8"/>
                  </a:cubicBezTo>
                  <a:cubicBezTo>
                    <a:pt x="18831" y="8"/>
                    <a:pt x="12326" y="1"/>
                    <a:pt x="7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8131000" y="4292900"/>
              <a:ext cx="181650" cy="343500"/>
            </a:xfrm>
            <a:custGeom>
              <a:avLst/>
              <a:gdLst/>
              <a:ahLst/>
              <a:cxnLst/>
              <a:rect l="l" t="t" r="r" b="b"/>
              <a:pathLst>
                <a:path w="7266" h="13740" extrusionOk="0">
                  <a:moveTo>
                    <a:pt x="0" y="1"/>
                  </a:moveTo>
                  <a:lnTo>
                    <a:pt x="0" y="13740"/>
                  </a:lnTo>
                  <a:lnTo>
                    <a:pt x="7265" y="13740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8312625" y="4280750"/>
              <a:ext cx="972675" cy="372375"/>
            </a:xfrm>
            <a:custGeom>
              <a:avLst/>
              <a:gdLst/>
              <a:ahLst/>
              <a:cxnLst/>
              <a:rect l="l" t="t" r="r" b="b"/>
              <a:pathLst>
                <a:path w="38907" h="14895" extrusionOk="0">
                  <a:moveTo>
                    <a:pt x="0" y="0"/>
                  </a:moveTo>
                  <a:lnTo>
                    <a:pt x="0" y="14894"/>
                  </a:lnTo>
                  <a:lnTo>
                    <a:pt x="38907" y="14894"/>
                  </a:lnTo>
                  <a:lnTo>
                    <a:pt x="38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8104400" y="4628775"/>
              <a:ext cx="231025" cy="24350"/>
            </a:xfrm>
            <a:custGeom>
              <a:avLst/>
              <a:gdLst/>
              <a:ahLst/>
              <a:cxnLst/>
              <a:rect l="l" t="t" r="r" b="b"/>
              <a:pathLst>
                <a:path w="9241" h="974" extrusionOk="0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lnTo>
                    <a:pt x="9241" y="973"/>
                  </a:lnTo>
                  <a:lnTo>
                    <a:pt x="9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8104400" y="4280750"/>
              <a:ext cx="231025" cy="24350"/>
            </a:xfrm>
            <a:custGeom>
              <a:avLst/>
              <a:gdLst/>
              <a:ahLst/>
              <a:cxnLst/>
              <a:rect l="l" t="t" r="r" b="b"/>
              <a:pathLst>
                <a:path w="9241" h="974" extrusionOk="0">
                  <a:moveTo>
                    <a:pt x="426" y="0"/>
                  </a:moveTo>
                  <a:cubicBezTo>
                    <a:pt x="213" y="0"/>
                    <a:pt x="1" y="183"/>
                    <a:pt x="1" y="426"/>
                  </a:cubicBezTo>
                  <a:lnTo>
                    <a:pt x="1" y="548"/>
                  </a:lnTo>
                  <a:cubicBezTo>
                    <a:pt x="1" y="760"/>
                    <a:pt x="213" y="973"/>
                    <a:pt x="426" y="973"/>
                  </a:cubicBezTo>
                  <a:lnTo>
                    <a:pt x="9241" y="973"/>
                  </a:lnTo>
                  <a:lnTo>
                    <a:pt x="9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8131000" y="4337750"/>
              <a:ext cx="180875" cy="2300"/>
            </a:xfrm>
            <a:custGeom>
              <a:avLst/>
              <a:gdLst/>
              <a:ahLst/>
              <a:cxnLst/>
              <a:rect l="l" t="t" r="r" b="b"/>
              <a:pathLst>
                <a:path w="7235" h="92" extrusionOk="0">
                  <a:moveTo>
                    <a:pt x="3618" y="0"/>
                  </a:moveTo>
                  <a:cubicBezTo>
                    <a:pt x="1611" y="0"/>
                    <a:pt x="0" y="30"/>
                    <a:pt x="0" y="30"/>
                  </a:cubicBezTo>
                  <a:cubicBezTo>
                    <a:pt x="0" y="61"/>
                    <a:pt x="1611" y="91"/>
                    <a:pt x="3618" y="91"/>
                  </a:cubicBezTo>
                  <a:cubicBezTo>
                    <a:pt x="5624" y="91"/>
                    <a:pt x="7235" y="61"/>
                    <a:pt x="7235" y="30"/>
                  </a:cubicBezTo>
                  <a:cubicBezTo>
                    <a:pt x="7235" y="30"/>
                    <a:pt x="5624" y="0"/>
                    <a:pt x="36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8131000" y="4381825"/>
              <a:ext cx="180875" cy="2300"/>
            </a:xfrm>
            <a:custGeom>
              <a:avLst/>
              <a:gdLst/>
              <a:ahLst/>
              <a:cxnLst/>
              <a:rect l="l" t="t" r="r" b="b"/>
              <a:pathLst>
                <a:path w="7235" h="92" extrusionOk="0">
                  <a:moveTo>
                    <a:pt x="3618" y="0"/>
                  </a:moveTo>
                  <a:cubicBezTo>
                    <a:pt x="1611" y="0"/>
                    <a:pt x="0" y="0"/>
                    <a:pt x="0" y="30"/>
                  </a:cubicBezTo>
                  <a:cubicBezTo>
                    <a:pt x="0" y="61"/>
                    <a:pt x="1611" y="91"/>
                    <a:pt x="3618" y="91"/>
                  </a:cubicBezTo>
                  <a:cubicBezTo>
                    <a:pt x="5624" y="91"/>
                    <a:pt x="7235" y="91"/>
                    <a:pt x="7235" y="30"/>
                  </a:cubicBezTo>
                  <a:cubicBezTo>
                    <a:pt x="7235" y="0"/>
                    <a:pt x="5624" y="0"/>
                    <a:pt x="36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8131000" y="4425875"/>
              <a:ext cx="180875" cy="2325"/>
            </a:xfrm>
            <a:custGeom>
              <a:avLst/>
              <a:gdLst/>
              <a:ahLst/>
              <a:cxnLst/>
              <a:rect l="l" t="t" r="r" b="b"/>
              <a:pathLst>
                <a:path w="7235" h="93" extrusionOk="0">
                  <a:moveTo>
                    <a:pt x="3618" y="1"/>
                  </a:moveTo>
                  <a:cubicBezTo>
                    <a:pt x="1611" y="1"/>
                    <a:pt x="0" y="1"/>
                    <a:pt x="0" y="31"/>
                  </a:cubicBezTo>
                  <a:cubicBezTo>
                    <a:pt x="0" y="62"/>
                    <a:pt x="1611" y="92"/>
                    <a:pt x="3618" y="92"/>
                  </a:cubicBezTo>
                  <a:cubicBezTo>
                    <a:pt x="5624" y="92"/>
                    <a:pt x="7235" y="62"/>
                    <a:pt x="7235" y="31"/>
                  </a:cubicBezTo>
                  <a:cubicBezTo>
                    <a:pt x="7235" y="1"/>
                    <a:pt x="5624" y="1"/>
                    <a:pt x="3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8131000" y="4469950"/>
              <a:ext cx="180875" cy="2325"/>
            </a:xfrm>
            <a:custGeom>
              <a:avLst/>
              <a:gdLst/>
              <a:ahLst/>
              <a:cxnLst/>
              <a:rect l="l" t="t" r="r" b="b"/>
              <a:pathLst>
                <a:path w="7235" h="93" extrusionOk="0">
                  <a:moveTo>
                    <a:pt x="3618" y="1"/>
                  </a:moveTo>
                  <a:cubicBezTo>
                    <a:pt x="1611" y="1"/>
                    <a:pt x="0" y="1"/>
                    <a:pt x="0" y="31"/>
                  </a:cubicBezTo>
                  <a:cubicBezTo>
                    <a:pt x="0" y="62"/>
                    <a:pt x="1611" y="92"/>
                    <a:pt x="3618" y="92"/>
                  </a:cubicBezTo>
                  <a:cubicBezTo>
                    <a:pt x="5624" y="92"/>
                    <a:pt x="7235" y="62"/>
                    <a:pt x="7235" y="31"/>
                  </a:cubicBezTo>
                  <a:cubicBezTo>
                    <a:pt x="7235" y="1"/>
                    <a:pt x="5654" y="1"/>
                    <a:pt x="3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8131000" y="4514025"/>
              <a:ext cx="180875" cy="2325"/>
            </a:xfrm>
            <a:custGeom>
              <a:avLst/>
              <a:gdLst/>
              <a:ahLst/>
              <a:cxnLst/>
              <a:rect l="l" t="t" r="r" b="b"/>
              <a:pathLst>
                <a:path w="7235" h="93" extrusionOk="0">
                  <a:moveTo>
                    <a:pt x="3618" y="1"/>
                  </a:moveTo>
                  <a:cubicBezTo>
                    <a:pt x="1611" y="1"/>
                    <a:pt x="0" y="1"/>
                    <a:pt x="0" y="31"/>
                  </a:cubicBezTo>
                  <a:cubicBezTo>
                    <a:pt x="0" y="62"/>
                    <a:pt x="1611" y="92"/>
                    <a:pt x="3618" y="92"/>
                  </a:cubicBezTo>
                  <a:cubicBezTo>
                    <a:pt x="5624" y="92"/>
                    <a:pt x="7235" y="62"/>
                    <a:pt x="7235" y="31"/>
                  </a:cubicBezTo>
                  <a:cubicBezTo>
                    <a:pt x="7235" y="1"/>
                    <a:pt x="5624" y="1"/>
                    <a:pt x="3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8131000" y="4558100"/>
              <a:ext cx="180875" cy="2300"/>
            </a:xfrm>
            <a:custGeom>
              <a:avLst/>
              <a:gdLst/>
              <a:ahLst/>
              <a:cxnLst/>
              <a:rect l="l" t="t" r="r" b="b"/>
              <a:pathLst>
                <a:path w="7235" h="92" extrusionOk="0">
                  <a:moveTo>
                    <a:pt x="3618" y="1"/>
                  </a:moveTo>
                  <a:cubicBezTo>
                    <a:pt x="1611" y="1"/>
                    <a:pt x="0" y="1"/>
                    <a:pt x="0" y="31"/>
                  </a:cubicBezTo>
                  <a:cubicBezTo>
                    <a:pt x="0" y="62"/>
                    <a:pt x="1611" y="92"/>
                    <a:pt x="3618" y="92"/>
                  </a:cubicBezTo>
                  <a:cubicBezTo>
                    <a:pt x="5624" y="92"/>
                    <a:pt x="7235" y="92"/>
                    <a:pt x="7235" y="31"/>
                  </a:cubicBezTo>
                  <a:cubicBezTo>
                    <a:pt x="7235" y="1"/>
                    <a:pt x="5624" y="1"/>
                    <a:pt x="3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8131000" y="4602175"/>
              <a:ext cx="180875" cy="1550"/>
            </a:xfrm>
            <a:custGeom>
              <a:avLst/>
              <a:gdLst/>
              <a:ahLst/>
              <a:cxnLst/>
              <a:rect l="l" t="t" r="r" b="b"/>
              <a:pathLst>
                <a:path w="7235" h="62" extrusionOk="0">
                  <a:moveTo>
                    <a:pt x="3618" y="1"/>
                  </a:moveTo>
                  <a:cubicBezTo>
                    <a:pt x="1611" y="1"/>
                    <a:pt x="0" y="31"/>
                    <a:pt x="0" y="31"/>
                  </a:cubicBezTo>
                  <a:cubicBezTo>
                    <a:pt x="0" y="62"/>
                    <a:pt x="1611" y="62"/>
                    <a:pt x="3618" y="62"/>
                  </a:cubicBezTo>
                  <a:cubicBezTo>
                    <a:pt x="5624" y="62"/>
                    <a:pt x="7235" y="62"/>
                    <a:pt x="7235" y="31"/>
                  </a:cubicBezTo>
                  <a:cubicBezTo>
                    <a:pt x="7235" y="1"/>
                    <a:pt x="5624" y="1"/>
                    <a:pt x="3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8452425" y="4435000"/>
              <a:ext cx="711300" cy="63100"/>
            </a:xfrm>
            <a:custGeom>
              <a:avLst/>
              <a:gdLst/>
              <a:ahLst/>
              <a:cxnLst/>
              <a:rect l="l" t="t" r="r" b="b"/>
              <a:pathLst>
                <a:path w="28452" h="2524" extrusionOk="0">
                  <a:moveTo>
                    <a:pt x="1" y="1"/>
                  </a:moveTo>
                  <a:lnTo>
                    <a:pt x="1" y="2524"/>
                  </a:lnTo>
                  <a:lnTo>
                    <a:pt x="28451" y="2524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6"/>
          <p:cNvGrpSpPr/>
          <p:nvPr/>
        </p:nvGrpSpPr>
        <p:grpSpPr>
          <a:xfrm>
            <a:off x="7900991" y="3002242"/>
            <a:ext cx="1059561" cy="2103124"/>
            <a:chOff x="3465250" y="3478775"/>
            <a:chExt cx="740175" cy="1469175"/>
          </a:xfrm>
        </p:grpSpPr>
        <p:sp>
          <p:nvSpPr>
            <p:cNvPr id="389" name="Google Shape;389;p36"/>
            <p:cNvSpPr/>
            <p:nvPr/>
          </p:nvSpPr>
          <p:spPr>
            <a:xfrm>
              <a:off x="3523775" y="4466150"/>
              <a:ext cx="598050" cy="481800"/>
            </a:xfrm>
            <a:custGeom>
              <a:avLst/>
              <a:gdLst/>
              <a:ahLst/>
              <a:cxnLst/>
              <a:rect l="l" t="t" r="r" b="b"/>
              <a:pathLst>
                <a:path w="23922" h="19272" extrusionOk="0">
                  <a:moveTo>
                    <a:pt x="0" y="1"/>
                  </a:moveTo>
                  <a:lnTo>
                    <a:pt x="2918" y="19272"/>
                  </a:lnTo>
                  <a:lnTo>
                    <a:pt x="19970" y="19272"/>
                  </a:lnTo>
                  <a:lnTo>
                    <a:pt x="23922" y="2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3574675" y="4772400"/>
              <a:ext cx="487875" cy="4575"/>
            </a:xfrm>
            <a:custGeom>
              <a:avLst/>
              <a:gdLst/>
              <a:ahLst/>
              <a:cxnLst/>
              <a:rect l="l" t="t" r="r" b="b"/>
              <a:pathLst>
                <a:path w="19515" h="183" extrusionOk="0">
                  <a:moveTo>
                    <a:pt x="9758" y="0"/>
                  </a:moveTo>
                  <a:cubicBezTo>
                    <a:pt x="4378" y="0"/>
                    <a:pt x="1" y="31"/>
                    <a:pt x="1" y="92"/>
                  </a:cubicBezTo>
                  <a:cubicBezTo>
                    <a:pt x="1" y="152"/>
                    <a:pt x="4378" y="183"/>
                    <a:pt x="9758" y="183"/>
                  </a:cubicBezTo>
                  <a:cubicBezTo>
                    <a:pt x="15138" y="183"/>
                    <a:pt x="19515" y="152"/>
                    <a:pt x="19515" y="92"/>
                  </a:cubicBezTo>
                  <a:cubicBezTo>
                    <a:pt x="19515" y="61"/>
                    <a:pt x="15138" y="0"/>
                    <a:pt x="9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3573175" y="4748850"/>
              <a:ext cx="490900" cy="4575"/>
            </a:xfrm>
            <a:custGeom>
              <a:avLst/>
              <a:gdLst/>
              <a:ahLst/>
              <a:cxnLst/>
              <a:rect l="l" t="t" r="r" b="b"/>
              <a:pathLst>
                <a:path w="19636" h="183" extrusionOk="0">
                  <a:moveTo>
                    <a:pt x="9818" y="0"/>
                  </a:moveTo>
                  <a:cubicBezTo>
                    <a:pt x="4407" y="0"/>
                    <a:pt x="0" y="30"/>
                    <a:pt x="0" y="91"/>
                  </a:cubicBezTo>
                  <a:cubicBezTo>
                    <a:pt x="0" y="152"/>
                    <a:pt x="4407" y="182"/>
                    <a:pt x="9818" y="182"/>
                  </a:cubicBezTo>
                  <a:cubicBezTo>
                    <a:pt x="15228" y="182"/>
                    <a:pt x="19636" y="152"/>
                    <a:pt x="19636" y="91"/>
                  </a:cubicBezTo>
                  <a:cubicBezTo>
                    <a:pt x="19636" y="30"/>
                    <a:pt x="15259" y="0"/>
                    <a:pt x="9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3572400" y="4721475"/>
              <a:ext cx="490925" cy="5350"/>
            </a:xfrm>
            <a:custGeom>
              <a:avLst/>
              <a:gdLst/>
              <a:ahLst/>
              <a:cxnLst/>
              <a:rect l="l" t="t" r="r" b="b"/>
              <a:pathLst>
                <a:path w="19637" h="214" extrusionOk="0">
                  <a:moveTo>
                    <a:pt x="9818" y="1"/>
                  </a:moveTo>
                  <a:cubicBezTo>
                    <a:pt x="4378" y="1"/>
                    <a:pt x="1" y="62"/>
                    <a:pt x="1" y="122"/>
                  </a:cubicBezTo>
                  <a:cubicBezTo>
                    <a:pt x="1" y="183"/>
                    <a:pt x="4378" y="214"/>
                    <a:pt x="9818" y="214"/>
                  </a:cubicBezTo>
                  <a:cubicBezTo>
                    <a:pt x="15229" y="214"/>
                    <a:pt x="19636" y="183"/>
                    <a:pt x="19636" y="122"/>
                  </a:cubicBezTo>
                  <a:cubicBezTo>
                    <a:pt x="19636" y="62"/>
                    <a:pt x="15229" y="1"/>
                    <a:pt x="9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3624825" y="4798225"/>
              <a:ext cx="21325" cy="122375"/>
            </a:xfrm>
            <a:custGeom>
              <a:avLst/>
              <a:gdLst/>
              <a:ahLst/>
              <a:cxnLst/>
              <a:rect l="l" t="t" r="r" b="b"/>
              <a:pathLst>
                <a:path w="853" h="4895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821"/>
                    <a:pt x="153" y="1642"/>
                    <a:pt x="335" y="2463"/>
                  </a:cubicBezTo>
                  <a:cubicBezTo>
                    <a:pt x="426" y="3284"/>
                    <a:pt x="609" y="4104"/>
                    <a:pt x="852" y="4894"/>
                  </a:cubicBezTo>
                  <a:cubicBezTo>
                    <a:pt x="822" y="4074"/>
                    <a:pt x="700" y="3253"/>
                    <a:pt x="518" y="2432"/>
                  </a:cubicBezTo>
                  <a:cubicBezTo>
                    <a:pt x="426" y="1612"/>
                    <a:pt x="244" y="7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3666625" y="4796725"/>
              <a:ext cx="10675" cy="118550"/>
            </a:xfrm>
            <a:custGeom>
              <a:avLst/>
              <a:gdLst/>
              <a:ahLst/>
              <a:cxnLst/>
              <a:rect l="l" t="t" r="r" b="b"/>
              <a:pathLst>
                <a:path w="427" h="4742" extrusionOk="0">
                  <a:moveTo>
                    <a:pt x="1" y="0"/>
                  </a:moveTo>
                  <a:cubicBezTo>
                    <a:pt x="1" y="790"/>
                    <a:pt x="31" y="1581"/>
                    <a:pt x="122" y="2371"/>
                  </a:cubicBezTo>
                  <a:cubicBezTo>
                    <a:pt x="122" y="3161"/>
                    <a:pt x="213" y="3951"/>
                    <a:pt x="335" y="4742"/>
                  </a:cubicBezTo>
                  <a:cubicBezTo>
                    <a:pt x="426" y="3161"/>
                    <a:pt x="305" y="15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3712225" y="4792925"/>
              <a:ext cx="15975" cy="122350"/>
            </a:xfrm>
            <a:custGeom>
              <a:avLst/>
              <a:gdLst/>
              <a:ahLst/>
              <a:cxnLst/>
              <a:rect l="l" t="t" r="r" b="b"/>
              <a:pathLst>
                <a:path w="639" h="4894" extrusionOk="0">
                  <a:moveTo>
                    <a:pt x="61" y="0"/>
                  </a:moveTo>
                  <a:lnTo>
                    <a:pt x="61" y="0"/>
                  </a:lnTo>
                  <a:cubicBezTo>
                    <a:pt x="0" y="821"/>
                    <a:pt x="61" y="1641"/>
                    <a:pt x="183" y="2462"/>
                  </a:cubicBezTo>
                  <a:cubicBezTo>
                    <a:pt x="244" y="3283"/>
                    <a:pt x="396" y="4103"/>
                    <a:pt x="639" y="4894"/>
                  </a:cubicBezTo>
                  <a:cubicBezTo>
                    <a:pt x="578" y="4073"/>
                    <a:pt x="517" y="3252"/>
                    <a:pt x="365" y="2432"/>
                  </a:cubicBezTo>
                  <a:cubicBezTo>
                    <a:pt x="304" y="1611"/>
                    <a:pt x="213" y="79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3757825" y="4794425"/>
              <a:ext cx="7625" cy="123125"/>
            </a:xfrm>
            <a:custGeom>
              <a:avLst/>
              <a:gdLst/>
              <a:ahLst/>
              <a:cxnLst/>
              <a:rect l="l" t="t" r="r" b="b"/>
              <a:pathLst>
                <a:path w="305" h="4925" extrusionOk="0">
                  <a:moveTo>
                    <a:pt x="122" y="1"/>
                  </a:moveTo>
                  <a:cubicBezTo>
                    <a:pt x="0" y="822"/>
                    <a:pt x="0" y="1642"/>
                    <a:pt x="61" y="2463"/>
                  </a:cubicBezTo>
                  <a:cubicBezTo>
                    <a:pt x="31" y="3284"/>
                    <a:pt x="122" y="4135"/>
                    <a:pt x="274" y="4925"/>
                  </a:cubicBezTo>
                  <a:cubicBezTo>
                    <a:pt x="304" y="4104"/>
                    <a:pt x="304" y="3284"/>
                    <a:pt x="243" y="2463"/>
                  </a:cubicBezTo>
                  <a:cubicBezTo>
                    <a:pt x="243" y="1642"/>
                    <a:pt x="213" y="822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3824700" y="4798225"/>
              <a:ext cx="8375" cy="117050"/>
            </a:xfrm>
            <a:custGeom>
              <a:avLst/>
              <a:gdLst/>
              <a:ahLst/>
              <a:cxnLst/>
              <a:rect l="l" t="t" r="r" b="b"/>
              <a:pathLst>
                <a:path w="335" h="4682" extrusionOk="0">
                  <a:moveTo>
                    <a:pt x="91" y="1"/>
                  </a:moveTo>
                  <a:cubicBezTo>
                    <a:pt x="0" y="1551"/>
                    <a:pt x="61" y="3132"/>
                    <a:pt x="243" y="4682"/>
                  </a:cubicBezTo>
                  <a:cubicBezTo>
                    <a:pt x="334" y="3101"/>
                    <a:pt x="274" y="155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3875600" y="4796725"/>
              <a:ext cx="6875" cy="120825"/>
            </a:xfrm>
            <a:custGeom>
              <a:avLst/>
              <a:gdLst/>
              <a:ahLst/>
              <a:cxnLst/>
              <a:rect l="l" t="t" r="r" b="b"/>
              <a:pathLst>
                <a:path w="275" h="4833" extrusionOk="0">
                  <a:moveTo>
                    <a:pt x="153" y="0"/>
                  </a:moveTo>
                  <a:cubicBezTo>
                    <a:pt x="61" y="790"/>
                    <a:pt x="1" y="1611"/>
                    <a:pt x="31" y="2432"/>
                  </a:cubicBezTo>
                  <a:cubicBezTo>
                    <a:pt x="1" y="3222"/>
                    <a:pt x="31" y="4043"/>
                    <a:pt x="122" y="4833"/>
                  </a:cubicBezTo>
                  <a:cubicBezTo>
                    <a:pt x="213" y="4043"/>
                    <a:pt x="274" y="3222"/>
                    <a:pt x="244" y="2432"/>
                  </a:cubicBezTo>
                  <a:cubicBezTo>
                    <a:pt x="274" y="1611"/>
                    <a:pt x="244" y="79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3922725" y="4785325"/>
              <a:ext cx="13700" cy="126150"/>
            </a:xfrm>
            <a:custGeom>
              <a:avLst/>
              <a:gdLst/>
              <a:ahLst/>
              <a:cxnLst/>
              <a:rect l="l" t="t" r="r" b="b"/>
              <a:pathLst>
                <a:path w="548" h="504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34" y="821"/>
                    <a:pt x="213" y="1672"/>
                    <a:pt x="182" y="2523"/>
                  </a:cubicBezTo>
                  <a:cubicBezTo>
                    <a:pt x="61" y="3344"/>
                    <a:pt x="0" y="4195"/>
                    <a:pt x="30" y="5046"/>
                  </a:cubicBezTo>
                  <a:cubicBezTo>
                    <a:pt x="213" y="4225"/>
                    <a:pt x="334" y="3374"/>
                    <a:pt x="365" y="2523"/>
                  </a:cubicBezTo>
                  <a:cubicBezTo>
                    <a:pt x="486" y="1702"/>
                    <a:pt x="547" y="851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3981225" y="4799000"/>
              <a:ext cx="23575" cy="106400"/>
            </a:xfrm>
            <a:custGeom>
              <a:avLst/>
              <a:gdLst/>
              <a:ahLst/>
              <a:cxnLst/>
              <a:rect l="l" t="t" r="r" b="b"/>
              <a:pathLst>
                <a:path w="943" h="4256" extrusionOk="0">
                  <a:moveTo>
                    <a:pt x="943" y="0"/>
                  </a:moveTo>
                  <a:cubicBezTo>
                    <a:pt x="396" y="1368"/>
                    <a:pt x="92" y="2797"/>
                    <a:pt x="1" y="4256"/>
                  </a:cubicBezTo>
                  <a:cubicBezTo>
                    <a:pt x="213" y="3556"/>
                    <a:pt x="365" y="2827"/>
                    <a:pt x="487" y="2128"/>
                  </a:cubicBezTo>
                  <a:cubicBezTo>
                    <a:pt x="669" y="1429"/>
                    <a:pt x="821" y="73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3828475" y="3514775"/>
              <a:ext cx="112500" cy="922525"/>
            </a:xfrm>
            <a:custGeom>
              <a:avLst/>
              <a:gdLst/>
              <a:ahLst/>
              <a:cxnLst/>
              <a:rect l="l" t="t" r="r" b="b"/>
              <a:pathLst>
                <a:path w="4500" h="36901" extrusionOk="0">
                  <a:moveTo>
                    <a:pt x="4500" y="1"/>
                  </a:moveTo>
                  <a:lnTo>
                    <a:pt x="4500" y="1"/>
                  </a:lnTo>
                  <a:cubicBezTo>
                    <a:pt x="4469" y="31"/>
                    <a:pt x="4469" y="61"/>
                    <a:pt x="4469" y="92"/>
                  </a:cubicBezTo>
                  <a:cubicBezTo>
                    <a:pt x="4499" y="1"/>
                    <a:pt x="4500" y="1"/>
                    <a:pt x="4500" y="1"/>
                  </a:cubicBezTo>
                  <a:close/>
                  <a:moveTo>
                    <a:pt x="4469" y="92"/>
                  </a:moveTo>
                  <a:cubicBezTo>
                    <a:pt x="4439" y="153"/>
                    <a:pt x="4408" y="244"/>
                    <a:pt x="4378" y="365"/>
                  </a:cubicBezTo>
                  <a:lnTo>
                    <a:pt x="4469" y="92"/>
                  </a:lnTo>
                  <a:close/>
                  <a:moveTo>
                    <a:pt x="4378" y="365"/>
                  </a:moveTo>
                  <a:lnTo>
                    <a:pt x="3983" y="1368"/>
                  </a:lnTo>
                  <a:cubicBezTo>
                    <a:pt x="3831" y="1824"/>
                    <a:pt x="3648" y="2372"/>
                    <a:pt x="3466" y="3010"/>
                  </a:cubicBezTo>
                  <a:cubicBezTo>
                    <a:pt x="3284" y="3679"/>
                    <a:pt x="3041" y="4408"/>
                    <a:pt x="2828" y="5229"/>
                  </a:cubicBezTo>
                  <a:cubicBezTo>
                    <a:pt x="2585" y="6019"/>
                    <a:pt x="2372" y="6931"/>
                    <a:pt x="2129" y="7904"/>
                  </a:cubicBezTo>
                  <a:cubicBezTo>
                    <a:pt x="1886" y="8876"/>
                    <a:pt x="1673" y="9910"/>
                    <a:pt x="1460" y="11004"/>
                  </a:cubicBezTo>
                  <a:cubicBezTo>
                    <a:pt x="1034" y="13223"/>
                    <a:pt x="639" y="15654"/>
                    <a:pt x="396" y="18238"/>
                  </a:cubicBezTo>
                  <a:cubicBezTo>
                    <a:pt x="153" y="20791"/>
                    <a:pt x="31" y="23253"/>
                    <a:pt x="1" y="25503"/>
                  </a:cubicBezTo>
                  <a:cubicBezTo>
                    <a:pt x="31" y="26627"/>
                    <a:pt x="31" y="27691"/>
                    <a:pt x="62" y="28694"/>
                  </a:cubicBezTo>
                  <a:cubicBezTo>
                    <a:pt x="92" y="29667"/>
                    <a:pt x="153" y="30609"/>
                    <a:pt x="214" y="31460"/>
                  </a:cubicBezTo>
                  <a:cubicBezTo>
                    <a:pt x="244" y="32311"/>
                    <a:pt x="335" y="33071"/>
                    <a:pt x="396" y="33740"/>
                  </a:cubicBezTo>
                  <a:cubicBezTo>
                    <a:pt x="457" y="34408"/>
                    <a:pt x="548" y="34986"/>
                    <a:pt x="609" y="35442"/>
                  </a:cubicBezTo>
                  <a:cubicBezTo>
                    <a:pt x="670" y="35898"/>
                    <a:pt x="700" y="36263"/>
                    <a:pt x="761" y="36536"/>
                  </a:cubicBezTo>
                  <a:cubicBezTo>
                    <a:pt x="761" y="36627"/>
                    <a:pt x="791" y="36719"/>
                    <a:pt x="791" y="36810"/>
                  </a:cubicBezTo>
                  <a:cubicBezTo>
                    <a:pt x="791" y="36840"/>
                    <a:pt x="791" y="36871"/>
                    <a:pt x="822" y="36901"/>
                  </a:cubicBezTo>
                  <a:lnTo>
                    <a:pt x="822" y="36810"/>
                  </a:lnTo>
                  <a:cubicBezTo>
                    <a:pt x="791" y="36719"/>
                    <a:pt x="791" y="36627"/>
                    <a:pt x="791" y="36506"/>
                  </a:cubicBezTo>
                  <a:cubicBezTo>
                    <a:pt x="761" y="36263"/>
                    <a:pt x="730" y="35898"/>
                    <a:pt x="670" y="35442"/>
                  </a:cubicBezTo>
                  <a:cubicBezTo>
                    <a:pt x="639" y="34956"/>
                    <a:pt x="579" y="34378"/>
                    <a:pt x="518" y="33709"/>
                  </a:cubicBezTo>
                  <a:cubicBezTo>
                    <a:pt x="457" y="33041"/>
                    <a:pt x="396" y="32281"/>
                    <a:pt x="366" y="31430"/>
                  </a:cubicBezTo>
                  <a:cubicBezTo>
                    <a:pt x="305" y="30609"/>
                    <a:pt x="275" y="29667"/>
                    <a:pt x="244" y="28664"/>
                  </a:cubicBezTo>
                  <a:cubicBezTo>
                    <a:pt x="214" y="27691"/>
                    <a:pt x="214" y="26627"/>
                    <a:pt x="214" y="25503"/>
                  </a:cubicBezTo>
                  <a:cubicBezTo>
                    <a:pt x="214" y="23284"/>
                    <a:pt x="305" y="20822"/>
                    <a:pt x="579" y="18238"/>
                  </a:cubicBezTo>
                  <a:cubicBezTo>
                    <a:pt x="852" y="15685"/>
                    <a:pt x="1217" y="13253"/>
                    <a:pt x="1612" y="11065"/>
                  </a:cubicBezTo>
                  <a:cubicBezTo>
                    <a:pt x="1855" y="9940"/>
                    <a:pt x="2068" y="8907"/>
                    <a:pt x="2281" y="7934"/>
                  </a:cubicBezTo>
                  <a:cubicBezTo>
                    <a:pt x="2493" y="6961"/>
                    <a:pt x="2737" y="6080"/>
                    <a:pt x="2949" y="5259"/>
                  </a:cubicBezTo>
                  <a:cubicBezTo>
                    <a:pt x="3162" y="4438"/>
                    <a:pt x="3375" y="3709"/>
                    <a:pt x="3557" y="3071"/>
                  </a:cubicBezTo>
                  <a:cubicBezTo>
                    <a:pt x="3740" y="2402"/>
                    <a:pt x="3922" y="1855"/>
                    <a:pt x="4074" y="1399"/>
                  </a:cubicBezTo>
                  <a:lnTo>
                    <a:pt x="4378" y="3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3855850" y="3720825"/>
              <a:ext cx="125400" cy="131650"/>
            </a:xfrm>
            <a:custGeom>
              <a:avLst/>
              <a:gdLst/>
              <a:ahLst/>
              <a:cxnLst/>
              <a:rect l="l" t="t" r="r" b="b"/>
              <a:pathLst>
                <a:path w="5016" h="5266" extrusionOk="0">
                  <a:moveTo>
                    <a:pt x="3971" y="0"/>
                  </a:moveTo>
                  <a:cubicBezTo>
                    <a:pt x="3622" y="0"/>
                    <a:pt x="3262" y="165"/>
                    <a:pt x="2979" y="361"/>
                  </a:cubicBezTo>
                  <a:cubicBezTo>
                    <a:pt x="1702" y="1121"/>
                    <a:pt x="791" y="2306"/>
                    <a:pt x="304" y="3704"/>
                  </a:cubicBezTo>
                  <a:lnTo>
                    <a:pt x="0" y="5224"/>
                  </a:lnTo>
                  <a:cubicBezTo>
                    <a:pt x="188" y="5252"/>
                    <a:pt x="377" y="5265"/>
                    <a:pt x="564" y="5265"/>
                  </a:cubicBezTo>
                  <a:cubicBezTo>
                    <a:pt x="1404" y="5265"/>
                    <a:pt x="2222" y="4992"/>
                    <a:pt x="2918" y="4494"/>
                  </a:cubicBezTo>
                  <a:cubicBezTo>
                    <a:pt x="3830" y="3856"/>
                    <a:pt x="4529" y="2944"/>
                    <a:pt x="4833" y="1850"/>
                  </a:cubicBezTo>
                  <a:cubicBezTo>
                    <a:pt x="5016" y="1242"/>
                    <a:pt x="4955" y="391"/>
                    <a:pt x="4377" y="87"/>
                  </a:cubicBezTo>
                  <a:cubicBezTo>
                    <a:pt x="4247" y="26"/>
                    <a:pt x="4110" y="0"/>
                    <a:pt x="3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3833050" y="3878200"/>
              <a:ext cx="127675" cy="157900"/>
            </a:xfrm>
            <a:custGeom>
              <a:avLst/>
              <a:gdLst/>
              <a:ahLst/>
              <a:cxnLst/>
              <a:rect l="l" t="t" r="r" b="b"/>
              <a:pathLst>
                <a:path w="5107" h="6316" extrusionOk="0">
                  <a:moveTo>
                    <a:pt x="4247" y="0"/>
                  </a:moveTo>
                  <a:cubicBezTo>
                    <a:pt x="4180" y="0"/>
                    <a:pt x="4111" y="8"/>
                    <a:pt x="4043" y="23"/>
                  </a:cubicBezTo>
                  <a:cubicBezTo>
                    <a:pt x="3769" y="114"/>
                    <a:pt x="3526" y="236"/>
                    <a:pt x="3314" y="418"/>
                  </a:cubicBezTo>
                  <a:cubicBezTo>
                    <a:pt x="1946" y="1452"/>
                    <a:pt x="608" y="3792"/>
                    <a:pt x="183" y="5464"/>
                  </a:cubicBezTo>
                  <a:lnTo>
                    <a:pt x="0" y="6315"/>
                  </a:lnTo>
                  <a:cubicBezTo>
                    <a:pt x="2462" y="5707"/>
                    <a:pt x="4408" y="3762"/>
                    <a:pt x="4985" y="1300"/>
                  </a:cubicBezTo>
                  <a:cubicBezTo>
                    <a:pt x="5107" y="905"/>
                    <a:pt x="5046" y="509"/>
                    <a:pt x="4803" y="206"/>
                  </a:cubicBezTo>
                  <a:cubicBezTo>
                    <a:pt x="4643" y="69"/>
                    <a:pt x="4450" y="0"/>
                    <a:pt x="4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3830775" y="4083075"/>
              <a:ext cx="128450" cy="150575"/>
            </a:xfrm>
            <a:custGeom>
              <a:avLst/>
              <a:gdLst/>
              <a:ahLst/>
              <a:cxnLst/>
              <a:rect l="l" t="t" r="r" b="b"/>
              <a:pathLst>
                <a:path w="5138" h="6023" extrusionOk="0">
                  <a:moveTo>
                    <a:pt x="4137" y="0"/>
                  </a:moveTo>
                  <a:cubicBezTo>
                    <a:pt x="3782" y="0"/>
                    <a:pt x="3435" y="123"/>
                    <a:pt x="3161" y="369"/>
                  </a:cubicBezTo>
                  <a:cubicBezTo>
                    <a:pt x="1763" y="1403"/>
                    <a:pt x="669" y="2771"/>
                    <a:pt x="0" y="4382"/>
                  </a:cubicBezTo>
                  <a:lnTo>
                    <a:pt x="91" y="6023"/>
                  </a:lnTo>
                  <a:cubicBezTo>
                    <a:pt x="1125" y="5628"/>
                    <a:pt x="2128" y="5111"/>
                    <a:pt x="3040" y="4503"/>
                  </a:cubicBezTo>
                  <a:cubicBezTo>
                    <a:pt x="4012" y="3713"/>
                    <a:pt x="4985" y="2710"/>
                    <a:pt x="5107" y="1464"/>
                  </a:cubicBezTo>
                  <a:cubicBezTo>
                    <a:pt x="5137" y="825"/>
                    <a:pt x="4863" y="96"/>
                    <a:pt x="4256" y="5"/>
                  </a:cubicBezTo>
                  <a:cubicBezTo>
                    <a:pt x="4216" y="2"/>
                    <a:pt x="4177" y="0"/>
                    <a:pt x="4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3834575" y="4233250"/>
              <a:ext cx="114000" cy="111350"/>
            </a:xfrm>
            <a:custGeom>
              <a:avLst/>
              <a:gdLst/>
              <a:ahLst/>
              <a:cxnLst/>
              <a:rect l="l" t="t" r="r" b="b"/>
              <a:pathLst>
                <a:path w="4560" h="4454" extrusionOk="0">
                  <a:moveTo>
                    <a:pt x="3652" y="0"/>
                  </a:moveTo>
                  <a:cubicBezTo>
                    <a:pt x="3600" y="0"/>
                    <a:pt x="3548" y="5"/>
                    <a:pt x="3496" y="16"/>
                  </a:cubicBezTo>
                  <a:cubicBezTo>
                    <a:pt x="3222" y="77"/>
                    <a:pt x="2918" y="198"/>
                    <a:pt x="2705" y="381"/>
                  </a:cubicBezTo>
                  <a:cubicBezTo>
                    <a:pt x="1581" y="1201"/>
                    <a:pt x="669" y="2235"/>
                    <a:pt x="0" y="3451"/>
                  </a:cubicBezTo>
                  <a:lnTo>
                    <a:pt x="152" y="4454"/>
                  </a:lnTo>
                  <a:cubicBezTo>
                    <a:pt x="1733" y="3937"/>
                    <a:pt x="3070" y="2964"/>
                    <a:pt x="4012" y="1627"/>
                  </a:cubicBezTo>
                  <a:cubicBezTo>
                    <a:pt x="4286" y="1232"/>
                    <a:pt x="4560" y="685"/>
                    <a:pt x="4286" y="320"/>
                  </a:cubicBezTo>
                  <a:cubicBezTo>
                    <a:pt x="4135" y="118"/>
                    <a:pt x="3900" y="0"/>
                    <a:pt x="3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3706900" y="4161600"/>
              <a:ext cx="127700" cy="134375"/>
            </a:xfrm>
            <a:custGeom>
              <a:avLst/>
              <a:gdLst/>
              <a:ahLst/>
              <a:cxnLst/>
              <a:rect l="l" t="t" r="r" b="b"/>
              <a:pathLst>
                <a:path w="5108" h="5375" extrusionOk="0">
                  <a:moveTo>
                    <a:pt x="483" y="1"/>
                  </a:moveTo>
                  <a:cubicBezTo>
                    <a:pt x="434" y="1"/>
                    <a:pt x="385" y="8"/>
                    <a:pt x="335" y="25"/>
                  </a:cubicBezTo>
                  <a:cubicBezTo>
                    <a:pt x="122" y="116"/>
                    <a:pt x="1" y="329"/>
                    <a:pt x="1" y="541"/>
                  </a:cubicBezTo>
                  <a:cubicBezTo>
                    <a:pt x="1" y="754"/>
                    <a:pt x="31" y="997"/>
                    <a:pt x="153" y="1180"/>
                  </a:cubicBezTo>
                  <a:cubicBezTo>
                    <a:pt x="1065" y="3277"/>
                    <a:pt x="2919" y="4797"/>
                    <a:pt x="5107" y="5374"/>
                  </a:cubicBezTo>
                  <a:lnTo>
                    <a:pt x="4955" y="4250"/>
                  </a:lnTo>
                  <a:cubicBezTo>
                    <a:pt x="3800" y="2821"/>
                    <a:pt x="2524" y="1514"/>
                    <a:pt x="1095" y="329"/>
                  </a:cubicBezTo>
                  <a:cubicBezTo>
                    <a:pt x="921" y="154"/>
                    <a:pt x="706" y="1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3685175" y="3980400"/>
              <a:ext cx="149425" cy="147175"/>
            </a:xfrm>
            <a:custGeom>
              <a:avLst/>
              <a:gdLst/>
              <a:ahLst/>
              <a:cxnLst/>
              <a:rect l="l" t="t" r="r" b="b"/>
              <a:pathLst>
                <a:path w="5977" h="5887" extrusionOk="0">
                  <a:moveTo>
                    <a:pt x="1292" y="0"/>
                  </a:moveTo>
                  <a:cubicBezTo>
                    <a:pt x="612" y="0"/>
                    <a:pt x="0" y="675"/>
                    <a:pt x="231" y="1437"/>
                  </a:cubicBezTo>
                  <a:cubicBezTo>
                    <a:pt x="353" y="1893"/>
                    <a:pt x="535" y="2288"/>
                    <a:pt x="809" y="2653"/>
                  </a:cubicBezTo>
                  <a:cubicBezTo>
                    <a:pt x="1417" y="3564"/>
                    <a:pt x="2146" y="4355"/>
                    <a:pt x="3028" y="4993"/>
                  </a:cubicBezTo>
                  <a:cubicBezTo>
                    <a:pt x="3769" y="5504"/>
                    <a:pt x="4468" y="5887"/>
                    <a:pt x="5304" y="5887"/>
                  </a:cubicBezTo>
                  <a:cubicBezTo>
                    <a:pt x="5462" y="5887"/>
                    <a:pt x="5625" y="5873"/>
                    <a:pt x="5794" y="5844"/>
                  </a:cubicBezTo>
                  <a:lnTo>
                    <a:pt x="5976" y="4871"/>
                  </a:lnTo>
                  <a:lnTo>
                    <a:pt x="2937" y="1163"/>
                  </a:lnTo>
                  <a:cubicBezTo>
                    <a:pt x="2663" y="798"/>
                    <a:pt x="2329" y="464"/>
                    <a:pt x="1934" y="221"/>
                  </a:cubicBezTo>
                  <a:cubicBezTo>
                    <a:pt x="1729" y="68"/>
                    <a:pt x="1507" y="0"/>
                    <a:pt x="1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3709175" y="3788625"/>
              <a:ext cx="135300" cy="158550"/>
            </a:xfrm>
            <a:custGeom>
              <a:avLst/>
              <a:gdLst/>
              <a:ahLst/>
              <a:cxnLst/>
              <a:rect l="l" t="t" r="r" b="b"/>
              <a:pathLst>
                <a:path w="5412" h="6342" extrusionOk="0">
                  <a:moveTo>
                    <a:pt x="1393" y="1"/>
                  </a:moveTo>
                  <a:cubicBezTo>
                    <a:pt x="857" y="1"/>
                    <a:pt x="377" y="448"/>
                    <a:pt x="214" y="992"/>
                  </a:cubicBezTo>
                  <a:cubicBezTo>
                    <a:pt x="1" y="1661"/>
                    <a:pt x="92" y="2390"/>
                    <a:pt x="487" y="2998"/>
                  </a:cubicBezTo>
                  <a:cubicBezTo>
                    <a:pt x="852" y="3606"/>
                    <a:pt x="1338" y="4123"/>
                    <a:pt x="1916" y="4518"/>
                  </a:cubicBezTo>
                  <a:cubicBezTo>
                    <a:pt x="2919" y="5308"/>
                    <a:pt x="4074" y="5916"/>
                    <a:pt x="5290" y="6342"/>
                  </a:cubicBezTo>
                  <a:lnTo>
                    <a:pt x="5411" y="5065"/>
                  </a:lnTo>
                  <a:cubicBezTo>
                    <a:pt x="4834" y="3302"/>
                    <a:pt x="3770" y="1722"/>
                    <a:pt x="2372" y="475"/>
                  </a:cubicBezTo>
                  <a:cubicBezTo>
                    <a:pt x="2159" y="263"/>
                    <a:pt x="1885" y="111"/>
                    <a:pt x="1581" y="19"/>
                  </a:cubicBezTo>
                  <a:cubicBezTo>
                    <a:pt x="1518" y="7"/>
                    <a:pt x="1455" y="1"/>
                    <a:pt x="1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760850" y="3589675"/>
              <a:ext cx="114025" cy="183500"/>
            </a:xfrm>
            <a:custGeom>
              <a:avLst/>
              <a:gdLst/>
              <a:ahLst/>
              <a:cxnLst/>
              <a:rect l="l" t="t" r="r" b="b"/>
              <a:pathLst>
                <a:path w="4561" h="7340" extrusionOk="0">
                  <a:moveTo>
                    <a:pt x="893" y="1"/>
                  </a:moveTo>
                  <a:cubicBezTo>
                    <a:pt x="850" y="1"/>
                    <a:pt x="806" y="5"/>
                    <a:pt x="761" y="14"/>
                  </a:cubicBezTo>
                  <a:cubicBezTo>
                    <a:pt x="457" y="75"/>
                    <a:pt x="244" y="287"/>
                    <a:pt x="122" y="561"/>
                  </a:cubicBezTo>
                  <a:cubicBezTo>
                    <a:pt x="31" y="835"/>
                    <a:pt x="1" y="1108"/>
                    <a:pt x="1" y="1412"/>
                  </a:cubicBezTo>
                  <a:cubicBezTo>
                    <a:pt x="122" y="4056"/>
                    <a:pt x="1825" y="6397"/>
                    <a:pt x="4317" y="7339"/>
                  </a:cubicBezTo>
                  <a:lnTo>
                    <a:pt x="4560" y="6367"/>
                  </a:lnTo>
                  <a:cubicBezTo>
                    <a:pt x="4287" y="4208"/>
                    <a:pt x="3162" y="2415"/>
                    <a:pt x="1855" y="683"/>
                  </a:cubicBezTo>
                  <a:cubicBezTo>
                    <a:pt x="1608" y="354"/>
                    <a:pt x="1288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3891550" y="3478775"/>
              <a:ext cx="103375" cy="184975"/>
            </a:xfrm>
            <a:custGeom>
              <a:avLst/>
              <a:gdLst/>
              <a:ahLst/>
              <a:cxnLst/>
              <a:rect l="l" t="t" r="r" b="b"/>
              <a:pathLst>
                <a:path w="4135" h="7399" extrusionOk="0">
                  <a:moveTo>
                    <a:pt x="2808" y="1"/>
                  </a:moveTo>
                  <a:cubicBezTo>
                    <a:pt x="2631" y="1"/>
                    <a:pt x="2451" y="35"/>
                    <a:pt x="2281" y="103"/>
                  </a:cubicBezTo>
                  <a:cubicBezTo>
                    <a:pt x="1825" y="286"/>
                    <a:pt x="1460" y="590"/>
                    <a:pt x="1186" y="985"/>
                  </a:cubicBezTo>
                  <a:cubicBezTo>
                    <a:pt x="518" y="1897"/>
                    <a:pt x="153" y="2960"/>
                    <a:pt x="92" y="4085"/>
                  </a:cubicBezTo>
                  <a:cubicBezTo>
                    <a:pt x="1" y="5179"/>
                    <a:pt x="31" y="6304"/>
                    <a:pt x="183" y="7398"/>
                  </a:cubicBezTo>
                  <a:cubicBezTo>
                    <a:pt x="1612" y="6851"/>
                    <a:pt x="2949" y="4693"/>
                    <a:pt x="3740" y="2748"/>
                  </a:cubicBezTo>
                  <a:cubicBezTo>
                    <a:pt x="3952" y="2353"/>
                    <a:pt x="4043" y="1927"/>
                    <a:pt x="4104" y="1471"/>
                  </a:cubicBezTo>
                  <a:cubicBezTo>
                    <a:pt x="4135" y="1046"/>
                    <a:pt x="3952" y="590"/>
                    <a:pt x="3618" y="286"/>
                  </a:cubicBezTo>
                  <a:cubicBezTo>
                    <a:pt x="3390" y="96"/>
                    <a:pt x="3103" y="1"/>
                    <a:pt x="2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3564050" y="3727550"/>
              <a:ext cx="137550" cy="648200"/>
            </a:xfrm>
            <a:custGeom>
              <a:avLst/>
              <a:gdLst/>
              <a:ahLst/>
              <a:cxnLst/>
              <a:rect l="l" t="t" r="r" b="b"/>
              <a:pathLst>
                <a:path w="5502" h="25928" extrusionOk="0">
                  <a:moveTo>
                    <a:pt x="61" y="0"/>
                  </a:moveTo>
                  <a:cubicBezTo>
                    <a:pt x="61" y="92"/>
                    <a:pt x="31" y="152"/>
                    <a:pt x="31" y="244"/>
                  </a:cubicBezTo>
                  <a:cubicBezTo>
                    <a:pt x="31" y="456"/>
                    <a:pt x="0" y="700"/>
                    <a:pt x="0" y="1034"/>
                  </a:cubicBezTo>
                  <a:cubicBezTo>
                    <a:pt x="0" y="1368"/>
                    <a:pt x="0" y="1763"/>
                    <a:pt x="0" y="2280"/>
                  </a:cubicBezTo>
                  <a:cubicBezTo>
                    <a:pt x="0" y="2766"/>
                    <a:pt x="0" y="3283"/>
                    <a:pt x="31" y="3891"/>
                  </a:cubicBezTo>
                  <a:cubicBezTo>
                    <a:pt x="61" y="5107"/>
                    <a:pt x="152" y="6535"/>
                    <a:pt x="335" y="8146"/>
                  </a:cubicBezTo>
                  <a:cubicBezTo>
                    <a:pt x="517" y="9727"/>
                    <a:pt x="791" y="11460"/>
                    <a:pt x="1155" y="13283"/>
                  </a:cubicBezTo>
                  <a:cubicBezTo>
                    <a:pt x="1550" y="15077"/>
                    <a:pt x="2006" y="16779"/>
                    <a:pt x="2493" y="18329"/>
                  </a:cubicBezTo>
                  <a:cubicBezTo>
                    <a:pt x="2949" y="19849"/>
                    <a:pt x="3435" y="21186"/>
                    <a:pt x="3891" y="22311"/>
                  </a:cubicBezTo>
                  <a:cubicBezTo>
                    <a:pt x="4104" y="22919"/>
                    <a:pt x="4347" y="23375"/>
                    <a:pt x="4529" y="23831"/>
                  </a:cubicBezTo>
                  <a:cubicBezTo>
                    <a:pt x="4712" y="24317"/>
                    <a:pt x="4894" y="24682"/>
                    <a:pt x="5046" y="24986"/>
                  </a:cubicBezTo>
                  <a:cubicBezTo>
                    <a:pt x="5168" y="25259"/>
                    <a:pt x="5289" y="25502"/>
                    <a:pt x="5380" y="25685"/>
                  </a:cubicBezTo>
                  <a:cubicBezTo>
                    <a:pt x="5411" y="25776"/>
                    <a:pt x="5472" y="25837"/>
                    <a:pt x="5502" y="25928"/>
                  </a:cubicBezTo>
                  <a:cubicBezTo>
                    <a:pt x="5472" y="25837"/>
                    <a:pt x="5441" y="25745"/>
                    <a:pt x="5411" y="25654"/>
                  </a:cubicBezTo>
                  <a:cubicBezTo>
                    <a:pt x="5320" y="25472"/>
                    <a:pt x="5259" y="25259"/>
                    <a:pt x="5107" y="24955"/>
                  </a:cubicBezTo>
                  <a:cubicBezTo>
                    <a:pt x="4985" y="24651"/>
                    <a:pt x="4803" y="24256"/>
                    <a:pt x="4620" y="23800"/>
                  </a:cubicBezTo>
                  <a:cubicBezTo>
                    <a:pt x="4468" y="23375"/>
                    <a:pt x="4225" y="22858"/>
                    <a:pt x="4043" y="22280"/>
                  </a:cubicBezTo>
                  <a:cubicBezTo>
                    <a:pt x="3587" y="21156"/>
                    <a:pt x="3101" y="19818"/>
                    <a:pt x="2645" y="18299"/>
                  </a:cubicBezTo>
                  <a:cubicBezTo>
                    <a:pt x="2189" y="16779"/>
                    <a:pt x="1763" y="15046"/>
                    <a:pt x="1398" y="13253"/>
                  </a:cubicBezTo>
                  <a:cubicBezTo>
                    <a:pt x="1003" y="11460"/>
                    <a:pt x="669" y="9697"/>
                    <a:pt x="487" y="8116"/>
                  </a:cubicBezTo>
                  <a:cubicBezTo>
                    <a:pt x="304" y="6535"/>
                    <a:pt x="183" y="5107"/>
                    <a:pt x="122" y="3891"/>
                  </a:cubicBezTo>
                  <a:cubicBezTo>
                    <a:pt x="61" y="3283"/>
                    <a:pt x="61" y="2736"/>
                    <a:pt x="61" y="2250"/>
                  </a:cubicBezTo>
                  <a:lnTo>
                    <a:pt x="61" y="1034"/>
                  </a:lnTo>
                  <a:lnTo>
                    <a:pt x="61" y="274"/>
                  </a:lnTo>
                  <a:cubicBezTo>
                    <a:pt x="91" y="183"/>
                    <a:pt x="91" y="92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3577725" y="3864325"/>
              <a:ext cx="67650" cy="110200"/>
            </a:xfrm>
            <a:custGeom>
              <a:avLst/>
              <a:gdLst/>
              <a:ahLst/>
              <a:cxnLst/>
              <a:rect l="l" t="t" r="r" b="b"/>
              <a:pathLst>
                <a:path w="2706" h="4408" extrusionOk="0">
                  <a:moveTo>
                    <a:pt x="1976" y="1"/>
                  </a:moveTo>
                  <a:cubicBezTo>
                    <a:pt x="1611" y="1"/>
                    <a:pt x="1277" y="183"/>
                    <a:pt x="1095" y="457"/>
                  </a:cubicBezTo>
                  <a:cubicBezTo>
                    <a:pt x="396" y="1247"/>
                    <a:pt x="31" y="2280"/>
                    <a:pt x="0" y="3314"/>
                  </a:cubicBezTo>
                  <a:lnTo>
                    <a:pt x="92" y="4408"/>
                  </a:lnTo>
                  <a:cubicBezTo>
                    <a:pt x="821" y="4286"/>
                    <a:pt x="1490" y="3891"/>
                    <a:pt x="1915" y="3283"/>
                  </a:cubicBezTo>
                  <a:cubicBezTo>
                    <a:pt x="2432" y="2675"/>
                    <a:pt x="2706" y="1885"/>
                    <a:pt x="2675" y="1095"/>
                  </a:cubicBezTo>
                  <a:cubicBezTo>
                    <a:pt x="2645" y="609"/>
                    <a:pt x="2432" y="6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3602050" y="3973900"/>
              <a:ext cx="64600" cy="131350"/>
            </a:xfrm>
            <a:custGeom>
              <a:avLst/>
              <a:gdLst/>
              <a:ahLst/>
              <a:cxnLst/>
              <a:rect l="l" t="t" r="r" b="b"/>
              <a:pathLst>
                <a:path w="2584" h="5254" extrusionOk="0">
                  <a:moveTo>
                    <a:pt x="1829" y="0"/>
                  </a:moveTo>
                  <a:cubicBezTo>
                    <a:pt x="1717" y="0"/>
                    <a:pt x="1608" y="33"/>
                    <a:pt x="1520" y="86"/>
                  </a:cubicBezTo>
                  <a:cubicBezTo>
                    <a:pt x="1368" y="207"/>
                    <a:pt x="1216" y="359"/>
                    <a:pt x="1125" y="511"/>
                  </a:cubicBezTo>
                  <a:cubicBezTo>
                    <a:pt x="395" y="1514"/>
                    <a:pt x="0" y="3399"/>
                    <a:pt x="61" y="4645"/>
                  </a:cubicBezTo>
                  <a:lnTo>
                    <a:pt x="122" y="5253"/>
                  </a:lnTo>
                  <a:cubicBezTo>
                    <a:pt x="1672" y="4311"/>
                    <a:pt x="2584" y="2578"/>
                    <a:pt x="2432" y="754"/>
                  </a:cubicBezTo>
                  <a:cubicBezTo>
                    <a:pt x="2432" y="481"/>
                    <a:pt x="2310" y="207"/>
                    <a:pt x="2067" y="55"/>
                  </a:cubicBezTo>
                  <a:cubicBezTo>
                    <a:pt x="1991" y="17"/>
                    <a:pt x="1909" y="0"/>
                    <a:pt x="1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3637000" y="4114950"/>
              <a:ext cx="76000" cy="124800"/>
            </a:xfrm>
            <a:custGeom>
              <a:avLst/>
              <a:gdLst/>
              <a:ahLst/>
              <a:cxnLst/>
              <a:rect l="l" t="t" r="r" b="b"/>
              <a:pathLst>
                <a:path w="3040" h="4992" extrusionOk="0">
                  <a:moveTo>
                    <a:pt x="2057" y="0"/>
                  </a:moveTo>
                  <a:cubicBezTo>
                    <a:pt x="2030" y="0"/>
                    <a:pt x="2003" y="2"/>
                    <a:pt x="1976" y="6"/>
                  </a:cubicBezTo>
                  <a:cubicBezTo>
                    <a:pt x="1672" y="67"/>
                    <a:pt x="1429" y="249"/>
                    <a:pt x="1307" y="523"/>
                  </a:cubicBezTo>
                  <a:cubicBezTo>
                    <a:pt x="578" y="1496"/>
                    <a:pt x="122" y="2681"/>
                    <a:pt x="0" y="3897"/>
                  </a:cubicBezTo>
                  <a:lnTo>
                    <a:pt x="395" y="4991"/>
                  </a:lnTo>
                  <a:cubicBezTo>
                    <a:pt x="1034" y="4505"/>
                    <a:pt x="1581" y="3958"/>
                    <a:pt x="2067" y="3319"/>
                  </a:cubicBezTo>
                  <a:cubicBezTo>
                    <a:pt x="2584" y="2590"/>
                    <a:pt x="3040" y="1708"/>
                    <a:pt x="2827" y="827"/>
                  </a:cubicBezTo>
                  <a:cubicBezTo>
                    <a:pt x="2742" y="400"/>
                    <a:pt x="2444" y="0"/>
                    <a:pt x="2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3667400" y="4219850"/>
              <a:ext cx="63075" cy="95125"/>
            </a:xfrm>
            <a:custGeom>
              <a:avLst/>
              <a:gdLst/>
              <a:ahLst/>
              <a:cxnLst/>
              <a:rect l="l" t="t" r="r" b="b"/>
              <a:pathLst>
                <a:path w="2523" h="3805" extrusionOk="0">
                  <a:moveTo>
                    <a:pt x="1923" y="1"/>
                  </a:moveTo>
                  <a:cubicBezTo>
                    <a:pt x="1824" y="1"/>
                    <a:pt x="1726" y="23"/>
                    <a:pt x="1641" y="66"/>
                  </a:cubicBezTo>
                  <a:cubicBezTo>
                    <a:pt x="1459" y="157"/>
                    <a:pt x="1277" y="309"/>
                    <a:pt x="1155" y="491"/>
                  </a:cubicBezTo>
                  <a:cubicBezTo>
                    <a:pt x="578" y="1281"/>
                    <a:pt x="182" y="2193"/>
                    <a:pt x="0" y="3166"/>
                  </a:cubicBezTo>
                  <a:lnTo>
                    <a:pt x="334" y="3804"/>
                  </a:lnTo>
                  <a:cubicBezTo>
                    <a:pt x="1277" y="3136"/>
                    <a:pt x="1976" y="2163"/>
                    <a:pt x="2341" y="1069"/>
                  </a:cubicBezTo>
                  <a:cubicBezTo>
                    <a:pt x="2462" y="734"/>
                    <a:pt x="2523" y="309"/>
                    <a:pt x="2249" y="96"/>
                  </a:cubicBezTo>
                  <a:cubicBezTo>
                    <a:pt x="2152" y="31"/>
                    <a:pt x="2036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3547325" y="4215300"/>
              <a:ext cx="114775" cy="67200"/>
            </a:xfrm>
            <a:custGeom>
              <a:avLst/>
              <a:gdLst/>
              <a:ahLst/>
              <a:cxnLst/>
              <a:rect l="l" t="t" r="r" b="b"/>
              <a:pathLst>
                <a:path w="4591" h="2688" extrusionOk="0">
                  <a:moveTo>
                    <a:pt x="461" y="0"/>
                  </a:moveTo>
                  <a:cubicBezTo>
                    <a:pt x="365" y="0"/>
                    <a:pt x="268" y="23"/>
                    <a:pt x="183" y="65"/>
                  </a:cubicBezTo>
                  <a:cubicBezTo>
                    <a:pt x="61" y="156"/>
                    <a:pt x="1" y="339"/>
                    <a:pt x="61" y="491"/>
                  </a:cubicBezTo>
                  <a:cubicBezTo>
                    <a:pt x="92" y="643"/>
                    <a:pt x="183" y="764"/>
                    <a:pt x="305" y="886"/>
                  </a:cubicBezTo>
                  <a:cubicBezTo>
                    <a:pt x="1304" y="2028"/>
                    <a:pt x="2760" y="2687"/>
                    <a:pt x="4293" y="2687"/>
                  </a:cubicBezTo>
                  <a:cubicBezTo>
                    <a:pt x="4392" y="2687"/>
                    <a:pt x="4491" y="2685"/>
                    <a:pt x="4590" y="2679"/>
                  </a:cubicBezTo>
                  <a:lnTo>
                    <a:pt x="4256" y="1919"/>
                  </a:lnTo>
                  <a:cubicBezTo>
                    <a:pt x="3162" y="1220"/>
                    <a:pt x="1976" y="582"/>
                    <a:pt x="760" y="96"/>
                  </a:cubicBezTo>
                  <a:cubicBezTo>
                    <a:pt x="679" y="30"/>
                    <a:pt x="571" y="0"/>
                    <a:pt x="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3499450" y="4092200"/>
              <a:ext cx="123125" cy="81000"/>
            </a:xfrm>
            <a:custGeom>
              <a:avLst/>
              <a:gdLst/>
              <a:ahLst/>
              <a:cxnLst/>
              <a:rect l="l" t="t" r="r" b="b"/>
              <a:pathLst>
                <a:path w="4925" h="3240" extrusionOk="0">
                  <a:moveTo>
                    <a:pt x="841" y="0"/>
                  </a:moveTo>
                  <a:cubicBezTo>
                    <a:pt x="598" y="0"/>
                    <a:pt x="372" y="97"/>
                    <a:pt x="213" y="278"/>
                  </a:cubicBezTo>
                  <a:cubicBezTo>
                    <a:pt x="31" y="582"/>
                    <a:pt x="1" y="916"/>
                    <a:pt x="183" y="1220"/>
                  </a:cubicBezTo>
                  <a:cubicBezTo>
                    <a:pt x="365" y="1494"/>
                    <a:pt x="578" y="1737"/>
                    <a:pt x="852" y="1919"/>
                  </a:cubicBezTo>
                  <a:cubicBezTo>
                    <a:pt x="1460" y="2406"/>
                    <a:pt x="2128" y="2770"/>
                    <a:pt x="2858" y="3044"/>
                  </a:cubicBezTo>
                  <a:cubicBezTo>
                    <a:pt x="3254" y="3159"/>
                    <a:pt x="3623" y="3239"/>
                    <a:pt x="3990" y="3239"/>
                  </a:cubicBezTo>
                  <a:cubicBezTo>
                    <a:pt x="4299" y="3239"/>
                    <a:pt x="4605" y="3183"/>
                    <a:pt x="4925" y="3044"/>
                  </a:cubicBezTo>
                  <a:lnTo>
                    <a:pt x="4803" y="2314"/>
                  </a:lnTo>
                  <a:lnTo>
                    <a:pt x="1946" y="460"/>
                  </a:lnTo>
                  <a:cubicBezTo>
                    <a:pt x="1703" y="247"/>
                    <a:pt x="1399" y="96"/>
                    <a:pt x="1095" y="35"/>
                  </a:cubicBezTo>
                  <a:cubicBezTo>
                    <a:pt x="1009" y="11"/>
                    <a:pt x="924" y="0"/>
                    <a:pt x="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3475125" y="3955325"/>
              <a:ext cx="115550" cy="87600"/>
            </a:xfrm>
            <a:custGeom>
              <a:avLst/>
              <a:gdLst/>
              <a:ahLst/>
              <a:cxnLst/>
              <a:rect l="l" t="t" r="r" b="b"/>
              <a:pathLst>
                <a:path w="4622" h="3504" extrusionOk="0">
                  <a:moveTo>
                    <a:pt x="873" y="0"/>
                  </a:moveTo>
                  <a:cubicBezTo>
                    <a:pt x="835" y="0"/>
                    <a:pt x="797" y="3"/>
                    <a:pt x="761" y="8"/>
                  </a:cubicBezTo>
                  <a:cubicBezTo>
                    <a:pt x="335" y="99"/>
                    <a:pt x="1" y="494"/>
                    <a:pt x="31" y="950"/>
                  </a:cubicBezTo>
                  <a:cubicBezTo>
                    <a:pt x="31" y="1467"/>
                    <a:pt x="275" y="1953"/>
                    <a:pt x="639" y="2288"/>
                  </a:cubicBezTo>
                  <a:cubicBezTo>
                    <a:pt x="1034" y="2592"/>
                    <a:pt x="1460" y="2835"/>
                    <a:pt x="1946" y="2987"/>
                  </a:cubicBezTo>
                  <a:cubicBezTo>
                    <a:pt x="2797" y="3291"/>
                    <a:pt x="3709" y="3473"/>
                    <a:pt x="4621" y="3504"/>
                  </a:cubicBezTo>
                  <a:lnTo>
                    <a:pt x="4469" y="2622"/>
                  </a:lnTo>
                  <a:cubicBezTo>
                    <a:pt x="3679" y="1528"/>
                    <a:pt x="2615" y="677"/>
                    <a:pt x="1399" y="160"/>
                  </a:cubicBezTo>
                  <a:cubicBezTo>
                    <a:pt x="1248" y="59"/>
                    <a:pt x="1055" y="0"/>
                    <a:pt x="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3465250" y="3811800"/>
              <a:ext cx="107175" cy="106500"/>
            </a:xfrm>
            <a:custGeom>
              <a:avLst/>
              <a:gdLst/>
              <a:ahLst/>
              <a:cxnLst/>
              <a:rect l="l" t="t" r="r" b="b"/>
              <a:pathLst>
                <a:path w="4287" h="4260" extrusionOk="0">
                  <a:moveTo>
                    <a:pt x="572" y="0"/>
                  </a:moveTo>
                  <a:cubicBezTo>
                    <a:pt x="492" y="0"/>
                    <a:pt x="413" y="11"/>
                    <a:pt x="335" y="35"/>
                  </a:cubicBezTo>
                  <a:cubicBezTo>
                    <a:pt x="122" y="156"/>
                    <a:pt x="1" y="339"/>
                    <a:pt x="1" y="551"/>
                  </a:cubicBezTo>
                  <a:cubicBezTo>
                    <a:pt x="1" y="764"/>
                    <a:pt x="31" y="977"/>
                    <a:pt x="122" y="1159"/>
                  </a:cubicBezTo>
                  <a:cubicBezTo>
                    <a:pt x="761" y="2953"/>
                    <a:pt x="2402" y="4169"/>
                    <a:pt x="4287" y="4260"/>
                  </a:cubicBezTo>
                  <a:lnTo>
                    <a:pt x="4256" y="3561"/>
                  </a:lnTo>
                  <a:cubicBezTo>
                    <a:pt x="3588" y="2162"/>
                    <a:pt x="2463" y="1190"/>
                    <a:pt x="1217" y="278"/>
                  </a:cubicBezTo>
                  <a:cubicBezTo>
                    <a:pt x="1036" y="97"/>
                    <a:pt x="804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3543525" y="3697150"/>
              <a:ext cx="60825" cy="140600"/>
            </a:xfrm>
            <a:custGeom>
              <a:avLst/>
              <a:gdLst/>
              <a:ahLst/>
              <a:cxnLst/>
              <a:rect l="l" t="t" r="r" b="b"/>
              <a:pathLst>
                <a:path w="2433" h="5624" extrusionOk="0">
                  <a:moveTo>
                    <a:pt x="1454" y="1"/>
                  </a:moveTo>
                  <a:cubicBezTo>
                    <a:pt x="1227" y="1"/>
                    <a:pt x="1004" y="82"/>
                    <a:pt x="821" y="244"/>
                  </a:cubicBezTo>
                  <a:cubicBezTo>
                    <a:pt x="578" y="457"/>
                    <a:pt x="365" y="730"/>
                    <a:pt x="274" y="1064"/>
                  </a:cubicBezTo>
                  <a:cubicBezTo>
                    <a:pt x="31" y="1824"/>
                    <a:pt x="1" y="2645"/>
                    <a:pt x="183" y="3405"/>
                  </a:cubicBezTo>
                  <a:cubicBezTo>
                    <a:pt x="365" y="4165"/>
                    <a:pt x="639" y="4925"/>
                    <a:pt x="973" y="5624"/>
                  </a:cubicBezTo>
                  <a:cubicBezTo>
                    <a:pt x="1824" y="4955"/>
                    <a:pt x="2280" y="3223"/>
                    <a:pt x="2402" y="1703"/>
                  </a:cubicBezTo>
                  <a:cubicBezTo>
                    <a:pt x="2432" y="1399"/>
                    <a:pt x="2432" y="1095"/>
                    <a:pt x="2371" y="761"/>
                  </a:cubicBezTo>
                  <a:cubicBezTo>
                    <a:pt x="2280" y="457"/>
                    <a:pt x="2068" y="183"/>
                    <a:pt x="1794" y="61"/>
                  </a:cubicBezTo>
                  <a:cubicBezTo>
                    <a:pt x="1683" y="21"/>
                    <a:pt x="1568" y="1"/>
                    <a:pt x="1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3968300" y="3723000"/>
              <a:ext cx="138325" cy="648200"/>
            </a:xfrm>
            <a:custGeom>
              <a:avLst/>
              <a:gdLst/>
              <a:ahLst/>
              <a:cxnLst/>
              <a:rect l="l" t="t" r="r" b="b"/>
              <a:pathLst>
                <a:path w="5533" h="25928" extrusionOk="0">
                  <a:moveTo>
                    <a:pt x="5442" y="0"/>
                  </a:moveTo>
                  <a:cubicBezTo>
                    <a:pt x="5411" y="61"/>
                    <a:pt x="5411" y="152"/>
                    <a:pt x="5411" y="243"/>
                  </a:cubicBezTo>
                  <a:lnTo>
                    <a:pt x="5411" y="1034"/>
                  </a:lnTo>
                  <a:cubicBezTo>
                    <a:pt x="5411" y="1368"/>
                    <a:pt x="5411" y="1763"/>
                    <a:pt x="5411" y="2249"/>
                  </a:cubicBezTo>
                  <a:cubicBezTo>
                    <a:pt x="5381" y="2736"/>
                    <a:pt x="5381" y="3283"/>
                    <a:pt x="5350" y="3891"/>
                  </a:cubicBezTo>
                  <a:cubicBezTo>
                    <a:pt x="5290" y="5076"/>
                    <a:pt x="5168" y="6535"/>
                    <a:pt x="4986" y="8116"/>
                  </a:cubicBezTo>
                  <a:cubicBezTo>
                    <a:pt x="4803" y="9696"/>
                    <a:pt x="4530" y="11429"/>
                    <a:pt x="4165" y="13222"/>
                  </a:cubicBezTo>
                  <a:cubicBezTo>
                    <a:pt x="3770" y="15046"/>
                    <a:pt x="3344" y="16748"/>
                    <a:pt x="2858" y="18268"/>
                  </a:cubicBezTo>
                  <a:cubicBezTo>
                    <a:pt x="2402" y="19788"/>
                    <a:pt x="1916" y="21125"/>
                    <a:pt x="1490" y="22280"/>
                  </a:cubicBezTo>
                  <a:cubicBezTo>
                    <a:pt x="1277" y="22827"/>
                    <a:pt x="1065" y="23344"/>
                    <a:pt x="882" y="23800"/>
                  </a:cubicBezTo>
                  <a:cubicBezTo>
                    <a:pt x="700" y="24225"/>
                    <a:pt x="548" y="24620"/>
                    <a:pt x="426" y="24924"/>
                  </a:cubicBezTo>
                  <a:lnTo>
                    <a:pt x="92" y="25684"/>
                  </a:lnTo>
                  <a:cubicBezTo>
                    <a:pt x="62" y="25745"/>
                    <a:pt x="31" y="25836"/>
                    <a:pt x="1" y="25927"/>
                  </a:cubicBezTo>
                  <a:cubicBezTo>
                    <a:pt x="62" y="25867"/>
                    <a:pt x="92" y="25776"/>
                    <a:pt x="122" y="25684"/>
                  </a:cubicBezTo>
                  <a:lnTo>
                    <a:pt x="457" y="24985"/>
                  </a:lnTo>
                  <a:cubicBezTo>
                    <a:pt x="609" y="24681"/>
                    <a:pt x="791" y="24317"/>
                    <a:pt x="973" y="23861"/>
                  </a:cubicBezTo>
                  <a:cubicBezTo>
                    <a:pt x="1156" y="23405"/>
                    <a:pt x="1399" y="22888"/>
                    <a:pt x="1612" y="22341"/>
                  </a:cubicBezTo>
                  <a:cubicBezTo>
                    <a:pt x="2068" y="21216"/>
                    <a:pt x="2554" y="19848"/>
                    <a:pt x="3040" y="18329"/>
                  </a:cubicBezTo>
                  <a:cubicBezTo>
                    <a:pt x="3496" y="16778"/>
                    <a:pt x="3952" y="15107"/>
                    <a:pt x="4347" y="13283"/>
                  </a:cubicBezTo>
                  <a:cubicBezTo>
                    <a:pt x="4712" y="11459"/>
                    <a:pt x="4986" y="9727"/>
                    <a:pt x="5168" y="8146"/>
                  </a:cubicBezTo>
                  <a:cubicBezTo>
                    <a:pt x="5350" y="6566"/>
                    <a:pt x="5442" y="5107"/>
                    <a:pt x="5472" y="3891"/>
                  </a:cubicBezTo>
                  <a:cubicBezTo>
                    <a:pt x="5502" y="3313"/>
                    <a:pt x="5472" y="2736"/>
                    <a:pt x="5502" y="2280"/>
                  </a:cubicBezTo>
                  <a:cubicBezTo>
                    <a:pt x="5533" y="1793"/>
                    <a:pt x="5533" y="1368"/>
                    <a:pt x="5502" y="1034"/>
                  </a:cubicBezTo>
                  <a:cubicBezTo>
                    <a:pt x="5472" y="730"/>
                    <a:pt x="5472" y="456"/>
                    <a:pt x="5472" y="274"/>
                  </a:cubicBezTo>
                  <a:cubicBezTo>
                    <a:pt x="5472" y="182"/>
                    <a:pt x="5472" y="91"/>
                    <a:pt x="5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4025300" y="3859000"/>
              <a:ext cx="67650" cy="110975"/>
            </a:xfrm>
            <a:custGeom>
              <a:avLst/>
              <a:gdLst/>
              <a:ahLst/>
              <a:cxnLst/>
              <a:rect l="l" t="t" r="r" b="b"/>
              <a:pathLst>
                <a:path w="2706" h="4439" extrusionOk="0">
                  <a:moveTo>
                    <a:pt x="700" y="1"/>
                  </a:moveTo>
                  <a:cubicBezTo>
                    <a:pt x="244" y="92"/>
                    <a:pt x="31" y="639"/>
                    <a:pt x="0" y="1126"/>
                  </a:cubicBezTo>
                  <a:cubicBezTo>
                    <a:pt x="0" y="1916"/>
                    <a:pt x="274" y="2706"/>
                    <a:pt x="760" y="3314"/>
                  </a:cubicBezTo>
                  <a:cubicBezTo>
                    <a:pt x="1216" y="3922"/>
                    <a:pt x="1855" y="4317"/>
                    <a:pt x="2584" y="4439"/>
                  </a:cubicBezTo>
                  <a:lnTo>
                    <a:pt x="2706" y="3344"/>
                  </a:lnTo>
                  <a:cubicBezTo>
                    <a:pt x="2675" y="2281"/>
                    <a:pt x="2280" y="1277"/>
                    <a:pt x="1611" y="487"/>
                  </a:cubicBezTo>
                  <a:cubicBezTo>
                    <a:pt x="1399" y="183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4004025" y="3969400"/>
              <a:ext cx="64625" cy="131275"/>
            </a:xfrm>
            <a:custGeom>
              <a:avLst/>
              <a:gdLst/>
              <a:ahLst/>
              <a:cxnLst/>
              <a:rect l="l" t="t" r="r" b="b"/>
              <a:pathLst>
                <a:path w="2585" h="5251" extrusionOk="0">
                  <a:moveTo>
                    <a:pt x="720" y="0"/>
                  </a:moveTo>
                  <a:cubicBezTo>
                    <a:pt x="646" y="0"/>
                    <a:pt x="577" y="17"/>
                    <a:pt x="517" y="53"/>
                  </a:cubicBezTo>
                  <a:cubicBezTo>
                    <a:pt x="274" y="205"/>
                    <a:pt x="122" y="479"/>
                    <a:pt x="152" y="752"/>
                  </a:cubicBezTo>
                  <a:cubicBezTo>
                    <a:pt x="0" y="2576"/>
                    <a:pt x="912" y="4308"/>
                    <a:pt x="2462" y="5251"/>
                  </a:cubicBezTo>
                  <a:lnTo>
                    <a:pt x="2523" y="4643"/>
                  </a:lnTo>
                  <a:cubicBezTo>
                    <a:pt x="2584" y="3397"/>
                    <a:pt x="2189" y="1512"/>
                    <a:pt x="1459" y="509"/>
                  </a:cubicBezTo>
                  <a:cubicBezTo>
                    <a:pt x="1368" y="357"/>
                    <a:pt x="1216" y="205"/>
                    <a:pt x="1064" y="114"/>
                  </a:cubicBezTo>
                  <a:cubicBezTo>
                    <a:pt x="954" y="40"/>
                    <a:pt x="832" y="0"/>
                    <a:pt x="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3957675" y="4108975"/>
              <a:ext cx="76000" cy="125450"/>
            </a:xfrm>
            <a:custGeom>
              <a:avLst/>
              <a:gdLst/>
              <a:ahLst/>
              <a:cxnLst/>
              <a:rect l="l" t="t" r="r" b="b"/>
              <a:pathLst>
                <a:path w="3040" h="5018" extrusionOk="0">
                  <a:moveTo>
                    <a:pt x="1021" y="0"/>
                  </a:moveTo>
                  <a:cubicBezTo>
                    <a:pt x="616" y="0"/>
                    <a:pt x="300" y="412"/>
                    <a:pt x="183" y="823"/>
                  </a:cubicBezTo>
                  <a:cubicBezTo>
                    <a:pt x="0" y="1704"/>
                    <a:pt x="426" y="2586"/>
                    <a:pt x="943" y="3346"/>
                  </a:cubicBezTo>
                  <a:cubicBezTo>
                    <a:pt x="1429" y="3953"/>
                    <a:pt x="2006" y="4531"/>
                    <a:pt x="2645" y="5017"/>
                  </a:cubicBezTo>
                  <a:lnTo>
                    <a:pt x="3040" y="3953"/>
                  </a:lnTo>
                  <a:cubicBezTo>
                    <a:pt x="2918" y="2707"/>
                    <a:pt x="2462" y="1522"/>
                    <a:pt x="1733" y="519"/>
                  </a:cubicBezTo>
                  <a:cubicBezTo>
                    <a:pt x="1581" y="276"/>
                    <a:pt x="1338" y="93"/>
                    <a:pt x="1064" y="2"/>
                  </a:cubicBezTo>
                  <a:cubicBezTo>
                    <a:pt x="1050" y="1"/>
                    <a:pt x="1035" y="0"/>
                    <a:pt x="1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3940200" y="4214525"/>
              <a:ext cx="63100" cy="95875"/>
            </a:xfrm>
            <a:custGeom>
              <a:avLst/>
              <a:gdLst/>
              <a:ahLst/>
              <a:cxnLst/>
              <a:rect l="l" t="t" r="r" b="b"/>
              <a:pathLst>
                <a:path w="2524" h="3835" extrusionOk="0">
                  <a:moveTo>
                    <a:pt x="601" y="1"/>
                  </a:moveTo>
                  <a:cubicBezTo>
                    <a:pt x="487" y="1"/>
                    <a:pt x="371" y="31"/>
                    <a:pt x="274" y="96"/>
                  </a:cubicBezTo>
                  <a:cubicBezTo>
                    <a:pt x="0" y="309"/>
                    <a:pt x="61" y="734"/>
                    <a:pt x="183" y="1069"/>
                  </a:cubicBezTo>
                  <a:cubicBezTo>
                    <a:pt x="547" y="2163"/>
                    <a:pt x="1246" y="3136"/>
                    <a:pt x="2189" y="3835"/>
                  </a:cubicBezTo>
                  <a:lnTo>
                    <a:pt x="2523" y="3166"/>
                  </a:lnTo>
                  <a:cubicBezTo>
                    <a:pt x="2341" y="2193"/>
                    <a:pt x="1945" y="1282"/>
                    <a:pt x="1368" y="491"/>
                  </a:cubicBezTo>
                  <a:cubicBezTo>
                    <a:pt x="1216" y="309"/>
                    <a:pt x="1064" y="187"/>
                    <a:pt x="882" y="66"/>
                  </a:cubicBezTo>
                  <a:cubicBezTo>
                    <a:pt x="797" y="23"/>
                    <a:pt x="699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4008575" y="4210275"/>
              <a:ext cx="114025" cy="67550"/>
            </a:xfrm>
            <a:custGeom>
              <a:avLst/>
              <a:gdLst/>
              <a:ahLst/>
              <a:cxnLst/>
              <a:rect l="l" t="t" r="r" b="b"/>
              <a:pathLst>
                <a:path w="4561" h="2702" extrusionOk="0">
                  <a:moveTo>
                    <a:pt x="4151" y="0"/>
                  </a:moveTo>
                  <a:cubicBezTo>
                    <a:pt x="4032" y="0"/>
                    <a:pt x="3911" y="41"/>
                    <a:pt x="3800" y="114"/>
                  </a:cubicBezTo>
                  <a:cubicBezTo>
                    <a:pt x="2584" y="601"/>
                    <a:pt x="1429" y="1239"/>
                    <a:pt x="335" y="1938"/>
                  </a:cubicBezTo>
                  <a:lnTo>
                    <a:pt x="1" y="2698"/>
                  </a:lnTo>
                  <a:cubicBezTo>
                    <a:pt x="71" y="2700"/>
                    <a:pt x="141" y="2702"/>
                    <a:pt x="211" y="2702"/>
                  </a:cubicBezTo>
                  <a:cubicBezTo>
                    <a:pt x="1749" y="2702"/>
                    <a:pt x="3240" y="2067"/>
                    <a:pt x="4287" y="904"/>
                  </a:cubicBezTo>
                  <a:cubicBezTo>
                    <a:pt x="4378" y="783"/>
                    <a:pt x="4469" y="661"/>
                    <a:pt x="4499" y="509"/>
                  </a:cubicBezTo>
                  <a:cubicBezTo>
                    <a:pt x="4560" y="327"/>
                    <a:pt x="4499" y="175"/>
                    <a:pt x="4378" y="53"/>
                  </a:cubicBezTo>
                  <a:cubicBezTo>
                    <a:pt x="4306" y="17"/>
                    <a:pt x="4229" y="0"/>
                    <a:pt x="4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4047325" y="4087750"/>
              <a:ext cx="123150" cy="81200"/>
            </a:xfrm>
            <a:custGeom>
              <a:avLst/>
              <a:gdLst/>
              <a:ahLst/>
              <a:cxnLst/>
              <a:rect l="l" t="t" r="r" b="b"/>
              <a:pathLst>
                <a:path w="4926" h="3248" extrusionOk="0">
                  <a:moveTo>
                    <a:pt x="4073" y="0"/>
                  </a:moveTo>
                  <a:cubicBezTo>
                    <a:pt x="4001" y="0"/>
                    <a:pt x="3930" y="10"/>
                    <a:pt x="3861" y="30"/>
                  </a:cubicBezTo>
                  <a:cubicBezTo>
                    <a:pt x="3557" y="122"/>
                    <a:pt x="3253" y="274"/>
                    <a:pt x="2980" y="456"/>
                  </a:cubicBezTo>
                  <a:lnTo>
                    <a:pt x="123" y="2310"/>
                  </a:lnTo>
                  <a:lnTo>
                    <a:pt x="1" y="3040"/>
                  </a:lnTo>
                  <a:cubicBezTo>
                    <a:pt x="313" y="3189"/>
                    <a:pt x="613" y="3247"/>
                    <a:pt x="914" y="3247"/>
                  </a:cubicBezTo>
                  <a:cubicBezTo>
                    <a:pt x="1288" y="3247"/>
                    <a:pt x="1664" y="3157"/>
                    <a:pt x="2068" y="3040"/>
                  </a:cubicBezTo>
                  <a:cubicBezTo>
                    <a:pt x="2828" y="2796"/>
                    <a:pt x="3496" y="2401"/>
                    <a:pt x="4104" y="1915"/>
                  </a:cubicBezTo>
                  <a:cubicBezTo>
                    <a:pt x="4348" y="1732"/>
                    <a:pt x="4591" y="1489"/>
                    <a:pt x="4773" y="1216"/>
                  </a:cubicBezTo>
                  <a:cubicBezTo>
                    <a:pt x="4925" y="942"/>
                    <a:pt x="4925" y="577"/>
                    <a:pt x="4743" y="304"/>
                  </a:cubicBezTo>
                  <a:cubicBezTo>
                    <a:pt x="4578" y="115"/>
                    <a:pt x="4322" y="0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4079250" y="3950750"/>
              <a:ext cx="115525" cy="87625"/>
            </a:xfrm>
            <a:custGeom>
              <a:avLst/>
              <a:gdLst/>
              <a:ahLst/>
              <a:cxnLst/>
              <a:rect l="l" t="t" r="r" b="b"/>
              <a:pathLst>
                <a:path w="4621" h="3505" extrusionOk="0">
                  <a:moveTo>
                    <a:pt x="3748" y="1"/>
                  </a:moveTo>
                  <a:cubicBezTo>
                    <a:pt x="3573" y="1"/>
                    <a:pt x="3398" y="55"/>
                    <a:pt x="3223" y="130"/>
                  </a:cubicBezTo>
                  <a:cubicBezTo>
                    <a:pt x="2007" y="677"/>
                    <a:pt x="943" y="1529"/>
                    <a:pt x="183" y="2592"/>
                  </a:cubicBezTo>
                  <a:lnTo>
                    <a:pt x="1" y="3504"/>
                  </a:lnTo>
                  <a:cubicBezTo>
                    <a:pt x="912" y="3474"/>
                    <a:pt x="1824" y="3291"/>
                    <a:pt x="2706" y="2988"/>
                  </a:cubicBezTo>
                  <a:cubicBezTo>
                    <a:pt x="3162" y="2836"/>
                    <a:pt x="3618" y="2592"/>
                    <a:pt x="3982" y="2258"/>
                  </a:cubicBezTo>
                  <a:cubicBezTo>
                    <a:pt x="4378" y="1924"/>
                    <a:pt x="4590" y="1468"/>
                    <a:pt x="4621" y="951"/>
                  </a:cubicBezTo>
                  <a:cubicBezTo>
                    <a:pt x="4621" y="495"/>
                    <a:pt x="4317" y="100"/>
                    <a:pt x="3861" y="9"/>
                  </a:cubicBezTo>
                  <a:cubicBezTo>
                    <a:pt x="3823" y="3"/>
                    <a:pt x="3785" y="1"/>
                    <a:pt x="3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4097500" y="3807225"/>
              <a:ext cx="107925" cy="106525"/>
            </a:xfrm>
            <a:custGeom>
              <a:avLst/>
              <a:gdLst/>
              <a:ahLst/>
              <a:cxnLst/>
              <a:rect l="l" t="t" r="r" b="b"/>
              <a:pathLst>
                <a:path w="4317" h="4261" extrusionOk="0">
                  <a:moveTo>
                    <a:pt x="3741" y="1"/>
                  </a:moveTo>
                  <a:cubicBezTo>
                    <a:pt x="3502" y="1"/>
                    <a:pt x="3259" y="97"/>
                    <a:pt x="3100" y="279"/>
                  </a:cubicBezTo>
                  <a:cubicBezTo>
                    <a:pt x="1854" y="1190"/>
                    <a:pt x="699" y="2163"/>
                    <a:pt x="61" y="3561"/>
                  </a:cubicBezTo>
                  <a:lnTo>
                    <a:pt x="0" y="4260"/>
                  </a:lnTo>
                  <a:cubicBezTo>
                    <a:pt x="1885" y="4169"/>
                    <a:pt x="3556" y="2953"/>
                    <a:pt x="4195" y="1160"/>
                  </a:cubicBezTo>
                  <a:cubicBezTo>
                    <a:pt x="4286" y="978"/>
                    <a:pt x="4316" y="765"/>
                    <a:pt x="4316" y="552"/>
                  </a:cubicBezTo>
                  <a:cubicBezTo>
                    <a:pt x="4286" y="339"/>
                    <a:pt x="4164" y="157"/>
                    <a:pt x="3982" y="35"/>
                  </a:cubicBezTo>
                  <a:cubicBezTo>
                    <a:pt x="3904" y="12"/>
                    <a:pt x="3823" y="1"/>
                    <a:pt x="3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4065575" y="3692575"/>
              <a:ext cx="61575" cy="140625"/>
            </a:xfrm>
            <a:custGeom>
              <a:avLst/>
              <a:gdLst/>
              <a:ahLst/>
              <a:cxnLst/>
              <a:rect l="l" t="t" r="r" b="b"/>
              <a:pathLst>
                <a:path w="2463" h="5625" extrusionOk="0">
                  <a:moveTo>
                    <a:pt x="1018" y="0"/>
                  </a:moveTo>
                  <a:cubicBezTo>
                    <a:pt x="902" y="0"/>
                    <a:pt x="784" y="20"/>
                    <a:pt x="669" y="62"/>
                  </a:cubicBezTo>
                  <a:cubicBezTo>
                    <a:pt x="365" y="184"/>
                    <a:pt x="152" y="457"/>
                    <a:pt x="92" y="761"/>
                  </a:cubicBezTo>
                  <a:cubicBezTo>
                    <a:pt x="31" y="1065"/>
                    <a:pt x="0" y="1399"/>
                    <a:pt x="61" y="1703"/>
                  </a:cubicBezTo>
                  <a:cubicBezTo>
                    <a:pt x="183" y="3193"/>
                    <a:pt x="639" y="4956"/>
                    <a:pt x="1490" y="5624"/>
                  </a:cubicBezTo>
                  <a:cubicBezTo>
                    <a:pt x="1824" y="4895"/>
                    <a:pt x="2067" y="4165"/>
                    <a:pt x="2280" y="3406"/>
                  </a:cubicBezTo>
                  <a:cubicBezTo>
                    <a:pt x="2463" y="2615"/>
                    <a:pt x="2432" y="1795"/>
                    <a:pt x="2189" y="1065"/>
                  </a:cubicBezTo>
                  <a:cubicBezTo>
                    <a:pt x="2067" y="731"/>
                    <a:pt x="1885" y="427"/>
                    <a:pt x="1611" y="214"/>
                  </a:cubicBezTo>
                  <a:cubicBezTo>
                    <a:pt x="1452" y="74"/>
                    <a:pt x="1240" y="0"/>
                    <a:pt x="1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3475125" y="4370425"/>
              <a:ext cx="688500" cy="125400"/>
            </a:xfrm>
            <a:custGeom>
              <a:avLst/>
              <a:gdLst/>
              <a:ahLst/>
              <a:cxnLst/>
              <a:rect l="l" t="t" r="r" b="b"/>
              <a:pathLst>
                <a:path w="27540" h="5016" extrusionOk="0">
                  <a:moveTo>
                    <a:pt x="1" y="0"/>
                  </a:moveTo>
                  <a:lnTo>
                    <a:pt x="1" y="3617"/>
                  </a:lnTo>
                  <a:cubicBezTo>
                    <a:pt x="1" y="4377"/>
                    <a:pt x="639" y="5015"/>
                    <a:pt x="1430" y="5015"/>
                  </a:cubicBezTo>
                  <a:lnTo>
                    <a:pt x="26111" y="5015"/>
                  </a:lnTo>
                  <a:cubicBezTo>
                    <a:pt x="26901" y="5015"/>
                    <a:pt x="27540" y="4377"/>
                    <a:pt x="27540" y="3617"/>
                  </a:cubicBezTo>
                  <a:lnTo>
                    <a:pt x="275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3528325" y="4495800"/>
              <a:ext cx="588950" cy="69925"/>
            </a:xfrm>
            <a:custGeom>
              <a:avLst/>
              <a:gdLst/>
              <a:ahLst/>
              <a:cxnLst/>
              <a:rect l="l" t="t" r="r" b="b"/>
              <a:pathLst>
                <a:path w="23558" h="2797" extrusionOk="0">
                  <a:moveTo>
                    <a:pt x="1" y="0"/>
                  </a:moveTo>
                  <a:lnTo>
                    <a:pt x="213" y="1155"/>
                  </a:lnTo>
                  <a:lnTo>
                    <a:pt x="22980" y="2797"/>
                  </a:lnTo>
                  <a:lnTo>
                    <a:pt x="2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36"/>
          <p:cNvSpPr/>
          <p:nvPr/>
        </p:nvSpPr>
        <p:spPr>
          <a:xfrm>
            <a:off x="-2547875" y="7059463"/>
            <a:ext cx="320700" cy="15225"/>
          </a:xfrm>
          <a:custGeom>
            <a:avLst/>
            <a:gdLst/>
            <a:ahLst/>
            <a:cxnLst/>
            <a:rect l="l" t="t" r="r" b="b"/>
            <a:pathLst>
              <a:path w="12828" h="609" extrusionOk="0">
                <a:moveTo>
                  <a:pt x="153" y="0"/>
                </a:moveTo>
                <a:cubicBezTo>
                  <a:pt x="62" y="0"/>
                  <a:pt x="1" y="61"/>
                  <a:pt x="1" y="152"/>
                </a:cubicBezTo>
                <a:lnTo>
                  <a:pt x="1" y="456"/>
                </a:lnTo>
                <a:cubicBezTo>
                  <a:pt x="1" y="517"/>
                  <a:pt x="62" y="608"/>
                  <a:pt x="153" y="608"/>
                </a:cubicBezTo>
                <a:lnTo>
                  <a:pt x="12828" y="608"/>
                </a:lnTo>
                <a:lnTo>
                  <a:pt x="128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213092-AA63-2127-E63E-5D1BA643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75" y="645127"/>
            <a:ext cx="6823440" cy="3177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>
            <a:spLocks noGrp="1"/>
          </p:cNvSpPr>
          <p:nvPr>
            <p:ph type="title"/>
          </p:nvPr>
        </p:nvSpPr>
        <p:spPr>
          <a:xfrm>
            <a:off x="5173867" y="1526025"/>
            <a:ext cx="39375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</a:t>
            </a:r>
            <a:r>
              <a:rPr lang="en" dirty="0"/>
              <a:t>hat is MongoDB</a:t>
            </a:r>
            <a:endParaRPr dirty="0"/>
          </a:p>
        </p:txBody>
      </p:sp>
      <p:sp>
        <p:nvSpPr>
          <p:cNvPr id="489" name="Google Shape;489;p39"/>
          <p:cNvSpPr txBox="1">
            <a:spLocks noGrp="1"/>
          </p:cNvSpPr>
          <p:nvPr>
            <p:ph type="subTitle" idx="1"/>
          </p:nvPr>
        </p:nvSpPr>
        <p:spPr>
          <a:xfrm>
            <a:off x="5173867" y="2083119"/>
            <a:ext cx="3937500" cy="169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lota Text" panose="020B0604020202020204" charset="0"/>
                <a:ea typeface="Bellota Text" panose="020B0604020202020204" charset="0"/>
              </a:rPr>
              <a:t>MongoDB </a:t>
            </a:r>
            <a:r>
              <a:rPr lang="en-US" b="0" i="0" dirty="0">
                <a:effectLst/>
                <a:latin typeface="Bellota Text" panose="020B0604020202020204" charset="0"/>
                <a:ea typeface="Bellota Text" panose="020B0604020202020204" charset="0"/>
              </a:rPr>
              <a:t>is one of the most popular open-source NoSQL,</a:t>
            </a:r>
            <a:r>
              <a:rPr lang="en" dirty="0"/>
              <a:t>MongoDB is a data management systheme used for handling, sorting and moving large amounts of information</a:t>
            </a:r>
            <a:endParaRPr dirty="0"/>
          </a:p>
        </p:txBody>
      </p:sp>
      <p:cxnSp>
        <p:nvCxnSpPr>
          <p:cNvPr id="490" name="Google Shape;490;p39"/>
          <p:cNvCxnSpPr/>
          <p:nvPr/>
        </p:nvCxnSpPr>
        <p:spPr>
          <a:xfrm>
            <a:off x="5587192" y="2164750"/>
            <a:ext cx="3005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DDEB8A69-92F9-351E-0A95-F01D66E2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2" y="233916"/>
            <a:ext cx="5230483" cy="43912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>
            <a:spLocks noGrp="1"/>
          </p:cNvSpPr>
          <p:nvPr>
            <p:ph type="title"/>
          </p:nvPr>
        </p:nvSpPr>
        <p:spPr>
          <a:xfrm>
            <a:off x="4493375" y="1526025"/>
            <a:ext cx="39375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</a:t>
            </a:r>
            <a:r>
              <a:rPr lang="en" dirty="0"/>
              <a:t>hat is SQL</a:t>
            </a:r>
            <a:endParaRPr dirty="0"/>
          </a:p>
        </p:txBody>
      </p:sp>
      <p:sp>
        <p:nvSpPr>
          <p:cNvPr id="489" name="Google Shape;489;p39"/>
          <p:cNvSpPr txBox="1">
            <a:spLocks noGrp="1"/>
          </p:cNvSpPr>
          <p:nvPr>
            <p:ph type="subTitle" idx="1"/>
          </p:nvPr>
        </p:nvSpPr>
        <p:spPr>
          <a:xfrm>
            <a:off x="4493375" y="2251275"/>
            <a:ext cx="3937500" cy="15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is a standard language used for sorting, manipulating and retrieving data f</a:t>
            </a:r>
            <a:endParaRPr dirty="0"/>
          </a:p>
        </p:txBody>
      </p:sp>
      <p:cxnSp>
        <p:nvCxnSpPr>
          <p:cNvPr id="490" name="Google Shape;490;p39"/>
          <p:cNvCxnSpPr/>
          <p:nvPr/>
        </p:nvCxnSpPr>
        <p:spPr>
          <a:xfrm>
            <a:off x="4906700" y="2164750"/>
            <a:ext cx="3005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45" name="Image 844">
            <a:extLst>
              <a:ext uri="{FF2B5EF4-FFF2-40B4-BE49-F238E27FC236}">
                <a16:creationId xmlns:a16="http://schemas.microsoft.com/office/drawing/2014/main" id="{2CD2C24E-6D6A-0100-25D9-0F1D0989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60" y="574162"/>
            <a:ext cx="3453256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8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>
            <a:spLocks noGrp="1"/>
          </p:cNvSpPr>
          <p:nvPr>
            <p:ph type="title"/>
          </p:nvPr>
        </p:nvSpPr>
        <p:spPr>
          <a:xfrm>
            <a:off x="720000" y="378425"/>
            <a:ext cx="77040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</a:t>
            </a:r>
            <a:r>
              <a:rPr lang="en" dirty="0"/>
              <a:t>unctions of MongoDB</a:t>
            </a:r>
            <a:endParaRPr dirty="0"/>
          </a:p>
        </p:txBody>
      </p:sp>
      <p:sp>
        <p:nvSpPr>
          <p:cNvPr id="461" name="Google Shape;461;p38"/>
          <p:cNvSpPr txBox="1">
            <a:spLocks noGrp="1"/>
          </p:cNvSpPr>
          <p:nvPr>
            <p:ph type="subTitle" idx="16"/>
          </p:nvPr>
        </p:nvSpPr>
        <p:spPr>
          <a:xfrm>
            <a:off x="664274" y="1421226"/>
            <a:ext cx="4789012" cy="519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Read data </a:t>
            </a:r>
            <a:r>
              <a:rPr lang="fr-FR" dirty="0" err="1"/>
              <a:t>from</a:t>
            </a:r>
            <a:r>
              <a:rPr lang="fr-FR" dirty="0"/>
              <a:t> MongoDB </a:t>
            </a:r>
            <a:r>
              <a:rPr lang="fr-FR" dirty="0" err="1"/>
              <a:t>database</a:t>
            </a:r>
            <a:endParaRPr dirty="0"/>
          </a:p>
        </p:txBody>
      </p:sp>
      <p:sp>
        <p:nvSpPr>
          <p:cNvPr id="462" name="Google Shape;462;p38"/>
          <p:cNvSpPr txBox="1">
            <a:spLocks noGrp="1"/>
          </p:cNvSpPr>
          <p:nvPr>
            <p:ph type="subTitle" idx="17"/>
          </p:nvPr>
        </p:nvSpPr>
        <p:spPr>
          <a:xfrm>
            <a:off x="1060692" y="2297271"/>
            <a:ext cx="4392594" cy="5195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</a:t>
            </a:r>
            <a:r>
              <a:rPr lang="en" dirty="0"/>
              <a:t>nsert data to MongoDB database</a:t>
            </a:r>
            <a:endParaRPr dirty="0"/>
          </a:p>
        </p:txBody>
      </p:sp>
      <p:sp>
        <p:nvSpPr>
          <p:cNvPr id="463" name="Google Shape;463;p38"/>
          <p:cNvSpPr txBox="1">
            <a:spLocks noGrp="1"/>
          </p:cNvSpPr>
          <p:nvPr>
            <p:ph type="subTitle" idx="18"/>
          </p:nvPr>
        </p:nvSpPr>
        <p:spPr>
          <a:xfrm>
            <a:off x="2219384" y="4270031"/>
            <a:ext cx="4713980" cy="524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Delete</a:t>
            </a:r>
            <a:r>
              <a:rPr lang="en" dirty="0"/>
              <a:t> data from MongoDB datbase</a:t>
            </a:r>
            <a:endParaRPr dirty="0"/>
          </a:p>
        </p:txBody>
      </p:sp>
      <p:sp>
        <p:nvSpPr>
          <p:cNvPr id="464" name="Google Shape;464;p38"/>
          <p:cNvSpPr txBox="1">
            <a:spLocks noGrp="1"/>
          </p:cNvSpPr>
          <p:nvPr>
            <p:ph type="subTitle" idx="19"/>
          </p:nvPr>
        </p:nvSpPr>
        <p:spPr>
          <a:xfrm>
            <a:off x="1562987" y="3279602"/>
            <a:ext cx="4691697" cy="524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Update</a:t>
            </a:r>
            <a:r>
              <a:rPr lang="en" dirty="0"/>
              <a:t> data from MongoDB database</a:t>
            </a:r>
            <a:endParaRPr dirty="0"/>
          </a:p>
        </p:txBody>
      </p:sp>
      <p:grpSp>
        <p:nvGrpSpPr>
          <p:cNvPr id="467" name="Google Shape;467;p38"/>
          <p:cNvGrpSpPr/>
          <p:nvPr/>
        </p:nvGrpSpPr>
        <p:grpSpPr>
          <a:xfrm>
            <a:off x="-254700" y="3052763"/>
            <a:ext cx="820700" cy="1991700"/>
            <a:chOff x="-254700" y="3052763"/>
            <a:chExt cx="820700" cy="1991700"/>
          </a:xfrm>
        </p:grpSpPr>
        <p:sp>
          <p:nvSpPr>
            <p:cNvPr id="468" name="Google Shape;468;p38"/>
            <p:cNvSpPr/>
            <p:nvPr/>
          </p:nvSpPr>
          <p:spPr>
            <a:xfrm>
              <a:off x="-131600" y="4706288"/>
              <a:ext cx="172525" cy="169500"/>
            </a:xfrm>
            <a:custGeom>
              <a:avLst/>
              <a:gdLst/>
              <a:ahLst/>
              <a:cxnLst/>
              <a:rect l="l" t="t" r="r" b="b"/>
              <a:pathLst>
                <a:path w="6901" h="6780" extrusionOk="0">
                  <a:moveTo>
                    <a:pt x="62" y="0"/>
                  </a:moveTo>
                  <a:cubicBezTo>
                    <a:pt x="62" y="0"/>
                    <a:pt x="61" y="0"/>
                    <a:pt x="61" y="1"/>
                  </a:cubicBezTo>
                  <a:cubicBezTo>
                    <a:pt x="0" y="31"/>
                    <a:pt x="1490" y="1581"/>
                    <a:pt x="3374" y="3466"/>
                  </a:cubicBezTo>
                  <a:cubicBezTo>
                    <a:pt x="5240" y="5301"/>
                    <a:pt x="6778" y="6779"/>
                    <a:pt x="6867" y="6779"/>
                  </a:cubicBezTo>
                  <a:cubicBezTo>
                    <a:pt x="6868" y="6779"/>
                    <a:pt x="6869" y="6779"/>
                    <a:pt x="6870" y="6779"/>
                  </a:cubicBezTo>
                  <a:cubicBezTo>
                    <a:pt x="6900" y="6748"/>
                    <a:pt x="5411" y="5198"/>
                    <a:pt x="3526" y="3314"/>
                  </a:cubicBezTo>
                  <a:cubicBezTo>
                    <a:pt x="1661" y="1478"/>
                    <a:pt x="123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-254700" y="3564938"/>
              <a:ext cx="348050" cy="1237775"/>
            </a:xfrm>
            <a:custGeom>
              <a:avLst/>
              <a:gdLst/>
              <a:ahLst/>
              <a:cxnLst/>
              <a:rect l="l" t="t" r="r" b="b"/>
              <a:pathLst>
                <a:path w="13922" h="49511" extrusionOk="0">
                  <a:moveTo>
                    <a:pt x="1824" y="0"/>
                  </a:moveTo>
                  <a:cubicBezTo>
                    <a:pt x="1034" y="1368"/>
                    <a:pt x="1824" y="3131"/>
                    <a:pt x="1642" y="4681"/>
                  </a:cubicBezTo>
                  <a:cubicBezTo>
                    <a:pt x="1520" y="5715"/>
                    <a:pt x="973" y="6657"/>
                    <a:pt x="669" y="7630"/>
                  </a:cubicBezTo>
                  <a:cubicBezTo>
                    <a:pt x="0" y="9666"/>
                    <a:pt x="213" y="11885"/>
                    <a:pt x="1246" y="13739"/>
                  </a:cubicBezTo>
                  <a:cubicBezTo>
                    <a:pt x="1945" y="14955"/>
                    <a:pt x="3009" y="16110"/>
                    <a:pt x="2949" y="17508"/>
                  </a:cubicBezTo>
                  <a:cubicBezTo>
                    <a:pt x="2888" y="19180"/>
                    <a:pt x="1216" y="20396"/>
                    <a:pt x="912" y="22068"/>
                  </a:cubicBezTo>
                  <a:cubicBezTo>
                    <a:pt x="486" y="24438"/>
                    <a:pt x="3009" y="26566"/>
                    <a:pt x="2675" y="28967"/>
                  </a:cubicBezTo>
                  <a:cubicBezTo>
                    <a:pt x="2584" y="29575"/>
                    <a:pt x="2280" y="30153"/>
                    <a:pt x="2249" y="30791"/>
                  </a:cubicBezTo>
                  <a:cubicBezTo>
                    <a:pt x="2067" y="32888"/>
                    <a:pt x="4438" y="34378"/>
                    <a:pt x="4803" y="36475"/>
                  </a:cubicBezTo>
                  <a:cubicBezTo>
                    <a:pt x="5076" y="37995"/>
                    <a:pt x="4195" y="39606"/>
                    <a:pt x="4560" y="41126"/>
                  </a:cubicBezTo>
                  <a:cubicBezTo>
                    <a:pt x="4833" y="42281"/>
                    <a:pt x="5867" y="43344"/>
                    <a:pt x="5623" y="44500"/>
                  </a:cubicBezTo>
                  <a:cubicBezTo>
                    <a:pt x="5441" y="45016"/>
                    <a:pt x="5228" y="45472"/>
                    <a:pt x="4955" y="45928"/>
                  </a:cubicBezTo>
                  <a:cubicBezTo>
                    <a:pt x="4560" y="46870"/>
                    <a:pt x="4742" y="47965"/>
                    <a:pt x="5380" y="48725"/>
                  </a:cubicBezTo>
                  <a:cubicBezTo>
                    <a:pt x="5848" y="49233"/>
                    <a:pt x="6493" y="49510"/>
                    <a:pt x="7151" y="49510"/>
                  </a:cubicBezTo>
                  <a:cubicBezTo>
                    <a:pt x="7476" y="49510"/>
                    <a:pt x="7804" y="49443"/>
                    <a:pt x="8116" y="49302"/>
                  </a:cubicBezTo>
                  <a:lnTo>
                    <a:pt x="12462" y="47144"/>
                  </a:lnTo>
                  <a:cubicBezTo>
                    <a:pt x="13587" y="47083"/>
                    <a:pt x="13921" y="45503"/>
                    <a:pt x="13496" y="44439"/>
                  </a:cubicBezTo>
                  <a:cubicBezTo>
                    <a:pt x="13070" y="43405"/>
                    <a:pt x="12250" y="42463"/>
                    <a:pt x="12219" y="41338"/>
                  </a:cubicBezTo>
                  <a:cubicBezTo>
                    <a:pt x="12219" y="40366"/>
                    <a:pt x="12858" y="39454"/>
                    <a:pt x="12888" y="38481"/>
                  </a:cubicBezTo>
                  <a:cubicBezTo>
                    <a:pt x="13010" y="36718"/>
                    <a:pt x="11307" y="35290"/>
                    <a:pt x="11247" y="33527"/>
                  </a:cubicBezTo>
                  <a:cubicBezTo>
                    <a:pt x="11186" y="32129"/>
                    <a:pt x="12128" y="30822"/>
                    <a:pt x="11885" y="29454"/>
                  </a:cubicBezTo>
                  <a:cubicBezTo>
                    <a:pt x="11642" y="28025"/>
                    <a:pt x="10122" y="27052"/>
                    <a:pt x="9788" y="25624"/>
                  </a:cubicBezTo>
                  <a:cubicBezTo>
                    <a:pt x="9392" y="24104"/>
                    <a:pt x="10456" y="22463"/>
                    <a:pt x="10061" y="20943"/>
                  </a:cubicBezTo>
                  <a:cubicBezTo>
                    <a:pt x="9666" y="19423"/>
                    <a:pt x="7873" y="18329"/>
                    <a:pt x="8116" y="16779"/>
                  </a:cubicBezTo>
                  <a:cubicBezTo>
                    <a:pt x="8207" y="16262"/>
                    <a:pt x="8511" y="15806"/>
                    <a:pt x="8663" y="15320"/>
                  </a:cubicBezTo>
                  <a:cubicBezTo>
                    <a:pt x="8967" y="14165"/>
                    <a:pt x="8359" y="12949"/>
                    <a:pt x="7599" y="12037"/>
                  </a:cubicBezTo>
                  <a:cubicBezTo>
                    <a:pt x="6809" y="11095"/>
                    <a:pt x="5897" y="10274"/>
                    <a:pt x="5411" y="9180"/>
                  </a:cubicBezTo>
                  <a:cubicBezTo>
                    <a:pt x="4681" y="7508"/>
                    <a:pt x="5198" y="5441"/>
                    <a:pt x="4347" y="3800"/>
                  </a:cubicBezTo>
                  <a:cubicBezTo>
                    <a:pt x="3617" y="2462"/>
                    <a:pt x="2067" y="1520"/>
                    <a:pt x="1824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-254700" y="3565688"/>
              <a:ext cx="348050" cy="1237975"/>
            </a:xfrm>
            <a:custGeom>
              <a:avLst/>
              <a:gdLst/>
              <a:ahLst/>
              <a:cxnLst/>
              <a:rect l="l" t="t" r="r" b="b"/>
              <a:pathLst>
                <a:path w="13922" h="49519" extrusionOk="0">
                  <a:moveTo>
                    <a:pt x="1824" y="1"/>
                  </a:moveTo>
                  <a:cubicBezTo>
                    <a:pt x="1034" y="1369"/>
                    <a:pt x="1824" y="3101"/>
                    <a:pt x="1642" y="4682"/>
                  </a:cubicBezTo>
                  <a:cubicBezTo>
                    <a:pt x="1520" y="5715"/>
                    <a:pt x="973" y="6627"/>
                    <a:pt x="669" y="7630"/>
                  </a:cubicBezTo>
                  <a:cubicBezTo>
                    <a:pt x="0" y="9667"/>
                    <a:pt x="213" y="11855"/>
                    <a:pt x="1246" y="13740"/>
                  </a:cubicBezTo>
                  <a:cubicBezTo>
                    <a:pt x="1945" y="14955"/>
                    <a:pt x="3009" y="16080"/>
                    <a:pt x="2949" y="17478"/>
                  </a:cubicBezTo>
                  <a:cubicBezTo>
                    <a:pt x="2888" y="19150"/>
                    <a:pt x="1216" y="20396"/>
                    <a:pt x="912" y="22038"/>
                  </a:cubicBezTo>
                  <a:cubicBezTo>
                    <a:pt x="486" y="24408"/>
                    <a:pt x="3009" y="26567"/>
                    <a:pt x="2675" y="28937"/>
                  </a:cubicBezTo>
                  <a:cubicBezTo>
                    <a:pt x="2584" y="29576"/>
                    <a:pt x="2280" y="30153"/>
                    <a:pt x="2249" y="30761"/>
                  </a:cubicBezTo>
                  <a:cubicBezTo>
                    <a:pt x="2067" y="32889"/>
                    <a:pt x="4438" y="34378"/>
                    <a:pt x="4833" y="36475"/>
                  </a:cubicBezTo>
                  <a:cubicBezTo>
                    <a:pt x="5076" y="37995"/>
                    <a:pt x="4195" y="39576"/>
                    <a:pt x="4560" y="41096"/>
                  </a:cubicBezTo>
                  <a:cubicBezTo>
                    <a:pt x="4863" y="42281"/>
                    <a:pt x="5867" y="43314"/>
                    <a:pt x="5623" y="44500"/>
                  </a:cubicBezTo>
                  <a:cubicBezTo>
                    <a:pt x="5441" y="44986"/>
                    <a:pt x="5228" y="45473"/>
                    <a:pt x="4955" y="45929"/>
                  </a:cubicBezTo>
                  <a:cubicBezTo>
                    <a:pt x="4560" y="46871"/>
                    <a:pt x="4711" y="47965"/>
                    <a:pt x="5380" y="48755"/>
                  </a:cubicBezTo>
                  <a:cubicBezTo>
                    <a:pt x="5840" y="49256"/>
                    <a:pt x="6472" y="49519"/>
                    <a:pt x="7119" y="49519"/>
                  </a:cubicBezTo>
                  <a:cubicBezTo>
                    <a:pt x="7454" y="49519"/>
                    <a:pt x="7794" y="49448"/>
                    <a:pt x="8116" y="49302"/>
                  </a:cubicBezTo>
                  <a:lnTo>
                    <a:pt x="12462" y="47114"/>
                  </a:lnTo>
                  <a:cubicBezTo>
                    <a:pt x="13587" y="47084"/>
                    <a:pt x="13921" y="45473"/>
                    <a:pt x="13496" y="44439"/>
                  </a:cubicBezTo>
                  <a:cubicBezTo>
                    <a:pt x="13070" y="43375"/>
                    <a:pt x="12219" y="42463"/>
                    <a:pt x="12219" y="41308"/>
                  </a:cubicBezTo>
                  <a:cubicBezTo>
                    <a:pt x="12219" y="40336"/>
                    <a:pt x="12858" y="39454"/>
                    <a:pt x="12918" y="38482"/>
                  </a:cubicBezTo>
                  <a:cubicBezTo>
                    <a:pt x="13010" y="36719"/>
                    <a:pt x="11307" y="35260"/>
                    <a:pt x="11247" y="33497"/>
                  </a:cubicBezTo>
                  <a:cubicBezTo>
                    <a:pt x="11186" y="32129"/>
                    <a:pt x="12128" y="30822"/>
                    <a:pt x="11915" y="29454"/>
                  </a:cubicBezTo>
                  <a:cubicBezTo>
                    <a:pt x="11642" y="27995"/>
                    <a:pt x="10122" y="27053"/>
                    <a:pt x="9788" y="25624"/>
                  </a:cubicBezTo>
                  <a:cubicBezTo>
                    <a:pt x="9423" y="24074"/>
                    <a:pt x="10487" y="22463"/>
                    <a:pt x="10061" y="20943"/>
                  </a:cubicBezTo>
                  <a:cubicBezTo>
                    <a:pt x="9666" y="19424"/>
                    <a:pt x="7873" y="18299"/>
                    <a:pt x="8146" y="16749"/>
                  </a:cubicBezTo>
                  <a:cubicBezTo>
                    <a:pt x="8207" y="16262"/>
                    <a:pt x="8511" y="15806"/>
                    <a:pt x="8663" y="15290"/>
                  </a:cubicBezTo>
                  <a:cubicBezTo>
                    <a:pt x="8997" y="14135"/>
                    <a:pt x="8359" y="12949"/>
                    <a:pt x="7599" y="12007"/>
                  </a:cubicBezTo>
                  <a:cubicBezTo>
                    <a:pt x="6839" y="11095"/>
                    <a:pt x="5897" y="10275"/>
                    <a:pt x="5411" y="9180"/>
                  </a:cubicBezTo>
                  <a:cubicBezTo>
                    <a:pt x="4681" y="7478"/>
                    <a:pt x="5198" y="5442"/>
                    <a:pt x="4347" y="3800"/>
                  </a:cubicBezTo>
                  <a:cubicBezTo>
                    <a:pt x="3617" y="2432"/>
                    <a:pt x="2037" y="152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-235700" y="3588488"/>
              <a:ext cx="309300" cy="1215100"/>
            </a:xfrm>
            <a:custGeom>
              <a:avLst/>
              <a:gdLst/>
              <a:ahLst/>
              <a:cxnLst/>
              <a:rect l="l" t="t" r="r" b="b"/>
              <a:pathLst>
                <a:path w="12372" h="48604" extrusionOk="0">
                  <a:moveTo>
                    <a:pt x="1185" y="1"/>
                  </a:moveTo>
                  <a:cubicBezTo>
                    <a:pt x="578" y="1216"/>
                    <a:pt x="1277" y="2858"/>
                    <a:pt x="1185" y="4317"/>
                  </a:cubicBezTo>
                  <a:cubicBezTo>
                    <a:pt x="1125" y="5259"/>
                    <a:pt x="699" y="6080"/>
                    <a:pt x="456" y="6961"/>
                  </a:cubicBezTo>
                  <a:cubicBezTo>
                    <a:pt x="0" y="8846"/>
                    <a:pt x="243" y="10882"/>
                    <a:pt x="1155" y="12615"/>
                  </a:cubicBezTo>
                  <a:cubicBezTo>
                    <a:pt x="1763" y="13770"/>
                    <a:pt x="2675" y="14894"/>
                    <a:pt x="2675" y="16171"/>
                  </a:cubicBezTo>
                  <a:cubicBezTo>
                    <a:pt x="2675" y="17721"/>
                    <a:pt x="1094" y="19484"/>
                    <a:pt x="912" y="21004"/>
                  </a:cubicBezTo>
                  <a:cubicBezTo>
                    <a:pt x="638" y="23162"/>
                    <a:pt x="2553" y="24651"/>
                    <a:pt x="2341" y="26810"/>
                  </a:cubicBezTo>
                  <a:cubicBezTo>
                    <a:pt x="2280" y="27387"/>
                    <a:pt x="2371" y="28907"/>
                    <a:pt x="2341" y="29484"/>
                  </a:cubicBezTo>
                  <a:cubicBezTo>
                    <a:pt x="2249" y="31399"/>
                    <a:pt x="4255" y="32676"/>
                    <a:pt x="4620" y="34652"/>
                  </a:cubicBezTo>
                  <a:cubicBezTo>
                    <a:pt x="4924" y="36080"/>
                    <a:pt x="4286" y="38573"/>
                    <a:pt x="4620" y="40001"/>
                  </a:cubicBezTo>
                  <a:cubicBezTo>
                    <a:pt x="4894" y="41095"/>
                    <a:pt x="5988" y="41673"/>
                    <a:pt x="6110" y="42311"/>
                  </a:cubicBezTo>
                  <a:cubicBezTo>
                    <a:pt x="6140" y="42889"/>
                    <a:pt x="5988" y="43466"/>
                    <a:pt x="5684" y="43983"/>
                  </a:cubicBezTo>
                  <a:cubicBezTo>
                    <a:pt x="4772" y="45472"/>
                    <a:pt x="4681" y="47570"/>
                    <a:pt x="6839" y="48603"/>
                  </a:cubicBezTo>
                  <a:lnTo>
                    <a:pt x="11672" y="46172"/>
                  </a:lnTo>
                  <a:cubicBezTo>
                    <a:pt x="12280" y="45381"/>
                    <a:pt x="12371" y="44317"/>
                    <a:pt x="11946" y="43406"/>
                  </a:cubicBezTo>
                  <a:cubicBezTo>
                    <a:pt x="11581" y="42402"/>
                    <a:pt x="10699" y="40336"/>
                    <a:pt x="10669" y="39302"/>
                  </a:cubicBezTo>
                  <a:cubicBezTo>
                    <a:pt x="10639" y="38390"/>
                    <a:pt x="11368" y="38117"/>
                    <a:pt x="11398" y="37205"/>
                  </a:cubicBezTo>
                  <a:cubicBezTo>
                    <a:pt x="11429" y="35594"/>
                    <a:pt x="9787" y="33618"/>
                    <a:pt x="9666" y="31977"/>
                  </a:cubicBezTo>
                  <a:cubicBezTo>
                    <a:pt x="9575" y="30700"/>
                    <a:pt x="10730" y="29880"/>
                    <a:pt x="10487" y="28633"/>
                  </a:cubicBezTo>
                  <a:cubicBezTo>
                    <a:pt x="10243" y="27265"/>
                    <a:pt x="8936" y="25442"/>
                    <a:pt x="8602" y="24104"/>
                  </a:cubicBezTo>
                  <a:cubicBezTo>
                    <a:pt x="8237" y="22676"/>
                    <a:pt x="9058" y="21247"/>
                    <a:pt x="8693" y="19819"/>
                  </a:cubicBezTo>
                  <a:cubicBezTo>
                    <a:pt x="8298" y="18390"/>
                    <a:pt x="6778" y="17265"/>
                    <a:pt x="6961" y="15837"/>
                  </a:cubicBezTo>
                  <a:cubicBezTo>
                    <a:pt x="7052" y="15411"/>
                    <a:pt x="7173" y="14955"/>
                    <a:pt x="7325" y="14530"/>
                  </a:cubicBezTo>
                  <a:cubicBezTo>
                    <a:pt x="7569" y="13496"/>
                    <a:pt x="7021" y="12341"/>
                    <a:pt x="6353" y="11429"/>
                  </a:cubicBezTo>
                  <a:cubicBezTo>
                    <a:pt x="5654" y="10548"/>
                    <a:pt x="4863" y="9727"/>
                    <a:pt x="4438" y="8694"/>
                  </a:cubicBezTo>
                  <a:cubicBezTo>
                    <a:pt x="3800" y="7083"/>
                    <a:pt x="4134" y="5229"/>
                    <a:pt x="3374" y="3648"/>
                  </a:cubicBezTo>
                  <a:cubicBezTo>
                    <a:pt x="2736" y="2372"/>
                    <a:pt x="1398" y="1429"/>
                    <a:pt x="1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-175675" y="3773138"/>
              <a:ext cx="172525" cy="993200"/>
            </a:xfrm>
            <a:custGeom>
              <a:avLst/>
              <a:gdLst/>
              <a:ahLst/>
              <a:cxnLst/>
              <a:rect l="l" t="t" r="r" b="b"/>
              <a:pathLst>
                <a:path w="6901" h="39728" extrusionOk="0">
                  <a:moveTo>
                    <a:pt x="31" y="1"/>
                  </a:moveTo>
                  <a:cubicBezTo>
                    <a:pt x="0" y="31"/>
                    <a:pt x="0" y="62"/>
                    <a:pt x="31" y="122"/>
                  </a:cubicBezTo>
                  <a:lnTo>
                    <a:pt x="31" y="92"/>
                  </a:lnTo>
                  <a:lnTo>
                    <a:pt x="31" y="1"/>
                  </a:lnTo>
                  <a:close/>
                  <a:moveTo>
                    <a:pt x="31" y="396"/>
                  </a:moveTo>
                  <a:lnTo>
                    <a:pt x="31" y="426"/>
                  </a:lnTo>
                  <a:cubicBezTo>
                    <a:pt x="31" y="700"/>
                    <a:pt x="31" y="1095"/>
                    <a:pt x="61" y="1642"/>
                  </a:cubicBezTo>
                  <a:cubicBezTo>
                    <a:pt x="122" y="2280"/>
                    <a:pt x="243" y="2919"/>
                    <a:pt x="487" y="3527"/>
                  </a:cubicBezTo>
                  <a:cubicBezTo>
                    <a:pt x="791" y="4226"/>
                    <a:pt x="1368" y="4864"/>
                    <a:pt x="1946" y="5594"/>
                  </a:cubicBezTo>
                  <a:cubicBezTo>
                    <a:pt x="2250" y="5958"/>
                    <a:pt x="2493" y="6384"/>
                    <a:pt x="2645" y="6870"/>
                  </a:cubicBezTo>
                  <a:cubicBezTo>
                    <a:pt x="2797" y="7357"/>
                    <a:pt x="2858" y="7873"/>
                    <a:pt x="2827" y="8420"/>
                  </a:cubicBezTo>
                  <a:cubicBezTo>
                    <a:pt x="2766" y="9515"/>
                    <a:pt x="2432" y="10639"/>
                    <a:pt x="2280" y="11885"/>
                  </a:cubicBezTo>
                  <a:cubicBezTo>
                    <a:pt x="2158" y="12524"/>
                    <a:pt x="2189" y="13192"/>
                    <a:pt x="2341" y="13800"/>
                  </a:cubicBezTo>
                  <a:cubicBezTo>
                    <a:pt x="2402" y="14135"/>
                    <a:pt x="2554" y="14469"/>
                    <a:pt x="2706" y="14743"/>
                  </a:cubicBezTo>
                  <a:cubicBezTo>
                    <a:pt x="2888" y="15016"/>
                    <a:pt x="3070" y="15320"/>
                    <a:pt x="3222" y="15594"/>
                  </a:cubicBezTo>
                  <a:cubicBezTo>
                    <a:pt x="3496" y="16202"/>
                    <a:pt x="3405" y="16901"/>
                    <a:pt x="3253" y="17569"/>
                  </a:cubicBezTo>
                  <a:cubicBezTo>
                    <a:pt x="3192" y="17904"/>
                    <a:pt x="3101" y="18269"/>
                    <a:pt x="3070" y="18603"/>
                  </a:cubicBezTo>
                  <a:cubicBezTo>
                    <a:pt x="3040" y="18968"/>
                    <a:pt x="3040" y="19332"/>
                    <a:pt x="3101" y="19697"/>
                  </a:cubicBezTo>
                  <a:cubicBezTo>
                    <a:pt x="3222" y="20396"/>
                    <a:pt x="3465" y="21095"/>
                    <a:pt x="3769" y="21734"/>
                  </a:cubicBezTo>
                  <a:cubicBezTo>
                    <a:pt x="4043" y="22372"/>
                    <a:pt x="4316" y="22980"/>
                    <a:pt x="4529" y="23649"/>
                  </a:cubicBezTo>
                  <a:cubicBezTo>
                    <a:pt x="4712" y="24256"/>
                    <a:pt x="4742" y="24925"/>
                    <a:pt x="4681" y="25594"/>
                  </a:cubicBezTo>
                  <a:cubicBezTo>
                    <a:pt x="4590" y="26202"/>
                    <a:pt x="4560" y="26870"/>
                    <a:pt x="4620" y="27509"/>
                  </a:cubicBezTo>
                  <a:cubicBezTo>
                    <a:pt x="4742" y="28117"/>
                    <a:pt x="4924" y="28694"/>
                    <a:pt x="5228" y="29241"/>
                  </a:cubicBezTo>
                  <a:cubicBezTo>
                    <a:pt x="5502" y="29728"/>
                    <a:pt x="5715" y="30244"/>
                    <a:pt x="5836" y="30792"/>
                  </a:cubicBezTo>
                  <a:cubicBezTo>
                    <a:pt x="6049" y="31886"/>
                    <a:pt x="5745" y="32889"/>
                    <a:pt x="5775" y="33831"/>
                  </a:cubicBezTo>
                  <a:cubicBezTo>
                    <a:pt x="5806" y="34682"/>
                    <a:pt x="6019" y="35533"/>
                    <a:pt x="6323" y="36323"/>
                  </a:cubicBezTo>
                  <a:cubicBezTo>
                    <a:pt x="6535" y="36931"/>
                    <a:pt x="6687" y="37539"/>
                    <a:pt x="6809" y="38178"/>
                  </a:cubicBezTo>
                  <a:cubicBezTo>
                    <a:pt x="6839" y="38573"/>
                    <a:pt x="6809" y="38968"/>
                    <a:pt x="6687" y="39363"/>
                  </a:cubicBezTo>
                  <a:cubicBezTo>
                    <a:pt x="6566" y="39606"/>
                    <a:pt x="6505" y="39728"/>
                    <a:pt x="6505" y="39728"/>
                  </a:cubicBezTo>
                  <a:cubicBezTo>
                    <a:pt x="6596" y="39606"/>
                    <a:pt x="6657" y="39485"/>
                    <a:pt x="6718" y="39363"/>
                  </a:cubicBezTo>
                  <a:cubicBezTo>
                    <a:pt x="6870" y="38968"/>
                    <a:pt x="6900" y="38542"/>
                    <a:pt x="6870" y="38147"/>
                  </a:cubicBezTo>
                  <a:cubicBezTo>
                    <a:pt x="6779" y="37509"/>
                    <a:pt x="6627" y="36871"/>
                    <a:pt x="6414" y="36263"/>
                  </a:cubicBezTo>
                  <a:cubicBezTo>
                    <a:pt x="6110" y="35503"/>
                    <a:pt x="5958" y="34652"/>
                    <a:pt x="5897" y="33831"/>
                  </a:cubicBezTo>
                  <a:cubicBezTo>
                    <a:pt x="5927" y="33345"/>
                    <a:pt x="5958" y="32858"/>
                    <a:pt x="6019" y="32372"/>
                  </a:cubicBezTo>
                  <a:cubicBezTo>
                    <a:pt x="6079" y="31825"/>
                    <a:pt x="6079" y="31278"/>
                    <a:pt x="5988" y="30761"/>
                  </a:cubicBezTo>
                  <a:cubicBezTo>
                    <a:pt x="5775" y="29606"/>
                    <a:pt x="4955" y="28664"/>
                    <a:pt x="4803" y="27448"/>
                  </a:cubicBezTo>
                  <a:cubicBezTo>
                    <a:pt x="4742" y="26810"/>
                    <a:pt x="4772" y="26202"/>
                    <a:pt x="4864" y="25563"/>
                  </a:cubicBezTo>
                  <a:cubicBezTo>
                    <a:pt x="4955" y="24895"/>
                    <a:pt x="4894" y="24226"/>
                    <a:pt x="4712" y="23557"/>
                  </a:cubicBezTo>
                  <a:cubicBezTo>
                    <a:pt x="4316" y="22250"/>
                    <a:pt x="3526" y="21035"/>
                    <a:pt x="3283" y="19636"/>
                  </a:cubicBezTo>
                  <a:cubicBezTo>
                    <a:pt x="3253" y="19302"/>
                    <a:pt x="3222" y="18937"/>
                    <a:pt x="3253" y="18603"/>
                  </a:cubicBezTo>
                  <a:cubicBezTo>
                    <a:pt x="3313" y="18269"/>
                    <a:pt x="3374" y="17904"/>
                    <a:pt x="3465" y="17569"/>
                  </a:cubicBezTo>
                  <a:cubicBezTo>
                    <a:pt x="3587" y="16901"/>
                    <a:pt x="3709" y="16141"/>
                    <a:pt x="3405" y="15503"/>
                  </a:cubicBezTo>
                  <a:cubicBezTo>
                    <a:pt x="3253" y="15199"/>
                    <a:pt x="3070" y="14895"/>
                    <a:pt x="2888" y="14621"/>
                  </a:cubicBezTo>
                  <a:cubicBezTo>
                    <a:pt x="2706" y="14347"/>
                    <a:pt x="2584" y="14044"/>
                    <a:pt x="2493" y="13740"/>
                  </a:cubicBezTo>
                  <a:cubicBezTo>
                    <a:pt x="2371" y="13132"/>
                    <a:pt x="2341" y="12493"/>
                    <a:pt x="2432" y="11885"/>
                  </a:cubicBezTo>
                  <a:cubicBezTo>
                    <a:pt x="2584" y="10639"/>
                    <a:pt x="2918" y="9515"/>
                    <a:pt x="2979" y="8390"/>
                  </a:cubicBezTo>
                  <a:cubicBezTo>
                    <a:pt x="3009" y="7843"/>
                    <a:pt x="2949" y="7296"/>
                    <a:pt x="2766" y="6779"/>
                  </a:cubicBezTo>
                  <a:cubicBezTo>
                    <a:pt x="2614" y="6293"/>
                    <a:pt x="2371" y="5867"/>
                    <a:pt x="2067" y="5472"/>
                  </a:cubicBezTo>
                  <a:cubicBezTo>
                    <a:pt x="1459" y="4742"/>
                    <a:pt x="882" y="4135"/>
                    <a:pt x="578" y="3435"/>
                  </a:cubicBezTo>
                  <a:cubicBezTo>
                    <a:pt x="335" y="2858"/>
                    <a:pt x="183" y="2220"/>
                    <a:pt x="122" y="1612"/>
                  </a:cubicBezTo>
                  <a:cubicBezTo>
                    <a:pt x="61" y="1095"/>
                    <a:pt x="61" y="669"/>
                    <a:pt x="31" y="3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-42700" y="3052763"/>
              <a:ext cx="378450" cy="1752325"/>
            </a:xfrm>
            <a:custGeom>
              <a:avLst/>
              <a:gdLst/>
              <a:ahLst/>
              <a:cxnLst/>
              <a:rect l="l" t="t" r="r" b="b"/>
              <a:pathLst>
                <a:path w="15138" h="70093" extrusionOk="0">
                  <a:moveTo>
                    <a:pt x="9119" y="1"/>
                  </a:moveTo>
                  <a:lnTo>
                    <a:pt x="9119" y="1"/>
                  </a:lnTo>
                  <a:cubicBezTo>
                    <a:pt x="7630" y="1673"/>
                    <a:pt x="8238" y="4287"/>
                    <a:pt x="7569" y="6414"/>
                  </a:cubicBezTo>
                  <a:cubicBezTo>
                    <a:pt x="7113" y="7812"/>
                    <a:pt x="6140" y="8967"/>
                    <a:pt x="5411" y="10214"/>
                  </a:cubicBezTo>
                  <a:cubicBezTo>
                    <a:pt x="3922" y="12858"/>
                    <a:pt x="3618" y="15989"/>
                    <a:pt x="4560" y="18876"/>
                  </a:cubicBezTo>
                  <a:cubicBezTo>
                    <a:pt x="5198" y="20731"/>
                    <a:pt x="6353" y="22615"/>
                    <a:pt x="5897" y="24530"/>
                  </a:cubicBezTo>
                  <a:cubicBezTo>
                    <a:pt x="5320" y="26840"/>
                    <a:pt x="2645" y="28086"/>
                    <a:pt x="1794" y="30305"/>
                  </a:cubicBezTo>
                  <a:cubicBezTo>
                    <a:pt x="548" y="33466"/>
                    <a:pt x="3466" y="37144"/>
                    <a:pt x="2341" y="40336"/>
                  </a:cubicBezTo>
                  <a:cubicBezTo>
                    <a:pt x="2037" y="41187"/>
                    <a:pt x="1490" y="41886"/>
                    <a:pt x="1247" y="42737"/>
                  </a:cubicBezTo>
                  <a:cubicBezTo>
                    <a:pt x="426" y="45625"/>
                    <a:pt x="3344" y="48360"/>
                    <a:pt x="3253" y="51339"/>
                  </a:cubicBezTo>
                  <a:cubicBezTo>
                    <a:pt x="3222" y="53558"/>
                    <a:pt x="1551" y="55503"/>
                    <a:pt x="1642" y="57692"/>
                  </a:cubicBezTo>
                  <a:cubicBezTo>
                    <a:pt x="1703" y="59394"/>
                    <a:pt x="2827" y="61126"/>
                    <a:pt x="2159" y="62707"/>
                  </a:cubicBezTo>
                  <a:cubicBezTo>
                    <a:pt x="1855" y="63376"/>
                    <a:pt x="1277" y="63862"/>
                    <a:pt x="882" y="64470"/>
                  </a:cubicBezTo>
                  <a:cubicBezTo>
                    <a:pt x="61" y="65686"/>
                    <a:pt x="1" y="67205"/>
                    <a:pt x="700" y="68482"/>
                  </a:cubicBezTo>
                  <a:cubicBezTo>
                    <a:pt x="1296" y="69500"/>
                    <a:pt x="2399" y="70093"/>
                    <a:pt x="3546" y="70093"/>
                  </a:cubicBezTo>
                  <a:cubicBezTo>
                    <a:pt x="3802" y="70093"/>
                    <a:pt x="4061" y="70063"/>
                    <a:pt x="4317" y="70002"/>
                  </a:cubicBezTo>
                  <a:lnTo>
                    <a:pt x="10913" y="68178"/>
                  </a:lnTo>
                  <a:cubicBezTo>
                    <a:pt x="10994" y="68191"/>
                    <a:pt x="11073" y="68197"/>
                    <a:pt x="11151" y="68197"/>
                  </a:cubicBezTo>
                  <a:cubicBezTo>
                    <a:pt x="12555" y="68197"/>
                    <a:pt x="13359" y="66182"/>
                    <a:pt x="13071" y="64713"/>
                  </a:cubicBezTo>
                  <a:cubicBezTo>
                    <a:pt x="12797" y="63163"/>
                    <a:pt x="11885" y="61643"/>
                    <a:pt x="12189" y="60062"/>
                  </a:cubicBezTo>
                  <a:cubicBezTo>
                    <a:pt x="12432" y="58725"/>
                    <a:pt x="13557" y="57661"/>
                    <a:pt x="13891" y="56324"/>
                  </a:cubicBezTo>
                  <a:cubicBezTo>
                    <a:pt x="14530" y="53892"/>
                    <a:pt x="12554" y="51430"/>
                    <a:pt x="12949" y="48968"/>
                  </a:cubicBezTo>
                  <a:cubicBezTo>
                    <a:pt x="13253" y="47053"/>
                    <a:pt x="14925" y="45503"/>
                    <a:pt x="14986" y="43558"/>
                  </a:cubicBezTo>
                  <a:cubicBezTo>
                    <a:pt x="15016" y="41460"/>
                    <a:pt x="13192" y="39728"/>
                    <a:pt x="13101" y="37631"/>
                  </a:cubicBezTo>
                  <a:cubicBezTo>
                    <a:pt x="13010" y="35412"/>
                    <a:pt x="14925" y="33466"/>
                    <a:pt x="14773" y="31247"/>
                  </a:cubicBezTo>
                  <a:cubicBezTo>
                    <a:pt x="14621" y="29029"/>
                    <a:pt x="12463" y="26992"/>
                    <a:pt x="13253" y="24925"/>
                  </a:cubicBezTo>
                  <a:cubicBezTo>
                    <a:pt x="13496" y="24226"/>
                    <a:pt x="14043" y="23709"/>
                    <a:pt x="14378" y="23041"/>
                  </a:cubicBezTo>
                  <a:cubicBezTo>
                    <a:pt x="15138" y="21521"/>
                    <a:pt x="14590" y="19697"/>
                    <a:pt x="13800" y="18208"/>
                  </a:cubicBezTo>
                  <a:cubicBezTo>
                    <a:pt x="12980" y="16718"/>
                    <a:pt x="11916" y="15320"/>
                    <a:pt x="11581" y="13679"/>
                  </a:cubicBezTo>
                  <a:cubicBezTo>
                    <a:pt x="11034" y="11126"/>
                    <a:pt x="12280" y="8420"/>
                    <a:pt x="11551" y="5928"/>
                  </a:cubicBezTo>
                  <a:cubicBezTo>
                    <a:pt x="10943" y="3861"/>
                    <a:pt x="8998" y="2159"/>
                    <a:pt x="9119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-43450" y="3052763"/>
              <a:ext cx="379200" cy="1752325"/>
            </a:xfrm>
            <a:custGeom>
              <a:avLst/>
              <a:gdLst/>
              <a:ahLst/>
              <a:cxnLst/>
              <a:rect l="l" t="t" r="r" b="b"/>
              <a:pathLst>
                <a:path w="15168" h="70093" extrusionOk="0">
                  <a:moveTo>
                    <a:pt x="9149" y="1"/>
                  </a:moveTo>
                  <a:cubicBezTo>
                    <a:pt x="7660" y="1673"/>
                    <a:pt x="8268" y="4287"/>
                    <a:pt x="7569" y="6414"/>
                  </a:cubicBezTo>
                  <a:cubicBezTo>
                    <a:pt x="7143" y="7812"/>
                    <a:pt x="6140" y="8937"/>
                    <a:pt x="5441" y="10214"/>
                  </a:cubicBezTo>
                  <a:cubicBezTo>
                    <a:pt x="3952" y="12858"/>
                    <a:pt x="3617" y="15989"/>
                    <a:pt x="4560" y="18876"/>
                  </a:cubicBezTo>
                  <a:cubicBezTo>
                    <a:pt x="5167" y="20731"/>
                    <a:pt x="6322" y="22615"/>
                    <a:pt x="5867" y="24530"/>
                  </a:cubicBezTo>
                  <a:cubicBezTo>
                    <a:pt x="5319" y="26840"/>
                    <a:pt x="2645" y="28086"/>
                    <a:pt x="1794" y="30305"/>
                  </a:cubicBezTo>
                  <a:cubicBezTo>
                    <a:pt x="547" y="33466"/>
                    <a:pt x="3465" y="37144"/>
                    <a:pt x="2310" y="40336"/>
                  </a:cubicBezTo>
                  <a:cubicBezTo>
                    <a:pt x="2037" y="41187"/>
                    <a:pt x="1490" y="41916"/>
                    <a:pt x="1246" y="42737"/>
                  </a:cubicBezTo>
                  <a:cubicBezTo>
                    <a:pt x="395" y="45625"/>
                    <a:pt x="3313" y="48360"/>
                    <a:pt x="3252" y="51339"/>
                  </a:cubicBezTo>
                  <a:cubicBezTo>
                    <a:pt x="3192" y="53558"/>
                    <a:pt x="1550" y="55503"/>
                    <a:pt x="1642" y="57722"/>
                  </a:cubicBezTo>
                  <a:cubicBezTo>
                    <a:pt x="1702" y="59394"/>
                    <a:pt x="2827" y="61126"/>
                    <a:pt x="2158" y="62707"/>
                  </a:cubicBezTo>
                  <a:cubicBezTo>
                    <a:pt x="1854" y="63376"/>
                    <a:pt x="1277" y="63892"/>
                    <a:pt x="882" y="64500"/>
                  </a:cubicBezTo>
                  <a:cubicBezTo>
                    <a:pt x="61" y="65686"/>
                    <a:pt x="0" y="67236"/>
                    <a:pt x="699" y="68482"/>
                  </a:cubicBezTo>
                  <a:cubicBezTo>
                    <a:pt x="1295" y="69500"/>
                    <a:pt x="2379" y="70093"/>
                    <a:pt x="3534" y="70093"/>
                  </a:cubicBezTo>
                  <a:cubicBezTo>
                    <a:pt x="3793" y="70093"/>
                    <a:pt x="4055" y="70063"/>
                    <a:pt x="4316" y="70002"/>
                  </a:cubicBezTo>
                  <a:lnTo>
                    <a:pt x="10912" y="68178"/>
                  </a:lnTo>
                  <a:cubicBezTo>
                    <a:pt x="10996" y="68191"/>
                    <a:pt x="11078" y="68197"/>
                    <a:pt x="11158" y="68197"/>
                  </a:cubicBezTo>
                  <a:cubicBezTo>
                    <a:pt x="12586" y="68197"/>
                    <a:pt x="13389" y="66210"/>
                    <a:pt x="13101" y="64713"/>
                  </a:cubicBezTo>
                  <a:cubicBezTo>
                    <a:pt x="12797" y="63163"/>
                    <a:pt x="11915" y="61643"/>
                    <a:pt x="12189" y="60062"/>
                  </a:cubicBezTo>
                  <a:cubicBezTo>
                    <a:pt x="12462" y="58725"/>
                    <a:pt x="13557" y="57661"/>
                    <a:pt x="13921" y="56324"/>
                  </a:cubicBezTo>
                  <a:cubicBezTo>
                    <a:pt x="14529" y="53923"/>
                    <a:pt x="12584" y="51430"/>
                    <a:pt x="12949" y="48968"/>
                  </a:cubicBezTo>
                  <a:cubicBezTo>
                    <a:pt x="13253" y="47053"/>
                    <a:pt x="14955" y="45503"/>
                    <a:pt x="14985" y="43558"/>
                  </a:cubicBezTo>
                  <a:cubicBezTo>
                    <a:pt x="15046" y="41460"/>
                    <a:pt x="13192" y="39728"/>
                    <a:pt x="13101" y="37631"/>
                  </a:cubicBezTo>
                  <a:cubicBezTo>
                    <a:pt x="13010" y="35412"/>
                    <a:pt x="14924" y="33466"/>
                    <a:pt x="14772" y="31247"/>
                  </a:cubicBezTo>
                  <a:cubicBezTo>
                    <a:pt x="14651" y="29029"/>
                    <a:pt x="12493" y="26992"/>
                    <a:pt x="13253" y="24925"/>
                  </a:cubicBezTo>
                  <a:cubicBezTo>
                    <a:pt x="13526" y="24226"/>
                    <a:pt x="14073" y="23709"/>
                    <a:pt x="14408" y="23041"/>
                  </a:cubicBezTo>
                  <a:cubicBezTo>
                    <a:pt x="15168" y="21551"/>
                    <a:pt x="14620" y="19697"/>
                    <a:pt x="13830" y="18208"/>
                  </a:cubicBezTo>
                  <a:cubicBezTo>
                    <a:pt x="13010" y="16718"/>
                    <a:pt x="11946" y="15320"/>
                    <a:pt x="11581" y="13679"/>
                  </a:cubicBezTo>
                  <a:cubicBezTo>
                    <a:pt x="11034" y="11126"/>
                    <a:pt x="12341" y="8420"/>
                    <a:pt x="11581" y="5928"/>
                  </a:cubicBezTo>
                  <a:cubicBezTo>
                    <a:pt x="10943" y="3861"/>
                    <a:pt x="8997" y="2159"/>
                    <a:pt x="9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-22175" y="3086213"/>
              <a:ext cx="332850" cy="1721175"/>
            </a:xfrm>
            <a:custGeom>
              <a:avLst/>
              <a:gdLst/>
              <a:ahLst/>
              <a:cxnLst/>
              <a:rect l="l" t="t" r="r" b="b"/>
              <a:pathLst>
                <a:path w="13314" h="68847" extrusionOk="0">
                  <a:moveTo>
                    <a:pt x="8207" y="0"/>
                  </a:moveTo>
                  <a:cubicBezTo>
                    <a:pt x="6991" y="1490"/>
                    <a:pt x="7538" y="3982"/>
                    <a:pt x="6991" y="5927"/>
                  </a:cubicBezTo>
                  <a:cubicBezTo>
                    <a:pt x="6657" y="7234"/>
                    <a:pt x="5836" y="8268"/>
                    <a:pt x="5289" y="9392"/>
                  </a:cubicBezTo>
                  <a:cubicBezTo>
                    <a:pt x="4104" y="11915"/>
                    <a:pt x="3891" y="14772"/>
                    <a:pt x="4681" y="17447"/>
                  </a:cubicBezTo>
                  <a:cubicBezTo>
                    <a:pt x="5198" y="19210"/>
                    <a:pt x="6171" y="21034"/>
                    <a:pt x="5806" y="22797"/>
                  </a:cubicBezTo>
                  <a:cubicBezTo>
                    <a:pt x="5380" y="24955"/>
                    <a:pt x="2736" y="26961"/>
                    <a:pt x="2037" y="28998"/>
                  </a:cubicBezTo>
                  <a:cubicBezTo>
                    <a:pt x="1064" y="31916"/>
                    <a:pt x="3313" y="34469"/>
                    <a:pt x="2432" y="37448"/>
                  </a:cubicBezTo>
                  <a:cubicBezTo>
                    <a:pt x="2189" y="38207"/>
                    <a:pt x="1885" y="40335"/>
                    <a:pt x="1702" y="41125"/>
                  </a:cubicBezTo>
                  <a:cubicBezTo>
                    <a:pt x="1064" y="43770"/>
                    <a:pt x="3496" y="46110"/>
                    <a:pt x="3465" y="48907"/>
                  </a:cubicBezTo>
                  <a:cubicBezTo>
                    <a:pt x="3465" y="50943"/>
                    <a:pt x="1885" y="54256"/>
                    <a:pt x="1976" y="56323"/>
                  </a:cubicBezTo>
                  <a:cubicBezTo>
                    <a:pt x="2067" y="57904"/>
                    <a:pt x="3405" y="58998"/>
                    <a:pt x="3405" y="59940"/>
                  </a:cubicBezTo>
                  <a:cubicBezTo>
                    <a:pt x="3405" y="60609"/>
                    <a:pt x="2797" y="61642"/>
                    <a:pt x="2341" y="62129"/>
                  </a:cubicBezTo>
                  <a:cubicBezTo>
                    <a:pt x="699" y="63922"/>
                    <a:pt x="0" y="66810"/>
                    <a:pt x="2705" y="68846"/>
                  </a:cubicBezTo>
                  <a:lnTo>
                    <a:pt x="10061" y="66840"/>
                  </a:lnTo>
                  <a:cubicBezTo>
                    <a:pt x="11216" y="65594"/>
                    <a:pt x="11459" y="64530"/>
                    <a:pt x="11216" y="63041"/>
                  </a:cubicBezTo>
                  <a:cubicBezTo>
                    <a:pt x="10943" y="61582"/>
                    <a:pt x="10304" y="58451"/>
                    <a:pt x="10548" y="57022"/>
                  </a:cubicBezTo>
                  <a:cubicBezTo>
                    <a:pt x="10730" y="55746"/>
                    <a:pt x="11855" y="55563"/>
                    <a:pt x="12128" y="54317"/>
                  </a:cubicBezTo>
                  <a:cubicBezTo>
                    <a:pt x="12614" y="52098"/>
                    <a:pt x="10882" y="48907"/>
                    <a:pt x="11186" y="46627"/>
                  </a:cubicBezTo>
                  <a:cubicBezTo>
                    <a:pt x="11399" y="44834"/>
                    <a:pt x="13222" y="44013"/>
                    <a:pt x="13222" y="42189"/>
                  </a:cubicBezTo>
                  <a:cubicBezTo>
                    <a:pt x="13253" y="40244"/>
                    <a:pt x="11915" y="37356"/>
                    <a:pt x="11824" y="35381"/>
                  </a:cubicBezTo>
                  <a:cubicBezTo>
                    <a:pt x="11733" y="33314"/>
                    <a:pt x="13283" y="31551"/>
                    <a:pt x="13131" y="29484"/>
                  </a:cubicBezTo>
                  <a:cubicBezTo>
                    <a:pt x="12979" y="27387"/>
                    <a:pt x="11216" y="25411"/>
                    <a:pt x="11824" y="23496"/>
                  </a:cubicBezTo>
                  <a:cubicBezTo>
                    <a:pt x="12007" y="22858"/>
                    <a:pt x="12462" y="22402"/>
                    <a:pt x="12706" y="21794"/>
                  </a:cubicBezTo>
                  <a:cubicBezTo>
                    <a:pt x="13314" y="20396"/>
                    <a:pt x="12858" y="18663"/>
                    <a:pt x="12189" y="17234"/>
                  </a:cubicBezTo>
                  <a:cubicBezTo>
                    <a:pt x="11520" y="15806"/>
                    <a:pt x="10639" y="14468"/>
                    <a:pt x="10335" y="12888"/>
                  </a:cubicBezTo>
                  <a:cubicBezTo>
                    <a:pt x="9848" y="10487"/>
                    <a:pt x="10852" y="8025"/>
                    <a:pt x="10244" y="5654"/>
                  </a:cubicBezTo>
                  <a:cubicBezTo>
                    <a:pt x="9727" y="3678"/>
                    <a:pt x="8116" y="2006"/>
                    <a:pt x="8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27525" y="3349138"/>
              <a:ext cx="98050" cy="1421000"/>
            </a:xfrm>
            <a:custGeom>
              <a:avLst/>
              <a:gdLst/>
              <a:ahLst/>
              <a:cxnLst/>
              <a:rect l="l" t="t" r="r" b="b"/>
              <a:pathLst>
                <a:path w="3922" h="56840" extrusionOk="0">
                  <a:moveTo>
                    <a:pt x="1885" y="0"/>
                  </a:moveTo>
                  <a:cubicBezTo>
                    <a:pt x="1702" y="760"/>
                    <a:pt x="1581" y="1520"/>
                    <a:pt x="1490" y="2280"/>
                  </a:cubicBezTo>
                  <a:cubicBezTo>
                    <a:pt x="1368" y="3192"/>
                    <a:pt x="1398" y="4103"/>
                    <a:pt x="1581" y="4985"/>
                  </a:cubicBezTo>
                  <a:cubicBezTo>
                    <a:pt x="1702" y="5562"/>
                    <a:pt x="1915" y="6079"/>
                    <a:pt x="2158" y="6596"/>
                  </a:cubicBezTo>
                  <a:cubicBezTo>
                    <a:pt x="2432" y="7143"/>
                    <a:pt x="2736" y="7690"/>
                    <a:pt x="3040" y="8268"/>
                  </a:cubicBezTo>
                  <a:cubicBezTo>
                    <a:pt x="3374" y="8876"/>
                    <a:pt x="3587" y="9544"/>
                    <a:pt x="3648" y="10213"/>
                  </a:cubicBezTo>
                  <a:cubicBezTo>
                    <a:pt x="3739" y="10973"/>
                    <a:pt x="3678" y="11702"/>
                    <a:pt x="3465" y="12432"/>
                  </a:cubicBezTo>
                  <a:cubicBezTo>
                    <a:pt x="3101" y="13952"/>
                    <a:pt x="2341" y="15441"/>
                    <a:pt x="1763" y="17113"/>
                  </a:cubicBezTo>
                  <a:cubicBezTo>
                    <a:pt x="1459" y="17964"/>
                    <a:pt x="1307" y="18845"/>
                    <a:pt x="1338" y="19757"/>
                  </a:cubicBezTo>
                  <a:cubicBezTo>
                    <a:pt x="1368" y="20244"/>
                    <a:pt x="1459" y="20699"/>
                    <a:pt x="1611" y="21155"/>
                  </a:cubicBezTo>
                  <a:cubicBezTo>
                    <a:pt x="1794" y="21581"/>
                    <a:pt x="1946" y="22037"/>
                    <a:pt x="2067" y="22493"/>
                  </a:cubicBezTo>
                  <a:cubicBezTo>
                    <a:pt x="2310" y="23374"/>
                    <a:pt x="1946" y="24347"/>
                    <a:pt x="1581" y="25228"/>
                  </a:cubicBezTo>
                  <a:cubicBezTo>
                    <a:pt x="1398" y="25684"/>
                    <a:pt x="1186" y="26140"/>
                    <a:pt x="1034" y="26627"/>
                  </a:cubicBezTo>
                  <a:cubicBezTo>
                    <a:pt x="882" y="27113"/>
                    <a:pt x="790" y="27630"/>
                    <a:pt x="760" y="28146"/>
                  </a:cubicBezTo>
                  <a:cubicBezTo>
                    <a:pt x="760" y="29149"/>
                    <a:pt x="912" y="30152"/>
                    <a:pt x="1155" y="31156"/>
                  </a:cubicBezTo>
                  <a:cubicBezTo>
                    <a:pt x="1368" y="32067"/>
                    <a:pt x="1550" y="33040"/>
                    <a:pt x="1672" y="33982"/>
                  </a:cubicBezTo>
                  <a:cubicBezTo>
                    <a:pt x="1702" y="34469"/>
                    <a:pt x="1702" y="34925"/>
                    <a:pt x="1672" y="35381"/>
                  </a:cubicBezTo>
                  <a:cubicBezTo>
                    <a:pt x="1611" y="35836"/>
                    <a:pt x="1520" y="36292"/>
                    <a:pt x="1368" y="36748"/>
                  </a:cubicBezTo>
                  <a:cubicBezTo>
                    <a:pt x="1064" y="37599"/>
                    <a:pt x="851" y="38481"/>
                    <a:pt x="760" y="39362"/>
                  </a:cubicBezTo>
                  <a:cubicBezTo>
                    <a:pt x="760" y="40244"/>
                    <a:pt x="882" y="41095"/>
                    <a:pt x="1125" y="41916"/>
                  </a:cubicBezTo>
                  <a:cubicBezTo>
                    <a:pt x="1368" y="42706"/>
                    <a:pt x="1520" y="43496"/>
                    <a:pt x="1550" y="44286"/>
                  </a:cubicBezTo>
                  <a:cubicBezTo>
                    <a:pt x="1520" y="45016"/>
                    <a:pt x="1398" y="45776"/>
                    <a:pt x="1155" y="46475"/>
                  </a:cubicBezTo>
                  <a:cubicBezTo>
                    <a:pt x="942" y="47144"/>
                    <a:pt x="760" y="47812"/>
                    <a:pt x="608" y="48481"/>
                  </a:cubicBezTo>
                  <a:cubicBezTo>
                    <a:pt x="517" y="49119"/>
                    <a:pt x="487" y="49758"/>
                    <a:pt x="517" y="50396"/>
                  </a:cubicBezTo>
                  <a:cubicBezTo>
                    <a:pt x="578" y="51004"/>
                    <a:pt x="638" y="51551"/>
                    <a:pt x="699" y="52068"/>
                  </a:cubicBezTo>
                  <a:cubicBezTo>
                    <a:pt x="851" y="52949"/>
                    <a:pt x="912" y="53861"/>
                    <a:pt x="851" y="54773"/>
                  </a:cubicBezTo>
                  <a:cubicBezTo>
                    <a:pt x="821" y="55320"/>
                    <a:pt x="638" y="55867"/>
                    <a:pt x="335" y="56353"/>
                  </a:cubicBezTo>
                  <a:cubicBezTo>
                    <a:pt x="152" y="56688"/>
                    <a:pt x="0" y="56840"/>
                    <a:pt x="0" y="56840"/>
                  </a:cubicBezTo>
                  <a:cubicBezTo>
                    <a:pt x="152" y="56718"/>
                    <a:pt x="274" y="56536"/>
                    <a:pt x="395" y="56384"/>
                  </a:cubicBezTo>
                  <a:cubicBezTo>
                    <a:pt x="699" y="55898"/>
                    <a:pt x="882" y="55350"/>
                    <a:pt x="942" y="54773"/>
                  </a:cubicBezTo>
                  <a:cubicBezTo>
                    <a:pt x="1003" y="53861"/>
                    <a:pt x="973" y="52949"/>
                    <a:pt x="821" y="52068"/>
                  </a:cubicBezTo>
                  <a:cubicBezTo>
                    <a:pt x="760" y="51551"/>
                    <a:pt x="699" y="50973"/>
                    <a:pt x="669" y="50396"/>
                  </a:cubicBezTo>
                  <a:cubicBezTo>
                    <a:pt x="608" y="49758"/>
                    <a:pt x="638" y="49119"/>
                    <a:pt x="760" y="48511"/>
                  </a:cubicBezTo>
                  <a:cubicBezTo>
                    <a:pt x="912" y="47843"/>
                    <a:pt x="1094" y="47174"/>
                    <a:pt x="1307" y="46505"/>
                  </a:cubicBezTo>
                  <a:cubicBezTo>
                    <a:pt x="1581" y="45806"/>
                    <a:pt x="1702" y="45046"/>
                    <a:pt x="1733" y="44286"/>
                  </a:cubicBezTo>
                  <a:cubicBezTo>
                    <a:pt x="1702" y="43466"/>
                    <a:pt x="1550" y="42645"/>
                    <a:pt x="1307" y="41885"/>
                  </a:cubicBezTo>
                  <a:cubicBezTo>
                    <a:pt x="1064" y="41064"/>
                    <a:pt x="942" y="40213"/>
                    <a:pt x="973" y="39393"/>
                  </a:cubicBezTo>
                  <a:cubicBezTo>
                    <a:pt x="1064" y="38511"/>
                    <a:pt x="1277" y="37630"/>
                    <a:pt x="1581" y="36779"/>
                  </a:cubicBezTo>
                  <a:cubicBezTo>
                    <a:pt x="1733" y="36353"/>
                    <a:pt x="1824" y="35867"/>
                    <a:pt x="1885" y="35411"/>
                  </a:cubicBezTo>
                  <a:cubicBezTo>
                    <a:pt x="1946" y="34925"/>
                    <a:pt x="1946" y="34438"/>
                    <a:pt x="1885" y="33982"/>
                  </a:cubicBezTo>
                  <a:cubicBezTo>
                    <a:pt x="1763" y="33010"/>
                    <a:pt x="1611" y="32037"/>
                    <a:pt x="1368" y="31095"/>
                  </a:cubicBezTo>
                  <a:cubicBezTo>
                    <a:pt x="1125" y="30122"/>
                    <a:pt x="1003" y="29149"/>
                    <a:pt x="973" y="28146"/>
                  </a:cubicBezTo>
                  <a:cubicBezTo>
                    <a:pt x="1003" y="27660"/>
                    <a:pt x="1094" y="27174"/>
                    <a:pt x="1246" y="26687"/>
                  </a:cubicBezTo>
                  <a:cubicBezTo>
                    <a:pt x="1398" y="26231"/>
                    <a:pt x="1581" y="25776"/>
                    <a:pt x="1763" y="25320"/>
                  </a:cubicBezTo>
                  <a:cubicBezTo>
                    <a:pt x="1976" y="24864"/>
                    <a:pt x="2128" y="24408"/>
                    <a:pt x="2249" y="23921"/>
                  </a:cubicBezTo>
                  <a:cubicBezTo>
                    <a:pt x="2371" y="23435"/>
                    <a:pt x="2401" y="22918"/>
                    <a:pt x="2280" y="22432"/>
                  </a:cubicBezTo>
                  <a:cubicBezTo>
                    <a:pt x="2158" y="21976"/>
                    <a:pt x="1976" y="21520"/>
                    <a:pt x="1794" y="21095"/>
                  </a:cubicBezTo>
                  <a:cubicBezTo>
                    <a:pt x="1642" y="20669"/>
                    <a:pt x="1550" y="20213"/>
                    <a:pt x="1550" y="19757"/>
                  </a:cubicBezTo>
                  <a:cubicBezTo>
                    <a:pt x="1520" y="18876"/>
                    <a:pt x="1672" y="17994"/>
                    <a:pt x="1976" y="17143"/>
                  </a:cubicBezTo>
                  <a:cubicBezTo>
                    <a:pt x="2523" y="15502"/>
                    <a:pt x="3283" y="14012"/>
                    <a:pt x="3648" y="12462"/>
                  </a:cubicBezTo>
                  <a:cubicBezTo>
                    <a:pt x="3860" y="11733"/>
                    <a:pt x="3921" y="10942"/>
                    <a:pt x="3830" y="10183"/>
                  </a:cubicBezTo>
                  <a:cubicBezTo>
                    <a:pt x="3739" y="9483"/>
                    <a:pt x="3526" y="8815"/>
                    <a:pt x="3192" y="8207"/>
                  </a:cubicBezTo>
                  <a:cubicBezTo>
                    <a:pt x="2888" y="7599"/>
                    <a:pt x="2553" y="7052"/>
                    <a:pt x="2310" y="6535"/>
                  </a:cubicBezTo>
                  <a:cubicBezTo>
                    <a:pt x="2037" y="6018"/>
                    <a:pt x="1854" y="5502"/>
                    <a:pt x="1702" y="4955"/>
                  </a:cubicBezTo>
                  <a:cubicBezTo>
                    <a:pt x="1550" y="4073"/>
                    <a:pt x="1490" y="3192"/>
                    <a:pt x="1581" y="2310"/>
                  </a:cubicBezTo>
                  <a:cubicBezTo>
                    <a:pt x="1642" y="1550"/>
                    <a:pt x="1733" y="1003"/>
                    <a:pt x="1794" y="608"/>
                  </a:cubicBezTo>
                  <a:cubicBezTo>
                    <a:pt x="1824" y="426"/>
                    <a:pt x="1854" y="274"/>
                    <a:pt x="1885" y="152"/>
                  </a:cubicBezTo>
                  <a:cubicBezTo>
                    <a:pt x="1885" y="122"/>
                    <a:pt x="1885" y="61"/>
                    <a:pt x="1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96350" y="3754138"/>
              <a:ext cx="469650" cy="1031600"/>
            </a:xfrm>
            <a:custGeom>
              <a:avLst/>
              <a:gdLst/>
              <a:ahLst/>
              <a:cxnLst/>
              <a:rect l="l" t="t" r="r" b="b"/>
              <a:pathLst>
                <a:path w="18786" h="41264" extrusionOk="0">
                  <a:moveTo>
                    <a:pt x="18451" y="1"/>
                  </a:moveTo>
                  <a:lnTo>
                    <a:pt x="18451" y="1"/>
                  </a:lnTo>
                  <a:cubicBezTo>
                    <a:pt x="17235" y="730"/>
                    <a:pt x="17114" y="2402"/>
                    <a:pt x="16293" y="3557"/>
                  </a:cubicBezTo>
                  <a:cubicBezTo>
                    <a:pt x="15746" y="4317"/>
                    <a:pt x="14925" y="4773"/>
                    <a:pt x="14257" y="5411"/>
                  </a:cubicBezTo>
                  <a:cubicBezTo>
                    <a:pt x="12858" y="6688"/>
                    <a:pt x="12068" y="8512"/>
                    <a:pt x="12068" y="10427"/>
                  </a:cubicBezTo>
                  <a:cubicBezTo>
                    <a:pt x="12068" y="11642"/>
                    <a:pt x="12433" y="13010"/>
                    <a:pt x="11795" y="14044"/>
                  </a:cubicBezTo>
                  <a:cubicBezTo>
                    <a:pt x="11004" y="15351"/>
                    <a:pt x="9150" y="15563"/>
                    <a:pt x="8208" y="16718"/>
                  </a:cubicBezTo>
                  <a:cubicBezTo>
                    <a:pt x="6840" y="18390"/>
                    <a:pt x="7904" y="21126"/>
                    <a:pt x="6597" y="22828"/>
                  </a:cubicBezTo>
                  <a:cubicBezTo>
                    <a:pt x="6262" y="23284"/>
                    <a:pt x="5776" y="23588"/>
                    <a:pt x="5472" y="24074"/>
                  </a:cubicBezTo>
                  <a:cubicBezTo>
                    <a:pt x="4439" y="25624"/>
                    <a:pt x="5655" y="27813"/>
                    <a:pt x="5016" y="29606"/>
                  </a:cubicBezTo>
                  <a:cubicBezTo>
                    <a:pt x="4560" y="30913"/>
                    <a:pt x="3193" y="31764"/>
                    <a:pt x="2828" y="33102"/>
                  </a:cubicBezTo>
                  <a:cubicBezTo>
                    <a:pt x="2554" y="34135"/>
                    <a:pt x="2858" y="35381"/>
                    <a:pt x="2159" y="36172"/>
                  </a:cubicBezTo>
                  <a:cubicBezTo>
                    <a:pt x="1825" y="36476"/>
                    <a:pt x="1460" y="36780"/>
                    <a:pt x="1065" y="36992"/>
                  </a:cubicBezTo>
                  <a:cubicBezTo>
                    <a:pt x="335" y="37570"/>
                    <a:pt x="1" y="38482"/>
                    <a:pt x="183" y="39363"/>
                  </a:cubicBezTo>
                  <a:cubicBezTo>
                    <a:pt x="396" y="40245"/>
                    <a:pt x="1126" y="40913"/>
                    <a:pt x="2037" y="40974"/>
                  </a:cubicBezTo>
                  <a:lnTo>
                    <a:pt x="6323" y="41157"/>
                  </a:lnTo>
                  <a:cubicBezTo>
                    <a:pt x="6470" y="41230"/>
                    <a:pt x="6617" y="41263"/>
                    <a:pt x="6762" y="41263"/>
                  </a:cubicBezTo>
                  <a:cubicBezTo>
                    <a:pt x="7517" y="41263"/>
                    <a:pt x="8197" y="40357"/>
                    <a:pt x="8299" y="39515"/>
                  </a:cubicBezTo>
                  <a:cubicBezTo>
                    <a:pt x="8421" y="38512"/>
                    <a:pt x="8177" y="37448"/>
                    <a:pt x="8664" y="36567"/>
                  </a:cubicBezTo>
                  <a:cubicBezTo>
                    <a:pt x="9089" y="35807"/>
                    <a:pt x="9971" y="35381"/>
                    <a:pt x="10427" y="34621"/>
                  </a:cubicBezTo>
                  <a:cubicBezTo>
                    <a:pt x="11278" y="33314"/>
                    <a:pt x="10579" y="31460"/>
                    <a:pt x="11278" y="30062"/>
                  </a:cubicBezTo>
                  <a:cubicBezTo>
                    <a:pt x="11825" y="28968"/>
                    <a:pt x="13132" y="28360"/>
                    <a:pt x="13557" y="27205"/>
                  </a:cubicBezTo>
                  <a:cubicBezTo>
                    <a:pt x="13983" y="25959"/>
                    <a:pt x="13223" y="24561"/>
                    <a:pt x="13588" y="23314"/>
                  </a:cubicBezTo>
                  <a:cubicBezTo>
                    <a:pt x="13953" y="21947"/>
                    <a:pt x="15472" y="21156"/>
                    <a:pt x="15807" y="19788"/>
                  </a:cubicBezTo>
                  <a:cubicBezTo>
                    <a:pt x="16141" y="18451"/>
                    <a:pt x="15260" y="16810"/>
                    <a:pt x="16111" y="15715"/>
                  </a:cubicBezTo>
                  <a:cubicBezTo>
                    <a:pt x="16445" y="15411"/>
                    <a:pt x="16779" y="15107"/>
                    <a:pt x="17144" y="14834"/>
                  </a:cubicBezTo>
                  <a:cubicBezTo>
                    <a:pt x="17904" y="14074"/>
                    <a:pt x="17904" y="12858"/>
                    <a:pt x="17752" y="11825"/>
                  </a:cubicBezTo>
                  <a:cubicBezTo>
                    <a:pt x="17570" y="10761"/>
                    <a:pt x="17175" y="9727"/>
                    <a:pt x="17266" y="8664"/>
                  </a:cubicBezTo>
                  <a:cubicBezTo>
                    <a:pt x="17448" y="7053"/>
                    <a:pt x="18725" y="5654"/>
                    <a:pt x="18755" y="4013"/>
                  </a:cubicBezTo>
                  <a:cubicBezTo>
                    <a:pt x="18786" y="2676"/>
                    <a:pt x="17965" y="1278"/>
                    <a:pt x="18451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94850" y="3754138"/>
              <a:ext cx="470400" cy="1031600"/>
            </a:xfrm>
            <a:custGeom>
              <a:avLst/>
              <a:gdLst/>
              <a:ahLst/>
              <a:cxnLst/>
              <a:rect l="l" t="t" r="r" b="b"/>
              <a:pathLst>
                <a:path w="18816" h="41264" extrusionOk="0">
                  <a:moveTo>
                    <a:pt x="18481" y="1"/>
                  </a:moveTo>
                  <a:cubicBezTo>
                    <a:pt x="17265" y="730"/>
                    <a:pt x="17143" y="2402"/>
                    <a:pt x="16323" y="3557"/>
                  </a:cubicBezTo>
                  <a:cubicBezTo>
                    <a:pt x="15776" y="4317"/>
                    <a:pt x="14955" y="4803"/>
                    <a:pt x="14286" y="5411"/>
                  </a:cubicBezTo>
                  <a:cubicBezTo>
                    <a:pt x="12888" y="6688"/>
                    <a:pt x="12098" y="8512"/>
                    <a:pt x="12098" y="10427"/>
                  </a:cubicBezTo>
                  <a:cubicBezTo>
                    <a:pt x="12128" y="11673"/>
                    <a:pt x="12462" y="13010"/>
                    <a:pt x="11794" y="14074"/>
                  </a:cubicBezTo>
                  <a:cubicBezTo>
                    <a:pt x="11034" y="15351"/>
                    <a:pt x="9180" y="15563"/>
                    <a:pt x="8237" y="16718"/>
                  </a:cubicBezTo>
                  <a:cubicBezTo>
                    <a:pt x="6870" y="18390"/>
                    <a:pt x="7933" y="21126"/>
                    <a:pt x="6626" y="22858"/>
                  </a:cubicBezTo>
                  <a:cubicBezTo>
                    <a:pt x="6292" y="23284"/>
                    <a:pt x="5806" y="23618"/>
                    <a:pt x="5502" y="24074"/>
                  </a:cubicBezTo>
                  <a:cubicBezTo>
                    <a:pt x="4468" y="25624"/>
                    <a:pt x="5684" y="27813"/>
                    <a:pt x="5046" y="29606"/>
                  </a:cubicBezTo>
                  <a:cubicBezTo>
                    <a:pt x="4590" y="30913"/>
                    <a:pt x="3222" y="31764"/>
                    <a:pt x="2857" y="33102"/>
                  </a:cubicBezTo>
                  <a:cubicBezTo>
                    <a:pt x="2584" y="34135"/>
                    <a:pt x="2888" y="35381"/>
                    <a:pt x="2189" y="36172"/>
                  </a:cubicBezTo>
                  <a:cubicBezTo>
                    <a:pt x="1854" y="36506"/>
                    <a:pt x="1490" y="36780"/>
                    <a:pt x="1094" y="37023"/>
                  </a:cubicBezTo>
                  <a:cubicBezTo>
                    <a:pt x="365" y="37570"/>
                    <a:pt x="0" y="38482"/>
                    <a:pt x="183" y="39363"/>
                  </a:cubicBezTo>
                  <a:cubicBezTo>
                    <a:pt x="365" y="40245"/>
                    <a:pt x="1125" y="40913"/>
                    <a:pt x="2037" y="40974"/>
                  </a:cubicBezTo>
                  <a:lnTo>
                    <a:pt x="6353" y="41157"/>
                  </a:lnTo>
                  <a:cubicBezTo>
                    <a:pt x="6499" y="41230"/>
                    <a:pt x="6646" y="41263"/>
                    <a:pt x="6789" y="41263"/>
                  </a:cubicBezTo>
                  <a:cubicBezTo>
                    <a:pt x="7538" y="41263"/>
                    <a:pt x="8201" y="40357"/>
                    <a:pt x="8329" y="39515"/>
                  </a:cubicBezTo>
                  <a:cubicBezTo>
                    <a:pt x="8481" y="38512"/>
                    <a:pt x="8237" y="37448"/>
                    <a:pt x="8693" y="36567"/>
                  </a:cubicBezTo>
                  <a:cubicBezTo>
                    <a:pt x="9119" y="35776"/>
                    <a:pt x="10000" y="35381"/>
                    <a:pt x="10456" y="34652"/>
                  </a:cubicBezTo>
                  <a:cubicBezTo>
                    <a:pt x="11307" y="33314"/>
                    <a:pt x="10608" y="31460"/>
                    <a:pt x="11307" y="30062"/>
                  </a:cubicBezTo>
                  <a:cubicBezTo>
                    <a:pt x="11855" y="28968"/>
                    <a:pt x="13192" y="28360"/>
                    <a:pt x="13587" y="27205"/>
                  </a:cubicBezTo>
                  <a:cubicBezTo>
                    <a:pt x="14013" y="25959"/>
                    <a:pt x="13253" y="24561"/>
                    <a:pt x="13617" y="23314"/>
                  </a:cubicBezTo>
                  <a:cubicBezTo>
                    <a:pt x="13982" y="21947"/>
                    <a:pt x="15502" y="21156"/>
                    <a:pt x="15836" y="19819"/>
                  </a:cubicBezTo>
                  <a:cubicBezTo>
                    <a:pt x="16171" y="18451"/>
                    <a:pt x="15259" y="16810"/>
                    <a:pt x="16140" y="15715"/>
                  </a:cubicBezTo>
                  <a:cubicBezTo>
                    <a:pt x="16475" y="15411"/>
                    <a:pt x="16809" y="15107"/>
                    <a:pt x="17174" y="14834"/>
                  </a:cubicBezTo>
                  <a:cubicBezTo>
                    <a:pt x="17934" y="14074"/>
                    <a:pt x="17964" y="12858"/>
                    <a:pt x="17751" y="11825"/>
                  </a:cubicBezTo>
                  <a:cubicBezTo>
                    <a:pt x="17569" y="10761"/>
                    <a:pt x="17204" y="9727"/>
                    <a:pt x="17295" y="8664"/>
                  </a:cubicBezTo>
                  <a:cubicBezTo>
                    <a:pt x="17478" y="7053"/>
                    <a:pt x="18754" y="5654"/>
                    <a:pt x="18785" y="4013"/>
                  </a:cubicBezTo>
                  <a:cubicBezTo>
                    <a:pt x="18815" y="2676"/>
                    <a:pt x="17994" y="1278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03950" y="3773138"/>
              <a:ext cx="449900" cy="1009925"/>
            </a:xfrm>
            <a:custGeom>
              <a:avLst/>
              <a:gdLst/>
              <a:ahLst/>
              <a:cxnLst/>
              <a:rect l="l" t="t" r="r" b="b"/>
              <a:pathLst>
                <a:path w="17996" h="40397" extrusionOk="0">
                  <a:moveTo>
                    <a:pt x="17813" y="1"/>
                  </a:moveTo>
                  <a:lnTo>
                    <a:pt x="17813" y="1"/>
                  </a:lnTo>
                  <a:cubicBezTo>
                    <a:pt x="16810" y="669"/>
                    <a:pt x="16627" y="2280"/>
                    <a:pt x="15928" y="3344"/>
                  </a:cubicBezTo>
                  <a:cubicBezTo>
                    <a:pt x="15472" y="4043"/>
                    <a:pt x="14804" y="4499"/>
                    <a:pt x="14226" y="5077"/>
                  </a:cubicBezTo>
                  <a:cubicBezTo>
                    <a:pt x="13041" y="6353"/>
                    <a:pt x="12372" y="8025"/>
                    <a:pt x="12342" y="9788"/>
                  </a:cubicBezTo>
                  <a:cubicBezTo>
                    <a:pt x="12311" y="10943"/>
                    <a:pt x="12524" y="12220"/>
                    <a:pt x="11977" y="13192"/>
                  </a:cubicBezTo>
                  <a:cubicBezTo>
                    <a:pt x="11308" y="14408"/>
                    <a:pt x="9332" y="15107"/>
                    <a:pt x="8542" y="16202"/>
                  </a:cubicBezTo>
                  <a:cubicBezTo>
                    <a:pt x="7387" y="17752"/>
                    <a:pt x="8238" y="19697"/>
                    <a:pt x="7114" y="21308"/>
                  </a:cubicBezTo>
                  <a:cubicBezTo>
                    <a:pt x="6840" y="21734"/>
                    <a:pt x="6232" y="22949"/>
                    <a:pt x="5989" y="23375"/>
                  </a:cubicBezTo>
                  <a:cubicBezTo>
                    <a:pt x="5077" y="24834"/>
                    <a:pt x="6110" y="26688"/>
                    <a:pt x="5533" y="28360"/>
                  </a:cubicBezTo>
                  <a:cubicBezTo>
                    <a:pt x="5107" y="29606"/>
                    <a:pt x="3557" y="31278"/>
                    <a:pt x="3223" y="32554"/>
                  </a:cubicBezTo>
                  <a:cubicBezTo>
                    <a:pt x="2949" y="33527"/>
                    <a:pt x="3557" y="34439"/>
                    <a:pt x="3375" y="34986"/>
                  </a:cubicBezTo>
                  <a:cubicBezTo>
                    <a:pt x="3132" y="35442"/>
                    <a:pt x="2767" y="35837"/>
                    <a:pt x="2311" y="36080"/>
                  </a:cubicBezTo>
                  <a:cubicBezTo>
                    <a:pt x="974" y="36840"/>
                    <a:pt x="1" y="38451"/>
                    <a:pt x="1217" y="40153"/>
                  </a:cubicBezTo>
                  <a:lnTo>
                    <a:pt x="6019" y="40397"/>
                  </a:lnTo>
                  <a:cubicBezTo>
                    <a:pt x="6810" y="40001"/>
                    <a:pt x="7357" y="39211"/>
                    <a:pt x="7417" y="38330"/>
                  </a:cubicBezTo>
                  <a:cubicBezTo>
                    <a:pt x="7569" y="37387"/>
                    <a:pt x="7782" y="35412"/>
                    <a:pt x="8177" y="34591"/>
                  </a:cubicBezTo>
                  <a:cubicBezTo>
                    <a:pt x="8542" y="33861"/>
                    <a:pt x="9241" y="33983"/>
                    <a:pt x="9667" y="33284"/>
                  </a:cubicBezTo>
                  <a:cubicBezTo>
                    <a:pt x="10366" y="32038"/>
                    <a:pt x="9971" y="29819"/>
                    <a:pt x="10579" y="28481"/>
                  </a:cubicBezTo>
                  <a:cubicBezTo>
                    <a:pt x="11065" y="27478"/>
                    <a:pt x="12281" y="27326"/>
                    <a:pt x="12676" y="26232"/>
                  </a:cubicBezTo>
                  <a:cubicBezTo>
                    <a:pt x="13071" y="25077"/>
                    <a:pt x="12828" y="23101"/>
                    <a:pt x="13132" y="21886"/>
                  </a:cubicBezTo>
                  <a:cubicBezTo>
                    <a:pt x="13466" y="20639"/>
                    <a:pt x="14712" y="19879"/>
                    <a:pt x="15047" y="18603"/>
                  </a:cubicBezTo>
                  <a:cubicBezTo>
                    <a:pt x="15381" y="17357"/>
                    <a:pt x="14682" y="15806"/>
                    <a:pt x="15412" y="14773"/>
                  </a:cubicBezTo>
                  <a:cubicBezTo>
                    <a:pt x="15655" y="14439"/>
                    <a:pt x="16019" y="14256"/>
                    <a:pt x="16293" y="13952"/>
                  </a:cubicBezTo>
                  <a:cubicBezTo>
                    <a:pt x="16931" y="13223"/>
                    <a:pt x="16992" y="12098"/>
                    <a:pt x="16871" y="11095"/>
                  </a:cubicBezTo>
                  <a:cubicBezTo>
                    <a:pt x="16749" y="10123"/>
                    <a:pt x="16475" y="9150"/>
                    <a:pt x="16597" y="8147"/>
                  </a:cubicBezTo>
                  <a:cubicBezTo>
                    <a:pt x="16779" y="6627"/>
                    <a:pt x="17843" y="5320"/>
                    <a:pt x="17934" y="3800"/>
                  </a:cubicBezTo>
                  <a:cubicBezTo>
                    <a:pt x="17995" y="2524"/>
                    <a:pt x="17357" y="1217"/>
                    <a:pt x="17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189825" y="3929688"/>
              <a:ext cx="303225" cy="841225"/>
            </a:xfrm>
            <a:custGeom>
              <a:avLst/>
              <a:gdLst/>
              <a:ahLst/>
              <a:cxnLst/>
              <a:rect l="l" t="t" r="r" b="b"/>
              <a:pathLst>
                <a:path w="12129" h="33649" extrusionOk="0">
                  <a:moveTo>
                    <a:pt x="12129" y="0"/>
                  </a:moveTo>
                  <a:lnTo>
                    <a:pt x="12129" y="0"/>
                  </a:lnTo>
                  <a:cubicBezTo>
                    <a:pt x="12129" y="1"/>
                    <a:pt x="12128" y="31"/>
                    <a:pt x="12098" y="91"/>
                  </a:cubicBezTo>
                  <a:cubicBezTo>
                    <a:pt x="12129" y="61"/>
                    <a:pt x="12129" y="31"/>
                    <a:pt x="12129" y="0"/>
                  </a:cubicBezTo>
                  <a:close/>
                  <a:moveTo>
                    <a:pt x="12098" y="91"/>
                  </a:moveTo>
                  <a:lnTo>
                    <a:pt x="11946" y="335"/>
                  </a:lnTo>
                  <a:cubicBezTo>
                    <a:pt x="11825" y="547"/>
                    <a:pt x="11642" y="851"/>
                    <a:pt x="11460" y="1277"/>
                  </a:cubicBezTo>
                  <a:cubicBezTo>
                    <a:pt x="11217" y="1824"/>
                    <a:pt x="11065" y="2371"/>
                    <a:pt x="11004" y="2949"/>
                  </a:cubicBezTo>
                  <a:cubicBezTo>
                    <a:pt x="10913" y="3617"/>
                    <a:pt x="11095" y="4377"/>
                    <a:pt x="11217" y="5198"/>
                  </a:cubicBezTo>
                  <a:cubicBezTo>
                    <a:pt x="11308" y="5623"/>
                    <a:pt x="11308" y="6049"/>
                    <a:pt x="11217" y="6475"/>
                  </a:cubicBezTo>
                  <a:cubicBezTo>
                    <a:pt x="11125" y="6930"/>
                    <a:pt x="10943" y="7356"/>
                    <a:pt x="10700" y="7751"/>
                  </a:cubicBezTo>
                  <a:cubicBezTo>
                    <a:pt x="10183" y="8572"/>
                    <a:pt x="9423" y="9301"/>
                    <a:pt x="8755" y="10213"/>
                  </a:cubicBezTo>
                  <a:cubicBezTo>
                    <a:pt x="8420" y="10669"/>
                    <a:pt x="8147" y="11186"/>
                    <a:pt x="7964" y="11733"/>
                  </a:cubicBezTo>
                  <a:cubicBezTo>
                    <a:pt x="7904" y="12007"/>
                    <a:pt x="7873" y="12310"/>
                    <a:pt x="7873" y="12614"/>
                  </a:cubicBezTo>
                  <a:cubicBezTo>
                    <a:pt x="7904" y="12918"/>
                    <a:pt x="7904" y="13222"/>
                    <a:pt x="7904" y="13496"/>
                  </a:cubicBezTo>
                  <a:cubicBezTo>
                    <a:pt x="7782" y="14073"/>
                    <a:pt x="7508" y="14621"/>
                    <a:pt x="7083" y="15016"/>
                  </a:cubicBezTo>
                  <a:cubicBezTo>
                    <a:pt x="6870" y="15259"/>
                    <a:pt x="6657" y="15502"/>
                    <a:pt x="6475" y="15745"/>
                  </a:cubicBezTo>
                  <a:cubicBezTo>
                    <a:pt x="6293" y="16019"/>
                    <a:pt x="6110" y="16323"/>
                    <a:pt x="6019" y="16627"/>
                  </a:cubicBezTo>
                  <a:cubicBezTo>
                    <a:pt x="5806" y="17235"/>
                    <a:pt x="5685" y="17873"/>
                    <a:pt x="5624" y="18511"/>
                  </a:cubicBezTo>
                  <a:cubicBezTo>
                    <a:pt x="5593" y="19119"/>
                    <a:pt x="5502" y="19697"/>
                    <a:pt x="5381" y="20305"/>
                  </a:cubicBezTo>
                  <a:cubicBezTo>
                    <a:pt x="5259" y="20852"/>
                    <a:pt x="5016" y="21399"/>
                    <a:pt x="4682" y="21885"/>
                  </a:cubicBezTo>
                  <a:cubicBezTo>
                    <a:pt x="4347" y="22341"/>
                    <a:pt x="4043" y="22827"/>
                    <a:pt x="3800" y="23344"/>
                  </a:cubicBezTo>
                  <a:cubicBezTo>
                    <a:pt x="3618" y="23861"/>
                    <a:pt x="3527" y="24408"/>
                    <a:pt x="3527" y="24955"/>
                  </a:cubicBezTo>
                  <a:cubicBezTo>
                    <a:pt x="3527" y="25441"/>
                    <a:pt x="3466" y="25958"/>
                    <a:pt x="3314" y="26444"/>
                  </a:cubicBezTo>
                  <a:cubicBezTo>
                    <a:pt x="3040" y="27356"/>
                    <a:pt x="2341" y="28025"/>
                    <a:pt x="1946" y="28754"/>
                  </a:cubicBezTo>
                  <a:cubicBezTo>
                    <a:pt x="1642" y="29454"/>
                    <a:pt x="1429" y="30183"/>
                    <a:pt x="1308" y="30943"/>
                  </a:cubicBezTo>
                  <a:cubicBezTo>
                    <a:pt x="1247" y="31490"/>
                    <a:pt x="1095" y="32037"/>
                    <a:pt x="882" y="32554"/>
                  </a:cubicBezTo>
                  <a:cubicBezTo>
                    <a:pt x="761" y="32888"/>
                    <a:pt x="548" y="33192"/>
                    <a:pt x="274" y="33435"/>
                  </a:cubicBezTo>
                  <a:cubicBezTo>
                    <a:pt x="92" y="33587"/>
                    <a:pt x="1" y="33648"/>
                    <a:pt x="1" y="33648"/>
                  </a:cubicBezTo>
                  <a:cubicBezTo>
                    <a:pt x="122" y="33618"/>
                    <a:pt x="213" y="33527"/>
                    <a:pt x="305" y="33466"/>
                  </a:cubicBezTo>
                  <a:cubicBezTo>
                    <a:pt x="578" y="33223"/>
                    <a:pt x="821" y="32919"/>
                    <a:pt x="973" y="32584"/>
                  </a:cubicBezTo>
                  <a:cubicBezTo>
                    <a:pt x="1186" y="32068"/>
                    <a:pt x="1338" y="31520"/>
                    <a:pt x="1429" y="30943"/>
                  </a:cubicBezTo>
                  <a:cubicBezTo>
                    <a:pt x="1520" y="30213"/>
                    <a:pt x="1733" y="29514"/>
                    <a:pt x="2068" y="28846"/>
                  </a:cubicBezTo>
                  <a:cubicBezTo>
                    <a:pt x="2463" y="28116"/>
                    <a:pt x="3162" y="27447"/>
                    <a:pt x="3496" y="26475"/>
                  </a:cubicBezTo>
                  <a:cubicBezTo>
                    <a:pt x="3800" y="25502"/>
                    <a:pt x="3587" y="24408"/>
                    <a:pt x="3982" y="23405"/>
                  </a:cubicBezTo>
                  <a:cubicBezTo>
                    <a:pt x="4195" y="22888"/>
                    <a:pt x="4499" y="22432"/>
                    <a:pt x="4834" y="21976"/>
                  </a:cubicBezTo>
                  <a:cubicBezTo>
                    <a:pt x="5198" y="21490"/>
                    <a:pt x="5441" y="20943"/>
                    <a:pt x="5563" y="20335"/>
                  </a:cubicBezTo>
                  <a:cubicBezTo>
                    <a:pt x="5867" y="19149"/>
                    <a:pt x="5745" y="17873"/>
                    <a:pt x="6171" y="16687"/>
                  </a:cubicBezTo>
                  <a:cubicBezTo>
                    <a:pt x="6293" y="16414"/>
                    <a:pt x="6445" y="16110"/>
                    <a:pt x="6627" y="15867"/>
                  </a:cubicBezTo>
                  <a:cubicBezTo>
                    <a:pt x="6809" y="15624"/>
                    <a:pt x="6992" y="15380"/>
                    <a:pt x="7204" y="15137"/>
                  </a:cubicBezTo>
                  <a:cubicBezTo>
                    <a:pt x="7660" y="14712"/>
                    <a:pt x="7964" y="14134"/>
                    <a:pt x="8086" y="13496"/>
                  </a:cubicBezTo>
                  <a:cubicBezTo>
                    <a:pt x="8086" y="13192"/>
                    <a:pt x="8086" y="12888"/>
                    <a:pt x="8056" y="12614"/>
                  </a:cubicBezTo>
                  <a:cubicBezTo>
                    <a:pt x="8025" y="12310"/>
                    <a:pt x="8086" y="12037"/>
                    <a:pt x="8147" y="11763"/>
                  </a:cubicBezTo>
                  <a:cubicBezTo>
                    <a:pt x="8299" y="11216"/>
                    <a:pt x="8572" y="10730"/>
                    <a:pt x="8907" y="10304"/>
                  </a:cubicBezTo>
                  <a:cubicBezTo>
                    <a:pt x="9545" y="9423"/>
                    <a:pt x="10305" y="8663"/>
                    <a:pt x="10822" y="7812"/>
                  </a:cubicBezTo>
                  <a:cubicBezTo>
                    <a:pt x="11095" y="7417"/>
                    <a:pt x="11277" y="6961"/>
                    <a:pt x="11369" y="6475"/>
                  </a:cubicBezTo>
                  <a:cubicBezTo>
                    <a:pt x="11460" y="6049"/>
                    <a:pt x="11460" y="5593"/>
                    <a:pt x="11369" y="5168"/>
                  </a:cubicBezTo>
                  <a:cubicBezTo>
                    <a:pt x="11217" y="4316"/>
                    <a:pt x="11034" y="3587"/>
                    <a:pt x="11095" y="2949"/>
                  </a:cubicBezTo>
                  <a:cubicBezTo>
                    <a:pt x="11156" y="2371"/>
                    <a:pt x="11308" y="1824"/>
                    <a:pt x="11521" y="1307"/>
                  </a:cubicBezTo>
                  <a:cubicBezTo>
                    <a:pt x="11703" y="882"/>
                    <a:pt x="11885" y="547"/>
                    <a:pt x="11977" y="335"/>
                  </a:cubicBezTo>
                  <a:cubicBezTo>
                    <a:pt x="12037" y="243"/>
                    <a:pt x="12068" y="152"/>
                    <a:pt x="12098" y="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-253200" y="4688063"/>
              <a:ext cx="680150" cy="95000"/>
            </a:xfrm>
            <a:custGeom>
              <a:avLst/>
              <a:gdLst/>
              <a:ahLst/>
              <a:cxnLst/>
              <a:rect l="l" t="t" r="r" b="b"/>
              <a:pathLst>
                <a:path w="27206" h="3800" extrusionOk="0">
                  <a:moveTo>
                    <a:pt x="1" y="0"/>
                  </a:moveTo>
                  <a:lnTo>
                    <a:pt x="2585" y="3800"/>
                  </a:lnTo>
                  <a:lnTo>
                    <a:pt x="25321" y="3800"/>
                  </a:lnTo>
                  <a:lnTo>
                    <a:pt x="27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-178725" y="4750363"/>
              <a:ext cx="545625" cy="294100"/>
            </a:xfrm>
            <a:custGeom>
              <a:avLst/>
              <a:gdLst/>
              <a:ahLst/>
              <a:cxnLst/>
              <a:rect l="l" t="t" r="r" b="b"/>
              <a:pathLst>
                <a:path w="21825" h="11764" extrusionOk="0">
                  <a:moveTo>
                    <a:pt x="21825" y="0"/>
                  </a:moveTo>
                  <a:lnTo>
                    <a:pt x="1" y="31"/>
                  </a:lnTo>
                  <a:lnTo>
                    <a:pt x="3071" y="11764"/>
                  </a:lnTo>
                  <a:lnTo>
                    <a:pt x="18390" y="11764"/>
                  </a:lnTo>
                  <a:lnTo>
                    <a:pt x="21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-186325" y="4779988"/>
              <a:ext cx="566900" cy="4600"/>
            </a:xfrm>
            <a:custGeom>
              <a:avLst/>
              <a:gdLst/>
              <a:ahLst/>
              <a:cxnLst/>
              <a:rect l="l" t="t" r="r" b="b"/>
              <a:pathLst>
                <a:path w="22676" h="184" extrusionOk="0">
                  <a:moveTo>
                    <a:pt x="11338" y="1"/>
                  </a:moveTo>
                  <a:cubicBezTo>
                    <a:pt x="5077" y="1"/>
                    <a:pt x="1" y="31"/>
                    <a:pt x="1" y="92"/>
                  </a:cubicBezTo>
                  <a:cubicBezTo>
                    <a:pt x="1" y="153"/>
                    <a:pt x="5077" y="183"/>
                    <a:pt x="11338" y="183"/>
                  </a:cubicBezTo>
                  <a:cubicBezTo>
                    <a:pt x="17600" y="183"/>
                    <a:pt x="22676" y="153"/>
                    <a:pt x="22676" y="92"/>
                  </a:cubicBezTo>
                  <a:cubicBezTo>
                    <a:pt x="22676" y="31"/>
                    <a:pt x="17600" y="1"/>
                    <a:pt x="11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60381063-7234-31CF-66EC-5A390550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6" y="2022750"/>
            <a:ext cx="734700" cy="825981"/>
          </a:xfrm>
          <a:prstGeom prst="rect">
            <a:avLst/>
          </a:prstGeom>
        </p:spPr>
      </p:pic>
      <p:pic>
        <p:nvPicPr>
          <p:cNvPr id="488" name="Image 487">
            <a:extLst>
              <a:ext uri="{FF2B5EF4-FFF2-40B4-BE49-F238E27FC236}">
                <a16:creationId xmlns:a16="http://schemas.microsoft.com/office/drawing/2014/main" id="{03F02206-2542-7EEF-C0B1-6FF83A57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25" y="1127080"/>
            <a:ext cx="734700" cy="825981"/>
          </a:xfrm>
          <a:prstGeom prst="rect">
            <a:avLst/>
          </a:prstGeom>
        </p:spPr>
      </p:pic>
      <p:pic>
        <p:nvPicPr>
          <p:cNvPr id="490" name="Image 489">
            <a:extLst>
              <a:ext uri="{FF2B5EF4-FFF2-40B4-BE49-F238E27FC236}">
                <a16:creationId xmlns:a16="http://schemas.microsoft.com/office/drawing/2014/main" id="{17756F13-E363-3FA6-4423-A32F7E291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602" y="3993615"/>
            <a:ext cx="901441" cy="1071562"/>
          </a:xfrm>
          <a:prstGeom prst="rect">
            <a:avLst/>
          </a:prstGeom>
        </p:spPr>
      </p:pic>
      <p:pic>
        <p:nvPicPr>
          <p:cNvPr id="492" name="Image 491">
            <a:extLst>
              <a:ext uri="{FF2B5EF4-FFF2-40B4-BE49-F238E27FC236}">
                <a16:creationId xmlns:a16="http://schemas.microsoft.com/office/drawing/2014/main" id="{FEF76D88-7B15-1DC5-859B-F4A068ABE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85" y="3058732"/>
            <a:ext cx="954604" cy="1298997"/>
          </a:xfrm>
          <a:prstGeom prst="rect">
            <a:avLst/>
          </a:prstGeom>
        </p:spPr>
      </p:pic>
      <p:grpSp>
        <p:nvGrpSpPr>
          <p:cNvPr id="493" name="Google Shape;491;p39">
            <a:extLst>
              <a:ext uri="{FF2B5EF4-FFF2-40B4-BE49-F238E27FC236}">
                <a16:creationId xmlns:a16="http://schemas.microsoft.com/office/drawing/2014/main" id="{AAF107DB-8A61-01D1-FBC7-598DA1AC78DB}"/>
              </a:ext>
            </a:extLst>
          </p:cNvPr>
          <p:cNvGrpSpPr/>
          <p:nvPr/>
        </p:nvGrpSpPr>
        <p:grpSpPr>
          <a:xfrm>
            <a:off x="5570763" y="225799"/>
            <a:ext cx="2922852" cy="3053803"/>
            <a:chOff x="564626" y="758225"/>
            <a:chExt cx="3211152" cy="4099528"/>
          </a:xfrm>
        </p:grpSpPr>
        <p:sp>
          <p:nvSpPr>
            <p:cNvPr id="494" name="Google Shape;492;p39">
              <a:extLst>
                <a:ext uri="{FF2B5EF4-FFF2-40B4-BE49-F238E27FC236}">
                  <a16:creationId xmlns:a16="http://schemas.microsoft.com/office/drawing/2014/main" id="{B475496B-5F22-8E80-DC2E-5FF3AD310C03}"/>
                </a:ext>
              </a:extLst>
            </p:cNvPr>
            <p:cNvSpPr/>
            <p:nvPr/>
          </p:nvSpPr>
          <p:spPr>
            <a:xfrm>
              <a:off x="3308821" y="2578089"/>
              <a:ext cx="113758" cy="135344"/>
            </a:xfrm>
            <a:custGeom>
              <a:avLst/>
              <a:gdLst/>
              <a:ahLst/>
              <a:cxnLst/>
              <a:rect l="l" t="t" r="r" b="b"/>
              <a:pathLst>
                <a:path w="2888" h="3436" extrusionOk="0">
                  <a:moveTo>
                    <a:pt x="0" y="0"/>
                  </a:moveTo>
                  <a:lnTo>
                    <a:pt x="0" y="3435"/>
                  </a:lnTo>
                  <a:lnTo>
                    <a:pt x="2888" y="3435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3;p39">
              <a:extLst>
                <a:ext uri="{FF2B5EF4-FFF2-40B4-BE49-F238E27FC236}">
                  <a16:creationId xmlns:a16="http://schemas.microsoft.com/office/drawing/2014/main" id="{28CA027C-0CFE-3843-C0DE-0CC118F7DD86}"/>
                </a:ext>
              </a:extLst>
            </p:cNvPr>
            <p:cNvSpPr/>
            <p:nvPr/>
          </p:nvSpPr>
          <p:spPr>
            <a:xfrm>
              <a:off x="2798758" y="2569699"/>
              <a:ext cx="513685" cy="152085"/>
            </a:xfrm>
            <a:custGeom>
              <a:avLst/>
              <a:gdLst/>
              <a:ahLst/>
              <a:cxnLst/>
              <a:rect l="l" t="t" r="r" b="b"/>
              <a:pathLst>
                <a:path w="13041" h="3861" extrusionOk="0">
                  <a:moveTo>
                    <a:pt x="1" y="1"/>
                  </a:moveTo>
                  <a:lnTo>
                    <a:pt x="1" y="3861"/>
                  </a:lnTo>
                  <a:lnTo>
                    <a:pt x="13040" y="3861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4;p39">
              <a:extLst>
                <a:ext uri="{FF2B5EF4-FFF2-40B4-BE49-F238E27FC236}">
                  <a16:creationId xmlns:a16="http://schemas.microsoft.com/office/drawing/2014/main" id="{53073066-DB59-3E49-EB3C-039C659B182A}"/>
                </a:ext>
              </a:extLst>
            </p:cNvPr>
            <p:cNvSpPr/>
            <p:nvPr/>
          </p:nvSpPr>
          <p:spPr>
            <a:xfrm>
              <a:off x="3299210" y="2569699"/>
              <a:ext cx="134162" cy="13196"/>
            </a:xfrm>
            <a:custGeom>
              <a:avLst/>
              <a:gdLst/>
              <a:ahLst/>
              <a:cxnLst/>
              <a:rect l="l" t="t" r="r" b="b"/>
              <a:pathLst>
                <a:path w="3406" h="335" extrusionOk="0">
                  <a:moveTo>
                    <a:pt x="1" y="1"/>
                  </a:moveTo>
                  <a:lnTo>
                    <a:pt x="1" y="335"/>
                  </a:lnTo>
                  <a:lnTo>
                    <a:pt x="3223" y="335"/>
                  </a:lnTo>
                  <a:cubicBezTo>
                    <a:pt x="3314" y="335"/>
                    <a:pt x="3405" y="244"/>
                    <a:pt x="3405" y="153"/>
                  </a:cubicBezTo>
                  <a:cubicBezTo>
                    <a:pt x="3405" y="61"/>
                    <a:pt x="3314" y="1"/>
                    <a:pt x="3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5;p39">
              <a:extLst>
                <a:ext uri="{FF2B5EF4-FFF2-40B4-BE49-F238E27FC236}">
                  <a16:creationId xmlns:a16="http://schemas.microsoft.com/office/drawing/2014/main" id="{24147FF6-7145-2DF3-5DF8-5B0DF4F2B00E}"/>
                </a:ext>
              </a:extLst>
            </p:cNvPr>
            <p:cNvSpPr/>
            <p:nvPr/>
          </p:nvSpPr>
          <p:spPr>
            <a:xfrm>
              <a:off x="3299210" y="2709770"/>
              <a:ext cx="134162" cy="13235"/>
            </a:xfrm>
            <a:custGeom>
              <a:avLst/>
              <a:gdLst/>
              <a:ahLst/>
              <a:cxnLst/>
              <a:rect l="l" t="t" r="r" b="b"/>
              <a:pathLst>
                <a:path w="3406" h="336" extrusionOk="0">
                  <a:moveTo>
                    <a:pt x="1" y="1"/>
                  </a:moveTo>
                  <a:lnTo>
                    <a:pt x="1" y="335"/>
                  </a:lnTo>
                  <a:lnTo>
                    <a:pt x="3223" y="335"/>
                  </a:lnTo>
                  <a:cubicBezTo>
                    <a:pt x="3314" y="335"/>
                    <a:pt x="3405" y="274"/>
                    <a:pt x="3405" y="183"/>
                  </a:cubicBezTo>
                  <a:cubicBezTo>
                    <a:pt x="3405" y="92"/>
                    <a:pt x="3314" y="1"/>
                    <a:pt x="3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6;p39">
              <a:extLst>
                <a:ext uri="{FF2B5EF4-FFF2-40B4-BE49-F238E27FC236}">
                  <a16:creationId xmlns:a16="http://schemas.microsoft.com/office/drawing/2014/main" id="{E58BB372-3835-A151-DD7E-B4E2CB46F21E}"/>
                </a:ext>
              </a:extLst>
            </p:cNvPr>
            <p:cNvSpPr/>
            <p:nvPr/>
          </p:nvSpPr>
          <p:spPr>
            <a:xfrm>
              <a:off x="3211843" y="2569699"/>
              <a:ext cx="61094" cy="152085"/>
            </a:xfrm>
            <a:custGeom>
              <a:avLst/>
              <a:gdLst/>
              <a:ahLst/>
              <a:cxnLst/>
              <a:rect l="l" t="t" r="r" b="b"/>
              <a:pathLst>
                <a:path w="1551" h="3861" extrusionOk="0">
                  <a:moveTo>
                    <a:pt x="0" y="1"/>
                  </a:moveTo>
                  <a:lnTo>
                    <a:pt x="0" y="3861"/>
                  </a:lnTo>
                  <a:lnTo>
                    <a:pt x="1550" y="3861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7;p39">
              <a:extLst>
                <a:ext uri="{FF2B5EF4-FFF2-40B4-BE49-F238E27FC236}">
                  <a16:creationId xmlns:a16="http://schemas.microsoft.com/office/drawing/2014/main" id="{DF41A705-F9D4-BEA4-9A81-3F3F9DF48250}"/>
                </a:ext>
              </a:extLst>
            </p:cNvPr>
            <p:cNvSpPr/>
            <p:nvPr/>
          </p:nvSpPr>
          <p:spPr>
            <a:xfrm>
              <a:off x="2847838" y="2570920"/>
              <a:ext cx="61094" cy="153266"/>
            </a:xfrm>
            <a:custGeom>
              <a:avLst/>
              <a:gdLst/>
              <a:ahLst/>
              <a:cxnLst/>
              <a:rect l="l" t="t" r="r" b="b"/>
              <a:pathLst>
                <a:path w="1551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1551" y="389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98;p39">
              <a:extLst>
                <a:ext uri="{FF2B5EF4-FFF2-40B4-BE49-F238E27FC236}">
                  <a16:creationId xmlns:a16="http://schemas.microsoft.com/office/drawing/2014/main" id="{7C4BF94E-361E-210C-6E5F-9873E44B4DB6}"/>
                </a:ext>
              </a:extLst>
            </p:cNvPr>
            <p:cNvSpPr/>
            <p:nvPr/>
          </p:nvSpPr>
          <p:spPr>
            <a:xfrm>
              <a:off x="3312406" y="2600817"/>
              <a:ext cx="110174" cy="39"/>
            </a:xfrm>
            <a:custGeom>
              <a:avLst/>
              <a:gdLst/>
              <a:ahLst/>
              <a:cxnLst/>
              <a:rect l="l" t="t" r="r" b="b"/>
              <a:pathLst>
                <a:path w="2797" h="1" extrusionOk="0">
                  <a:moveTo>
                    <a:pt x="2797" y="1"/>
                  </a:moveTo>
                  <a:lnTo>
                    <a:pt x="1398" y="1"/>
                  </a:lnTo>
                  <a:lnTo>
                    <a:pt x="0" y="1"/>
                  </a:lnTo>
                  <a:lnTo>
                    <a:pt x="1398" y="1"/>
                  </a:lnTo>
                  <a:cubicBezTo>
                    <a:pt x="2189" y="1"/>
                    <a:pt x="2797" y="1"/>
                    <a:pt x="2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99;p39">
              <a:extLst>
                <a:ext uri="{FF2B5EF4-FFF2-40B4-BE49-F238E27FC236}">
                  <a16:creationId xmlns:a16="http://schemas.microsoft.com/office/drawing/2014/main" id="{567787C0-4003-5F85-3D8A-74867854CA42}"/>
                </a:ext>
              </a:extLst>
            </p:cNvPr>
            <p:cNvSpPr/>
            <p:nvPr/>
          </p:nvSpPr>
          <p:spPr>
            <a:xfrm>
              <a:off x="3312406" y="2620670"/>
              <a:ext cx="110174" cy="1773"/>
            </a:xfrm>
            <a:custGeom>
              <a:avLst/>
              <a:gdLst/>
              <a:ahLst/>
              <a:cxnLst/>
              <a:rect l="l" t="t" r="r" b="b"/>
              <a:pathLst>
                <a:path w="2797" h="45" extrusionOk="0">
                  <a:moveTo>
                    <a:pt x="194" y="0"/>
                  </a:moveTo>
                  <a:cubicBezTo>
                    <a:pt x="71" y="0"/>
                    <a:pt x="0" y="4"/>
                    <a:pt x="0" y="14"/>
                  </a:cubicBezTo>
                  <a:cubicBezTo>
                    <a:pt x="0" y="44"/>
                    <a:pt x="639" y="44"/>
                    <a:pt x="1398" y="44"/>
                  </a:cubicBezTo>
                  <a:cubicBezTo>
                    <a:pt x="2189" y="44"/>
                    <a:pt x="2797" y="14"/>
                    <a:pt x="2797" y="14"/>
                  </a:cubicBezTo>
                  <a:lnTo>
                    <a:pt x="1398" y="14"/>
                  </a:lnTo>
                  <a:cubicBezTo>
                    <a:pt x="892" y="14"/>
                    <a:pt x="439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0;p39">
              <a:extLst>
                <a:ext uri="{FF2B5EF4-FFF2-40B4-BE49-F238E27FC236}">
                  <a16:creationId xmlns:a16="http://schemas.microsoft.com/office/drawing/2014/main" id="{4E75CCDC-B822-35F9-FBB0-E3ED689E6F8F}"/>
                </a:ext>
              </a:extLst>
            </p:cNvPr>
            <p:cNvSpPr/>
            <p:nvPr/>
          </p:nvSpPr>
          <p:spPr>
            <a:xfrm>
              <a:off x="3312406" y="2645131"/>
              <a:ext cx="110174" cy="1221"/>
            </a:xfrm>
            <a:custGeom>
              <a:avLst/>
              <a:gdLst/>
              <a:ahLst/>
              <a:cxnLst/>
              <a:rect l="l" t="t" r="r" b="b"/>
              <a:pathLst>
                <a:path w="2797" h="31" extrusionOk="0">
                  <a:moveTo>
                    <a:pt x="1398" y="1"/>
                  </a:moveTo>
                  <a:cubicBezTo>
                    <a:pt x="639" y="1"/>
                    <a:pt x="0" y="31"/>
                    <a:pt x="0" y="31"/>
                  </a:cubicBezTo>
                  <a:lnTo>
                    <a:pt x="2797" y="31"/>
                  </a:lnTo>
                  <a:cubicBezTo>
                    <a:pt x="2797" y="1"/>
                    <a:pt x="218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1;p39">
              <a:extLst>
                <a:ext uri="{FF2B5EF4-FFF2-40B4-BE49-F238E27FC236}">
                  <a16:creationId xmlns:a16="http://schemas.microsoft.com/office/drawing/2014/main" id="{8885D9D3-69A2-2581-9772-5E2DF2F8F3FE}"/>
                </a:ext>
              </a:extLst>
            </p:cNvPr>
            <p:cNvSpPr/>
            <p:nvPr/>
          </p:nvSpPr>
          <p:spPr>
            <a:xfrm>
              <a:off x="3312406" y="2670262"/>
              <a:ext cx="110174" cy="1260"/>
            </a:xfrm>
            <a:custGeom>
              <a:avLst/>
              <a:gdLst/>
              <a:ahLst/>
              <a:cxnLst/>
              <a:rect l="l" t="t" r="r" b="b"/>
              <a:pathLst>
                <a:path w="2797" h="32" extrusionOk="0">
                  <a:moveTo>
                    <a:pt x="1398" y="1"/>
                  </a:moveTo>
                  <a:cubicBezTo>
                    <a:pt x="639" y="1"/>
                    <a:pt x="0" y="31"/>
                    <a:pt x="0" y="31"/>
                  </a:cubicBezTo>
                  <a:lnTo>
                    <a:pt x="2797" y="31"/>
                  </a:lnTo>
                  <a:cubicBezTo>
                    <a:pt x="2797" y="1"/>
                    <a:pt x="2189" y="1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2;p39">
              <a:extLst>
                <a:ext uri="{FF2B5EF4-FFF2-40B4-BE49-F238E27FC236}">
                  <a16:creationId xmlns:a16="http://schemas.microsoft.com/office/drawing/2014/main" id="{7EBF78ED-7783-623F-1D1F-4070FC0D0F9B}"/>
                </a:ext>
              </a:extLst>
            </p:cNvPr>
            <p:cNvSpPr/>
            <p:nvPr/>
          </p:nvSpPr>
          <p:spPr>
            <a:xfrm>
              <a:off x="3367473" y="2696102"/>
              <a:ext cx="55107" cy="551"/>
            </a:xfrm>
            <a:custGeom>
              <a:avLst/>
              <a:gdLst/>
              <a:ahLst/>
              <a:cxnLst/>
              <a:rect l="l" t="t" r="r" b="b"/>
              <a:pathLst>
                <a:path w="1399" h="14" extrusionOk="0">
                  <a:moveTo>
                    <a:pt x="1212" y="0"/>
                  </a:moveTo>
                  <a:cubicBezTo>
                    <a:pt x="973" y="0"/>
                    <a:pt x="527" y="14"/>
                    <a:pt x="0" y="14"/>
                  </a:cubicBezTo>
                  <a:lnTo>
                    <a:pt x="1399" y="14"/>
                  </a:lnTo>
                  <a:cubicBezTo>
                    <a:pt x="1399" y="3"/>
                    <a:pt x="1331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3;p39">
              <a:extLst>
                <a:ext uri="{FF2B5EF4-FFF2-40B4-BE49-F238E27FC236}">
                  <a16:creationId xmlns:a16="http://schemas.microsoft.com/office/drawing/2014/main" id="{92EF9A8A-5577-3ABE-56E7-8D8DEE2CEF1B}"/>
                </a:ext>
              </a:extLst>
            </p:cNvPr>
            <p:cNvSpPr/>
            <p:nvPr/>
          </p:nvSpPr>
          <p:spPr>
            <a:xfrm>
              <a:off x="2947219" y="2631975"/>
              <a:ext cx="232322" cy="27573"/>
            </a:xfrm>
            <a:custGeom>
              <a:avLst/>
              <a:gdLst/>
              <a:ahLst/>
              <a:cxnLst/>
              <a:rect l="l" t="t" r="r" b="b"/>
              <a:pathLst>
                <a:path w="5898" h="700" extrusionOk="0">
                  <a:moveTo>
                    <a:pt x="1" y="0"/>
                  </a:moveTo>
                  <a:lnTo>
                    <a:pt x="1" y="699"/>
                  </a:lnTo>
                  <a:lnTo>
                    <a:pt x="5897" y="699"/>
                  </a:lnTo>
                  <a:lnTo>
                    <a:pt x="58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4;p39">
              <a:extLst>
                <a:ext uri="{FF2B5EF4-FFF2-40B4-BE49-F238E27FC236}">
                  <a16:creationId xmlns:a16="http://schemas.microsoft.com/office/drawing/2014/main" id="{C973DC6E-E9EA-FAD1-3DA3-3DF4D49954D3}"/>
                </a:ext>
              </a:extLst>
            </p:cNvPr>
            <p:cNvSpPr/>
            <p:nvPr/>
          </p:nvSpPr>
          <p:spPr>
            <a:xfrm>
              <a:off x="3306419" y="2725369"/>
              <a:ext cx="114979" cy="82640"/>
            </a:xfrm>
            <a:custGeom>
              <a:avLst/>
              <a:gdLst/>
              <a:ahLst/>
              <a:cxnLst/>
              <a:rect l="l" t="t" r="r" b="b"/>
              <a:pathLst>
                <a:path w="2919" h="2098" extrusionOk="0">
                  <a:moveTo>
                    <a:pt x="0" y="0"/>
                  </a:moveTo>
                  <a:lnTo>
                    <a:pt x="0" y="2097"/>
                  </a:lnTo>
                  <a:lnTo>
                    <a:pt x="2918" y="2097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5;p39">
              <a:extLst>
                <a:ext uri="{FF2B5EF4-FFF2-40B4-BE49-F238E27FC236}">
                  <a16:creationId xmlns:a16="http://schemas.microsoft.com/office/drawing/2014/main" id="{3F6A69C4-17D9-14F3-3AE7-4A8A194BA93A}"/>
                </a:ext>
              </a:extLst>
            </p:cNvPr>
            <p:cNvSpPr/>
            <p:nvPr/>
          </p:nvSpPr>
          <p:spPr>
            <a:xfrm>
              <a:off x="2815538" y="2721745"/>
              <a:ext cx="492099" cy="88667"/>
            </a:xfrm>
            <a:custGeom>
              <a:avLst/>
              <a:gdLst/>
              <a:ahLst/>
              <a:cxnLst/>
              <a:rect l="l" t="t" r="r" b="b"/>
              <a:pathLst>
                <a:path w="12493" h="2251" extrusionOk="0">
                  <a:moveTo>
                    <a:pt x="0" y="1"/>
                  </a:moveTo>
                  <a:lnTo>
                    <a:pt x="0" y="2250"/>
                  </a:lnTo>
                  <a:lnTo>
                    <a:pt x="12493" y="2250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6;p39">
              <a:extLst>
                <a:ext uri="{FF2B5EF4-FFF2-40B4-BE49-F238E27FC236}">
                  <a16:creationId xmlns:a16="http://schemas.microsoft.com/office/drawing/2014/main" id="{04E3F56D-466B-DEFC-1FDF-75B6EC733EF3}"/>
                </a:ext>
              </a:extLst>
            </p:cNvPr>
            <p:cNvSpPr/>
            <p:nvPr/>
          </p:nvSpPr>
          <p:spPr>
            <a:xfrm>
              <a:off x="3304016" y="2721745"/>
              <a:ext cx="126954" cy="6027"/>
            </a:xfrm>
            <a:custGeom>
              <a:avLst/>
              <a:gdLst/>
              <a:ahLst/>
              <a:cxnLst/>
              <a:rect l="l" t="t" r="r" b="b"/>
              <a:pathLst>
                <a:path w="3223" h="153" extrusionOk="0">
                  <a:moveTo>
                    <a:pt x="1" y="1"/>
                  </a:moveTo>
                  <a:lnTo>
                    <a:pt x="1" y="153"/>
                  </a:lnTo>
                  <a:lnTo>
                    <a:pt x="3162" y="153"/>
                  </a:lnTo>
                  <a:cubicBezTo>
                    <a:pt x="3192" y="153"/>
                    <a:pt x="3222" y="122"/>
                    <a:pt x="3222" y="92"/>
                  </a:cubicBezTo>
                  <a:cubicBezTo>
                    <a:pt x="3222" y="31"/>
                    <a:pt x="3192" y="1"/>
                    <a:pt x="3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7;p39">
              <a:extLst>
                <a:ext uri="{FF2B5EF4-FFF2-40B4-BE49-F238E27FC236}">
                  <a16:creationId xmlns:a16="http://schemas.microsoft.com/office/drawing/2014/main" id="{EF6A85D9-F5AD-2DAE-5CE0-9846C2F47116}"/>
                </a:ext>
              </a:extLst>
            </p:cNvPr>
            <p:cNvSpPr/>
            <p:nvPr/>
          </p:nvSpPr>
          <p:spPr>
            <a:xfrm>
              <a:off x="3304016" y="2804385"/>
              <a:ext cx="126954" cy="6027"/>
            </a:xfrm>
            <a:custGeom>
              <a:avLst/>
              <a:gdLst/>
              <a:ahLst/>
              <a:cxnLst/>
              <a:rect l="l" t="t" r="r" b="b"/>
              <a:pathLst>
                <a:path w="3223" h="153" extrusionOk="0">
                  <a:moveTo>
                    <a:pt x="1" y="0"/>
                  </a:moveTo>
                  <a:lnTo>
                    <a:pt x="1" y="152"/>
                  </a:lnTo>
                  <a:lnTo>
                    <a:pt x="3162" y="152"/>
                  </a:lnTo>
                  <a:cubicBezTo>
                    <a:pt x="3192" y="152"/>
                    <a:pt x="3222" y="122"/>
                    <a:pt x="3222" y="91"/>
                  </a:cubicBezTo>
                  <a:cubicBezTo>
                    <a:pt x="3222" y="31"/>
                    <a:pt x="3192" y="0"/>
                    <a:pt x="316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08;p39">
              <a:extLst>
                <a:ext uri="{FF2B5EF4-FFF2-40B4-BE49-F238E27FC236}">
                  <a16:creationId xmlns:a16="http://schemas.microsoft.com/office/drawing/2014/main" id="{AAB4314A-4575-60C7-3E15-B95F8329B446}"/>
                </a:ext>
              </a:extLst>
            </p:cNvPr>
            <p:cNvSpPr/>
            <p:nvPr/>
          </p:nvSpPr>
          <p:spPr>
            <a:xfrm>
              <a:off x="3307600" y="2740376"/>
              <a:ext cx="113798" cy="1773"/>
            </a:xfrm>
            <a:custGeom>
              <a:avLst/>
              <a:gdLst/>
              <a:ahLst/>
              <a:cxnLst/>
              <a:rect l="l" t="t" r="r" b="b"/>
              <a:pathLst>
                <a:path w="2889" h="45" extrusionOk="0">
                  <a:moveTo>
                    <a:pt x="197" y="1"/>
                  </a:moveTo>
                  <a:cubicBezTo>
                    <a:pt x="72" y="1"/>
                    <a:pt x="1" y="4"/>
                    <a:pt x="1" y="14"/>
                  </a:cubicBezTo>
                  <a:cubicBezTo>
                    <a:pt x="1" y="45"/>
                    <a:pt x="639" y="45"/>
                    <a:pt x="1460" y="45"/>
                  </a:cubicBezTo>
                  <a:cubicBezTo>
                    <a:pt x="2250" y="45"/>
                    <a:pt x="2888" y="14"/>
                    <a:pt x="2888" y="14"/>
                  </a:cubicBezTo>
                  <a:lnTo>
                    <a:pt x="1460" y="14"/>
                  </a:lnTo>
                  <a:cubicBezTo>
                    <a:pt x="913" y="14"/>
                    <a:pt x="447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09;p39">
              <a:extLst>
                <a:ext uri="{FF2B5EF4-FFF2-40B4-BE49-F238E27FC236}">
                  <a16:creationId xmlns:a16="http://schemas.microsoft.com/office/drawing/2014/main" id="{CDD7C6C5-1DE9-EFD3-AB97-779C909E562E}"/>
                </a:ext>
              </a:extLst>
            </p:cNvPr>
            <p:cNvSpPr/>
            <p:nvPr/>
          </p:nvSpPr>
          <p:spPr>
            <a:xfrm>
              <a:off x="3307600" y="2755266"/>
              <a:ext cx="113798" cy="1260"/>
            </a:xfrm>
            <a:custGeom>
              <a:avLst/>
              <a:gdLst/>
              <a:ahLst/>
              <a:cxnLst/>
              <a:rect l="l" t="t" r="r" b="b"/>
              <a:pathLst>
                <a:path w="2889" h="32" extrusionOk="0">
                  <a:moveTo>
                    <a:pt x="1460" y="1"/>
                  </a:moveTo>
                  <a:cubicBezTo>
                    <a:pt x="639" y="1"/>
                    <a:pt x="1" y="31"/>
                    <a:pt x="1" y="31"/>
                  </a:cubicBezTo>
                  <a:lnTo>
                    <a:pt x="2888" y="31"/>
                  </a:lnTo>
                  <a:cubicBezTo>
                    <a:pt x="2888" y="31"/>
                    <a:pt x="2250" y="1"/>
                    <a:pt x="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0;p39">
              <a:extLst>
                <a:ext uri="{FF2B5EF4-FFF2-40B4-BE49-F238E27FC236}">
                  <a16:creationId xmlns:a16="http://schemas.microsoft.com/office/drawing/2014/main" id="{B4A2452C-D188-5000-B78A-D74948E70574}"/>
                </a:ext>
              </a:extLst>
            </p:cNvPr>
            <p:cNvSpPr/>
            <p:nvPr/>
          </p:nvSpPr>
          <p:spPr>
            <a:xfrm>
              <a:off x="3307600" y="2770864"/>
              <a:ext cx="113798" cy="1221"/>
            </a:xfrm>
            <a:custGeom>
              <a:avLst/>
              <a:gdLst/>
              <a:ahLst/>
              <a:cxnLst/>
              <a:rect l="l" t="t" r="r" b="b"/>
              <a:pathLst>
                <a:path w="2889" h="31" extrusionOk="0">
                  <a:moveTo>
                    <a:pt x="1460" y="0"/>
                  </a:moveTo>
                  <a:cubicBezTo>
                    <a:pt x="639" y="0"/>
                    <a:pt x="1" y="31"/>
                    <a:pt x="1" y="31"/>
                  </a:cubicBezTo>
                  <a:lnTo>
                    <a:pt x="2888" y="31"/>
                  </a:lnTo>
                  <a:cubicBezTo>
                    <a:pt x="2888" y="31"/>
                    <a:pt x="2250" y="0"/>
                    <a:pt x="1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1;p39">
              <a:extLst>
                <a:ext uri="{FF2B5EF4-FFF2-40B4-BE49-F238E27FC236}">
                  <a16:creationId xmlns:a16="http://schemas.microsoft.com/office/drawing/2014/main" id="{38EDDDA8-B3FC-F363-5CB7-E2F30533BDEC}"/>
                </a:ext>
              </a:extLst>
            </p:cNvPr>
            <p:cNvSpPr/>
            <p:nvPr/>
          </p:nvSpPr>
          <p:spPr>
            <a:xfrm>
              <a:off x="3307600" y="2787093"/>
              <a:ext cx="113798" cy="1773"/>
            </a:xfrm>
            <a:custGeom>
              <a:avLst/>
              <a:gdLst/>
              <a:ahLst/>
              <a:cxnLst/>
              <a:rect l="l" t="t" r="r" b="b"/>
              <a:pathLst>
                <a:path w="2889" h="45" extrusionOk="0">
                  <a:moveTo>
                    <a:pt x="197" y="0"/>
                  </a:moveTo>
                  <a:cubicBezTo>
                    <a:pt x="72" y="0"/>
                    <a:pt x="1" y="4"/>
                    <a:pt x="1" y="14"/>
                  </a:cubicBezTo>
                  <a:cubicBezTo>
                    <a:pt x="1" y="44"/>
                    <a:pt x="639" y="44"/>
                    <a:pt x="1460" y="44"/>
                  </a:cubicBezTo>
                  <a:cubicBezTo>
                    <a:pt x="2250" y="44"/>
                    <a:pt x="2888" y="14"/>
                    <a:pt x="2888" y="14"/>
                  </a:cubicBezTo>
                  <a:lnTo>
                    <a:pt x="1460" y="14"/>
                  </a:lnTo>
                  <a:cubicBezTo>
                    <a:pt x="913" y="14"/>
                    <a:pt x="447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2;p39">
              <a:extLst>
                <a:ext uri="{FF2B5EF4-FFF2-40B4-BE49-F238E27FC236}">
                  <a16:creationId xmlns:a16="http://schemas.microsoft.com/office/drawing/2014/main" id="{3F844EB6-776A-9779-7B74-596FF310549C}"/>
                </a:ext>
              </a:extLst>
            </p:cNvPr>
            <p:cNvSpPr/>
            <p:nvPr/>
          </p:nvSpPr>
          <p:spPr>
            <a:xfrm>
              <a:off x="3320796" y="2818723"/>
              <a:ext cx="118564" cy="222750"/>
            </a:xfrm>
            <a:custGeom>
              <a:avLst/>
              <a:gdLst/>
              <a:ahLst/>
              <a:cxnLst/>
              <a:rect l="l" t="t" r="r" b="b"/>
              <a:pathLst>
                <a:path w="3010" h="5655" extrusionOk="0">
                  <a:moveTo>
                    <a:pt x="0" y="1"/>
                  </a:moveTo>
                  <a:lnTo>
                    <a:pt x="0" y="5655"/>
                  </a:lnTo>
                  <a:lnTo>
                    <a:pt x="3009" y="5655"/>
                  </a:lnTo>
                  <a:lnTo>
                    <a:pt x="300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3;p39">
              <a:extLst>
                <a:ext uri="{FF2B5EF4-FFF2-40B4-BE49-F238E27FC236}">
                  <a16:creationId xmlns:a16="http://schemas.microsoft.com/office/drawing/2014/main" id="{A3174498-67D0-4AAC-5C8F-97596DF0E2C8}"/>
                </a:ext>
              </a:extLst>
            </p:cNvPr>
            <p:cNvSpPr/>
            <p:nvPr/>
          </p:nvSpPr>
          <p:spPr>
            <a:xfrm>
              <a:off x="2767640" y="2810373"/>
              <a:ext cx="553193" cy="243076"/>
            </a:xfrm>
            <a:custGeom>
              <a:avLst/>
              <a:gdLst/>
              <a:ahLst/>
              <a:cxnLst/>
              <a:rect l="l" t="t" r="r" b="b"/>
              <a:pathLst>
                <a:path w="14044" h="6171" extrusionOk="0">
                  <a:moveTo>
                    <a:pt x="0" y="0"/>
                  </a:moveTo>
                  <a:lnTo>
                    <a:pt x="0" y="6170"/>
                  </a:lnTo>
                  <a:lnTo>
                    <a:pt x="14043" y="6170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4;p39">
              <a:extLst>
                <a:ext uri="{FF2B5EF4-FFF2-40B4-BE49-F238E27FC236}">
                  <a16:creationId xmlns:a16="http://schemas.microsoft.com/office/drawing/2014/main" id="{6CCECDC4-D330-5D19-A2D0-2009C348A6AE}"/>
                </a:ext>
              </a:extLst>
            </p:cNvPr>
            <p:cNvSpPr/>
            <p:nvPr/>
          </p:nvSpPr>
          <p:spPr>
            <a:xfrm>
              <a:off x="3306419" y="3037851"/>
              <a:ext cx="149682" cy="15598"/>
            </a:xfrm>
            <a:custGeom>
              <a:avLst/>
              <a:gdLst/>
              <a:ahLst/>
              <a:cxnLst/>
              <a:rect l="l" t="t" r="r" b="b"/>
              <a:pathLst>
                <a:path w="3800" h="396" extrusionOk="0">
                  <a:moveTo>
                    <a:pt x="0" y="0"/>
                  </a:moveTo>
                  <a:lnTo>
                    <a:pt x="0" y="395"/>
                  </a:lnTo>
                  <a:lnTo>
                    <a:pt x="3617" y="395"/>
                  </a:lnTo>
                  <a:cubicBezTo>
                    <a:pt x="3709" y="395"/>
                    <a:pt x="3800" y="304"/>
                    <a:pt x="3800" y="183"/>
                  </a:cubicBezTo>
                  <a:cubicBezTo>
                    <a:pt x="3800" y="61"/>
                    <a:pt x="3709" y="0"/>
                    <a:pt x="36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5;p39">
              <a:extLst>
                <a:ext uri="{FF2B5EF4-FFF2-40B4-BE49-F238E27FC236}">
                  <a16:creationId xmlns:a16="http://schemas.microsoft.com/office/drawing/2014/main" id="{698DA5F9-EE87-1D2D-2B88-49D37465237D}"/>
                </a:ext>
              </a:extLst>
            </p:cNvPr>
            <p:cNvSpPr/>
            <p:nvPr/>
          </p:nvSpPr>
          <p:spPr>
            <a:xfrm>
              <a:off x="3306419" y="2810373"/>
              <a:ext cx="149682" cy="15598"/>
            </a:xfrm>
            <a:custGeom>
              <a:avLst/>
              <a:gdLst/>
              <a:ahLst/>
              <a:cxnLst/>
              <a:rect l="l" t="t" r="r" b="b"/>
              <a:pathLst>
                <a:path w="3800" h="396" extrusionOk="0">
                  <a:moveTo>
                    <a:pt x="0" y="0"/>
                  </a:moveTo>
                  <a:lnTo>
                    <a:pt x="0" y="31"/>
                  </a:lnTo>
                  <a:lnTo>
                    <a:pt x="0" y="395"/>
                  </a:lnTo>
                  <a:lnTo>
                    <a:pt x="3617" y="395"/>
                  </a:lnTo>
                  <a:cubicBezTo>
                    <a:pt x="3709" y="395"/>
                    <a:pt x="3800" y="335"/>
                    <a:pt x="3800" y="213"/>
                  </a:cubicBezTo>
                  <a:lnTo>
                    <a:pt x="3800" y="183"/>
                  </a:lnTo>
                  <a:cubicBezTo>
                    <a:pt x="3800" y="91"/>
                    <a:pt x="3709" y="0"/>
                    <a:pt x="3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6;p39">
              <a:extLst>
                <a:ext uri="{FF2B5EF4-FFF2-40B4-BE49-F238E27FC236}">
                  <a16:creationId xmlns:a16="http://schemas.microsoft.com/office/drawing/2014/main" id="{9BBEFFBB-4E3B-FC74-298B-8F100EE9C8D8}"/>
                </a:ext>
              </a:extLst>
            </p:cNvPr>
            <p:cNvSpPr/>
            <p:nvPr/>
          </p:nvSpPr>
          <p:spPr>
            <a:xfrm>
              <a:off x="3320796" y="2848148"/>
              <a:ext cx="59873" cy="551"/>
            </a:xfrm>
            <a:custGeom>
              <a:avLst/>
              <a:gdLst/>
              <a:ahLst/>
              <a:cxnLst/>
              <a:rect l="l" t="t" r="r" b="b"/>
              <a:pathLst>
                <a:path w="1520" h="14" extrusionOk="0">
                  <a:moveTo>
                    <a:pt x="205" y="0"/>
                  </a:moveTo>
                  <a:cubicBezTo>
                    <a:pt x="74" y="0"/>
                    <a:pt x="0" y="4"/>
                    <a:pt x="0" y="14"/>
                  </a:cubicBezTo>
                  <a:lnTo>
                    <a:pt x="1520" y="14"/>
                  </a:lnTo>
                  <a:cubicBezTo>
                    <a:pt x="952" y="14"/>
                    <a:pt x="466" y="0"/>
                    <a:pt x="2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7;p39">
              <a:extLst>
                <a:ext uri="{FF2B5EF4-FFF2-40B4-BE49-F238E27FC236}">
                  <a16:creationId xmlns:a16="http://schemas.microsoft.com/office/drawing/2014/main" id="{4B979CDE-C84F-9091-9026-F717A2A05406}"/>
                </a:ext>
              </a:extLst>
            </p:cNvPr>
            <p:cNvSpPr/>
            <p:nvPr/>
          </p:nvSpPr>
          <p:spPr>
            <a:xfrm>
              <a:off x="3320796" y="2876193"/>
              <a:ext cx="118564" cy="1260"/>
            </a:xfrm>
            <a:custGeom>
              <a:avLst/>
              <a:gdLst/>
              <a:ahLst/>
              <a:cxnLst/>
              <a:rect l="l" t="t" r="r" b="b"/>
              <a:pathLst>
                <a:path w="3010" h="32" extrusionOk="0">
                  <a:moveTo>
                    <a:pt x="1520" y="1"/>
                  </a:moveTo>
                  <a:cubicBezTo>
                    <a:pt x="669" y="1"/>
                    <a:pt x="0" y="31"/>
                    <a:pt x="0" y="31"/>
                  </a:cubicBezTo>
                  <a:lnTo>
                    <a:pt x="3009" y="31"/>
                  </a:lnTo>
                  <a:cubicBezTo>
                    <a:pt x="3009" y="1"/>
                    <a:pt x="2341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18;p39">
              <a:extLst>
                <a:ext uri="{FF2B5EF4-FFF2-40B4-BE49-F238E27FC236}">
                  <a16:creationId xmlns:a16="http://schemas.microsoft.com/office/drawing/2014/main" id="{A57BF46D-A67E-EEC6-94BB-376CB1659A0F}"/>
                </a:ext>
              </a:extLst>
            </p:cNvPr>
            <p:cNvSpPr/>
            <p:nvPr/>
          </p:nvSpPr>
          <p:spPr>
            <a:xfrm>
              <a:off x="3320796" y="2905618"/>
              <a:ext cx="118564" cy="551"/>
            </a:xfrm>
            <a:custGeom>
              <a:avLst/>
              <a:gdLst/>
              <a:ahLst/>
              <a:cxnLst/>
              <a:rect l="l" t="t" r="r" b="b"/>
              <a:pathLst>
                <a:path w="3010" h="14" extrusionOk="0">
                  <a:moveTo>
                    <a:pt x="205" y="0"/>
                  </a:moveTo>
                  <a:cubicBezTo>
                    <a:pt x="74" y="0"/>
                    <a:pt x="0" y="4"/>
                    <a:pt x="0" y="14"/>
                  </a:cubicBezTo>
                  <a:lnTo>
                    <a:pt x="1520" y="14"/>
                  </a:lnTo>
                  <a:cubicBezTo>
                    <a:pt x="952" y="14"/>
                    <a:pt x="466" y="0"/>
                    <a:pt x="205" y="0"/>
                  </a:cubicBezTo>
                  <a:close/>
                  <a:moveTo>
                    <a:pt x="2805" y="0"/>
                  </a:moveTo>
                  <a:cubicBezTo>
                    <a:pt x="2547" y="0"/>
                    <a:pt x="2067" y="14"/>
                    <a:pt x="1520" y="14"/>
                  </a:cubicBezTo>
                  <a:lnTo>
                    <a:pt x="3009" y="14"/>
                  </a:lnTo>
                  <a:cubicBezTo>
                    <a:pt x="3009" y="4"/>
                    <a:pt x="2935" y="0"/>
                    <a:pt x="2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19;p39">
              <a:extLst>
                <a:ext uri="{FF2B5EF4-FFF2-40B4-BE49-F238E27FC236}">
                  <a16:creationId xmlns:a16="http://schemas.microsoft.com/office/drawing/2014/main" id="{DFC69A5C-E2D8-44FC-89BF-1920DAA93F7C}"/>
                </a:ext>
              </a:extLst>
            </p:cNvPr>
            <p:cNvSpPr/>
            <p:nvPr/>
          </p:nvSpPr>
          <p:spPr>
            <a:xfrm>
              <a:off x="3320796" y="2933664"/>
              <a:ext cx="118564" cy="1260"/>
            </a:xfrm>
            <a:custGeom>
              <a:avLst/>
              <a:gdLst/>
              <a:ahLst/>
              <a:cxnLst/>
              <a:rect l="l" t="t" r="r" b="b"/>
              <a:pathLst>
                <a:path w="3010" h="32" extrusionOk="0">
                  <a:moveTo>
                    <a:pt x="1520" y="1"/>
                  </a:moveTo>
                  <a:cubicBezTo>
                    <a:pt x="669" y="1"/>
                    <a:pt x="0" y="31"/>
                    <a:pt x="0" y="31"/>
                  </a:cubicBezTo>
                  <a:lnTo>
                    <a:pt x="3009" y="31"/>
                  </a:lnTo>
                  <a:cubicBezTo>
                    <a:pt x="3009" y="1"/>
                    <a:pt x="2341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0;p39">
              <a:extLst>
                <a:ext uri="{FF2B5EF4-FFF2-40B4-BE49-F238E27FC236}">
                  <a16:creationId xmlns:a16="http://schemas.microsoft.com/office/drawing/2014/main" id="{1A8706A3-8661-B6F0-EF14-6DE757E9D2D2}"/>
                </a:ext>
              </a:extLst>
            </p:cNvPr>
            <p:cNvSpPr/>
            <p:nvPr/>
          </p:nvSpPr>
          <p:spPr>
            <a:xfrm>
              <a:off x="3320796" y="2962418"/>
              <a:ext cx="118564" cy="39"/>
            </a:xfrm>
            <a:custGeom>
              <a:avLst/>
              <a:gdLst/>
              <a:ahLst/>
              <a:cxnLst/>
              <a:rect l="l" t="t" r="r" b="b"/>
              <a:pathLst>
                <a:path w="3010" h="1" extrusionOk="0">
                  <a:moveTo>
                    <a:pt x="3009" y="0"/>
                  </a:moveTo>
                  <a:lnTo>
                    <a:pt x="1520" y="0"/>
                  </a:lnTo>
                  <a:lnTo>
                    <a:pt x="0" y="0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1;p39">
              <a:extLst>
                <a:ext uri="{FF2B5EF4-FFF2-40B4-BE49-F238E27FC236}">
                  <a16:creationId xmlns:a16="http://schemas.microsoft.com/office/drawing/2014/main" id="{F356062D-90C9-7B21-B45D-CAB4F7120189}"/>
                </a:ext>
              </a:extLst>
            </p:cNvPr>
            <p:cNvSpPr/>
            <p:nvPr/>
          </p:nvSpPr>
          <p:spPr>
            <a:xfrm>
              <a:off x="3380630" y="2991804"/>
              <a:ext cx="58730" cy="591"/>
            </a:xfrm>
            <a:custGeom>
              <a:avLst/>
              <a:gdLst/>
              <a:ahLst/>
              <a:cxnLst/>
              <a:rect l="l" t="t" r="r" b="b"/>
              <a:pathLst>
                <a:path w="1491" h="15" extrusionOk="0">
                  <a:moveTo>
                    <a:pt x="1286" y="1"/>
                  </a:moveTo>
                  <a:cubicBezTo>
                    <a:pt x="1028" y="1"/>
                    <a:pt x="548" y="14"/>
                    <a:pt x="1" y="14"/>
                  </a:cubicBezTo>
                  <a:lnTo>
                    <a:pt x="1490" y="14"/>
                  </a:lnTo>
                  <a:cubicBezTo>
                    <a:pt x="1490" y="4"/>
                    <a:pt x="1416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2;p39">
              <a:extLst>
                <a:ext uri="{FF2B5EF4-FFF2-40B4-BE49-F238E27FC236}">
                  <a16:creationId xmlns:a16="http://schemas.microsoft.com/office/drawing/2014/main" id="{15D5D0D9-8086-776F-47B4-DCC8A794159D}"/>
                </a:ext>
              </a:extLst>
            </p:cNvPr>
            <p:cNvSpPr/>
            <p:nvPr/>
          </p:nvSpPr>
          <p:spPr>
            <a:xfrm>
              <a:off x="3320796" y="3019889"/>
              <a:ext cx="118564" cy="1221"/>
            </a:xfrm>
            <a:custGeom>
              <a:avLst/>
              <a:gdLst/>
              <a:ahLst/>
              <a:cxnLst/>
              <a:rect l="l" t="t" r="r" b="b"/>
              <a:pathLst>
                <a:path w="3010" h="31" extrusionOk="0">
                  <a:moveTo>
                    <a:pt x="0" y="0"/>
                  </a:moveTo>
                  <a:cubicBezTo>
                    <a:pt x="0" y="31"/>
                    <a:pt x="669" y="31"/>
                    <a:pt x="1520" y="31"/>
                  </a:cubicBezTo>
                  <a:cubicBezTo>
                    <a:pt x="2341" y="31"/>
                    <a:pt x="3009" y="0"/>
                    <a:pt x="3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3;p39">
              <a:extLst>
                <a:ext uri="{FF2B5EF4-FFF2-40B4-BE49-F238E27FC236}">
                  <a16:creationId xmlns:a16="http://schemas.microsoft.com/office/drawing/2014/main" id="{65FAC584-D041-C595-1203-02EFC9793CBC}"/>
                </a:ext>
              </a:extLst>
            </p:cNvPr>
            <p:cNvSpPr/>
            <p:nvPr/>
          </p:nvSpPr>
          <p:spPr>
            <a:xfrm>
              <a:off x="2910114" y="2881905"/>
              <a:ext cx="46717" cy="100287"/>
            </a:xfrm>
            <a:custGeom>
              <a:avLst/>
              <a:gdLst/>
              <a:ahLst/>
              <a:cxnLst/>
              <a:rect l="l" t="t" r="r" b="b"/>
              <a:pathLst>
                <a:path w="1186" h="2546" extrusionOk="0">
                  <a:moveTo>
                    <a:pt x="593" y="0"/>
                  </a:moveTo>
                  <a:cubicBezTo>
                    <a:pt x="297" y="0"/>
                    <a:pt x="0" y="205"/>
                    <a:pt x="0" y="616"/>
                  </a:cubicBezTo>
                  <a:lnTo>
                    <a:pt x="0" y="1953"/>
                  </a:lnTo>
                  <a:cubicBezTo>
                    <a:pt x="0" y="2348"/>
                    <a:pt x="297" y="2546"/>
                    <a:pt x="593" y="2546"/>
                  </a:cubicBezTo>
                  <a:cubicBezTo>
                    <a:pt x="889" y="2546"/>
                    <a:pt x="1186" y="2348"/>
                    <a:pt x="1186" y="1953"/>
                  </a:cubicBezTo>
                  <a:lnTo>
                    <a:pt x="1186" y="1588"/>
                  </a:lnTo>
                  <a:lnTo>
                    <a:pt x="821" y="1588"/>
                  </a:lnTo>
                  <a:lnTo>
                    <a:pt x="821" y="1984"/>
                  </a:lnTo>
                  <a:cubicBezTo>
                    <a:pt x="821" y="2166"/>
                    <a:pt x="730" y="2227"/>
                    <a:pt x="608" y="2227"/>
                  </a:cubicBezTo>
                  <a:cubicBezTo>
                    <a:pt x="487" y="2227"/>
                    <a:pt x="395" y="2166"/>
                    <a:pt x="395" y="1984"/>
                  </a:cubicBezTo>
                  <a:lnTo>
                    <a:pt x="395" y="585"/>
                  </a:lnTo>
                  <a:cubicBezTo>
                    <a:pt x="395" y="403"/>
                    <a:pt x="487" y="312"/>
                    <a:pt x="608" y="312"/>
                  </a:cubicBezTo>
                  <a:cubicBezTo>
                    <a:pt x="730" y="312"/>
                    <a:pt x="821" y="403"/>
                    <a:pt x="821" y="585"/>
                  </a:cubicBezTo>
                  <a:lnTo>
                    <a:pt x="821" y="859"/>
                  </a:lnTo>
                  <a:lnTo>
                    <a:pt x="1186" y="859"/>
                  </a:lnTo>
                  <a:lnTo>
                    <a:pt x="1186" y="616"/>
                  </a:lnTo>
                  <a:cubicBezTo>
                    <a:pt x="1186" y="205"/>
                    <a:pt x="889" y="0"/>
                    <a:pt x="59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4;p39">
              <a:extLst>
                <a:ext uri="{FF2B5EF4-FFF2-40B4-BE49-F238E27FC236}">
                  <a16:creationId xmlns:a16="http://schemas.microsoft.com/office/drawing/2014/main" id="{52AA27A7-FD5F-79BE-3E53-DB7E71D8E398}"/>
                </a:ext>
              </a:extLst>
            </p:cNvPr>
            <p:cNvSpPr/>
            <p:nvPr/>
          </p:nvSpPr>
          <p:spPr>
            <a:xfrm>
              <a:off x="2964000" y="2880093"/>
              <a:ext cx="51522" cy="104817"/>
            </a:xfrm>
            <a:custGeom>
              <a:avLst/>
              <a:gdLst/>
              <a:ahLst/>
              <a:cxnLst/>
              <a:rect l="l" t="t" r="r" b="b"/>
              <a:pathLst>
                <a:path w="1308" h="2661" extrusionOk="0">
                  <a:moveTo>
                    <a:pt x="669" y="358"/>
                  </a:moveTo>
                  <a:cubicBezTo>
                    <a:pt x="790" y="358"/>
                    <a:pt x="851" y="449"/>
                    <a:pt x="851" y="631"/>
                  </a:cubicBezTo>
                  <a:lnTo>
                    <a:pt x="851" y="2030"/>
                  </a:lnTo>
                  <a:cubicBezTo>
                    <a:pt x="851" y="2212"/>
                    <a:pt x="790" y="2273"/>
                    <a:pt x="669" y="2273"/>
                  </a:cubicBezTo>
                  <a:cubicBezTo>
                    <a:pt x="517" y="2273"/>
                    <a:pt x="456" y="2212"/>
                    <a:pt x="456" y="2030"/>
                  </a:cubicBezTo>
                  <a:lnTo>
                    <a:pt x="456" y="631"/>
                  </a:lnTo>
                  <a:cubicBezTo>
                    <a:pt x="456" y="449"/>
                    <a:pt x="517" y="358"/>
                    <a:pt x="669" y="358"/>
                  </a:cubicBezTo>
                  <a:close/>
                  <a:moveTo>
                    <a:pt x="654" y="1"/>
                  </a:moveTo>
                  <a:cubicBezTo>
                    <a:pt x="327" y="1"/>
                    <a:pt x="0" y="221"/>
                    <a:pt x="31" y="662"/>
                  </a:cubicBezTo>
                  <a:lnTo>
                    <a:pt x="31" y="1999"/>
                  </a:lnTo>
                  <a:cubicBezTo>
                    <a:pt x="0" y="2440"/>
                    <a:pt x="327" y="2660"/>
                    <a:pt x="654" y="2660"/>
                  </a:cubicBezTo>
                  <a:cubicBezTo>
                    <a:pt x="980" y="2660"/>
                    <a:pt x="1307" y="2440"/>
                    <a:pt x="1277" y="1999"/>
                  </a:cubicBezTo>
                  <a:lnTo>
                    <a:pt x="1277" y="662"/>
                  </a:lnTo>
                  <a:cubicBezTo>
                    <a:pt x="1307" y="221"/>
                    <a:pt x="980" y="1"/>
                    <a:pt x="6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5;p39">
              <a:extLst>
                <a:ext uri="{FF2B5EF4-FFF2-40B4-BE49-F238E27FC236}">
                  <a16:creationId xmlns:a16="http://schemas.microsoft.com/office/drawing/2014/main" id="{5D7FCD9F-E047-D69C-BE92-46CE15A9B7A9}"/>
                </a:ext>
              </a:extLst>
            </p:cNvPr>
            <p:cNvSpPr/>
            <p:nvPr/>
          </p:nvSpPr>
          <p:spPr>
            <a:xfrm>
              <a:off x="3023833" y="2880999"/>
              <a:ext cx="43171" cy="101823"/>
            </a:xfrm>
            <a:custGeom>
              <a:avLst/>
              <a:gdLst/>
              <a:ahLst/>
              <a:cxnLst/>
              <a:rect l="l" t="t" r="r" b="b"/>
              <a:pathLst>
                <a:path w="1096" h="2585" extrusionOk="0">
                  <a:moveTo>
                    <a:pt x="1" y="1"/>
                  </a:moveTo>
                  <a:lnTo>
                    <a:pt x="1" y="2584"/>
                  </a:lnTo>
                  <a:lnTo>
                    <a:pt x="1095" y="2584"/>
                  </a:lnTo>
                  <a:lnTo>
                    <a:pt x="1095" y="2219"/>
                  </a:lnTo>
                  <a:lnTo>
                    <a:pt x="426" y="2219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6;p39">
              <a:extLst>
                <a:ext uri="{FF2B5EF4-FFF2-40B4-BE49-F238E27FC236}">
                  <a16:creationId xmlns:a16="http://schemas.microsoft.com/office/drawing/2014/main" id="{FB9AE756-871E-B24F-AD68-46C408795C9B}"/>
                </a:ext>
              </a:extLst>
            </p:cNvPr>
            <p:cNvSpPr/>
            <p:nvPr/>
          </p:nvSpPr>
          <p:spPr>
            <a:xfrm>
              <a:off x="3070550" y="2880093"/>
              <a:ext cx="51522" cy="104817"/>
            </a:xfrm>
            <a:custGeom>
              <a:avLst/>
              <a:gdLst/>
              <a:ahLst/>
              <a:cxnLst/>
              <a:rect l="l" t="t" r="r" b="b"/>
              <a:pathLst>
                <a:path w="1308" h="2661" extrusionOk="0">
                  <a:moveTo>
                    <a:pt x="639" y="358"/>
                  </a:moveTo>
                  <a:cubicBezTo>
                    <a:pt x="791" y="358"/>
                    <a:pt x="851" y="449"/>
                    <a:pt x="851" y="631"/>
                  </a:cubicBezTo>
                  <a:lnTo>
                    <a:pt x="851" y="2030"/>
                  </a:lnTo>
                  <a:cubicBezTo>
                    <a:pt x="851" y="2212"/>
                    <a:pt x="791" y="2273"/>
                    <a:pt x="639" y="2273"/>
                  </a:cubicBezTo>
                  <a:cubicBezTo>
                    <a:pt x="517" y="2273"/>
                    <a:pt x="456" y="2212"/>
                    <a:pt x="456" y="2030"/>
                  </a:cubicBezTo>
                  <a:lnTo>
                    <a:pt x="456" y="631"/>
                  </a:lnTo>
                  <a:cubicBezTo>
                    <a:pt x="456" y="449"/>
                    <a:pt x="517" y="358"/>
                    <a:pt x="639" y="358"/>
                  </a:cubicBezTo>
                  <a:close/>
                  <a:moveTo>
                    <a:pt x="654" y="1"/>
                  </a:moveTo>
                  <a:cubicBezTo>
                    <a:pt x="327" y="1"/>
                    <a:pt x="0" y="221"/>
                    <a:pt x="31" y="662"/>
                  </a:cubicBezTo>
                  <a:lnTo>
                    <a:pt x="31" y="1999"/>
                  </a:lnTo>
                  <a:cubicBezTo>
                    <a:pt x="0" y="2440"/>
                    <a:pt x="327" y="2660"/>
                    <a:pt x="654" y="2660"/>
                  </a:cubicBezTo>
                  <a:cubicBezTo>
                    <a:pt x="981" y="2660"/>
                    <a:pt x="1307" y="2440"/>
                    <a:pt x="1277" y="1999"/>
                  </a:cubicBezTo>
                  <a:lnTo>
                    <a:pt x="1277" y="662"/>
                  </a:lnTo>
                  <a:cubicBezTo>
                    <a:pt x="1307" y="221"/>
                    <a:pt x="981" y="1"/>
                    <a:pt x="6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7;p39">
              <a:extLst>
                <a:ext uri="{FF2B5EF4-FFF2-40B4-BE49-F238E27FC236}">
                  <a16:creationId xmlns:a16="http://schemas.microsoft.com/office/drawing/2014/main" id="{96823C49-8AB8-5976-FD5C-67B740FF2E70}"/>
                </a:ext>
              </a:extLst>
            </p:cNvPr>
            <p:cNvSpPr/>
            <p:nvPr/>
          </p:nvSpPr>
          <p:spPr>
            <a:xfrm>
              <a:off x="3130423" y="2880999"/>
              <a:ext cx="46717" cy="101193"/>
            </a:xfrm>
            <a:custGeom>
              <a:avLst/>
              <a:gdLst/>
              <a:ahLst/>
              <a:cxnLst/>
              <a:rect l="l" t="t" r="r" b="b"/>
              <a:pathLst>
                <a:path w="1186" h="2569" extrusionOk="0">
                  <a:moveTo>
                    <a:pt x="0" y="1"/>
                  </a:moveTo>
                  <a:lnTo>
                    <a:pt x="0" y="1976"/>
                  </a:lnTo>
                  <a:cubicBezTo>
                    <a:pt x="0" y="2371"/>
                    <a:pt x="297" y="2569"/>
                    <a:pt x="593" y="2569"/>
                  </a:cubicBezTo>
                  <a:cubicBezTo>
                    <a:pt x="889" y="2569"/>
                    <a:pt x="1186" y="2371"/>
                    <a:pt x="1186" y="1976"/>
                  </a:cubicBezTo>
                  <a:lnTo>
                    <a:pt x="1186" y="1"/>
                  </a:lnTo>
                  <a:lnTo>
                    <a:pt x="821" y="1"/>
                  </a:lnTo>
                  <a:lnTo>
                    <a:pt x="821" y="2007"/>
                  </a:lnTo>
                  <a:cubicBezTo>
                    <a:pt x="821" y="2189"/>
                    <a:pt x="730" y="2250"/>
                    <a:pt x="608" y="2250"/>
                  </a:cubicBezTo>
                  <a:cubicBezTo>
                    <a:pt x="486" y="2250"/>
                    <a:pt x="395" y="2189"/>
                    <a:pt x="395" y="2007"/>
                  </a:cubicBezTo>
                  <a:lnTo>
                    <a:pt x="39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28;p39">
              <a:extLst>
                <a:ext uri="{FF2B5EF4-FFF2-40B4-BE49-F238E27FC236}">
                  <a16:creationId xmlns:a16="http://schemas.microsoft.com/office/drawing/2014/main" id="{EC376CD9-69CC-FB19-E5B0-3A82092EA1A7}"/>
                </a:ext>
              </a:extLst>
            </p:cNvPr>
            <p:cNvSpPr/>
            <p:nvPr/>
          </p:nvSpPr>
          <p:spPr>
            <a:xfrm>
              <a:off x="3187893" y="2880999"/>
              <a:ext cx="50301" cy="101823"/>
            </a:xfrm>
            <a:custGeom>
              <a:avLst/>
              <a:gdLst/>
              <a:ahLst/>
              <a:cxnLst/>
              <a:rect l="l" t="t" r="r" b="b"/>
              <a:pathLst>
                <a:path w="1277" h="2585" extrusionOk="0">
                  <a:moveTo>
                    <a:pt x="608" y="365"/>
                  </a:moveTo>
                  <a:cubicBezTo>
                    <a:pt x="760" y="365"/>
                    <a:pt x="821" y="456"/>
                    <a:pt x="821" y="639"/>
                  </a:cubicBezTo>
                  <a:lnTo>
                    <a:pt x="821" y="882"/>
                  </a:lnTo>
                  <a:cubicBezTo>
                    <a:pt x="821" y="1095"/>
                    <a:pt x="730" y="1186"/>
                    <a:pt x="578" y="1186"/>
                  </a:cubicBezTo>
                  <a:lnTo>
                    <a:pt x="426" y="1186"/>
                  </a:lnTo>
                  <a:lnTo>
                    <a:pt x="426" y="365"/>
                  </a:lnTo>
                  <a:close/>
                  <a:moveTo>
                    <a:pt x="0" y="1"/>
                  </a:moveTo>
                  <a:lnTo>
                    <a:pt x="0" y="2584"/>
                  </a:lnTo>
                  <a:lnTo>
                    <a:pt x="426" y="2584"/>
                  </a:lnTo>
                  <a:lnTo>
                    <a:pt x="426" y="1551"/>
                  </a:lnTo>
                  <a:lnTo>
                    <a:pt x="547" y="1551"/>
                  </a:lnTo>
                  <a:cubicBezTo>
                    <a:pt x="730" y="1551"/>
                    <a:pt x="821" y="1642"/>
                    <a:pt x="821" y="1855"/>
                  </a:cubicBezTo>
                  <a:lnTo>
                    <a:pt x="821" y="2280"/>
                  </a:lnTo>
                  <a:cubicBezTo>
                    <a:pt x="821" y="2371"/>
                    <a:pt x="821" y="2493"/>
                    <a:pt x="851" y="2584"/>
                  </a:cubicBezTo>
                  <a:lnTo>
                    <a:pt x="1277" y="2584"/>
                  </a:lnTo>
                  <a:cubicBezTo>
                    <a:pt x="1246" y="2463"/>
                    <a:pt x="1216" y="2371"/>
                    <a:pt x="1216" y="2250"/>
                  </a:cubicBezTo>
                  <a:lnTo>
                    <a:pt x="1216" y="1885"/>
                  </a:lnTo>
                  <a:cubicBezTo>
                    <a:pt x="1216" y="1611"/>
                    <a:pt x="1155" y="1399"/>
                    <a:pt x="973" y="1338"/>
                  </a:cubicBezTo>
                  <a:cubicBezTo>
                    <a:pt x="1155" y="1216"/>
                    <a:pt x="1246" y="1004"/>
                    <a:pt x="1216" y="821"/>
                  </a:cubicBezTo>
                  <a:lnTo>
                    <a:pt x="1216" y="608"/>
                  </a:lnTo>
                  <a:cubicBezTo>
                    <a:pt x="1216" y="213"/>
                    <a:pt x="1034" y="1"/>
                    <a:pt x="63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29;p39">
              <a:extLst>
                <a:ext uri="{FF2B5EF4-FFF2-40B4-BE49-F238E27FC236}">
                  <a16:creationId xmlns:a16="http://schemas.microsoft.com/office/drawing/2014/main" id="{1DDB36AE-D7C3-A6B7-4A09-F7F69B1E9287}"/>
                </a:ext>
              </a:extLst>
            </p:cNvPr>
            <p:cNvSpPr/>
            <p:nvPr/>
          </p:nvSpPr>
          <p:spPr>
            <a:xfrm>
              <a:off x="2941232" y="2754084"/>
              <a:ext cx="27573" cy="32379"/>
            </a:xfrm>
            <a:custGeom>
              <a:avLst/>
              <a:gdLst/>
              <a:ahLst/>
              <a:cxnLst/>
              <a:rect l="l" t="t" r="r" b="b"/>
              <a:pathLst>
                <a:path w="700" h="822" extrusionOk="0">
                  <a:moveTo>
                    <a:pt x="1" y="1"/>
                  </a:moveTo>
                  <a:lnTo>
                    <a:pt x="1" y="61"/>
                  </a:lnTo>
                  <a:lnTo>
                    <a:pt x="305" y="61"/>
                  </a:lnTo>
                  <a:lnTo>
                    <a:pt x="153" y="821"/>
                  </a:lnTo>
                  <a:lnTo>
                    <a:pt x="244" y="821"/>
                  </a:lnTo>
                  <a:lnTo>
                    <a:pt x="396" y="61"/>
                  </a:lnTo>
                  <a:lnTo>
                    <a:pt x="700" y="61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0;p39">
              <a:extLst>
                <a:ext uri="{FF2B5EF4-FFF2-40B4-BE49-F238E27FC236}">
                  <a16:creationId xmlns:a16="http://schemas.microsoft.com/office/drawing/2014/main" id="{6DB1207C-054F-E4F2-FAD2-796D84510FCD}"/>
                </a:ext>
              </a:extLst>
            </p:cNvPr>
            <p:cNvSpPr/>
            <p:nvPr/>
          </p:nvSpPr>
          <p:spPr>
            <a:xfrm>
              <a:off x="2959194" y="2762474"/>
              <a:ext cx="32379" cy="3356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183" y="0"/>
                  </a:moveTo>
                  <a:lnTo>
                    <a:pt x="335" y="608"/>
                  </a:lnTo>
                  <a:lnTo>
                    <a:pt x="274" y="699"/>
                  </a:lnTo>
                  <a:cubicBezTo>
                    <a:pt x="244" y="760"/>
                    <a:pt x="213" y="791"/>
                    <a:pt x="153" y="791"/>
                  </a:cubicBezTo>
                  <a:cubicBezTo>
                    <a:pt x="92" y="791"/>
                    <a:pt x="61" y="760"/>
                    <a:pt x="31" y="730"/>
                  </a:cubicBezTo>
                  <a:lnTo>
                    <a:pt x="1" y="791"/>
                  </a:lnTo>
                  <a:cubicBezTo>
                    <a:pt x="31" y="851"/>
                    <a:pt x="92" y="851"/>
                    <a:pt x="153" y="851"/>
                  </a:cubicBezTo>
                  <a:cubicBezTo>
                    <a:pt x="213" y="851"/>
                    <a:pt x="305" y="821"/>
                    <a:pt x="365" y="699"/>
                  </a:cubicBezTo>
                  <a:lnTo>
                    <a:pt x="821" y="0"/>
                  </a:lnTo>
                  <a:lnTo>
                    <a:pt x="730" y="0"/>
                  </a:lnTo>
                  <a:lnTo>
                    <a:pt x="396" y="51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1;p39">
              <a:extLst>
                <a:ext uri="{FF2B5EF4-FFF2-40B4-BE49-F238E27FC236}">
                  <a16:creationId xmlns:a16="http://schemas.microsoft.com/office/drawing/2014/main" id="{A070D52F-3D3E-4C57-0F8C-12174ADA0C8D}"/>
                </a:ext>
              </a:extLst>
            </p:cNvPr>
            <p:cNvSpPr/>
            <p:nvPr/>
          </p:nvSpPr>
          <p:spPr>
            <a:xfrm>
              <a:off x="2989131" y="2762474"/>
              <a:ext cx="31157" cy="34742"/>
            </a:xfrm>
            <a:custGeom>
              <a:avLst/>
              <a:gdLst/>
              <a:ahLst/>
              <a:cxnLst/>
              <a:rect l="l" t="t" r="r" b="b"/>
              <a:pathLst>
                <a:path w="791" h="882" extrusionOk="0">
                  <a:moveTo>
                    <a:pt x="517" y="56"/>
                  </a:moveTo>
                  <a:cubicBezTo>
                    <a:pt x="602" y="56"/>
                    <a:pt x="696" y="162"/>
                    <a:pt x="669" y="244"/>
                  </a:cubicBezTo>
                  <a:lnTo>
                    <a:pt x="669" y="274"/>
                  </a:lnTo>
                  <a:cubicBezTo>
                    <a:pt x="700" y="426"/>
                    <a:pt x="548" y="547"/>
                    <a:pt x="396" y="547"/>
                  </a:cubicBezTo>
                  <a:cubicBezTo>
                    <a:pt x="304" y="547"/>
                    <a:pt x="183" y="456"/>
                    <a:pt x="213" y="365"/>
                  </a:cubicBezTo>
                  <a:cubicBezTo>
                    <a:pt x="183" y="183"/>
                    <a:pt x="304" y="61"/>
                    <a:pt x="487" y="61"/>
                  </a:cubicBezTo>
                  <a:cubicBezTo>
                    <a:pt x="497" y="58"/>
                    <a:pt x="507" y="56"/>
                    <a:pt x="517" y="56"/>
                  </a:cubicBezTo>
                  <a:close/>
                  <a:moveTo>
                    <a:pt x="183" y="0"/>
                  </a:moveTo>
                  <a:lnTo>
                    <a:pt x="0" y="882"/>
                  </a:lnTo>
                  <a:lnTo>
                    <a:pt x="92" y="882"/>
                  </a:lnTo>
                  <a:lnTo>
                    <a:pt x="183" y="487"/>
                  </a:lnTo>
                  <a:cubicBezTo>
                    <a:pt x="213" y="578"/>
                    <a:pt x="304" y="639"/>
                    <a:pt x="396" y="639"/>
                  </a:cubicBezTo>
                  <a:cubicBezTo>
                    <a:pt x="608" y="639"/>
                    <a:pt x="791" y="456"/>
                    <a:pt x="760" y="244"/>
                  </a:cubicBezTo>
                  <a:cubicBezTo>
                    <a:pt x="760" y="122"/>
                    <a:pt x="639" y="0"/>
                    <a:pt x="487" y="0"/>
                  </a:cubicBezTo>
                  <a:cubicBezTo>
                    <a:pt x="396" y="0"/>
                    <a:pt x="304" y="61"/>
                    <a:pt x="244" y="122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2;p39">
              <a:extLst>
                <a:ext uri="{FF2B5EF4-FFF2-40B4-BE49-F238E27FC236}">
                  <a16:creationId xmlns:a16="http://schemas.microsoft.com/office/drawing/2014/main" id="{0E7D0299-048E-04BD-81AD-56BB23F8F3EB}"/>
                </a:ext>
              </a:extLst>
            </p:cNvPr>
            <p:cNvSpPr/>
            <p:nvPr/>
          </p:nvSpPr>
          <p:spPr>
            <a:xfrm>
              <a:off x="3022652" y="2761253"/>
              <a:ext cx="27573" cy="26391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92"/>
                  </a:moveTo>
                  <a:cubicBezTo>
                    <a:pt x="487" y="92"/>
                    <a:pt x="578" y="183"/>
                    <a:pt x="578" y="305"/>
                  </a:cubicBezTo>
                  <a:cubicBezTo>
                    <a:pt x="578" y="457"/>
                    <a:pt x="456" y="578"/>
                    <a:pt x="304" y="578"/>
                  </a:cubicBezTo>
                  <a:cubicBezTo>
                    <a:pt x="289" y="582"/>
                    <a:pt x="273" y="584"/>
                    <a:pt x="258" y="584"/>
                  </a:cubicBezTo>
                  <a:cubicBezTo>
                    <a:pt x="161" y="584"/>
                    <a:pt x="92" y="502"/>
                    <a:pt x="92" y="396"/>
                  </a:cubicBezTo>
                  <a:cubicBezTo>
                    <a:pt x="92" y="244"/>
                    <a:pt x="213" y="92"/>
                    <a:pt x="365" y="92"/>
                  </a:cubicBezTo>
                  <a:close/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548"/>
                    <a:pt x="153" y="670"/>
                    <a:pt x="304" y="670"/>
                  </a:cubicBezTo>
                  <a:cubicBezTo>
                    <a:pt x="517" y="670"/>
                    <a:pt x="700" y="487"/>
                    <a:pt x="669" y="275"/>
                  </a:cubicBezTo>
                  <a:cubicBezTo>
                    <a:pt x="669" y="123"/>
                    <a:pt x="548" y="1"/>
                    <a:pt x="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3;p39">
              <a:extLst>
                <a:ext uri="{FF2B5EF4-FFF2-40B4-BE49-F238E27FC236}">
                  <a16:creationId xmlns:a16="http://schemas.microsoft.com/office/drawing/2014/main" id="{3DF3795C-3E65-2C2B-DC83-020424E4AB36}"/>
                </a:ext>
              </a:extLst>
            </p:cNvPr>
            <p:cNvSpPr/>
            <p:nvPr/>
          </p:nvSpPr>
          <p:spPr>
            <a:xfrm>
              <a:off x="3050185" y="2762159"/>
              <a:ext cx="31157" cy="34033"/>
            </a:xfrm>
            <a:custGeom>
              <a:avLst/>
              <a:gdLst/>
              <a:ahLst/>
              <a:cxnLst/>
              <a:rect l="l" t="t" r="r" b="b"/>
              <a:pathLst>
                <a:path w="791" h="864" extrusionOk="0">
                  <a:moveTo>
                    <a:pt x="426" y="69"/>
                  </a:moveTo>
                  <a:cubicBezTo>
                    <a:pt x="548" y="69"/>
                    <a:pt x="639" y="130"/>
                    <a:pt x="639" y="252"/>
                  </a:cubicBezTo>
                  <a:cubicBezTo>
                    <a:pt x="639" y="403"/>
                    <a:pt x="517" y="525"/>
                    <a:pt x="365" y="525"/>
                  </a:cubicBezTo>
                  <a:cubicBezTo>
                    <a:pt x="244" y="525"/>
                    <a:pt x="153" y="464"/>
                    <a:pt x="153" y="343"/>
                  </a:cubicBezTo>
                  <a:cubicBezTo>
                    <a:pt x="153" y="191"/>
                    <a:pt x="274" y="69"/>
                    <a:pt x="426" y="69"/>
                  </a:cubicBezTo>
                  <a:close/>
                  <a:moveTo>
                    <a:pt x="446" y="0"/>
                  </a:moveTo>
                  <a:cubicBezTo>
                    <a:pt x="429" y="0"/>
                    <a:pt x="412" y="3"/>
                    <a:pt x="396" y="8"/>
                  </a:cubicBezTo>
                  <a:cubicBezTo>
                    <a:pt x="380" y="6"/>
                    <a:pt x="365" y="5"/>
                    <a:pt x="349" y="5"/>
                  </a:cubicBezTo>
                  <a:cubicBezTo>
                    <a:pt x="161" y="5"/>
                    <a:pt x="31" y="174"/>
                    <a:pt x="31" y="343"/>
                  </a:cubicBezTo>
                  <a:cubicBezTo>
                    <a:pt x="31" y="495"/>
                    <a:pt x="153" y="616"/>
                    <a:pt x="305" y="616"/>
                  </a:cubicBezTo>
                  <a:cubicBezTo>
                    <a:pt x="396" y="616"/>
                    <a:pt x="487" y="555"/>
                    <a:pt x="578" y="495"/>
                  </a:cubicBezTo>
                  <a:lnTo>
                    <a:pt x="578" y="555"/>
                  </a:lnTo>
                  <a:cubicBezTo>
                    <a:pt x="548" y="707"/>
                    <a:pt x="426" y="799"/>
                    <a:pt x="305" y="799"/>
                  </a:cubicBezTo>
                  <a:cubicBezTo>
                    <a:pt x="213" y="799"/>
                    <a:pt x="122" y="768"/>
                    <a:pt x="61" y="707"/>
                  </a:cubicBezTo>
                  <a:lnTo>
                    <a:pt x="1" y="768"/>
                  </a:lnTo>
                  <a:cubicBezTo>
                    <a:pt x="92" y="829"/>
                    <a:pt x="183" y="859"/>
                    <a:pt x="274" y="859"/>
                  </a:cubicBezTo>
                  <a:cubicBezTo>
                    <a:pt x="293" y="862"/>
                    <a:pt x="311" y="863"/>
                    <a:pt x="329" y="863"/>
                  </a:cubicBezTo>
                  <a:cubicBezTo>
                    <a:pt x="517" y="863"/>
                    <a:pt x="669" y="722"/>
                    <a:pt x="669" y="555"/>
                  </a:cubicBezTo>
                  <a:lnTo>
                    <a:pt x="791" y="8"/>
                  </a:lnTo>
                  <a:lnTo>
                    <a:pt x="669" y="8"/>
                  </a:lnTo>
                  <a:lnTo>
                    <a:pt x="639" y="130"/>
                  </a:lnTo>
                  <a:cubicBezTo>
                    <a:pt x="614" y="55"/>
                    <a:pt x="527" y="0"/>
                    <a:pt x="4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4;p39">
              <a:extLst>
                <a:ext uri="{FF2B5EF4-FFF2-40B4-BE49-F238E27FC236}">
                  <a16:creationId xmlns:a16="http://schemas.microsoft.com/office/drawing/2014/main" id="{C553402A-6B68-5393-921A-0381AA7F0688}"/>
                </a:ext>
              </a:extLst>
            </p:cNvPr>
            <p:cNvSpPr/>
            <p:nvPr/>
          </p:nvSpPr>
          <p:spPr>
            <a:xfrm>
              <a:off x="3086109" y="2762474"/>
              <a:ext cx="16820" cy="25170"/>
            </a:xfrm>
            <a:custGeom>
              <a:avLst/>
              <a:gdLst/>
              <a:ahLst/>
              <a:cxnLst/>
              <a:rect l="l" t="t" r="r" b="b"/>
              <a:pathLst>
                <a:path w="427" h="639" extrusionOk="0">
                  <a:moveTo>
                    <a:pt x="122" y="0"/>
                  </a:moveTo>
                  <a:lnTo>
                    <a:pt x="1" y="639"/>
                  </a:lnTo>
                  <a:lnTo>
                    <a:pt x="92" y="639"/>
                  </a:lnTo>
                  <a:lnTo>
                    <a:pt x="152" y="304"/>
                  </a:lnTo>
                  <a:cubicBezTo>
                    <a:pt x="183" y="152"/>
                    <a:pt x="274" y="61"/>
                    <a:pt x="396" y="61"/>
                  </a:cubicBezTo>
                  <a:lnTo>
                    <a:pt x="426" y="61"/>
                  </a:lnTo>
                  <a:lnTo>
                    <a:pt x="426" y="0"/>
                  </a:lnTo>
                  <a:cubicBezTo>
                    <a:pt x="335" y="0"/>
                    <a:pt x="244" y="31"/>
                    <a:pt x="213" y="122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5;p39">
              <a:extLst>
                <a:ext uri="{FF2B5EF4-FFF2-40B4-BE49-F238E27FC236}">
                  <a16:creationId xmlns:a16="http://schemas.microsoft.com/office/drawing/2014/main" id="{7C439E17-16AA-3824-4F5C-0DD2AEDC7C8E}"/>
                </a:ext>
              </a:extLst>
            </p:cNvPr>
            <p:cNvSpPr/>
            <p:nvPr/>
          </p:nvSpPr>
          <p:spPr>
            <a:xfrm>
              <a:off x="3101668" y="2761253"/>
              <a:ext cx="28794" cy="26391"/>
            </a:xfrm>
            <a:custGeom>
              <a:avLst/>
              <a:gdLst/>
              <a:ahLst/>
              <a:cxnLst/>
              <a:rect l="l" t="t" r="r" b="b"/>
              <a:pathLst>
                <a:path w="731" h="670" extrusionOk="0">
                  <a:moveTo>
                    <a:pt x="396" y="92"/>
                  </a:moveTo>
                  <a:cubicBezTo>
                    <a:pt x="517" y="92"/>
                    <a:pt x="609" y="183"/>
                    <a:pt x="609" y="305"/>
                  </a:cubicBezTo>
                  <a:cubicBezTo>
                    <a:pt x="609" y="457"/>
                    <a:pt x="487" y="578"/>
                    <a:pt x="335" y="578"/>
                  </a:cubicBezTo>
                  <a:cubicBezTo>
                    <a:pt x="319" y="582"/>
                    <a:pt x="304" y="584"/>
                    <a:pt x="289" y="584"/>
                  </a:cubicBezTo>
                  <a:cubicBezTo>
                    <a:pt x="191" y="584"/>
                    <a:pt x="122" y="502"/>
                    <a:pt x="122" y="396"/>
                  </a:cubicBezTo>
                  <a:cubicBezTo>
                    <a:pt x="122" y="244"/>
                    <a:pt x="244" y="92"/>
                    <a:pt x="396" y="92"/>
                  </a:cubicBezTo>
                  <a:close/>
                  <a:moveTo>
                    <a:pt x="365" y="1"/>
                  </a:moveTo>
                  <a:cubicBezTo>
                    <a:pt x="153" y="1"/>
                    <a:pt x="1" y="183"/>
                    <a:pt x="31" y="396"/>
                  </a:cubicBezTo>
                  <a:cubicBezTo>
                    <a:pt x="1" y="548"/>
                    <a:pt x="153" y="670"/>
                    <a:pt x="305" y="670"/>
                  </a:cubicBezTo>
                  <a:cubicBezTo>
                    <a:pt x="396" y="670"/>
                    <a:pt x="487" y="609"/>
                    <a:pt x="548" y="548"/>
                  </a:cubicBezTo>
                  <a:lnTo>
                    <a:pt x="548" y="670"/>
                  </a:lnTo>
                  <a:lnTo>
                    <a:pt x="609" y="670"/>
                  </a:lnTo>
                  <a:lnTo>
                    <a:pt x="730" y="31"/>
                  </a:lnTo>
                  <a:lnTo>
                    <a:pt x="639" y="31"/>
                  </a:lnTo>
                  <a:lnTo>
                    <a:pt x="609" y="153"/>
                  </a:lnTo>
                  <a:cubicBezTo>
                    <a:pt x="578" y="62"/>
                    <a:pt x="487" y="1"/>
                    <a:pt x="3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6;p39">
              <a:extLst>
                <a:ext uri="{FF2B5EF4-FFF2-40B4-BE49-F238E27FC236}">
                  <a16:creationId xmlns:a16="http://schemas.microsoft.com/office/drawing/2014/main" id="{3740AD2C-2DBB-ECEB-2033-F9975E040B1F}"/>
                </a:ext>
              </a:extLst>
            </p:cNvPr>
            <p:cNvSpPr/>
            <p:nvPr/>
          </p:nvSpPr>
          <p:spPr>
            <a:xfrm>
              <a:off x="3132787" y="2762474"/>
              <a:ext cx="31197" cy="34742"/>
            </a:xfrm>
            <a:custGeom>
              <a:avLst/>
              <a:gdLst/>
              <a:ahLst/>
              <a:cxnLst/>
              <a:rect l="l" t="t" r="r" b="b"/>
              <a:pathLst>
                <a:path w="792" h="882" extrusionOk="0">
                  <a:moveTo>
                    <a:pt x="495" y="56"/>
                  </a:moveTo>
                  <a:cubicBezTo>
                    <a:pt x="597" y="56"/>
                    <a:pt x="670" y="162"/>
                    <a:pt x="670" y="244"/>
                  </a:cubicBezTo>
                  <a:lnTo>
                    <a:pt x="670" y="274"/>
                  </a:lnTo>
                  <a:cubicBezTo>
                    <a:pt x="700" y="426"/>
                    <a:pt x="548" y="547"/>
                    <a:pt x="396" y="547"/>
                  </a:cubicBezTo>
                  <a:cubicBezTo>
                    <a:pt x="274" y="547"/>
                    <a:pt x="183" y="456"/>
                    <a:pt x="214" y="365"/>
                  </a:cubicBezTo>
                  <a:cubicBezTo>
                    <a:pt x="183" y="183"/>
                    <a:pt x="305" y="61"/>
                    <a:pt x="457" y="61"/>
                  </a:cubicBezTo>
                  <a:cubicBezTo>
                    <a:pt x="470" y="58"/>
                    <a:pt x="483" y="56"/>
                    <a:pt x="495" y="56"/>
                  </a:cubicBezTo>
                  <a:close/>
                  <a:moveTo>
                    <a:pt x="183" y="0"/>
                  </a:moveTo>
                  <a:lnTo>
                    <a:pt x="1" y="882"/>
                  </a:lnTo>
                  <a:lnTo>
                    <a:pt x="92" y="882"/>
                  </a:lnTo>
                  <a:lnTo>
                    <a:pt x="153" y="487"/>
                  </a:lnTo>
                  <a:cubicBezTo>
                    <a:pt x="214" y="578"/>
                    <a:pt x="305" y="639"/>
                    <a:pt x="396" y="639"/>
                  </a:cubicBezTo>
                  <a:cubicBezTo>
                    <a:pt x="609" y="639"/>
                    <a:pt x="791" y="456"/>
                    <a:pt x="761" y="244"/>
                  </a:cubicBezTo>
                  <a:cubicBezTo>
                    <a:pt x="761" y="122"/>
                    <a:pt x="639" y="0"/>
                    <a:pt x="487" y="0"/>
                  </a:cubicBezTo>
                  <a:cubicBezTo>
                    <a:pt x="396" y="0"/>
                    <a:pt x="305" y="61"/>
                    <a:pt x="244" y="122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7;p39">
              <a:extLst>
                <a:ext uri="{FF2B5EF4-FFF2-40B4-BE49-F238E27FC236}">
                  <a16:creationId xmlns:a16="http://schemas.microsoft.com/office/drawing/2014/main" id="{992AA1BB-B561-4317-345C-4E49CD79ACA3}"/>
                </a:ext>
              </a:extLst>
            </p:cNvPr>
            <p:cNvSpPr/>
            <p:nvPr/>
          </p:nvSpPr>
          <p:spPr>
            <a:xfrm>
              <a:off x="3167529" y="2751681"/>
              <a:ext cx="25170" cy="35963"/>
            </a:xfrm>
            <a:custGeom>
              <a:avLst/>
              <a:gdLst/>
              <a:ahLst/>
              <a:cxnLst/>
              <a:rect l="l" t="t" r="r" b="b"/>
              <a:pathLst>
                <a:path w="639" h="913" extrusionOk="0">
                  <a:moveTo>
                    <a:pt x="152" y="1"/>
                  </a:moveTo>
                  <a:lnTo>
                    <a:pt x="0" y="913"/>
                  </a:lnTo>
                  <a:lnTo>
                    <a:pt x="61" y="913"/>
                  </a:lnTo>
                  <a:lnTo>
                    <a:pt x="152" y="548"/>
                  </a:lnTo>
                  <a:cubicBezTo>
                    <a:pt x="152" y="426"/>
                    <a:pt x="274" y="335"/>
                    <a:pt x="396" y="335"/>
                  </a:cubicBezTo>
                  <a:cubicBezTo>
                    <a:pt x="517" y="335"/>
                    <a:pt x="548" y="396"/>
                    <a:pt x="548" y="487"/>
                  </a:cubicBezTo>
                  <a:cubicBezTo>
                    <a:pt x="548" y="487"/>
                    <a:pt x="548" y="518"/>
                    <a:pt x="548" y="548"/>
                  </a:cubicBezTo>
                  <a:lnTo>
                    <a:pt x="487" y="913"/>
                  </a:lnTo>
                  <a:lnTo>
                    <a:pt x="578" y="913"/>
                  </a:lnTo>
                  <a:lnTo>
                    <a:pt x="639" y="548"/>
                  </a:lnTo>
                  <a:cubicBezTo>
                    <a:pt x="639" y="518"/>
                    <a:pt x="639" y="487"/>
                    <a:pt x="639" y="457"/>
                  </a:cubicBezTo>
                  <a:cubicBezTo>
                    <a:pt x="639" y="351"/>
                    <a:pt x="570" y="268"/>
                    <a:pt x="472" y="268"/>
                  </a:cubicBezTo>
                  <a:cubicBezTo>
                    <a:pt x="457" y="268"/>
                    <a:pt x="442" y="270"/>
                    <a:pt x="426" y="274"/>
                  </a:cubicBezTo>
                  <a:cubicBezTo>
                    <a:pt x="409" y="269"/>
                    <a:pt x="392" y="266"/>
                    <a:pt x="376" y="266"/>
                  </a:cubicBezTo>
                  <a:cubicBezTo>
                    <a:pt x="302" y="266"/>
                    <a:pt x="232" y="316"/>
                    <a:pt x="183" y="366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38;p39">
              <a:extLst>
                <a:ext uri="{FF2B5EF4-FFF2-40B4-BE49-F238E27FC236}">
                  <a16:creationId xmlns:a16="http://schemas.microsoft.com/office/drawing/2014/main" id="{472F3854-CDC2-6742-0592-E83C0DAFC2DB}"/>
                </a:ext>
              </a:extLst>
            </p:cNvPr>
            <p:cNvSpPr/>
            <p:nvPr/>
          </p:nvSpPr>
          <p:spPr>
            <a:xfrm>
              <a:off x="3191478" y="2761253"/>
              <a:ext cx="32379" cy="34781"/>
            </a:xfrm>
            <a:custGeom>
              <a:avLst/>
              <a:gdLst/>
              <a:ahLst/>
              <a:cxnLst/>
              <a:rect l="l" t="t" r="r" b="b"/>
              <a:pathLst>
                <a:path w="822" h="883" extrusionOk="0">
                  <a:moveTo>
                    <a:pt x="760" y="1"/>
                  </a:moveTo>
                  <a:lnTo>
                    <a:pt x="426" y="548"/>
                  </a:lnTo>
                  <a:lnTo>
                    <a:pt x="274" y="31"/>
                  </a:lnTo>
                  <a:lnTo>
                    <a:pt x="183" y="31"/>
                  </a:lnTo>
                  <a:lnTo>
                    <a:pt x="335" y="639"/>
                  </a:lnTo>
                  <a:lnTo>
                    <a:pt x="304" y="730"/>
                  </a:lnTo>
                  <a:cubicBezTo>
                    <a:pt x="243" y="791"/>
                    <a:pt x="213" y="822"/>
                    <a:pt x="152" y="822"/>
                  </a:cubicBezTo>
                  <a:cubicBezTo>
                    <a:pt x="122" y="822"/>
                    <a:pt x="61" y="791"/>
                    <a:pt x="61" y="761"/>
                  </a:cubicBezTo>
                  <a:lnTo>
                    <a:pt x="0" y="822"/>
                  </a:lnTo>
                  <a:cubicBezTo>
                    <a:pt x="31" y="882"/>
                    <a:pt x="92" y="882"/>
                    <a:pt x="152" y="882"/>
                  </a:cubicBezTo>
                  <a:cubicBezTo>
                    <a:pt x="243" y="882"/>
                    <a:pt x="304" y="852"/>
                    <a:pt x="365" y="730"/>
                  </a:cubicBezTo>
                  <a:lnTo>
                    <a:pt x="821" y="3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39;p39">
              <a:extLst>
                <a:ext uri="{FF2B5EF4-FFF2-40B4-BE49-F238E27FC236}">
                  <a16:creationId xmlns:a16="http://schemas.microsoft.com/office/drawing/2014/main" id="{14879509-7504-9A78-3726-699A42B0FC22}"/>
                </a:ext>
              </a:extLst>
            </p:cNvPr>
            <p:cNvSpPr/>
            <p:nvPr/>
          </p:nvSpPr>
          <p:spPr>
            <a:xfrm>
              <a:off x="1025569" y="758225"/>
              <a:ext cx="1679826" cy="1255990"/>
            </a:xfrm>
            <a:custGeom>
              <a:avLst/>
              <a:gdLst/>
              <a:ahLst/>
              <a:cxnLst/>
              <a:rect l="l" t="t" r="r" b="b"/>
              <a:pathLst>
                <a:path w="42646" h="31886" extrusionOk="0">
                  <a:moveTo>
                    <a:pt x="42646" y="0"/>
                  </a:moveTo>
                  <a:lnTo>
                    <a:pt x="0" y="213"/>
                  </a:lnTo>
                  <a:lnTo>
                    <a:pt x="1490" y="31885"/>
                  </a:lnTo>
                  <a:lnTo>
                    <a:pt x="42646" y="31885"/>
                  </a:lnTo>
                  <a:lnTo>
                    <a:pt x="426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0;p39">
              <a:extLst>
                <a:ext uri="{FF2B5EF4-FFF2-40B4-BE49-F238E27FC236}">
                  <a16:creationId xmlns:a16="http://schemas.microsoft.com/office/drawing/2014/main" id="{FC5C02DA-CB2C-68F5-DF35-1EAD84A706C7}"/>
                </a:ext>
              </a:extLst>
            </p:cNvPr>
            <p:cNvSpPr/>
            <p:nvPr/>
          </p:nvSpPr>
          <p:spPr>
            <a:xfrm>
              <a:off x="1025569" y="765394"/>
              <a:ext cx="1622356" cy="1248821"/>
            </a:xfrm>
            <a:custGeom>
              <a:avLst/>
              <a:gdLst/>
              <a:ahLst/>
              <a:cxnLst/>
              <a:rect l="l" t="t" r="r" b="b"/>
              <a:pathLst>
                <a:path w="41187" h="31704" extrusionOk="0">
                  <a:moveTo>
                    <a:pt x="0" y="1"/>
                  </a:moveTo>
                  <a:lnTo>
                    <a:pt x="0" y="31703"/>
                  </a:lnTo>
                  <a:lnTo>
                    <a:pt x="41187" y="31703"/>
                  </a:lnTo>
                  <a:lnTo>
                    <a:pt x="41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1;p39">
              <a:extLst>
                <a:ext uri="{FF2B5EF4-FFF2-40B4-BE49-F238E27FC236}">
                  <a16:creationId xmlns:a16="http://schemas.microsoft.com/office/drawing/2014/main" id="{8C5257DB-46A6-544B-B430-B6272FF0A8BE}"/>
                </a:ext>
              </a:extLst>
            </p:cNvPr>
            <p:cNvSpPr/>
            <p:nvPr/>
          </p:nvSpPr>
          <p:spPr>
            <a:xfrm>
              <a:off x="1019582" y="759407"/>
              <a:ext cx="1634330" cy="1260795"/>
            </a:xfrm>
            <a:custGeom>
              <a:avLst/>
              <a:gdLst/>
              <a:ahLst/>
              <a:cxnLst/>
              <a:rect l="l" t="t" r="r" b="b"/>
              <a:pathLst>
                <a:path w="41491" h="32008" extrusionOk="0">
                  <a:moveTo>
                    <a:pt x="41156" y="304"/>
                  </a:moveTo>
                  <a:lnTo>
                    <a:pt x="41156" y="31703"/>
                  </a:lnTo>
                  <a:lnTo>
                    <a:pt x="304" y="31703"/>
                  </a:lnTo>
                  <a:lnTo>
                    <a:pt x="304" y="304"/>
                  </a:lnTo>
                  <a:close/>
                  <a:moveTo>
                    <a:pt x="1" y="1"/>
                  </a:moveTo>
                  <a:lnTo>
                    <a:pt x="1" y="32007"/>
                  </a:lnTo>
                  <a:lnTo>
                    <a:pt x="41491" y="32007"/>
                  </a:lnTo>
                  <a:lnTo>
                    <a:pt x="41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2;p39">
              <a:extLst>
                <a:ext uri="{FF2B5EF4-FFF2-40B4-BE49-F238E27FC236}">
                  <a16:creationId xmlns:a16="http://schemas.microsoft.com/office/drawing/2014/main" id="{D01EA04A-1AF2-B500-053B-E611C98AD6D5}"/>
                </a:ext>
              </a:extLst>
            </p:cNvPr>
            <p:cNvSpPr/>
            <p:nvPr/>
          </p:nvSpPr>
          <p:spPr>
            <a:xfrm>
              <a:off x="1201565" y="893491"/>
              <a:ext cx="1270367" cy="955483"/>
            </a:xfrm>
            <a:custGeom>
              <a:avLst/>
              <a:gdLst/>
              <a:ahLst/>
              <a:cxnLst/>
              <a:rect l="l" t="t" r="r" b="b"/>
              <a:pathLst>
                <a:path w="32251" h="24257" extrusionOk="0">
                  <a:moveTo>
                    <a:pt x="1" y="1"/>
                  </a:moveTo>
                  <a:lnTo>
                    <a:pt x="1" y="24257"/>
                  </a:lnTo>
                  <a:lnTo>
                    <a:pt x="32251" y="24257"/>
                  </a:lnTo>
                  <a:lnTo>
                    <a:pt x="32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3;p39">
              <a:extLst>
                <a:ext uri="{FF2B5EF4-FFF2-40B4-BE49-F238E27FC236}">
                  <a16:creationId xmlns:a16="http://schemas.microsoft.com/office/drawing/2014/main" id="{DDCE19AE-1747-886A-924F-4CEE5AFA761B}"/>
                </a:ext>
              </a:extLst>
            </p:cNvPr>
            <p:cNvSpPr/>
            <p:nvPr/>
          </p:nvSpPr>
          <p:spPr>
            <a:xfrm>
              <a:off x="1195578" y="889907"/>
              <a:ext cx="1276354" cy="962652"/>
            </a:xfrm>
            <a:custGeom>
              <a:avLst/>
              <a:gdLst/>
              <a:ahLst/>
              <a:cxnLst/>
              <a:rect l="l" t="t" r="r" b="b"/>
              <a:pathLst>
                <a:path w="32403" h="24439" extrusionOk="0">
                  <a:moveTo>
                    <a:pt x="1" y="1"/>
                  </a:moveTo>
                  <a:lnTo>
                    <a:pt x="1" y="92"/>
                  </a:lnTo>
                  <a:lnTo>
                    <a:pt x="1" y="24348"/>
                  </a:lnTo>
                  <a:lnTo>
                    <a:pt x="1" y="24439"/>
                  </a:lnTo>
                  <a:lnTo>
                    <a:pt x="32403" y="24439"/>
                  </a:lnTo>
                  <a:lnTo>
                    <a:pt x="32403" y="24348"/>
                  </a:lnTo>
                  <a:cubicBezTo>
                    <a:pt x="32402" y="24327"/>
                    <a:pt x="32402" y="24307"/>
                    <a:pt x="32402" y="24287"/>
                  </a:cubicBezTo>
                  <a:lnTo>
                    <a:pt x="32402" y="24287"/>
                  </a:lnTo>
                  <a:lnTo>
                    <a:pt x="32403" y="24287"/>
                  </a:lnTo>
                  <a:lnTo>
                    <a:pt x="32402" y="24287"/>
                  </a:lnTo>
                  <a:cubicBezTo>
                    <a:pt x="32372" y="16989"/>
                    <a:pt x="32372" y="10931"/>
                    <a:pt x="32372" y="6688"/>
                  </a:cubicBezTo>
                  <a:lnTo>
                    <a:pt x="32372" y="6748"/>
                  </a:lnTo>
                  <a:cubicBezTo>
                    <a:pt x="32342" y="10962"/>
                    <a:pt x="32311" y="16989"/>
                    <a:pt x="32311" y="24287"/>
                  </a:cubicBezTo>
                  <a:lnTo>
                    <a:pt x="213" y="24287"/>
                  </a:lnTo>
                  <a:lnTo>
                    <a:pt x="213" y="183"/>
                  </a:lnTo>
                  <a:lnTo>
                    <a:pt x="213" y="183"/>
                  </a:lnTo>
                  <a:lnTo>
                    <a:pt x="23405" y="122"/>
                  </a:lnTo>
                  <a:lnTo>
                    <a:pt x="30032" y="92"/>
                  </a:lnTo>
                  <a:lnTo>
                    <a:pt x="32403" y="92"/>
                  </a:lnTo>
                  <a:lnTo>
                    <a:pt x="32311" y="31"/>
                  </a:lnTo>
                  <a:lnTo>
                    <a:pt x="23375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4;p39">
              <a:extLst>
                <a:ext uri="{FF2B5EF4-FFF2-40B4-BE49-F238E27FC236}">
                  <a16:creationId xmlns:a16="http://schemas.microsoft.com/office/drawing/2014/main" id="{FD7433A2-D1F6-E9E5-58B0-E1A54824BF00}"/>
                </a:ext>
              </a:extLst>
            </p:cNvPr>
            <p:cNvSpPr/>
            <p:nvPr/>
          </p:nvSpPr>
          <p:spPr>
            <a:xfrm>
              <a:off x="1025569" y="762992"/>
              <a:ext cx="174852" cy="130538"/>
            </a:xfrm>
            <a:custGeom>
              <a:avLst/>
              <a:gdLst/>
              <a:ahLst/>
              <a:cxnLst/>
              <a:rect l="l" t="t" r="r" b="b"/>
              <a:pathLst>
                <a:path w="4439" h="3314" extrusionOk="0">
                  <a:moveTo>
                    <a:pt x="0" y="1"/>
                  </a:moveTo>
                  <a:cubicBezTo>
                    <a:pt x="183" y="183"/>
                    <a:pt x="396" y="365"/>
                    <a:pt x="639" y="517"/>
                  </a:cubicBezTo>
                  <a:lnTo>
                    <a:pt x="2219" y="1672"/>
                  </a:lnTo>
                  <a:lnTo>
                    <a:pt x="3770" y="2858"/>
                  </a:lnTo>
                  <a:cubicBezTo>
                    <a:pt x="3982" y="3040"/>
                    <a:pt x="4195" y="3192"/>
                    <a:pt x="4438" y="3314"/>
                  </a:cubicBezTo>
                  <a:cubicBezTo>
                    <a:pt x="4256" y="3101"/>
                    <a:pt x="4074" y="2919"/>
                    <a:pt x="3861" y="2767"/>
                  </a:cubicBezTo>
                  <a:cubicBezTo>
                    <a:pt x="3466" y="2432"/>
                    <a:pt x="2918" y="2007"/>
                    <a:pt x="2280" y="1551"/>
                  </a:cubicBezTo>
                  <a:cubicBezTo>
                    <a:pt x="1672" y="1095"/>
                    <a:pt x="1095" y="700"/>
                    <a:pt x="700" y="426"/>
                  </a:cubicBezTo>
                  <a:cubicBezTo>
                    <a:pt x="456" y="244"/>
                    <a:pt x="244" y="9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5;p39">
              <a:extLst>
                <a:ext uri="{FF2B5EF4-FFF2-40B4-BE49-F238E27FC236}">
                  <a16:creationId xmlns:a16="http://schemas.microsoft.com/office/drawing/2014/main" id="{BA6333CC-B63B-B8E8-B375-9ED371508D76}"/>
                </a:ext>
              </a:extLst>
            </p:cNvPr>
            <p:cNvSpPr/>
            <p:nvPr/>
          </p:nvSpPr>
          <p:spPr>
            <a:xfrm>
              <a:off x="2471898" y="765394"/>
              <a:ext cx="176034" cy="128136"/>
            </a:xfrm>
            <a:custGeom>
              <a:avLst/>
              <a:gdLst/>
              <a:ahLst/>
              <a:cxnLst/>
              <a:rect l="l" t="t" r="r" b="b"/>
              <a:pathLst>
                <a:path w="4469" h="3253" extrusionOk="0">
                  <a:moveTo>
                    <a:pt x="4469" y="1"/>
                  </a:moveTo>
                  <a:cubicBezTo>
                    <a:pt x="3678" y="487"/>
                    <a:pt x="2918" y="1004"/>
                    <a:pt x="2189" y="1551"/>
                  </a:cubicBezTo>
                  <a:cubicBezTo>
                    <a:pt x="1429" y="2098"/>
                    <a:pt x="700" y="2645"/>
                    <a:pt x="1" y="3253"/>
                  </a:cubicBezTo>
                  <a:cubicBezTo>
                    <a:pt x="791" y="2767"/>
                    <a:pt x="1551" y="2250"/>
                    <a:pt x="2280" y="1703"/>
                  </a:cubicBezTo>
                  <a:cubicBezTo>
                    <a:pt x="3040" y="1186"/>
                    <a:pt x="3770" y="608"/>
                    <a:pt x="44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6;p39">
              <a:extLst>
                <a:ext uri="{FF2B5EF4-FFF2-40B4-BE49-F238E27FC236}">
                  <a16:creationId xmlns:a16="http://schemas.microsoft.com/office/drawing/2014/main" id="{CD88F6A8-C749-DF57-CF5D-A4484B700258}"/>
                </a:ext>
              </a:extLst>
            </p:cNvPr>
            <p:cNvSpPr/>
            <p:nvPr/>
          </p:nvSpPr>
          <p:spPr>
            <a:xfrm>
              <a:off x="2464729" y="1848938"/>
              <a:ext cx="182021" cy="165280"/>
            </a:xfrm>
            <a:custGeom>
              <a:avLst/>
              <a:gdLst/>
              <a:ahLst/>
              <a:cxnLst/>
              <a:rect l="l" t="t" r="r" b="b"/>
              <a:pathLst>
                <a:path w="4621" h="4196" extrusionOk="0">
                  <a:moveTo>
                    <a:pt x="4620" y="4195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7;p39">
              <a:extLst>
                <a:ext uri="{FF2B5EF4-FFF2-40B4-BE49-F238E27FC236}">
                  <a16:creationId xmlns:a16="http://schemas.microsoft.com/office/drawing/2014/main" id="{81DDA161-D4D3-20BB-C196-9E1E2EE55834}"/>
                </a:ext>
              </a:extLst>
            </p:cNvPr>
            <p:cNvSpPr/>
            <p:nvPr/>
          </p:nvSpPr>
          <p:spPr>
            <a:xfrm>
              <a:off x="2463508" y="1850120"/>
              <a:ext cx="183242" cy="164099"/>
            </a:xfrm>
            <a:custGeom>
              <a:avLst/>
              <a:gdLst/>
              <a:ahLst/>
              <a:cxnLst/>
              <a:rect l="l" t="t" r="r" b="b"/>
              <a:pathLst>
                <a:path w="4652" h="4166" extrusionOk="0">
                  <a:moveTo>
                    <a:pt x="31" y="1"/>
                  </a:moveTo>
                  <a:cubicBezTo>
                    <a:pt x="1" y="31"/>
                    <a:pt x="1034" y="974"/>
                    <a:pt x="2311" y="2129"/>
                  </a:cubicBezTo>
                  <a:cubicBezTo>
                    <a:pt x="3040" y="2858"/>
                    <a:pt x="3831" y="3527"/>
                    <a:pt x="4651" y="4165"/>
                  </a:cubicBezTo>
                  <a:cubicBezTo>
                    <a:pt x="3952" y="3405"/>
                    <a:pt x="3192" y="2676"/>
                    <a:pt x="2402" y="2007"/>
                  </a:cubicBezTo>
                  <a:cubicBezTo>
                    <a:pt x="1673" y="1308"/>
                    <a:pt x="882" y="609"/>
                    <a:pt x="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48;p39">
              <a:extLst>
                <a:ext uri="{FF2B5EF4-FFF2-40B4-BE49-F238E27FC236}">
                  <a16:creationId xmlns:a16="http://schemas.microsoft.com/office/drawing/2014/main" id="{45A53099-46FD-1DFB-3AD1-CC8B976A18DC}"/>
                </a:ext>
              </a:extLst>
            </p:cNvPr>
            <p:cNvSpPr/>
            <p:nvPr/>
          </p:nvSpPr>
          <p:spPr>
            <a:xfrm>
              <a:off x="1025569" y="1857328"/>
              <a:ext cx="174852" cy="156890"/>
            </a:xfrm>
            <a:custGeom>
              <a:avLst/>
              <a:gdLst/>
              <a:ahLst/>
              <a:cxnLst/>
              <a:rect l="l" t="t" r="r" b="b"/>
              <a:pathLst>
                <a:path w="4439" h="3983" extrusionOk="0">
                  <a:moveTo>
                    <a:pt x="4438" y="0"/>
                  </a:moveTo>
                  <a:cubicBezTo>
                    <a:pt x="3618" y="578"/>
                    <a:pt x="2858" y="1247"/>
                    <a:pt x="2159" y="1915"/>
                  </a:cubicBezTo>
                  <a:cubicBezTo>
                    <a:pt x="1399" y="2554"/>
                    <a:pt x="669" y="3253"/>
                    <a:pt x="0" y="3982"/>
                  </a:cubicBezTo>
                  <a:cubicBezTo>
                    <a:pt x="791" y="3374"/>
                    <a:pt x="1551" y="2736"/>
                    <a:pt x="2280" y="2037"/>
                  </a:cubicBezTo>
                  <a:cubicBezTo>
                    <a:pt x="3040" y="1398"/>
                    <a:pt x="3739" y="699"/>
                    <a:pt x="4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49;p39">
              <a:extLst>
                <a:ext uri="{FF2B5EF4-FFF2-40B4-BE49-F238E27FC236}">
                  <a16:creationId xmlns:a16="http://schemas.microsoft.com/office/drawing/2014/main" id="{DBAE3E5F-3C26-BC49-2B66-5CEEDAAA8F2F}"/>
                </a:ext>
              </a:extLst>
            </p:cNvPr>
            <p:cNvSpPr/>
            <p:nvPr/>
          </p:nvSpPr>
          <p:spPr>
            <a:xfrm>
              <a:off x="2331827" y="1684445"/>
              <a:ext cx="14377" cy="14574"/>
            </a:xfrm>
            <a:custGeom>
              <a:avLst/>
              <a:gdLst/>
              <a:ahLst/>
              <a:cxnLst/>
              <a:rect l="l" t="t" r="r" b="b"/>
              <a:pathLst>
                <a:path w="365" h="370" extrusionOk="0">
                  <a:moveTo>
                    <a:pt x="88" y="0"/>
                  </a:moveTo>
                  <a:cubicBezTo>
                    <a:pt x="64" y="0"/>
                    <a:pt x="44" y="18"/>
                    <a:pt x="31" y="73"/>
                  </a:cubicBezTo>
                  <a:cubicBezTo>
                    <a:pt x="0" y="134"/>
                    <a:pt x="0" y="225"/>
                    <a:pt x="0" y="286"/>
                  </a:cubicBezTo>
                  <a:cubicBezTo>
                    <a:pt x="0" y="347"/>
                    <a:pt x="30" y="369"/>
                    <a:pt x="70" y="369"/>
                  </a:cubicBezTo>
                  <a:cubicBezTo>
                    <a:pt x="128" y="369"/>
                    <a:pt x="207" y="322"/>
                    <a:pt x="243" y="286"/>
                  </a:cubicBezTo>
                  <a:cubicBezTo>
                    <a:pt x="304" y="225"/>
                    <a:pt x="365" y="134"/>
                    <a:pt x="365" y="43"/>
                  </a:cubicBezTo>
                  <a:cubicBezTo>
                    <a:pt x="355" y="22"/>
                    <a:pt x="338" y="16"/>
                    <a:pt x="318" y="16"/>
                  </a:cubicBezTo>
                  <a:cubicBezTo>
                    <a:pt x="277" y="16"/>
                    <a:pt x="223" y="43"/>
                    <a:pt x="183" y="43"/>
                  </a:cubicBezTo>
                  <a:cubicBezTo>
                    <a:pt x="149" y="26"/>
                    <a:pt x="116" y="0"/>
                    <a:pt x="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0;p39">
              <a:extLst>
                <a:ext uri="{FF2B5EF4-FFF2-40B4-BE49-F238E27FC236}">
                  <a16:creationId xmlns:a16="http://schemas.microsoft.com/office/drawing/2014/main" id="{94B19C40-9679-7D88-7745-C4232EE1A43A}"/>
                </a:ext>
              </a:extLst>
            </p:cNvPr>
            <p:cNvSpPr/>
            <p:nvPr/>
          </p:nvSpPr>
          <p:spPr>
            <a:xfrm>
              <a:off x="2291097" y="1256274"/>
              <a:ext cx="39548" cy="52743"/>
            </a:xfrm>
            <a:custGeom>
              <a:avLst/>
              <a:gdLst/>
              <a:ahLst/>
              <a:cxnLst/>
              <a:rect l="l" t="t" r="r" b="b"/>
              <a:pathLst>
                <a:path w="1004" h="1339" extrusionOk="0">
                  <a:moveTo>
                    <a:pt x="669" y="1"/>
                  </a:moveTo>
                  <a:lnTo>
                    <a:pt x="669" y="1"/>
                  </a:lnTo>
                  <a:cubicBezTo>
                    <a:pt x="578" y="92"/>
                    <a:pt x="700" y="183"/>
                    <a:pt x="730" y="274"/>
                  </a:cubicBezTo>
                  <a:cubicBezTo>
                    <a:pt x="761" y="365"/>
                    <a:pt x="730" y="487"/>
                    <a:pt x="639" y="548"/>
                  </a:cubicBezTo>
                  <a:cubicBezTo>
                    <a:pt x="624" y="563"/>
                    <a:pt x="616" y="563"/>
                    <a:pt x="609" y="563"/>
                  </a:cubicBezTo>
                  <a:cubicBezTo>
                    <a:pt x="601" y="563"/>
                    <a:pt x="593" y="563"/>
                    <a:pt x="578" y="578"/>
                  </a:cubicBezTo>
                  <a:cubicBezTo>
                    <a:pt x="548" y="609"/>
                    <a:pt x="548" y="700"/>
                    <a:pt x="487" y="730"/>
                  </a:cubicBezTo>
                  <a:cubicBezTo>
                    <a:pt x="426" y="761"/>
                    <a:pt x="305" y="761"/>
                    <a:pt x="274" y="761"/>
                  </a:cubicBezTo>
                  <a:cubicBezTo>
                    <a:pt x="214" y="761"/>
                    <a:pt x="153" y="852"/>
                    <a:pt x="122" y="882"/>
                  </a:cubicBezTo>
                  <a:cubicBezTo>
                    <a:pt x="92" y="943"/>
                    <a:pt x="1" y="1004"/>
                    <a:pt x="1" y="1065"/>
                  </a:cubicBezTo>
                  <a:cubicBezTo>
                    <a:pt x="1" y="1125"/>
                    <a:pt x="62" y="1156"/>
                    <a:pt x="92" y="1217"/>
                  </a:cubicBezTo>
                  <a:cubicBezTo>
                    <a:pt x="122" y="1247"/>
                    <a:pt x="153" y="1338"/>
                    <a:pt x="214" y="1338"/>
                  </a:cubicBezTo>
                  <a:cubicBezTo>
                    <a:pt x="274" y="1308"/>
                    <a:pt x="214" y="1156"/>
                    <a:pt x="274" y="1095"/>
                  </a:cubicBezTo>
                  <a:cubicBezTo>
                    <a:pt x="292" y="1104"/>
                    <a:pt x="308" y="1107"/>
                    <a:pt x="324" y="1107"/>
                  </a:cubicBezTo>
                  <a:cubicBezTo>
                    <a:pt x="421" y="1107"/>
                    <a:pt x="491" y="973"/>
                    <a:pt x="517" y="973"/>
                  </a:cubicBezTo>
                  <a:cubicBezTo>
                    <a:pt x="542" y="973"/>
                    <a:pt x="566" y="1012"/>
                    <a:pt x="590" y="1012"/>
                  </a:cubicBezTo>
                  <a:cubicBezTo>
                    <a:pt x="597" y="1012"/>
                    <a:pt x="603" y="1010"/>
                    <a:pt x="609" y="1004"/>
                  </a:cubicBezTo>
                  <a:cubicBezTo>
                    <a:pt x="669" y="1004"/>
                    <a:pt x="609" y="943"/>
                    <a:pt x="700" y="882"/>
                  </a:cubicBezTo>
                  <a:cubicBezTo>
                    <a:pt x="821" y="821"/>
                    <a:pt x="943" y="882"/>
                    <a:pt x="1004" y="761"/>
                  </a:cubicBezTo>
                  <a:cubicBezTo>
                    <a:pt x="1004" y="700"/>
                    <a:pt x="973" y="609"/>
                    <a:pt x="943" y="517"/>
                  </a:cubicBezTo>
                  <a:cubicBezTo>
                    <a:pt x="943" y="487"/>
                    <a:pt x="943" y="457"/>
                    <a:pt x="913" y="426"/>
                  </a:cubicBezTo>
                  <a:cubicBezTo>
                    <a:pt x="913" y="365"/>
                    <a:pt x="913" y="335"/>
                    <a:pt x="913" y="274"/>
                  </a:cubicBezTo>
                  <a:cubicBezTo>
                    <a:pt x="882" y="153"/>
                    <a:pt x="791" y="31"/>
                    <a:pt x="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1;p39">
              <a:extLst>
                <a:ext uri="{FF2B5EF4-FFF2-40B4-BE49-F238E27FC236}">
                  <a16:creationId xmlns:a16="http://schemas.microsoft.com/office/drawing/2014/main" id="{8932FBAE-210A-98D4-9F1B-8E1B5CB947E4}"/>
                </a:ext>
              </a:extLst>
            </p:cNvPr>
            <p:cNvSpPr/>
            <p:nvPr/>
          </p:nvSpPr>
          <p:spPr>
            <a:xfrm>
              <a:off x="2310280" y="1235910"/>
              <a:ext cx="19183" cy="19222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0" y="1"/>
                  </a:moveTo>
                  <a:lnTo>
                    <a:pt x="0" y="31"/>
                  </a:lnTo>
                  <a:cubicBezTo>
                    <a:pt x="30" y="92"/>
                    <a:pt x="91" y="183"/>
                    <a:pt x="61" y="214"/>
                  </a:cubicBezTo>
                  <a:cubicBezTo>
                    <a:pt x="61" y="275"/>
                    <a:pt x="0" y="305"/>
                    <a:pt x="0" y="335"/>
                  </a:cubicBezTo>
                  <a:cubicBezTo>
                    <a:pt x="30" y="396"/>
                    <a:pt x="91" y="457"/>
                    <a:pt x="152" y="487"/>
                  </a:cubicBezTo>
                  <a:cubicBezTo>
                    <a:pt x="152" y="427"/>
                    <a:pt x="152" y="366"/>
                    <a:pt x="182" y="366"/>
                  </a:cubicBezTo>
                  <a:cubicBezTo>
                    <a:pt x="195" y="360"/>
                    <a:pt x="207" y="357"/>
                    <a:pt x="219" y="357"/>
                  </a:cubicBezTo>
                  <a:cubicBezTo>
                    <a:pt x="266" y="357"/>
                    <a:pt x="310" y="396"/>
                    <a:pt x="334" y="396"/>
                  </a:cubicBezTo>
                  <a:cubicBezTo>
                    <a:pt x="365" y="396"/>
                    <a:pt x="395" y="335"/>
                    <a:pt x="426" y="305"/>
                  </a:cubicBezTo>
                  <a:cubicBezTo>
                    <a:pt x="456" y="275"/>
                    <a:pt x="486" y="305"/>
                    <a:pt x="486" y="244"/>
                  </a:cubicBezTo>
                  <a:cubicBezTo>
                    <a:pt x="486" y="153"/>
                    <a:pt x="456" y="183"/>
                    <a:pt x="304" y="153"/>
                  </a:cubicBezTo>
                  <a:cubicBezTo>
                    <a:pt x="182" y="123"/>
                    <a:pt x="6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2;p39">
              <a:extLst>
                <a:ext uri="{FF2B5EF4-FFF2-40B4-BE49-F238E27FC236}">
                  <a16:creationId xmlns:a16="http://schemas.microsoft.com/office/drawing/2014/main" id="{3ED7E7A8-F08B-BA7D-B47A-FB0FA325C2C4}"/>
                </a:ext>
              </a:extLst>
            </p:cNvPr>
            <p:cNvSpPr/>
            <p:nvPr/>
          </p:nvSpPr>
          <p:spPr>
            <a:xfrm>
              <a:off x="2317449" y="1530272"/>
              <a:ext cx="3624" cy="3230"/>
            </a:xfrm>
            <a:custGeom>
              <a:avLst/>
              <a:gdLst/>
              <a:ahLst/>
              <a:cxnLst/>
              <a:rect l="l" t="t" r="r" b="b"/>
              <a:pathLst>
                <a:path w="92" h="82" extrusionOk="0">
                  <a:moveTo>
                    <a:pt x="26" y="1"/>
                  </a:moveTo>
                  <a:cubicBezTo>
                    <a:pt x="11" y="1"/>
                    <a:pt x="0" y="10"/>
                    <a:pt x="0" y="36"/>
                  </a:cubicBezTo>
                  <a:cubicBezTo>
                    <a:pt x="0" y="66"/>
                    <a:pt x="23" y="81"/>
                    <a:pt x="46" y="81"/>
                  </a:cubicBezTo>
                  <a:cubicBezTo>
                    <a:pt x="69" y="81"/>
                    <a:pt x="92" y="66"/>
                    <a:pt x="92" y="36"/>
                  </a:cubicBezTo>
                  <a:cubicBezTo>
                    <a:pt x="74" y="18"/>
                    <a:pt x="46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3;p39">
              <a:extLst>
                <a:ext uri="{FF2B5EF4-FFF2-40B4-BE49-F238E27FC236}">
                  <a16:creationId xmlns:a16="http://schemas.microsoft.com/office/drawing/2014/main" id="{2CA84E42-2F1F-62E4-FBDF-267694746D18}"/>
                </a:ext>
              </a:extLst>
            </p:cNvPr>
            <p:cNvSpPr/>
            <p:nvPr/>
          </p:nvSpPr>
          <p:spPr>
            <a:xfrm>
              <a:off x="2303072" y="1222753"/>
              <a:ext cx="9611" cy="7208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61"/>
                    <a:pt x="62" y="153"/>
                    <a:pt x="122" y="183"/>
                  </a:cubicBezTo>
                  <a:cubicBezTo>
                    <a:pt x="244" y="122"/>
                    <a:pt x="92" y="31"/>
                    <a:pt x="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4;p39">
              <a:extLst>
                <a:ext uri="{FF2B5EF4-FFF2-40B4-BE49-F238E27FC236}">
                  <a16:creationId xmlns:a16="http://schemas.microsoft.com/office/drawing/2014/main" id="{4BAFC10D-9B3A-F5C9-9D62-190F4253C524}"/>
                </a:ext>
              </a:extLst>
            </p:cNvPr>
            <p:cNvSpPr/>
            <p:nvPr/>
          </p:nvSpPr>
          <p:spPr>
            <a:xfrm>
              <a:off x="2288694" y="1515304"/>
              <a:ext cx="15638" cy="10399"/>
            </a:xfrm>
            <a:custGeom>
              <a:avLst/>
              <a:gdLst/>
              <a:ahLst/>
              <a:cxnLst/>
              <a:rect l="l" t="t" r="r" b="b"/>
              <a:pathLst>
                <a:path w="397" h="264" extrusionOk="0">
                  <a:moveTo>
                    <a:pt x="316" y="0"/>
                  </a:moveTo>
                  <a:cubicBezTo>
                    <a:pt x="234" y="0"/>
                    <a:pt x="169" y="65"/>
                    <a:pt x="123" y="112"/>
                  </a:cubicBezTo>
                  <a:cubicBezTo>
                    <a:pt x="62" y="142"/>
                    <a:pt x="1" y="142"/>
                    <a:pt x="1" y="233"/>
                  </a:cubicBezTo>
                  <a:cubicBezTo>
                    <a:pt x="31" y="233"/>
                    <a:pt x="31" y="264"/>
                    <a:pt x="31" y="264"/>
                  </a:cubicBezTo>
                  <a:cubicBezTo>
                    <a:pt x="92" y="264"/>
                    <a:pt x="153" y="173"/>
                    <a:pt x="214" y="142"/>
                  </a:cubicBezTo>
                  <a:cubicBezTo>
                    <a:pt x="275" y="112"/>
                    <a:pt x="366" y="112"/>
                    <a:pt x="396" y="21"/>
                  </a:cubicBezTo>
                  <a:cubicBezTo>
                    <a:pt x="368" y="6"/>
                    <a:pt x="341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5;p39">
              <a:extLst>
                <a:ext uri="{FF2B5EF4-FFF2-40B4-BE49-F238E27FC236}">
                  <a16:creationId xmlns:a16="http://schemas.microsoft.com/office/drawing/2014/main" id="{BB62503C-07EC-D761-9A4B-565C6A4FEACF}"/>
                </a:ext>
              </a:extLst>
            </p:cNvPr>
            <p:cNvSpPr/>
            <p:nvPr/>
          </p:nvSpPr>
          <p:spPr>
            <a:xfrm>
              <a:off x="2276759" y="1465790"/>
              <a:ext cx="17962" cy="4845"/>
            </a:xfrm>
            <a:custGeom>
              <a:avLst/>
              <a:gdLst/>
              <a:ahLst/>
              <a:cxnLst/>
              <a:rect l="l" t="t" r="r" b="b"/>
              <a:pathLst>
                <a:path w="456" h="123" extrusionOk="0">
                  <a:moveTo>
                    <a:pt x="122" y="1"/>
                  </a:moveTo>
                  <a:cubicBezTo>
                    <a:pt x="30" y="1"/>
                    <a:pt x="0" y="62"/>
                    <a:pt x="0" y="123"/>
                  </a:cubicBezTo>
                  <a:cubicBezTo>
                    <a:pt x="30" y="123"/>
                    <a:pt x="30" y="92"/>
                    <a:pt x="61" y="92"/>
                  </a:cubicBezTo>
                  <a:cubicBezTo>
                    <a:pt x="75" y="89"/>
                    <a:pt x="91" y="88"/>
                    <a:pt x="107" y="88"/>
                  </a:cubicBezTo>
                  <a:cubicBezTo>
                    <a:pt x="192" y="88"/>
                    <a:pt x="293" y="123"/>
                    <a:pt x="365" y="123"/>
                  </a:cubicBezTo>
                  <a:cubicBezTo>
                    <a:pt x="419" y="123"/>
                    <a:pt x="456" y="103"/>
                    <a:pt x="456" y="31"/>
                  </a:cubicBezTo>
                  <a:cubicBezTo>
                    <a:pt x="436" y="21"/>
                    <a:pt x="415" y="18"/>
                    <a:pt x="395" y="18"/>
                  </a:cubicBezTo>
                  <a:cubicBezTo>
                    <a:pt x="355" y="18"/>
                    <a:pt x="314" y="31"/>
                    <a:pt x="274" y="31"/>
                  </a:cubicBezTo>
                  <a:cubicBezTo>
                    <a:pt x="213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6;p39">
              <a:extLst>
                <a:ext uri="{FF2B5EF4-FFF2-40B4-BE49-F238E27FC236}">
                  <a16:creationId xmlns:a16="http://schemas.microsoft.com/office/drawing/2014/main" id="{B0F1B228-2EE8-B056-3B60-1B821F4FCABD}"/>
                </a:ext>
              </a:extLst>
            </p:cNvPr>
            <p:cNvSpPr/>
            <p:nvPr/>
          </p:nvSpPr>
          <p:spPr>
            <a:xfrm>
              <a:off x="2270772" y="1474180"/>
              <a:ext cx="19183" cy="26628"/>
            </a:xfrm>
            <a:custGeom>
              <a:avLst/>
              <a:gdLst/>
              <a:ahLst/>
              <a:cxnLst/>
              <a:rect l="l" t="t" r="r" b="b"/>
              <a:pathLst>
                <a:path w="487" h="676" extrusionOk="0">
                  <a:moveTo>
                    <a:pt x="152" y="1"/>
                  </a:moveTo>
                  <a:cubicBezTo>
                    <a:pt x="61" y="1"/>
                    <a:pt x="91" y="153"/>
                    <a:pt x="61" y="183"/>
                  </a:cubicBezTo>
                  <a:cubicBezTo>
                    <a:pt x="61" y="244"/>
                    <a:pt x="0" y="274"/>
                    <a:pt x="0" y="335"/>
                  </a:cubicBezTo>
                  <a:cubicBezTo>
                    <a:pt x="30" y="396"/>
                    <a:pt x="91" y="396"/>
                    <a:pt x="91" y="487"/>
                  </a:cubicBezTo>
                  <a:cubicBezTo>
                    <a:pt x="91" y="548"/>
                    <a:pt x="30" y="669"/>
                    <a:pt x="91" y="669"/>
                  </a:cubicBezTo>
                  <a:cubicBezTo>
                    <a:pt x="100" y="674"/>
                    <a:pt x="108" y="676"/>
                    <a:pt x="114" y="676"/>
                  </a:cubicBezTo>
                  <a:cubicBezTo>
                    <a:pt x="201" y="676"/>
                    <a:pt x="128" y="335"/>
                    <a:pt x="213" y="335"/>
                  </a:cubicBezTo>
                  <a:cubicBezTo>
                    <a:pt x="270" y="421"/>
                    <a:pt x="328" y="672"/>
                    <a:pt x="437" y="672"/>
                  </a:cubicBezTo>
                  <a:cubicBezTo>
                    <a:pt x="443" y="672"/>
                    <a:pt x="450" y="671"/>
                    <a:pt x="456" y="669"/>
                  </a:cubicBezTo>
                  <a:cubicBezTo>
                    <a:pt x="456" y="639"/>
                    <a:pt x="456" y="578"/>
                    <a:pt x="456" y="517"/>
                  </a:cubicBezTo>
                  <a:cubicBezTo>
                    <a:pt x="395" y="426"/>
                    <a:pt x="395" y="305"/>
                    <a:pt x="334" y="213"/>
                  </a:cubicBezTo>
                  <a:cubicBezTo>
                    <a:pt x="365" y="153"/>
                    <a:pt x="486" y="122"/>
                    <a:pt x="486" y="31"/>
                  </a:cubicBezTo>
                  <a:cubicBezTo>
                    <a:pt x="469" y="27"/>
                    <a:pt x="452" y="25"/>
                    <a:pt x="435" y="25"/>
                  </a:cubicBezTo>
                  <a:cubicBezTo>
                    <a:pt x="333" y="25"/>
                    <a:pt x="243" y="92"/>
                    <a:pt x="243" y="92"/>
                  </a:cubicBezTo>
                  <a:cubicBezTo>
                    <a:pt x="213" y="92"/>
                    <a:pt x="213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7;p39">
              <a:extLst>
                <a:ext uri="{FF2B5EF4-FFF2-40B4-BE49-F238E27FC236}">
                  <a16:creationId xmlns:a16="http://schemas.microsoft.com/office/drawing/2014/main" id="{9764EEDF-B259-1090-0939-79EBE6A9B5AF}"/>
                </a:ext>
              </a:extLst>
            </p:cNvPr>
            <p:cNvSpPr/>
            <p:nvPr/>
          </p:nvSpPr>
          <p:spPr>
            <a:xfrm>
              <a:off x="2274356" y="1515304"/>
              <a:ext cx="6027" cy="3348"/>
            </a:xfrm>
            <a:custGeom>
              <a:avLst/>
              <a:gdLst/>
              <a:ahLst/>
              <a:cxnLst/>
              <a:rect l="l" t="t" r="r" b="b"/>
              <a:pathLst>
                <a:path w="153" h="85" extrusionOk="0">
                  <a:moveTo>
                    <a:pt x="57" y="1"/>
                  </a:moveTo>
                  <a:cubicBezTo>
                    <a:pt x="26" y="1"/>
                    <a:pt x="0" y="8"/>
                    <a:pt x="0" y="21"/>
                  </a:cubicBezTo>
                  <a:cubicBezTo>
                    <a:pt x="19" y="58"/>
                    <a:pt x="73" y="84"/>
                    <a:pt x="111" y="84"/>
                  </a:cubicBezTo>
                  <a:cubicBezTo>
                    <a:pt x="134" y="84"/>
                    <a:pt x="152" y="74"/>
                    <a:pt x="152" y="51"/>
                  </a:cubicBezTo>
                  <a:cubicBezTo>
                    <a:pt x="152" y="15"/>
                    <a:pt x="100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58;p39">
              <a:extLst>
                <a:ext uri="{FF2B5EF4-FFF2-40B4-BE49-F238E27FC236}">
                  <a16:creationId xmlns:a16="http://schemas.microsoft.com/office/drawing/2014/main" id="{E98575B6-EECD-85AF-117E-47B15C50464E}"/>
                </a:ext>
              </a:extLst>
            </p:cNvPr>
            <p:cNvSpPr/>
            <p:nvPr/>
          </p:nvSpPr>
          <p:spPr>
            <a:xfrm>
              <a:off x="2270772" y="1520818"/>
              <a:ext cx="6027" cy="4884"/>
            </a:xfrm>
            <a:custGeom>
              <a:avLst/>
              <a:gdLst/>
              <a:ahLst/>
              <a:cxnLst/>
              <a:rect l="l" t="t" r="r" b="b"/>
              <a:pathLst>
                <a:path w="153" h="124" extrusionOk="0">
                  <a:moveTo>
                    <a:pt x="44" y="1"/>
                  </a:moveTo>
                  <a:cubicBezTo>
                    <a:pt x="19" y="1"/>
                    <a:pt x="0" y="11"/>
                    <a:pt x="0" y="33"/>
                  </a:cubicBezTo>
                  <a:cubicBezTo>
                    <a:pt x="30" y="93"/>
                    <a:pt x="61" y="93"/>
                    <a:pt x="122" y="124"/>
                  </a:cubicBezTo>
                  <a:lnTo>
                    <a:pt x="152" y="93"/>
                  </a:lnTo>
                  <a:cubicBezTo>
                    <a:pt x="152" y="34"/>
                    <a:pt x="89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59;p39">
              <a:extLst>
                <a:ext uri="{FF2B5EF4-FFF2-40B4-BE49-F238E27FC236}">
                  <a16:creationId xmlns:a16="http://schemas.microsoft.com/office/drawing/2014/main" id="{6AD08180-D476-3215-F2AE-7C7AE0A08ABD}"/>
                </a:ext>
              </a:extLst>
            </p:cNvPr>
            <p:cNvSpPr/>
            <p:nvPr/>
          </p:nvSpPr>
          <p:spPr>
            <a:xfrm>
              <a:off x="2257576" y="1514437"/>
              <a:ext cx="12014" cy="5081"/>
            </a:xfrm>
            <a:custGeom>
              <a:avLst/>
              <a:gdLst/>
              <a:ahLst/>
              <a:cxnLst/>
              <a:rect l="l" t="t" r="r" b="b"/>
              <a:pathLst>
                <a:path w="305" h="129" extrusionOk="0">
                  <a:moveTo>
                    <a:pt x="247" y="0"/>
                  </a:moveTo>
                  <a:cubicBezTo>
                    <a:pt x="207" y="0"/>
                    <a:pt x="156" y="26"/>
                    <a:pt x="122" y="43"/>
                  </a:cubicBezTo>
                  <a:cubicBezTo>
                    <a:pt x="102" y="43"/>
                    <a:pt x="55" y="16"/>
                    <a:pt x="25" y="16"/>
                  </a:cubicBezTo>
                  <a:cubicBezTo>
                    <a:pt x="11" y="16"/>
                    <a:pt x="1" y="22"/>
                    <a:pt x="1" y="43"/>
                  </a:cubicBezTo>
                  <a:cubicBezTo>
                    <a:pt x="22" y="86"/>
                    <a:pt x="74" y="129"/>
                    <a:pt x="113" y="129"/>
                  </a:cubicBezTo>
                  <a:cubicBezTo>
                    <a:pt x="130" y="129"/>
                    <a:pt x="144" y="121"/>
                    <a:pt x="153" y="103"/>
                  </a:cubicBezTo>
                  <a:cubicBezTo>
                    <a:pt x="168" y="88"/>
                    <a:pt x="198" y="88"/>
                    <a:pt x="229" y="88"/>
                  </a:cubicBezTo>
                  <a:cubicBezTo>
                    <a:pt x="259" y="88"/>
                    <a:pt x="289" y="88"/>
                    <a:pt x="305" y="73"/>
                  </a:cubicBezTo>
                  <a:cubicBezTo>
                    <a:pt x="305" y="18"/>
                    <a:pt x="280" y="0"/>
                    <a:pt x="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0;p39">
              <a:extLst>
                <a:ext uri="{FF2B5EF4-FFF2-40B4-BE49-F238E27FC236}">
                  <a16:creationId xmlns:a16="http://schemas.microsoft.com/office/drawing/2014/main" id="{DE57B796-B8CE-9DD3-4543-65C3030317B9}"/>
                </a:ext>
              </a:extLst>
            </p:cNvPr>
            <p:cNvSpPr/>
            <p:nvPr/>
          </p:nvSpPr>
          <p:spPr>
            <a:xfrm>
              <a:off x="2231224" y="1529248"/>
              <a:ext cx="168865" cy="146137"/>
            </a:xfrm>
            <a:custGeom>
              <a:avLst/>
              <a:gdLst/>
              <a:ahLst/>
              <a:cxnLst/>
              <a:rect l="l" t="t" r="r" b="b"/>
              <a:pathLst>
                <a:path w="4287" h="3710" extrusionOk="0">
                  <a:moveTo>
                    <a:pt x="3527" y="1"/>
                  </a:moveTo>
                  <a:cubicBezTo>
                    <a:pt x="3436" y="31"/>
                    <a:pt x="3405" y="183"/>
                    <a:pt x="3375" y="274"/>
                  </a:cubicBezTo>
                  <a:cubicBezTo>
                    <a:pt x="3375" y="305"/>
                    <a:pt x="3345" y="335"/>
                    <a:pt x="3345" y="366"/>
                  </a:cubicBezTo>
                  <a:cubicBezTo>
                    <a:pt x="3345" y="487"/>
                    <a:pt x="3314" y="609"/>
                    <a:pt x="3284" y="700"/>
                  </a:cubicBezTo>
                  <a:cubicBezTo>
                    <a:pt x="3253" y="791"/>
                    <a:pt x="3193" y="882"/>
                    <a:pt x="3132" y="882"/>
                  </a:cubicBezTo>
                  <a:cubicBezTo>
                    <a:pt x="3071" y="882"/>
                    <a:pt x="3071" y="822"/>
                    <a:pt x="3010" y="791"/>
                  </a:cubicBezTo>
                  <a:lnTo>
                    <a:pt x="2949" y="761"/>
                  </a:lnTo>
                  <a:cubicBezTo>
                    <a:pt x="2919" y="730"/>
                    <a:pt x="2889" y="700"/>
                    <a:pt x="2858" y="670"/>
                  </a:cubicBezTo>
                  <a:cubicBezTo>
                    <a:pt x="2797" y="609"/>
                    <a:pt x="2706" y="578"/>
                    <a:pt x="2706" y="518"/>
                  </a:cubicBezTo>
                  <a:cubicBezTo>
                    <a:pt x="2706" y="426"/>
                    <a:pt x="2797" y="457"/>
                    <a:pt x="2797" y="396"/>
                  </a:cubicBezTo>
                  <a:cubicBezTo>
                    <a:pt x="2797" y="366"/>
                    <a:pt x="2797" y="366"/>
                    <a:pt x="2797" y="305"/>
                  </a:cubicBezTo>
                  <a:cubicBezTo>
                    <a:pt x="2828" y="274"/>
                    <a:pt x="2858" y="244"/>
                    <a:pt x="2858" y="183"/>
                  </a:cubicBezTo>
                  <a:cubicBezTo>
                    <a:pt x="2858" y="144"/>
                    <a:pt x="2847" y="133"/>
                    <a:pt x="2825" y="133"/>
                  </a:cubicBezTo>
                  <a:cubicBezTo>
                    <a:pt x="2795" y="133"/>
                    <a:pt x="2745" y="153"/>
                    <a:pt x="2676" y="153"/>
                  </a:cubicBezTo>
                  <a:cubicBezTo>
                    <a:pt x="2593" y="153"/>
                    <a:pt x="2460" y="27"/>
                    <a:pt x="2413" y="27"/>
                  </a:cubicBezTo>
                  <a:cubicBezTo>
                    <a:pt x="2409" y="27"/>
                    <a:pt x="2405" y="29"/>
                    <a:pt x="2402" y="31"/>
                  </a:cubicBezTo>
                  <a:cubicBezTo>
                    <a:pt x="2372" y="62"/>
                    <a:pt x="2433" y="62"/>
                    <a:pt x="2402" y="153"/>
                  </a:cubicBezTo>
                  <a:cubicBezTo>
                    <a:pt x="2391" y="175"/>
                    <a:pt x="2376" y="181"/>
                    <a:pt x="2358" y="181"/>
                  </a:cubicBezTo>
                  <a:cubicBezTo>
                    <a:pt x="2338" y="181"/>
                    <a:pt x="2315" y="174"/>
                    <a:pt x="2291" y="174"/>
                  </a:cubicBezTo>
                  <a:cubicBezTo>
                    <a:pt x="2278" y="174"/>
                    <a:pt x="2264" y="176"/>
                    <a:pt x="2250" y="183"/>
                  </a:cubicBezTo>
                  <a:cubicBezTo>
                    <a:pt x="2159" y="183"/>
                    <a:pt x="2129" y="305"/>
                    <a:pt x="2098" y="366"/>
                  </a:cubicBezTo>
                  <a:cubicBezTo>
                    <a:pt x="2068" y="426"/>
                    <a:pt x="2098" y="487"/>
                    <a:pt x="2007" y="518"/>
                  </a:cubicBezTo>
                  <a:cubicBezTo>
                    <a:pt x="1999" y="520"/>
                    <a:pt x="1991" y="522"/>
                    <a:pt x="1983" y="522"/>
                  </a:cubicBezTo>
                  <a:cubicBezTo>
                    <a:pt x="1905" y="522"/>
                    <a:pt x="1850" y="396"/>
                    <a:pt x="1794" y="396"/>
                  </a:cubicBezTo>
                  <a:cubicBezTo>
                    <a:pt x="1764" y="396"/>
                    <a:pt x="1703" y="396"/>
                    <a:pt x="1673" y="426"/>
                  </a:cubicBezTo>
                  <a:cubicBezTo>
                    <a:pt x="1642" y="457"/>
                    <a:pt x="1582" y="487"/>
                    <a:pt x="1551" y="518"/>
                  </a:cubicBezTo>
                  <a:cubicBezTo>
                    <a:pt x="1490" y="578"/>
                    <a:pt x="1490" y="639"/>
                    <a:pt x="1460" y="700"/>
                  </a:cubicBezTo>
                  <a:cubicBezTo>
                    <a:pt x="1430" y="730"/>
                    <a:pt x="1399" y="730"/>
                    <a:pt x="1338" y="761"/>
                  </a:cubicBezTo>
                  <a:cubicBezTo>
                    <a:pt x="1318" y="761"/>
                    <a:pt x="1311" y="747"/>
                    <a:pt x="1300" y="747"/>
                  </a:cubicBezTo>
                  <a:cubicBezTo>
                    <a:pt x="1294" y="747"/>
                    <a:pt x="1288" y="751"/>
                    <a:pt x="1278" y="761"/>
                  </a:cubicBezTo>
                  <a:cubicBezTo>
                    <a:pt x="1217" y="791"/>
                    <a:pt x="1217" y="852"/>
                    <a:pt x="1186" y="913"/>
                  </a:cubicBezTo>
                  <a:cubicBezTo>
                    <a:pt x="1156" y="1004"/>
                    <a:pt x="1095" y="1065"/>
                    <a:pt x="1034" y="1126"/>
                  </a:cubicBezTo>
                  <a:cubicBezTo>
                    <a:pt x="974" y="1156"/>
                    <a:pt x="913" y="1186"/>
                    <a:pt x="852" y="1186"/>
                  </a:cubicBezTo>
                  <a:cubicBezTo>
                    <a:pt x="761" y="1217"/>
                    <a:pt x="700" y="1278"/>
                    <a:pt x="639" y="1278"/>
                  </a:cubicBezTo>
                  <a:lnTo>
                    <a:pt x="578" y="1278"/>
                  </a:lnTo>
                  <a:cubicBezTo>
                    <a:pt x="487" y="1308"/>
                    <a:pt x="396" y="1399"/>
                    <a:pt x="305" y="1460"/>
                  </a:cubicBezTo>
                  <a:cubicBezTo>
                    <a:pt x="305" y="1460"/>
                    <a:pt x="244" y="1490"/>
                    <a:pt x="214" y="1521"/>
                  </a:cubicBezTo>
                  <a:cubicBezTo>
                    <a:pt x="183" y="1551"/>
                    <a:pt x="214" y="1581"/>
                    <a:pt x="183" y="1642"/>
                  </a:cubicBezTo>
                  <a:cubicBezTo>
                    <a:pt x="153" y="1703"/>
                    <a:pt x="123" y="1703"/>
                    <a:pt x="123" y="1794"/>
                  </a:cubicBezTo>
                  <a:cubicBezTo>
                    <a:pt x="123" y="1885"/>
                    <a:pt x="153" y="1916"/>
                    <a:pt x="153" y="1946"/>
                  </a:cubicBezTo>
                  <a:cubicBezTo>
                    <a:pt x="153" y="2007"/>
                    <a:pt x="92" y="2007"/>
                    <a:pt x="92" y="2037"/>
                  </a:cubicBezTo>
                  <a:cubicBezTo>
                    <a:pt x="92" y="2068"/>
                    <a:pt x="92" y="2129"/>
                    <a:pt x="92" y="2159"/>
                  </a:cubicBezTo>
                  <a:lnTo>
                    <a:pt x="92" y="2250"/>
                  </a:lnTo>
                  <a:cubicBezTo>
                    <a:pt x="123" y="2311"/>
                    <a:pt x="123" y="2372"/>
                    <a:pt x="153" y="2433"/>
                  </a:cubicBezTo>
                  <a:cubicBezTo>
                    <a:pt x="153" y="2463"/>
                    <a:pt x="123" y="2493"/>
                    <a:pt x="123" y="2554"/>
                  </a:cubicBezTo>
                  <a:cubicBezTo>
                    <a:pt x="123" y="2615"/>
                    <a:pt x="153" y="2676"/>
                    <a:pt x="153" y="2736"/>
                  </a:cubicBezTo>
                  <a:cubicBezTo>
                    <a:pt x="153" y="2797"/>
                    <a:pt x="123" y="2858"/>
                    <a:pt x="92" y="2919"/>
                  </a:cubicBezTo>
                  <a:cubicBezTo>
                    <a:pt x="62" y="2980"/>
                    <a:pt x="1" y="2980"/>
                    <a:pt x="1" y="3040"/>
                  </a:cubicBezTo>
                  <a:cubicBezTo>
                    <a:pt x="1" y="3132"/>
                    <a:pt x="62" y="3132"/>
                    <a:pt x="123" y="3192"/>
                  </a:cubicBezTo>
                  <a:cubicBezTo>
                    <a:pt x="139" y="3196"/>
                    <a:pt x="155" y="3197"/>
                    <a:pt x="170" y="3197"/>
                  </a:cubicBezTo>
                  <a:cubicBezTo>
                    <a:pt x="295" y="3197"/>
                    <a:pt x="379" y="3095"/>
                    <a:pt x="487" y="3040"/>
                  </a:cubicBezTo>
                  <a:lnTo>
                    <a:pt x="882" y="3040"/>
                  </a:lnTo>
                  <a:cubicBezTo>
                    <a:pt x="943" y="2949"/>
                    <a:pt x="1065" y="2888"/>
                    <a:pt x="1186" y="2828"/>
                  </a:cubicBezTo>
                  <a:lnTo>
                    <a:pt x="1308" y="2828"/>
                  </a:lnTo>
                  <a:cubicBezTo>
                    <a:pt x="1443" y="2828"/>
                    <a:pt x="1554" y="2732"/>
                    <a:pt x="1705" y="2732"/>
                  </a:cubicBezTo>
                  <a:cubicBezTo>
                    <a:pt x="1724" y="2732"/>
                    <a:pt x="1744" y="2733"/>
                    <a:pt x="1764" y="2736"/>
                  </a:cubicBezTo>
                  <a:cubicBezTo>
                    <a:pt x="1825" y="2767"/>
                    <a:pt x="1886" y="2797"/>
                    <a:pt x="1946" y="2828"/>
                  </a:cubicBezTo>
                  <a:cubicBezTo>
                    <a:pt x="2007" y="2888"/>
                    <a:pt x="2037" y="2949"/>
                    <a:pt x="2068" y="3040"/>
                  </a:cubicBezTo>
                  <a:cubicBezTo>
                    <a:pt x="2068" y="3071"/>
                    <a:pt x="2037" y="3132"/>
                    <a:pt x="2068" y="3162"/>
                  </a:cubicBezTo>
                  <a:cubicBezTo>
                    <a:pt x="2129" y="3162"/>
                    <a:pt x="2159" y="3101"/>
                    <a:pt x="2189" y="3071"/>
                  </a:cubicBezTo>
                  <a:cubicBezTo>
                    <a:pt x="2250" y="3040"/>
                    <a:pt x="2281" y="3010"/>
                    <a:pt x="2311" y="3010"/>
                  </a:cubicBezTo>
                  <a:cubicBezTo>
                    <a:pt x="2311" y="3040"/>
                    <a:pt x="2281" y="3071"/>
                    <a:pt x="2281" y="3101"/>
                  </a:cubicBezTo>
                  <a:cubicBezTo>
                    <a:pt x="2311" y="3132"/>
                    <a:pt x="2311" y="3192"/>
                    <a:pt x="2311" y="3253"/>
                  </a:cubicBezTo>
                  <a:cubicBezTo>
                    <a:pt x="2341" y="3284"/>
                    <a:pt x="2402" y="3314"/>
                    <a:pt x="2402" y="3375"/>
                  </a:cubicBezTo>
                  <a:cubicBezTo>
                    <a:pt x="2402" y="3405"/>
                    <a:pt x="2341" y="3405"/>
                    <a:pt x="2372" y="3496"/>
                  </a:cubicBezTo>
                  <a:cubicBezTo>
                    <a:pt x="2372" y="3618"/>
                    <a:pt x="2524" y="3618"/>
                    <a:pt x="2554" y="3648"/>
                  </a:cubicBezTo>
                  <a:cubicBezTo>
                    <a:pt x="2585" y="3679"/>
                    <a:pt x="2554" y="3679"/>
                    <a:pt x="2645" y="3679"/>
                  </a:cubicBezTo>
                  <a:cubicBezTo>
                    <a:pt x="2706" y="3679"/>
                    <a:pt x="2737" y="3648"/>
                    <a:pt x="2797" y="3648"/>
                  </a:cubicBezTo>
                  <a:cubicBezTo>
                    <a:pt x="2828" y="3648"/>
                    <a:pt x="2889" y="3709"/>
                    <a:pt x="2919" y="3709"/>
                  </a:cubicBezTo>
                  <a:cubicBezTo>
                    <a:pt x="2949" y="3709"/>
                    <a:pt x="3010" y="3648"/>
                    <a:pt x="3101" y="3588"/>
                  </a:cubicBezTo>
                  <a:cubicBezTo>
                    <a:pt x="3162" y="3557"/>
                    <a:pt x="3223" y="3557"/>
                    <a:pt x="3284" y="3557"/>
                  </a:cubicBezTo>
                  <a:cubicBezTo>
                    <a:pt x="3375" y="3557"/>
                    <a:pt x="3436" y="3375"/>
                    <a:pt x="3466" y="3314"/>
                  </a:cubicBezTo>
                  <a:cubicBezTo>
                    <a:pt x="3527" y="3284"/>
                    <a:pt x="3588" y="3223"/>
                    <a:pt x="3648" y="3162"/>
                  </a:cubicBezTo>
                  <a:cubicBezTo>
                    <a:pt x="3679" y="3071"/>
                    <a:pt x="3770" y="2980"/>
                    <a:pt x="3800" y="2949"/>
                  </a:cubicBezTo>
                  <a:cubicBezTo>
                    <a:pt x="3831" y="2919"/>
                    <a:pt x="3861" y="2888"/>
                    <a:pt x="3922" y="2858"/>
                  </a:cubicBezTo>
                  <a:cubicBezTo>
                    <a:pt x="3983" y="2797"/>
                    <a:pt x="4044" y="2706"/>
                    <a:pt x="4074" y="2615"/>
                  </a:cubicBezTo>
                  <a:cubicBezTo>
                    <a:pt x="4135" y="2524"/>
                    <a:pt x="4196" y="2433"/>
                    <a:pt x="4226" y="2341"/>
                  </a:cubicBezTo>
                  <a:cubicBezTo>
                    <a:pt x="4226" y="2250"/>
                    <a:pt x="4256" y="2189"/>
                    <a:pt x="4256" y="2098"/>
                  </a:cubicBezTo>
                  <a:cubicBezTo>
                    <a:pt x="4256" y="2037"/>
                    <a:pt x="4287" y="1977"/>
                    <a:pt x="4287" y="1916"/>
                  </a:cubicBezTo>
                  <a:cubicBezTo>
                    <a:pt x="4287" y="1855"/>
                    <a:pt x="4256" y="1825"/>
                    <a:pt x="4226" y="1764"/>
                  </a:cubicBezTo>
                  <a:cubicBezTo>
                    <a:pt x="4196" y="1733"/>
                    <a:pt x="4165" y="1673"/>
                    <a:pt x="4135" y="1642"/>
                  </a:cubicBezTo>
                  <a:cubicBezTo>
                    <a:pt x="4135" y="1612"/>
                    <a:pt x="4165" y="1581"/>
                    <a:pt x="4135" y="1551"/>
                  </a:cubicBezTo>
                  <a:cubicBezTo>
                    <a:pt x="4104" y="1490"/>
                    <a:pt x="4044" y="1460"/>
                    <a:pt x="4044" y="1460"/>
                  </a:cubicBezTo>
                  <a:lnTo>
                    <a:pt x="4044" y="1369"/>
                  </a:lnTo>
                  <a:cubicBezTo>
                    <a:pt x="4013" y="1338"/>
                    <a:pt x="4013" y="1278"/>
                    <a:pt x="4013" y="1247"/>
                  </a:cubicBezTo>
                  <a:cubicBezTo>
                    <a:pt x="3952" y="1156"/>
                    <a:pt x="3831" y="1156"/>
                    <a:pt x="3800" y="1065"/>
                  </a:cubicBezTo>
                  <a:cubicBezTo>
                    <a:pt x="3800" y="1004"/>
                    <a:pt x="3800" y="882"/>
                    <a:pt x="3800" y="822"/>
                  </a:cubicBezTo>
                  <a:cubicBezTo>
                    <a:pt x="3770" y="761"/>
                    <a:pt x="3740" y="700"/>
                    <a:pt x="3740" y="670"/>
                  </a:cubicBezTo>
                  <a:lnTo>
                    <a:pt x="3740" y="548"/>
                  </a:lnTo>
                  <a:cubicBezTo>
                    <a:pt x="3740" y="457"/>
                    <a:pt x="3648" y="457"/>
                    <a:pt x="3588" y="426"/>
                  </a:cubicBezTo>
                  <a:cubicBezTo>
                    <a:pt x="3618" y="274"/>
                    <a:pt x="3588" y="122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1;p39">
              <a:extLst>
                <a:ext uri="{FF2B5EF4-FFF2-40B4-BE49-F238E27FC236}">
                  <a16:creationId xmlns:a16="http://schemas.microsoft.com/office/drawing/2014/main" id="{679CA2D2-92A5-7BF0-D732-6025EF565B40}"/>
                </a:ext>
              </a:extLst>
            </p:cNvPr>
            <p:cNvSpPr/>
            <p:nvPr/>
          </p:nvSpPr>
          <p:spPr>
            <a:xfrm>
              <a:off x="2213302" y="1502935"/>
              <a:ext cx="40729" cy="14259"/>
            </a:xfrm>
            <a:custGeom>
              <a:avLst/>
              <a:gdLst/>
              <a:ahLst/>
              <a:cxnLst/>
              <a:rect l="l" t="t" r="r" b="b"/>
              <a:pathLst>
                <a:path w="1034" h="362" extrusionOk="0">
                  <a:moveTo>
                    <a:pt x="182" y="0"/>
                  </a:moveTo>
                  <a:cubicBezTo>
                    <a:pt x="91" y="0"/>
                    <a:pt x="0" y="31"/>
                    <a:pt x="0" y="91"/>
                  </a:cubicBezTo>
                  <a:cubicBezTo>
                    <a:pt x="0" y="152"/>
                    <a:pt x="213" y="243"/>
                    <a:pt x="274" y="243"/>
                  </a:cubicBezTo>
                  <a:lnTo>
                    <a:pt x="395" y="243"/>
                  </a:lnTo>
                  <a:cubicBezTo>
                    <a:pt x="486" y="274"/>
                    <a:pt x="578" y="335"/>
                    <a:pt x="638" y="335"/>
                  </a:cubicBezTo>
                  <a:lnTo>
                    <a:pt x="821" y="335"/>
                  </a:lnTo>
                  <a:cubicBezTo>
                    <a:pt x="861" y="335"/>
                    <a:pt x="915" y="362"/>
                    <a:pt x="965" y="362"/>
                  </a:cubicBezTo>
                  <a:cubicBezTo>
                    <a:pt x="990" y="362"/>
                    <a:pt x="1013" y="355"/>
                    <a:pt x="1033" y="335"/>
                  </a:cubicBezTo>
                  <a:cubicBezTo>
                    <a:pt x="1003" y="243"/>
                    <a:pt x="882" y="243"/>
                    <a:pt x="821" y="213"/>
                  </a:cubicBezTo>
                  <a:cubicBezTo>
                    <a:pt x="821" y="183"/>
                    <a:pt x="821" y="152"/>
                    <a:pt x="821" y="122"/>
                  </a:cubicBezTo>
                  <a:cubicBezTo>
                    <a:pt x="802" y="128"/>
                    <a:pt x="783" y="130"/>
                    <a:pt x="763" y="130"/>
                  </a:cubicBezTo>
                  <a:cubicBezTo>
                    <a:pt x="685" y="130"/>
                    <a:pt x="602" y="91"/>
                    <a:pt x="578" y="91"/>
                  </a:cubicBezTo>
                  <a:cubicBezTo>
                    <a:pt x="547" y="91"/>
                    <a:pt x="547" y="122"/>
                    <a:pt x="517" y="122"/>
                  </a:cubicBezTo>
                  <a:cubicBezTo>
                    <a:pt x="365" y="122"/>
                    <a:pt x="274" y="31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2;p39">
              <a:extLst>
                <a:ext uri="{FF2B5EF4-FFF2-40B4-BE49-F238E27FC236}">
                  <a16:creationId xmlns:a16="http://schemas.microsoft.com/office/drawing/2014/main" id="{209C8D27-ED8E-5787-8C6F-AF56CBFA26E1}"/>
                </a:ext>
              </a:extLst>
            </p:cNvPr>
            <p:cNvSpPr/>
            <p:nvPr/>
          </p:nvSpPr>
          <p:spPr>
            <a:xfrm>
              <a:off x="2227640" y="1433569"/>
              <a:ext cx="43171" cy="58612"/>
            </a:xfrm>
            <a:custGeom>
              <a:avLst/>
              <a:gdLst/>
              <a:ahLst/>
              <a:cxnLst/>
              <a:rect l="l" t="t" r="r" b="b"/>
              <a:pathLst>
                <a:path w="1096" h="1488" extrusionOk="0">
                  <a:moveTo>
                    <a:pt x="892" y="0"/>
                  </a:moveTo>
                  <a:cubicBezTo>
                    <a:pt x="879" y="0"/>
                    <a:pt x="865" y="8"/>
                    <a:pt x="852" y="29"/>
                  </a:cubicBezTo>
                  <a:cubicBezTo>
                    <a:pt x="791" y="120"/>
                    <a:pt x="730" y="272"/>
                    <a:pt x="700" y="302"/>
                  </a:cubicBezTo>
                  <a:cubicBezTo>
                    <a:pt x="669" y="302"/>
                    <a:pt x="639" y="302"/>
                    <a:pt x="609" y="333"/>
                  </a:cubicBezTo>
                  <a:cubicBezTo>
                    <a:pt x="548" y="393"/>
                    <a:pt x="548" y="424"/>
                    <a:pt x="518" y="454"/>
                  </a:cubicBezTo>
                  <a:cubicBezTo>
                    <a:pt x="487" y="515"/>
                    <a:pt x="457" y="545"/>
                    <a:pt x="426" y="576"/>
                  </a:cubicBezTo>
                  <a:cubicBezTo>
                    <a:pt x="411" y="591"/>
                    <a:pt x="396" y="591"/>
                    <a:pt x="377" y="591"/>
                  </a:cubicBezTo>
                  <a:cubicBezTo>
                    <a:pt x="358" y="591"/>
                    <a:pt x="335" y="591"/>
                    <a:pt x="305" y="606"/>
                  </a:cubicBezTo>
                  <a:cubicBezTo>
                    <a:pt x="274" y="637"/>
                    <a:pt x="244" y="728"/>
                    <a:pt x="214" y="728"/>
                  </a:cubicBezTo>
                  <a:lnTo>
                    <a:pt x="92" y="728"/>
                  </a:lnTo>
                  <a:cubicBezTo>
                    <a:pt x="1" y="728"/>
                    <a:pt x="31" y="971"/>
                    <a:pt x="62" y="1062"/>
                  </a:cubicBezTo>
                  <a:cubicBezTo>
                    <a:pt x="92" y="1123"/>
                    <a:pt x="122" y="1153"/>
                    <a:pt x="153" y="1184"/>
                  </a:cubicBezTo>
                  <a:cubicBezTo>
                    <a:pt x="153" y="1244"/>
                    <a:pt x="183" y="1336"/>
                    <a:pt x="183" y="1366"/>
                  </a:cubicBezTo>
                  <a:cubicBezTo>
                    <a:pt x="214" y="1396"/>
                    <a:pt x="244" y="1396"/>
                    <a:pt x="305" y="1396"/>
                  </a:cubicBezTo>
                  <a:cubicBezTo>
                    <a:pt x="335" y="1396"/>
                    <a:pt x="366" y="1427"/>
                    <a:pt x="396" y="1427"/>
                  </a:cubicBezTo>
                  <a:cubicBezTo>
                    <a:pt x="426" y="1427"/>
                    <a:pt x="396" y="1396"/>
                    <a:pt x="487" y="1396"/>
                  </a:cubicBezTo>
                  <a:cubicBezTo>
                    <a:pt x="578" y="1396"/>
                    <a:pt x="639" y="1488"/>
                    <a:pt x="669" y="1488"/>
                  </a:cubicBezTo>
                  <a:cubicBezTo>
                    <a:pt x="730" y="1488"/>
                    <a:pt x="761" y="1457"/>
                    <a:pt x="791" y="1457"/>
                  </a:cubicBezTo>
                  <a:cubicBezTo>
                    <a:pt x="852" y="1396"/>
                    <a:pt x="821" y="1275"/>
                    <a:pt x="852" y="1214"/>
                  </a:cubicBezTo>
                  <a:cubicBezTo>
                    <a:pt x="882" y="1123"/>
                    <a:pt x="973" y="1153"/>
                    <a:pt x="973" y="1062"/>
                  </a:cubicBezTo>
                  <a:cubicBezTo>
                    <a:pt x="973" y="971"/>
                    <a:pt x="943" y="971"/>
                    <a:pt x="973" y="910"/>
                  </a:cubicBezTo>
                  <a:cubicBezTo>
                    <a:pt x="1004" y="880"/>
                    <a:pt x="1095" y="849"/>
                    <a:pt x="1095" y="819"/>
                  </a:cubicBezTo>
                  <a:cubicBezTo>
                    <a:pt x="1095" y="789"/>
                    <a:pt x="1034" y="758"/>
                    <a:pt x="1004" y="697"/>
                  </a:cubicBezTo>
                  <a:cubicBezTo>
                    <a:pt x="1004" y="667"/>
                    <a:pt x="973" y="606"/>
                    <a:pt x="973" y="576"/>
                  </a:cubicBezTo>
                  <a:cubicBezTo>
                    <a:pt x="973" y="393"/>
                    <a:pt x="1065" y="393"/>
                    <a:pt x="1095" y="272"/>
                  </a:cubicBezTo>
                  <a:cubicBezTo>
                    <a:pt x="1065" y="211"/>
                    <a:pt x="1004" y="211"/>
                    <a:pt x="973" y="150"/>
                  </a:cubicBezTo>
                  <a:cubicBezTo>
                    <a:pt x="973" y="103"/>
                    <a:pt x="937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3;p39">
              <a:extLst>
                <a:ext uri="{FF2B5EF4-FFF2-40B4-BE49-F238E27FC236}">
                  <a16:creationId xmlns:a16="http://schemas.microsoft.com/office/drawing/2014/main" id="{ABA841D5-27A0-07AF-B136-74E4A2C82D72}"/>
                </a:ext>
              </a:extLst>
            </p:cNvPr>
            <p:cNvSpPr/>
            <p:nvPr/>
          </p:nvSpPr>
          <p:spPr>
            <a:xfrm>
              <a:off x="2218068" y="1481389"/>
              <a:ext cx="12014" cy="12014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1" y="0"/>
                    <a:pt x="1" y="304"/>
                    <a:pt x="153" y="304"/>
                  </a:cubicBezTo>
                  <a:cubicBezTo>
                    <a:pt x="305" y="304"/>
                    <a:pt x="305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4;p39">
              <a:extLst>
                <a:ext uri="{FF2B5EF4-FFF2-40B4-BE49-F238E27FC236}">
                  <a16:creationId xmlns:a16="http://schemas.microsoft.com/office/drawing/2014/main" id="{A7FF6F8E-7BF8-2FF7-4F75-5CD94D439D15}"/>
                </a:ext>
              </a:extLst>
            </p:cNvPr>
            <p:cNvSpPr/>
            <p:nvPr/>
          </p:nvSpPr>
          <p:spPr>
            <a:xfrm>
              <a:off x="2170169" y="1442708"/>
              <a:ext cx="47938" cy="59046"/>
            </a:xfrm>
            <a:custGeom>
              <a:avLst/>
              <a:gdLst/>
              <a:ahLst/>
              <a:cxnLst/>
              <a:rect l="l" t="t" r="r" b="b"/>
              <a:pathLst>
                <a:path w="1217" h="1499" extrusionOk="0">
                  <a:moveTo>
                    <a:pt x="19" y="1"/>
                  </a:moveTo>
                  <a:cubicBezTo>
                    <a:pt x="13" y="1"/>
                    <a:pt x="7" y="3"/>
                    <a:pt x="1" y="9"/>
                  </a:cubicBezTo>
                  <a:cubicBezTo>
                    <a:pt x="1" y="161"/>
                    <a:pt x="153" y="222"/>
                    <a:pt x="214" y="344"/>
                  </a:cubicBezTo>
                  <a:cubicBezTo>
                    <a:pt x="244" y="344"/>
                    <a:pt x="244" y="374"/>
                    <a:pt x="274" y="405"/>
                  </a:cubicBezTo>
                  <a:cubicBezTo>
                    <a:pt x="305" y="465"/>
                    <a:pt x="335" y="465"/>
                    <a:pt x="366" y="526"/>
                  </a:cubicBezTo>
                  <a:cubicBezTo>
                    <a:pt x="396" y="557"/>
                    <a:pt x="396" y="617"/>
                    <a:pt x="426" y="678"/>
                  </a:cubicBezTo>
                  <a:cubicBezTo>
                    <a:pt x="457" y="739"/>
                    <a:pt x="518" y="769"/>
                    <a:pt x="548" y="830"/>
                  </a:cubicBezTo>
                  <a:cubicBezTo>
                    <a:pt x="578" y="891"/>
                    <a:pt x="578" y="982"/>
                    <a:pt x="609" y="1043"/>
                  </a:cubicBezTo>
                  <a:cubicBezTo>
                    <a:pt x="639" y="1104"/>
                    <a:pt x="669" y="1134"/>
                    <a:pt x="700" y="1164"/>
                  </a:cubicBezTo>
                  <a:cubicBezTo>
                    <a:pt x="791" y="1286"/>
                    <a:pt x="882" y="1408"/>
                    <a:pt x="1004" y="1499"/>
                  </a:cubicBezTo>
                  <a:lnTo>
                    <a:pt x="1125" y="1499"/>
                  </a:lnTo>
                  <a:cubicBezTo>
                    <a:pt x="1156" y="1438"/>
                    <a:pt x="1125" y="1286"/>
                    <a:pt x="1156" y="1225"/>
                  </a:cubicBezTo>
                  <a:cubicBezTo>
                    <a:pt x="1156" y="1164"/>
                    <a:pt x="1217" y="1164"/>
                    <a:pt x="1217" y="1104"/>
                  </a:cubicBezTo>
                  <a:cubicBezTo>
                    <a:pt x="1217" y="1043"/>
                    <a:pt x="1186" y="1012"/>
                    <a:pt x="1156" y="982"/>
                  </a:cubicBezTo>
                  <a:cubicBezTo>
                    <a:pt x="1115" y="982"/>
                    <a:pt x="1115" y="996"/>
                    <a:pt x="1102" y="996"/>
                  </a:cubicBezTo>
                  <a:cubicBezTo>
                    <a:pt x="1095" y="996"/>
                    <a:pt x="1085" y="992"/>
                    <a:pt x="1065" y="982"/>
                  </a:cubicBezTo>
                  <a:cubicBezTo>
                    <a:pt x="1034" y="982"/>
                    <a:pt x="1004" y="921"/>
                    <a:pt x="1004" y="891"/>
                  </a:cubicBezTo>
                  <a:cubicBezTo>
                    <a:pt x="973" y="860"/>
                    <a:pt x="913" y="830"/>
                    <a:pt x="913" y="800"/>
                  </a:cubicBezTo>
                  <a:lnTo>
                    <a:pt x="913" y="709"/>
                  </a:lnTo>
                  <a:cubicBezTo>
                    <a:pt x="913" y="587"/>
                    <a:pt x="761" y="526"/>
                    <a:pt x="700" y="496"/>
                  </a:cubicBezTo>
                  <a:cubicBezTo>
                    <a:pt x="669" y="465"/>
                    <a:pt x="609" y="435"/>
                    <a:pt x="578" y="405"/>
                  </a:cubicBezTo>
                  <a:cubicBezTo>
                    <a:pt x="548" y="374"/>
                    <a:pt x="518" y="344"/>
                    <a:pt x="487" y="313"/>
                  </a:cubicBezTo>
                  <a:cubicBezTo>
                    <a:pt x="457" y="283"/>
                    <a:pt x="426" y="283"/>
                    <a:pt x="366" y="222"/>
                  </a:cubicBezTo>
                  <a:cubicBezTo>
                    <a:pt x="305" y="161"/>
                    <a:pt x="244" y="40"/>
                    <a:pt x="214" y="40"/>
                  </a:cubicBezTo>
                  <a:lnTo>
                    <a:pt x="122" y="40"/>
                  </a:lnTo>
                  <a:cubicBezTo>
                    <a:pt x="74" y="40"/>
                    <a:pt x="45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5;p39">
              <a:extLst>
                <a:ext uri="{FF2B5EF4-FFF2-40B4-BE49-F238E27FC236}">
                  <a16:creationId xmlns:a16="http://schemas.microsoft.com/office/drawing/2014/main" id="{E46EA579-B699-6504-2DAF-D07AAFAF1D06}"/>
                </a:ext>
              </a:extLst>
            </p:cNvPr>
            <p:cNvSpPr/>
            <p:nvPr/>
          </p:nvSpPr>
          <p:spPr>
            <a:xfrm>
              <a:off x="2101946" y="1421516"/>
              <a:ext cx="12014" cy="19183"/>
            </a:xfrm>
            <a:custGeom>
              <a:avLst/>
              <a:gdLst/>
              <a:ahLst/>
              <a:cxnLst/>
              <a:rect l="l" t="t" r="r" b="b"/>
              <a:pathLst>
                <a:path w="305" h="487" extrusionOk="0">
                  <a:moveTo>
                    <a:pt x="61" y="0"/>
                  </a:moveTo>
                  <a:cubicBezTo>
                    <a:pt x="31" y="122"/>
                    <a:pt x="0" y="456"/>
                    <a:pt x="122" y="487"/>
                  </a:cubicBezTo>
                  <a:cubicBezTo>
                    <a:pt x="183" y="487"/>
                    <a:pt x="213" y="456"/>
                    <a:pt x="243" y="395"/>
                  </a:cubicBezTo>
                  <a:cubicBezTo>
                    <a:pt x="304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6;p39">
              <a:extLst>
                <a:ext uri="{FF2B5EF4-FFF2-40B4-BE49-F238E27FC236}">
                  <a16:creationId xmlns:a16="http://schemas.microsoft.com/office/drawing/2014/main" id="{917FB7D2-F17B-4493-3250-FA0A1BEEB71E}"/>
                </a:ext>
              </a:extLst>
            </p:cNvPr>
            <p:cNvSpPr/>
            <p:nvPr/>
          </p:nvSpPr>
          <p:spPr>
            <a:xfrm>
              <a:off x="1943912" y="1536299"/>
              <a:ext cx="32339" cy="69642"/>
            </a:xfrm>
            <a:custGeom>
              <a:avLst/>
              <a:gdLst/>
              <a:ahLst/>
              <a:cxnLst/>
              <a:rect l="l" t="t" r="r" b="b"/>
              <a:pathLst>
                <a:path w="821" h="1768" extrusionOk="0">
                  <a:moveTo>
                    <a:pt x="719" y="1"/>
                  </a:moveTo>
                  <a:cubicBezTo>
                    <a:pt x="712" y="1"/>
                    <a:pt x="706" y="2"/>
                    <a:pt x="699" y="4"/>
                  </a:cubicBezTo>
                  <a:cubicBezTo>
                    <a:pt x="669" y="35"/>
                    <a:pt x="669" y="95"/>
                    <a:pt x="669" y="126"/>
                  </a:cubicBezTo>
                  <a:cubicBezTo>
                    <a:pt x="654" y="141"/>
                    <a:pt x="638" y="141"/>
                    <a:pt x="623" y="141"/>
                  </a:cubicBezTo>
                  <a:cubicBezTo>
                    <a:pt x="608" y="141"/>
                    <a:pt x="593" y="141"/>
                    <a:pt x="578" y="156"/>
                  </a:cubicBezTo>
                  <a:cubicBezTo>
                    <a:pt x="578" y="217"/>
                    <a:pt x="578" y="247"/>
                    <a:pt x="547" y="308"/>
                  </a:cubicBezTo>
                  <a:cubicBezTo>
                    <a:pt x="486" y="339"/>
                    <a:pt x="456" y="399"/>
                    <a:pt x="395" y="430"/>
                  </a:cubicBezTo>
                  <a:cubicBezTo>
                    <a:pt x="334" y="460"/>
                    <a:pt x="274" y="460"/>
                    <a:pt x="213" y="521"/>
                  </a:cubicBezTo>
                  <a:cubicBezTo>
                    <a:pt x="152" y="551"/>
                    <a:pt x="122" y="643"/>
                    <a:pt x="122" y="703"/>
                  </a:cubicBezTo>
                  <a:cubicBezTo>
                    <a:pt x="122" y="795"/>
                    <a:pt x="152" y="855"/>
                    <a:pt x="152" y="977"/>
                  </a:cubicBezTo>
                  <a:cubicBezTo>
                    <a:pt x="152" y="1099"/>
                    <a:pt x="0" y="1159"/>
                    <a:pt x="0" y="1311"/>
                  </a:cubicBezTo>
                  <a:cubicBezTo>
                    <a:pt x="0" y="1372"/>
                    <a:pt x="30" y="1433"/>
                    <a:pt x="30" y="1494"/>
                  </a:cubicBezTo>
                  <a:lnTo>
                    <a:pt x="30" y="1615"/>
                  </a:lnTo>
                  <a:cubicBezTo>
                    <a:pt x="61" y="1706"/>
                    <a:pt x="122" y="1767"/>
                    <a:pt x="182" y="1767"/>
                  </a:cubicBezTo>
                  <a:cubicBezTo>
                    <a:pt x="243" y="1737"/>
                    <a:pt x="304" y="1737"/>
                    <a:pt x="365" y="1706"/>
                  </a:cubicBezTo>
                  <a:cubicBezTo>
                    <a:pt x="426" y="1646"/>
                    <a:pt x="456" y="1463"/>
                    <a:pt x="486" y="1342"/>
                  </a:cubicBezTo>
                  <a:cubicBezTo>
                    <a:pt x="517" y="1311"/>
                    <a:pt x="547" y="1281"/>
                    <a:pt x="547" y="1250"/>
                  </a:cubicBezTo>
                  <a:cubicBezTo>
                    <a:pt x="578" y="1129"/>
                    <a:pt x="608" y="1007"/>
                    <a:pt x="638" y="916"/>
                  </a:cubicBezTo>
                  <a:cubicBezTo>
                    <a:pt x="699" y="764"/>
                    <a:pt x="730" y="643"/>
                    <a:pt x="730" y="491"/>
                  </a:cubicBezTo>
                  <a:cubicBezTo>
                    <a:pt x="760" y="460"/>
                    <a:pt x="821" y="430"/>
                    <a:pt x="821" y="369"/>
                  </a:cubicBezTo>
                  <a:cubicBezTo>
                    <a:pt x="821" y="339"/>
                    <a:pt x="821" y="308"/>
                    <a:pt x="821" y="278"/>
                  </a:cubicBezTo>
                  <a:cubicBezTo>
                    <a:pt x="821" y="165"/>
                    <a:pt x="795" y="1"/>
                    <a:pt x="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7;p39">
              <a:extLst>
                <a:ext uri="{FF2B5EF4-FFF2-40B4-BE49-F238E27FC236}">
                  <a16:creationId xmlns:a16="http://schemas.microsoft.com/office/drawing/2014/main" id="{AC52EB16-94A4-0303-60C5-F7F4917C6A82}"/>
                </a:ext>
              </a:extLst>
            </p:cNvPr>
            <p:cNvSpPr/>
            <p:nvPr/>
          </p:nvSpPr>
          <p:spPr>
            <a:xfrm>
              <a:off x="1690082" y="1085085"/>
              <a:ext cx="693264" cy="562765"/>
            </a:xfrm>
            <a:custGeom>
              <a:avLst/>
              <a:gdLst/>
              <a:ahLst/>
              <a:cxnLst/>
              <a:rect l="l" t="t" r="r" b="b"/>
              <a:pathLst>
                <a:path w="17600" h="14287" extrusionOk="0">
                  <a:moveTo>
                    <a:pt x="10456" y="304"/>
                  </a:moveTo>
                  <a:cubicBezTo>
                    <a:pt x="10431" y="379"/>
                    <a:pt x="10324" y="434"/>
                    <a:pt x="10287" y="434"/>
                  </a:cubicBezTo>
                  <a:cubicBezTo>
                    <a:pt x="10279" y="434"/>
                    <a:pt x="10274" y="431"/>
                    <a:pt x="10274" y="426"/>
                  </a:cubicBezTo>
                  <a:cubicBezTo>
                    <a:pt x="10243" y="365"/>
                    <a:pt x="10304" y="365"/>
                    <a:pt x="10304" y="365"/>
                  </a:cubicBezTo>
                  <a:cubicBezTo>
                    <a:pt x="10365" y="304"/>
                    <a:pt x="10395" y="304"/>
                    <a:pt x="10456" y="304"/>
                  </a:cubicBezTo>
                  <a:close/>
                  <a:moveTo>
                    <a:pt x="7812" y="669"/>
                  </a:moveTo>
                  <a:cubicBezTo>
                    <a:pt x="7903" y="669"/>
                    <a:pt x="7903" y="760"/>
                    <a:pt x="7933" y="821"/>
                  </a:cubicBezTo>
                  <a:cubicBezTo>
                    <a:pt x="7964" y="882"/>
                    <a:pt x="8055" y="882"/>
                    <a:pt x="8055" y="912"/>
                  </a:cubicBezTo>
                  <a:cubicBezTo>
                    <a:pt x="8139" y="1024"/>
                    <a:pt x="8094" y="1189"/>
                    <a:pt x="7966" y="1189"/>
                  </a:cubicBezTo>
                  <a:cubicBezTo>
                    <a:pt x="7956" y="1189"/>
                    <a:pt x="7945" y="1188"/>
                    <a:pt x="7933" y="1186"/>
                  </a:cubicBezTo>
                  <a:cubicBezTo>
                    <a:pt x="7903" y="1094"/>
                    <a:pt x="7964" y="1094"/>
                    <a:pt x="7994" y="1003"/>
                  </a:cubicBezTo>
                  <a:cubicBezTo>
                    <a:pt x="7994" y="882"/>
                    <a:pt x="7812" y="851"/>
                    <a:pt x="7812" y="669"/>
                  </a:cubicBezTo>
                  <a:close/>
                  <a:moveTo>
                    <a:pt x="4012" y="1262"/>
                  </a:moveTo>
                  <a:cubicBezTo>
                    <a:pt x="4058" y="1262"/>
                    <a:pt x="4104" y="1277"/>
                    <a:pt x="4134" y="1307"/>
                  </a:cubicBezTo>
                  <a:cubicBezTo>
                    <a:pt x="4134" y="1459"/>
                    <a:pt x="3860" y="1490"/>
                    <a:pt x="3860" y="1611"/>
                  </a:cubicBezTo>
                  <a:cubicBezTo>
                    <a:pt x="3860" y="1642"/>
                    <a:pt x="3891" y="1702"/>
                    <a:pt x="3891" y="1733"/>
                  </a:cubicBezTo>
                  <a:cubicBezTo>
                    <a:pt x="3891" y="1763"/>
                    <a:pt x="3891" y="1793"/>
                    <a:pt x="3891" y="1824"/>
                  </a:cubicBezTo>
                  <a:cubicBezTo>
                    <a:pt x="3921" y="1915"/>
                    <a:pt x="3982" y="1945"/>
                    <a:pt x="4043" y="1976"/>
                  </a:cubicBezTo>
                  <a:cubicBezTo>
                    <a:pt x="4157" y="1976"/>
                    <a:pt x="4305" y="1873"/>
                    <a:pt x="4423" y="1873"/>
                  </a:cubicBezTo>
                  <a:cubicBezTo>
                    <a:pt x="4463" y="1873"/>
                    <a:pt x="4499" y="1885"/>
                    <a:pt x="4529" y="1915"/>
                  </a:cubicBezTo>
                  <a:cubicBezTo>
                    <a:pt x="4516" y="1981"/>
                    <a:pt x="4468" y="1996"/>
                    <a:pt x="4408" y="1996"/>
                  </a:cubicBezTo>
                  <a:cubicBezTo>
                    <a:pt x="4363" y="1996"/>
                    <a:pt x="4311" y="1988"/>
                    <a:pt x="4262" y="1988"/>
                  </a:cubicBezTo>
                  <a:cubicBezTo>
                    <a:pt x="4227" y="1988"/>
                    <a:pt x="4193" y="1992"/>
                    <a:pt x="4164" y="2006"/>
                  </a:cubicBezTo>
                  <a:cubicBezTo>
                    <a:pt x="4134" y="2037"/>
                    <a:pt x="4104" y="2067"/>
                    <a:pt x="4073" y="2067"/>
                  </a:cubicBezTo>
                  <a:cubicBezTo>
                    <a:pt x="4043" y="2097"/>
                    <a:pt x="3952" y="2067"/>
                    <a:pt x="3982" y="2128"/>
                  </a:cubicBezTo>
                  <a:cubicBezTo>
                    <a:pt x="3992" y="2158"/>
                    <a:pt x="4002" y="2168"/>
                    <a:pt x="4013" y="2168"/>
                  </a:cubicBezTo>
                  <a:cubicBezTo>
                    <a:pt x="4036" y="2168"/>
                    <a:pt x="4063" y="2128"/>
                    <a:pt x="4104" y="2128"/>
                  </a:cubicBezTo>
                  <a:cubicBezTo>
                    <a:pt x="4134" y="2128"/>
                    <a:pt x="4195" y="2189"/>
                    <a:pt x="4164" y="2249"/>
                  </a:cubicBezTo>
                  <a:cubicBezTo>
                    <a:pt x="4164" y="2285"/>
                    <a:pt x="4159" y="2297"/>
                    <a:pt x="4149" y="2297"/>
                  </a:cubicBezTo>
                  <a:cubicBezTo>
                    <a:pt x="4129" y="2297"/>
                    <a:pt x="4089" y="2245"/>
                    <a:pt x="4037" y="2245"/>
                  </a:cubicBezTo>
                  <a:cubicBezTo>
                    <a:pt x="4029" y="2245"/>
                    <a:pt x="4021" y="2247"/>
                    <a:pt x="4012" y="2249"/>
                  </a:cubicBezTo>
                  <a:cubicBezTo>
                    <a:pt x="3921" y="2249"/>
                    <a:pt x="3891" y="2401"/>
                    <a:pt x="3921" y="2523"/>
                  </a:cubicBezTo>
                  <a:cubicBezTo>
                    <a:pt x="3860" y="2553"/>
                    <a:pt x="3800" y="2645"/>
                    <a:pt x="3769" y="2645"/>
                  </a:cubicBezTo>
                  <a:cubicBezTo>
                    <a:pt x="3739" y="2645"/>
                    <a:pt x="3769" y="2614"/>
                    <a:pt x="3648" y="2584"/>
                  </a:cubicBezTo>
                  <a:cubicBezTo>
                    <a:pt x="3556" y="2584"/>
                    <a:pt x="3374" y="2705"/>
                    <a:pt x="3344" y="2705"/>
                  </a:cubicBezTo>
                  <a:cubicBezTo>
                    <a:pt x="3292" y="2705"/>
                    <a:pt x="3239" y="2638"/>
                    <a:pt x="3206" y="2638"/>
                  </a:cubicBezTo>
                  <a:cubicBezTo>
                    <a:pt x="3201" y="2638"/>
                    <a:pt x="3196" y="2640"/>
                    <a:pt x="3192" y="2645"/>
                  </a:cubicBezTo>
                  <a:cubicBezTo>
                    <a:pt x="3131" y="2645"/>
                    <a:pt x="3131" y="2675"/>
                    <a:pt x="3070" y="2675"/>
                  </a:cubicBezTo>
                  <a:cubicBezTo>
                    <a:pt x="3040" y="2675"/>
                    <a:pt x="2948" y="2675"/>
                    <a:pt x="2948" y="2614"/>
                  </a:cubicBezTo>
                  <a:cubicBezTo>
                    <a:pt x="2962" y="2575"/>
                    <a:pt x="2980" y="2564"/>
                    <a:pt x="3002" y="2564"/>
                  </a:cubicBezTo>
                  <a:cubicBezTo>
                    <a:pt x="3031" y="2564"/>
                    <a:pt x="3066" y="2584"/>
                    <a:pt x="3100" y="2584"/>
                  </a:cubicBezTo>
                  <a:cubicBezTo>
                    <a:pt x="3161" y="2584"/>
                    <a:pt x="3161" y="2523"/>
                    <a:pt x="3161" y="2493"/>
                  </a:cubicBezTo>
                  <a:cubicBezTo>
                    <a:pt x="3192" y="2493"/>
                    <a:pt x="3222" y="2523"/>
                    <a:pt x="3252" y="2523"/>
                  </a:cubicBezTo>
                  <a:cubicBezTo>
                    <a:pt x="3313" y="2523"/>
                    <a:pt x="3313" y="2462"/>
                    <a:pt x="3374" y="2432"/>
                  </a:cubicBezTo>
                  <a:cubicBezTo>
                    <a:pt x="3465" y="2371"/>
                    <a:pt x="3526" y="2371"/>
                    <a:pt x="3526" y="2341"/>
                  </a:cubicBezTo>
                  <a:lnTo>
                    <a:pt x="3526" y="2189"/>
                  </a:lnTo>
                  <a:cubicBezTo>
                    <a:pt x="3556" y="2097"/>
                    <a:pt x="3708" y="2097"/>
                    <a:pt x="3708" y="1976"/>
                  </a:cubicBezTo>
                  <a:cubicBezTo>
                    <a:pt x="3708" y="1915"/>
                    <a:pt x="3587" y="1885"/>
                    <a:pt x="3556" y="1793"/>
                  </a:cubicBezTo>
                  <a:cubicBezTo>
                    <a:pt x="3526" y="1733"/>
                    <a:pt x="3556" y="1702"/>
                    <a:pt x="3556" y="1642"/>
                  </a:cubicBezTo>
                  <a:cubicBezTo>
                    <a:pt x="3617" y="1520"/>
                    <a:pt x="3800" y="1459"/>
                    <a:pt x="3860" y="1429"/>
                  </a:cubicBezTo>
                  <a:cubicBezTo>
                    <a:pt x="3891" y="1368"/>
                    <a:pt x="3891" y="1338"/>
                    <a:pt x="3891" y="1307"/>
                  </a:cubicBezTo>
                  <a:cubicBezTo>
                    <a:pt x="3921" y="1277"/>
                    <a:pt x="3967" y="1262"/>
                    <a:pt x="4012" y="1262"/>
                  </a:cubicBezTo>
                  <a:close/>
                  <a:moveTo>
                    <a:pt x="11946" y="2523"/>
                  </a:moveTo>
                  <a:cubicBezTo>
                    <a:pt x="12006" y="2614"/>
                    <a:pt x="12037" y="2705"/>
                    <a:pt x="12006" y="2766"/>
                  </a:cubicBezTo>
                  <a:cubicBezTo>
                    <a:pt x="11976" y="2827"/>
                    <a:pt x="11885" y="2888"/>
                    <a:pt x="11885" y="2918"/>
                  </a:cubicBezTo>
                  <a:cubicBezTo>
                    <a:pt x="11862" y="2941"/>
                    <a:pt x="11821" y="2999"/>
                    <a:pt x="11803" y="2999"/>
                  </a:cubicBezTo>
                  <a:cubicBezTo>
                    <a:pt x="11797" y="2999"/>
                    <a:pt x="11794" y="2994"/>
                    <a:pt x="11794" y="2979"/>
                  </a:cubicBezTo>
                  <a:cubicBezTo>
                    <a:pt x="11794" y="2918"/>
                    <a:pt x="11854" y="2949"/>
                    <a:pt x="11854" y="2888"/>
                  </a:cubicBezTo>
                  <a:cubicBezTo>
                    <a:pt x="11854" y="2797"/>
                    <a:pt x="11915" y="2736"/>
                    <a:pt x="11915" y="2675"/>
                  </a:cubicBezTo>
                  <a:cubicBezTo>
                    <a:pt x="11915" y="2645"/>
                    <a:pt x="11885" y="2523"/>
                    <a:pt x="11946" y="2523"/>
                  </a:cubicBezTo>
                  <a:close/>
                  <a:moveTo>
                    <a:pt x="9148" y="3653"/>
                  </a:moveTo>
                  <a:cubicBezTo>
                    <a:pt x="9159" y="3653"/>
                    <a:pt x="9171" y="3660"/>
                    <a:pt x="9180" y="3678"/>
                  </a:cubicBezTo>
                  <a:cubicBezTo>
                    <a:pt x="9180" y="3701"/>
                    <a:pt x="9162" y="3759"/>
                    <a:pt x="9140" y="3759"/>
                  </a:cubicBezTo>
                  <a:cubicBezTo>
                    <a:pt x="9133" y="3759"/>
                    <a:pt x="9126" y="3753"/>
                    <a:pt x="9119" y="3739"/>
                  </a:cubicBezTo>
                  <a:cubicBezTo>
                    <a:pt x="9097" y="3696"/>
                    <a:pt x="9121" y="3653"/>
                    <a:pt x="9148" y="3653"/>
                  </a:cubicBezTo>
                  <a:close/>
                  <a:moveTo>
                    <a:pt x="7721" y="3769"/>
                  </a:moveTo>
                  <a:cubicBezTo>
                    <a:pt x="7781" y="3769"/>
                    <a:pt x="7873" y="3952"/>
                    <a:pt x="7781" y="3952"/>
                  </a:cubicBezTo>
                  <a:lnTo>
                    <a:pt x="7812" y="3982"/>
                  </a:lnTo>
                  <a:cubicBezTo>
                    <a:pt x="7751" y="3982"/>
                    <a:pt x="7629" y="3800"/>
                    <a:pt x="7721" y="3769"/>
                  </a:cubicBezTo>
                  <a:close/>
                  <a:moveTo>
                    <a:pt x="5560" y="3606"/>
                  </a:moveTo>
                  <a:cubicBezTo>
                    <a:pt x="5586" y="3606"/>
                    <a:pt x="5609" y="3610"/>
                    <a:pt x="5623" y="3617"/>
                  </a:cubicBezTo>
                  <a:cubicBezTo>
                    <a:pt x="5684" y="3739"/>
                    <a:pt x="5563" y="3769"/>
                    <a:pt x="5563" y="3830"/>
                  </a:cubicBezTo>
                  <a:cubicBezTo>
                    <a:pt x="5563" y="3891"/>
                    <a:pt x="5684" y="3921"/>
                    <a:pt x="5775" y="3982"/>
                  </a:cubicBezTo>
                  <a:cubicBezTo>
                    <a:pt x="5836" y="4043"/>
                    <a:pt x="5897" y="4043"/>
                    <a:pt x="5988" y="4104"/>
                  </a:cubicBezTo>
                  <a:cubicBezTo>
                    <a:pt x="6049" y="4164"/>
                    <a:pt x="6140" y="4347"/>
                    <a:pt x="5988" y="4377"/>
                  </a:cubicBezTo>
                  <a:lnTo>
                    <a:pt x="5745" y="4377"/>
                  </a:lnTo>
                  <a:cubicBezTo>
                    <a:pt x="5593" y="4377"/>
                    <a:pt x="5471" y="4256"/>
                    <a:pt x="5289" y="4256"/>
                  </a:cubicBezTo>
                  <a:lnTo>
                    <a:pt x="5167" y="4256"/>
                  </a:lnTo>
                  <a:cubicBezTo>
                    <a:pt x="5107" y="4286"/>
                    <a:pt x="5107" y="4347"/>
                    <a:pt x="5046" y="4347"/>
                  </a:cubicBezTo>
                  <a:lnTo>
                    <a:pt x="4863" y="4347"/>
                  </a:lnTo>
                  <a:cubicBezTo>
                    <a:pt x="4816" y="4370"/>
                    <a:pt x="4806" y="4467"/>
                    <a:pt x="4747" y="4467"/>
                  </a:cubicBezTo>
                  <a:cubicBezTo>
                    <a:pt x="4730" y="4467"/>
                    <a:pt x="4708" y="4458"/>
                    <a:pt x="4681" y="4438"/>
                  </a:cubicBezTo>
                  <a:cubicBezTo>
                    <a:pt x="4681" y="4347"/>
                    <a:pt x="4772" y="4377"/>
                    <a:pt x="4772" y="4347"/>
                  </a:cubicBezTo>
                  <a:cubicBezTo>
                    <a:pt x="4742" y="4286"/>
                    <a:pt x="4711" y="4256"/>
                    <a:pt x="4681" y="4195"/>
                  </a:cubicBezTo>
                  <a:cubicBezTo>
                    <a:pt x="4681" y="4134"/>
                    <a:pt x="4772" y="4043"/>
                    <a:pt x="4772" y="4012"/>
                  </a:cubicBezTo>
                  <a:cubicBezTo>
                    <a:pt x="4772" y="3982"/>
                    <a:pt x="4742" y="3982"/>
                    <a:pt x="4772" y="3952"/>
                  </a:cubicBezTo>
                  <a:cubicBezTo>
                    <a:pt x="4772" y="3921"/>
                    <a:pt x="4803" y="3921"/>
                    <a:pt x="4833" y="3860"/>
                  </a:cubicBezTo>
                  <a:cubicBezTo>
                    <a:pt x="4863" y="3800"/>
                    <a:pt x="4894" y="3678"/>
                    <a:pt x="4955" y="3678"/>
                  </a:cubicBezTo>
                  <a:cubicBezTo>
                    <a:pt x="4968" y="3674"/>
                    <a:pt x="4979" y="3672"/>
                    <a:pt x="4990" y="3672"/>
                  </a:cubicBezTo>
                  <a:cubicBezTo>
                    <a:pt x="5055" y="3672"/>
                    <a:pt x="5085" y="3739"/>
                    <a:pt x="5137" y="3739"/>
                  </a:cubicBezTo>
                  <a:cubicBezTo>
                    <a:pt x="5167" y="3800"/>
                    <a:pt x="5198" y="3891"/>
                    <a:pt x="5259" y="3921"/>
                  </a:cubicBezTo>
                  <a:cubicBezTo>
                    <a:pt x="5319" y="3921"/>
                    <a:pt x="5380" y="3860"/>
                    <a:pt x="5441" y="3830"/>
                  </a:cubicBezTo>
                  <a:cubicBezTo>
                    <a:pt x="5441" y="3810"/>
                    <a:pt x="5434" y="3806"/>
                    <a:pt x="5425" y="3806"/>
                  </a:cubicBezTo>
                  <a:cubicBezTo>
                    <a:pt x="5421" y="3806"/>
                    <a:pt x="5416" y="3807"/>
                    <a:pt x="5411" y="3807"/>
                  </a:cubicBezTo>
                  <a:cubicBezTo>
                    <a:pt x="5395" y="3807"/>
                    <a:pt x="5380" y="3800"/>
                    <a:pt x="5380" y="3739"/>
                  </a:cubicBezTo>
                  <a:cubicBezTo>
                    <a:pt x="5357" y="3646"/>
                    <a:pt x="5476" y="3606"/>
                    <a:pt x="5560" y="3606"/>
                  </a:cubicBezTo>
                  <a:close/>
                  <a:moveTo>
                    <a:pt x="6961" y="3606"/>
                  </a:moveTo>
                  <a:cubicBezTo>
                    <a:pt x="6991" y="3606"/>
                    <a:pt x="7022" y="3610"/>
                    <a:pt x="7052" y="3617"/>
                  </a:cubicBezTo>
                  <a:cubicBezTo>
                    <a:pt x="7082" y="3648"/>
                    <a:pt x="7174" y="3800"/>
                    <a:pt x="7082" y="3800"/>
                  </a:cubicBezTo>
                  <a:cubicBezTo>
                    <a:pt x="6961" y="3800"/>
                    <a:pt x="6900" y="3830"/>
                    <a:pt x="6900" y="3921"/>
                  </a:cubicBezTo>
                  <a:cubicBezTo>
                    <a:pt x="6900" y="4012"/>
                    <a:pt x="7052" y="4134"/>
                    <a:pt x="7113" y="4164"/>
                  </a:cubicBezTo>
                  <a:cubicBezTo>
                    <a:pt x="7113" y="4225"/>
                    <a:pt x="7143" y="4256"/>
                    <a:pt x="7143" y="4286"/>
                  </a:cubicBezTo>
                  <a:cubicBezTo>
                    <a:pt x="7159" y="4281"/>
                    <a:pt x="7175" y="4278"/>
                    <a:pt x="7191" y="4278"/>
                  </a:cubicBezTo>
                  <a:cubicBezTo>
                    <a:pt x="7264" y="4278"/>
                    <a:pt x="7325" y="4332"/>
                    <a:pt x="7325" y="4407"/>
                  </a:cubicBezTo>
                  <a:cubicBezTo>
                    <a:pt x="7325" y="4428"/>
                    <a:pt x="7312" y="4435"/>
                    <a:pt x="7294" y="4435"/>
                  </a:cubicBezTo>
                  <a:cubicBezTo>
                    <a:pt x="7258" y="4435"/>
                    <a:pt x="7204" y="4407"/>
                    <a:pt x="7204" y="4407"/>
                  </a:cubicBezTo>
                  <a:lnTo>
                    <a:pt x="7204" y="4438"/>
                  </a:lnTo>
                  <a:cubicBezTo>
                    <a:pt x="7234" y="4620"/>
                    <a:pt x="7417" y="4651"/>
                    <a:pt x="7386" y="4894"/>
                  </a:cubicBezTo>
                  <a:cubicBezTo>
                    <a:pt x="7325" y="4955"/>
                    <a:pt x="7265" y="4955"/>
                    <a:pt x="7174" y="4955"/>
                  </a:cubicBezTo>
                  <a:cubicBezTo>
                    <a:pt x="7113" y="4955"/>
                    <a:pt x="7052" y="4894"/>
                    <a:pt x="6991" y="4863"/>
                  </a:cubicBezTo>
                  <a:cubicBezTo>
                    <a:pt x="6930" y="4833"/>
                    <a:pt x="6839" y="4833"/>
                    <a:pt x="6839" y="4742"/>
                  </a:cubicBezTo>
                  <a:cubicBezTo>
                    <a:pt x="6839" y="4681"/>
                    <a:pt x="6839" y="4620"/>
                    <a:pt x="6839" y="4559"/>
                  </a:cubicBezTo>
                  <a:cubicBezTo>
                    <a:pt x="6870" y="4529"/>
                    <a:pt x="6900" y="4529"/>
                    <a:pt x="6900" y="4468"/>
                  </a:cubicBezTo>
                  <a:cubicBezTo>
                    <a:pt x="6900" y="4438"/>
                    <a:pt x="6778" y="4347"/>
                    <a:pt x="6748" y="4316"/>
                  </a:cubicBezTo>
                  <a:cubicBezTo>
                    <a:pt x="6687" y="4256"/>
                    <a:pt x="6657" y="4195"/>
                    <a:pt x="6626" y="4134"/>
                  </a:cubicBezTo>
                  <a:cubicBezTo>
                    <a:pt x="6626" y="4104"/>
                    <a:pt x="6626" y="4104"/>
                    <a:pt x="6626" y="4043"/>
                  </a:cubicBezTo>
                  <a:cubicBezTo>
                    <a:pt x="6596" y="3982"/>
                    <a:pt x="6535" y="3952"/>
                    <a:pt x="6535" y="3921"/>
                  </a:cubicBezTo>
                  <a:cubicBezTo>
                    <a:pt x="6535" y="3860"/>
                    <a:pt x="6566" y="3830"/>
                    <a:pt x="6596" y="3800"/>
                  </a:cubicBezTo>
                  <a:cubicBezTo>
                    <a:pt x="6626" y="3769"/>
                    <a:pt x="6657" y="3739"/>
                    <a:pt x="6718" y="3708"/>
                  </a:cubicBezTo>
                  <a:cubicBezTo>
                    <a:pt x="6786" y="3640"/>
                    <a:pt x="6871" y="3606"/>
                    <a:pt x="6961" y="3606"/>
                  </a:cubicBezTo>
                  <a:close/>
                  <a:moveTo>
                    <a:pt x="3252" y="3769"/>
                  </a:moveTo>
                  <a:cubicBezTo>
                    <a:pt x="3283" y="3800"/>
                    <a:pt x="3283" y="3830"/>
                    <a:pt x="3313" y="3860"/>
                  </a:cubicBezTo>
                  <a:cubicBezTo>
                    <a:pt x="3328" y="3876"/>
                    <a:pt x="3344" y="3876"/>
                    <a:pt x="3359" y="3876"/>
                  </a:cubicBezTo>
                  <a:cubicBezTo>
                    <a:pt x="3374" y="3876"/>
                    <a:pt x="3389" y="3876"/>
                    <a:pt x="3404" y="3891"/>
                  </a:cubicBezTo>
                  <a:cubicBezTo>
                    <a:pt x="3435" y="3921"/>
                    <a:pt x="3435" y="3982"/>
                    <a:pt x="3465" y="4012"/>
                  </a:cubicBezTo>
                  <a:cubicBezTo>
                    <a:pt x="3526" y="4073"/>
                    <a:pt x="3617" y="4104"/>
                    <a:pt x="3678" y="4134"/>
                  </a:cubicBezTo>
                  <a:cubicBezTo>
                    <a:pt x="3769" y="4195"/>
                    <a:pt x="3860" y="4256"/>
                    <a:pt x="3860" y="4316"/>
                  </a:cubicBezTo>
                  <a:lnTo>
                    <a:pt x="3860" y="4407"/>
                  </a:lnTo>
                  <a:cubicBezTo>
                    <a:pt x="3891" y="4468"/>
                    <a:pt x="3891" y="4499"/>
                    <a:pt x="3921" y="4529"/>
                  </a:cubicBezTo>
                  <a:cubicBezTo>
                    <a:pt x="3982" y="4620"/>
                    <a:pt x="4073" y="4651"/>
                    <a:pt x="4073" y="4772"/>
                  </a:cubicBezTo>
                  <a:cubicBezTo>
                    <a:pt x="4073" y="4894"/>
                    <a:pt x="4134" y="4955"/>
                    <a:pt x="4225" y="4955"/>
                  </a:cubicBezTo>
                  <a:cubicBezTo>
                    <a:pt x="4286" y="4924"/>
                    <a:pt x="4256" y="4894"/>
                    <a:pt x="4286" y="4863"/>
                  </a:cubicBezTo>
                  <a:cubicBezTo>
                    <a:pt x="4316" y="4803"/>
                    <a:pt x="4377" y="4833"/>
                    <a:pt x="4377" y="4772"/>
                  </a:cubicBezTo>
                  <a:cubicBezTo>
                    <a:pt x="4407" y="4681"/>
                    <a:pt x="4225" y="4651"/>
                    <a:pt x="4225" y="4529"/>
                  </a:cubicBezTo>
                  <a:cubicBezTo>
                    <a:pt x="4240" y="4499"/>
                    <a:pt x="4256" y="4491"/>
                    <a:pt x="4271" y="4491"/>
                  </a:cubicBezTo>
                  <a:cubicBezTo>
                    <a:pt x="4286" y="4491"/>
                    <a:pt x="4301" y="4499"/>
                    <a:pt x="4316" y="4499"/>
                  </a:cubicBezTo>
                  <a:cubicBezTo>
                    <a:pt x="4359" y="4456"/>
                    <a:pt x="4416" y="4399"/>
                    <a:pt x="4467" y="4399"/>
                  </a:cubicBezTo>
                  <a:cubicBezTo>
                    <a:pt x="4489" y="4399"/>
                    <a:pt x="4511" y="4410"/>
                    <a:pt x="4529" y="4438"/>
                  </a:cubicBezTo>
                  <a:cubicBezTo>
                    <a:pt x="4559" y="4651"/>
                    <a:pt x="4620" y="4833"/>
                    <a:pt x="4742" y="4985"/>
                  </a:cubicBezTo>
                  <a:cubicBezTo>
                    <a:pt x="4765" y="4970"/>
                    <a:pt x="4787" y="4964"/>
                    <a:pt x="4809" y="4964"/>
                  </a:cubicBezTo>
                  <a:cubicBezTo>
                    <a:pt x="4875" y="4964"/>
                    <a:pt x="4932" y="5015"/>
                    <a:pt x="4955" y="5015"/>
                  </a:cubicBezTo>
                  <a:cubicBezTo>
                    <a:pt x="5015" y="5015"/>
                    <a:pt x="4985" y="4955"/>
                    <a:pt x="5076" y="4924"/>
                  </a:cubicBezTo>
                  <a:cubicBezTo>
                    <a:pt x="5137" y="4924"/>
                    <a:pt x="5137" y="5015"/>
                    <a:pt x="5259" y="5046"/>
                  </a:cubicBezTo>
                  <a:cubicBezTo>
                    <a:pt x="5352" y="5046"/>
                    <a:pt x="5410" y="4956"/>
                    <a:pt x="5487" y="4956"/>
                  </a:cubicBezTo>
                  <a:cubicBezTo>
                    <a:pt x="5510" y="4956"/>
                    <a:pt x="5534" y="4964"/>
                    <a:pt x="5563" y="4985"/>
                  </a:cubicBezTo>
                  <a:cubicBezTo>
                    <a:pt x="5563" y="5076"/>
                    <a:pt x="5593" y="5137"/>
                    <a:pt x="5593" y="5228"/>
                  </a:cubicBezTo>
                  <a:cubicBezTo>
                    <a:pt x="5563" y="5289"/>
                    <a:pt x="5532" y="5350"/>
                    <a:pt x="5502" y="5380"/>
                  </a:cubicBezTo>
                  <a:cubicBezTo>
                    <a:pt x="5471" y="5502"/>
                    <a:pt x="5532" y="5593"/>
                    <a:pt x="5411" y="5654"/>
                  </a:cubicBezTo>
                  <a:cubicBezTo>
                    <a:pt x="5386" y="5666"/>
                    <a:pt x="5362" y="5671"/>
                    <a:pt x="5338" y="5671"/>
                  </a:cubicBezTo>
                  <a:cubicBezTo>
                    <a:pt x="5243" y="5671"/>
                    <a:pt x="5155" y="5593"/>
                    <a:pt x="5107" y="5593"/>
                  </a:cubicBezTo>
                  <a:cubicBezTo>
                    <a:pt x="5046" y="5623"/>
                    <a:pt x="5046" y="5684"/>
                    <a:pt x="4924" y="5684"/>
                  </a:cubicBezTo>
                  <a:cubicBezTo>
                    <a:pt x="4914" y="5687"/>
                    <a:pt x="4904" y="5689"/>
                    <a:pt x="4894" y="5689"/>
                  </a:cubicBezTo>
                  <a:cubicBezTo>
                    <a:pt x="4812" y="5689"/>
                    <a:pt x="4728" y="5593"/>
                    <a:pt x="4620" y="5593"/>
                  </a:cubicBezTo>
                  <a:lnTo>
                    <a:pt x="4529" y="5593"/>
                  </a:lnTo>
                  <a:cubicBezTo>
                    <a:pt x="4499" y="5593"/>
                    <a:pt x="4499" y="5563"/>
                    <a:pt x="4468" y="5532"/>
                  </a:cubicBezTo>
                  <a:cubicBezTo>
                    <a:pt x="4407" y="5502"/>
                    <a:pt x="4377" y="5502"/>
                    <a:pt x="4316" y="5502"/>
                  </a:cubicBezTo>
                  <a:cubicBezTo>
                    <a:pt x="4303" y="5447"/>
                    <a:pt x="4234" y="5417"/>
                    <a:pt x="4159" y="5417"/>
                  </a:cubicBezTo>
                  <a:cubicBezTo>
                    <a:pt x="4068" y="5417"/>
                    <a:pt x="3968" y="5462"/>
                    <a:pt x="3952" y="5563"/>
                  </a:cubicBezTo>
                  <a:cubicBezTo>
                    <a:pt x="3952" y="5654"/>
                    <a:pt x="3952" y="5775"/>
                    <a:pt x="3891" y="5775"/>
                  </a:cubicBezTo>
                  <a:cubicBezTo>
                    <a:pt x="3830" y="5775"/>
                    <a:pt x="3708" y="5684"/>
                    <a:pt x="3678" y="5684"/>
                  </a:cubicBezTo>
                  <a:lnTo>
                    <a:pt x="3556" y="5684"/>
                  </a:lnTo>
                  <a:cubicBezTo>
                    <a:pt x="3496" y="5654"/>
                    <a:pt x="3496" y="5563"/>
                    <a:pt x="3435" y="5532"/>
                  </a:cubicBezTo>
                  <a:cubicBezTo>
                    <a:pt x="3404" y="5471"/>
                    <a:pt x="3344" y="5471"/>
                    <a:pt x="3283" y="5441"/>
                  </a:cubicBezTo>
                  <a:lnTo>
                    <a:pt x="3192" y="5441"/>
                  </a:lnTo>
                  <a:cubicBezTo>
                    <a:pt x="3131" y="5441"/>
                    <a:pt x="3100" y="5411"/>
                    <a:pt x="3040" y="5380"/>
                  </a:cubicBezTo>
                  <a:cubicBezTo>
                    <a:pt x="3009" y="5350"/>
                    <a:pt x="2948" y="5350"/>
                    <a:pt x="2948" y="5289"/>
                  </a:cubicBezTo>
                  <a:cubicBezTo>
                    <a:pt x="2918" y="5228"/>
                    <a:pt x="3040" y="5167"/>
                    <a:pt x="3040" y="5137"/>
                  </a:cubicBezTo>
                  <a:cubicBezTo>
                    <a:pt x="3040" y="5107"/>
                    <a:pt x="2979" y="5076"/>
                    <a:pt x="2979" y="5015"/>
                  </a:cubicBezTo>
                  <a:lnTo>
                    <a:pt x="2979" y="4955"/>
                  </a:lnTo>
                  <a:cubicBezTo>
                    <a:pt x="2979" y="4894"/>
                    <a:pt x="2918" y="4863"/>
                    <a:pt x="2888" y="4863"/>
                  </a:cubicBezTo>
                  <a:cubicBezTo>
                    <a:pt x="2827" y="4863"/>
                    <a:pt x="2797" y="4894"/>
                    <a:pt x="2766" y="4894"/>
                  </a:cubicBezTo>
                  <a:cubicBezTo>
                    <a:pt x="2705" y="4894"/>
                    <a:pt x="2614" y="4894"/>
                    <a:pt x="2553" y="4863"/>
                  </a:cubicBezTo>
                  <a:cubicBezTo>
                    <a:pt x="2523" y="4894"/>
                    <a:pt x="2493" y="4924"/>
                    <a:pt x="2462" y="4924"/>
                  </a:cubicBezTo>
                  <a:lnTo>
                    <a:pt x="2189" y="4924"/>
                  </a:lnTo>
                  <a:cubicBezTo>
                    <a:pt x="2097" y="4924"/>
                    <a:pt x="2037" y="4955"/>
                    <a:pt x="1976" y="4985"/>
                  </a:cubicBezTo>
                  <a:cubicBezTo>
                    <a:pt x="1945" y="4985"/>
                    <a:pt x="1885" y="5015"/>
                    <a:pt x="1885" y="5046"/>
                  </a:cubicBezTo>
                  <a:cubicBezTo>
                    <a:pt x="1869" y="5061"/>
                    <a:pt x="1862" y="5061"/>
                    <a:pt x="1854" y="5061"/>
                  </a:cubicBezTo>
                  <a:cubicBezTo>
                    <a:pt x="1847" y="5061"/>
                    <a:pt x="1839" y="5061"/>
                    <a:pt x="1824" y="5076"/>
                  </a:cubicBezTo>
                  <a:cubicBezTo>
                    <a:pt x="1793" y="5076"/>
                    <a:pt x="1763" y="5137"/>
                    <a:pt x="1733" y="5137"/>
                  </a:cubicBezTo>
                  <a:lnTo>
                    <a:pt x="1520" y="5137"/>
                  </a:lnTo>
                  <a:cubicBezTo>
                    <a:pt x="1500" y="5137"/>
                    <a:pt x="1476" y="5140"/>
                    <a:pt x="1453" y="5140"/>
                  </a:cubicBezTo>
                  <a:cubicBezTo>
                    <a:pt x="1408" y="5140"/>
                    <a:pt x="1368" y="5127"/>
                    <a:pt x="1368" y="5046"/>
                  </a:cubicBezTo>
                  <a:cubicBezTo>
                    <a:pt x="1368" y="4965"/>
                    <a:pt x="1449" y="4951"/>
                    <a:pt x="1530" y="4951"/>
                  </a:cubicBezTo>
                  <a:cubicBezTo>
                    <a:pt x="1571" y="4951"/>
                    <a:pt x="1611" y="4955"/>
                    <a:pt x="1641" y="4955"/>
                  </a:cubicBezTo>
                  <a:cubicBezTo>
                    <a:pt x="1702" y="4924"/>
                    <a:pt x="1733" y="4863"/>
                    <a:pt x="1763" y="4863"/>
                  </a:cubicBezTo>
                  <a:cubicBezTo>
                    <a:pt x="1793" y="4833"/>
                    <a:pt x="1793" y="4833"/>
                    <a:pt x="1824" y="4833"/>
                  </a:cubicBezTo>
                  <a:cubicBezTo>
                    <a:pt x="1854" y="4772"/>
                    <a:pt x="1915" y="4742"/>
                    <a:pt x="1915" y="4681"/>
                  </a:cubicBezTo>
                  <a:lnTo>
                    <a:pt x="1915" y="4590"/>
                  </a:lnTo>
                  <a:cubicBezTo>
                    <a:pt x="1945" y="4559"/>
                    <a:pt x="1945" y="4499"/>
                    <a:pt x="1976" y="4499"/>
                  </a:cubicBezTo>
                  <a:cubicBezTo>
                    <a:pt x="2037" y="4407"/>
                    <a:pt x="2097" y="4347"/>
                    <a:pt x="2158" y="4316"/>
                  </a:cubicBezTo>
                  <a:cubicBezTo>
                    <a:pt x="2189" y="4286"/>
                    <a:pt x="2280" y="4286"/>
                    <a:pt x="2280" y="4256"/>
                  </a:cubicBezTo>
                  <a:cubicBezTo>
                    <a:pt x="2280" y="4195"/>
                    <a:pt x="2249" y="4164"/>
                    <a:pt x="2280" y="4134"/>
                  </a:cubicBezTo>
                  <a:cubicBezTo>
                    <a:pt x="2310" y="4104"/>
                    <a:pt x="2280" y="4104"/>
                    <a:pt x="2341" y="4073"/>
                  </a:cubicBezTo>
                  <a:cubicBezTo>
                    <a:pt x="2349" y="4069"/>
                    <a:pt x="2358" y="4067"/>
                    <a:pt x="2367" y="4067"/>
                  </a:cubicBezTo>
                  <a:cubicBezTo>
                    <a:pt x="2419" y="4067"/>
                    <a:pt x="2475" y="4134"/>
                    <a:pt x="2553" y="4134"/>
                  </a:cubicBezTo>
                  <a:cubicBezTo>
                    <a:pt x="2584" y="4104"/>
                    <a:pt x="2614" y="4104"/>
                    <a:pt x="2645" y="4073"/>
                  </a:cubicBezTo>
                  <a:cubicBezTo>
                    <a:pt x="2675" y="4043"/>
                    <a:pt x="2705" y="4012"/>
                    <a:pt x="2736" y="4012"/>
                  </a:cubicBezTo>
                  <a:cubicBezTo>
                    <a:pt x="2766" y="3982"/>
                    <a:pt x="2797" y="3952"/>
                    <a:pt x="2827" y="3952"/>
                  </a:cubicBezTo>
                  <a:cubicBezTo>
                    <a:pt x="2835" y="3949"/>
                    <a:pt x="2843" y="3948"/>
                    <a:pt x="2850" y="3948"/>
                  </a:cubicBezTo>
                  <a:cubicBezTo>
                    <a:pt x="2924" y="3948"/>
                    <a:pt x="2954" y="4079"/>
                    <a:pt x="3009" y="4134"/>
                  </a:cubicBezTo>
                  <a:cubicBezTo>
                    <a:pt x="3040" y="4195"/>
                    <a:pt x="3131" y="4256"/>
                    <a:pt x="3192" y="4316"/>
                  </a:cubicBezTo>
                  <a:cubicBezTo>
                    <a:pt x="3222" y="4347"/>
                    <a:pt x="3252" y="4347"/>
                    <a:pt x="3313" y="4377"/>
                  </a:cubicBezTo>
                  <a:cubicBezTo>
                    <a:pt x="3374" y="4407"/>
                    <a:pt x="3526" y="4590"/>
                    <a:pt x="3526" y="4651"/>
                  </a:cubicBezTo>
                  <a:cubicBezTo>
                    <a:pt x="3526" y="4681"/>
                    <a:pt x="3435" y="4742"/>
                    <a:pt x="3496" y="4742"/>
                  </a:cubicBezTo>
                  <a:cubicBezTo>
                    <a:pt x="3502" y="4745"/>
                    <a:pt x="3509" y="4747"/>
                    <a:pt x="3517" y="4747"/>
                  </a:cubicBezTo>
                  <a:cubicBezTo>
                    <a:pt x="3575" y="4747"/>
                    <a:pt x="3648" y="4647"/>
                    <a:pt x="3648" y="4620"/>
                  </a:cubicBezTo>
                  <a:cubicBezTo>
                    <a:pt x="3648" y="4590"/>
                    <a:pt x="3587" y="4559"/>
                    <a:pt x="3617" y="4499"/>
                  </a:cubicBezTo>
                  <a:cubicBezTo>
                    <a:pt x="3624" y="4485"/>
                    <a:pt x="3635" y="4481"/>
                    <a:pt x="3648" y="4481"/>
                  </a:cubicBezTo>
                  <a:cubicBezTo>
                    <a:pt x="3676" y="4481"/>
                    <a:pt x="3714" y="4504"/>
                    <a:pt x="3732" y="4504"/>
                  </a:cubicBezTo>
                  <a:cubicBezTo>
                    <a:pt x="3743" y="4504"/>
                    <a:pt x="3748" y="4495"/>
                    <a:pt x="3739" y="4468"/>
                  </a:cubicBezTo>
                  <a:cubicBezTo>
                    <a:pt x="3739" y="4407"/>
                    <a:pt x="3617" y="4377"/>
                    <a:pt x="3587" y="4347"/>
                  </a:cubicBezTo>
                  <a:cubicBezTo>
                    <a:pt x="3556" y="4316"/>
                    <a:pt x="3556" y="4286"/>
                    <a:pt x="3496" y="4256"/>
                  </a:cubicBezTo>
                  <a:cubicBezTo>
                    <a:pt x="3480" y="4240"/>
                    <a:pt x="3458" y="4240"/>
                    <a:pt x="3435" y="4240"/>
                  </a:cubicBezTo>
                  <a:cubicBezTo>
                    <a:pt x="3412" y="4240"/>
                    <a:pt x="3389" y="4240"/>
                    <a:pt x="3374" y="4225"/>
                  </a:cubicBezTo>
                  <a:cubicBezTo>
                    <a:pt x="3344" y="4195"/>
                    <a:pt x="3344" y="4134"/>
                    <a:pt x="3283" y="4073"/>
                  </a:cubicBezTo>
                  <a:cubicBezTo>
                    <a:pt x="3252" y="3982"/>
                    <a:pt x="3131" y="3982"/>
                    <a:pt x="3161" y="3830"/>
                  </a:cubicBezTo>
                  <a:cubicBezTo>
                    <a:pt x="3192" y="3800"/>
                    <a:pt x="3192" y="3769"/>
                    <a:pt x="3252" y="3769"/>
                  </a:cubicBezTo>
                  <a:close/>
                  <a:moveTo>
                    <a:pt x="5468" y="9789"/>
                  </a:moveTo>
                  <a:cubicBezTo>
                    <a:pt x="5520" y="9789"/>
                    <a:pt x="5563" y="9815"/>
                    <a:pt x="5563" y="9879"/>
                  </a:cubicBezTo>
                  <a:cubicBezTo>
                    <a:pt x="5563" y="9939"/>
                    <a:pt x="5502" y="10000"/>
                    <a:pt x="5502" y="10031"/>
                  </a:cubicBezTo>
                  <a:lnTo>
                    <a:pt x="5502" y="10061"/>
                  </a:lnTo>
                  <a:cubicBezTo>
                    <a:pt x="5471" y="10091"/>
                    <a:pt x="5532" y="10122"/>
                    <a:pt x="5441" y="10152"/>
                  </a:cubicBezTo>
                  <a:cubicBezTo>
                    <a:pt x="5380" y="10152"/>
                    <a:pt x="5289" y="10152"/>
                    <a:pt x="5289" y="10091"/>
                  </a:cubicBezTo>
                  <a:cubicBezTo>
                    <a:pt x="5289" y="10031"/>
                    <a:pt x="5289" y="10000"/>
                    <a:pt x="5289" y="9909"/>
                  </a:cubicBezTo>
                  <a:cubicBezTo>
                    <a:pt x="5307" y="9839"/>
                    <a:pt x="5396" y="9789"/>
                    <a:pt x="5468" y="9789"/>
                  </a:cubicBezTo>
                  <a:close/>
                  <a:moveTo>
                    <a:pt x="5015" y="10456"/>
                  </a:moveTo>
                  <a:cubicBezTo>
                    <a:pt x="5076" y="10487"/>
                    <a:pt x="5046" y="10578"/>
                    <a:pt x="5076" y="10639"/>
                  </a:cubicBezTo>
                  <a:cubicBezTo>
                    <a:pt x="5076" y="10696"/>
                    <a:pt x="5130" y="10726"/>
                    <a:pt x="5111" y="10755"/>
                  </a:cubicBezTo>
                  <a:lnTo>
                    <a:pt x="5111" y="10755"/>
                  </a:lnTo>
                  <a:cubicBezTo>
                    <a:pt x="5035" y="10725"/>
                    <a:pt x="4988" y="10566"/>
                    <a:pt x="5015" y="10456"/>
                  </a:cubicBezTo>
                  <a:close/>
                  <a:moveTo>
                    <a:pt x="5563" y="11307"/>
                  </a:moveTo>
                  <a:cubicBezTo>
                    <a:pt x="5654" y="11338"/>
                    <a:pt x="5593" y="11490"/>
                    <a:pt x="5563" y="11520"/>
                  </a:cubicBezTo>
                  <a:cubicBezTo>
                    <a:pt x="5502" y="11490"/>
                    <a:pt x="5532" y="11368"/>
                    <a:pt x="5563" y="11307"/>
                  </a:cubicBezTo>
                  <a:close/>
                  <a:moveTo>
                    <a:pt x="9757" y="0"/>
                  </a:moveTo>
                  <a:cubicBezTo>
                    <a:pt x="9727" y="0"/>
                    <a:pt x="9666" y="31"/>
                    <a:pt x="9605" y="31"/>
                  </a:cubicBezTo>
                  <a:lnTo>
                    <a:pt x="9423" y="31"/>
                  </a:lnTo>
                  <a:cubicBezTo>
                    <a:pt x="9392" y="61"/>
                    <a:pt x="9362" y="91"/>
                    <a:pt x="9332" y="91"/>
                  </a:cubicBezTo>
                  <a:cubicBezTo>
                    <a:pt x="9301" y="122"/>
                    <a:pt x="9271" y="122"/>
                    <a:pt x="9210" y="122"/>
                  </a:cubicBezTo>
                  <a:cubicBezTo>
                    <a:pt x="9180" y="122"/>
                    <a:pt x="9119" y="91"/>
                    <a:pt x="9058" y="91"/>
                  </a:cubicBezTo>
                  <a:cubicBezTo>
                    <a:pt x="8967" y="91"/>
                    <a:pt x="8906" y="183"/>
                    <a:pt x="8845" y="183"/>
                  </a:cubicBezTo>
                  <a:cubicBezTo>
                    <a:pt x="8724" y="183"/>
                    <a:pt x="8602" y="213"/>
                    <a:pt x="8511" y="274"/>
                  </a:cubicBezTo>
                  <a:cubicBezTo>
                    <a:pt x="8481" y="304"/>
                    <a:pt x="8541" y="334"/>
                    <a:pt x="8511" y="365"/>
                  </a:cubicBezTo>
                  <a:cubicBezTo>
                    <a:pt x="8465" y="380"/>
                    <a:pt x="8389" y="380"/>
                    <a:pt x="8325" y="380"/>
                  </a:cubicBezTo>
                  <a:cubicBezTo>
                    <a:pt x="8260" y="380"/>
                    <a:pt x="8207" y="380"/>
                    <a:pt x="8207" y="395"/>
                  </a:cubicBezTo>
                  <a:cubicBezTo>
                    <a:pt x="8207" y="456"/>
                    <a:pt x="8268" y="517"/>
                    <a:pt x="8207" y="517"/>
                  </a:cubicBezTo>
                  <a:cubicBezTo>
                    <a:pt x="8146" y="517"/>
                    <a:pt x="8177" y="486"/>
                    <a:pt x="8116" y="486"/>
                  </a:cubicBezTo>
                  <a:cubicBezTo>
                    <a:pt x="8055" y="486"/>
                    <a:pt x="7994" y="608"/>
                    <a:pt x="7964" y="608"/>
                  </a:cubicBezTo>
                  <a:cubicBezTo>
                    <a:pt x="7933" y="608"/>
                    <a:pt x="7903" y="517"/>
                    <a:pt x="7873" y="517"/>
                  </a:cubicBezTo>
                  <a:cubicBezTo>
                    <a:pt x="7812" y="517"/>
                    <a:pt x="7781" y="638"/>
                    <a:pt x="7751" y="638"/>
                  </a:cubicBezTo>
                  <a:cubicBezTo>
                    <a:pt x="7743" y="643"/>
                    <a:pt x="7736" y="644"/>
                    <a:pt x="7731" y="644"/>
                  </a:cubicBezTo>
                  <a:cubicBezTo>
                    <a:pt x="7697" y="644"/>
                    <a:pt x="7712" y="569"/>
                    <a:pt x="7660" y="517"/>
                  </a:cubicBezTo>
                  <a:cubicBezTo>
                    <a:pt x="7622" y="479"/>
                    <a:pt x="7561" y="453"/>
                    <a:pt x="7499" y="453"/>
                  </a:cubicBezTo>
                  <a:cubicBezTo>
                    <a:pt x="7460" y="453"/>
                    <a:pt x="7421" y="463"/>
                    <a:pt x="7386" y="486"/>
                  </a:cubicBezTo>
                  <a:cubicBezTo>
                    <a:pt x="7356" y="547"/>
                    <a:pt x="7325" y="608"/>
                    <a:pt x="7325" y="669"/>
                  </a:cubicBezTo>
                  <a:cubicBezTo>
                    <a:pt x="7325" y="730"/>
                    <a:pt x="7356" y="760"/>
                    <a:pt x="7386" y="821"/>
                  </a:cubicBezTo>
                  <a:cubicBezTo>
                    <a:pt x="7417" y="851"/>
                    <a:pt x="7538" y="821"/>
                    <a:pt x="7538" y="942"/>
                  </a:cubicBezTo>
                  <a:cubicBezTo>
                    <a:pt x="7417" y="912"/>
                    <a:pt x="7265" y="882"/>
                    <a:pt x="7143" y="821"/>
                  </a:cubicBezTo>
                  <a:cubicBezTo>
                    <a:pt x="7052" y="790"/>
                    <a:pt x="6961" y="790"/>
                    <a:pt x="6870" y="790"/>
                  </a:cubicBezTo>
                  <a:cubicBezTo>
                    <a:pt x="6839" y="851"/>
                    <a:pt x="6930" y="912"/>
                    <a:pt x="6900" y="912"/>
                  </a:cubicBezTo>
                  <a:cubicBezTo>
                    <a:pt x="6891" y="921"/>
                    <a:pt x="6882" y="925"/>
                    <a:pt x="6872" y="925"/>
                  </a:cubicBezTo>
                  <a:cubicBezTo>
                    <a:pt x="6849" y="925"/>
                    <a:pt x="6821" y="903"/>
                    <a:pt x="6778" y="882"/>
                  </a:cubicBezTo>
                  <a:cubicBezTo>
                    <a:pt x="6748" y="882"/>
                    <a:pt x="6657" y="942"/>
                    <a:pt x="6626" y="942"/>
                  </a:cubicBezTo>
                  <a:cubicBezTo>
                    <a:pt x="6626" y="942"/>
                    <a:pt x="6613" y="929"/>
                    <a:pt x="6595" y="929"/>
                  </a:cubicBezTo>
                  <a:cubicBezTo>
                    <a:pt x="6586" y="929"/>
                    <a:pt x="6576" y="932"/>
                    <a:pt x="6566" y="942"/>
                  </a:cubicBezTo>
                  <a:cubicBezTo>
                    <a:pt x="6535" y="973"/>
                    <a:pt x="6505" y="973"/>
                    <a:pt x="6474" y="973"/>
                  </a:cubicBezTo>
                  <a:cubicBezTo>
                    <a:pt x="6414" y="942"/>
                    <a:pt x="6383" y="912"/>
                    <a:pt x="6353" y="912"/>
                  </a:cubicBezTo>
                  <a:cubicBezTo>
                    <a:pt x="6322" y="912"/>
                    <a:pt x="6292" y="942"/>
                    <a:pt x="6262" y="942"/>
                  </a:cubicBezTo>
                  <a:lnTo>
                    <a:pt x="6170" y="942"/>
                  </a:lnTo>
                  <a:cubicBezTo>
                    <a:pt x="6170" y="942"/>
                    <a:pt x="6110" y="973"/>
                    <a:pt x="6079" y="1003"/>
                  </a:cubicBezTo>
                  <a:cubicBezTo>
                    <a:pt x="6079" y="1018"/>
                    <a:pt x="6079" y="1018"/>
                    <a:pt x="6072" y="1018"/>
                  </a:cubicBezTo>
                  <a:cubicBezTo>
                    <a:pt x="6064" y="1018"/>
                    <a:pt x="6049" y="1018"/>
                    <a:pt x="6018" y="1034"/>
                  </a:cubicBezTo>
                  <a:cubicBezTo>
                    <a:pt x="5958" y="1064"/>
                    <a:pt x="5958" y="1125"/>
                    <a:pt x="5897" y="1125"/>
                  </a:cubicBezTo>
                  <a:cubicBezTo>
                    <a:pt x="5836" y="1125"/>
                    <a:pt x="5806" y="1125"/>
                    <a:pt x="5806" y="1064"/>
                  </a:cubicBezTo>
                  <a:cubicBezTo>
                    <a:pt x="5775" y="1034"/>
                    <a:pt x="5836" y="1003"/>
                    <a:pt x="5806" y="973"/>
                  </a:cubicBezTo>
                  <a:cubicBezTo>
                    <a:pt x="5806" y="955"/>
                    <a:pt x="5775" y="938"/>
                    <a:pt x="5738" y="938"/>
                  </a:cubicBezTo>
                  <a:cubicBezTo>
                    <a:pt x="5711" y="938"/>
                    <a:pt x="5679" y="947"/>
                    <a:pt x="5654" y="973"/>
                  </a:cubicBezTo>
                  <a:cubicBezTo>
                    <a:pt x="5623" y="1064"/>
                    <a:pt x="5684" y="1094"/>
                    <a:pt x="5684" y="1186"/>
                  </a:cubicBezTo>
                  <a:cubicBezTo>
                    <a:pt x="5684" y="1186"/>
                    <a:pt x="5684" y="1186"/>
                    <a:pt x="5684" y="1216"/>
                  </a:cubicBezTo>
                  <a:cubicBezTo>
                    <a:pt x="5649" y="1198"/>
                    <a:pt x="5615" y="1191"/>
                    <a:pt x="5585" y="1191"/>
                  </a:cubicBezTo>
                  <a:cubicBezTo>
                    <a:pt x="5512" y="1191"/>
                    <a:pt x="5454" y="1234"/>
                    <a:pt x="5411" y="1277"/>
                  </a:cubicBezTo>
                  <a:cubicBezTo>
                    <a:pt x="5411" y="1307"/>
                    <a:pt x="5441" y="1368"/>
                    <a:pt x="5380" y="1368"/>
                  </a:cubicBezTo>
                  <a:cubicBezTo>
                    <a:pt x="5370" y="1371"/>
                    <a:pt x="5359" y="1373"/>
                    <a:pt x="5347" y="1373"/>
                  </a:cubicBezTo>
                  <a:cubicBezTo>
                    <a:pt x="5290" y="1373"/>
                    <a:pt x="5227" y="1333"/>
                    <a:pt x="5193" y="1333"/>
                  </a:cubicBezTo>
                  <a:cubicBezTo>
                    <a:pt x="5177" y="1333"/>
                    <a:pt x="5167" y="1342"/>
                    <a:pt x="5167" y="1368"/>
                  </a:cubicBezTo>
                  <a:cubicBezTo>
                    <a:pt x="5137" y="1429"/>
                    <a:pt x="5228" y="1398"/>
                    <a:pt x="5228" y="1459"/>
                  </a:cubicBezTo>
                  <a:cubicBezTo>
                    <a:pt x="5212" y="1462"/>
                    <a:pt x="5196" y="1464"/>
                    <a:pt x="5181" y="1464"/>
                  </a:cubicBezTo>
                  <a:cubicBezTo>
                    <a:pt x="5046" y="1464"/>
                    <a:pt x="4927" y="1352"/>
                    <a:pt x="4955" y="1216"/>
                  </a:cubicBezTo>
                  <a:cubicBezTo>
                    <a:pt x="4977" y="1201"/>
                    <a:pt x="5004" y="1195"/>
                    <a:pt x="5032" y="1195"/>
                  </a:cubicBezTo>
                  <a:cubicBezTo>
                    <a:pt x="5116" y="1195"/>
                    <a:pt x="5213" y="1246"/>
                    <a:pt x="5259" y="1246"/>
                  </a:cubicBezTo>
                  <a:cubicBezTo>
                    <a:pt x="5319" y="1246"/>
                    <a:pt x="5441" y="1186"/>
                    <a:pt x="5441" y="1125"/>
                  </a:cubicBezTo>
                  <a:cubicBezTo>
                    <a:pt x="5441" y="1034"/>
                    <a:pt x="5289" y="1003"/>
                    <a:pt x="5228" y="973"/>
                  </a:cubicBezTo>
                  <a:cubicBezTo>
                    <a:pt x="5137" y="912"/>
                    <a:pt x="5046" y="882"/>
                    <a:pt x="4955" y="882"/>
                  </a:cubicBezTo>
                  <a:cubicBezTo>
                    <a:pt x="4939" y="866"/>
                    <a:pt x="4924" y="859"/>
                    <a:pt x="4909" y="859"/>
                  </a:cubicBezTo>
                  <a:cubicBezTo>
                    <a:pt x="4894" y="859"/>
                    <a:pt x="4879" y="866"/>
                    <a:pt x="4863" y="882"/>
                  </a:cubicBezTo>
                  <a:cubicBezTo>
                    <a:pt x="4803" y="851"/>
                    <a:pt x="4711" y="790"/>
                    <a:pt x="4681" y="790"/>
                  </a:cubicBezTo>
                  <a:cubicBezTo>
                    <a:pt x="4661" y="790"/>
                    <a:pt x="4641" y="804"/>
                    <a:pt x="4620" y="804"/>
                  </a:cubicBezTo>
                  <a:cubicBezTo>
                    <a:pt x="4610" y="804"/>
                    <a:pt x="4600" y="801"/>
                    <a:pt x="4590" y="790"/>
                  </a:cubicBezTo>
                  <a:cubicBezTo>
                    <a:pt x="4529" y="790"/>
                    <a:pt x="4559" y="730"/>
                    <a:pt x="4499" y="699"/>
                  </a:cubicBezTo>
                  <a:cubicBezTo>
                    <a:pt x="4468" y="689"/>
                    <a:pt x="4438" y="686"/>
                    <a:pt x="4407" y="686"/>
                  </a:cubicBezTo>
                  <a:cubicBezTo>
                    <a:pt x="4347" y="686"/>
                    <a:pt x="4286" y="699"/>
                    <a:pt x="4225" y="699"/>
                  </a:cubicBezTo>
                  <a:lnTo>
                    <a:pt x="4073" y="699"/>
                  </a:lnTo>
                  <a:cubicBezTo>
                    <a:pt x="4043" y="730"/>
                    <a:pt x="4012" y="730"/>
                    <a:pt x="3982" y="730"/>
                  </a:cubicBezTo>
                  <a:lnTo>
                    <a:pt x="3921" y="730"/>
                  </a:lnTo>
                  <a:cubicBezTo>
                    <a:pt x="3891" y="730"/>
                    <a:pt x="3860" y="790"/>
                    <a:pt x="3830" y="790"/>
                  </a:cubicBezTo>
                  <a:cubicBezTo>
                    <a:pt x="3739" y="790"/>
                    <a:pt x="3678" y="821"/>
                    <a:pt x="3617" y="821"/>
                  </a:cubicBezTo>
                  <a:cubicBezTo>
                    <a:pt x="3556" y="851"/>
                    <a:pt x="3496" y="912"/>
                    <a:pt x="3435" y="942"/>
                  </a:cubicBezTo>
                  <a:cubicBezTo>
                    <a:pt x="3415" y="942"/>
                    <a:pt x="3381" y="929"/>
                    <a:pt x="3352" y="929"/>
                  </a:cubicBezTo>
                  <a:cubicBezTo>
                    <a:pt x="3337" y="929"/>
                    <a:pt x="3323" y="932"/>
                    <a:pt x="3313" y="942"/>
                  </a:cubicBezTo>
                  <a:cubicBezTo>
                    <a:pt x="3283" y="1003"/>
                    <a:pt x="3344" y="973"/>
                    <a:pt x="3313" y="1064"/>
                  </a:cubicBezTo>
                  <a:cubicBezTo>
                    <a:pt x="3252" y="1155"/>
                    <a:pt x="3161" y="1155"/>
                    <a:pt x="3131" y="1246"/>
                  </a:cubicBezTo>
                  <a:cubicBezTo>
                    <a:pt x="3100" y="1277"/>
                    <a:pt x="3100" y="1277"/>
                    <a:pt x="3100" y="1338"/>
                  </a:cubicBezTo>
                  <a:cubicBezTo>
                    <a:pt x="3070" y="1368"/>
                    <a:pt x="3040" y="1368"/>
                    <a:pt x="3009" y="1398"/>
                  </a:cubicBezTo>
                  <a:cubicBezTo>
                    <a:pt x="2979" y="1459"/>
                    <a:pt x="3009" y="1459"/>
                    <a:pt x="2979" y="1520"/>
                  </a:cubicBezTo>
                  <a:cubicBezTo>
                    <a:pt x="2948" y="1535"/>
                    <a:pt x="2911" y="1535"/>
                    <a:pt x="2876" y="1535"/>
                  </a:cubicBezTo>
                  <a:cubicBezTo>
                    <a:pt x="2842" y="1535"/>
                    <a:pt x="2812" y="1535"/>
                    <a:pt x="2797" y="1550"/>
                  </a:cubicBezTo>
                  <a:cubicBezTo>
                    <a:pt x="2766" y="1550"/>
                    <a:pt x="2766" y="1581"/>
                    <a:pt x="2705" y="1611"/>
                  </a:cubicBezTo>
                  <a:cubicBezTo>
                    <a:pt x="2614" y="1672"/>
                    <a:pt x="2523" y="1672"/>
                    <a:pt x="2462" y="1763"/>
                  </a:cubicBezTo>
                  <a:cubicBezTo>
                    <a:pt x="2462" y="1854"/>
                    <a:pt x="2493" y="1915"/>
                    <a:pt x="2493" y="1976"/>
                  </a:cubicBezTo>
                  <a:lnTo>
                    <a:pt x="2493" y="2097"/>
                  </a:lnTo>
                  <a:cubicBezTo>
                    <a:pt x="2523" y="2158"/>
                    <a:pt x="2584" y="2219"/>
                    <a:pt x="2675" y="2219"/>
                  </a:cubicBezTo>
                  <a:cubicBezTo>
                    <a:pt x="2797" y="2219"/>
                    <a:pt x="2918" y="2067"/>
                    <a:pt x="2948" y="2067"/>
                  </a:cubicBezTo>
                  <a:cubicBezTo>
                    <a:pt x="3009" y="2097"/>
                    <a:pt x="3009" y="2189"/>
                    <a:pt x="3040" y="2219"/>
                  </a:cubicBezTo>
                  <a:cubicBezTo>
                    <a:pt x="3040" y="2249"/>
                    <a:pt x="3131" y="2341"/>
                    <a:pt x="3131" y="2401"/>
                  </a:cubicBezTo>
                  <a:cubicBezTo>
                    <a:pt x="3131" y="2462"/>
                    <a:pt x="3009" y="2493"/>
                    <a:pt x="2948" y="2493"/>
                  </a:cubicBezTo>
                  <a:cubicBezTo>
                    <a:pt x="2948" y="2432"/>
                    <a:pt x="2948" y="2310"/>
                    <a:pt x="2918" y="2280"/>
                  </a:cubicBezTo>
                  <a:cubicBezTo>
                    <a:pt x="2827" y="2341"/>
                    <a:pt x="2766" y="2310"/>
                    <a:pt x="2736" y="2401"/>
                  </a:cubicBezTo>
                  <a:cubicBezTo>
                    <a:pt x="2705" y="2523"/>
                    <a:pt x="2797" y="2584"/>
                    <a:pt x="2797" y="2705"/>
                  </a:cubicBezTo>
                  <a:cubicBezTo>
                    <a:pt x="2778" y="2760"/>
                    <a:pt x="2705" y="2771"/>
                    <a:pt x="2637" y="2771"/>
                  </a:cubicBezTo>
                  <a:cubicBezTo>
                    <a:pt x="2591" y="2771"/>
                    <a:pt x="2547" y="2766"/>
                    <a:pt x="2523" y="2766"/>
                  </a:cubicBezTo>
                  <a:cubicBezTo>
                    <a:pt x="2462" y="2797"/>
                    <a:pt x="2432" y="2888"/>
                    <a:pt x="2371" y="2949"/>
                  </a:cubicBezTo>
                  <a:cubicBezTo>
                    <a:pt x="2341" y="3009"/>
                    <a:pt x="2280" y="3040"/>
                    <a:pt x="2219" y="3070"/>
                  </a:cubicBezTo>
                  <a:cubicBezTo>
                    <a:pt x="2219" y="3085"/>
                    <a:pt x="2211" y="3085"/>
                    <a:pt x="2200" y="3085"/>
                  </a:cubicBezTo>
                  <a:cubicBezTo>
                    <a:pt x="2189" y="3085"/>
                    <a:pt x="2173" y="3085"/>
                    <a:pt x="2158" y="3100"/>
                  </a:cubicBezTo>
                  <a:cubicBezTo>
                    <a:pt x="2128" y="3131"/>
                    <a:pt x="2097" y="3192"/>
                    <a:pt x="2067" y="3222"/>
                  </a:cubicBezTo>
                  <a:cubicBezTo>
                    <a:pt x="2006" y="3252"/>
                    <a:pt x="1976" y="3283"/>
                    <a:pt x="1915" y="3313"/>
                  </a:cubicBezTo>
                  <a:cubicBezTo>
                    <a:pt x="1885" y="3313"/>
                    <a:pt x="1854" y="3283"/>
                    <a:pt x="1824" y="3283"/>
                  </a:cubicBezTo>
                  <a:cubicBezTo>
                    <a:pt x="1793" y="3313"/>
                    <a:pt x="1824" y="3374"/>
                    <a:pt x="1763" y="3404"/>
                  </a:cubicBezTo>
                  <a:cubicBezTo>
                    <a:pt x="1752" y="3408"/>
                    <a:pt x="1741" y="3410"/>
                    <a:pt x="1729" y="3410"/>
                  </a:cubicBezTo>
                  <a:cubicBezTo>
                    <a:pt x="1683" y="3410"/>
                    <a:pt x="1634" y="3387"/>
                    <a:pt x="1594" y="3387"/>
                  </a:cubicBezTo>
                  <a:cubicBezTo>
                    <a:pt x="1560" y="3387"/>
                    <a:pt x="1532" y="3404"/>
                    <a:pt x="1520" y="3465"/>
                  </a:cubicBezTo>
                  <a:cubicBezTo>
                    <a:pt x="1550" y="3526"/>
                    <a:pt x="1641" y="3526"/>
                    <a:pt x="1702" y="3556"/>
                  </a:cubicBezTo>
                  <a:cubicBezTo>
                    <a:pt x="1733" y="3617"/>
                    <a:pt x="1793" y="3678"/>
                    <a:pt x="1824" y="3769"/>
                  </a:cubicBezTo>
                  <a:cubicBezTo>
                    <a:pt x="1824" y="3830"/>
                    <a:pt x="1824" y="3921"/>
                    <a:pt x="1824" y="4012"/>
                  </a:cubicBezTo>
                  <a:cubicBezTo>
                    <a:pt x="1793" y="4073"/>
                    <a:pt x="1763" y="4088"/>
                    <a:pt x="1725" y="4088"/>
                  </a:cubicBezTo>
                  <a:cubicBezTo>
                    <a:pt x="1687" y="4088"/>
                    <a:pt x="1641" y="4073"/>
                    <a:pt x="1581" y="4073"/>
                  </a:cubicBezTo>
                  <a:lnTo>
                    <a:pt x="1490" y="4073"/>
                  </a:lnTo>
                  <a:cubicBezTo>
                    <a:pt x="1390" y="4073"/>
                    <a:pt x="1291" y="4046"/>
                    <a:pt x="1206" y="4046"/>
                  </a:cubicBezTo>
                  <a:cubicBezTo>
                    <a:pt x="1135" y="4046"/>
                    <a:pt x="1075" y="4065"/>
                    <a:pt x="1034" y="4134"/>
                  </a:cubicBezTo>
                  <a:cubicBezTo>
                    <a:pt x="1064" y="4256"/>
                    <a:pt x="1064" y="4347"/>
                    <a:pt x="1034" y="4438"/>
                  </a:cubicBezTo>
                  <a:cubicBezTo>
                    <a:pt x="1034" y="4529"/>
                    <a:pt x="973" y="4620"/>
                    <a:pt x="973" y="4651"/>
                  </a:cubicBezTo>
                  <a:cubicBezTo>
                    <a:pt x="973" y="4711"/>
                    <a:pt x="1003" y="4742"/>
                    <a:pt x="1003" y="4772"/>
                  </a:cubicBezTo>
                  <a:cubicBezTo>
                    <a:pt x="1003" y="4803"/>
                    <a:pt x="1003" y="4833"/>
                    <a:pt x="1003" y="4863"/>
                  </a:cubicBezTo>
                  <a:cubicBezTo>
                    <a:pt x="1016" y="4903"/>
                    <a:pt x="1040" y="4914"/>
                    <a:pt x="1069" y="4914"/>
                  </a:cubicBezTo>
                  <a:cubicBezTo>
                    <a:pt x="1106" y="4914"/>
                    <a:pt x="1151" y="4894"/>
                    <a:pt x="1186" y="4894"/>
                  </a:cubicBezTo>
                  <a:cubicBezTo>
                    <a:pt x="1246" y="4924"/>
                    <a:pt x="1277" y="4985"/>
                    <a:pt x="1307" y="5076"/>
                  </a:cubicBezTo>
                  <a:cubicBezTo>
                    <a:pt x="1277" y="5137"/>
                    <a:pt x="1246" y="5198"/>
                    <a:pt x="1216" y="5259"/>
                  </a:cubicBezTo>
                  <a:cubicBezTo>
                    <a:pt x="1186" y="5350"/>
                    <a:pt x="1094" y="5350"/>
                    <a:pt x="1034" y="5411"/>
                  </a:cubicBezTo>
                  <a:cubicBezTo>
                    <a:pt x="973" y="5441"/>
                    <a:pt x="942" y="5502"/>
                    <a:pt x="912" y="5593"/>
                  </a:cubicBezTo>
                  <a:cubicBezTo>
                    <a:pt x="851" y="5654"/>
                    <a:pt x="851" y="5745"/>
                    <a:pt x="851" y="5836"/>
                  </a:cubicBezTo>
                  <a:cubicBezTo>
                    <a:pt x="821" y="5958"/>
                    <a:pt x="730" y="6049"/>
                    <a:pt x="608" y="6079"/>
                  </a:cubicBezTo>
                  <a:cubicBezTo>
                    <a:pt x="578" y="6110"/>
                    <a:pt x="517" y="6110"/>
                    <a:pt x="517" y="6140"/>
                  </a:cubicBezTo>
                  <a:cubicBezTo>
                    <a:pt x="486" y="6170"/>
                    <a:pt x="486" y="6201"/>
                    <a:pt x="426" y="6262"/>
                  </a:cubicBezTo>
                  <a:cubicBezTo>
                    <a:pt x="395" y="6322"/>
                    <a:pt x="334" y="6353"/>
                    <a:pt x="334" y="6383"/>
                  </a:cubicBezTo>
                  <a:cubicBezTo>
                    <a:pt x="304" y="6414"/>
                    <a:pt x="304" y="6474"/>
                    <a:pt x="274" y="6535"/>
                  </a:cubicBezTo>
                  <a:cubicBezTo>
                    <a:pt x="274" y="6596"/>
                    <a:pt x="182" y="6657"/>
                    <a:pt x="182" y="6687"/>
                  </a:cubicBezTo>
                  <a:cubicBezTo>
                    <a:pt x="152" y="6718"/>
                    <a:pt x="182" y="6718"/>
                    <a:pt x="122" y="6809"/>
                  </a:cubicBezTo>
                  <a:cubicBezTo>
                    <a:pt x="91" y="6870"/>
                    <a:pt x="31" y="6930"/>
                    <a:pt x="31" y="7022"/>
                  </a:cubicBezTo>
                  <a:cubicBezTo>
                    <a:pt x="31" y="7082"/>
                    <a:pt x="91" y="7113"/>
                    <a:pt x="122" y="7143"/>
                  </a:cubicBezTo>
                  <a:cubicBezTo>
                    <a:pt x="152" y="7204"/>
                    <a:pt x="122" y="7204"/>
                    <a:pt x="122" y="7234"/>
                  </a:cubicBezTo>
                  <a:cubicBezTo>
                    <a:pt x="122" y="7295"/>
                    <a:pt x="152" y="7356"/>
                    <a:pt x="152" y="7386"/>
                  </a:cubicBezTo>
                  <a:cubicBezTo>
                    <a:pt x="152" y="7447"/>
                    <a:pt x="122" y="7538"/>
                    <a:pt x="91" y="7569"/>
                  </a:cubicBezTo>
                  <a:cubicBezTo>
                    <a:pt x="91" y="7629"/>
                    <a:pt x="91" y="7629"/>
                    <a:pt x="91" y="7690"/>
                  </a:cubicBezTo>
                  <a:cubicBezTo>
                    <a:pt x="61" y="7721"/>
                    <a:pt x="0" y="7812"/>
                    <a:pt x="0" y="7842"/>
                  </a:cubicBezTo>
                  <a:cubicBezTo>
                    <a:pt x="0" y="7903"/>
                    <a:pt x="31" y="7933"/>
                    <a:pt x="31" y="7994"/>
                  </a:cubicBezTo>
                  <a:cubicBezTo>
                    <a:pt x="31" y="8025"/>
                    <a:pt x="31" y="8025"/>
                    <a:pt x="31" y="8116"/>
                  </a:cubicBezTo>
                  <a:cubicBezTo>
                    <a:pt x="61" y="8207"/>
                    <a:pt x="152" y="8268"/>
                    <a:pt x="213" y="8359"/>
                  </a:cubicBezTo>
                  <a:cubicBezTo>
                    <a:pt x="274" y="8420"/>
                    <a:pt x="365" y="8511"/>
                    <a:pt x="395" y="8572"/>
                  </a:cubicBezTo>
                  <a:cubicBezTo>
                    <a:pt x="426" y="8663"/>
                    <a:pt x="426" y="8754"/>
                    <a:pt x="486" y="8815"/>
                  </a:cubicBezTo>
                  <a:cubicBezTo>
                    <a:pt x="517" y="8845"/>
                    <a:pt x="578" y="8876"/>
                    <a:pt x="608" y="8906"/>
                  </a:cubicBezTo>
                  <a:lnTo>
                    <a:pt x="730" y="9028"/>
                  </a:lnTo>
                  <a:cubicBezTo>
                    <a:pt x="821" y="9088"/>
                    <a:pt x="973" y="9210"/>
                    <a:pt x="1034" y="9210"/>
                  </a:cubicBezTo>
                  <a:cubicBezTo>
                    <a:pt x="1094" y="9210"/>
                    <a:pt x="1155" y="9149"/>
                    <a:pt x="1216" y="9149"/>
                  </a:cubicBezTo>
                  <a:cubicBezTo>
                    <a:pt x="1262" y="9134"/>
                    <a:pt x="1307" y="9126"/>
                    <a:pt x="1349" y="9126"/>
                  </a:cubicBezTo>
                  <a:cubicBezTo>
                    <a:pt x="1391" y="9126"/>
                    <a:pt x="1429" y="9134"/>
                    <a:pt x="1459" y="9149"/>
                  </a:cubicBezTo>
                  <a:cubicBezTo>
                    <a:pt x="1520" y="9149"/>
                    <a:pt x="1581" y="9180"/>
                    <a:pt x="1641" y="9180"/>
                  </a:cubicBezTo>
                  <a:cubicBezTo>
                    <a:pt x="1702" y="9149"/>
                    <a:pt x="1763" y="9119"/>
                    <a:pt x="1824" y="9088"/>
                  </a:cubicBezTo>
                  <a:cubicBezTo>
                    <a:pt x="1976" y="8997"/>
                    <a:pt x="2128" y="8967"/>
                    <a:pt x="2280" y="8967"/>
                  </a:cubicBezTo>
                  <a:cubicBezTo>
                    <a:pt x="2410" y="8993"/>
                    <a:pt x="2429" y="9131"/>
                    <a:pt x="2489" y="9131"/>
                  </a:cubicBezTo>
                  <a:cubicBezTo>
                    <a:pt x="2499" y="9131"/>
                    <a:pt x="2510" y="9127"/>
                    <a:pt x="2523" y="9119"/>
                  </a:cubicBezTo>
                  <a:cubicBezTo>
                    <a:pt x="2596" y="9119"/>
                    <a:pt x="2669" y="9080"/>
                    <a:pt x="2742" y="9080"/>
                  </a:cubicBezTo>
                  <a:cubicBezTo>
                    <a:pt x="2760" y="9080"/>
                    <a:pt x="2778" y="9082"/>
                    <a:pt x="2797" y="9088"/>
                  </a:cubicBezTo>
                  <a:cubicBezTo>
                    <a:pt x="2888" y="9119"/>
                    <a:pt x="2918" y="9210"/>
                    <a:pt x="2948" y="9271"/>
                  </a:cubicBezTo>
                  <a:cubicBezTo>
                    <a:pt x="2948" y="9332"/>
                    <a:pt x="2918" y="9423"/>
                    <a:pt x="2918" y="9484"/>
                  </a:cubicBezTo>
                  <a:cubicBezTo>
                    <a:pt x="2888" y="9544"/>
                    <a:pt x="2888" y="9666"/>
                    <a:pt x="2888" y="9696"/>
                  </a:cubicBezTo>
                  <a:cubicBezTo>
                    <a:pt x="2857" y="9757"/>
                    <a:pt x="2827" y="9788"/>
                    <a:pt x="2827" y="9818"/>
                  </a:cubicBezTo>
                  <a:cubicBezTo>
                    <a:pt x="2857" y="9879"/>
                    <a:pt x="2888" y="9939"/>
                    <a:pt x="2918" y="10000"/>
                  </a:cubicBezTo>
                  <a:cubicBezTo>
                    <a:pt x="2948" y="10061"/>
                    <a:pt x="3009" y="10091"/>
                    <a:pt x="3070" y="10152"/>
                  </a:cubicBezTo>
                  <a:cubicBezTo>
                    <a:pt x="3131" y="10304"/>
                    <a:pt x="3192" y="10426"/>
                    <a:pt x="3252" y="10578"/>
                  </a:cubicBezTo>
                  <a:cubicBezTo>
                    <a:pt x="3283" y="10639"/>
                    <a:pt x="3313" y="10730"/>
                    <a:pt x="3313" y="10791"/>
                  </a:cubicBezTo>
                  <a:cubicBezTo>
                    <a:pt x="3313" y="10851"/>
                    <a:pt x="3313" y="10821"/>
                    <a:pt x="3313" y="10912"/>
                  </a:cubicBezTo>
                  <a:cubicBezTo>
                    <a:pt x="3313" y="11034"/>
                    <a:pt x="3374" y="11064"/>
                    <a:pt x="3374" y="11155"/>
                  </a:cubicBezTo>
                  <a:cubicBezTo>
                    <a:pt x="3404" y="11338"/>
                    <a:pt x="3252" y="11398"/>
                    <a:pt x="3222" y="11581"/>
                  </a:cubicBezTo>
                  <a:cubicBezTo>
                    <a:pt x="3222" y="11611"/>
                    <a:pt x="3222" y="11642"/>
                    <a:pt x="3222" y="11672"/>
                  </a:cubicBezTo>
                  <a:cubicBezTo>
                    <a:pt x="3192" y="11733"/>
                    <a:pt x="3161" y="11763"/>
                    <a:pt x="3161" y="11824"/>
                  </a:cubicBezTo>
                  <a:cubicBezTo>
                    <a:pt x="3161" y="11885"/>
                    <a:pt x="3161" y="11946"/>
                    <a:pt x="3161" y="12037"/>
                  </a:cubicBezTo>
                  <a:cubicBezTo>
                    <a:pt x="3161" y="12098"/>
                    <a:pt x="3252" y="12158"/>
                    <a:pt x="3283" y="12250"/>
                  </a:cubicBezTo>
                  <a:cubicBezTo>
                    <a:pt x="3313" y="12310"/>
                    <a:pt x="3344" y="12462"/>
                    <a:pt x="3374" y="12523"/>
                  </a:cubicBezTo>
                  <a:cubicBezTo>
                    <a:pt x="3404" y="12584"/>
                    <a:pt x="3465" y="12614"/>
                    <a:pt x="3465" y="12675"/>
                  </a:cubicBezTo>
                  <a:cubicBezTo>
                    <a:pt x="3465" y="12705"/>
                    <a:pt x="3435" y="12797"/>
                    <a:pt x="3465" y="12857"/>
                  </a:cubicBezTo>
                  <a:cubicBezTo>
                    <a:pt x="3465" y="12918"/>
                    <a:pt x="3496" y="12949"/>
                    <a:pt x="3496" y="13009"/>
                  </a:cubicBezTo>
                  <a:cubicBezTo>
                    <a:pt x="3496" y="13131"/>
                    <a:pt x="3526" y="13253"/>
                    <a:pt x="3556" y="13374"/>
                  </a:cubicBezTo>
                  <a:cubicBezTo>
                    <a:pt x="3587" y="13435"/>
                    <a:pt x="3648" y="13465"/>
                    <a:pt x="3678" y="13526"/>
                  </a:cubicBezTo>
                  <a:cubicBezTo>
                    <a:pt x="3708" y="13587"/>
                    <a:pt x="3739" y="13678"/>
                    <a:pt x="3769" y="13769"/>
                  </a:cubicBezTo>
                  <a:cubicBezTo>
                    <a:pt x="3800" y="13830"/>
                    <a:pt x="3830" y="13891"/>
                    <a:pt x="3830" y="13952"/>
                  </a:cubicBezTo>
                  <a:cubicBezTo>
                    <a:pt x="3860" y="13982"/>
                    <a:pt x="3830" y="14043"/>
                    <a:pt x="3830" y="14073"/>
                  </a:cubicBezTo>
                  <a:cubicBezTo>
                    <a:pt x="3830" y="14195"/>
                    <a:pt x="3891" y="14286"/>
                    <a:pt x="3982" y="14286"/>
                  </a:cubicBezTo>
                  <a:cubicBezTo>
                    <a:pt x="4043" y="14286"/>
                    <a:pt x="4073" y="14256"/>
                    <a:pt x="4104" y="14256"/>
                  </a:cubicBezTo>
                  <a:lnTo>
                    <a:pt x="4164" y="14256"/>
                  </a:lnTo>
                  <a:cubicBezTo>
                    <a:pt x="4195" y="14256"/>
                    <a:pt x="4195" y="14225"/>
                    <a:pt x="4256" y="14225"/>
                  </a:cubicBezTo>
                  <a:cubicBezTo>
                    <a:pt x="4286" y="14215"/>
                    <a:pt x="4313" y="14212"/>
                    <a:pt x="4339" y="14212"/>
                  </a:cubicBezTo>
                  <a:cubicBezTo>
                    <a:pt x="4391" y="14212"/>
                    <a:pt x="4438" y="14225"/>
                    <a:pt x="4499" y="14225"/>
                  </a:cubicBezTo>
                  <a:cubicBezTo>
                    <a:pt x="4620" y="14195"/>
                    <a:pt x="4742" y="14134"/>
                    <a:pt x="4833" y="14073"/>
                  </a:cubicBezTo>
                  <a:cubicBezTo>
                    <a:pt x="4924" y="13982"/>
                    <a:pt x="5015" y="13891"/>
                    <a:pt x="5076" y="13800"/>
                  </a:cubicBezTo>
                  <a:cubicBezTo>
                    <a:pt x="5137" y="13739"/>
                    <a:pt x="5167" y="13617"/>
                    <a:pt x="5228" y="13587"/>
                  </a:cubicBezTo>
                  <a:cubicBezTo>
                    <a:pt x="5259" y="13526"/>
                    <a:pt x="5319" y="13496"/>
                    <a:pt x="5350" y="13435"/>
                  </a:cubicBezTo>
                  <a:cubicBezTo>
                    <a:pt x="5380" y="13374"/>
                    <a:pt x="5380" y="13313"/>
                    <a:pt x="5411" y="13222"/>
                  </a:cubicBezTo>
                  <a:lnTo>
                    <a:pt x="5411" y="13131"/>
                  </a:lnTo>
                  <a:cubicBezTo>
                    <a:pt x="5411" y="12979"/>
                    <a:pt x="5654" y="13009"/>
                    <a:pt x="5684" y="12888"/>
                  </a:cubicBezTo>
                  <a:cubicBezTo>
                    <a:pt x="5715" y="12766"/>
                    <a:pt x="5715" y="12645"/>
                    <a:pt x="5684" y="12523"/>
                  </a:cubicBezTo>
                  <a:cubicBezTo>
                    <a:pt x="5654" y="12462"/>
                    <a:pt x="5654" y="12402"/>
                    <a:pt x="5654" y="12371"/>
                  </a:cubicBezTo>
                  <a:cubicBezTo>
                    <a:pt x="5654" y="12310"/>
                    <a:pt x="5775" y="12189"/>
                    <a:pt x="5806" y="12158"/>
                  </a:cubicBezTo>
                  <a:cubicBezTo>
                    <a:pt x="5866" y="12128"/>
                    <a:pt x="5866" y="12067"/>
                    <a:pt x="5927" y="12006"/>
                  </a:cubicBezTo>
                  <a:cubicBezTo>
                    <a:pt x="5988" y="11976"/>
                    <a:pt x="6079" y="11946"/>
                    <a:pt x="6140" y="11915"/>
                  </a:cubicBezTo>
                  <a:cubicBezTo>
                    <a:pt x="6201" y="11854"/>
                    <a:pt x="6262" y="11763"/>
                    <a:pt x="6292" y="11702"/>
                  </a:cubicBezTo>
                  <a:cubicBezTo>
                    <a:pt x="6322" y="11611"/>
                    <a:pt x="6322" y="11550"/>
                    <a:pt x="6292" y="11490"/>
                  </a:cubicBezTo>
                  <a:lnTo>
                    <a:pt x="6292" y="11095"/>
                  </a:lnTo>
                  <a:cubicBezTo>
                    <a:pt x="6231" y="11003"/>
                    <a:pt x="6201" y="10912"/>
                    <a:pt x="6170" y="10821"/>
                  </a:cubicBezTo>
                  <a:cubicBezTo>
                    <a:pt x="6201" y="10730"/>
                    <a:pt x="6201" y="10669"/>
                    <a:pt x="6170" y="10578"/>
                  </a:cubicBezTo>
                  <a:cubicBezTo>
                    <a:pt x="6170" y="10547"/>
                    <a:pt x="6140" y="10517"/>
                    <a:pt x="6140" y="10487"/>
                  </a:cubicBezTo>
                  <a:cubicBezTo>
                    <a:pt x="6110" y="10365"/>
                    <a:pt x="6201" y="10304"/>
                    <a:pt x="6231" y="10213"/>
                  </a:cubicBezTo>
                  <a:cubicBezTo>
                    <a:pt x="6231" y="10152"/>
                    <a:pt x="6262" y="10091"/>
                    <a:pt x="6292" y="10031"/>
                  </a:cubicBezTo>
                  <a:cubicBezTo>
                    <a:pt x="6322" y="10000"/>
                    <a:pt x="6383" y="9939"/>
                    <a:pt x="6414" y="9909"/>
                  </a:cubicBezTo>
                  <a:cubicBezTo>
                    <a:pt x="6444" y="9879"/>
                    <a:pt x="6474" y="9818"/>
                    <a:pt x="6505" y="9788"/>
                  </a:cubicBezTo>
                  <a:cubicBezTo>
                    <a:pt x="6566" y="9666"/>
                    <a:pt x="6657" y="9544"/>
                    <a:pt x="6748" y="9453"/>
                  </a:cubicBezTo>
                  <a:cubicBezTo>
                    <a:pt x="6809" y="9423"/>
                    <a:pt x="6839" y="9392"/>
                    <a:pt x="6900" y="9362"/>
                  </a:cubicBezTo>
                  <a:cubicBezTo>
                    <a:pt x="6930" y="9301"/>
                    <a:pt x="6991" y="9271"/>
                    <a:pt x="7022" y="9210"/>
                  </a:cubicBezTo>
                  <a:cubicBezTo>
                    <a:pt x="7113" y="9119"/>
                    <a:pt x="7174" y="8997"/>
                    <a:pt x="7234" y="8906"/>
                  </a:cubicBezTo>
                  <a:cubicBezTo>
                    <a:pt x="7234" y="8845"/>
                    <a:pt x="7234" y="8815"/>
                    <a:pt x="7234" y="8784"/>
                  </a:cubicBezTo>
                  <a:cubicBezTo>
                    <a:pt x="7295" y="8663"/>
                    <a:pt x="7356" y="8572"/>
                    <a:pt x="7386" y="8450"/>
                  </a:cubicBezTo>
                  <a:cubicBezTo>
                    <a:pt x="7417" y="8420"/>
                    <a:pt x="7417" y="8389"/>
                    <a:pt x="7386" y="8359"/>
                  </a:cubicBezTo>
                  <a:cubicBezTo>
                    <a:pt x="7386" y="8298"/>
                    <a:pt x="7447" y="8207"/>
                    <a:pt x="7386" y="8116"/>
                  </a:cubicBezTo>
                  <a:cubicBezTo>
                    <a:pt x="7380" y="8110"/>
                    <a:pt x="7374" y="8107"/>
                    <a:pt x="7366" y="8107"/>
                  </a:cubicBezTo>
                  <a:cubicBezTo>
                    <a:pt x="7333" y="8107"/>
                    <a:pt x="7283" y="8152"/>
                    <a:pt x="7234" y="8177"/>
                  </a:cubicBezTo>
                  <a:cubicBezTo>
                    <a:pt x="7143" y="8207"/>
                    <a:pt x="7052" y="8207"/>
                    <a:pt x="7022" y="8207"/>
                  </a:cubicBezTo>
                  <a:cubicBezTo>
                    <a:pt x="6991" y="8207"/>
                    <a:pt x="6930" y="8237"/>
                    <a:pt x="6930" y="8237"/>
                  </a:cubicBezTo>
                  <a:lnTo>
                    <a:pt x="6839" y="8237"/>
                  </a:lnTo>
                  <a:cubicBezTo>
                    <a:pt x="6809" y="8268"/>
                    <a:pt x="6809" y="8298"/>
                    <a:pt x="6718" y="8298"/>
                  </a:cubicBezTo>
                  <a:cubicBezTo>
                    <a:pt x="6657" y="8298"/>
                    <a:pt x="6566" y="8177"/>
                    <a:pt x="6566" y="8116"/>
                  </a:cubicBezTo>
                  <a:cubicBezTo>
                    <a:pt x="6566" y="8085"/>
                    <a:pt x="6596" y="8055"/>
                    <a:pt x="6596" y="8025"/>
                  </a:cubicBezTo>
                  <a:cubicBezTo>
                    <a:pt x="6566" y="7964"/>
                    <a:pt x="6535" y="7964"/>
                    <a:pt x="6505" y="7933"/>
                  </a:cubicBezTo>
                  <a:cubicBezTo>
                    <a:pt x="6444" y="7873"/>
                    <a:pt x="6383" y="7812"/>
                    <a:pt x="6322" y="7751"/>
                  </a:cubicBezTo>
                  <a:cubicBezTo>
                    <a:pt x="6262" y="7660"/>
                    <a:pt x="6170" y="7629"/>
                    <a:pt x="6140" y="7538"/>
                  </a:cubicBezTo>
                  <a:cubicBezTo>
                    <a:pt x="6110" y="7477"/>
                    <a:pt x="6110" y="7386"/>
                    <a:pt x="6079" y="7325"/>
                  </a:cubicBezTo>
                  <a:cubicBezTo>
                    <a:pt x="6018" y="7234"/>
                    <a:pt x="5897" y="7204"/>
                    <a:pt x="5897" y="7113"/>
                  </a:cubicBezTo>
                  <a:cubicBezTo>
                    <a:pt x="5897" y="7022"/>
                    <a:pt x="5927" y="6991"/>
                    <a:pt x="5897" y="6870"/>
                  </a:cubicBezTo>
                  <a:cubicBezTo>
                    <a:pt x="5866" y="6748"/>
                    <a:pt x="5775" y="6718"/>
                    <a:pt x="5715" y="6596"/>
                  </a:cubicBezTo>
                  <a:lnTo>
                    <a:pt x="5715" y="6505"/>
                  </a:lnTo>
                  <a:cubicBezTo>
                    <a:pt x="5684" y="6414"/>
                    <a:pt x="5654" y="6322"/>
                    <a:pt x="5623" y="6262"/>
                  </a:cubicBezTo>
                  <a:cubicBezTo>
                    <a:pt x="5563" y="6170"/>
                    <a:pt x="5532" y="6110"/>
                    <a:pt x="5502" y="6018"/>
                  </a:cubicBezTo>
                  <a:cubicBezTo>
                    <a:pt x="5532" y="5958"/>
                    <a:pt x="5593" y="5958"/>
                    <a:pt x="5623" y="5958"/>
                  </a:cubicBezTo>
                  <a:cubicBezTo>
                    <a:pt x="5745" y="6049"/>
                    <a:pt x="5806" y="6170"/>
                    <a:pt x="5866" y="6292"/>
                  </a:cubicBezTo>
                  <a:cubicBezTo>
                    <a:pt x="5897" y="6353"/>
                    <a:pt x="5897" y="6383"/>
                    <a:pt x="5897" y="6414"/>
                  </a:cubicBezTo>
                  <a:cubicBezTo>
                    <a:pt x="5927" y="6474"/>
                    <a:pt x="5988" y="6474"/>
                    <a:pt x="6018" y="6505"/>
                  </a:cubicBezTo>
                  <a:cubicBezTo>
                    <a:pt x="6049" y="6566"/>
                    <a:pt x="6079" y="6596"/>
                    <a:pt x="6079" y="6657"/>
                  </a:cubicBezTo>
                  <a:lnTo>
                    <a:pt x="6079" y="6778"/>
                  </a:lnTo>
                  <a:cubicBezTo>
                    <a:pt x="6110" y="6930"/>
                    <a:pt x="6231" y="6991"/>
                    <a:pt x="6322" y="7113"/>
                  </a:cubicBezTo>
                  <a:cubicBezTo>
                    <a:pt x="6322" y="7143"/>
                    <a:pt x="6322" y="7173"/>
                    <a:pt x="6353" y="7234"/>
                  </a:cubicBezTo>
                  <a:cubicBezTo>
                    <a:pt x="6414" y="7295"/>
                    <a:pt x="6474" y="7356"/>
                    <a:pt x="6474" y="7417"/>
                  </a:cubicBezTo>
                  <a:cubicBezTo>
                    <a:pt x="6474" y="7447"/>
                    <a:pt x="6414" y="7417"/>
                    <a:pt x="6444" y="7477"/>
                  </a:cubicBezTo>
                  <a:cubicBezTo>
                    <a:pt x="6444" y="7538"/>
                    <a:pt x="6474" y="7508"/>
                    <a:pt x="6535" y="7599"/>
                  </a:cubicBezTo>
                  <a:cubicBezTo>
                    <a:pt x="6566" y="7721"/>
                    <a:pt x="6535" y="7933"/>
                    <a:pt x="6626" y="7994"/>
                  </a:cubicBezTo>
                  <a:cubicBezTo>
                    <a:pt x="6644" y="8006"/>
                    <a:pt x="6662" y="8011"/>
                    <a:pt x="6680" y="8011"/>
                  </a:cubicBezTo>
                  <a:cubicBezTo>
                    <a:pt x="6753" y="8011"/>
                    <a:pt x="6827" y="7927"/>
                    <a:pt x="6900" y="7903"/>
                  </a:cubicBezTo>
                  <a:lnTo>
                    <a:pt x="6991" y="7903"/>
                  </a:lnTo>
                  <a:cubicBezTo>
                    <a:pt x="7022" y="7903"/>
                    <a:pt x="7082" y="7842"/>
                    <a:pt x="7082" y="7842"/>
                  </a:cubicBezTo>
                  <a:cubicBezTo>
                    <a:pt x="7103" y="7842"/>
                    <a:pt x="7109" y="7856"/>
                    <a:pt x="7121" y="7856"/>
                  </a:cubicBezTo>
                  <a:cubicBezTo>
                    <a:pt x="7126" y="7856"/>
                    <a:pt x="7133" y="7852"/>
                    <a:pt x="7143" y="7842"/>
                  </a:cubicBezTo>
                  <a:cubicBezTo>
                    <a:pt x="7204" y="7842"/>
                    <a:pt x="7204" y="7812"/>
                    <a:pt x="7295" y="7751"/>
                  </a:cubicBezTo>
                  <a:cubicBezTo>
                    <a:pt x="7356" y="7721"/>
                    <a:pt x="7447" y="7721"/>
                    <a:pt x="7508" y="7660"/>
                  </a:cubicBezTo>
                  <a:cubicBezTo>
                    <a:pt x="7569" y="7629"/>
                    <a:pt x="7538" y="7599"/>
                    <a:pt x="7599" y="7508"/>
                  </a:cubicBezTo>
                  <a:cubicBezTo>
                    <a:pt x="7660" y="7447"/>
                    <a:pt x="7781" y="7477"/>
                    <a:pt x="7812" y="7447"/>
                  </a:cubicBezTo>
                  <a:cubicBezTo>
                    <a:pt x="7873" y="7417"/>
                    <a:pt x="7873" y="7386"/>
                    <a:pt x="7933" y="7356"/>
                  </a:cubicBezTo>
                  <a:cubicBezTo>
                    <a:pt x="7964" y="7325"/>
                    <a:pt x="7994" y="7295"/>
                    <a:pt x="8025" y="7265"/>
                  </a:cubicBezTo>
                  <a:cubicBezTo>
                    <a:pt x="8055" y="7234"/>
                    <a:pt x="8116" y="7173"/>
                    <a:pt x="8116" y="7143"/>
                  </a:cubicBezTo>
                  <a:cubicBezTo>
                    <a:pt x="8116" y="7143"/>
                    <a:pt x="8116" y="7082"/>
                    <a:pt x="8116" y="7052"/>
                  </a:cubicBezTo>
                  <a:cubicBezTo>
                    <a:pt x="8116" y="7022"/>
                    <a:pt x="8177" y="7022"/>
                    <a:pt x="8177" y="6991"/>
                  </a:cubicBezTo>
                  <a:cubicBezTo>
                    <a:pt x="8237" y="6900"/>
                    <a:pt x="8268" y="6839"/>
                    <a:pt x="8298" y="6748"/>
                  </a:cubicBezTo>
                  <a:cubicBezTo>
                    <a:pt x="8268" y="6687"/>
                    <a:pt x="8207" y="6596"/>
                    <a:pt x="8146" y="6566"/>
                  </a:cubicBezTo>
                  <a:cubicBezTo>
                    <a:pt x="8085" y="6535"/>
                    <a:pt x="8055" y="6535"/>
                    <a:pt x="8025" y="6535"/>
                  </a:cubicBezTo>
                  <a:cubicBezTo>
                    <a:pt x="7994" y="6505"/>
                    <a:pt x="7933" y="6474"/>
                    <a:pt x="7933" y="6414"/>
                  </a:cubicBezTo>
                  <a:cubicBezTo>
                    <a:pt x="7903" y="6353"/>
                    <a:pt x="7933" y="6322"/>
                    <a:pt x="7873" y="6262"/>
                  </a:cubicBezTo>
                  <a:cubicBezTo>
                    <a:pt x="7762" y="6373"/>
                    <a:pt x="7701" y="6509"/>
                    <a:pt x="7507" y="6509"/>
                  </a:cubicBezTo>
                  <a:cubicBezTo>
                    <a:pt x="7488" y="6509"/>
                    <a:pt x="7468" y="6507"/>
                    <a:pt x="7447" y="6505"/>
                  </a:cubicBezTo>
                  <a:cubicBezTo>
                    <a:pt x="7386" y="6474"/>
                    <a:pt x="7417" y="6322"/>
                    <a:pt x="7386" y="6292"/>
                  </a:cubicBezTo>
                  <a:cubicBezTo>
                    <a:pt x="7376" y="6282"/>
                    <a:pt x="7363" y="6279"/>
                    <a:pt x="7349" y="6279"/>
                  </a:cubicBezTo>
                  <a:cubicBezTo>
                    <a:pt x="7322" y="6279"/>
                    <a:pt x="7295" y="6292"/>
                    <a:pt x="7295" y="6292"/>
                  </a:cubicBezTo>
                  <a:cubicBezTo>
                    <a:pt x="7234" y="6140"/>
                    <a:pt x="7113" y="6079"/>
                    <a:pt x="7052" y="5988"/>
                  </a:cubicBezTo>
                  <a:cubicBezTo>
                    <a:pt x="7022" y="5927"/>
                    <a:pt x="6991" y="5866"/>
                    <a:pt x="6991" y="5806"/>
                  </a:cubicBezTo>
                  <a:cubicBezTo>
                    <a:pt x="7022" y="5745"/>
                    <a:pt x="7052" y="5715"/>
                    <a:pt x="7113" y="5715"/>
                  </a:cubicBezTo>
                  <a:cubicBezTo>
                    <a:pt x="7265" y="5715"/>
                    <a:pt x="7265" y="5927"/>
                    <a:pt x="7356" y="6018"/>
                  </a:cubicBezTo>
                  <a:cubicBezTo>
                    <a:pt x="7386" y="6049"/>
                    <a:pt x="7447" y="6049"/>
                    <a:pt x="7508" y="6110"/>
                  </a:cubicBezTo>
                  <a:cubicBezTo>
                    <a:pt x="7552" y="6154"/>
                    <a:pt x="7629" y="6182"/>
                    <a:pt x="7703" y="6182"/>
                  </a:cubicBezTo>
                  <a:cubicBezTo>
                    <a:pt x="7730" y="6182"/>
                    <a:pt x="7757" y="6179"/>
                    <a:pt x="7781" y="6170"/>
                  </a:cubicBezTo>
                  <a:cubicBezTo>
                    <a:pt x="7806" y="6170"/>
                    <a:pt x="7850" y="6132"/>
                    <a:pt x="7882" y="6132"/>
                  </a:cubicBezTo>
                  <a:cubicBezTo>
                    <a:pt x="7890" y="6132"/>
                    <a:pt x="7897" y="6134"/>
                    <a:pt x="7903" y="6140"/>
                  </a:cubicBezTo>
                  <a:cubicBezTo>
                    <a:pt x="7964" y="6140"/>
                    <a:pt x="7964" y="6231"/>
                    <a:pt x="7994" y="6262"/>
                  </a:cubicBezTo>
                  <a:cubicBezTo>
                    <a:pt x="8055" y="6322"/>
                    <a:pt x="8146" y="6353"/>
                    <a:pt x="8207" y="6353"/>
                  </a:cubicBezTo>
                  <a:lnTo>
                    <a:pt x="8420" y="6383"/>
                  </a:lnTo>
                  <a:lnTo>
                    <a:pt x="8936" y="6383"/>
                  </a:lnTo>
                  <a:cubicBezTo>
                    <a:pt x="8997" y="6383"/>
                    <a:pt x="8997" y="6474"/>
                    <a:pt x="9088" y="6535"/>
                  </a:cubicBezTo>
                  <a:cubicBezTo>
                    <a:pt x="9180" y="6626"/>
                    <a:pt x="9271" y="6657"/>
                    <a:pt x="9301" y="6748"/>
                  </a:cubicBezTo>
                  <a:cubicBezTo>
                    <a:pt x="9271" y="6870"/>
                    <a:pt x="9423" y="6991"/>
                    <a:pt x="9514" y="6991"/>
                  </a:cubicBezTo>
                  <a:cubicBezTo>
                    <a:pt x="9568" y="6991"/>
                    <a:pt x="9598" y="6895"/>
                    <a:pt x="9625" y="6895"/>
                  </a:cubicBezTo>
                  <a:cubicBezTo>
                    <a:pt x="9629" y="6895"/>
                    <a:pt x="9632" y="6897"/>
                    <a:pt x="9636" y="6900"/>
                  </a:cubicBezTo>
                  <a:cubicBezTo>
                    <a:pt x="9696" y="6930"/>
                    <a:pt x="9696" y="6991"/>
                    <a:pt x="9696" y="7082"/>
                  </a:cubicBezTo>
                  <a:cubicBezTo>
                    <a:pt x="9696" y="7173"/>
                    <a:pt x="9727" y="7265"/>
                    <a:pt x="9757" y="7325"/>
                  </a:cubicBezTo>
                  <a:cubicBezTo>
                    <a:pt x="9757" y="7417"/>
                    <a:pt x="9788" y="7508"/>
                    <a:pt x="9818" y="7569"/>
                  </a:cubicBezTo>
                  <a:cubicBezTo>
                    <a:pt x="9848" y="7629"/>
                    <a:pt x="9879" y="7721"/>
                    <a:pt x="9909" y="7812"/>
                  </a:cubicBezTo>
                  <a:cubicBezTo>
                    <a:pt x="9940" y="7903"/>
                    <a:pt x="9970" y="7964"/>
                    <a:pt x="10000" y="8085"/>
                  </a:cubicBezTo>
                  <a:cubicBezTo>
                    <a:pt x="10031" y="8146"/>
                    <a:pt x="10091" y="8207"/>
                    <a:pt x="10091" y="8237"/>
                  </a:cubicBezTo>
                  <a:cubicBezTo>
                    <a:pt x="10152" y="8389"/>
                    <a:pt x="10183" y="8663"/>
                    <a:pt x="10335" y="8663"/>
                  </a:cubicBezTo>
                  <a:cubicBezTo>
                    <a:pt x="10365" y="8632"/>
                    <a:pt x="10365" y="8602"/>
                    <a:pt x="10395" y="8572"/>
                  </a:cubicBezTo>
                  <a:cubicBezTo>
                    <a:pt x="10426" y="8541"/>
                    <a:pt x="10456" y="8511"/>
                    <a:pt x="10456" y="8481"/>
                  </a:cubicBezTo>
                  <a:cubicBezTo>
                    <a:pt x="10487" y="8481"/>
                    <a:pt x="10487" y="8450"/>
                    <a:pt x="10487" y="8420"/>
                  </a:cubicBezTo>
                  <a:cubicBezTo>
                    <a:pt x="10517" y="8389"/>
                    <a:pt x="10547" y="8359"/>
                    <a:pt x="10547" y="8329"/>
                  </a:cubicBezTo>
                  <a:cubicBezTo>
                    <a:pt x="10547" y="8298"/>
                    <a:pt x="10547" y="8237"/>
                    <a:pt x="10547" y="8207"/>
                  </a:cubicBezTo>
                  <a:cubicBezTo>
                    <a:pt x="10547" y="8146"/>
                    <a:pt x="10578" y="8146"/>
                    <a:pt x="10578" y="8055"/>
                  </a:cubicBezTo>
                  <a:cubicBezTo>
                    <a:pt x="10608" y="7933"/>
                    <a:pt x="10517" y="7812"/>
                    <a:pt x="10547" y="7721"/>
                  </a:cubicBezTo>
                  <a:cubicBezTo>
                    <a:pt x="10608" y="7629"/>
                    <a:pt x="10730" y="7569"/>
                    <a:pt x="10760" y="7538"/>
                  </a:cubicBezTo>
                  <a:cubicBezTo>
                    <a:pt x="10791" y="7508"/>
                    <a:pt x="10791" y="7477"/>
                    <a:pt x="10821" y="7447"/>
                  </a:cubicBezTo>
                  <a:cubicBezTo>
                    <a:pt x="10821" y="7417"/>
                    <a:pt x="10882" y="7386"/>
                    <a:pt x="10912" y="7356"/>
                  </a:cubicBezTo>
                  <a:cubicBezTo>
                    <a:pt x="10943" y="7265"/>
                    <a:pt x="11003" y="7204"/>
                    <a:pt x="11064" y="7143"/>
                  </a:cubicBezTo>
                  <a:cubicBezTo>
                    <a:pt x="11125" y="7113"/>
                    <a:pt x="11186" y="7113"/>
                    <a:pt x="11186" y="7022"/>
                  </a:cubicBezTo>
                  <a:cubicBezTo>
                    <a:pt x="11186" y="6885"/>
                    <a:pt x="11237" y="6868"/>
                    <a:pt x="11314" y="6868"/>
                  </a:cubicBezTo>
                  <a:cubicBezTo>
                    <a:pt x="11340" y="6868"/>
                    <a:pt x="11368" y="6870"/>
                    <a:pt x="11399" y="6870"/>
                  </a:cubicBezTo>
                  <a:cubicBezTo>
                    <a:pt x="11459" y="6870"/>
                    <a:pt x="11520" y="6870"/>
                    <a:pt x="11550" y="6839"/>
                  </a:cubicBezTo>
                  <a:cubicBezTo>
                    <a:pt x="11611" y="6839"/>
                    <a:pt x="11642" y="6778"/>
                    <a:pt x="11672" y="6778"/>
                  </a:cubicBezTo>
                  <a:cubicBezTo>
                    <a:pt x="11702" y="6778"/>
                    <a:pt x="11702" y="6870"/>
                    <a:pt x="11733" y="6900"/>
                  </a:cubicBezTo>
                  <a:cubicBezTo>
                    <a:pt x="11763" y="6961"/>
                    <a:pt x="11794" y="6991"/>
                    <a:pt x="11824" y="7052"/>
                  </a:cubicBezTo>
                  <a:cubicBezTo>
                    <a:pt x="11854" y="7082"/>
                    <a:pt x="11915" y="7113"/>
                    <a:pt x="11946" y="7143"/>
                  </a:cubicBezTo>
                  <a:cubicBezTo>
                    <a:pt x="11946" y="7173"/>
                    <a:pt x="11915" y="7173"/>
                    <a:pt x="11976" y="7234"/>
                  </a:cubicBezTo>
                  <a:cubicBezTo>
                    <a:pt x="12006" y="7295"/>
                    <a:pt x="12067" y="7386"/>
                    <a:pt x="12067" y="7417"/>
                  </a:cubicBezTo>
                  <a:cubicBezTo>
                    <a:pt x="12067" y="7477"/>
                    <a:pt x="12037" y="7508"/>
                    <a:pt x="12037" y="7569"/>
                  </a:cubicBezTo>
                  <a:cubicBezTo>
                    <a:pt x="12067" y="7599"/>
                    <a:pt x="12098" y="7660"/>
                    <a:pt x="12158" y="7660"/>
                  </a:cubicBezTo>
                  <a:cubicBezTo>
                    <a:pt x="12219" y="7660"/>
                    <a:pt x="12280" y="7508"/>
                    <a:pt x="12341" y="7508"/>
                  </a:cubicBezTo>
                  <a:cubicBezTo>
                    <a:pt x="12402" y="7508"/>
                    <a:pt x="12432" y="7721"/>
                    <a:pt x="12462" y="7751"/>
                  </a:cubicBezTo>
                  <a:cubicBezTo>
                    <a:pt x="12462" y="7812"/>
                    <a:pt x="12493" y="7873"/>
                    <a:pt x="12493" y="7903"/>
                  </a:cubicBezTo>
                  <a:cubicBezTo>
                    <a:pt x="12523" y="7933"/>
                    <a:pt x="12554" y="7994"/>
                    <a:pt x="12554" y="8025"/>
                  </a:cubicBezTo>
                  <a:lnTo>
                    <a:pt x="12554" y="8207"/>
                  </a:lnTo>
                  <a:lnTo>
                    <a:pt x="12554" y="8268"/>
                  </a:lnTo>
                  <a:cubicBezTo>
                    <a:pt x="12554" y="8389"/>
                    <a:pt x="12523" y="8541"/>
                    <a:pt x="12523" y="8602"/>
                  </a:cubicBezTo>
                  <a:cubicBezTo>
                    <a:pt x="12523" y="8663"/>
                    <a:pt x="12614" y="8693"/>
                    <a:pt x="12645" y="8754"/>
                  </a:cubicBezTo>
                  <a:cubicBezTo>
                    <a:pt x="12706" y="8815"/>
                    <a:pt x="12766" y="8876"/>
                    <a:pt x="12797" y="8967"/>
                  </a:cubicBezTo>
                  <a:cubicBezTo>
                    <a:pt x="12827" y="9058"/>
                    <a:pt x="12797" y="9149"/>
                    <a:pt x="12827" y="9180"/>
                  </a:cubicBezTo>
                  <a:cubicBezTo>
                    <a:pt x="12827" y="9210"/>
                    <a:pt x="12857" y="9240"/>
                    <a:pt x="12857" y="9271"/>
                  </a:cubicBezTo>
                  <a:cubicBezTo>
                    <a:pt x="12918" y="9362"/>
                    <a:pt x="12979" y="9423"/>
                    <a:pt x="13040" y="9484"/>
                  </a:cubicBezTo>
                  <a:cubicBezTo>
                    <a:pt x="13070" y="9514"/>
                    <a:pt x="13131" y="9544"/>
                    <a:pt x="13192" y="9575"/>
                  </a:cubicBezTo>
                  <a:cubicBezTo>
                    <a:pt x="13253" y="9484"/>
                    <a:pt x="13131" y="9423"/>
                    <a:pt x="13131" y="9332"/>
                  </a:cubicBezTo>
                  <a:cubicBezTo>
                    <a:pt x="13131" y="9240"/>
                    <a:pt x="13161" y="9149"/>
                    <a:pt x="13131" y="9088"/>
                  </a:cubicBezTo>
                  <a:cubicBezTo>
                    <a:pt x="13070" y="8997"/>
                    <a:pt x="13009" y="8906"/>
                    <a:pt x="12949" y="8845"/>
                  </a:cubicBezTo>
                  <a:cubicBezTo>
                    <a:pt x="12888" y="8815"/>
                    <a:pt x="12857" y="8845"/>
                    <a:pt x="12827" y="8784"/>
                  </a:cubicBezTo>
                  <a:cubicBezTo>
                    <a:pt x="12797" y="8754"/>
                    <a:pt x="12766" y="8602"/>
                    <a:pt x="12736" y="8572"/>
                  </a:cubicBezTo>
                  <a:cubicBezTo>
                    <a:pt x="12706" y="8511"/>
                    <a:pt x="12645" y="8481"/>
                    <a:pt x="12645" y="8420"/>
                  </a:cubicBezTo>
                  <a:cubicBezTo>
                    <a:pt x="12645" y="8298"/>
                    <a:pt x="12706" y="8237"/>
                    <a:pt x="12706" y="8146"/>
                  </a:cubicBezTo>
                  <a:cubicBezTo>
                    <a:pt x="12736" y="8025"/>
                    <a:pt x="12736" y="7964"/>
                    <a:pt x="12766" y="7964"/>
                  </a:cubicBezTo>
                  <a:cubicBezTo>
                    <a:pt x="12797" y="7964"/>
                    <a:pt x="12797" y="8025"/>
                    <a:pt x="12857" y="8055"/>
                  </a:cubicBezTo>
                  <a:cubicBezTo>
                    <a:pt x="12888" y="8085"/>
                    <a:pt x="12979" y="8116"/>
                    <a:pt x="13009" y="8146"/>
                  </a:cubicBezTo>
                  <a:cubicBezTo>
                    <a:pt x="13040" y="8207"/>
                    <a:pt x="13040" y="8268"/>
                    <a:pt x="13101" y="8298"/>
                  </a:cubicBezTo>
                  <a:cubicBezTo>
                    <a:pt x="13161" y="8359"/>
                    <a:pt x="13253" y="8389"/>
                    <a:pt x="13253" y="8450"/>
                  </a:cubicBezTo>
                  <a:cubicBezTo>
                    <a:pt x="13253" y="8481"/>
                    <a:pt x="13222" y="8572"/>
                    <a:pt x="13283" y="8572"/>
                  </a:cubicBezTo>
                  <a:cubicBezTo>
                    <a:pt x="13374" y="8572"/>
                    <a:pt x="13405" y="8420"/>
                    <a:pt x="13496" y="8359"/>
                  </a:cubicBezTo>
                  <a:cubicBezTo>
                    <a:pt x="13557" y="8298"/>
                    <a:pt x="13678" y="8298"/>
                    <a:pt x="13709" y="8177"/>
                  </a:cubicBezTo>
                  <a:cubicBezTo>
                    <a:pt x="13739" y="7903"/>
                    <a:pt x="13617" y="7629"/>
                    <a:pt x="13405" y="7477"/>
                  </a:cubicBezTo>
                  <a:cubicBezTo>
                    <a:pt x="13344" y="7417"/>
                    <a:pt x="13222" y="7265"/>
                    <a:pt x="13222" y="7173"/>
                  </a:cubicBezTo>
                  <a:cubicBezTo>
                    <a:pt x="13253" y="7052"/>
                    <a:pt x="13374" y="6930"/>
                    <a:pt x="13496" y="6870"/>
                  </a:cubicBezTo>
                  <a:cubicBezTo>
                    <a:pt x="13587" y="6870"/>
                    <a:pt x="13648" y="6961"/>
                    <a:pt x="13648" y="7052"/>
                  </a:cubicBezTo>
                  <a:cubicBezTo>
                    <a:pt x="13648" y="7113"/>
                    <a:pt x="13557" y="7143"/>
                    <a:pt x="13557" y="7234"/>
                  </a:cubicBezTo>
                  <a:cubicBezTo>
                    <a:pt x="13557" y="7265"/>
                    <a:pt x="13617" y="7325"/>
                    <a:pt x="13648" y="7325"/>
                  </a:cubicBezTo>
                  <a:cubicBezTo>
                    <a:pt x="13709" y="7325"/>
                    <a:pt x="13769" y="7204"/>
                    <a:pt x="13769" y="7143"/>
                  </a:cubicBezTo>
                  <a:cubicBezTo>
                    <a:pt x="13769" y="7082"/>
                    <a:pt x="13709" y="7113"/>
                    <a:pt x="13709" y="6991"/>
                  </a:cubicBezTo>
                  <a:cubicBezTo>
                    <a:pt x="13709" y="6870"/>
                    <a:pt x="13891" y="6870"/>
                    <a:pt x="13921" y="6870"/>
                  </a:cubicBezTo>
                  <a:cubicBezTo>
                    <a:pt x="13952" y="6839"/>
                    <a:pt x="13982" y="6778"/>
                    <a:pt x="14013" y="6778"/>
                  </a:cubicBezTo>
                  <a:cubicBezTo>
                    <a:pt x="14165" y="6748"/>
                    <a:pt x="14316" y="6687"/>
                    <a:pt x="14408" y="6596"/>
                  </a:cubicBezTo>
                  <a:cubicBezTo>
                    <a:pt x="14560" y="6444"/>
                    <a:pt x="14620" y="6262"/>
                    <a:pt x="14620" y="6079"/>
                  </a:cubicBezTo>
                  <a:cubicBezTo>
                    <a:pt x="14712" y="6018"/>
                    <a:pt x="14681" y="5927"/>
                    <a:pt x="14681" y="5806"/>
                  </a:cubicBezTo>
                  <a:cubicBezTo>
                    <a:pt x="14681" y="5745"/>
                    <a:pt x="14590" y="5745"/>
                    <a:pt x="14590" y="5684"/>
                  </a:cubicBezTo>
                  <a:cubicBezTo>
                    <a:pt x="14590" y="5654"/>
                    <a:pt x="14620" y="5654"/>
                    <a:pt x="14590" y="5623"/>
                  </a:cubicBezTo>
                  <a:cubicBezTo>
                    <a:pt x="14560" y="5593"/>
                    <a:pt x="14560" y="5502"/>
                    <a:pt x="14529" y="5471"/>
                  </a:cubicBezTo>
                  <a:cubicBezTo>
                    <a:pt x="14529" y="5471"/>
                    <a:pt x="14529" y="5471"/>
                    <a:pt x="14468" y="5411"/>
                  </a:cubicBezTo>
                  <a:cubicBezTo>
                    <a:pt x="14408" y="5319"/>
                    <a:pt x="14347" y="5228"/>
                    <a:pt x="14316" y="5198"/>
                  </a:cubicBezTo>
                  <a:cubicBezTo>
                    <a:pt x="14256" y="5137"/>
                    <a:pt x="14195" y="5198"/>
                    <a:pt x="14195" y="5076"/>
                  </a:cubicBezTo>
                  <a:cubicBezTo>
                    <a:pt x="14195" y="4955"/>
                    <a:pt x="14347" y="4894"/>
                    <a:pt x="14377" y="4803"/>
                  </a:cubicBezTo>
                  <a:cubicBezTo>
                    <a:pt x="14316" y="4772"/>
                    <a:pt x="14256" y="4742"/>
                    <a:pt x="14195" y="4742"/>
                  </a:cubicBezTo>
                  <a:cubicBezTo>
                    <a:pt x="14165" y="4742"/>
                    <a:pt x="14134" y="4803"/>
                    <a:pt x="14104" y="4803"/>
                  </a:cubicBezTo>
                  <a:cubicBezTo>
                    <a:pt x="14043" y="4803"/>
                    <a:pt x="14043" y="4711"/>
                    <a:pt x="13982" y="4681"/>
                  </a:cubicBezTo>
                  <a:cubicBezTo>
                    <a:pt x="13921" y="4651"/>
                    <a:pt x="13830" y="4651"/>
                    <a:pt x="13861" y="4590"/>
                  </a:cubicBezTo>
                  <a:cubicBezTo>
                    <a:pt x="13861" y="4559"/>
                    <a:pt x="13891" y="4559"/>
                    <a:pt x="13952" y="4529"/>
                  </a:cubicBezTo>
                  <a:cubicBezTo>
                    <a:pt x="13979" y="4474"/>
                    <a:pt x="14032" y="4343"/>
                    <a:pt x="14110" y="4343"/>
                  </a:cubicBezTo>
                  <a:cubicBezTo>
                    <a:pt x="14118" y="4343"/>
                    <a:pt x="14126" y="4344"/>
                    <a:pt x="14134" y="4347"/>
                  </a:cubicBezTo>
                  <a:cubicBezTo>
                    <a:pt x="14225" y="4347"/>
                    <a:pt x="14134" y="4499"/>
                    <a:pt x="14225" y="4559"/>
                  </a:cubicBezTo>
                  <a:cubicBezTo>
                    <a:pt x="14286" y="4559"/>
                    <a:pt x="14286" y="4468"/>
                    <a:pt x="14347" y="4468"/>
                  </a:cubicBezTo>
                  <a:cubicBezTo>
                    <a:pt x="14370" y="4461"/>
                    <a:pt x="14392" y="4457"/>
                    <a:pt x="14415" y="4457"/>
                  </a:cubicBezTo>
                  <a:cubicBezTo>
                    <a:pt x="14482" y="4457"/>
                    <a:pt x="14544" y="4491"/>
                    <a:pt x="14590" y="4559"/>
                  </a:cubicBezTo>
                  <a:cubicBezTo>
                    <a:pt x="14590" y="4620"/>
                    <a:pt x="14560" y="4681"/>
                    <a:pt x="14620" y="4711"/>
                  </a:cubicBezTo>
                  <a:cubicBezTo>
                    <a:pt x="14712" y="4772"/>
                    <a:pt x="14772" y="4711"/>
                    <a:pt x="14803" y="4803"/>
                  </a:cubicBezTo>
                  <a:cubicBezTo>
                    <a:pt x="14803" y="4803"/>
                    <a:pt x="14803" y="4833"/>
                    <a:pt x="14803" y="4863"/>
                  </a:cubicBezTo>
                  <a:cubicBezTo>
                    <a:pt x="14833" y="4924"/>
                    <a:pt x="14864" y="4924"/>
                    <a:pt x="14864" y="4985"/>
                  </a:cubicBezTo>
                  <a:cubicBezTo>
                    <a:pt x="14894" y="5076"/>
                    <a:pt x="14864" y="5137"/>
                    <a:pt x="14924" y="5167"/>
                  </a:cubicBezTo>
                  <a:cubicBezTo>
                    <a:pt x="14937" y="5171"/>
                    <a:pt x="14950" y="5173"/>
                    <a:pt x="14964" y="5173"/>
                  </a:cubicBezTo>
                  <a:cubicBezTo>
                    <a:pt x="15054" y="5173"/>
                    <a:pt x="15168" y="5094"/>
                    <a:pt x="15168" y="5015"/>
                  </a:cubicBezTo>
                  <a:cubicBezTo>
                    <a:pt x="15168" y="4955"/>
                    <a:pt x="15137" y="4894"/>
                    <a:pt x="15107" y="4833"/>
                  </a:cubicBezTo>
                  <a:cubicBezTo>
                    <a:pt x="15046" y="4742"/>
                    <a:pt x="14985" y="4681"/>
                    <a:pt x="14894" y="4620"/>
                  </a:cubicBezTo>
                  <a:cubicBezTo>
                    <a:pt x="14864" y="4590"/>
                    <a:pt x="14772" y="4559"/>
                    <a:pt x="14772" y="4499"/>
                  </a:cubicBezTo>
                  <a:cubicBezTo>
                    <a:pt x="14772" y="4407"/>
                    <a:pt x="14864" y="4407"/>
                    <a:pt x="14894" y="4347"/>
                  </a:cubicBezTo>
                  <a:cubicBezTo>
                    <a:pt x="14894" y="4286"/>
                    <a:pt x="14894" y="4225"/>
                    <a:pt x="14894" y="4195"/>
                  </a:cubicBezTo>
                  <a:cubicBezTo>
                    <a:pt x="14924" y="4134"/>
                    <a:pt x="14955" y="4043"/>
                    <a:pt x="15016" y="4043"/>
                  </a:cubicBezTo>
                  <a:cubicBezTo>
                    <a:pt x="15076" y="4043"/>
                    <a:pt x="15076" y="4073"/>
                    <a:pt x="15137" y="4073"/>
                  </a:cubicBezTo>
                  <a:cubicBezTo>
                    <a:pt x="15198" y="4073"/>
                    <a:pt x="15259" y="4012"/>
                    <a:pt x="15289" y="3952"/>
                  </a:cubicBezTo>
                  <a:cubicBezTo>
                    <a:pt x="15320" y="3891"/>
                    <a:pt x="15320" y="3830"/>
                    <a:pt x="15320" y="3800"/>
                  </a:cubicBezTo>
                  <a:cubicBezTo>
                    <a:pt x="15350" y="3739"/>
                    <a:pt x="15350" y="3708"/>
                    <a:pt x="15350" y="3648"/>
                  </a:cubicBezTo>
                  <a:lnTo>
                    <a:pt x="15350" y="3526"/>
                  </a:lnTo>
                  <a:cubicBezTo>
                    <a:pt x="15350" y="3435"/>
                    <a:pt x="15380" y="3374"/>
                    <a:pt x="15380" y="3313"/>
                  </a:cubicBezTo>
                  <a:cubicBezTo>
                    <a:pt x="15380" y="3252"/>
                    <a:pt x="15350" y="3161"/>
                    <a:pt x="15289" y="3100"/>
                  </a:cubicBezTo>
                  <a:cubicBezTo>
                    <a:pt x="15259" y="3070"/>
                    <a:pt x="15198" y="2918"/>
                    <a:pt x="15228" y="2918"/>
                  </a:cubicBezTo>
                  <a:cubicBezTo>
                    <a:pt x="15233" y="2914"/>
                    <a:pt x="15238" y="2912"/>
                    <a:pt x="15244" y="2912"/>
                  </a:cubicBezTo>
                  <a:cubicBezTo>
                    <a:pt x="15282" y="2912"/>
                    <a:pt x="15350" y="2983"/>
                    <a:pt x="15350" y="3009"/>
                  </a:cubicBezTo>
                  <a:lnTo>
                    <a:pt x="15441" y="3131"/>
                  </a:lnTo>
                  <a:cubicBezTo>
                    <a:pt x="15502" y="3222"/>
                    <a:pt x="15532" y="3344"/>
                    <a:pt x="15624" y="3374"/>
                  </a:cubicBezTo>
                  <a:cubicBezTo>
                    <a:pt x="15624" y="3344"/>
                    <a:pt x="15624" y="3313"/>
                    <a:pt x="15624" y="3283"/>
                  </a:cubicBezTo>
                  <a:cubicBezTo>
                    <a:pt x="15624" y="3252"/>
                    <a:pt x="15654" y="3222"/>
                    <a:pt x="15654" y="3192"/>
                  </a:cubicBezTo>
                  <a:cubicBezTo>
                    <a:pt x="15654" y="3161"/>
                    <a:pt x="15593" y="3100"/>
                    <a:pt x="15532" y="3040"/>
                  </a:cubicBezTo>
                  <a:cubicBezTo>
                    <a:pt x="15502" y="3009"/>
                    <a:pt x="15441" y="2949"/>
                    <a:pt x="15411" y="2918"/>
                  </a:cubicBezTo>
                  <a:cubicBezTo>
                    <a:pt x="15289" y="2827"/>
                    <a:pt x="15198" y="2645"/>
                    <a:pt x="15168" y="2645"/>
                  </a:cubicBezTo>
                  <a:cubicBezTo>
                    <a:pt x="15107" y="2675"/>
                    <a:pt x="15107" y="2736"/>
                    <a:pt x="15076" y="2736"/>
                  </a:cubicBezTo>
                  <a:cubicBezTo>
                    <a:pt x="15046" y="2736"/>
                    <a:pt x="14985" y="2675"/>
                    <a:pt x="14924" y="2645"/>
                  </a:cubicBezTo>
                  <a:cubicBezTo>
                    <a:pt x="14894" y="2614"/>
                    <a:pt x="14833" y="2584"/>
                    <a:pt x="14803" y="2584"/>
                  </a:cubicBezTo>
                  <a:cubicBezTo>
                    <a:pt x="14772" y="2584"/>
                    <a:pt x="14742" y="2645"/>
                    <a:pt x="14681" y="2645"/>
                  </a:cubicBezTo>
                  <a:cubicBezTo>
                    <a:pt x="14620" y="2645"/>
                    <a:pt x="14529" y="2523"/>
                    <a:pt x="14499" y="2523"/>
                  </a:cubicBezTo>
                  <a:lnTo>
                    <a:pt x="14438" y="2523"/>
                  </a:lnTo>
                  <a:cubicBezTo>
                    <a:pt x="14316" y="2493"/>
                    <a:pt x="14438" y="2371"/>
                    <a:pt x="14438" y="2341"/>
                  </a:cubicBezTo>
                  <a:cubicBezTo>
                    <a:pt x="14438" y="2310"/>
                    <a:pt x="14438" y="2280"/>
                    <a:pt x="14438" y="2249"/>
                  </a:cubicBezTo>
                  <a:cubicBezTo>
                    <a:pt x="14468" y="2219"/>
                    <a:pt x="14499" y="2158"/>
                    <a:pt x="14499" y="2158"/>
                  </a:cubicBezTo>
                  <a:lnTo>
                    <a:pt x="14499" y="2067"/>
                  </a:lnTo>
                  <a:cubicBezTo>
                    <a:pt x="14525" y="1975"/>
                    <a:pt x="14591" y="1951"/>
                    <a:pt x="14672" y="1951"/>
                  </a:cubicBezTo>
                  <a:cubicBezTo>
                    <a:pt x="14760" y="1951"/>
                    <a:pt x="14867" y="1980"/>
                    <a:pt x="14960" y="1980"/>
                  </a:cubicBezTo>
                  <a:cubicBezTo>
                    <a:pt x="14979" y="1980"/>
                    <a:pt x="14998" y="1979"/>
                    <a:pt x="15016" y="1976"/>
                  </a:cubicBezTo>
                  <a:cubicBezTo>
                    <a:pt x="15046" y="1945"/>
                    <a:pt x="15046" y="1915"/>
                    <a:pt x="15137" y="1915"/>
                  </a:cubicBezTo>
                  <a:cubicBezTo>
                    <a:pt x="15228" y="1915"/>
                    <a:pt x="15289" y="2006"/>
                    <a:pt x="15380" y="2006"/>
                  </a:cubicBezTo>
                  <a:cubicBezTo>
                    <a:pt x="15411" y="2006"/>
                    <a:pt x="15563" y="2006"/>
                    <a:pt x="15563" y="1945"/>
                  </a:cubicBezTo>
                  <a:cubicBezTo>
                    <a:pt x="15563" y="1915"/>
                    <a:pt x="15502" y="1885"/>
                    <a:pt x="15502" y="1854"/>
                  </a:cubicBezTo>
                  <a:cubicBezTo>
                    <a:pt x="15472" y="1763"/>
                    <a:pt x="15532" y="1702"/>
                    <a:pt x="15593" y="1642"/>
                  </a:cubicBezTo>
                  <a:cubicBezTo>
                    <a:pt x="15610" y="1639"/>
                    <a:pt x="15625" y="1637"/>
                    <a:pt x="15639" y="1637"/>
                  </a:cubicBezTo>
                  <a:cubicBezTo>
                    <a:pt x="15776" y="1637"/>
                    <a:pt x="15787" y="1763"/>
                    <a:pt x="15897" y="1763"/>
                  </a:cubicBezTo>
                  <a:cubicBezTo>
                    <a:pt x="15958" y="1763"/>
                    <a:pt x="15988" y="1733"/>
                    <a:pt x="15988" y="1672"/>
                  </a:cubicBezTo>
                  <a:cubicBezTo>
                    <a:pt x="15988" y="1642"/>
                    <a:pt x="15958" y="1581"/>
                    <a:pt x="15988" y="1581"/>
                  </a:cubicBezTo>
                  <a:cubicBezTo>
                    <a:pt x="16049" y="1611"/>
                    <a:pt x="16110" y="1672"/>
                    <a:pt x="16110" y="1733"/>
                  </a:cubicBezTo>
                  <a:cubicBezTo>
                    <a:pt x="16110" y="1793"/>
                    <a:pt x="16049" y="1885"/>
                    <a:pt x="16049" y="1945"/>
                  </a:cubicBezTo>
                  <a:cubicBezTo>
                    <a:pt x="16049" y="1976"/>
                    <a:pt x="16049" y="2006"/>
                    <a:pt x="16049" y="2037"/>
                  </a:cubicBezTo>
                  <a:cubicBezTo>
                    <a:pt x="16049" y="2097"/>
                    <a:pt x="15988" y="2128"/>
                    <a:pt x="15988" y="2158"/>
                  </a:cubicBezTo>
                  <a:cubicBezTo>
                    <a:pt x="16019" y="2371"/>
                    <a:pt x="16140" y="2553"/>
                    <a:pt x="16323" y="2675"/>
                  </a:cubicBezTo>
                  <a:cubicBezTo>
                    <a:pt x="16444" y="2766"/>
                    <a:pt x="16535" y="2888"/>
                    <a:pt x="16657" y="2979"/>
                  </a:cubicBezTo>
                  <a:cubicBezTo>
                    <a:pt x="16687" y="2979"/>
                    <a:pt x="16718" y="2949"/>
                    <a:pt x="16718" y="2918"/>
                  </a:cubicBezTo>
                  <a:cubicBezTo>
                    <a:pt x="16718" y="2857"/>
                    <a:pt x="16718" y="2827"/>
                    <a:pt x="16687" y="2797"/>
                  </a:cubicBezTo>
                  <a:cubicBezTo>
                    <a:pt x="16657" y="2766"/>
                    <a:pt x="16687" y="2736"/>
                    <a:pt x="16687" y="2705"/>
                  </a:cubicBezTo>
                  <a:cubicBezTo>
                    <a:pt x="16687" y="2645"/>
                    <a:pt x="16657" y="2645"/>
                    <a:pt x="16657" y="2614"/>
                  </a:cubicBezTo>
                  <a:cubicBezTo>
                    <a:pt x="16657" y="2553"/>
                    <a:pt x="16718" y="2553"/>
                    <a:pt x="16718" y="2523"/>
                  </a:cubicBezTo>
                  <a:cubicBezTo>
                    <a:pt x="16718" y="2462"/>
                    <a:pt x="16627" y="2432"/>
                    <a:pt x="16627" y="2401"/>
                  </a:cubicBezTo>
                  <a:cubicBezTo>
                    <a:pt x="16627" y="2371"/>
                    <a:pt x="16627" y="2341"/>
                    <a:pt x="16627" y="2310"/>
                  </a:cubicBezTo>
                  <a:cubicBezTo>
                    <a:pt x="16596" y="2280"/>
                    <a:pt x="16596" y="2280"/>
                    <a:pt x="16535" y="2249"/>
                  </a:cubicBezTo>
                  <a:cubicBezTo>
                    <a:pt x="16505" y="2219"/>
                    <a:pt x="16475" y="2128"/>
                    <a:pt x="16444" y="2128"/>
                  </a:cubicBezTo>
                  <a:cubicBezTo>
                    <a:pt x="16424" y="2128"/>
                    <a:pt x="16417" y="2141"/>
                    <a:pt x="16397" y="2141"/>
                  </a:cubicBezTo>
                  <a:cubicBezTo>
                    <a:pt x="16387" y="2141"/>
                    <a:pt x="16373" y="2138"/>
                    <a:pt x="16353" y="2128"/>
                  </a:cubicBezTo>
                  <a:cubicBezTo>
                    <a:pt x="16292" y="2097"/>
                    <a:pt x="16262" y="2037"/>
                    <a:pt x="16292" y="1945"/>
                  </a:cubicBezTo>
                  <a:cubicBezTo>
                    <a:pt x="16310" y="1891"/>
                    <a:pt x="16372" y="1880"/>
                    <a:pt x="16419" y="1880"/>
                  </a:cubicBezTo>
                  <a:cubicBezTo>
                    <a:pt x="16450" y="1880"/>
                    <a:pt x="16475" y="1885"/>
                    <a:pt x="16475" y="1885"/>
                  </a:cubicBezTo>
                  <a:cubicBezTo>
                    <a:pt x="16505" y="1885"/>
                    <a:pt x="16475" y="1854"/>
                    <a:pt x="16566" y="1824"/>
                  </a:cubicBezTo>
                  <a:cubicBezTo>
                    <a:pt x="16579" y="1820"/>
                    <a:pt x="16592" y="1818"/>
                    <a:pt x="16605" y="1818"/>
                  </a:cubicBezTo>
                  <a:cubicBezTo>
                    <a:pt x="16682" y="1818"/>
                    <a:pt x="16752" y="1885"/>
                    <a:pt x="16779" y="1885"/>
                  </a:cubicBezTo>
                  <a:cubicBezTo>
                    <a:pt x="16839" y="1854"/>
                    <a:pt x="16870" y="1733"/>
                    <a:pt x="16900" y="1702"/>
                  </a:cubicBezTo>
                  <a:cubicBezTo>
                    <a:pt x="16961" y="1642"/>
                    <a:pt x="17022" y="1611"/>
                    <a:pt x="17083" y="1581"/>
                  </a:cubicBezTo>
                  <a:cubicBezTo>
                    <a:pt x="17103" y="1581"/>
                    <a:pt x="17137" y="1594"/>
                    <a:pt x="17166" y="1594"/>
                  </a:cubicBezTo>
                  <a:cubicBezTo>
                    <a:pt x="17180" y="1594"/>
                    <a:pt x="17194" y="1591"/>
                    <a:pt x="17204" y="1581"/>
                  </a:cubicBezTo>
                  <a:cubicBezTo>
                    <a:pt x="17174" y="1459"/>
                    <a:pt x="16900" y="1490"/>
                    <a:pt x="16900" y="1338"/>
                  </a:cubicBezTo>
                  <a:cubicBezTo>
                    <a:pt x="16900" y="1307"/>
                    <a:pt x="16931" y="1277"/>
                    <a:pt x="16991" y="1246"/>
                  </a:cubicBezTo>
                  <a:cubicBezTo>
                    <a:pt x="17018" y="1239"/>
                    <a:pt x="17045" y="1235"/>
                    <a:pt x="17071" y="1235"/>
                  </a:cubicBezTo>
                  <a:cubicBezTo>
                    <a:pt x="17237" y="1235"/>
                    <a:pt x="17388" y="1371"/>
                    <a:pt x="17557" y="1371"/>
                  </a:cubicBezTo>
                  <a:cubicBezTo>
                    <a:pt x="17571" y="1371"/>
                    <a:pt x="17585" y="1370"/>
                    <a:pt x="17599" y="1368"/>
                  </a:cubicBezTo>
                  <a:cubicBezTo>
                    <a:pt x="17599" y="1155"/>
                    <a:pt x="17386" y="1064"/>
                    <a:pt x="17204" y="1064"/>
                  </a:cubicBezTo>
                  <a:lnTo>
                    <a:pt x="17113" y="1064"/>
                  </a:lnTo>
                  <a:cubicBezTo>
                    <a:pt x="17052" y="1034"/>
                    <a:pt x="16991" y="1034"/>
                    <a:pt x="16931" y="1003"/>
                  </a:cubicBezTo>
                  <a:cubicBezTo>
                    <a:pt x="16809" y="942"/>
                    <a:pt x="16657" y="912"/>
                    <a:pt x="16535" y="882"/>
                  </a:cubicBezTo>
                  <a:cubicBezTo>
                    <a:pt x="16535" y="882"/>
                    <a:pt x="16505" y="851"/>
                    <a:pt x="16475" y="851"/>
                  </a:cubicBezTo>
                  <a:lnTo>
                    <a:pt x="16414" y="851"/>
                  </a:lnTo>
                  <a:cubicBezTo>
                    <a:pt x="16383" y="851"/>
                    <a:pt x="16353" y="821"/>
                    <a:pt x="16353" y="821"/>
                  </a:cubicBezTo>
                  <a:lnTo>
                    <a:pt x="15958" y="821"/>
                  </a:lnTo>
                  <a:cubicBezTo>
                    <a:pt x="15867" y="790"/>
                    <a:pt x="15775" y="730"/>
                    <a:pt x="15745" y="730"/>
                  </a:cubicBezTo>
                  <a:lnTo>
                    <a:pt x="15654" y="730"/>
                  </a:lnTo>
                  <a:cubicBezTo>
                    <a:pt x="15613" y="730"/>
                    <a:pt x="15573" y="716"/>
                    <a:pt x="15541" y="716"/>
                  </a:cubicBezTo>
                  <a:cubicBezTo>
                    <a:pt x="15526" y="716"/>
                    <a:pt x="15512" y="720"/>
                    <a:pt x="15502" y="730"/>
                  </a:cubicBezTo>
                  <a:cubicBezTo>
                    <a:pt x="15472" y="730"/>
                    <a:pt x="15593" y="790"/>
                    <a:pt x="15502" y="821"/>
                  </a:cubicBezTo>
                  <a:cubicBezTo>
                    <a:pt x="15441" y="821"/>
                    <a:pt x="15320" y="730"/>
                    <a:pt x="15289" y="730"/>
                  </a:cubicBezTo>
                  <a:cubicBezTo>
                    <a:pt x="15228" y="730"/>
                    <a:pt x="15198" y="760"/>
                    <a:pt x="15168" y="760"/>
                  </a:cubicBezTo>
                  <a:cubicBezTo>
                    <a:pt x="15157" y="770"/>
                    <a:pt x="15151" y="774"/>
                    <a:pt x="15145" y="774"/>
                  </a:cubicBezTo>
                  <a:cubicBezTo>
                    <a:pt x="15134" y="774"/>
                    <a:pt x="15127" y="760"/>
                    <a:pt x="15107" y="760"/>
                  </a:cubicBezTo>
                  <a:cubicBezTo>
                    <a:pt x="15026" y="760"/>
                    <a:pt x="14918" y="774"/>
                    <a:pt x="14828" y="774"/>
                  </a:cubicBezTo>
                  <a:cubicBezTo>
                    <a:pt x="14783" y="774"/>
                    <a:pt x="14742" y="770"/>
                    <a:pt x="14712" y="760"/>
                  </a:cubicBezTo>
                  <a:cubicBezTo>
                    <a:pt x="14651" y="760"/>
                    <a:pt x="14620" y="699"/>
                    <a:pt x="14529" y="638"/>
                  </a:cubicBezTo>
                  <a:cubicBezTo>
                    <a:pt x="14443" y="617"/>
                    <a:pt x="14342" y="595"/>
                    <a:pt x="14236" y="595"/>
                  </a:cubicBezTo>
                  <a:cubicBezTo>
                    <a:pt x="14193" y="595"/>
                    <a:pt x="14148" y="599"/>
                    <a:pt x="14104" y="608"/>
                  </a:cubicBezTo>
                  <a:lnTo>
                    <a:pt x="13921" y="608"/>
                  </a:lnTo>
                  <a:cubicBezTo>
                    <a:pt x="13891" y="608"/>
                    <a:pt x="13861" y="578"/>
                    <a:pt x="13800" y="578"/>
                  </a:cubicBezTo>
                  <a:lnTo>
                    <a:pt x="13648" y="578"/>
                  </a:lnTo>
                  <a:cubicBezTo>
                    <a:pt x="13587" y="547"/>
                    <a:pt x="13526" y="456"/>
                    <a:pt x="13465" y="456"/>
                  </a:cubicBezTo>
                  <a:lnTo>
                    <a:pt x="12797" y="456"/>
                  </a:lnTo>
                  <a:cubicBezTo>
                    <a:pt x="12766" y="486"/>
                    <a:pt x="12766" y="517"/>
                    <a:pt x="12736" y="547"/>
                  </a:cubicBezTo>
                  <a:cubicBezTo>
                    <a:pt x="12704" y="563"/>
                    <a:pt x="12668" y="569"/>
                    <a:pt x="12630" y="569"/>
                  </a:cubicBezTo>
                  <a:cubicBezTo>
                    <a:pt x="12545" y="569"/>
                    <a:pt x="12450" y="541"/>
                    <a:pt x="12369" y="541"/>
                  </a:cubicBezTo>
                  <a:cubicBezTo>
                    <a:pt x="12348" y="541"/>
                    <a:pt x="12329" y="543"/>
                    <a:pt x="12310" y="547"/>
                  </a:cubicBezTo>
                  <a:cubicBezTo>
                    <a:pt x="12250" y="578"/>
                    <a:pt x="12250" y="638"/>
                    <a:pt x="12219" y="638"/>
                  </a:cubicBezTo>
                  <a:cubicBezTo>
                    <a:pt x="12189" y="638"/>
                    <a:pt x="12128" y="608"/>
                    <a:pt x="12067" y="578"/>
                  </a:cubicBezTo>
                  <a:cubicBezTo>
                    <a:pt x="12067" y="547"/>
                    <a:pt x="12037" y="486"/>
                    <a:pt x="12006" y="456"/>
                  </a:cubicBezTo>
                  <a:cubicBezTo>
                    <a:pt x="11946" y="426"/>
                    <a:pt x="11885" y="365"/>
                    <a:pt x="11824" y="334"/>
                  </a:cubicBezTo>
                  <a:lnTo>
                    <a:pt x="11429" y="334"/>
                  </a:lnTo>
                  <a:cubicBezTo>
                    <a:pt x="11399" y="365"/>
                    <a:pt x="11338" y="426"/>
                    <a:pt x="11277" y="426"/>
                  </a:cubicBezTo>
                  <a:lnTo>
                    <a:pt x="11095" y="426"/>
                  </a:lnTo>
                  <a:cubicBezTo>
                    <a:pt x="11064" y="426"/>
                    <a:pt x="11034" y="365"/>
                    <a:pt x="11003" y="365"/>
                  </a:cubicBezTo>
                  <a:lnTo>
                    <a:pt x="10791" y="365"/>
                  </a:lnTo>
                  <a:cubicBezTo>
                    <a:pt x="10760" y="380"/>
                    <a:pt x="10730" y="388"/>
                    <a:pt x="10703" y="388"/>
                  </a:cubicBezTo>
                  <a:cubicBezTo>
                    <a:pt x="10677" y="388"/>
                    <a:pt x="10654" y="380"/>
                    <a:pt x="10639" y="365"/>
                  </a:cubicBezTo>
                  <a:cubicBezTo>
                    <a:pt x="10547" y="365"/>
                    <a:pt x="10517" y="274"/>
                    <a:pt x="10456" y="274"/>
                  </a:cubicBezTo>
                  <a:cubicBezTo>
                    <a:pt x="10456" y="152"/>
                    <a:pt x="10335" y="152"/>
                    <a:pt x="10335" y="122"/>
                  </a:cubicBezTo>
                  <a:cubicBezTo>
                    <a:pt x="10304" y="122"/>
                    <a:pt x="10274" y="91"/>
                    <a:pt x="10274" y="91"/>
                  </a:cubicBezTo>
                  <a:cubicBezTo>
                    <a:pt x="10223" y="81"/>
                    <a:pt x="10176" y="78"/>
                    <a:pt x="10131" y="78"/>
                  </a:cubicBezTo>
                  <a:cubicBezTo>
                    <a:pt x="10041" y="78"/>
                    <a:pt x="9960" y="91"/>
                    <a:pt x="9879" y="91"/>
                  </a:cubicBezTo>
                  <a:cubicBezTo>
                    <a:pt x="9848" y="61"/>
                    <a:pt x="9818" y="31"/>
                    <a:pt x="9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68;p39">
              <a:extLst>
                <a:ext uri="{FF2B5EF4-FFF2-40B4-BE49-F238E27FC236}">
                  <a16:creationId xmlns:a16="http://schemas.microsoft.com/office/drawing/2014/main" id="{E042EC59-59A2-0CBE-ECB1-74D6D6E49F11}"/>
                </a:ext>
              </a:extLst>
            </p:cNvPr>
            <p:cNvSpPr/>
            <p:nvPr/>
          </p:nvSpPr>
          <p:spPr>
            <a:xfrm>
              <a:off x="1925950" y="1118724"/>
              <a:ext cx="3072" cy="3191"/>
            </a:xfrm>
            <a:custGeom>
              <a:avLst/>
              <a:gdLst/>
              <a:ahLst/>
              <a:cxnLst/>
              <a:rect l="l" t="t" r="r" b="b"/>
              <a:pathLst>
                <a:path w="78" h="81" extrusionOk="0">
                  <a:moveTo>
                    <a:pt x="36" y="0"/>
                  </a:moveTo>
                  <a:cubicBezTo>
                    <a:pt x="19" y="0"/>
                    <a:pt x="0" y="17"/>
                    <a:pt x="0" y="58"/>
                  </a:cubicBezTo>
                  <a:cubicBezTo>
                    <a:pt x="0" y="73"/>
                    <a:pt x="8" y="81"/>
                    <a:pt x="19" y="81"/>
                  </a:cubicBezTo>
                  <a:cubicBezTo>
                    <a:pt x="30" y="81"/>
                    <a:pt x="46" y="73"/>
                    <a:pt x="61" y="58"/>
                  </a:cubicBezTo>
                  <a:cubicBezTo>
                    <a:pt x="78" y="25"/>
                    <a:pt x="58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69;p39">
              <a:extLst>
                <a:ext uri="{FF2B5EF4-FFF2-40B4-BE49-F238E27FC236}">
                  <a16:creationId xmlns:a16="http://schemas.microsoft.com/office/drawing/2014/main" id="{A895CEF7-6A0E-6D86-C464-381777AA8F74}"/>
                </a:ext>
              </a:extLst>
            </p:cNvPr>
            <p:cNvSpPr/>
            <p:nvPr/>
          </p:nvSpPr>
          <p:spPr>
            <a:xfrm>
              <a:off x="1896014" y="1287235"/>
              <a:ext cx="6736" cy="3309"/>
            </a:xfrm>
            <a:custGeom>
              <a:avLst/>
              <a:gdLst/>
              <a:ahLst/>
              <a:cxnLst/>
              <a:rect l="l" t="t" r="r" b="b"/>
              <a:pathLst>
                <a:path w="171" h="84" extrusionOk="0">
                  <a:moveTo>
                    <a:pt x="81" y="0"/>
                  </a:moveTo>
                  <a:cubicBezTo>
                    <a:pt x="41" y="0"/>
                    <a:pt x="0" y="18"/>
                    <a:pt x="0" y="35"/>
                  </a:cubicBezTo>
                  <a:cubicBezTo>
                    <a:pt x="12" y="71"/>
                    <a:pt x="43" y="84"/>
                    <a:pt x="74" y="84"/>
                  </a:cubicBezTo>
                  <a:cubicBezTo>
                    <a:pt x="122" y="84"/>
                    <a:pt x="171" y="54"/>
                    <a:pt x="152" y="35"/>
                  </a:cubicBezTo>
                  <a:cubicBezTo>
                    <a:pt x="139" y="10"/>
                    <a:pt x="110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0;p39">
              <a:extLst>
                <a:ext uri="{FF2B5EF4-FFF2-40B4-BE49-F238E27FC236}">
                  <a16:creationId xmlns:a16="http://schemas.microsoft.com/office/drawing/2014/main" id="{5344392C-8C12-FFDF-8287-6ACFA4C8143D}"/>
                </a:ext>
              </a:extLst>
            </p:cNvPr>
            <p:cNvSpPr/>
            <p:nvPr/>
          </p:nvSpPr>
          <p:spPr>
            <a:xfrm>
              <a:off x="1815776" y="1272739"/>
              <a:ext cx="10832" cy="6342"/>
            </a:xfrm>
            <a:custGeom>
              <a:avLst/>
              <a:gdLst/>
              <a:ahLst/>
              <a:cxnLst/>
              <a:rect l="l" t="t" r="r" b="b"/>
              <a:pathLst>
                <a:path w="275" h="161" extrusionOk="0">
                  <a:moveTo>
                    <a:pt x="137" y="1"/>
                  </a:moveTo>
                  <a:cubicBezTo>
                    <a:pt x="84" y="1"/>
                    <a:pt x="31" y="8"/>
                    <a:pt x="1" y="39"/>
                  </a:cubicBezTo>
                  <a:cubicBezTo>
                    <a:pt x="61" y="99"/>
                    <a:pt x="153" y="160"/>
                    <a:pt x="244" y="160"/>
                  </a:cubicBezTo>
                  <a:cubicBezTo>
                    <a:pt x="274" y="130"/>
                    <a:pt x="274" y="69"/>
                    <a:pt x="274" y="8"/>
                  </a:cubicBezTo>
                  <a:cubicBezTo>
                    <a:pt x="244" y="8"/>
                    <a:pt x="191" y="1"/>
                    <a:pt x="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1;p39">
              <a:extLst>
                <a:ext uri="{FF2B5EF4-FFF2-40B4-BE49-F238E27FC236}">
                  <a16:creationId xmlns:a16="http://schemas.microsoft.com/office/drawing/2014/main" id="{FB1368A9-3390-3B56-8261-1AF932494EAA}"/>
                </a:ext>
              </a:extLst>
            </p:cNvPr>
            <p:cNvSpPr/>
            <p:nvPr/>
          </p:nvSpPr>
          <p:spPr>
            <a:xfrm>
              <a:off x="1799035" y="1257023"/>
              <a:ext cx="6854" cy="11581"/>
            </a:xfrm>
            <a:custGeom>
              <a:avLst/>
              <a:gdLst/>
              <a:ahLst/>
              <a:cxnLst/>
              <a:rect l="l" t="t" r="r" b="b"/>
              <a:pathLst>
                <a:path w="174" h="294" extrusionOk="0">
                  <a:moveTo>
                    <a:pt x="81" y="1"/>
                  </a:moveTo>
                  <a:cubicBezTo>
                    <a:pt x="57" y="1"/>
                    <a:pt x="28" y="14"/>
                    <a:pt x="0" y="42"/>
                  </a:cubicBezTo>
                  <a:cubicBezTo>
                    <a:pt x="0" y="103"/>
                    <a:pt x="0" y="194"/>
                    <a:pt x="0" y="255"/>
                  </a:cubicBezTo>
                  <a:cubicBezTo>
                    <a:pt x="9" y="283"/>
                    <a:pt x="24" y="294"/>
                    <a:pt x="41" y="294"/>
                  </a:cubicBezTo>
                  <a:cubicBezTo>
                    <a:pt x="80" y="294"/>
                    <a:pt x="131" y="237"/>
                    <a:pt x="152" y="194"/>
                  </a:cubicBezTo>
                  <a:cubicBezTo>
                    <a:pt x="173" y="69"/>
                    <a:pt x="136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2;p39">
              <a:extLst>
                <a:ext uri="{FF2B5EF4-FFF2-40B4-BE49-F238E27FC236}">
                  <a16:creationId xmlns:a16="http://schemas.microsoft.com/office/drawing/2014/main" id="{FBF3B05C-D86E-18B3-EFC8-1DDB01619B8B}"/>
                </a:ext>
              </a:extLst>
            </p:cNvPr>
            <p:cNvSpPr/>
            <p:nvPr/>
          </p:nvSpPr>
          <p:spPr>
            <a:xfrm>
              <a:off x="1799744" y="1249302"/>
              <a:ext cx="4097" cy="4609"/>
            </a:xfrm>
            <a:custGeom>
              <a:avLst/>
              <a:gdLst/>
              <a:ahLst/>
              <a:cxnLst/>
              <a:rect l="l" t="t" r="r" b="b"/>
              <a:pathLst>
                <a:path w="104" h="117" extrusionOk="0">
                  <a:moveTo>
                    <a:pt x="68" y="0"/>
                  </a:moveTo>
                  <a:cubicBezTo>
                    <a:pt x="25" y="0"/>
                    <a:pt x="0" y="117"/>
                    <a:pt x="73" y="117"/>
                  </a:cubicBezTo>
                  <a:cubicBezTo>
                    <a:pt x="104" y="87"/>
                    <a:pt x="104" y="56"/>
                    <a:pt x="104" y="26"/>
                  </a:cubicBezTo>
                  <a:cubicBezTo>
                    <a:pt x="92" y="7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3;p39">
              <a:extLst>
                <a:ext uri="{FF2B5EF4-FFF2-40B4-BE49-F238E27FC236}">
                  <a16:creationId xmlns:a16="http://schemas.microsoft.com/office/drawing/2014/main" id="{9B033F29-EC7F-8111-7B53-E59AE837360D}"/>
                </a:ext>
              </a:extLst>
            </p:cNvPr>
            <p:cNvSpPr/>
            <p:nvPr/>
          </p:nvSpPr>
          <p:spPr>
            <a:xfrm>
              <a:off x="1748734" y="1167686"/>
              <a:ext cx="26391" cy="41556"/>
            </a:xfrm>
            <a:custGeom>
              <a:avLst/>
              <a:gdLst/>
              <a:ahLst/>
              <a:cxnLst/>
              <a:rect l="l" t="t" r="r" b="b"/>
              <a:pathLst>
                <a:path w="670" h="1055" extrusionOk="0">
                  <a:moveTo>
                    <a:pt x="274" y="0"/>
                  </a:moveTo>
                  <a:cubicBezTo>
                    <a:pt x="244" y="31"/>
                    <a:pt x="183" y="31"/>
                    <a:pt x="122" y="31"/>
                  </a:cubicBezTo>
                  <a:cubicBezTo>
                    <a:pt x="92" y="92"/>
                    <a:pt x="31" y="122"/>
                    <a:pt x="1" y="183"/>
                  </a:cubicBezTo>
                  <a:cubicBezTo>
                    <a:pt x="1" y="244"/>
                    <a:pt x="1" y="304"/>
                    <a:pt x="1" y="365"/>
                  </a:cubicBezTo>
                  <a:cubicBezTo>
                    <a:pt x="31" y="396"/>
                    <a:pt x="92" y="487"/>
                    <a:pt x="122" y="487"/>
                  </a:cubicBezTo>
                  <a:cubicBezTo>
                    <a:pt x="152" y="517"/>
                    <a:pt x="183" y="517"/>
                    <a:pt x="183" y="517"/>
                  </a:cubicBezTo>
                  <a:cubicBezTo>
                    <a:pt x="213" y="548"/>
                    <a:pt x="244" y="608"/>
                    <a:pt x="244" y="639"/>
                  </a:cubicBezTo>
                  <a:cubicBezTo>
                    <a:pt x="244" y="700"/>
                    <a:pt x="122" y="639"/>
                    <a:pt x="122" y="730"/>
                  </a:cubicBezTo>
                  <a:cubicBezTo>
                    <a:pt x="152" y="791"/>
                    <a:pt x="61" y="821"/>
                    <a:pt x="61" y="882"/>
                  </a:cubicBezTo>
                  <a:cubicBezTo>
                    <a:pt x="92" y="912"/>
                    <a:pt x="122" y="882"/>
                    <a:pt x="122" y="943"/>
                  </a:cubicBezTo>
                  <a:cubicBezTo>
                    <a:pt x="122" y="973"/>
                    <a:pt x="1" y="973"/>
                    <a:pt x="61" y="1034"/>
                  </a:cubicBezTo>
                  <a:cubicBezTo>
                    <a:pt x="76" y="1049"/>
                    <a:pt x="94" y="1055"/>
                    <a:pt x="112" y="1055"/>
                  </a:cubicBezTo>
                  <a:cubicBezTo>
                    <a:pt x="166" y="1055"/>
                    <a:pt x="228" y="1003"/>
                    <a:pt x="274" y="1003"/>
                  </a:cubicBezTo>
                  <a:cubicBezTo>
                    <a:pt x="335" y="1003"/>
                    <a:pt x="396" y="1011"/>
                    <a:pt x="453" y="1011"/>
                  </a:cubicBezTo>
                  <a:cubicBezTo>
                    <a:pt x="510" y="1011"/>
                    <a:pt x="563" y="1003"/>
                    <a:pt x="608" y="973"/>
                  </a:cubicBezTo>
                  <a:cubicBezTo>
                    <a:pt x="608" y="882"/>
                    <a:pt x="669" y="852"/>
                    <a:pt x="669" y="791"/>
                  </a:cubicBezTo>
                  <a:cubicBezTo>
                    <a:pt x="669" y="730"/>
                    <a:pt x="578" y="730"/>
                    <a:pt x="578" y="700"/>
                  </a:cubicBezTo>
                  <a:cubicBezTo>
                    <a:pt x="548" y="669"/>
                    <a:pt x="548" y="639"/>
                    <a:pt x="517" y="578"/>
                  </a:cubicBezTo>
                  <a:cubicBezTo>
                    <a:pt x="487" y="548"/>
                    <a:pt x="456" y="517"/>
                    <a:pt x="426" y="487"/>
                  </a:cubicBezTo>
                  <a:cubicBezTo>
                    <a:pt x="396" y="426"/>
                    <a:pt x="304" y="335"/>
                    <a:pt x="304" y="304"/>
                  </a:cubicBezTo>
                  <a:cubicBezTo>
                    <a:pt x="335" y="244"/>
                    <a:pt x="396" y="244"/>
                    <a:pt x="365" y="183"/>
                  </a:cubicBezTo>
                  <a:cubicBezTo>
                    <a:pt x="365" y="122"/>
                    <a:pt x="274" y="122"/>
                    <a:pt x="274" y="92"/>
                  </a:cubicBezTo>
                  <a:cubicBezTo>
                    <a:pt x="274" y="31"/>
                    <a:pt x="304" y="31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4;p39">
              <a:extLst>
                <a:ext uri="{FF2B5EF4-FFF2-40B4-BE49-F238E27FC236}">
                  <a16:creationId xmlns:a16="http://schemas.microsoft.com/office/drawing/2014/main" id="{DCB20845-A743-DCA4-5AA1-0F9D734E06FA}"/>
                </a:ext>
              </a:extLst>
            </p:cNvPr>
            <p:cNvSpPr/>
            <p:nvPr/>
          </p:nvSpPr>
          <p:spPr>
            <a:xfrm>
              <a:off x="1731954" y="1184663"/>
              <a:ext cx="18001" cy="18710"/>
            </a:xfrm>
            <a:custGeom>
              <a:avLst/>
              <a:gdLst/>
              <a:ahLst/>
              <a:cxnLst/>
              <a:rect l="l" t="t" r="r" b="b"/>
              <a:pathLst>
                <a:path w="457" h="475" extrusionOk="0">
                  <a:moveTo>
                    <a:pt x="315" y="0"/>
                  </a:moveTo>
                  <a:cubicBezTo>
                    <a:pt x="288" y="0"/>
                    <a:pt x="262" y="8"/>
                    <a:pt x="244" y="25"/>
                  </a:cubicBezTo>
                  <a:cubicBezTo>
                    <a:pt x="183" y="56"/>
                    <a:pt x="214" y="86"/>
                    <a:pt x="153" y="117"/>
                  </a:cubicBezTo>
                  <a:cubicBezTo>
                    <a:pt x="92" y="147"/>
                    <a:pt x="62" y="147"/>
                    <a:pt x="62" y="177"/>
                  </a:cubicBezTo>
                  <a:cubicBezTo>
                    <a:pt x="62" y="238"/>
                    <a:pt x="123" y="238"/>
                    <a:pt x="92" y="299"/>
                  </a:cubicBezTo>
                  <a:cubicBezTo>
                    <a:pt x="62" y="329"/>
                    <a:pt x="1" y="360"/>
                    <a:pt x="1" y="421"/>
                  </a:cubicBezTo>
                  <a:cubicBezTo>
                    <a:pt x="21" y="461"/>
                    <a:pt x="55" y="475"/>
                    <a:pt x="93" y="475"/>
                  </a:cubicBezTo>
                  <a:cubicBezTo>
                    <a:pt x="170" y="475"/>
                    <a:pt x="264" y="421"/>
                    <a:pt x="305" y="421"/>
                  </a:cubicBezTo>
                  <a:cubicBezTo>
                    <a:pt x="335" y="390"/>
                    <a:pt x="396" y="421"/>
                    <a:pt x="396" y="360"/>
                  </a:cubicBezTo>
                  <a:cubicBezTo>
                    <a:pt x="396" y="329"/>
                    <a:pt x="366" y="269"/>
                    <a:pt x="396" y="208"/>
                  </a:cubicBezTo>
                  <a:cubicBezTo>
                    <a:pt x="427" y="147"/>
                    <a:pt x="457" y="147"/>
                    <a:pt x="457" y="86"/>
                  </a:cubicBezTo>
                  <a:cubicBezTo>
                    <a:pt x="457" y="43"/>
                    <a:pt x="381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5;p39">
              <a:extLst>
                <a:ext uri="{FF2B5EF4-FFF2-40B4-BE49-F238E27FC236}">
                  <a16:creationId xmlns:a16="http://schemas.microsoft.com/office/drawing/2014/main" id="{8ACAFC21-E15E-8E0E-23C4-E359F7EF916C}"/>
                </a:ext>
              </a:extLst>
            </p:cNvPr>
            <p:cNvSpPr/>
            <p:nvPr/>
          </p:nvSpPr>
          <p:spPr>
            <a:xfrm>
              <a:off x="1573093" y="1123608"/>
              <a:ext cx="8075" cy="4924"/>
            </a:xfrm>
            <a:custGeom>
              <a:avLst/>
              <a:gdLst/>
              <a:ahLst/>
              <a:cxnLst/>
              <a:rect l="l" t="t" r="r" b="b"/>
              <a:pathLst>
                <a:path w="205" h="125" extrusionOk="0">
                  <a:moveTo>
                    <a:pt x="134" y="0"/>
                  </a:moveTo>
                  <a:cubicBezTo>
                    <a:pt x="70" y="0"/>
                    <a:pt x="0" y="43"/>
                    <a:pt x="22" y="86"/>
                  </a:cubicBezTo>
                  <a:cubicBezTo>
                    <a:pt x="22" y="114"/>
                    <a:pt x="39" y="125"/>
                    <a:pt x="62" y="125"/>
                  </a:cubicBezTo>
                  <a:cubicBezTo>
                    <a:pt x="116" y="125"/>
                    <a:pt x="204" y="68"/>
                    <a:pt x="204" y="25"/>
                  </a:cubicBezTo>
                  <a:cubicBezTo>
                    <a:pt x="186" y="7"/>
                    <a:pt x="161" y="0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6;p39">
              <a:extLst>
                <a:ext uri="{FF2B5EF4-FFF2-40B4-BE49-F238E27FC236}">
                  <a16:creationId xmlns:a16="http://schemas.microsoft.com/office/drawing/2014/main" id="{D87A8A59-5395-FD75-7834-A43828180567}"/>
                </a:ext>
              </a:extLst>
            </p:cNvPr>
            <p:cNvSpPr/>
            <p:nvPr/>
          </p:nvSpPr>
          <p:spPr>
            <a:xfrm>
              <a:off x="1569154" y="1759129"/>
              <a:ext cx="3624" cy="39"/>
            </a:xfrm>
            <a:custGeom>
              <a:avLst/>
              <a:gdLst/>
              <a:ahLst/>
              <a:cxnLst/>
              <a:rect l="l" t="t" r="r" b="b"/>
              <a:pathLst>
                <a:path w="92" h="1" extrusionOk="0">
                  <a:moveTo>
                    <a:pt x="91" y="1"/>
                  </a:moveTo>
                  <a:lnTo>
                    <a:pt x="0" y="1"/>
                  </a:lnTo>
                  <a:cubicBezTo>
                    <a:pt x="31" y="1"/>
                    <a:pt x="61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7;p39">
              <a:extLst>
                <a:ext uri="{FF2B5EF4-FFF2-40B4-BE49-F238E27FC236}">
                  <a16:creationId xmlns:a16="http://schemas.microsoft.com/office/drawing/2014/main" id="{F4893B3F-0D1E-A566-5292-EEC50C0C3AAE}"/>
                </a:ext>
              </a:extLst>
            </p:cNvPr>
            <p:cNvSpPr/>
            <p:nvPr/>
          </p:nvSpPr>
          <p:spPr>
            <a:xfrm>
              <a:off x="1561946" y="1104543"/>
              <a:ext cx="1260" cy="1457"/>
            </a:xfrm>
            <a:custGeom>
              <a:avLst/>
              <a:gdLst/>
              <a:ahLst/>
              <a:cxnLst/>
              <a:rect l="l" t="t" r="r" b="b"/>
              <a:pathLst>
                <a:path w="32" h="37" extrusionOk="0">
                  <a:moveTo>
                    <a:pt x="27" y="0"/>
                  </a:moveTo>
                  <a:cubicBezTo>
                    <a:pt x="24" y="0"/>
                    <a:pt x="16" y="8"/>
                    <a:pt x="1" y="23"/>
                  </a:cubicBezTo>
                  <a:cubicBezTo>
                    <a:pt x="11" y="33"/>
                    <a:pt x="18" y="36"/>
                    <a:pt x="22" y="36"/>
                  </a:cubicBezTo>
                  <a:cubicBezTo>
                    <a:pt x="31" y="36"/>
                    <a:pt x="31" y="23"/>
                    <a:pt x="31" y="23"/>
                  </a:cubicBezTo>
                  <a:cubicBezTo>
                    <a:pt x="31" y="8"/>
                    <a:pt x="3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78;p39">
              <a:extLst>
                <a:ext uri="{FF2B5EF4-FFF2-40B4-BE49-F238E27FC236}">
                  <a16:creationId xmlns:a16="http://schemas.microsoft.com/office/drawing/2014/main" id="{7D7C730B-FA78-4869-3801-9B4921D11BB4}"/>
                </a:ext>
              </a:extLst>
            </p:cNvPr>
            <p:cNvSpPr/>
            <p:nvPr/>
          </p:nvSpPr>
          <p:spPr>
            <a:xfrm>
              <a:off x="1535633" y="1148030"/>
              <a:ext cx="6027" cy="3939"/>
            </a:xfrm>
            <a:custGeom>
              <a:avLst/>
              <a:gdLst/>
              <a:ahLst/>
              <a:cxnLst/>
              <a:rect l="l" t="t" r="r" b="b"/>
              <a:pathLst>
                <a:path w="153" h="100" extrusionOk="0">
                  <a:moveTo>
                    <a:pt x="69" y="1"/>
                  </a:moveTo>
                  <a:cubicBezTo>
                    <a:pt x="53" y="1"/>
                    <a:pt x="39" y="4"/>
                    <a:pt x="30" y="13"/>
                  </a:cubicBezTo>
                  <a:cubicBezTo>
                    <a:pt x="30" y="13"/>
                    <a:pt x="0" y="44"/>
                    <a:pt x="30" y="74"/>
                  </a:cubicBezTo>
                  <a:cubicBezTo>
                    <a:pt x="30" y="93"/>
                    <a:pt x="42" y="100"/>
                    <a:pt x="58" y="100"/>
                  </a:cubicBezTo>
                  <a:cubicBezTo>
                    <a:pt x="94" y="100"/>
                    <a:pt x="152" y="64"/>
                    <a:pt x="152" y="44"/>
                  </a:cubicBezTo>
                  <a:cubicBezTo>
                    <a:pt x="152" y="22"/>
                    <a:pt x="106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79;p39">
              <a:extLst>
                <a:ext uri="{FF2B5EF4-FFF2-40B4-BE49-F238E27FC236}">
                  <a16:creationId xmlns:a16="http://schemas.microsoft.com/office/drawing/2014/main" id="{D36ADB9F-FF8D-223E-CC8F-F670F83E6B41}"/>
                </a:ext>
              </a:extLst>
            </p:cNvPr>
            <p:cNvSpPr/>
            <p:nvPr/>
          </p:nvSpPr>
          <p:spPr>
            <a:xfrm>
              <a:off x="1442633" y="1410329"/>
              <a:ext cx="827" cy="1654"/>
            </a:xfrm>
            <a:custGeom>
              <a:avLst/>
              <a:gdLst/>
              <a:ahLst/>
              <a:cxnLst/>
              <a:rect l="l" t="t" r="r" b="b"/>
              <a:pathLst>
                <a:path w="21" h="42" extrusionOk="0">
                  <a:moveTo>
                    <a:pt x="14" y="1"/>
                  </a:moveTo>
                  <a:cubicBezTo>
                    <a:pt x="7" y="1"/>
                    <a:pt x="0" y="41"/>
                    <a:pt x="21" y="41"/>
                  </a:cubicBezTo>
                  <a:cubicBezTo>
                    <a:pt x="21" y="11"/>
                    <a:pt x="17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0;p39">
              <a:extLst>
                <a:ext uri="{FF2B5EF4-FFF2-40B4-BE49-F238E27FC236}">
                  <a16:creationId xmlns:a16="http://schemas.microsoft.com/office/drawing/2014/main" id="{36E6C09E-67E5-B91A-A637-862A0FEC8E36}"/>
                </a:ext>
              </a:extLst>
            </p:cNvPr>
            <p:cNvSpPr/>
            <p:nvPr/>
          </p:nvSpPr>
          <p:spPr>
            <a:xfrm>
              <a:off x="1348845" y="1214127"/>
              <a:ext cx="3466" cy="4136"/>
            </a:xfrm>
            <a:custGeom>
              <a:avLst/>
              <a:gdLst/>
              <a:ahLst/>
              <a:cxnLst/>
              <a:rect l="l" t="t" r="r" b="b"/>
              <a:pathLst>
                <a:path w="88" h="105" extrusionOk="0">
                  <a:moveTo>
                    <a:pt x="15" y="1"/>
                  </a:moveTo>
                  <a:cubicBezTo>
                    <a:pt x="9" y="1"/>
                    <a:pt x="5" y="3"/>
                    <a:pt x="0" y="7"/>
                  </a:cubicBezTo>
                  <a:cubicBezTo>
                    <a:pt x="0" y="33"/>
                    <a:pt x="23" y="104"/>
                    <a:pt x="48" y="104"/>
                  </a:cubicBezTo>
                  <a:cubicBezTo>
                    <a:pt x="53" y="104"/>
                    <a:pt x="57" y="102"/>
                    <a:pt x="61" y="98"/>
                  </a:cubicBezTo>
                  <a:cubicBezTo>
                    <a:pt x="87" y="72"/>
                    <a:pt x="46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1;p39">
              <a:extLst>
                <a:ext uri="{FF2B5EF4-FFF2-40B4-BE49-F238E27FC236}">
                  <a16:creationId xmlns:a16="http://schemas.microsoft.com/office/drawing/2014/main" id="{A4FA78D4-B61E-0A08-B740-AE4DC500E5C3}"/>
                </a:ext>
              </a:extLst>
            </p:cNvPr>
            <p:cNvSpPr/>
            <p:nvPr/>
          </p:nvSpPr>
          <p:spPr>
            <a:xfrm>
              <a:off x="1260256" y="1098241"/>
              <a:ext cx="398706" cy="662146"/>
            </a:xfrm>
            <a:custGeom>
              <a:avLst/>
              <a:gdLst/>
              <a:ahLst/>
              <a:cxnLst/>
              <a:rect l="l" t="t" r="r" b="b"/>
              <a:pathLst>
                <a:path w="10122" h="16810" extrusionOk="0">
                  <a:moveTo>
                    <a:pt x="7690" y="152"/>
                  </a:moveTo>
                  <a:lnTo>
                    <a:pt x="7690" y="183"/>
                  </a:lnTo>
                  <a:cubicBezTo>
                    <a:pt x="7690" y="183"/>
                    <a:pt x="7690" y="213"/>
                    <a:pt x="7660" y="213"/>
                  </a:cubicBezTo>
                  <a:lnTo>
                    <a:pt x="7660" y="152"/>
                  </a:lnTo>
                  <a:close/>
                  <a:moveTo>
                    <a:pt x="5111" y="546"/>
                  </a:moveTo>
                  <a:cubicBezTo>
                    <a:pt x="5139" y="546"/>
                    <a:pt x="5171" y="569"/>
                    <a:pt x="5198" y="608"/>
                  </a:cubicBezTo>
                  <a:cubicBezTo>
                    <a:pt x="5243" y="624"/>
                    <a:pt x="5304" y="624"/>
                    <a:pt x="5357" y="624"/>
                  </a:cubicBezTo>
                  <a:cubicBezTo>
                    <a:pt x="5410" y="624"/>
                    <a:pt x="5456" y="624"/>
                    <a:pt x="5471" y="639"/>
                  </a:cubicBezTo>
                  <a:cubicBezTo>
                    <a:pt x="5471" y="669"/>
                    <a:pt x="5441" y="700"/>
                    <a:pt x="5410" y="700"/>
                  </a:cubicBezTo>
                  <a:lnTo>
                    <a:pt x="5441" y="730"/>
                  </a:lnTo>
                  <a:cubicBezTo>
                    <a:pt x="5407" y="696"/>
                    <a:pt x="5371" y="686"/>
                    <a:pt x="5334" y="686"/>
                  </a:cubicBezTo>
                  <a:cubicBezTo>
                    <a:pt x="5275" y="686"/>
                    <a:pt x="5212" y="713"/>
                    <a:pt x="5152" y="713"/>
                  </a:cubicBezTo>
                  <a:cubicBezTo>
                    <a:pt x="5115" y="713"/>
                    <a:pt x="5079" y="703"/>
                    <a:pt x="5046" y="669"/>
                  </a:cubicBezTo>
                  <a:cubicBezTo>
                    <a:pt x="5046" y="584"/>
                    <a:pt x="5075" y="546"/>
                    <a:pt x="5111" y="546"/>
                  </a:cubicBezTo>
                  <a:close/>
                  <a:moveTo>
                    <a:pt x="8409" y="796"/>
                  </a:moveTo>
                  <a:cubicBezTo>
                    <a:pt x="8414" y="796"/>
                    <a:pt x="8420" y="803"/>
                    <a:pt x="8420" y="821"/>
                  </a:cubicBezTo>
                  <a:cubicBezTo>
                    <a:pt x="8447" y="849"/>
                    <a:pt x="8425" y="851"/>
                    <a:pt x="8398" y="852"/>
                  </a:cubicBezTo>
                  <a:lnTo>
                    <a:pt x="8398" y="852"/>
                  </a:lnTo>
                  <a:cubicBezTo>
                    <a:pt x="8385" y="821"/>
                    <a:pt x="8398" y="796"/>
                    <a:pt x="8409" y="796"/>
                  </a:cubicBezTo>
                  <a:close/>
                  <a:moveTo>
                    <a:pt x="4333" y="797"/>
                  </a:moveTo>
                  <a:cubicBezTo>
                    <a:pt x="4384" y="797"/>
                    <a:pt x="4425" y="817"/>
                    <a:pt x="4438" y="882"/>
                  </a:cubicBezTo>
                  <a:cubicBezTo>
                    <a:pt x="4407" y="943"/>
                    <a:pt x="4377" y="943"/>
                    <a:pt x="4316" y="943"/>
                  </a:cubicBezTo>
                  <a:lnTo>
                    <a:pt x="4347" y="943"/>
                  </a:lnTo>
                  <a:cubicBezTo>
                    <a:pt x="4273" y="967"/>
                    <a:pt x="4199" y="1012"/>
                    <a:pt x="4109" y="1012"/>
                  </a:cubicBezTo>
                  <a:cubicBezTo>
                    <a:pt x="4088" y="1012"/>
                    <a:pt x="4066" y="1009"/>
                    <a:pt x="4043" y="1004"/>
                  </a:cubicBezTo>
                  <a:cubicBezTo>
                    <a:pt x="4073" y="943"/>
                    <a:pt x="4073" y="882"/>
                    <a:pt x="4103" y="852"/>
                  </a:cubicBezTo>
                  <a:cubicBezTo>
                    <a:pt x="4173" y="834"/>
                    <a:pt x="4263" y="797"/>
                    <a:pt x="4333" y="797"/>
                  </a:cubicBezTo>
                  <a:close/>
                  <a:moveTo>
                    <a:pt x="4347" y="1338"/>
                  </a:moveTo>
                  <a:cubicBezTo>
                    <a:pt x="4407" y="1338"/>
                    <a:pt x="4468" y="1338"/>
                    <a:pt x="4438" y="1399"/>
                  </a:cubicBezTo>
                  <a:cubicBezTo>
                    <a:pt x="4438" y="1429"/>
                    <a:pt x="4407" y="1429"/>
                    <a:pt x="4347" y="1429"/>
                  </a:cubicBezTo>
                  <a:lnTo>
                    <a:pt x="4377" y="1459"/>
                  </a:lnTo>
                  <a:cubicBezTo>
                    <a:pt x="4313" y="1481"/>
                    <a:pt x="4263" y="1502"/>
                    <a:pt x="4208" y="1502"/>
                  </a:cubicBezTo>
                  <a:cubicBezTo>
                    <a:pt x="4185" y="1502"/>
                    <a:pt x="4161" y="1499"/>
                    <a:pt x="4134" y="1490"/>
                  </a:cubicBezTo>
                  <a:cubicBezTo>
                    <a:pt x="4134" y="1429"/>
                    <a:pt x="4225" y="1429"/>
                    <a:pt x="4255" y="1399"/>
                  </a:cubicBezTo>
                  <a:cubicBezTo>
                    <a:pt x="4286" y="1368"/>
                    <a:pt x="4316" y="1338"/>
                    <a:pt x="4347" y="1338"/>
                  </a:cubicBezTo>
                  <a:close/>
                  <a:moveTo>
                    <a:pt x="2120" y="1963"/>
                  </a:moveTo>
                  <a:cubicBezTo>
                    <a:pt x="2124" y="1963"/>
                    <a:pt x="2128" y="1966"/>
                    <a:pt x="2128" y="1976"/>
                  </a:cubicBezTo>
                  <a:lnTo>
                    <a:pt x="2128" y="2007"/>
                  </a:lnTo>
                  <a:cubicBezTo>
                    <a:pt x="2128" y="2007"/>
                    <a:pt x="2097" y="2007"/>
                    <a:pt x="2097" y="1976"/>
                  </a:cubicBezTo>
                  <a:cubicBezTo>
                    <a:pt x="2097" y="1976"/>
                    <a:pt x="2111" y="1963"/>
                    <a:pt x="2120" y="1963"/>
                  </a:cubicBezTo>
                  <a:close/>
                  <a:moveTo>
                    <a:pt x="4974" y="2399"/>
                  </a:moveTo>
                  <a:cubicBezTo>
                    <a:pt x="5063" y="2399"/>
                    <a:pt x="5019" y="2587"/>
                    <a:pt x="4966" y="2612"/>
                  </a:cubicBezTo>
                  <a:lnTo>
                    <a:pt x="4966" y="2612"/>
                  </a:lnTo>
                  <a:cubicBezTo>
                    <a:pt x="4886" y="2589"/>
                    <a:pt x="4842" y="2430"/>
                    <a:pt x="4955" y="2402"/>
                  </a:cubicBezTo>
                  <a:cubicBezTo>
                    <a:pt x="4962" y="2400"/>
                    <a:pt x="4968" y="2399"/>
                    <a:pt x="4974" y="2399"/>
                  </a:cubicBezTo>
                  <a:close/>
                  <a:moveTo>
                    <a:pt x="2273" y="2943"/>
                  </a:moveTo>
                  <a:cubicBezTo>
                    <a:pt x="2317" y="2943"/>
                    <a:pt x="2336" y="3014"/>
                    <a:pt x="2310" y="3040"/>
                  </a:cubicBezTo>
                  <a:cubicBezTo>
                    <a:pt x="2249" y="3040"/>
                    <a:pt x="2189" y="2979"/>
                    <a:pt x="2249" y="2949"/>
                  </a:cubicBezTo>
                  <a:cubicBezTo>
                    <a:pt x="2258" y="2945"/>
                    <a:pt x="2266" y="2943"/>
                    <a:pt x="2273" y="2943"/>
                  </a:cubicBezTo>
                  <a:close/>
                  <a:moveTo>
                    <a:pt x="5699" y="3035"/>
                  </a:moveTo>
                  <a:cubicBezTo>
                    <a:pt x="5706" y="3035"/>
                    <a:pt x="5711" y="3037"/>
                    <a:pt x="5714" y="3040"/>
                  </a:cubicBezTo>
                  <a:cubicBezTo>
                    <a:pt x="5775" y="3040"/>
                    <a:pt x="5927" y="3253"/>
                    <a:pt x="5806" y="3314"/>
                  </a:cubicBezTo>
                  <a:lnTo>
                    <a:pt x="5593" y="3314"/>
                  </a:lnTo>
                  <a:cubicBezTo>
                    <a:pt x="5562" y="3314"/>
                    <a:pt x="5562" y="3283"/>
                    <a:pt x="5502" y="3253"/>
                  </a:cubicBezTo>
                  <a:cubicBezTo>
                    <a:pt x="5491" y="3249"/>
                    <a:pt x="5480" y="3248"/>
                    <a:pt x="5469" y="3248"/>
                  </a:cubicBezTo>
                  <a:cubicBezTo>
                    <a:pt x="5411" y="3248"/>
                    <a:pt x="5345" y="3287"/>
                    <a:pt x="5292" y="3287"/>
                  </a:cubicBezTo>
                  <a:cubicBezTo>
                    <a:pt x="5267" y="3287"/>
                    <a:pt x="5245" y="3279"/>
                    <a:pt x="5228" y="3253"/>
                  </a:cubicBezTo>
                  <a:cubicBezTo>
                    <a:pt x="5259" y="3192"/>
                    <a:pt x="5259" y="3192"/>
                    <a:pt x="5380" y="3162"/>
                  </a:cubicBezTo>
                  <a:cubicBezTo>
                    <a:pt x="5488" y="3135"/>
                    <a:pt x="5645" y="3035"/>
                    <a:pt x="5699" y="3035"/>
                  </a:cubicBezTo>
                  <a:close/>
                  <a:moveTo>
                    <a:pt x="5958" y="3374"/>
                  </a:moveTo>
                  <a:cubicBezTo>
                    <a:pt x="5988" y="3374"/>
                    <a:pt x="6018" y="3374"/>
                    <a:pt x="6049" y="3405"/>
                  </a:cubicBezTo>
                  <a:cubicBezTo>
                    <a:pt x="6059" y="3415"/>
                    <a:pt x="6069" y="3418"/>
                    <a:pt x="6078" y="3418"/>
                  </a:cubicBezTo>
                  <a:cubicBezTo>
                    <a:pt x="6096" y="3418"/>
                    <a:pt x="6110" y="3405"/>
                    <a:pt x="6110" y="3405"/>
                  </a:cubicBezTo>
                  <a:cubicBezTo>
                    <a:pt x="6170" y="3435"/>
                    <a:pt x="6201" y="3526"/>
                    <a:pt x="6140" y="3557"/>
                  </a:cubicBezTo>
                  <a:cubicBezTo>
                    <a:pt x="6140" y="3557"/>
                    <a:pt x="6140" y="3526"/>
                    <a:pt x="6049" y="3526"/>
                  </a:cubicBezTo>
                  <a:cubicBezTo>
                    <a:pt x="5988" y="3557"/>
                    <a:pt x="5958" y="3739"/>
                    <a:pt x="5897" y="3739"/>
                  </a:cubicBezTo>
                  <a:cubicBezTo>
                    <a:pt x="5836" y="3709"/>
                    <a:pt x="5866" y="3557"/>
                    <a:pt x="5866" y="3496"/>
                  </a:cubicBezTo>
                  <a:cubicBezTo>
                    <a:pt x="5866" y="3466"/>
                    <a:pt x="5836" y="3466"/>
                    <a:pt x="5836" y="3405"/>
                  </a:cubicBezTo>
                  <a:cubicBezTo>
                    <a:pt x="5866" y="3374"/>
                    <a:pt x="5897" y="3374"/>
                    <a:pt x="5958" y="3374"/>
                  </a:cubicBezTo>
                  <a:close/>
                  <a:moveTo>
                    <a:pt x="6391" y="3656"/>
                  </a:moveTo>
                  <a:cubicBezTo>
                    <a:pt x="6421" y="3656"/>
                    <a:pt x="6444" y="3663"/>
                    <a:pt x="6444" y="3678"/>
                  </a:cubicBezTo>
                  <a:cubicBezTo>
                    <a:pt x="6444" y="3733"/>
                    <a:pt x="6378" y="3744"/>
                    <a:pt x="6313" y="3744"/>
                  </a:cubicBezTo>
                  <a:cubicBezTo>
                    <a:pt x="6269" y="3744"/>
                    <a:pt x="6225" y="3739"/>
                    <a:pt x="6201" y="3739"/>
                  </a:cubicBezTo>
                  <a:cubicBezTo>
                    <a:pt x="6201" y="3678"/>
                    <a:pt x="6231" y="3709"/>
                    <a:pt x="6292" y="3678"/>
                  </a:cubicBezTo>
                  <a:cubicBezTo>
                    <a:pt x="6322" y="3663"/>
                    <a:pt x="6360" y="3656"/>
                    <a:pt x="6391" y="3656"/>
                  </a:cubicBezTo>
                  <a:close/>
                  <a:moveTo>
                    <a:pt x="5674" y="3393"/>
                  </a:moveTo>
                  <a:cubicBezTo>
                    <a:pt x="5692" y="3393"/>
                    <a:pt x="5706" y="3397"/>
                    <a:pt x="5714" y="3405"/>
                  </a:cubicBezTo>
                  <a:cubicBezTo>
                    <a:pt x="5714" y="3496"/>
                    <a:pt x="5654" y="3496"/>
                    <a:pt x="5623" y="3526"/>
                  </a:cubicBezTo>
                  <a:cubicBezTo>
                    <a:pt x="5532" y="3587"/>
                    <a:pt x="5471" y="3709"/>
                    <a:pt x="5441" y="3800"/>
                  </a:cubicBezTo>
                  <a:cubicBezTo>
                    <a:pt x="5441" y="3861"/>
                    <a:pt x="5410" y="3952"/>
                    <a:pt x="5319" y="3952"/>
                  </a:cubicBezTo>
                  <a:cubicBezTo>
                    <a:pt x="5228" y="3922"/>
                    <a:pt x="5350" y="3709"/>
                    <a:pt x="5380" y="3678"/>
                  </a:cubicBezTo>
                  <a:cubicBezTo>
                    <a:pt x="5380" y="3648"/>
                    <a:pt x="5410" y="3618"/>
                    <a:pt x="5441" y="3557"/>
                  </a:cubicBezTo>
                  <a:cubicBezTo>
                    <a:pt x="5471" y="3526"/>
                    <a:pt x="5502" y="3496"/>
                    <a:pt x="5532" y="3466"/>
                  </a:cubicBezTo>
                  <a:cubicBezTo>
                    <a:pt x="5554" y="3421"/>
                    <a:pt x="5625" y="3393"/>
                    <a:pt x="5674" y="3393"/>
                  </a:cubicBezTo>
                  <a:close/>
                  <a:moveTo>
                    <a:pt x="5985" y="3835"/>
                  </a:moveTo>
                  <a:cubicBezTo>
                    <a:pt x="6008" y="3835"/>
                    <a:pt x="6030" y="3842"/>
                    <a:pt x="6049" y="3861"/>
                  </a:cubicBezTo>
                  <a:cubicBezTo>
                    <a:pt x="5988" y="3891"/>
                    <a:pt x="5927" y="3952"/>
                    <a:pt x="5866" y="3982"/>
                  </a:cubicBezTo>
                  <a:cubicBezTo>
                    <a:pt x="5836" y="3982"/>
                    <a:pt x="5806" y="3990"/>
                    <a:pt x="5779" y="3990"/>
                  </a:cubicBezTo>
                  <a:cubicBezTo>
                    <a:pt x="5752" y="3990"/>
                    <a:pt x="5730" y="3982"/>
                    <a:pt x="5714" y="3952"/>
                  </a:cubicBezTo>
                  <a:cubicBezTo>
                    <a:pt x="5714" y="3891"/>
                    <a:pt x="5775" y="3891"/>
                    <a:pt x="5836" y="3891"/>
                  </a:cubicBezTo>
                  <a:cubicBezTo>
                    <a:pt x="5878" y="3870"/>
                    <a:pt x="5934" y="3835"/>
                    <a:pt x="5985" y="3835"/>
                  </a:cubicBezTo>
                  <a:close/>
                  <a:moveTo>
                    <a:pt x="6128" y="8142"/>
                  </a:moveTo>
                  <a:cubicBezTo>
                    <a:pt x="6170" y="8142"/>
                    <a:pt x="6167" y="8238"/>
                    <a:pt x="6140" y="8238"/>
                  </a:cubicBezTo>
                  <a:cubicBezTo>
                    <a:pt x="6132" y="8242"/>
                    <a:pt x="6124" y="8244"/>
                    <a:pt x="6116" y="8244"/>
                  </a:cubicBezTo>
                  <a:cubicBezTo>
                    <a:pt x="6072" y="8244"/>
                    <a:pt x="6057" y="8173"/>
                    <a:pt x="6110" y="8147"/>
                  </a:cubicBezTo>
                  <a:cubicBezTo>
                    <a:pt x="6116" y="8143"/>
                    <a:pt x="6122" y="8142"/>
                    <a:pt x="6128" y="8142"/>
                  </a:cubicBezTo>
                  <a:close/>
                  <a:moveTo>
                    <a:pt x="5167" y="0"/>
                  </a:moveTo>
                  <a:cubicBezTo>
                    <a:pt x="5046" y="0"/>
                    <a:pt x="5015" y="92"/>
                    <a:pt x="4894" y="152"/>
                  </a:cubicBezTo>
                  <a:cubicBezTo>
                    <a:pt x="4803" y="183"/>
                    <a:pt x="4620" y="244"/>
                    <a:pt x="4772" y="365"/>
                  </a:cubicBezTo>
                  <a:cubicBezTo>
                    <a:pt x="4924" y="335"/>
                    <a:pt x="5015" y="274"/>
                    <a:pt x="5137" y="274"/>
                  </a:cubicBezTo>
                  <a:cubicBezTo>
                    <a:pt x="5137" y="335"/>
                    <a:pt x="5137" y="426"/>
                    <a:pt x="5076" y="487"/>
                  </a:cubicBezTo>
                  <a:cubicBezTo>
                    <a:pt x="5046" y="548"/>
                    <a:pt x="5046" y="578"/>
                    <a:pt x="5046" y="578"/>
                  </a:cubicBezTo>
                  <a:cubicBezTo>
                    <a:pt x="5025" y="599"/>
                    <a:pt x="4999" y="607"/>
                    <a:pt x="4971" y="607"/>
                  </a:cubicBezTo>
                  <a:cubicBezTo>
                    <a:pt x="4877" y="607"/>
                    <a:pt x="4758" y="517"/>
                    <a:pt x="4711" y="517"/>
                  </a:cubicBezTo>
                  <a:cubicBezTo>
                    <a:pt x="4691" y="507"/>
                    <a:pt x="4671" y="504"/>
                    <a:pt x="4651" y="504"/>
                  </a:cubicBezTo>
                  <a:cubicBezTo>
                    <a:pt x="4610" y="504"/>
                    <a:pt x="4570" y="517"/>
                    <a:pt x="4529" y="517"/>
                  </a:cubicBezTo>
                  <a:cubicBezTo>
                    <a:pt x="4488" y="517"/>
                    <a:pt x="4461" y="531"/>
                    <a:pt x="4430" y="531"/>
                  </a:cubicBezTo>
                  <a:cubicBezTo>
                    <a:pt x="4414" y="531"/>
                    <a:pt x="4397" y="527"/>
                    <a:pt x="4377" y="517"/>
                  </a:cubicBezTo>
                  <a:cubicBezTo>
                    <a:pt x="4316" y="517"/>
                    <a:pt x="4316" y="456"/>
                    <a:pt x="4286" y="426"/>
                  </a:cubicBezTo>
                  <a:cubicBezTo>
                    <a:pt x="4255" y="426"/>
                    <a:pt x="4225" y="487"/>
                    <a:pt x="4195" y="487"/>
                  </a:cubicBezTo>
                  <a:lnTo>
                    <a:pt x="4103" y="487"/>
                  </a:lnTo>
                  <a:cubicBezTo>
                    <a:pt x="4043" y="487"/>
                    <a:pt x="3982" y="517"/>
                    <a:pt x="3921" y="517"/>
                  </a:cubicBezTo>
                  <a:cubicBezTo>
                    <a:pt x="3876" y="532"/>
                    <a:pt x="3838" y="540"/>
                    <a:pt x="3803" y="540"/>
                  </a:cubicBezTo>
                  <a:cubicBezTo>
                    <a:pt x="3769" y="540"/>
                    <a:pt x="3739" y="532"/>
                    <a:pt x="3708" y="517"/>
                  </a:cubicBezTo>
                  <a:cubicBezTo>
                    <a:pt x="3610" y="542"/>
                    <a:pt x="3512" y="586"/>
                    <a:pt x="3445" y="586"/>
                  </a:cubicBezTo>
                  <a:cubicBezTo>
                    <a:pt x="3430" y="586"/>
                    <a:pt x="3416" y="584"/>
                    <a:pt x="3404" y="578"/>
                  </a:cubicBezTo>
                  <a:cubicBezTo>
                    <a:pt x="3344" y="578"/>
                    <a:pt x="3313" y="517"/>
                    <a:pt x="3283" y="517"/>
                  </a:cubicBezTo>
                  <a:lnTo>
                    <a:pt x="3161" y="517"/>
                  </a:lnTo>
                  <a:cubicBezTo>
                    <a:pt x="3131" y="517"/>
                    <a:pt x="3161" y="487"/>
                    <a:pt x="3070" y="487"/>
                  </a:cubicBezTo>
                  <a:lnTo>
                    <a:pt x="2766" y="487"/>
                  </a:lnTo>
                  <a:cubicBezTo>
                    <a:pt x="2736" y="487"/>
                    <a:pt x="2705" y="426"/>
                    <a:pt x="2675" y="426"/>
                  </a:cubicBezTo>
                  <a:cubicBezTo>
                    <a:pt x="2634" y="426"/>
                    <a:pt x="2594" y="440"/>
                    <a:pt x="2562" y="440"/>
                  </a:cubicBezTo>
                  <a:cubicBezTo>
                    <a:pt x="2547" y="440"/>
                    <a:pt x="2533" y="436"/>
                    <a:pt x="2523" y="426"/>
                  </a:cubicBezTo>
                  <a:cubicBezTo>
                    <a:pt x="2493" y="426"/>
                    <a:pt x="2493" y="396"/>
                    <a:pt x="2432" y="396"/>
                  </a:cubicBezTo>
                  <a:cubicBezTo>
                    <a:pt x="2411" y="396"/>
                    <a:pt x="2391" y="409"/>
                    <a:pt x="2371" y="409"/>
                  </a:cubicBezTo>
                  <a:cubicBezTo>
                    <a:pt x="2361" y="409"/>
                    <a:pt x="2351" y="406"/>
                    <a:pt x="2341" y="396"/>
                  </a:cubicBezTo>
                  <a:cubicBezTo>
                    <a:pt x="2280" y="396"/>
                    <a:pt x="2249" y="365"/>
                    <a:pt x="2219" y="365"/>
                  </a:cubicBezTo>
                  <a:cubicBezTo>
                    <a:pt x="2158" y="365"/>
                    <a:pt x="2128" y="396"/>
                    <a:pt x="2067" y="396"/>
                  </a:cubicBezTo>
                  <a:lnTo>
                    <a:pt x="1885" y="396"/>
                  </a:lnTo>
                  <a:cubicBezTo>
                    <a:pt x="1824" y="426"/>
                    <a:pt x="1733" y="456"/>
                    <a:pt x="1641" y="456"/>
                  </a:cubicBezTo>
                  <a:cubicBezTo>
                    <a:pt x="1581" y="487"/>
                    <a:pt x="1489" y="487"/>
                    <a:pt x="1429" y="548"/>
                  </a:cubicBezTo>
                  <a:cubicBezTo>
                    <a:pt x="1368" y="578"/>
                    <a:pt x="1277" y="578"/>
                    <a:pt x="1216" y="608"/>
                  </a:cubicBezTo>
                  <a:cubicBezTo>
                    <a:pt x="1125" y="608"/>
                    <a:pt x="1034" y="608"/>
                    <a:pt x="1003" y="700"/>
                  </a:cubicBezTo>
                  <a:cubicBezTo>
                    <a:pt x="1003" y="760"/>
                    <a:pt x="1064" y="791"/>
                    <a:pt x="1034" y="882"/>
                  </a:cubicBezTo>
                  <a:cubicBezTo>
                    <a:pt x="1013" y="912"/>
                    <a:pt x="990" y="922"/>
                    <a:pt x="965" y="922"/>
                  </a:cubicBezTo>
                  <a:cubicBezTo>
                    <a:pt x="915" y="922"/>
                    <a:pt x="861" y="882"/>
                    <a:pt x="821" y="882"/>
                  </a:cubicBezTo>
                  <a:cubicBezTo>
                    <a:pt x="760" y="882"/>
                    <a:pt x="669" y="912"/>
                    <a:pt x="608" y="943"/>
                  </a:cubicBezTo>
                  <a:cubicBezTo>
                    <a:pt x="582" y="943"/>
                    <a:pt x="556" y="940"/>
                    <a:pt x="532" y="940"/>
                  </a:cubicBezTo>
                  <a:cubicBezTo>
                    <a:pt x="472" y="940"/>
                    <a:pt x="426" y="956"/>
                    <a:pt x="426" y="1064"/>
                  </a:cubicBezTo>
                  <a:cubicBezTo>
                    <a:pt x="426" y="1103"/>
                    <a:pt x="456" y="1114"/>
                    <a:pt x="499" y="1114"/>
                  </a:cubicBezTo>
                  <a:cubicBezTo>
                    <a:pt x="556" y="1114"/>
                    <a:pt x="635" y="1094"/>
                    <a:pt x="692" y="1094"/>
                  </a:cubicBezTo>
                  <a:cubicBezTo>
                    <a:pt x="726" y="1094"/>
                    <a:pt x="752" y="1102"/>
                    <a:pt x="760" y="1125"/>
                  </a:cubicBezTo>
                  <a:cubicBezTo>
                    <a:pt x="760" y="1216"/>
                    <a:pt x="608" y="1216"/>
                    <a:pt x="547" y="1216"/>
                  </a:cubicBezTo>
                  <a:cubicBezTo>
                    <a:pt x="517" y="1247"/>
                    <a:pt x="486" y="1247"/>
                    <a:pt x="456" y="1277"/>
                  </a:cubicBezTo>
                  <a:lnTo>
                    <a:pt x="365" y="1277"/>
                  </a:lnTo>
                  <a:cubicBezTo>
                    <a:pt x="304" y="1277"/>
                    <a:pt x="243" y="1338"/>
                    <a:pt x="182" y="1338"/>
                  </a:cubicBezTo>
                  <a:cubicBezTo>
                    <a:pt x="152" y="1368"/>
                    <a:pt x="30" y="1399"/>
                    <a:pt x="0" y="1459"/>
                  </a:cubicBezTo>
                  <a:cubicBezTo>
                    <a:pt x="0" y="1520"/>
                    <a:pt x="152" y="1551"/>
                    <a:pt x="213" y="1611"/>
                  </a:cubicBezTo>
                  <a:cubicBezTo>
                    <a:pt x="274" y="1642"/>
                    <a:pt x="365" y="1672"/>
                    <a:pt x="456" y="1703"/>
                  </a:cubicBezTo>
                  <a:cubicBezTo>
                    <a:pt x="502" y="1718"/>
                    <a:pt x="555" y="1725"/>
                    <a:pt x="612" y="1725"/>
                  </a:cubicBezTo>
                  <a:cubicBezTo>
                    <a:pt x="669" y="1725"/>
                    <a:pt x="730" y="1718"/>
                    <a:pt x="790" y="1703"/>
                  </a:cubicBezTo>
                  <a:cubicBezTo>
                    <a:pt x="821" y="1703"/>
                    <a:pt x="851" y="1672"/>
                    <a:pt x="882" y="1672"/>
                  </a:cubicBezTo>
                  <a:cubicBezTo>
                    <a:pt x="942" y="1703"/>
                    <a:pt x="942" y="1733"/>
                    <a:pt x="1003" y="1763"/>
                  </a:cubicBezTo>
                  <a:cubicBezTo>
                    <a:pt x="1064" y="1763"/>
                    <a:pt x="1094" y="1703"/>
                    <a:pt x="1155" y="1703"/>
                  </a:cubicBezTo>
                  <a:cubicBezTo>
                    <a:pt x="1216" y="1672"/>
                    <a:pt x="1277" y="1672"/>
                    <a:pt x="1337" y="1672"/>
                  </a:cubicBezTo>
                  <a:cubicBezTo>
                    <a:pt x="1398" y="1642"/>
                    <a:pt x="1398" y="1581"/>
                    <a:pt x="1459" y="1551"/>
                  </a:cubicBezTo>
                  <a:cubicBezTo>
                    <a:pt x="1520" y="1551"/>
                    <a:pt x="1520" y="1611"/>
                    <a:pt x="1641" y="1672"/>
                  </a:cubicBezTo>
                  <a:cubicBezTo>
                    <a:pt x="1702" y="1687"/>
                    <a:pt x="1763" y="1687"/>
                    <a:pt x="1816" y="1687"/>
                  </a:cubicBezTo>
                  <a:cubicBezTo>
                    <a:pt x="1869" y="1687"/>
                    <a:pt x="1915" y="1687"/>
                    <a:pt x="1945" y="1703"/>
                  </a:cubicBezTo>
                  <a:cubicBezTo>
                    <a:pt x="2006" y="1733"/>
                    <a:pt x="2067" y="1885"/>
                    <a:pt x="2067" y="1915"/>
                  </a:cubicBezTo>
                  <a:cubicBezTo>
                    <a:pt x="2097" y="1946"/>
                    <a:pt x="2037" y="2007"/>
                    <a:pt x="2037" y="2037"/>
                  </a:cubicBezTo>
                  <a:lnTo>
                    <a:pt x="2037" y="2098"/>
                  </a:lnTo>
                  <a:cubicBezTo>
                    <a:pt x="2037" y="2189"/>
                    <a:pt x="1976" y="2219"/>
                    <a:pt x="2037" y="2280"/>
                  </a:cubicBezTo>
                  <a:cubicBezTo>
                    <a:pt x="2040" y="2284"/>
                    <a:pt x="2044" y="2285"/>
                    <a:pt x="2049" y="2285"/>
                  </a:cubicBezTo>
                  <a:cubicBezTo>
                    <a:pt x="2075" y="2285"/>
                    <a:pt x="2118" y="2246"/>
                    <a:pt x="2151" y="2246"/>
                  </a:cubicBezTo>
                  <a:cubicBezTo>
                    <a:pt x="2166" y="2246"/>
                    <a:pt x="2180" y="2254"/>
                    <a:pt x="2189" y="2280"/>
                  </a:cubicBezTo>
                  <a:cubicBezTo>
                    <a:pt x="2219" y="2341"/>
                    <a:pt x="2158" y="2371"/>
                    <a:pt x="2158" y="2432"/>
                  </a:cubicBezTo>
                  <a:cubicBezTo>
                    <a:pt x="2128" y="2493"/>
                    <a:pt x="2128" y="2584"/>
                    <a:pt x="2158" y="2645"/>
                  </a:cubicBezTo>
                  <a:cubicBezTo>
                    <a:pt x="2158" y="2675"/>
                    <a:pt x="2158" y="2736"/>
                    <a:pt x="2158" y="2766"/>
                  </a:cubicBezTo>
                  <a:cubicBezTo>
                    <a:pt x="2128" y="2827"/>
                    <a:pt x="2067" y="2797"/>
                    <a:pt x="2067" y="2858"/>
                  </a:cubicBezTo>
                  <a:cubicBezTo>
                    <a:pt x="2037" y="2949"/>
                    <a:pt x="2158" y="3010"/>
                    <a:pt x="2158" y="3070"/>
                  </a:cubicBezTo>
                  <a:cubicBezTo>
                    <a:pt x="2158" y="3131"/>
                    <a:pt x="2158" y="3192"/>
                    <a:pt x="2128" y="3253"/>
                  </a:cubicBezTo>
                  <a:cubicBezTo>
                    <a:pt x="2067" y="3374"/>
                    <a:pt x="2006" y="3466"/>
                    <a:pt x="1945" y="3557"/>
                  </a:cubicBezTo>
                  <a:cubicBezTo>
                    <a:pt x="1885" y="3648"/>
                    <a:pt x="1793" y="3739"/>
                    <a:pt x="1733" y="3830"/>
                  </a:cubicBezTo>
                  <a:cubicBezTo>
                    <a:pt x="1733" y="3891"/>
                    <a:pt x="1733" y="3922"/>
                    <a:pt x="1702" y="3982"/>
                  </a:cubicBezTo>
                  <a:cubicBezTo>
                    <a:pt x="1672" y="4073"/>
                    <a:pt x="1611" y="4104"/>
                    <a:pt x="1581" y="4165"/>
                  </a:cubicBezTo>
                  <a:cubicBezTo>
                    <a:pt x="1581" y="4256"/>
                    <a:pt x="1581" y="4347"/>
                    <a:pt x="1581" y="4438"/>
                  </a:cubicBezTo>
                  <a:lnTo>
                    <a:pt x="1581" y="4712"/>
                  </a:lnTo>
                  <a:cubicBezTo>
                    <a:pt x="1581" y="4773"/>
                    <a:pt x="1611" y="4833"/>
                    <a:pt x="1611" y="4894"/>
                  </a:cubicBezTo>
                  <a:cubicBezTo>
                    <a:pt x="1641" y="4955"/>
                    <a:pt x="1702" y="4925"/>
                    <a:pt x="1733" y="4985"/>
                  </a:cubicBezTo>
                  <a:cubicBezTo>
                    <a:pt x="1793" y="5016"/>
                    <a:pt x="1824" y="5046"/>
                    <a:pt x="1854" y="5107"/>
                  </a:cubicBezTo>
                  <a:cubicBezTo>
                    <a:pt x="1854" y="5198"/>
                    <a:pt x="1854" y="5259"/>
                    <a:pt x="1854" y="5320"/>
                  </a:cubicBezTo>
                  <a:cubicBezTo>
                    <a:pt x="1854" y="5381"/>
                    <a:pt x="1854" y="5472"/>
                    <a:pt x="1885" y="5532"/>
                  </a:cubicBezTo>
                  <a:cubicBezTo>
                    <a:pt x="1885" y="5593"/>
                    <a:pt x="1976" y="5654"/>
                    <a:pt x="1976" y="5715"/>
                  </a:cubicBezTo>
                  <a:cubicBezTo>
                    <a:pt x="1976" y="5776"/>
                    <a:pt x="1915" y="5745"/>
                    <a:pt x="1915" y="5867"/>
                  </a:cubicBezTo>
                  <a:cubicBezTo>
                    <a:pt x="1915" y="5958"/>
                    <a:pt x="2067" y="6019"/>
                    <a:pt x="2097" y="6080"/>
                  </a:cubicBezTo>
                  <a:cubicBezTo>
                    <a:pt x="2128" y="6110"/>
                    <a:pt x="2097" y="6171"/>
                    <a:pt x="2097" y="6232"/>
                  </a:cubicBezTo>
                  <a:cubicBezTo>
                    <a:pt x="2097" y="6262"/>
                    <a:pt x="2158" y="6292"/>
                    <a:pt x="2189" y="6323"/>
                  </a:cubicBezTo>
                  <a:cubicBezTo>
                    <a:pt x="2212" y="6369"/>
                    <a:pt x="2253" y="6434"/>
                    <a:pt x="2285" y="6434"/>
                  </a:cubicBezTo>
                  <a:cubicBezTo>
                    <a:pt x="2294" y="6434"/>
                    <a:pt x="2303" y="6428"/>
                    <a:pt x="2310" y="6414"/>
                  </a:cubicBezTo>
                  <a:cubicBezTo>
                    <a:pt x="2341" y="6353"/>
                    <a:pt x="2280" y="6323"/>
                    <a:pt x="2249" y="6262"/>
                  </a:cubicBezTo>
                  <a:cubicBezTo>
                    <a:pt x="2219" y="6201"/>
                    <a:pt x="2219" y="6049"/>
                    <a:pt x="2219" y="5988"/>
                  </a:cubicBezTo>
                  <a:cubicBezTo>
                    <a:pt x="2189" y="5928"/>
                    <a:pt x="2158" y="5867"/>
                    <a:pt x="2128" y="5836"/>
                  </a:cubicBezTo>
                  <a:cubicBezTo>
                    <a:pt x="2097" y="5776"/>
                    <a:pt x="2128" y="5715"/>
                    <a:pt x="2097" y="5654"/>
                  </a:cubicBezTo>
                  <a:cubicBezTo>
                    <a:pt x="2097" y="5624"/>
                    <a:pt x="2037" y="5563"/>
                    <a:pt x="2037" y="5502"/>
                  </a:cubicBezTo>
                  <a:cubicBezTo>
                    <a:pt x="2019" y="5395"/>
                    <a:pt x="2064" y="5351"/>
                    <a:pt x="2110" y="5351"/>
                  </a:cubicBezTo>
                  <a:cubicBezTo>
                    <a:pt x="2143" y="5351"/>
                    <a:pt x="2176" y="5373"/>
                    <a:pt x="2189" y="5411"/>
                  </a:cubicBezTo>
                  <a:cubicBezTo>
                    <a:pt x="2219" y="5472"/>
                    <a:pt x="2189" y="5563"/>
                    <a:pt x="2189" y="5624"/>
                  </a:cubicBezTo>
                  <a:cubicBezTo>
                    <a:pt x="2219" y="5684"/>
                    <a:pt x="2280" y="5745"/>
                    <a:pt x="2310" y="5806"/>
                  </a:cubicBezTo>
                  <a:cubicBezTo>
                    <a:pt x="2341" y="5867"/>
                    <a:pt x="2371" y="5928"/>
                    <a:pt x="2401" y="5988"/>
                  </a:cubicBezTo>
                  <a:cubicBezTo>
                    <a:pt x="2432" y="6019"/>
                    <a:pt x="2432" y="6049"/>
                    <a:pt x="2401" y="6080"/>
                  </a:cubicBezTo>
                  <a:cubicBezTo>
                    <a:pt x="2462" y="6171"/>
                    <a:pt x="2523" y="6232"/>
                    <a:pt x="2584" y="6292"/>
                  </a:cubicBezTo>
                  <a:cubicBezTo>
                    <a:pt x="2675" y="6414"/>
                    <a:pt x="2736" y="6536"/>
                    <a:pt x="2736" y="6688"/>
                  </a:cubicBezTo>
                  <a:cubicBezTo>
                    <a:pt x="2705" y="6718"/>
                    <a:pt x="2675" y="6779"/>
                    <a:pt x="2675" y="6839"/>
                  </a:cubicBezTo>
                  <a:cubicBezTo>
                    <a:pt x="2705" y="6900"/>
                    <a:pt x="2736" y="6931"/>
                    <a:pt x="2766" y="6991"/>
                  </a:cubicBezTo>
                  <a:cubicBezTo>
                    <a:pt x="2827" y="7022"/>
                    <a:pt x="2857" y="7052"/>
                    <a:pt x="2888" y="7083"/>
                  </a:cubicBezTo>
                  <a:cubicBezTo>
                    <a:pt x="2918" y="7113"/>
                    <a:pt x="2948" y="7113"/>
                    <a:pt x="3009" y="7113"/>
                  </a:cubicBezTo>
                  <a:cubicBezTo>
                    <a:pt x="3040" y="7143"/>
                    <a:pt x="3070" y="7204"/>
                    <a:pt x="3131" y="7235"/>
                  </a:cubicBezTo>
                  <a:cubicBezTo>
                    <a:pt x="3192" y="7265"/>
                    <a:pt x="3283" y="7295"/>
                    <a:pt x="3344" y="7326"/>
                  </a:cubicBezTo>
                  <a:cubicBezTo>
                    <a:pt x="3404" y="7387"/>
                    <a:pt x="3496" y="7417"/>
                    <a:pt x="3556" y="7417"/>
                  </a:cubicBezTo>
                  <a:cubicBezTo>
                    <a:pt x="3617" y="7417"/>
                    <a:pt x="3678" y="7356"/>
                    <a:pt x="3739" y="7356"/>
                  </a:cubicBezTo>
                  <a:cubicBezTo>
                    <a:pt x="3891" y="7356"/>
                    <a:pt x="3951" y="7569"/>
                    <a:pt x="4073" y="7630"/>
                  </a:cubicBezTo>
                  <a:cubicBezTo>
                    <a:pt x="4103" y="7660"/>
                    <a:pt x="4134" y="7660"/>
                    <a:pt x="4164" y="7660"/>
                  </a:cubicBezTo>
                  <a:cubicBezTo>
                    <a:pt x="4195" y="7691"/>
                    <a:pt x="4225" y="7691"/>
                    <a:pt x="4255" y="7721"/>
                  </a:cubicBezTo>
                  <a:cubicBezTo>
                    <a:pt x="4316" y="7721"/>
                    <a:pt x="4377" y="7721"/>
                    <a:pt x="4438" y="7751"/>
                  </a:cubicBezTo>
                  <a:cubicBezTo>
                    <a:pt x="4529" y="7812"/>
                    <a:pt x="4590" y="7964"/>
                    <a:pt x="4651" y="8025"/>
                  </a:cubicBezTo>
                  <a:cubicBezTo>
                    <a:pt x="4651" y="8055"/>
                    <a:pt x="4651" y="8116"/>
                    <a:pt x="4651" y="8147"/>
                  </a:cubicBezTo>
                  <a:cubicBezTo>
                    <a:pt x="4681" y="8207"/>
                    <a:pt x="4711" y="8177"/>
                    <a:pt x="4772" y="8238"/>
                  </a:cubicBezTo>
                  <a:cubicBezTo>
                    <a:pt x="4833" y="8268"/>
                    <a:pt x="4894" y="8390"/>
                    <a:pt x="4894" y="8390"/>
                  </a:cubicBezTo>
                  <a:cubicBezTo>
                    <a:pt x="4909" y="8405"/>
                    <a:pt x="4917" y="8405"/>
                    <a:pt x="4932" y="8405"/>
                  </a:cubicBezTo>
                  <a:cubicBezTo>
                    <a:pt x="4947" y="8405"/>
                    <a:pt x="4970" y="8405"/>
                    <a:pt x="5015" y="8420"/>
                  </a:cubicBezTo>
                  <a:cubicBezTo>
                    <a:pt x="5076" y="8450"/>
                    <a:pt x="5137" y="8542"/>
                    <a:pt x="5167" y="8542"/>
                  </a:cubicBezTo>
                  <a:cubicBezTo>
                    <a:pt x="5228" y="8511"/>
                    <a:pt x="5198" y="8450"/>
                    <a:pt x="5228" y="8420"/>
                  </a:cubicBezTo>
                  <a:cubicBezTo>
                    <a:pt x="5259" y="8390"/>
                    <a:pt x="5259" y="8329"/>
                    <a:pt x="5350" y="8329"/>
                  </a:cubicBezTo>
                  <a:cubicBezTo>
                    <a:pt x="5410" y="8329"/>
                    <a:pt x="5441" y="8450"/>
                    <a:pt x="5441" y="8481"/>
                  </a:cubicBezTo>
                  <a:cubicBezTo>
                    <a:pt x="5471" y="8542"/>
                    <a:pt x="5502" y="8572"/>
                    <a:pt x="5502" y="8633"/>
                  </a:cubicBezTo>
                  <a:cubicBezTo>
                    <a:pt x="5532" y="8785"/>
                    <a:pt x="5532" y="8906"/>
                    <a:pt x="5502" y="9058"/>
                  </a:cubicBezTo>
                  <a:cubicBezTo>
                    <a:pt x="5502" y="9119"/>
                    <a:pt x="5380" y="9180"/>
                    <a:pt x="5380" y="9210"/>
                  </a:cubicBezTo>
                  <a:cubicBezTo>
                    <a:pt x="5350" y="9241"/>
                    <a:pt x="5350" y="9271"/>
                    <a:pt x="5319" y="9302"/>
                  </a:cubicBezTo>
                  <a:cubicBezTo>
                    <a:pt x="5289" y="9362"/>
                    <a:pt x="5228" y="9393"/>
                    <a:pt x="5228" y="9423"/>
                  </a:cubicBezTo>
                  <a:cubicBezTo>
                    <a:pt x="5228" y="9423"/>
                    <a:pt x="5198" y="9484"/>
                    <a:pt x="5198" y="9514"/>
                  </a:cubicBezTo>
                  <a:cubicBezTo>
                    <a:pt x="5137" y="9605"/>
                    <a:pt x="5107" y="9666"/>
                    <a:pt x="5137" y="9788"/>
                  </a:cubicBezTo>
                  <a:cubicBezTo>
                    <a:pt x="5167" y="9818"/>
                    <a:pt x="5198" y="9849"/>
                    <a:pt x="5198" y="9909"/>
                  </a:cubicBezTo>
                  <a:cubicBezTo>
                    <a:pt x="5198" y="9970"/>
                    <a:pt x="5107" y="10031"/>
                    <a:pt x="5107" y="10092"/>
                  </a:cubicBezTo>
                  <a:cubicBezTo>
                    <a:pt x="5107" y="10153"/>
                    <a:pt x="5107" y="10213"/>
                    <a:pt x="5137" y="10305"/>
                  </a:cubicBezTo>
                  <a:cubicBezTo>
                    <a:pt x="5137" y="10335"/>
                    <a:pt x="5228" y="10365"/>
                    <a:pt x="5259" y="10396"/>
                  </a:cubicBezTo>
                  <a:cubicBezTo>
                    <a:pt x="5289" y="10487"/>
                    <a:pt x="5350" y="10548"/>
                    <a:pt x="5380" y="10609"/>
                  </a:cubicBezTo>
                  <a:cubicBezTo>
                    <a:pt x="5441" y="10761"/>
                    <a:pt x="5502" y="10913"/>
                    <a:pt x="5562" y="11064"/>
                  </a:cubicBezTo>
                  <a:cubicBezTo>
                    <a:pt x="5623" y="11125"/>
                    <a:pt x="5654" y="11186"/>
                    <a:pt x="5684" y="11277"/>
                  </a:cubicBezTo>
                  <a:cubicBezTo>
                    <a:pt x="5714" y="11308"/>
                    <a:pt x="5714" y="11338"/>
                    <a:pt x="5714" y="11368"/>
                  </a:cubicBezTo>
                  <a:cubicBezTo>
                    <a:pt x="5745" y="11490"/>
                    <a:pt x="5988" y="11642"/>
                    <a:pt x="6049" y="11672"/>
                  </a:cubicBezTo>
                  <a:cubicBezTo>
                    <a:pt x="6079" y="11703"/>
                    <a:pt x="6140" y="11703"/>
                    <a:pt x="6170" y="11733"/>
                  </a:cubicBezTo>
                  <a:cubicBezTo>
                    <a:pt x="6262" y="11794"/>
                    <a:pt x="6353" y="11885"/>
                    <a:pt x="6414" y="11976"/>
                  </a:cubicBezTo>
                  <a:cubicBezTo>
                    <a:pt x="6444" y="12068"/>
                    <a:pt x="6444" y="12159"/>
                    <a:pt x="6474" y="12250"/>
                  </a:cubicBezTo>
                  <a:lnTo>
                    <a:pt x="6474" y="12615"/>
                  </a:lnTo>
                  <a:cubicBezTo>
                    <a:pt x="6474" y="12706"/>
                    <a:pt x="6474" y="12827"/>
                    <a:pt x="6474" y="12827"/>
                  </a:cubicBezTo>
                  <a:lnTo>
                    <a:pt x="6474" y="12919"/>
                  </a:lnTo>
                  <a:lnTo>
                    <a:pt x="6474" y="13192"/>
                  </a:lnTo>
                  <a:cubicBezTo>
                    <a:pt x="6474" y="13223"/>
                    <a:pt x="6474" y="13283"/>
                    <a:pt x="6474" y="13314"/>
                  </a:cubicBezTo>
                  <a:cubicBezTo>
                    <a:pt x="6505" y="13375"/>
                    <a:pt x="6505" y="13405"/>
                    <a:pt x="6505" y="13435"/>
                  </a:cubicBezTo>
                  <a:cubicBezTo>
                    <a:pt x="6505" y="13496"/>
                    <a:pt x="6505" y="13466"/>
                    <a:pt x="6505" y="13557"/>
                  </a:cubicBezTo>
                  <a:cubicBezTo>
                    <a:pt x="6505" y="13648"/>
                    <a:pt x="6596" y="13739"/>
                    <a:pt x="6596" y="13800"/>
                  </a:cubicBezTo>
                  <a:cubicBezTo>
                    <a:pt x="6596" y="13891"/>
                    <a:pt x="6596" y="13982"/>
                    <a:pt x="6596" y="14104"/>
                  </a:cubicBezTo>
                  <a:cubicBezTo>
                    <a:pt x="6596" y="14134"/>
                    <a:pt x="6566" y="14195"/>
                    <a:pt x="6566" y="14226"/>
                  </a:cubicBezTo>
                  <a:lnTo>
                    <a:pt x="6566" y="14317"/>
                  </a:lnTo>
                  <a:cubicBezTo>
                    <a:pt x="6535" y="14378"/>
                    <a:pt x="6535" y="14408"/>
                    <a:pt x="6535" y="14469"/>
                  </a:cubicBezTo>
                  <a:cubicBezTo>
                    <a:pt x="6535" y="14560"/>
                    <a:pt x="6626" y="14651"/>
                    <a:pt x="6626" y="14742"/>
                  </a:cubicBezTo>
                  <a:cubicBezTo>
                    <a:pt x="6626" y="14773"/>
                    <a:pt x="6626" y="14803"/>
                    <a:pt x="6626" y="14834"/>
                  </a:cubicBezTo>
                  <a:cubicBezTo>
                    <a:pt x="6626" y="14894"/>
                    <a:pt x="6657" y="14955"/>
                    <a:pt x="6657" y="14986"/>
                  </a:cubicBezTo>
                  <a:cubicBezTo>
                    <a:pt x="6687" y="15077"/>
                    <a:pt x="6657" y="15198"/>
                    <a:pt x="6748" y="15229"/>
                  </a:cubicBezTo>
                  <a:cubicBezTo>
                    <a:pt x="6809" y="15198"/>
                    <a:pt x="6718" y="15107"/>
                    <a:pt x="6778" y="15077"/>
                  </a:cubicBezTo>
                  <a:lnTo>
                    <a:pt x="6778" y="15077"/>
                  </a:lnTo>
                  <a:cubicBezTo>
                    <a:pt x="6839" y="15107"/>
                    <a:pt x="6839" y="15259"/>
                    <a:pt x="6839" y="15350"/>
                  </a:cubicBezTo>
                  <a:cubicBezTo>
                    <a:pt x="6824" y="15365"/>
                    <a:pt x="6809" y="15365"/>
                    <a:pt x="6793" y="15365"/>
                  </a:cubicBezTo>
                  <a:cubicBezTo>
                    <a:pt x="6778" y="15365"/>
                    <a:pt x="6763" y="15365"/>
                    <a:pt x="6748" y="15381"/>
                  </a:cubicBezTo>
                  <a:cubicBezTo>
                    <a:pt x="6748" y="15441"/>
                    <a:pt x="6778" y="15441"/>
                    <a:pt x="6778" y="15502"/>
                  </a:cubicBezTo>
                  <a:cubicBezTo>
                    <a:pt x="6778" y="15563"/>
                    <a:pt x="6748" y="15593"/>
                    <a:pt x="6748" y="15654"/>
                  </a:cubicBezTo>
                  <a:cubicBezTo>
                    <a:pt x="6778" y="15715"/>
                    <a:pt x="6869" y="15685"/>
                    <a:pt x="6869" y="15745"/>
                  </a:cubicBezTo>
                  <a:cubicBezTo>
                    <a:pt x="6900" y="15806"/>
                    <a:pt x="6839" y="15837"/>
                    <a:pt x="6839" y="15897"/>
                  </a:cubicBezTo>
                  <a:cubicBezTo>
                    <a:pt x="6869" y="15989"/>
                    <a:pt x="6900" y="16080"/>
                    <a:pt x="6961" y="16141"/>
                  </a:cubicBezTo>
                  <a:cubicBezTo>
                    <a:pt x="6991" y="16171"/>
                    <a:pt x="7021" y="16201"/>
                    <a:pt x="7052" y="16232"/>
                  </a:cubicBezTo>
                  <a:cubicBezTo>
                    <a:pt x="7052" y="16262"/>
                    <a:pt x="7052" y="16323"/>
                    <a:pt x="7082" y="16353"/>
                  </a:cubicBezTo>
                  <a:cubicBezTo>
                    <a:pt x="7113" y="16384"/>
                    <a:pt x="7143" y="16353"/>
                    <a:pt x="7204" y="16414"/>
                  </a:cubicBezTo>
                  <a:cubicBezTo>
                    <a:pt x="7234" y="16444"/>
                    <a:pt x="7325" y="16566"/>
                    <a:pt x="7356" y="16596"/>
                  </a:cubicBezTo>
                  <a:cubicBezTo>
                    <a:pt x="7371" y="16612"/>
                    <a:pt x="7379" y="16612"/>
                    <a:pt x="7390" y="16612"/>
                  </a:cubicBezTo>
                  <a:cubicBezTo>
                    <a:pt x="7401" y="16612"/>
                    <a:pt x="7417" y="16612"/>
                    <a:pt x="7447" y="16627"/>
                  </a:cubicBezTo>
                  <a:cubicBezTo>
                    <a:pt x="7477" y="16657"/>
                    <a:pt x="7508" y="16688"/>
                    <a:pt x="7538" y="16688"/>
                  </a:cubicBezTo>
                  <a:cubicBezTo>
                    <a:pt x="7660" y="16748"/>
                    <a:pt x="7751" y="16779"/>
                    <a:pt x="7812" y="16809"/>
                  </a:cubicBezTo>
                  <a:lnTo>
                    <a:pt x="7994" y="16809"/>
                  </a:lnTo>
                  <a:cubicBezTo>
                    <a:pt x="8025" y="16779"/>
                    <a:pt x="8146" y="16809"/>
                    <a:pt x="8085" y="16718"/>
                  </a:cubicBezTo>
                  <a:cubicBezTo>
                    <a:pt x="8055" y="16627"/>
                    <a:pt x="7933" y="16627"/>
                    <a:pt x="7842" y="16566"/>
                  </a:cubicBezTo>
                  <a:cubicBezTo>
                    <a:pt x="7812" y="16505"/>
                    <a:pt x="7751" y="16475"/>
                    <a:pt x="7690" y="16414"/>
                  </a:cubicBezTo>
                  <a:cubicBezTo>
                    <a:pt x="7660" y="16353"/>
                    <a:pt x="7569" y="16262"/>
                    <a:pt x="7569" y="16201"/>
                  </a:cubicBezTo>
                  <a:cubicBezTo>
                    <a:pt x="7569" y="16141"/>
                    <a:pt x="7629" y="16110"/>
                    <a:pt x="7629" y="16080"/>
                  </a:cubicBezTo>
                  <a:cubicBezTo>
                    <a:pt x="7629" y="16049"/>
                    <a:pt x="7629" y="16080"/>
                    <a:pt x="7629" y="15989"/>
                  </a:cubicBezTo>
                  <a:cubicBezTo>
                    <a:pt x="7660" y="15897"/>
                    <a:pt x="7721" y="15897"/>
                    <a:pt x="7721" y="15806"/>
                  </a:cubicBezTo>
                  <a:cubicBezTo>
                    <a:pt x="7721" y="15685"/>
                    <a:pt x="7508" y="15685"/>
                    <a:pt x="7477" y="15593"/>
                  </a:cubicBezTo>
                  <a:cubicBezTo>
                    <a:pt x="7477" y="15502"/>
                    <a:pt x="7629" y="15441"/>
                    <a:pt x="7629" y="15411"/>
                  </a:cubicBezTo>
                  <a:cubicBezTo>
                    <a:pt x="7629" y="15350"/>
                    <a:pt x="7599" y="15350"/>
                    <a:pt x="7629" y="15259"/>
                  </a:cubicBezTo>
                  <a:cubicBezTo>
                    <a:pt x="7629" y="15198"/>
                    <a:pt x="7751" y="15168"/>
                    <a:pt x="7721" y="15107"/>
                  </a:cubicBezTo>
                  <a:cubicBezTo>
                    <a:pt x="7705" y="15092"/>
                    <a:pt x="7683" y="15092"/>
                    <a:pt x="7660" y="15092"/>
                  </a:cubicBezTo>
                  <a:cubicBezTo>
                    <a:pt x="7637" y="15092"/>
                    <a:pt x="7614" y="15092"/>
                    <a:pt x="7599" y="15077"/>
                  </a:cubicBezTo>
                  <a:cubicBezTo>
                    <a:pt x="7569" y="15046"/>
                    <a:pt x="7538" y="14986"/>
                    <a:pt x="7538" y="14955"/>
                  </a:cubicBezTo>
                  <a:cubicBezTo>
                    <a:pt x="7569" y="14940"/>
                    <a:pt x="7629" y="14940"/>
                    <a:pt x="7683" y="14940"/>
                  </a:cubicBezTo>
                  <a:cubicBezTo>
                    <a:pt x="7736" y="14940"/>
                    <a:pt x="7781" y="14940"/>
                    <a:pt x="7781" y="14925"/>
                  </a:cubicBezTo>
                  <a:cubicBezTo>
                    <a:pt x="7781" y="14864"/>
                    <a:pt x="7751" y="14742"/>
                    <a:pt x="7781" y="14682"/>
                  </a:cubicBezTo>
                  <a:cubicBezTo>
                    <a:pt x="7781" y="14651"/>
                    <a:pt x="7903" y="14651"/>
                    <a:pt x="7933" y="14651"/>
                  </a:cubicBezTo>
                  <a:cubicBezTo>
                    <a:pt x="7994" y="14651"/>
                    <a:pt x="8055" y="14621"/>
                    <a:pt x="8116" y="14590"/>
                  </a:cubicBezTo>
                  <a:cubicBezTo>
                    <a:pt x="8177" y="14530"/>
                    <a:pt x="8207" y="14469"/>
                    <a:pt x="8207" y="14378"/>
                  </a:cubicBezTo>
                  <a:cubicBezTo>
                    <a:pt x="8207" y="14347"/>
                    <a:pt x="8177" y="14317"/>
                    <a:pt x="8146" y="14286"/>
                  </a:cubicBezTo>
                  <a:cubicBezTo>
                    <a:pt x="8146" y="14256"/>
                    <a:pt x="8146" y="14256"/>
                    <a:pt x="8116" y="14195"/>
                  </a:cubicBezTo>
                  <a:cubicBezTo>
                    <a:pt x="8085" y="14134"/>
                    <a:pt x="8025" y="14134"/>
                    <a:pt x="8025" y="14074"/>
                  </a:cubicBezTo>
                  <a:cubicBezTo>
                    <a:pt x="8035" y="14070"/>
                    <a:pt x="8045" y="14069"/>
                    <a:pt x="8056" y="14069"/>
                  </a:cubicBezTo>
                  <a:cubicBezTo>
                    <a:pt x="8132" y="14069"/>
                    <a:pt x="8224" y="14139"/>
                    <a:pt x="8318" y="14139"/>
                  </a:cubicBezTo>
                  <a:cubicBezTo>
                    <a:pt x="8331" y="14139"/>
                    <a:pt x="8345" y="14138"/>
                    <a:pt x="8359" y="14134"/>
                  </a:cubicBezTo>
                  <a:cubicBezTo>
                    <a:pt x="8420" y="14104"/>
                    <a:pt x="8511" y="13952"/>
                    <a:pt x="8541" y="13891"/>
                  </a:cubicBezTo>
                  <a:cubicBezTo>
                    <a:pt x="8541" y="13861"/>
                    <a:pt x="8541" y="13830"/>
                    <a:pt x="8541" y="13800"/>
                  </a:cubicBezTo>
                  <a:cubicBezTo>
                    <a:pt x="8541" y="13770"/>
                    <a:pt x="8572" y="13770"/>
                    <a:pt x="8572" y="13739"/>
                  </a:cubicBezTo>
                  <a:cubicBezTo>
                    <a:pt x="8572" y="13709"/>
                    <a:pt x="8541" y="13739"/>
                    <a:pt x="8572" y="13648"/>
                  </a:cubicBezTo>
                  <a:cubicBezTo>
                    <a:pt x="8572" y="13587"/>
                    <a:pt x="8632" y="13527"/>
                    <a:pt x="8663" y="13496"/>
                  </a:cubicBezTo>
                  <a:cubicBezTo>
                    <a:pt x="8693" y="13466"/>
                    <a:pt x="8724" y="13405"/>
                    <a:pt x="8754" y="13375"/>
                  </a:cubicBezTo>
                  <a:cubicBezTo>
                    <a:pt x="8784" y="13314"/>
                    <a:pt x="8784" y="13283"/>
                    <a:pt x="8815" y="13253"/>
                  </a:cubicBezTo>
                  <a:cubicBezTo>
                    <a:pt x="8845" y="13131"/>
                    <a:pt x="8784" y="13040"/>
                    <a:pt x="8815" y="12919"/>
                  </a:cubicBezTo>
                  <a:cubicBezTo>
                    <a:pt x="8845" y="12797"/>
                    <a:pt x="8997" y="12706"/>
                    <a:pt x="9088" y="12645"/>
                  </a:cubicBezTo>
                  <a:cubicBezTo>
                    <a:pt x="9119" y="12615"/>
                    <a:pt x="9119" y="12615"/>
                    <a:pt x="9180" y="12584"/>
                  </a:cubicBezTo>
                  <a:cubicBezTo>
                    <a:pt x="9225" y="12569"/>
                    <a:pt x="9256" y="12569"/>
                    <a:pt x="9290" y="12569"/>
                  </a:cubicBezTo>
                  <a:cubicBezTo>
                    <a:pt x="9324" y="12569"/>
                    <a:pt x="9362" y="12569"/>
                    <a:pt x="9423" y="12554"/>
                  </a:cubicBezTo>
                  <a:cubicBezTo>
                    <a:pt x="9544" y="12493"/>
                    <a:pt x="9544" y="12341"/>
                    <a:pt x="9605" y="12220"/>
                  </a:cubicBezTo>
                  <a:cubicBezTo>
                    <a:pt x="9635" y="12159"/>
                    <a:pt x="9635" y="12128"/>
                    <a:pt x="9666" y="12068"/>
                  </a:cubicBezTo>
                  <a:cubicBezTo>
                    <a:pt x="9666" y="12037"/>
                    <a:pt x="9666" y="12007"/>
                    <a:pt x="9666" y="11946"/>
                  </a:cubicBezTo>
                  <a:cubicBezTo>
                    <a:pt x="9666" y="11916"/>
                    <a:pt x="9727" y="11885"/>
                    <a:pt x="9727" y="11824"/>
                  </a:cubicBezTo>
                  <a:cubicBezTo>
                    <a:pt x="9727" y="11764"/>
                    <a:pt x="9727" y="11672"/>
                    <a:pt x="9727" y="11612"/>
                  </a:cubicBezTo>
                  <a:cubicBezTo>
                    <a:pt x="9727" y="11551"/>
                    <a:pt x="9696" y="11490"/>
                    <a:pt x="9696" y="11460"/>
                  </a:cubicBezTo>
                  <a:cubicBezTo>
                    <a:pt x="9696" y="11247"/>
                    <a:pt x="9787" y="11186"/>
                    <a:pt x="9818" y="11125"/>
                  </a:cubicBezTo>
                  <a:cubicBezTo>
                    <a:pt x="9818" y="11095"/>
                    <a:pt x="9848" y="11034"/>
                    <a:pt x="9879" y="11004"/>
                  </a:cubicBezTo>
                  <a:cubicBezTo>
                    <a:pt x="9970" y="10821"/>
                    <a:pt x="10122" y="10730"/>
                    <a:pt x="10122" y="10487"/>
                  </a:cubicBezTo>
                  <a:cubicBezTo>
                    <a:pt x="10122" y="10396"/>
                    <a:pt x="10031" y="10183"/>
                    <a:pt x="10000" y="10183"/>
                  </a:cubicBezTo>
                  <a:lnTo>
                    <a:pt x="9879" y="10183"/>
                  </a:lnTo>
                  <a:cubicBezTo>
                    <a:pt x="9727" y="10122"/>
                    <a:pt x="9635" y="9879"/>
                    <a:pt x="9484" y="9879"/>
                  </a:cubicBezTo>
                  <a:lnTo>
                    <a:pt x="9392" y="9879"/>
                  </a:lnTo>
                  <a:cubicBezTo>
                    <a:pt x="9332" y="9879"/>
                    <a:pt x="9240" y="9818"/>
                    <a:pt x="9180" y="9818"/>
                  </a:cubicBezTo>
                  <a:cubicBezTo>
                    <a:pt x="9159" y="9818"/>
                    <a:pt x="9139" y="9832"/>
                    <a:pt x="9110" y="9832"/>
                  </a:cubicBezTo>
                  <a:cubicBezTo>
                    <a:pt x="9095" y="9832"/>
                    <a:pt x="9078" y="9828"/>
                    <a:pt x="9058" y="9818"/>
                  </a:cubicBezTo>
                  <a:cubicBezTo>
                    <a:pt x="9028" y="9818"/>
                    <a:pt x="9028" y="9727"/>
                    <a:pt x="8997" y="9697"/>
                  </a:cubicBezTo>
                  <a:cubicBezTo>
                    <a:pt x="8967" y="9666"/>
                    <a:pt x="8936" y="9666"/>
                    <a:pt x="8876" y="9666"/>
                  </a:cubicBezTo>
                  <a:cubicBezTo>
                    <a:pt x="8845" y="9636"/>
                    <a:pt x="8784" y="9605"/>
                    <a:pt x="8724" y="9605"/>
                  </a:cubicBezTo>
                  <a:lnTo>
                    <a:pt x="8632" y="9605"/>
                  </a:lnTo>
                  <a:cubicBezTo>
                    <a:pt x="8602" y="9575"/>
                    <a:pt x="8572" y="9545"/>
                    <a:pt x="8541" y="9514"/>
                  </a:cubicBezTo>
                  <a:cubicBezTo>
                    <a:pt x="8511" y="9484"/>
                    <a:pt x="8450" y="9454"/>
                    <a:pt x="8450" y="9423"/>
                  </a:cubicBezTo>
                  <a:cubicBezTo>
                    <a:pt x="8480" y="9271"/>
                    <a:pt x="8359" y="9180"/>
                    <a:pt x="8359" y="9119"/>
                  </a:cubicBezTo>
                  <a:lnTo>
                    <a:pt x="8359" y="8998"/>
                  </a:lnTo>
                  <a:cubicBezTo>
                    <a:pt x="8328" y="8937"/>
                    <a:pt x="8298" y="8906"/>
                    <a:pt x="8237" y="8876"/>
                  </a:cubicBezTo>
                  <a:cubicBezTo>
                    <a:pt x="8177" y="8785"/>
                    <a:pt x="8055" y="8724"/>
                    <a:pt x="7964" y="8694"/>
                  </a:cubicBezTo>
                  <a:cubicBezTo>
                    <a:pt x="7943" y="8683"/>
                    <a:pt x="7923" y="8680"/>
                    <a:pt x="7903" y="8680"/>
                  </a:cubicBezTo>
                  <a:cubicBezTo>
                    <a:pt x="7862" y="8680"/>
                    <a:pt x="7822" y="8694"/>
                    <a:pt x="7781" y="8694"/>
                  </a:cubicBezTo>
                  <a:cubicBezTo>
                    <a:pt x="7690" y="8663"/>
                    <a:pt x="7629" y="8633"/>
                    <a:pt x="7569" y="8542"/>
                  </a:cubicBezTo>
                  <a:cubicBezTo>
                    <a:pt x="7538" y="8481"/>
                    <a:pt x="7508" y="8450"/>
                    <a:pt x="7447" y="8390"/>
                  </a:cubicBezTo>
                  <a:cubicBezTo>
                    <a:pt x="7417" y="8359"/>
                    <a:pt x="7356" y="8359"/>
                    <a:pt x="7325" y="8329"/>
                  </a:cubicBezTo>
                  <a:cubicBezTo>
                    <a:pt x="7325" y="8298"/>
                    <a:pt x="7325" y="8268"/>
                    <a:pt x="7295" y="8238"/>
                  </a:cubicBezTo>
                  <a:cubicBezTo>
                    <a:pt x="7265" y="8207"/>
                    <a:pt x="7265" y="8177"/>
                    <a:pt x="7265" y="8116"/>
                  </a:cubicBezTo>
                  <a:cubicBezTo>
                    <a:pt x="7259" y="8110"/>
                    <a:pt x="7254" y="8108"/>
                    <a:pt x="7249" y="8108"/>
                  </a:cubicBezTo>
                  <a:cubicBezTo>
                    <a:pt x="7232" y="8108"/>
                    <a:pt x="7222" y="8147"/>
                    <a:pt x="7173" y="8147"/>
                  </a:cubicBezTo>
                  <a:cubicBezTo>
                    <a:pt x="7151" y="8078"/>
                    <a:pt x="7094" y="8044"/>
                    <a:pt x="7041" y="8044"/>
                  </a:cubicBezTo>
                  <a:cubicBezTo>
                    <a:pt x="7023" y="8044"/>
                    <a:pt x="7006" y="8048"/>
                    <a:pt x="6991" y="8055"/>
                  </a:cubicBezTo>
                  <a:cubicBezTo>
                    <a:pt x="6930" y="8055"/>
                    <a:pt x="6900" y="8147"/>
                    <a:pt x="6839" y="8147"/>
                  </a:cubicBezTo>
                  <a:cubicBezTo>
                    <a:pt x="6809" y="8147"/>
                    <a:pt x="6748" y="8086"/>
                    <a:pt x="6718" y="8086"/>
                  </a:cubicBezTo>
                  <a:lnTo>
                    <a:pt x="6566" y="8086"/>
                  </a:lnTo>
                  <a:cubicBezTo>
                    <a:pt x="6535" y="8055"/>
                    <a:pt x="6505" y="7995"/>
                    <a:pt x="6474" y="7964"/>
                  </a:cubicBezTo>
                  <a:cubicBezTo>
                    <a:pt x="6444" y="7934"/>
                    <a:pt x="6383" y="7903"/>
                    <a:pt x="6353" y="7903"/>
                  </a:cubicBezTo>
                  <a:cubicBezTo>
                    <a:pt x="6302" y="7903"/>
                    <a:pt x="6251" y="8009"/>
                    <a:pt x="6201" y="8009"/>
                  </a:cubicBezTo>
                  <a:cubicBezTo>
                    <a:pt x="6191" y="8009"/>
                    <a:pt x="6181" y="8005"/>
                    <a:pt x="6170" y="7995"/>
                  </a:cubicBezTo>
                  <a:cubicBezTo>
                    <a:pt x="6110" y="7934"/>
                    <a:pt x="6201" y="7903"/>
                    <a:pt x="6170" y="7843"/>
                  </a:cubicBezTo>
                  <a:cubicBezTo>
                    <a:pt x="6165" y="7837"/>
                    <a:pt x="6158" y="7834"/>
                    <a:pt x="6150" y="7834"/>
                  </a:cubicBezTo>
                  <a:cubicBezTo>
                    <a:pt x="6119" y="7834"/>
                    <a:pt x="6079" y="7879"/>
                    <a:pt x="6079" y="7903"/>
                  </a:cubicBezTo>
                  <a:cubicBezTo>
                    <a:pt x="6049" y="7934"/>
                    <a:pt x="5988" y="7934"/>
                    <a:pt x="5958" y="7964"/>
                  </a:cubicBezTo>
                  <a:cubicBezTo>
                    <a:pt x="5897" y="7995"/>
                    <a:pt x="5836" y="7995"/>
                    <a:pt x="5775" y="8025"/>
                  </a:cubicBezTo>
                  <a:cubicBezTo>
                    <a:pt x="5714" y="8055"/>
                    <a:pt x="5714" y="8147"/>
                    <a:pt x="5684" y="8207"/>
                  </a:cubicBezTo>
                  <a:cubicBezTo>
                    <a:pt x="5654" y="8238"/>
                    <a:pt x="5593" y="8329"/>
                    <a:pt x="5532" y="8329"/>
                  </a:cubicBezTo>
                  <a:cubicBezTo>
                    <a:pt x="5528" y="8333"/>
                    <a:pt x="5523" y="8335"/>
                    <a:pt x="5518" y="8335"/>
                  </a:cubicBezTo>
                  <a:cubicBezTo>
                    <a:pt x="5485" y="8335"/>
                    <a:pt x="5437" y="8264"/>
                    <a:pt x="5410" y="8238"/>
                  </a:cubicBezTo>
                  <a:cubicBezTo>
                    <a:pt x="5380" y="8226"/>
                    <a:pt x="5353" y="8221"/>
                    <a:pt x="5329" y="8221"/>
                  </a:cubicBezTo>
                  <a:cubicBezTo>
                    <a:pt x="5232" y="8221"/>
                    <a:pt x="5173" y="8298"/>
                    <a:pt x="5076" y="8298"/>
                  </a:cubicBezTo>
                  <a:cubicBezTo>
                    <a:pt x="4985" y="8298"/>
                    <a:pt x="4833" y="8055"/>
                    <a:pt x="4833" y="7964"/>
                  </a:cubicBezTo>
                  <a:cubicBezTo>
                    <a:pt x="4833" y="7903"/>
                    <a:pt x="4863" y="7782"/>
                    <a:pt x="4863" y="7721"/>
                  </a:cubicBezTo>
                  <a:cubicBezTo>
                    <a:pt x="4894" y="7630"/>
                    <a:pt x="4924" y="7599"/>
                    <a:pt x="4924" y="7539"/>
                  </a:cubicBezTo>
                  <a:cubicBezTo>
                    <a:pt x="4924" y="7447"/>
                    <a:pt x="4863" y="7387"/>
                    <a:pt x="4772" y="7356"/>
                  </a:cubicBezTo>
                  <a:cubicBezTo>
                    <a:pt x="4711" y="7356"/>
                    <a:pt x="4624" y="7383"/>
                    <a:pt x="4536" y="7383"/>
                  </a:cubicBezTo>
                  <a:cubicBezTo>
                    <a:pt x="4492" y="7383"/>
                    <a:pt x="4448" y="7376"/>
                    <a:pt x="4407" y="7356"/>
                  </a:cubicBezTo>
                  <a:cubicBezTo>
                    <a:pt x="4377" y="7326"/>
                    <a:pt x="4438" y="7265"/>
                    <a:pt x="4438" y="7235"/>
                  </a:cubicBezTo>
                  <a:cubicBezTo>
                    <a:pt x="4438" y="7204"/>
                    <a:pt x="4438" y="7174"/>
                    <a:pt x="4438" y="7143"/>
                  </a:cubicBezTo>
                  <a:cubicBezTo>
                    <a:pt x="4468" y="7083"/>
                    <a:pt x="4499" y="7052"/>
                    <a:pt x="4529" y="7022"/>
                  </a:cubicBezTo>
                  <a:cubicBezTo>
                    <a:pt x="4559" y="6991"/>
                    <a:pt x="4529" y="6931"/>
                    <a:pt x="4559" y="6870"/>
                  </a:cubicBezTo>
                  <a:cubicBezTo>
                    <a:pt x="4559" y="6839"/>
                    <a:pt x="4590" y="6779"/>
                    <a:pt x="4590" y="6748"/>
                  </a:cubicBezTo>
                  <a:cubicBezTo>
                    <a:pt x="4590" y="6718"/>
                    <a:pt x="4590" y="6657"/>
                    <a:pt x="4559" y="6627"/>
                  </a:cubicBezTo>
                  <a:cubicBezTo>
                    <a:pt x="4468" y="6627"/>
                    <a:pt x="4407" y="6627"/>
                    <a:pt x="4316" y="6657"/>
                  </a:cubicBezTo>
                  <a:cubicBezTo>
                    <a:pt x="4195" y="6748"/>
                    <a:pt x="4225" y="6931"/>
                    <a:pt x="4103" y="6991"/>
                  </a:cubicBezTo>
                  <a:cubicBezTo>
                    <a:pt x="4043" y="7022"/>
                    <a:pt x="3982" y="7022"/>
                    <a:pt x="3951" y="7022"/>
                  </a:cubicBezTo>
                  <a:cubicBezTo>
                    <a:pt x="3891" y="7022"/>
                    <a:pt x="3860" y="7052"/>
                    <a:pt x="3800" y="7052"/>
                  </a:cubicBezTo>
                  <a:cubicBezTo>
                    <a:pt x="3739" y="7052"/>
                    <a:pt x="3678" y="6991"/>
                    <a:pt x="3648" y="6961"/>
                  </a:cubicBezTo>
                  <a:cubicBezTo>
                    <a:pt x="3587" y="6870"/>
                    <a:pt x="3556" y="6809"/>
                    <a:pt x="3526" y="6718"/>
                  </a:cubicBezTo>
                  <a:cubicBezTo>
                    <a:pt x="3496" y="6536"/>
                    <a:pt x="3526" y="6323"/>
                    <a:pt x="3617" y="6171"/>
                  </a:cubicBezTo>
                  <a:cubicBezTo>
                    <a:pt x="3617" y="6140"/>
                    <a:pt x="3648" y="6110"/>
                    <a:pt x="3648" y="6080"/>
                  </a:cubicBezTo>
                  <a:cubicBezTo>
                    <a:pt x="3678" y="6019"/>
                    <a:pt x="3648" y="5988"/>
                    <a:pt x="3678" y="5897"/>
                  </a:cubicBezTo>
                  <a:cubicBezTo>
                    <a:pt x="3708" y="5806"/>
                    <a:pt x="3800" y="5745"/>
                    <a:pt x="3891" y="5684"/>
                  </a:cubicBezTo>
                  <a:cubicBezTo>
                    <a:pt x="3951" y="5624"/>
                    <a:pt x="4043" y="5532"/>
                    <a:pt x="4134" y="5532"/>
                  </a:cubicBezTo>
                  <a:cubicBezTo>
                    <a:pt x="4195" y="5532"/>
                    <a:pt x="4255" y="5532"/>
                    <a:pt x="4316" y="5563"/>
                  </a:cubicBezTo>
                  <a:cubicBezTo>
                    <a:pt x="4347" y="5563"/>
                    <a:pt x="4407" y="5624"/>
                    <a:pt x="4438" y="5624"/>
                  </a:cubicBezTo>
                  <a:cubicBezTo>
                    <a:pt x="4529" y="5624"/>
                    <a:pt x="4559" y="5532"/>
                    <a:pt x="4651" y="5472"/>
                  </a:cubicBezTo>
                  <a:cubicBezTo>
                    <a:pt x="4711" y="5472"/>
                    <a:pt x="4772" y="5458"/>
                    <a:pt x="4824" y="5458"/>
                  </a:cubicBezTo>
                  <a:cubicBezTo>
                    <a:pt x="4850" y="5458"/>
                    <a:pt x="4874" y="5462"/>
                    <a:pt x="4894" y="5472"/>
                  </a:cubicBezTo>
                  <a:cubicBezTo>
                    <a:pt x="4955" y="5472"/>
                    <a:pt x="5015" y="5532"/>
                    <a:pt x="5046" y="5563"/>
                  </a:cubicBezTo>
                  <a:cubicBezTo>
                    <a:pt x="5076" y="5563"/>
                    <a:pt x="5107" y="5502"/>
                    <a:pt x="5137" y="5502"/>
                  </a:cubicBezTo>
                  <a:cubicBezTo>
                    <a:pt x="5198" y="5532"/>
                    <a:pt x="5228" y="5593"/>
                    <a:pt x="5259" y="5654"/>
                  </a:cubicBezTo>
                  <a:cubicBezTo>
                    <a:pt x="5259" y="5715"/>
                    <a:pt x="5167" y="5776"/>
                    <a:pt x="5228" y="5867"/>
                  </a:cubicBezTo>
                  <a:cubicBezTo>
                    <a:pt x="5289" y="5928"/>
                    <a:pt x="5380" y="5928"/>
                    <a:pt x="5471" y="5988"/>
                  </a:cubicBezTo>
                  <a:cubicBezTo>
                    <a:pt x="5502" y="5928"/>
                    <a:pt x="5471" y="5776"/>
                    <a:pt x="5471" y="5745"/>
                  </a:cubicBezTo>
                  <a:cubicBezTo>
                    <a:pt x="5471" y="5715"/>
                    <a:pt x="5471" y="5715"/>
                    <a:pt x="5471" y="5654"/>
                  </a:cubicBezTo>
                  <a:cubicBezTo>
                    <a:pt x="5441" y="5624"/>
                    <a:pt x="5441" y="5563"/>
                    <a:pt x="5441" y="5532"/>
                  </a:cubicBezTo>
                  <a:cubicBezTo>
                    <a:pt x="5441" y="5350"/>
                    <a:pt x="5532" y="5198"/>
                    <a:pt x="5684" y="5137"/>
                  </a:cubicBezTo>
                  <a:cubicBezTo>
                    <a:pt x="5745" y="5107"/>
                    <a:pt x="5745" y="5046"/>
                    <a:pt x="5806" y="5016"/>
                  </a:cubicBezTo>
                  <a:cubicBezTo>
                    <a:pt x="5866" y="4985"/>
                    <a:pt x="5927" y="4985"/>
                    <a:pt x="5988" y="4955"/>
                  </a:cubicBezTo>
                  <a:cubicBezTo>
                    <a:pt x="6049" y="4894"/>
                    <a:pt x="6140" y="4833"/>
                    <a:pt x="6201" y="4773"/>
                  </a:cubicBezTo>
                  <a:cubicBezTo>
                    <a:pt x="6231" y="4651"/>
                    <a:pt x="6231" y="4560"/>
                    <a:pt x="6201" y="4469"/>
                  </a:cubicBezTo>
                  <a:cubicBezTo>
                    <a:pt x="6211" y="4459"/>
                    <a:pt x="6221" y="4455"/>
                    <a:pt x="6231" y="4455"/>
                  </a:cubicBezTo>
                  <a:cubicBezTo>
                    <a:pt x="6251" y="4455"/>
                    <a:pt x="6272" y="4469"/>
                    <a:pt x="6292" y="4469"/>
                  </a:cubicBezTo>
                  <a:cubicBezTo>
                    <a:pt x="6353" y="4438"/>
                    <a:pt x="6383" y="4317"/>
                    <a:pt x="6383" y="4317"/>
                  </a:cubicBezTo>
                  <a:cubicBezTo>
                    <a:pt x="6414" y="4286"/>
                    <a:pt x="6444" y="4317"/>
                    <a:pt x="6474" y="4256"/>
                  </a:cubicBezTo>
                  <a:cubicBezTo>
                    <a:pt x="6535" y="4195"/>
                    <a:pt x="6566" y="4104"/>
                    <a:pt x="6596" y="4104"/>
                  </a:cubicBezTo>
                  <a:lnTo>
                    <a:pt x="6687" y="4104"/>
                  </a:lnTo>
                  <a:cubicBezTo>
                    <a:pt x="6718" y="4104"/>
                    <a:pt x="6809" y="4043"/>
                    <a:pt x="6839" y="4013"/>
                  </a:cubicBezTo>
                  <a:cubicBezTo>
                    <a:pt x="6869" y="4013"/>
                    <a:pt x="6961" y="4013"/>
                    <a:pt x="6961" y="3982"/>
                  </a:cubicBezTo>
                  <a:lnTo>
                    <a:pt x="6961" y="3861"/>
                  </a:lnTo>
                  <a:cubicBezTo>
                    <a:pt x="6991" y="3709"/>
                    <a:pt x="7234" y="3648"/>
                    <a:pt x="7325" y="3618"/>
                  </a:cubicBezTo>
                  <a:cubicBezTo>
                    <a:pt x="7417" y="3587"/>
                    <a:pt x="7477" y="3526"/>
                    <a:pt x="7569" y="3526"/>
                  </a:cubicBezTo>
                  <a:cubicBezTo>
                    <a:pt x="7569" y="3618"/>
                    <a:pt x="7477" y="3557"/>
                    <a:pt x="7477" y="3678"/>
                  </a:cubicBezTo>
                  <a:cubicBezTo>
                    <a:pt x="7486" y="3712"/>
                    <a:pt x="7501" y="3725"/>
                    <a:pt x="7521" y="3725"/>
                  </a:cubicBezTo>
                  <a:cubicBezTo>
                    <a:pt x="7571" y="3725"/>
                    <a:pt x="7646" y="3640"/>
                    <a:pt x="7690" y="3618"/>
                  </a:cubicBezTo>
                  <a:cubicBezTo>
                    <a:pt x="7751" y="3587"/>
                    <a:pt x="7903" y="3557"/>
                    <a:pt x="7994" y="3526"/>
                  </a:cubicBezTo>
                  <a:cubicBezTo>
                    <a:pt x="8055" y="3496"/>
                    <a:pt x="8207" y="3435"/>
                    <a:pt x="8146" y="3314"/>
                  </a:cubicBezTo>
                  <a:cubicBezTo>
                    <a:pt x="8085" y="3314"/>
                    <a:pt x="8025" y="3435"/>
                    <a:pt x="7994" y="3435"/>
                  </a:cubicBezTo>
                  <a:cubicBezTo>
                    <a:pt x="7933" y="3435"/>
                    <a:pt x="7964" y="3405"/>
                    <a:pt x="7933" y="3405"/>
                  </a:cubicBezTo>
                  <a:cubicBezTo>
                    <a:pt x="7913" y="3395"/>
                    <a:pt x="7900" y="3391"/>
                    <a:pt x="7889" y="3391"/>
                  </a:cubicBezTo>
                  <a:cubicBezTo>
                    <a:pt x="7869" y="3391"/>
                    <a:pt x="7862" y="3405"/>
                    <a:pt x="7842" y="3405"/>
                  </a:cubicBezTo>
                  <a:cubicBezTo>
                    <a:pt x="7781" y="3405"/>
                    <a:pt x="7751" y="3344"/>
                    <a:pt x="7751" y="3314"/>
                  </a:cubicBezTo>
                  <a:cubicBezTo>
                    <a:pt x="7751" y="3192"/>
                    <a:pt x="7842" y="3131"/>
                    <a:pt x="7873" y="3040"/>
                  </a:cubicBezTo>
                  <a:cubicBezTo>
                    <a:pt x="7861" y="3005"/>
                    <a:pt x="7835" y="2997"/>
                    <a:pt x="7805" y="2997"/>
                  </a:cubicBezTo>
                  <a:cubicBezTo>
                    <a:pt x="7780" y="2997"/>
                    <a:pt x="7752" y="3002"/>
                    <a:pt x="7726" y="3002"/>
                  </a:cubicBezTo>
                  <a:cubicBezTo>
                    <a:pt x="7701" y="3002"/>
                    <a:pt x="7678" y="2997"/>
                    <a:pt x="7660" y="2979"/>
                  </a:cubicBezTo>
                  <a:cubicBezTo>
                    <a:pt x="7660" y="2918"/>
                    <a:pt x="7721" y="2858"/>
                    <a:pt x="7781" y="2858"/>
                  </a:cubicBezTo>
                  <a:cubicBezTo>
                    <a:pt x="7842" y="2858"/>
                    <a:pt x="7903" y="2858"/>
                    <a:pt x="7964" y="2888"/>
                  </a:cubicBezTo>
                  <a:cubicBezTo>
                    <a:pt x="7994" y="2918"/>
                    <a:pt x="7964" y="2949"/>
                    <a:pt x="7994" y="2979"/>
                  </a:cubicBezTo>
                  <a:cubicBezTo>
                    <a:pt x="8025" y="3010"/>
                    <a:pt x="8055" y="3010"/>
                    <a:pt x="8116" y="3010"/>
                  </a:cubicBezTo>
                  <a:cubicBezTo>
                    <a:pt x="8116" y="2918"/>
                    <a:pt x="8025" y="2949"/>
                    <a:pt x="8025" y="2888"/>
                  </a:cubicBezTo>
                  <a:cubicBezTo>
                    <a:pt x="8058" y="2866"/>
                    <a:pt x="8096" y="2860"/>
                    <a:pt x="8135" y="2860"/>
                  </a:cubicBezTo>
                  <a:cubicBezTo>
                    <a:pt x="8178" y="2860"/>
                    <a:pt x="8221" y="2867"/>
                    <a:pt x="8263" y="2867"/>
                  </a:cubicBezTo>
                  <a:cubicBezTo>
                    <a:pt x="8286" y="2867"/>
                    <a:pt x="8308" y="2865"/>
                    <a:pt x="8328" y="2858"/>
                  </a:cubicBezTo>
                  <a:cubicBezTo>
                    <a:pt x="8389" y="2827"/>
                    <a:pt x="8450" y="2797"/>
                    <a:pt x="8511" y="2766"/>
                  </a:cubicBezTo>
                  <a:cubicBezTo>
                    <a:pt x="8532" y="2746"/>
                    <a:pt x="8596" y="2710"/>
                    <a:pt x="8634" y="2710"/>
                  </a:cubicBezTo>
                  <a:cubicBezTo>
                    <a:pt x="8651" y="2710"/>
                    <a:pt x="8663" y="2717"/>
                    <a:pt x="8663" y="2736"/>
                  </a:cubicBezTo>
                  <a:cubicBezTo>
                    <a:pt x="8693" y="2797"/>
                    <a:pt x="8632" y="2797"/>
                    <a:pt x="8602" y="2827"/>
                  </a:cubicBezTo>
                  <a:cubicBezTo>
                    <a:pt x="8511" y="2949"/>
                    <a:pt x="8420" y="3040"/>
                    <a:pt x="8328" y="3162"/>
                  </a:cubicBezTo>
                  <a:cubicBezTo>
                    <a:pt x="8389" y="3192"/>
                    <a:pt x="8450" y="3192"/>
                    <a:pt x="8541" y="3192"/>
                  </a:cubicBezTo>
                  <a:lnTo>
                    <a:pt x="8632" y="3222"/>
                  </a:lnTo>
                  <a:lnTo>
                    <a:pt x="8724" y="3222"/>
                  </a:lnTo>
                  <a:cubicBezTo>
                    <a:pt x="8784" y="3222"/>
                    <a:pt x="8845" y="3283"/>
                    <a:pt x="8936" y="3283"/>
                  </a:cubicBezTo>
                  <a:cubicBezTo>
                    <a:pt x="9028" y="3283"/>
                    <a:pt x="9028" y="3162"/>
                    <a:pt x="8967" y="3101"/>
                  </a:cubicBezTo>
                  <a:cubicBezTo>
                    <a:pt x="8967" y="3040"/>
                    <a:pt x="8997" y="3040"/>
                    <a:pt x="8967" y="2949"/>
                  </a:cubicBezTo>
                  <a:cubicBezTo>
                    <a:pt x="8936" y="2858"/>
                    <a:pt x="8784" y="2918"/>
                    <a:pt x="8784" y="2827"/>
                  </a:cubicBezTo>
                  <a:cubicBezTo>
                    <a:pt x="8784" y="2766"/>
                    <a:pt x="8845" y="2766"/>
                    <a:pt x="8876" y="2706"/>
                  </a:cubicBezTo>
                  <a:cubicBezTo>
                    <a:pt x="8845" y="2584"/>
                    <a:pt x="8936" y="2584"/>
                    <a:pt x="8936" y="2463"/>
                  </a:cubicBezTo>
                  <a:cubicBezTo>
                    <a:pt x="8936" y="2402"/>
                    <a:pt x="8876" y="2371"/>
                    <a:pt x="8876" y="2341"/>
                  </a:cubicBezTo>
                  <a:cubicBezTo>
                    <a:pt x="8845" y="2311"/>
                    <a:pt x="8906" y="2311"/>
                    <a:pt x="8845" y="2250"/>
                  </a:cubicBezTo>
                  <a:cubicBezTo>
                    <a:pt x="8784" y="2189"/>
                    <a:pt x="8632" y="2189"/>
                    <a:pt x="8632" y="2098"/>
                  </a:cubicBezTo>
                  <a:cubicBezTo>
                    <a:pt x="8632" y="2007"/>
                    <a:pt x="8632" y="1946"/>
                    <a:pt x="8632" y="1885"/>
                  </a:cubicBezTo>
                  <a:cubicBezTo>
                    <a:pt x="8632" y="1794"/>
                    <a:pt x="8602" y="1611"/>
                    <a:pt x="8541" y="1581"/>
                  </a:cubicBezTo>
                  <a:cubicBezTo>
                    <a:pt x="8480" y="1581"/>
                    <a:pt x="8389" y="1703"/>
                    <a:pt x="8328" y="1763"/>
                  </a:cubicBezTo>
                  <a:cubicBezTo>
                    <a:pt x="8268" y="1794"/>
                    <a:pt x="8237" y="1794"/>
                    <a:pt x="8177" y="1794"/>
                  </a:cubicBezTo>
                  <a:cubicBezTo>
                    <a:pt x="8116" y="1763"/>
                    <a:pt x="8085" y="1733"/>
                    <a:pt x="8085" y="1672"/>
                  </a:cubicBezTo>
                  <a:cubicBezTo>
                    <a:pt x="8085" y="1611"/>
                    <a:pt x="8146" y="1551"/>
                    <a:pt x="8146" y="1520"/>
                  </a:cubicBezTo>
                  <a:cubicBezTo>
                    <a:pt x="8116" y="1459"/>
                    <a:pt x="8085" y="1490"/>
                    <a:pt x="8055" y="1459"/>
                  </a:cubicBezTo>
                  <a:cubicBezTo>
                    <a:pt x="7994" y="1399"/>
                    <a:pt x="7933" y="1308"/>
                    <a:pt x="7903" y="1308"/>
                  </a:cubicBezTo>
                  <a:cubicBezTo>
                    <a:pt x="7873" y="1308"/>
                    <a:pt x="7842" y="1338"/>
                    <a:pt x="7812" y="1338"/>
                  </a:cubicBezTo>
                  <a:cubicBezTo>
                    <a:pt x="7721" y="1338"/>
                    <a:pt x="7660" y="1277"/>
                    <a:pt x="7569" y="1277"/>
                  </a:cubicBezTo>
                  <a:cubicBezTo>
                    <a:pt x="7508" y="1308"/>
                    <a:pt x="7508" y="1459"/>
                    <a:pt x="7417" y="1490"/>
                  </a:cubicBezTo>
                  <a:cubicBezTo>
                    <a:pt x="7447" y="1551"/>
                    <a:pt x="7356" y="1611"/>
                    <a:pt x="7356" y="1672"/>
                  </a:cubicBezTo>
                  <a:cubicBezTo>
                    <a:pt x="7356" y="1703"/>
                    <a:pt x="7356" y="1733"/>
                    <a:pt x="7356" y="1763"/>
                  </a:cubicBezTo>
                  <a:cubicBezTo>
                    <a:pt x="7384" y="2050"/>
                    <a:pt x="7170" y="2283"/>
                    <a:pt x="6916" y="2283"/>
                  </a:cubicBezTo>
                  <a:cubicBezTo>
                    <a:pt x="6900" y="2283"/>
                    <a:pt x="6885" y="2282"/>
                    <a:pt x="6869" y="2280"/>
                  </a:cubicBezTo>
                  <a:cubicBezTo>
                    <a:pt x="6809" y="2341"/>
                    <a:pt x="6809" y="2463"/>
                    <a:pt x="6778" y="2523"/>
                  </a:cubicBezTo>
                  <a:cubicBezTo>
                    <a:pt x="6748" y="2615"/>
                    <a:pt x="6687" y="2675"/>
                    <a:pt x="6626" y="2675"/>
                  </a:cubicBezTo>
                  <a:cubicBezTo>
                    <a:pt x="6566" y="2675"/>
                    <a:pt x="6505" y="2615"/>
                    <a:pt x="6505" y="2554"/>
                  </a:cubicBezTo>
                  <a:cubicBezTo>
                    <a:pt x="6505" y="2493"/>
                    <a:pt x="6535" y="2432"/>
                    <a:pt x="6535" y="2371"/>
                  </a:cubicBezTo>
                  <a:cubicBezTo>
                    <a:pt x="6566" y="2341"/>
                    <a:pt x="6626" y="2311"/>
                    <a:pt x="6626" y="2219"/>
                  </a:cubicBezTo>
                  <a:cubicBezTo>
                    <a:pt x="6626" y="2189"/>
                    <a:pt x="6604" y="2181"/>
                    <a:pt x="6569" y="2181"/>
                  </a:cubicBezTo>
                  <a:cubicBezTo>
                    <a:pt x="6535" y="2181"/>
                    <a:pt x="6490" y="2189"/>
                    <a:pt x="6444" y="2189"/>
                  </a:cubicBezTo>
                  <a:cubicBezTo>
                    <a:pt x="6383" y="2159"/>
                    <a:pt x="6322" y="2128"/>
                    <a:pt x="6262" y="2098"/>
                  </a:cubicBezTo>
                  <a:cubicBezTo>
                    <a:pt x="6170" y="2037"/>
                    <a:pt x="6079" y="1946"/>
                    <a:pt x="6049" y="1946"/>
                  </a:cubicBezTo>
                  <a:cubicBezTo>
                    <a:pt x="6008" y="1946"/>
                    <a:pt x="5981" y="1959"/>
                    <a:pt x="5950" y="1959"/>
                  </a:cubicBezTo>
                  <a:cubicBezTo>
                    <a:pt x="5934" y="1959"/>
                    <a:pt x="5917" y="1956"/>
                    <a:pt x="5897" y="1946"/>
                  </a:cubicBezTo>
                  <a:cubicBezTo>
                    <a:pt x="5866" y="1915"/>
                    <a:pt x="5897" y="1855"/>
                    <a:pt x="5897" y="1824"/>
                  </a:cubicBezTo>
                  <a:cubicBezTo>
                    <a:pt x="5897" y="1794"/>
                    <a:pt x="5836" y="1763"/>
                    <a:pt x="5836" y="1733"/>
                  </a:cubicBezTo>
                  <a:cubicBezTo>
                    <a:pt x="5866" y="1672"/>
                    <a:pt x="5897" y="1611"/>
                    <a:pt x="5927" y="1581"/>
                  </a:cubicBezTo>
                  <a:cubicBezTo>
                    <a:pt x="5988" y="1520"/>
                    <a:pt x="6079" y="1459"/>
                    <a:pt x="6140" y="1429"/>
                  </a:cubicBezTo>
                  <a:cubicBezTo>
                    <a:pt x="6201" y="1368"/>
                    <a:pt x="6292" y="1338"/>
                    <a:pt x="6383" y="1308"/>
                  </a:cubicBezTo>
                  <a:cubicBezTo>
                    <a:pt x="6414" y="1277"/>
                    <a:pt x="6444" y="1277"/>
                    <a:pt x="6474" y="1277"/>
                  </a:cubicBezTo>
                  <a:cubicBezTo>
                    <a:pt x="6535" y="1247"/>
                    <a:pt x="6626" y="1156"/>
                    <a:pt x="6657" y="1156"/>
                  </a:cubicBezTo>
                  <a:cubicBezTo>
                    <a:pt x="6677" y="1156"/>
                    <a:pt x="6684" y="1169"/>
                    <a:pt x="6713" y="1169"/>
                  </a:cubicBezTo>
                  <a:cubicBezTo>
                    <a:pt x="6728" y="1169"/>
                    <a:pt x="6748" y="1166"/>
                    <a:pt x="6778" y="1156"/>
                  </a:cubicBezTo>
                  <a:cubicBezTo>
                    <a:pt x="6869" y="1125"/>
                    <a:pt x="6961" y="1034"/>
                    <a:pt x="7021" y="1034"/>
                  </a:cubicBezTo>
                  <a:cubicBezTo>
                    <a:pt x="7021" y="1095"/>
                    <a:pt x="6930" y="1125"/>
                    <a:pt x="6930" y="1216"/>
                  </a:cubicBezTo>
                  <a:cubicBezTo>
                    <a:pt x="6946" y="1256"/>
                    <a:pt x="6966" y="1271"/>
                    <a:pt x="6989" y="1271"/>
                  </a:cubicBezTo>
                  <a:cubicBezTo>
                    <a:pt x="7053" y="1271"/>
                    <a:pt x="7137" y="1156"/>
                    <a:pt x="7204" y="1156"/>
                  </a:cubicBezTo>
                  <a:cubicBezTo>
                    <a:pt x="7244" y="1156"/>
                    <a:pt x="7298" y="1223"/>
                    <a:pt x="7348" y="1223"/>
                  </a:cubicBezTo>
                  <a:cubicBezTo>
                    <a:pt x="7373" y="1223"/>
                    <a:pt x="7396" y="1206"/>
                    <a:pt x="7417" y="1156"/>
                  </a:cubicBezTo>
                  <a:cubicBezTo>
                    <a:pt x="7386" y="1095"/>
                    <a:pt x="7356" y="1064"/>
                    <a:pt x="7295" y="1034"/>
                  </a:cubicBezTo>
                  <a:cubicBezTo>
                    <a:pt x="7234" y="1004"/>
                    <a:pt x="7113" y="912"/>
                    <a:pt x="7173" y="882"/>
                  </a:cubicBezTo>
                  <a:cubicBezTo>
                    <a:pt x="7182" y="878"/>
                    <a:pt x="7190" y="876"/>
                    <a:pt x="7198" y="876"/>
                  </a:cubicBezTo>
                  <a:cubicBezTo>
                    <a:pt x="7243" y="876"/>
                    <a:pt x="7269" y="943"/>
                    <a:pt x="7295" y="943"/>
                  </a:cubicBezTo>
                  <a:cubicBezTo>
                    <a:pt x="7325" y="943"/>
                    <a:pt x="7325" y="912"/>
                    <a:pt x="7386" y="882"/>
                  </a:cubicBezTo>
                  <a:cubicBezTo>
                    <a:pt x="7447" y="852"/>
                    <a:pt x="7569" y="821"/>
                    <a:pt x="7599" y="791"/>
                  </a:cubicBezTo>
                  <a:cubicBezTo>
                    <a:pt x="7660" y="760"/>
                    <a:pt x="7629" y="700"/>
                    <a:pt x="7660" y="669"/>
                  </a:cubicBezTo>
                  <a:cubicBezTo>
                    <a:pt x="7660" y="639"/>
                    <a:pt x="7690" y="639"/>
                    <a:pt x="7751" y="608"/>
                  </a:cubicBezTo>
                  <a:cubicBezTo>
                    <a:pt x="7781" y="548"/>
                    <a:pt x="7690" y="548"/>
                    <a:pt x="7781" y="487"/>
                  </a:cubicBezTo>
                  <a:cubicBezTo>
                    <a:pt x="7794" y="480"/>
                    <a:pt x="7810" y="478"/>
                    <a:pt x="7827" y="478"/>
                  </a:cubicBezTo>
                  <a:cubicBezTo>
                    <a:pt x="7873" y="478"/>
                    <a:pt x="7928" y="496"/>
                    <a:pt x="7964" y="496"/>
                  </a:cubicBezTo>
                  <a:cubicBezTo>
                    <a:pt x="7977" y="496"/>
                    <a:pt x="7988" y="493"/>
                    <a:pt x="7994" y="487"/>
                  </a:cubicBezTo>
                  <a:cubicBezTo>
                    <a:pt x="8055" y="487"/>
                    <a:pt x="8025" y="456"/>
                    <a:pt x="8085" y="456"/>
                  </a:cubicBezTo>
                  <a:cubicBezTo>
                    <a:pt x="8177" y="456"/>
                    <a:pt x="8207" y="608"/>
                    <a:pt x="8237" y="639"/>
                  </a:cubicBezTo>
                  <a:cubicBezTo>
                    <a:pt x="8245" y="646"/>
                    <a:pt x="8254" y="648"/>
                    <a:pt x="8265" y="648"/>
                  </a:cubicBezTo>
                  <a:cubicBezTo>
                    <a:pt x="8275" y="648"/>
                    <a:pt x="8287" y="646"/>
                    <a:pt x="8298" y="646"/>
                  </a:cubicBezTo>
                  <a:cubicBezTo>
                    <a:pt x="8321" y="646"/>
                    <a:pt x="8344" y="654"/>
                    <a:pt x="8359" y="700"/>
                  </a:cubicBezTo>
                  <a:cubicBezTo>
                    <a:pt x="8359" y="821"/>
                    <a:pt x="8207" y="852"/>
                    <a:pt x="8146" y="882"/>
                  </a:cubicBezTo>
                  <a:cubicBezTo>
                    <a:pt x="8116" y="912"/>
                    <a:pt x="8116" y="973"/>
                    <a:pt x="8055" y="973"/>
                  </a:cubicBezTo>
                  <a:cubicBezTo>
                    <a:pt x="8025" y="988"/>
                    <a:pt x="7990" y="992"/>
                    <a:pt x="7955" y="992"/>
                  </a:cubicBezTo>
                  <a:cubicBezTo>
                    <a:pt x="7920" y="992"/>
                    <a:pt x="7884" y="988"/>
                    <a:pt x="7850" y="988"/>
                  </a:cubicBezTo>
                  <a:cubicBezTo>
                    <a:pt x="7781" y="988"/>
                    <a:pt x="7721" y="1004"/>
                    <a:pt x="7690" y="1095"/>
                  </a:cubicBezTo>
                  <a:cubicBezTo>
                    <a:pt x="7710" y="1125"/>
                    <a:pt x="7737" y="1135"/>
                    <a:pt x="7767" y="1135"/>
                  </a:cubicBezTo>
                  <a:cubicBezTo>
                    <a:pt x="7825" y="1135"/>
                    <a:pt x="7893" y="1095"/>
                    <a:pt x="7933" y="1095"/>
                  </a:cubicBezTo>
                  <a:cubicBezTo>
                    <a:pt x="7994" y="1095"/>
                    <a:pt x="8055" y="1125"/>
                    <a:pt x="8085" y="1186"/>
                  </a:cubicBezTo>
                  <a:cubicBezTo>
                    <a:pt x="8116" y="1216"/>
                    <a:pt x="8146" y="1277"/>
                    <a:pt x="8146" y="1308"/>
                  </a:cubicBezTo>
                  <a:cubicBezTo>
                    <a:pt x="8177" y="1338"/>
                    <a:pt x="8207" y="1338"/>
                    <a:pt x="8237" y="1338"/>
                  </a:cubicBezTo>
                  <a:cubicBezTo>
                    <a:pt x="8311" y="1362"/>
                    <a:pt x="8385" y="1407"/>
                    <a:pt x="8459" y="1407"/>
                  </a:cubicBezTo>
                  <a:cubicBezTo>
                    <a:pt x="8476" y="1407"/>
                    <a:pt x="8493" y="1404"/>
                    <a:pt x="8511" y="1399"/>
                  </a:cubicBezTo>
                  <a:cubicBezTo>
                    <a:pt x="8541" y="1338"/>
                    <a:pt x="8450" y="1308"/>
                    <a:pt x="8480" y="1247"/>
                  </a:cubicBezTo>
                  <a:lnTo>
                    <a:pt x="8480" y="1247"/>
                  </a:lnTo>
                  <a:cubicBezTo>
                    <a:pt x="8541" y="1277"/>
                    <a:pt x="8572" y="1277"/>
                    <a:pt x="8632" y="1308"/>
                  </a:cubicBezTo>
                  <a:cubicBezTo>
                    <a:pt x="8693" y="1247"/>
                    <a:pt x="8754" y="1247"/>
                    <a:pt x="8754" y="1156"/>
                  </a:cubicBezTo>
                  <a:cubicBezTo>
                    <a:pt x="8754" y="1064"/>
                    <a:pt x="8663" y="1034"/>
                    <a:pt x="8663" y="973"/>
                  </a:cubicBezTo>
                  <a:cubicBezTo>
                    <a:pt x="8663" y="912"/>
                    <a:pt x="8632" y="912"/>
                    <a:pt x="8724" y="912"/>
                  </a:cubicBezTo>
                  <a:cubicBezTo>
                    <a:pt x="8729" y="910"/>
                    <a:pt x="8734" y="908"/>
                    <a:pt x="8739" y="908"/>
                  </a:cubicBezTo>
                  <a:cubicBezTo>
                    <a:pt x="8790" y="908"/>
                    <a:pt x="8820" y="1034"/>
                    <a:pt x="8876" y="1034"/>
                  </a:cubicBezTo>
                  <a:cubicBezTo>
                    <a:pt x="8936" y="1034"/>
                    <a:pt x="8997" y="1004"/>
                    <a:pt x="9028" y="973"/>
                  </a:cubicBezTo>
                  <a:cubicBezTo>
                    <a:pt x="9058" y="973"/>
                    <a:pt x="9149" y="912"/>
                    <a:pt x="9149" y="852"/>
                  </a:cubicBezTo>
                  <a:cubicBezTo>
                    <a:pt x="9149" y="821"/>
                    <a:pt x="9088" y="760"/>
                    <a:pt x="8997" y="730"/>
                  </a:cubicBezTo>
                  <a:cubicBezTo>
                    <a:pt x="8936" y="700"/>
                    <a:pt x="8845" y="669"/>
                    <a:pt x="8845" y="639"/>
                  </a:cubicBezTo>
                  <a:lnTo>
                    <a:pt x="8845" y="517"/>
                  </a:lnTo>
                  <a:cubicBezTo>
                    <a:pt x="8845" y="487"/>
                    <a:pt x="8906" y="487"/>
                    <a:pt x="8876" y="426"/>
                  </a:cubicBezTo>
                  <a:cubicBezTo>
                    <a:pt x="8876" y="365"/>
                    <a:pt x="8845" y="396"/>
                    <a:pt x="8784" y="365"/>
                  </a:cubicBezTo>
                  <a:cubicBezTo>
                    <a:pt x="8754" y="365"/>
                    <a:pt x="8754" y="304"/>
                    <a:pt x="8693" y="304"/>
                  </a:cubicBezTo>
                  <a:lnTo>
                    <a:pt x="8602" y="304"/>
                  </a:lnTo>
                  <a:cubicBezTo>
                    <a:pt x="8511" y="274"/>
                    <a:pt x="8511" y="152"/>
                    <a:pt x="8450" y="92"/>
                  </a:cubicBezTo>
                  <a:cubicBezTo>
                    <a:pt x="8389" y="92"/>
                    <a:pt x="8342" y="78"/>
                    <a:pt x="8290" y="78"/>
                  </a:cubicBezTo>
                  <a:cubicBezTo>
                    <a:pt x="8264" y="78"/>
                    <a:pt x="8237" y="82"/>
                    <a:pt x="8207" y="92"/>
                  </a:cubicBezTo>
                  <a:cubicBezTo>
                    <a:pt x="8187" y="82"/>
                    <a:pt x="8160" y="78"/>
                    <a:pt x="8128" y="78"/>
                  </a:cubicBezTo>
                  <a:cubicBezTo>
                    <a:pt x="8065" y="78"/>
                    <a:pt x="7984" y="92"/>
                    <a:pt x="7903" y="92"/>
                  </a:cubicBezTo>
                  <a:lnTo>
                    <a:pt x="7842" y="92"/>
                  </a:lnTo>
                  <a:cubicBezTo>
                    <a:pt x="7818" y="88"/>
                    <a:pt x="7795" y="86"/>
                    <a:pt x="7772" y="86"/>
                  </a:cubicBezTo>
                  <a:cubicBezTo>
                    <a:pt x="7620" y="86"/>
                    <a:pt x="7492" y="168"/>
                    <a:pt x="7386" y="274"/>
                  </a:cubicBezTo>
                  <a:cubicBezTo>
                    <a:pt x="7356" y="304"/>
                    <a:pt x="7356" y="365"/>
                    <a:pt x="7356" y="426"/>
                  </a:cubicBezTo>
                  <a:cubicBezTo>
                    <a:pt x="7356" y="472"/>
                    <a:pt x="7394" y="472"/>
                    <a:pt x="7432" y="472"/>
                  </a:cubicBezTo>
                  <a:cubicBezTo>
                    <a:pt x="7470" y="472"/>
                    <a:pt x="7508" y="472"/>
                    <a:pt x="7508" y="517"/>
                  </a:cubicBezTo>
                  <a:cubicBezTo>
                    <a:pt x="7508" y="608"/>
                    <a:pt x="7417" y="639"/>
                    <a:pt x="7356" y="669"/>
                  </a:cubicBezTo>
                  <a:cubicBezTo>
                    <a:pt x="7307" y="694"/>
                    <a:pt x="7238" y="777"/>
                    <a:pt x="7198" y="777"/>
                  </a:cubicBezTo>
                  <a:cubicBezTo>
                    <a:pt x="7188" y="777"/>
                    <a:pt x="7179" y="772"/>
                    <a:pt x="7173" y="760"/>
                  </a:cubicBezTo>
                  <a:cubicBezTo>
                    <a:pt x="7143" y="669"/>
                    <a:pt x="7234" y="669"/>
                    <a:pt x="7204" y="608"/>
                  </a:cubicBezTo>
                  <a:cubicBezTo>
                    <a:pt x="7204" y="578"/>
                    <a:pt x="7189" y="578"/>
                    <a:pt x="7166" y="578"/>
                  </a:cubicBezTo>
                  <a:cubicBezTo>
                    <a:pt x="7143" y="578"/>
                    <a:pt x="7113" y="578"/>
                    <a:pt x="7082" y="548"/>
                  </a:cubicBezTo>
                  <a:cubicBezTo>
                    <a:pt x="7052" y="487"/>
                    <a:pt x="7082" y="396"/>
                    <a:pt x="7082" y="304"/>
                  </a:cubicBezTo>
                  <a:cubicBezTo>
                    <a:pt x="7143" y="152"/>
                    <a:pt x="7386" y="213"/>
                    <a:pt x="7477" y="92"/>
                  </a:cubicBezTo>
                  <a:cubicBezTo>
                    <a:pt x="7447" y="61"/>
                    <a:pt x="7417" y="61"/>
                    <a:pt x="7386" y="61"/>
                  </a:cubicBezTo>
                  <a:cubicBezTo>
                    <a:pt x="7356" y="31"/>
                    <a:pt x="7356" y="0"/>
                    <a:pt x="7325" y="0"/>
                  </a:cubicBezTo>
                  <a:cubicBezTo>
                    <a:pt x="7295" y="0"/>
                    <a:pt x="7265" y="61"/>
                    <a:pt x="7204" y="61"/>
                  </a:cubicBezTo>
                  <a:cubicBezTo>
                    <a:pt x="7173" y="61"/>
                    <a:pt x="7143" y="92"/>
                    <a:pt x="7113" y="122"/>
                  </a:cubicBezTo>
                  <a:cubicBezTo>
                    <a:pt x="7030" y="150"/>
                    <a:pt x="7022" y="278"/>
                    <a:pt x="6953" y="278"/>
                  </a:cubicBezTo>
                  <a:cubicBezTo>
                    <a:pt x="6946" y="278"/>
                    <a:pt x="6938" y="277"/>
                    <a:pt x="6930" y="274"/>
                  </a:cubicBezTo>
                  <a:cubicBezTo>
                    <a:pt x="6900" y="183"/>
                    <a:pt x="7021" y="122"/>
                    <a:pt x="6991" y="92"/>
                  </a:cubicBezTo>
                  <a:cubicBezTo>
                    <a:pt x="6976" y="61"/>
                    <a:pt x="6961" y="54"/>
                    <a:pt x="6942" y="54"/>
                  </a:cubicBezTo>
                  <a:cubicBezTo>
                    <a:pt x="6923" y="54"/>
                    <a:pt x="6900" y="61"/>
                    <a:pt x="6869" y="61"/>
                  </a:cubicBezTo>
                  <a:cubicBezTo>
                    <a:pt x="6778" y="92"/>
                    <a:pt x="6687" y="92"/>
                    <a:pt x="6657" y="183"/>
                  </a:cubicBezTo>
                  <a:cubicBezTo>
                    <a:pt x="6616" y="183"/>
                    <a:pt x="6562" y="156"/>
                    <a:pt x="6540" y="156"/>
                  </a:cubicBezTo>
                  <a:cubicBezTo>
                    <a:pt x="6528" y="156"/>
                    <a:pt x="6525" y="163"/>
                    <a:pt x="6535" y="183"/>
                  </a:cubicBezTo>
                  <a:cubicBezTo>
                    <a:pt x="6535" y="244"/>
                    <a:pt x="6626" y="335"/>
                    <a:pt x="6657" y="335"/>
                  </a:cubicBezTo>
                  <a:cubicBezTo>
                    <a:pt x="6677" y="335"/>
                    <a:pt x="6724" y="294"/>
                    <a:pt x="6754" y="294"/>
                  </a:cubicBezTo>
                  <a:cubicBezTo>
                    <a:pt x="6768" y="294"/>
                    <a:pt x="6778" y="304"/>
                    <a:pt x="6778" y="335"/>
                  </a:cubicBezTo>
                  <a:cubicBezTo>
                    <a:pt x="6809" y="396"/>
                    <a:pt x="6718" y="426"/>
                    <a:pt x="6718" y="487"/>
                  </a:cubicBezTo>
                  <a:cubicBezTo>
                    <a:pt x="6718" y="517"/>
                    <a:pt x="6748" y="517"/>
                    <a:pt x="6748" y="578"/>
                  </a:cubicBezTo>
                  <a:cubicBezTo>
                    <a:pt x="6748" y="627"/>
                    <a:pt x="6629" y="716"/>
                    <a:pt x="6583" y="716"/>
                  </a:cubicBezTo>
                  <a:cubicBezTo>
                    <a:pt x="6572" y="716"/>
                    <a:pt x="6566" y="711"/>
                    <a:pt x="6566" y="700"/>
                  </a:cubicBezTo>
                  <a:cubicBezTo>
                    <a:pt x="6566" y="608"/>
                    <a:pt x="6626" y="639"/>
                    <a:pt x="6626" y="578"/>
                  </a:cubicBezTo>
                  <a:cubicBezTo>
                    <a:pt x="6626" y="548"/>
                    <a:pt x="6596" y="517"/>
                    <a:pt x="6566" y="517"/>
                  </a:cubicBezTo>
                  <a:cubicBezTo>
                    <a:pt x="6505" y="517"/>
                    <a:pt x="6444" y="517"/>
                    <a:pt x="6414" y="578"/>
                  </a:cubicBezTo>
                  <a:cubicBezTo>
                    <a:pt x="6383" y="608"/>
                    <a:pt x="6414" y="639"/>
                    <a:pt x="6353" y="700"/>
                  </a:cubicBezTo>
                  <a:cubicBezTo>
                    <a:pt x="6292" y="730"/>
                    <a:pt x="6231" y="730"/>
                    <a:pt x="6170" y="730"/>
                  </a:cubicBezTo>
                  <a:cubicBezTo>
                    <a:pt x="6079" y="730"/>
                    <a:pt x="5988" y="730"/>
                    <a:pt x="5897" y="669"/>
                  </a:cubicBezTo>
                  <a:cubicBezTo>
                    <a:pt x="5866" y="669"/>
                    <a:pt x="5806" y="639"/>
                    <a:pt x="5806" y="578"/>
                  </a:cubicBezTo>
                  <a:cubicBezTo>
                    <a:pt x="5903" y="578"/>
                    <a:pt x="5981" y="617"/>
                    <a:pt x="6055" y="617"/>
                  </a:cubicBezTo>
                  <a:cubicBezTo>
                    <a:pt x="6073" y="617"/>
                    <a:pt x="6091" y="614"/>
                    <a:pt x="6110" y="608"/>
                  </a:cubicBezTo>
                  <a:cubicBezTo>
                    <a:pt x="6140" y="608"/>
                    <a:pt x="6170" y="578"/>
                    <a:pt x="6201" y="548"/>
                  </a:cubicBezTo>
                  <a:cubicBezTo>
                    <a:pt x="6208" y="540"/>
                    <a:pt x="6218" y="538"/>
                    <a:pt x="6228" y="538"/>
                  </a:cubicBezTo>
                  <a:cubicBezTo>
                    <a:pt x="6238" y="538"/>
                    <a:pt x="6248" y="540"/>
                    <a:pt x="6258" y="540"/>
                  </a:cubicBezTo>
                  <a:cubicBezTo>
                    <a:pt x="6277" y="540"/>
                    <a:pt x="6292" y="532"/>
                    <a:pt x="6292" y="487"/>
                  </a:cubicBezTo>
                  <a:cubicBezTo>
                    <a:pt x="6292" y="396"/>
                    <a:pt x="6201" y="426"/>
                    <a:pt x="6201" y="365"/>
                  </a:cubicBezTo>
                  <a:cubicBezTo>
                    <a:pt x="6231" y="304"/>
                    <a:pt x="6231" y="244"/>
                    <a:pt x="6292" y="213"/>
                  </a:cubicBezTo>
                  <a:cubicBezTo>
                    <a:pt x="6322" y="152"/>
                    <a:pt x="6414" y="183"/>
                    <a:pt x="6383" y="92"/>
                  </a:cubicBezTo>
                  <a:cubicBezTo>
                    <a:pt x="6383" y="71"/>
                    <a:pt x="6373" y="65"/>
                    <a:pt x="6358" y="65"/>
                  </a:cubicBezTo>
                  <a:cubicBezTo>
                    <a:pt x="6329" y="65"/>
                    <a:pt x="6282" y="92"/>
                    <a:pt x="6262" y="92"/>
                  </a:cubicBezTo>
                  <a:lnTo>
                    <a:pt x="6170" y="92"/>
                  </a:lnTo>
                  <a:cubicBezTo>
                    <a:pt x="6110" y="122"/>
                    <a:pt x="6079" y="213"/>
                    <a:pt x="6049" y="213"/>
                  </a:cubicBezTo>
                  <a:cubicBezTo>
                    <a:pt x="5988" y="213"/>
                    <a:pt x="5988" y="152"/>
                    <a:pt x="5958" y="152"/>
                  </a:cubicBezTo>
                  <a:cubicBezTo>
                    <a:pt x="5937" y="163"/>
                    <a:pt x="5917" y="166"/>
                    <a:pt x="5898" y="166"/>
                  </a:cubicBezTo>
                  <a:cubicBezTo>
                    <a:pt x="5860" y="166"/>
                    <a:pt x="5826" y="152"/>
                    <a:pt x="5806" y="152"/>
                  </a:cubicBezTo>
                  <a:cubicBezTo>
                    <a:pt x="5790" y="137"/>
                    <a:pt x="5775" y="130"/>
                    <a:pt x="5760" y="130"/>
                  </a:cubicBezTo>
                  <a:cubicBezTo>
                    <a:pt x="5745" y="130"/>
                    <a:pt x="5730" y="137"/>
                    <a:pt x="5714" y="152"/>
                  </a:cubicBezTo>
                  <a:cubicBezTo>
                    <a:pt x="5654" y="122"/>
                    <a:pt x="5623" y="31"/>
                    <a:pt x="5562" y="31"/>
                  </a:cubicBezTo>
                  <a:lnTo>
                    <a:pt x="5441" y="31"/>
                  </a:lnTo>
                  <a:cubicBezTo>
                    <a:pt x="5350" y="0"/>
                    <a:pt x="5259" y="0"/>
                    <a:pt x="5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2;p39">
              <a:extLst>
                <a:ext uri="{FF2B5EF4-FFF2-40B4-BE49-F238E27FC236}">
                  <a16:creationId xmlns:a16="http://schemas.microsoft.com/office/drawing/2014/main" id="{59E8D0A0-93B8-9D75-EB47-EA34D783F2D9}"/>
                </a:ext>
              </a:extLst>
            </p:cNvPr>
            <p:cNvSpPr/>
            <p:nvPr/>
          </p:nvSpPr>
          <p:spPr>
            <a:xfrm>
              <a:off x="1342857" y="1176076"/>
              <a:ext cx="1221" cy="1221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lnTo>
                    <a:pt x="31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3;p39">
              <a:extLst>
                <a:ext uri="{FF2B5EF4-FFF2-40B4-BE49-F238E27FC236}">
                  <a16:creationId xmlns:a16="http://schemas.microsoft.com/office/drawing/2014/main" id="{64C59F91-9843-9154-7870-B9CADC11BA6C}"/>
                </a:ext>
              </a:extLst>
            </p:cNvPr>
            <p:cNvSpPr/>
            <p:nvPr/>
          </p:nvSpPr>
          <p:spPr>
            <a:xfrm>
              <a:off x="1332064" y="1191005"/>
              <a:ext cx="4845" cy="4254"/>
            </a:xfrm>
            <a:custGeom>
              <a:avLst/>
              <a:gdLst/>
              <a:ahLst/>
              <a:cxnLst/>
              <a:rect l="l" t="t" r="r" b="b"/>
              <a:pathLst>
                <a:path w="123" h="108" extrusionOk="0">
                  <a:moveTo>
                    <a:pt x="80" y="0"/>
                  </a:moveTo>
                  <a:cubicBezTo>
                    <a:pt x="51" y="0"/>
                    <a:pt x="20" y="39"/>
                    <a:pt x="1" y="77"/>
                  </a:cubicBezTo>
                  <a:lnTo>
                    <a:pt x="31" y="108"/>
                  </a:lnTo>
                  <a:cubicBezTo>
                    <a:pt x="92" y="108"/>
                    <a:pt x="122" y="77"/>
                    <a:pt x="122" y="47"/>
                  </a:cubicBezTo>
                  <a:cubicBezTo>
                    <a:pt x="111" y="13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4;p39">
              <a:extLst>
                <a:ext uri="{FF2B5EF4-FFF2-40B4-BE49-F238E27FC236}">
                  <a16:creationId xmlns:a16="http://schemas.microsoft.com/office/drawing/2014/main" id="{2D028C2E-12E0-3541-D735-F73EC78A1246}"/>
                </a:ext>
              </a:extLst>
            </p:cNvPr>
            <p:cNvSpPr/>
            <p:nvPr/>
          </p:nvSpPr>
          <p:spPr>
            <a:xfrm>
              <a:off x="1723603" y="2534523"/>
              <a:ext cx="310117" cy="317759"/>
            </a:xfrm>
            <a:custGeom>
              <a:avLst/>
              <a:gdLst/>
              <a:ahLst/>
              <a:cxnLst/>
              <a:rect l="l" t="t" r="r" b="b"/>
              <a:pathLst>
                <a:path w="7873" h="8067" extrusionOk="0">
                  <a:moveTo>
                    <a:pt x="3839" y="1"/>
                  </a:moveTo>
                  <a:cubicBezTo>
                    <a:pt x="3114" y="1"/>
                    <a:pt x="2392" y="206"/>
                    <a:pt x="1763" y="620"/>
                  </a:cubicBezTo>
                  <a:cubicBezTo>
                    <a:pt x="639" y="1502"/>
                    <a:pt x="0" y="2839"/>
                    <a:pt x="91" y="4268"/>
                  </a:cubicBezTo>
                  <a:cubicBezTo>
                    <a:pt x="152" y="5635"/>
                    <a:pt x="821" y="7338"/>
                    <a:pt x="2067" y="8067"/>
                  </a:cubicBezTo>
                  <a:lnTo>
                    <a:pt x="5775" y="8067"/>
                  </a:lnTo>
                  <a:cubicBezTo>
                    <a:pt x="6961" y="7186"/>
                    <a:pt x="7721" y="5818"/>
                    <a:pt x="7812" y="4328"/>
                  </a:cubicBezTo>
                  <a:cubicBezTo>
                    <a:pt x="7873" y="2839"/>
                    <a:pt x="7143" y="1441"/>
                    <a:pt x="5897" y="590"/>
                  </a:cubicBezTo>
                  <a:cubicBezTo>
                    <a:pt x="5265" y="198"/>
                    <a:pt x="4550" y="1"/>
                    <a:pt x="3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5;p39">
              <a:extLst>
                <a:ext uri="{FF2B5EF4-FFF2-40B4-BE49-F238E27FC236}">
                  <a16:creationId xmlns:a16="http://schemas.microsoft.com/office/drawing/2014/main" id="{B83F1B42-B091-514C-E162-4FF0AE9B1163}"/>
                </a:ext>
              </a:extLst>
            </p:cNvPr>
            <p:cNvSpPr/>
            <p:nvPr/>
          </p:nvSpPr>
          <p:spPr>
            <a:xfrm>
              <a:off x="1869662" y="2539762"/>
              <a:ext cx="16820" cy="318508"/>
            </a:xfrm>
            <a:custGeom>
              <a:avLst/>
              <a:gdLst/>
              <a:ahLst/>
              <a:cxnLst/>
              <a:rect l="l" t="t" r="r" b="b"/>
              <a:pathLst>
                <a:path w="427" h="8086" extrusionOk="0">
                  <a:moveTo>
                    <a:pt x="31" y="1"/>
                  </a:moveTo>
                  <a:cubicBezTo>
                    <a:pt x="0" y="92"/>
                    <a:pt x="0" y="214"/>
                    <a:pt x="31" y="305"/>
                  </a:cubicBezTo>
                  <a:cubicBezTo>
                    <a:pt x="31" y="548"/>
                    <a:pt x="61" y="821"/>
                    <a:pt x="61" y="1186"/>
                  </a:cubicBezTo>
                  <a:cubicBezTo>
                    <a:pt x="122" y="1916"/>
                    <a:pt x="183" y="2919"/>
                    <a:pt x="244" y="4043"/>
                  </a:cubicBezTo>
                  <a:cubicBezTo>
                    <a:pt x="274" y="5138"/>
                    <a:pt x="335" y="6171"/>
                    <a:pt x="335" y="6901"/>
                  </a:cubicBezTo>
                  <a:cubicBezTo>
                    <a:pt x="365" y="7235"/>
                    <a:pt x="365" y="7539"/>
                    <a:pt x="365" y="7752"/>
                  </a:cubicBezTo>
                  <a:cubicBezTo>
                    <a:pt x="335" y="7873"/>
                    <a:pt x="365" y="7964"/>
                    <a:pt x="365" y="8086"/>
                  </a:cubicBezTo>
                  <a:cubicBezTo>
                    <a:pt x="396" y="7964"/>
                    <a:pt x="396" y="7873"/>
                    <a:pt x="426" y="7752"/>
                  </a:cubicBezTo>
                  <a:lnTo>
                    <a:pt x="426" y="6901"/>
                  </a:lnTo>
                  <a:cubicBezTo>
                    <a:pt x="426" y="6141"/>
                    <a:pt x="396" y="5138"/>
                    <a:pt x="365" y="4013"/>
                  </a:cubicBezTo>
                  <a:cubicBezTo>
                    <a:pt x="304" y="2919"/>
                    <a:pt x="244" y="1885"/>
                    <a:pt x="152" y="1156"/>
                  </a:cubicBezTo>
                  <a:cubicBezTo>
                    <a:pt x="122" y="791"/>
                    <a:pt x="92" y="517"/>
                    <a:pt x="61" y="305"/>
                  </a:cubicBezTo>
                  <a:cubicBezTo>
                    <a:pt x="61" y="183"/>
                    <a:pt x="61" y="92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6;p39">
              <a:extLst>
                <a:ext uri="{FF2B5EF4-FFF2-40B4-BE49-F238E27FC236}">
                  <a16:creationId xmlns:a16="http://schemas.microsoft.com/office/drawing/2014/main" id="{F3A4C417-44E4-2251-ADF0-567801F26007}"/>
                </a:ext>
              </a:extLst>
            </p:cNvPr>
            <p:cNvSpPr/>
            <p:nvPr/>
          </p:nvSpPr>
          <p:spPr>
            <a:xfrm>
              <a:off x="1706823" y="2685073"/>
              <a:ext cx="34781" cy="5593"/>
            </a:xfrm>
            <a:custGeom>
              <a:avLst/>
              <a:gdLst/>
              <a:ahLst/>
              <a:cxnLst/>
              <a:rect l="l" t="t" r="r" b="b"/>
              <a:pathLst>
                <a:path w="883" h="142" extrusionOk="0">
                  <a:moveTo>
                    <a:pt x="183" y="0"/>
                  </a:moveTo>
                  <a:cubicBezTo>
                    <a:pt x="74" y="0"/>
                    <a:pt x="1" y="15"/>
                    <a:pt x="1" y="50"/>
                  </a:cubicBezTo>
                  <a:cubicBezTo>
                    <a:pt x="1" y="81"/>
                    <a:pt x="183" y="111"/>
                    <a:pt x="426" y="142"/>
                  </a:cubicBezTo>
                  <a:cubicBezTo>
                    <a:pt x="669" y="142"/>
                    <a:pt x="882" y="142"/>
                    <a:pt x="882" y="111"/>
                  </a:cubicBezTo>
                  <a:cubicBezTo>
                    <a:pt x="761" y="50"/>
                    <a:pt x="609" y="20"/>
                    <a:pt x="457" y="20"/>
                  </a:cubicBezTo>
                  <a:cubicBezTo>
                    <a:pt x="356" y="7"/>
                    <a:pt x="260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7;p39">
              <a:extLst>
                <a:ext uri="{FF2B5EF4-FFF2-40B4-BE49-F238E27FC236}">
                  <a16:creationId xmlns:a16="http://schemas.microsoft.com/office/drawing/2014/main" id="{A5ED6CAD-15A1-114F-42F4-EA9D1070C318}"/>
                </a:ext>
              </a:extLst>
            </p:cNvPr>
            <p:cNvSpPr/>
            <p:nvPr/>
          </p:nvSpPr>
          <p:spPr>
            <a:xfrm>
              <a:off x="1715213" y="2626736"/>
              <a:ext cx="29976" cy="13944"/>
            </a:xfrm>
            <a:custGeom>
              <a:avLst/>
              <a:gdLst/>
              <a:ahLst/>
              <a:cxnLst/>
              <a:rect l="l" t="t" r="r" b="b"/>
              <a:pathLst>
                <a:path w="761" h="354" extrusionOk="0">
                  <a:moveTo>
                    <a:pt x="59" y="1"/>
                  </a:moveTo>
                  <a:cubicBezTo>
                    <a:pt x="41" y="1"/>
                    <a:pt x="31" y="4"/>
                    <a:pt x="31" y="12"/>
                  </a:cubicBezTo>
                  <a:cubicBezTo>
                    <a:pt x="0" y="42"/>
                    <a:pt x="183" y="164"/>
                    <a:pt x="365" y="224"/>
                  </a:cubicBezTo>
                  <a:cubicBezTo>
                    <a:pt x="515" y="299"/>
                    <a:pt x="665" y="354"/>
                    <a:pt x="714" y="354"/>
                  </a:cubicBezTo>
                  <a:cubicBezTo>
                    <a:pt x="724" y="354"/>
                    <a:pt x="730" y="351"/>
                    <a:pt x="730" y="346"/>
                  </a:cubicBezTo>
                  <a:cubicBezTo>
                    <a:pt x="760" y="316"/>
                    <a:pt x="608" y="224"/>
                    <a:pt x="396" y="133"/>
                  </a:cubicBezTo>
                  <a:cubicBezTo>
                    <a:pt x="256" y="40"/>
                    <a:pt x="117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88;p39">
              <a:extLst>
                <a:ext uri="{FF2B5EF4-FFF2-40B4-BE49-F238E27FC236}">
                  <a16:creationId xmlns:a16="http://schemas.microsoft.com/office/drawing/2014/main" id="{C6A0A06B-0BCB-C9F3-B925-710A922C9041}"/>
                </a:ext>
              </a:extLst>
            </p:cNvPr>
            <p:cNvSpPr/>
            <p:nvPr/>
          </p:nvSpPr>
          <p:spPr>
            <a:xfrm>
              <a:off x="1740344" y="2579113"/>
              <a:ext cx="31197" cy="24382"/>
            </a:xfrm>
            <a:custGeom>
              <a:avLst/>
              <a:gdLst/>
              <a:ahLst/>
              <a:cxnLst/>
              <a:rect l="l" t="t" r="r" b="b"/>
              <a:pathLst>
                <a:path w="792" h="619" extrusionOk="0">
                  <a:moveTo>
                    <a:pt x="44" y="0"/>
                  </a:moveTo>
                  <a:cubicBezTo>
                    <a:pt x="39" y="0"/>
                    <a:pt x="34" y="2"/>
                    <a:pt x="31" y="5"/>
                  </a:cubicBezTo>
                  <a:cubicBezTo>
                    <a:pt x="1" y="35"/>
                    <a:pt x="122" y="218"/>
                    <a:pt x="335" y="370"/>
                  </a:cubicBezTo>
                  <a:cubicBezTo>
                    <a:pt x="521" y="529"/>
                    <a:pt x="707" y="618"/>
                    <a:pt x="751" y="618"/>
                  </a:cubicBezTo>
                  <a:cubicBezTo>
                    <a:pt x="757" y="618"/>
                    <a:pt x="761" y="617"/>
                    <a:pt x="761" y="613"/>
                  </a:cubicBezTo>
                  <a:cubicBezTo>
                    <a:pt x="791" y="613"/>
                    <a:pt x="609" y="430"/>
                    <a:pt x="396" y="278"/>
                  </a:cubicBezTo>
                  <a:cubicBezTo>
                    <a:pt x="232" y="115"/>
                    <a:pt x="93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89;p39">
              <a:extLst>
                <a:ext uri="{FF2B5EF4-FFF2-40B4-BE49-F238E27FC236}">
                  <a16:creationId xmlns:a16="http://schemas.microsoft.com/office/drawing/2014/main" id="{5DBA8401-BD75-3567-6E09-5312586DC07C}"/>
                </a:ext>
              </a:extLst>
            </p:cNvPr>
            <p:cNvSpPr/>
            <p:nvPr/>
          </p:nvSpPr>
          <p:spPr>
            <a:xfrm>
              <a:off x="1782255" y="2542008"/>
              <a:ext cx="14417" cy="27731"/>
            </a:xfrm>
            <a:custGeom>
              <a:avLst/>
              <a:gdLst/>
              <a:ahLst/>
              <a:cxnLst/>
              <a:rect l="l" t="t" r="r" b="b"/>
              <a:pathLst>
                <a:path w="366" h="704" extrusionOk="0">
                  <a:moveTo>
                    <a:pt x="40" y="1"/>
                  </a:moveTo>
                  <a:cubicBezTo>
                    <a:pt x="37" y="1"/>
                    <a:pt x="34" y="2"/>
                    <a:pt x="31" y="5"/>
                  </a:cubicBezTo>
                  <a:cubicBezTo>
                    <a:pt x="1" y="5"/>
                    <a:pt x="31" y="187"/>
                    <a:pt x="122" y="369"/>
                  </a:cubicBezTo>
                  <a:cubicBezTo>
                    <a:pt x="213" y="552"/>
                    <a:pt x="305" y="704"/>
                    <a:pt x="335" y="704"/>
                  </a:cubicBezTo>
                  <a:cubicBezTo>
                    <a:pt x="365" y="673"/>
                    <a:pt x="305" y="521"/>
                    <a:pt x="213" y="309"/>
                  </a:cubicBezTo>
                  <a:cubicBezTo>
                    <a:pt x="158" y="142"/>
                    <a:pt x="77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0;p39">
              <a:extLst>
                <a:ext uri="{FF2B5EF4-FFF2-40B4-BE49-F238E27FC236}">
                  <a16:creationId xmlns:a16="http://schemas.microsoft.com/office/drawing/2014/main" id="{4AD42C84-4558-64FF-EF1E-2F4904676665}"/>
                </a:ext>
              </a:extLst>
            </p:cNvPr>
            <p:cNvSpPr/>
            <p:nvPr/>
          </p:nvSpPr>
          <p:spPr>
            <a:xfrm>
              <a:off x="1824166" y="2514631"/>
              <a:ext cx="12014" cy="29976"/>
            </a:xfrm>
            <a:custGeom>
              <a:avLst/>
              <a:gdLst/>
              <a:ahLst/>
              <a:cxnLst/>
              <a:rect l="l" t="t" r="r" b="b"/>
              <a:pathLst>
                <a:path w="305" h="761" extrusionOk="0">
                  <a:moveTo>
                    <a:pt x="31" y="0"/>
                  </a:moveTo>
                  <a:cubicBezTo>
                    <a:pt x="0" y="31"/>
                    <a:pt x="31" y="183"/>
                    <a:pt x="92" y="426"/>
                  </a:cubicBezTo>
                  <a:cubicBezTo>
                    <a:pt x="152" y="639"/>
                    <a:pt x="244" y="760"/>
                    <a:pt x="274" y="760"/>
                  </a:cubicBezTo>
                  <a:cubicBezTo>
                    <a:pt x="304" y="760"/>
                    <a:pt x="244" y="608"/>
                    <a:pt x="183" y="396"/>
                  </a:cubicBezTo>
                  <a:cubicBezTo>
                    <a:pt x="122" y="183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1;p39">
              <a:extLst>
                <a:ext uri="{FF2B5EF4-FFF2-40B4-BE49-F238E27FC236}">
                  <a16:creationId xmlns:a16="http://schemas.microsoft.com/office/drawing/2014/main" id="{3A348E37-A4FA-8A69-54E3-6D67D5D333CF}"/>
                </a:ext>
              </a:extLst>
            </p:cNvPr>
            <p:cNvSpPr/>
            <p:nvPr/>
          </p:nvSpPr>
          <p:spPr>
            <a:xfrm>
              <a:off x="1892390" y="2517034"/>
              <a:ext cx="10832" cy="22767"/>
            </a:xfrm>
            <a:custGeom>
              <a:avLst/>
              <a:gdLst/>
              <a:ahLst/>
              <a:cxnLst/>
              <a:rect l="l" t="t" r="r" b="b"/>
              <a:pathLst>
                <a:path w="275" h="578" extrusionOk="0">
                  <a:moveTo>
                    <a:pt x="244" y="0"/>
                  </a:moveTo>
                  <a:cubicBezTo>
                    <a:pt x="214" y="0"/>
                    <a:pt x="123" y="122"/>
                    <a:pt x="92" y="274"/>
                  </a:cubicBezTo>
                  <a:cubicBezTo>
                    <a:pt x="31" y="426"/>
                    <a:pt x="1" y="547"/>
                    <a:pt x="31" y="578"/>
                  </a:cubicBezTo>
                  <a:cubicBezTo>
                    <a:pt x="62" y="578"/>
                    <a:pt x="153" y="456"/>
                    <a:pt x="183" y="304"/>
                  </a:cubicBezTo>
                  <a:cubicBezTo>
                    <a:pt x="244" y="152"/>
                    <a:pt x="275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2;p39">
              <a:extLst>
                <a:ext uri="{FF2B5EF4-FFF2-40B4-BE49-F238E27FC236}">
                  <a16:creationId xmlns:a16="http://schemas.microsoft.com/office/drawing/2014/main" id="{6FA9113E-AE57-C8E9-AAB6-123FB997B9E1}"/>
                </a:ext>
              </a:extLst>
            </p:cNvPr>
            <p:cNvSpPr/>
            <p:nvPr/>
          </p:nvSpPr>
          <p:spPr>
            <a:xfrm>
              <a:off x="1931938" y="2538344"/>
              <a:ext cx="19183" cy="16150"/>
            </a:xfrm>
            <a:custGeom>
              <a:avLst/>
              <a:gdLst/>
              <a:ahLst/>
              <a:cxnLst/>
              <a:rect l="l" t="t" r="r" b="b"/>
              <a:pathLst>
                <a:path w="487" h="410" extrusionOk="0">
                  <a:moveTo>
                    <a:pt x="479" y="0"/>
                  </a:moveTo>
                  <a:cubicBezTo>
                    <a:pt x="446" y="0"/>
                    <a:pt x="318" y="79"/>
                    <a:pt x="213" y="158"/>
                  </a:cubicBezTo>
                  <a:cubicBezTo>
                    <a:pt x="91" y="280"/>
                    <a:pt x="0" y="402"/>
                    <a:pt x="30" y="402"/>
                  </a:cubicBezTo>
                  <a:cubicBezTo>
                    <a:pt x="36" y="407"/>
                    <a:pt x="44" y="409"/>
                    <a:pt x="54" y="409"/>
                  </a:cubicBezTo>
                  <a:cubicBezTo>
                    <a:pt x="103" y="409"/>
                    <a:pt x="203" y="350"/>
                    <a:pt x="304" y="250"/>
                  </a:cubicBezTo>
                  <a:cubicBezTo>
                    <a:pt x="426" y="128"/>
                    <a:pt x="486" y="37"/>
                    <a:pt x="486" y="6"/>
                  </a:cubicBezTo>
                  <a:cubicBezTo>
                    <a:pt x="486" y="2"/>
                    <a:pt x="484" y="0"/>
                    <a:pt x="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3;p39">
              <a:extLst>
                <a:ext uri="{FF2B5EF4-FFF2-40B4-BE49-F238E27FC236}">
                  <a16:creationId xmlns:a16="http://schemas.microsoft.com/office/drawing/2014/main" id="{A484934E-A8C7-6123-A41B-861C2BCC50B2}"/>
                </a:ext>
              </a:extLst>
            </p:cNvPr>
            <p:cNvSpPr/>
            <p:nvPr/>
          </p:nvSpPr>
          <p:spPr>
            <a:xfrm>
              <a:off x="1973809" y="2566114"/>
              <a:ext cx="20404" cy="14732"/>
            </a:xfrm>
            <a:custGeom>
              <a:avLst/>
              <a:gdLst/>
              <a:ahLst/>
              <a:cxnLst/>
              <a:rect l="l" t="t" r="r" b="b"/>
              <a:pathLst>
                <a:path w="518" h="374" extrusionOk="0">
                  <a:moveTo>
                    <a:pt x="518" y="0"/>
                  </a:moveTo>
                  <a:cubicBezTo>
                    <a:pt x="518" y="0"/>
                    <a:pt x="366" y="61"/>
                    <a:pt x="244" y="152"/>
                  </a:cubicBezTo>
                  <a:cubicBezTo>
                    <a:pt x="92" y="244"/>
                    <a:pt x="1" y="335"/>
                    <a:pt x="31" y="365"/>
                  </a:cubicBezTo>
                  <a:cubicBezTo>
                    <a:pt x="31" y="371"/>
                    <a:pt x="36" y="373"/>
                    <a:pt x="45" y="373"/>
                  </a:cubicBezTo>
                  <a:cubicBezTo>
                    <a:pt x="84" y="373"/>
                    <a:pt x="205" y="319"/>
                    <a:pt x="305" y="244"/>
                  </a:cubicBezTo>
                  <a:cubicBezTo>
                    <a:pt x="457" y="152"/>
                    <a:pt x="518" y="31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4;p39">
              <a:extLst>
                <a:ext uri="{FF2B5EF4-FFF2-40B4-BE49-F238E27FC236}">
                  <a16:creationId xmlns:a16="http://schemas.microsoft.com/office/drawing/2014/main" id="{489B591F-8EB5-C78E-E0A0-6E3CAE214D7A}"/>
                </a:ext>
              </a:extLst>
            </p:cNvPr>
            <p:cNvSpPr/>
            <p:nvPr/>
          </p:nvSpPr>
          <p:spPr>
            <a:xfrm>
              <a:off x="1996577" y="2607710"/>
              <a:ext cx="28755" cy="13826"/>
            </a:xfrm>
            <a:custGeom>
              <a:avLst/>
              <a:gdLst/>
              <a:ahLst/>
              <a:cxnLst/>
              <a:rect l="l" t="t" r="r" b="b"/>
              <a:pathLst>
                <a:path w="730" h="351" extrusionOk="0">
                  <a:moveTo>
                    <a:pt x="714" y="0"/>
                  </a:moveTo>
                  <a:cubicBezTo>
                    <a:pt x="665" y="0"/>
                    <a:pt x="515" y="55"/>
                    <a:pt x="365" y="130"/>
                  </a:cubicBezTo>
                  <a:cubicBezTo>
                    <a:pt x="152" y="221"/>
                    <a:pt x="0" y="312"/>
                    <a:pt x="0" y="343"/>
                  </a:cubicBezTo>
                  <a:cubicBezTo>
                    <a:pt x="0" y="348"/>
                    <a:pt x="6" y="351"/>
                    <a:pt x="17" y="351"/>
                  </a:cubicBezTo>
                  <a:cubicBezTo>
                    <a:pt x="66" y="351"/>
                    <a:pt x="220" y="296"/>
                    <a:pt x="396" y="221"/>
                  </a:cubicBezTo>
                  <a:cubicBezTo>
                    <a:pt x="578" y="160"/>
                    <a:pt x="730" y="39"/>
                    <a:pt x="730" y="8"/>
                  </a:cubicBezTo>
                  <a:cubicBezTo>
                    <a:pt x="730" y="3"/>
                    <a:pt x="72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5;p39">
              <a:extLst>
                <a:ext uri="{FF2B5EF4-FFF2-40B4-BE49-F238E27FC236}">
                  <a16:creationId xmlns:a16="http://schemas.microsoft.com/office/drawing/2014/main" id="{CEA2099B-DDF7-19C3-83FD-C2CD73916DF3}"/>
                </a:ext>
              </a:extLst>
            </p:cNvPr>
            <p:cNvSpPr/>
            <p:nvPr/>
          </p:nvSpPr>
          <p:spPr>
            <a:xfrm>
              <a:off x="2007330" y="2653324"/>
              <a:ext cx="29976" cy="5908"/>
            </a:xfrm>
            <a:custGeom>
              <a:avLst/>
              <a:gdLst/>
              <a:ahLst/>
              <a:cxnLst/>
              <a:rect l="l" t="t" r="r" b="b"/>
              <a:pathLst>
                <a:path w="761" h="150" extrusionOk="0">
                  <a:moveTo>
                    <a:pt x="675" y="1"/>
                  </a:moveTo>
                  <a:cubicBezTo>
                    <a:pt x="601" y="1"/>
                    <a:pt x="489" y="18"/>
                    <a:pt x="366" y="36"/>
                  </a:cubicBezTo>
                  <a:cubicBezTo>
                    <a:pt x="183" y="36"/>
                    <a:pt x="1" y="97"/>
                    <a:pt x="31" y="127"/>
                  </a:cubicBezTo>
                  <a:cubicBezTo>
                    <a:pt x="47" y="142"/>
                    <a:pt x="92" y="150"/>
                    <a:pt x="161" y="150"/>
                  </a:cubicBezTo>
                  <a:cubicBezTo>
                    <a:pt x="229" y="150"/>
                    <a:pt x="320" y="142"/>
                    <a:pt x="427" y="127"/>
                  </a:cubicBezTo>
                  <a:cubicBezTo>
                    <a:pt x="609" y="97"/>
                    <a:pt x="761" y="66"/>
                    <a:pt x="761" y="36"/>
                  </a:cubicBezTo>
                  <a:cubicBezTo>
                    <a:pt x="761" y="10"/>
                    <a:pt x="728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6;p39">
              <a:extLst>
                <a:ext uri="{FF2B5EF4-FFF2-40B4-BE49-F238E27FC236}">
                  <a16:creationId xmlns:a16="http://schemas.microsoft.com/office/drawing/2014/main" id="{F9DD8C22-9617-665A-8BD7-8E76A08E1565}"/>
                </a:ext>
              </a:extLst>
            </p:cNvPr>
            <p:cNvSpPr/>
            <p:nvPr/>
          </p:nvSpPr>
          <p:spPr>
            <a:xfrm>
              <a:off x="2015720" y="2697402"/>
              <a:ext cx="28794" cy="12881"/>
            </a:xfrm>
            <a:custGeom>
              <a:avLst/>
              <a:gdLst/>
              <a:ahLst/>
              <a:cxnLst/>
              <a:rect l="l" t="t" r="r" b="b"/>
              <a:pathLst>
                <a:path w="731" h="327" extrusionOk="0">
                  <a:moveTo>
                    <a:pt x="29" y="0"/>
                  </a:moveTo>
                  <a:cubicBezTo>
                    <a:pt x="11" y="0"/>
                    <a:pt x="1" y="4"/>
                    <a:pt x="1" y="11"/>
                  </a:cubicBezTo>
                  <a:cubicBezTo>
                    <a:pt x="1" y="41"/>
                    <a:pt x="122" y="133"/>
                    <a:pt x="335" y="224"/>
                  </a:cubicBezTo>
                  <a:cubicBezTo>
                    <a:pt x="472" y="292"/>
                    <a:pt x="609" y="326"/>
                    <a:pt x="669" y="326"/>
                  </a:cubicBezTo>
                  <a:cubicBezTo>
                    <a:pt x="688" y="326"/>
                    <a:pt x="700" y="323"/>
                    <a:pt x="700" y="315"/>
                  </a:cubicBezTo>
                  <a:cubicBezTo>
                    <a:pt x="730" y="285"/>
                    <a:pt x="578" y="224"/>
                    <a:pt x="396" y="133"/>
                  </a:cubicBezTo>
                  <a:cubicBezTo>
                    <a:pt x="233" y="40"/>
                    <a:pt x="89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7;p39">
              <a:extLst>
                <a:ext uri="{FF2B5EF4-FFF2-40B4-BE49-F238E27FC236}">
                  <a16:creationId xmlns:a16="http://schemas.microsoft.com/office/drawing/2014/main" id="{109B3D0B-C4F0-54E8-5919-0BB8C864912B}"/>
                </a:ext>
              </a:extLst>
            </p:cNvPr>
            <p:cNvSpPr/>
            <p:nvPr/>
          </p:nvSpPr>
          <p:spPr>
            <a:xfrm>
              <a:off x="2007330" y="2738367"/>
              <a:ext cx="31197" cy="20837"/>
            </a:xfrm>
            <a:custGeom>
              <a:avLst/>
              <a:gdLst/>
              <a:ahLst/>
              <a:cxnLst/>
              <a:rect l="l" t="t" r="r" b="b"/>
              <a:pathLst>
                <a:path w="792" h="529" extrusionOk="0">
                  <a:moveTo>
                    <a:pt x="12" y="0"/>
                  </a:moveTo>
                  <a:cubicBezTo>
                    <a:pt x="7" y="0"/>
                    <a:pt x="4" y="2"/>
                    <a:pt x="1" y="4"/>
                  </a:cubicBezTo>
                  <a:cubicBezTo>
                    <a:pt x="1" y="35"/>
                    <a:pt x="123" y="217"/>
                    <a:pt x="335" y="339"/>
                  </a:cubicBezTo>
                  <a:cubicBezTo>
                    <a:pt x="513" y="465"/>
                    <a:pt x="711" y="529"/>
                    <a:pt x="772" y="529"/>
                  </a:cubicBezTo>
                  <a:cubicBezTo>
                    <a:pt x="785" y="529"/>
                    <a:pt x="791" y="526"/>
                    <a:pt x="791" y="521"/>
                  </a:cubicBezTo>
                  <a:cubicBezTo>
                    <a:pt x="791" y="491"/>
                    <a:pt x="578" y="369"/>
                    <a:pt x="396" y="248"/>
                  </a:cubicBezTo>
                  <a:cubicBezTo>
                    <a:pt x="202" y="137"/>
                    <a:pt x="59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598;p39">
              <a:extLst>
                <a:ext uri="{FF2B5EF4-FFF2-40B4-BE49-F238E27FC236}">
                  <a16:creationId xmlns:a16="http://schemas.microsoft.com/office/drawing/2014/main" id="{04A7C089-395E-C0DC-BE66-36F412FAE4A6}"/>
                </a:ext>
              </a:extLst>
            </p:cNvPr>
            <p:cNvSpPr/>
            <p:nvPr/>
          </p:nvSpPr>
          <p:spPr>
            <a:xfrm>
              <a:off x="1989408" y="2777876"/>
              <a:ext cx="23949" cy="24382"/>
            </a:xfrm>
            <a:custGeom>
              <a:avLst/>
              <a:gdLst/>
              <a:ahLst/>
              <a:cxnLst/>
              <a:rect l="l" t="t" r="r" b="b"/>
              <a:pathLst>
                <a:path w="608" h="619" extrusionOk="0">
                  <a:moveTo>
                    <a:pt x="40" y="1"/>
                  </a:moveTo>
                  <a:cubicBezTo>
                    <a:pt x="36" y="1"/>
                    <a:pt x="33" y="2"/>
                    <a:pt x="30" y="4"/>
                  </a:cubicBezTo>
                  <a:cubicBezTo>
                    <a:pt x="0" y="35"/>
                    <a:pt x="91" y="187"/>
                    <a:pt x="243" y="369"/>
                  </a:cubicBezTo>
                  <a:cubicBezTo>
                    <a:pt x="402" y="528"/>
                    <a:pt x="538" y="618"/>
                    <a:pt x="591" y="618"/>
                  </a:cubicBezTo>
                  <a:cubicBezTo>
                    <a:pt x="598" y="618"/>
                    <a:pt x="604" y="616"/>
                    <a:pt x="608" y="612"/>
                  </a:cubicBezTo>
                  <a:cubicBezTo>
                    <a:pt x="608" y="612"/>
                    <a:pt x="486" y="460"/>
                    <a:pt x="334" y="278"/>
                  </a:cubicBezTo>
                  <a:cubicBezTo>
                    <a:pt x="196" y="139"/>
                    <a:pt x="82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599;p39">
              <a:extLst>
                <a:ext uri="{FF2B5EF4-FFF2-40B4-BE49-F238E27FC236}">
                  <a16:creationId xmlns:a16="http://schemas.microsoft.com/office/drawing/2014/main" id="{9455B128-10A1-4517-31CC-5FD45E85E44C}"/>
                </a:ext>
              </a:extLst>
            </p:cNvPr>
            <p:cNvSpPr/>
            <p:nvPr/>
          </p:nvSpPr>
          <p:spPr>
            <a:xfrm>
              <a:off x="1741565" y="2807655"/>
              <a:ext cx="33560" cy="17095"/>
            </a:xfrm>
            <a:custGeom>
              <a:avLst/>
              <a:gdLst/>
              <a:ahLst/>
              <a:cxnLst/>
              <a:rect l="l" t="t" r="r" b="b"/>
              <a:pathLst>
                <a:path w="852" h="434" extrusionOk="0">
                  <a:moveTo>
                    <a:pt x="820" y="1"/>
                  </a:moveTo>
                  <a:cubicBezTo>
                    <a:pt x="748" y="1"/>
                    <a:pt x="572" y="60"/>
                    <a:pt x="395" y="160"/>
                  </a:cubicBezTo>
                  <a:cubicBezTo>
                    <a:pt x="183" y="282"/>
                    <a:pt x="0" y="404"/>
                    <a:pt x="0" y="434"/>
                  </a:cubicBezTo>
                  <a:cubicBezTo>
                    <a:pt x="183" y="404"/>
                    <a:pt x="334" y="373"/>
                    <a:pt x="456" y="282"/>
                  </a:cubicBezTo>
                  <a:cubicBezTo>
                    <a:pt x="669" y="160"/>
                    <a:pt x="851" y="39"/>
                    <a:pt x="851" y="8"/>
                  </a:cubicBezTo>
                  <a:cubicBezTo>
                    <a:pt x="846" y="3"/>
                    <a:pt x="835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0;p39">
              <a:extLst>
                <a:ext uri="{FF2B5EF4-FFF2-40B4-BE49-F238E27FC236}">
                  <a16:creationId xmlns:a16="http://schemas.microsoft.com/office/drawing/2014/main" id="{83F09746-E5C1-99A9-45FB-FC63D9FBD50D}"/>
                </a:ext>
              </a:extLst>
            </p:cNvPr>
            <p:cNvSpPr/>
            <p:nvPr/>
          </p:nvSpPr>
          <p:spPr>
            <a:xfrm>
              <a:off x="1724785" y="2767989"/>
              <a:ext cx="28794" cy="12802"/>
            </a:xfrm>
            <a:custGeom>
              <a:avLst/>
              <a:gdLst/>
              <a:ahLst/>
              <a:cxnLst/>
              <a:rect l="l" t="t" r="r" b="b"/>
              <a:pathLst>
                <a:path w="731" h="325" extrusionOk="0">
                  <a:moveTo>
                    <a:pt x="681" y="1"/>
                  </a:moveTo>
                  <a:cubicBezTo>
                    <a:pt x="609" y="1"/>
                    <a:pt x="472" y="35"/>
                    <a:pt x="335" y="104"/>
                  </a:cubicBezTo>
                  <a:cubicBezTo>
                    <a:pt x="153" y="195"/>
                    <a:pt x="1" y="286"/>
                    <a:pt x="31" y="316"/>
                  </a:cubicBezTo>
                  <a:cubicBezTo>
                    <a:pt x="36" y="322"/>
                    <a:pt x="46" y="324"/>
                    <a:pt x="58" y="324"/>
                  </a:cubicBezTo>
                  <a:cubicBezTo>
                    <a:pt x="116" y="324"/>
                    <a:pt x="246" y="270"/>
                    <a:pt x="396" y="195"/>
                  </a:cubicBezTo>
                  <a:cubicBezTo>
                    <a:pt x="578" y="134"/>
                    <a:pt x="730" y="43"/>
                    <a:pt x="730" y="12"/>
                  </a:cubicBezTo>
                  <a:cubicBezTo>
                    <a:pt x="722" y="5"/>
                    <a:pt x="705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1;p39">
              <a:extLst>
                <a:ext uri="{FF2B5EF4-FFF2-40B4-BE49-F238E27FC236}">
                  <a16:creationId xmlns:a16="http://schemas.microsoft.com/office/drawing/2014/main" id="{3034F5BD-08BC-3BEE-201B-7AF0F877800C}"/>
                </a:ext>
              </a:extLst>
            </p:cNvPr>
            <p:cNvSpPr/>
            <p:nvPr/>
          </p:nvSpPr>
          <p:spPr>
            <a:xfrm>
              <a:off x="1704420" y="2731632"/>
              <a:ext cx="32379" cy="6618"/>
            </a:xfrm>
            <a:custGeom>
              <a:avLst/>
              <a:gdLst/>
              <a:ahLst/>
              <a:cxnLst/>
              <a:rect l="l" t="t" r="r" b="b"/>
              <a:pathLst>
                <a:path w="822" h="168" extrusionOk="0">
                  <a:moveTo>
                    <a:pt x="704" y="1"/>
                  </a:moveTo>
                  <a:cubicBezTo>
                    <a:pt x="632" y="1"/>
                    <a:pt x="533" y="8"/>
                    <a:pt x="426" y="23"/>
                  </a:cubicBezTo>
                  <a:cubicBezTo>
                    <a:pt x="214" y="54"/>
                    <a:pt x="1" y="115"/>
                    <a:pt x="31" y="145"/>
                  </a:cubicBezTo>
                  <a:cubicBezTo>
                    <a:pt x="46" y="160"/>
                    <a:pt x="100" y="168"/>
                    <a:pt x="176" y="168"/>
                  </a:cubicBezTo>
                  <a:cubicBezTo>
                    <a:pt x="252" y="168"/>
                    <a:pt x="350" y="160"/>
                    <a:pt x="457" y="145"/>
                  </a:cubicBezTo>
                  <a:cubicBezTo>
                    <a:pt x="670" y="115"/>
                    <a:pt x="822" y="54"/>
                    <a:pt x="822" y="23"/>
                  </a:cubicBezTo>
                  <a:cubicBezTo>
                    <a:pt x="822" y="8"/>
                    <a:pt x="776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2;p39">
              <a:extLst>
                <a:ext uri="{FF2B5EF4-FFF2-40B4-BE49-F238E27FC236}">
                  <a16:creationId xmlns:a16="http://schemas.microsoft.com/office/drawing/2014/main" id="{17C6D835-1859-DA08-D63D-0FCE1968C9C1}"/>
                </a:ext>
              </a:extLst>
            </p:cNvPr>
            <p:cNvSpPr/>
            <p:nvPr/>
          </p:nvSpPr>
          <p:spPr>
            <a:xfrm>
              <a:off x="1758306" y="2712882"/>
              <a:ext cx="31157" cy="5830"/>
            </a:xfrm>
            <a:custGeom>
              <a:avLst/>
              <a:gdLst/>
              <a:ahLst/>
              <a:cxnLst/>
              <a:rect l="l" t="t" r="r" b="b"/>
              <a:pathLst>
                <a:path w="791" h="148" extrusionOk="0">
                  <a:moveTo>
                    <a:pt x="742" y="1"/>
                  </a:moveTo>
                  <a:cubicBezTo>
                    <a:pt x="669" y="1"/>
                    <a:pt x="525" y="22"/>
                    <a:pt x="396" y="44"/>
                  </a:cubicBezTo>
                  <a:cubicBezTo>
                    <a:pt x="183" y="44"/>
                    <a:pt x="1" y="44"/>
                    <a:pt x="1" y="104"/>
                  </a:cubicBezTo>
                  <a:cubicBezTo>
                    <a:pt x="1" y="126"/>
                    <a:pt x="92" y="147"/>
                    <a:pt x="231" y="147"/>
                  </a:cubicBezTo>
                  <a:cubicBezTo>
                    <a:pt x="289" y="147"/>
                    <a:pt x="355" y="144"/>
                    <a:pt x="426" y="135"/>
                  </a:cubicBezTo>
                  <a:cubicBezTo>
                    <a:pt x="639" y="135"/>
                    <a:pt x="791" y="44"/>
                    <a:pt x="791" y="13"/>
                  </a:cubicBezTo>
                  <a:cubicBezTo>
                    <a:pt x="791" y="4"/>
                    <a:pt x="773" y="1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3;p39">
              <a:extLst>
                <a:ext uri="{FF2B5EF4-FFF2-40B4-BE49-F238E27FC236}">
                  <a16:creationId xmlns:a16="http://schemas.microsoft.com/office/drawing/2014/main" id="{60527C82-33C8-D566-2B1E-08793A5B6F0A}"/>
                </a:ext>
              </a:extLst>
            </p:cNvPr>
            <p:cNvSpPr/>
            <p:nvPr/>
          </p:nvSpPr>
          <p:spPr>
            <a:xfrm>
              <a:off x="1807386" y="2669395"/>
              <a:ext cx="25210" cy="5712"/>
            </a:xfrm>
            <a:custGeom>
              <a:avLst/>
              <a:gdLst/>
              <a:ahLst/>
              <a:cxnLst/>
              <a:rect l="l" t="t" r="r" b="b"/>
              <a:pathLst>
                <a:path w="640" h="145" extrusionOk="0">
                  <a:moveTo>
                    <a:pt x="556" y="0"/>
                  </a:moveTo>
                  <a:cubicBezTo>
                    <a:pt x="502" y="0"/>
                    <a:pt x="426" y="8"/>
                    <a:pt x="335" y="23"/>
                  </a:cubicBezTo>
                  <a:cubicBezTo>
                    <a:pt x="153" y="23"/>
                    <a:pt x="31" y="53"/>
                    <a:pt x="31" y="84"/>
                  </a:cubicBezTo>
                  <a:cubicBezTo>
                    <a:pt x="1" y="114"/>
                    <a:pt x="153" y="144"/>
                    <a:pt x="335" y="144"/>
                  </a:cubicBezTo>
                  <a:cubicBezTo>
                    <a:pt x="518" y="114"/>
                    <a:pt x="639" y="53"/>
                    <a:pt x="639" y="23"/>
                  </a:cubicBezTo>
                  <a:cubicBezTo>
                    <a:pt x="639" y="8"/>
                    <a:pt x="609" y="0"/>
                    <a:pt x="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4;p39">
              <a:extLst>
                <a:ext uri="{FF2B5EF4-FFF2-40B4-BE49-F238E27FC236}">
                  <a16:creationId xmlns:a16="http://schemas.microsoft.com/office/drawing/2014/main" id="{761549D1-176C-A354-5434-A66D6FD18B67}"/>
                </a:ext>
              </a:extLst>
            </p:cNvPr>
            <p:cNvSpPr/>
            <p:nvPr/>
          </p:nvSpPr>
          <p:spPr>
            <a:xfrm>
              <a:off x="1816997" y="2626696"/>
              <a:ext cx="25170" cy="9375"/>
            </a:xfrm>
            <a:custGeom>
              <a:avLst/>
              <a:gdLst/>
              <a:ahLst/>
              <a:cxnLst/>
              <a:rect l="l" t="t" r="r" b="b"/>
              <a:pathLst>
                <a:path w="639" h="238" extrusionOk="0">
                  <a:moveTo>
                    <a:pt x="36" y="0"/>
                  </a:moveTo>
                  <a:cubicBezTo>
                    <a:pt x="13" y="0"/>
                    <a:pt x="0" y="4"/>
                    <a:pt x="0" y="13"/>
                  </a:cubicBezTo>
                  <a:cubicBezTo>
                    <a:pt x="0" y="43"/>
                    <a:pt x="122" y="104"/>
                    <a:pt x="304" y="165"/>
                  </a:cubicBezTo>
                  <a:cubicBezTo>
                    <a:pt x="415" y="209"/>
                    <a:pt x="527" y="237"/>
                    <a:pt x="578" y="237"/>
                  </a:cubicBezTo>
                  <a:cubicBezTo>
                    <a:pt x="597" y="237"/>
                    <a:pt x="608" y="234"/>
                    <a:pt x="608" y="225"/>
                  </a:cubicBezTo>
                  <a:cubicBezTo>
                    <a:pt x="638" y="195"/>
                    <a:pt x="517" y="104"/>
                    <a:pt x="334" y="43"/>
                  </a:cubicBezTo>
                  <a:cubicBezTo>
                    <a:pt x="205" y="22"/>
                    <a:pt x="92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5;p39">
              <a:extLst>
                <a:ext uri="{FF2B5EF4-FFF2-40B4-BE49-F238E27FC236}">
                  <a16:creationId xmlns:a16="http://schemas.microsoft.com/office/drawing/2014/main" id="{E23350D2-F562-4CE8-483C-ECDF80830CB9}"/>
                </a:ext>
              </a:extLst>
            </p:cNvPr>
            <p:cNvSpPr/>
            <p:nvPr/>
          </p:nvSpPr>
          <p:spPr>
            <a:xfrm>
              <a:off x="1846894" y="2582895"/>
              <a:ext cx="12014" cy="17095"/>
            </a:xfrm>
            <a:custGeom>
              <a:avLst/>
              <a:gdLst/>
              <a:ahLst/>
              <a:cxnLst/>
              <a:rect l="l" t="t" r="r" b="b"/>
              <a:pathLst>
                <a:path w="305" h="434" extrusionOk="0">
                  <a:moveTo>
                    <a:pt x="31" y="0"/>
                  </a:moveTo>
                  <a:cubicBezTo>
                    <a:pt x="1" y="30"/>
                    <a:pt x="1" y="152"/>
                    <a:pt x="62" y="274"/>
                  </a:cubicBezTo>
                  <a:cubicBezTo>
                    <a:pt x="137" y="374"/>
                    <a:pt x="213" y="433"/>
                    <a:pt x="254" y="433"/>
                  </a:cubicBezTo>
                  <a:cubicBezTo>
                    <a:pt x="262" y="433"/>
                    <a:pt x="269" y="431"/>
                    <a:pt x="275" y="426"/>
                  </a:cubicBezTo>
                  <a:cubicBezTo>
                    <a:pt x="305" y="426"/>
                    <a:pt x="244" y="334"/>
                    <a:pt x="183" y="213"/>
                  </a:cubicBezTo>
                  <a:cubicBezTo>
                    <a:pt x="123" y="9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6;p39">
              <a:extLst>
                <a:ext uri="{FF2B5EF4-FFF2-40B4-BE49-F238E27FC236}">
                  <a16:creationId xmlns:a16="http://schemas.microsoft.com/office/drawing/2014/main" id="{B3E6A40F-1819-2008-753F-381C43C558EC}"/>
                </a:ext>
              </a:extLst>
            </p:cNvPr>
            <p:cNvSpPr/>
            <p:nvPr/>
          </p:nvSpPr>
          <p:spPr>
            <a:xfrm>
              <a:off x="1816997" y="2743606"/>
              <a:ext cx="21586" cy="6933"/>
            </a:xfrm>
            <a:custGeom>
              <a:avLst/>
              <a:gdLst/>
              <a:ahLst/>
              <a:cxnLst/>
              <a:rect l="l" t="t" r="r" b="b"/>
              <a:pathLst>
                <a:path w="548" h="176" extrusionOk="0">
                  <a:moveTo>
                    <a:pt x="437" y="1"/>
                  </a:moveTo>
                  <a:cubicBezTo>
                    <a:pt x="380" y="1"/>
                    <a:pt x="304" y="8"/>
                    <a:pt x="213" y="23"/>
                  </a:cubicBezTo>
                  <a:cubicBezTo>
                    <a:pt x="152" y="23"/>
                    <a:pt x="61" y="54"/>
                    <a:pt x="0" y="84"/>
                  </a:cubicBezTo>
                  <a:lnTo>
                    <a:pt x="10" y="115"/>
                  </a:lnTo>
                  <a:lnTo>
                    <a:pt x="0" y="115"/>
                  </a:lnTo>
                  <a:lnTo>
                    <a:pt x="0" y="175"/>
                  </a:lnTo>
                  <a:cubicBezTo>
                    <a:pt x="10" y="175"/>
                    <a:pt x="20" y="175"/>
                    <a:pt x="30" y="174"/>
                  </a:cubicBezTo>
                  <a:lnTo>
                    <a:pt x="30" y="174"/>
                  </a:lnTo>
                  <a:lnTo>
                    <a:pt x="30" y="175"/>
                  </a:lnTo>
                  <a:cubicBezTo>
                    <a:pt x="31" y="175"/>
                    <a:pt x="31" y="175"/>
                    <a:pt x="32" y="174"/>
                  </a:cubicBezTo>
                  <a:lnTo>
                    <a:pt x="32" y="174"/>
                  </a:lnTo>
                  <a:cubicBezTo>
                    <a:pt x="112" y="169"/>
                    <a:pt x="189" y="145"/>
                    <a:pt x="243" y="145"/>
                  </a:cubicBezTo>
                  <a:cubicBezTo>
                    <a:pt x="426" y="115"/>
                    <a:pt x="547" y="54"/>
                    <a:pt x="547" y="23"/>
                  </a:cubicBezTo>
                  <a:cubicBezTo>
                    <a:pt x="532" y="8"/>
                    <a:pt x="494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7;p39">
              <a:extLst>
                <a:ext uri="{FF2B5EF4-FFF2-40B4-BE49-F238E27FC236}">
                  <a16:creationId xmlns:a16="http://schemas.microsoft.com/office/drawing/2014/main" id="{7E2BEE24-0C8E-6137-58A9-39ADECC0C389}"/>
                </a:ext>
              </a:extLst>
            </p:cNvPr>
            <p:cNvSpPr/>
            <p:nvPr/>
          </p:nvSpPr>
          <p:spPr>
            <a:xfrm>
              <a:off x="1814594" y="2805134"/>
              <a:ext cx="32339" cy="12881"/>
            </a:xfrm>
            <a:custGeom>
              <a:avLst/>
              <a:gdLst/>
              <a:ahLst/>
              <a:cxnLst/>
              <a:rect l="l" t="t" r="r" b="b"/>
              <a:pathLst>
                <a:path w="821" h="327" extrusionOk="0">
                  <a:moveTo>
                    <a:pt x="789" y="0"/>
                  </a:moveTo>
                  <a:cubicBezTo>
                    <a:pt x="728" y="0"/>
                    <a:pt x="585" y="34"/>
                    <a:pt x="426" y="103"/>
                  </a:cubicBezTo>
                  <a:cubicBezTo>
                    <a:pt x="183" y="194"/>
                    <a:pt x="0" y="285"/>
                    <a:pt x="31" y="316"/>
                  </a:cubicBezTo>
                  <a:cubicBezTo>
                    <a:pt x="38" y="323"/>
                    <a:pt x="53" y="327"/>
                    <a:pt x="76" y="327"/>
                  </a:cubicBezTo>
                  <a:cubicBezTo>
                    <a:pt x="143" y="327"/>
                    <a:pt x="274" y="293"/>
                    <a:pt x="456" y="224"/>
                  </a:cubicBezTo>
                  <a:cubicBezTo>
                    <a:pt x="669" y="133"/>
                    <a:pt x="821" y="42"/>
                    <a:pt x="821" y="12"/>
                  </a:cubicBezTo>
                  <a:cubicBezTo>
                    <a:pt x="821" y="4"/>
                    <a:pt x="810" y="0"/>
                    <a:pt x="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08;p39">
              <a:extLst>
                <a:ext uri="{FF2B5EF4-FFF2-40B4-BE49-F238E27FC236}">
                  <a16:creationId xmlns:a16="http://schemas.microsoft.com/office/drawing/2014/main" id="{0720FB9F-97A5-ECFC-8260-68D94ED78961}"/>
                </a:ext>
              </a:extLst>
            </p:cNvPr>
            <p:cNvSpPr/>
            <p:nvPr/>
          </p:nvSpPr>
          <p:spPr>
            <a:xfrm>
              <a:off x="1777489" y="2777521"/>
              <a:ext cx="20365" cy="8508"/>
            </a:xfrm>
            <a:custGeom>
              <a:avLst/>
              <a:gdLst/>
              <a:ahLst/>
              <a:cxnLst/>
              <a:rect l="l" t="t" r="r" b="b"/>
              <a:pathLst>
                <a:path w="517" h="216" extrusionOk="0">
                  <a:moveTo>
                    <a:pt x="482" y="1"/>
                  </a:moveTo>
                  <a:cubicBezTo>
                    <a:pt x="430" y="1"/>
                    <a:pt x="329" y="22"/>
                    <a:pt x="243" y="44"/>
                  </a:cubicBezTo>
                  <a:cubicBezTo>
                    <a:pt x="91" y="105"/>
                    <a:pt x="0" y="165"/>
                    <a:pt x="0" y="196"/>
                  </a:cubicBezTo>
                  <a:cubicBezTo>
                    <a:pt x="0" y="208"/>
                    <a:pt x="21" y="216"/>
                    <a:pt x="56" y="216"/>
                  </a:cubicBezTo>
                  <a:cubicBezTo>
                    <a:pt x="106" y="216"/>
                    <a:pt x="185" y="201"/>
                    <a:pt x="274" y="165"/>
                  </a:cubicBezTo>
                  <a:cubicBezTo>
                    <a:pt x="426" y="105"/>
                    <a:pt x="517" y="44"/>
                    <a:pt x="517" y="13"/>
                  </a:cubicBezTo>
                  <a:cubicBezTo>
                    <a:pt x="517" y="5"/>
                    <a:pt x="504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09;p39">
              <a:extLst>
                <a:ext uri="{FF2B5EF4-FFF2-40B4-BE49-F238E27FC236}">
                  <a16:creationId xmlns:a16="http://schemas.microsoft.com/office/drawing/2014/main" id="{698D786C-BC0F-43BE-5DCB-B9EAAF6B223E}"/>
                </a:ext>
              </a:extLst>
            </p:cNvPr>
            <p:cNvSpPr/>
            <p:nvPr/>
          </p:nvSpPr>
          <p:spPr>
            <a:xfrm>
              <a:off x="1770280" y="2641231"/>
              <a:ext cx="31157" cy="11581"/>
            </a:xfrm>
            <a:custGeom>
              <a:avLst/>
              <a:gdLst/>
              <a:ahLst/>
              <a:cxnLst/>
              <a:rect l="l" t="t" r="r" b="b"/>
              <a:pathLst>
                <a:path w="791" h="294" extrusionOk="0">
                  <a:moveTo>
                    <a:pt x="47" y="0"/>
                  </a:moveTo>
                  <a:cubicBezTo>
                    <a:pt x="37" y="0"/>
                    <a:pt x="31" y="3"/>
                    <a:pt x="31" y="8"/>
                  </a:cubicBezTo>
                  <a:cubicBezTo>
                    <a:pt x="1" y="39"/>
                    <a:pt x="153" y="160"/>
                    <a:pt x="396" y="221"/>
                  </a:cubicBezTo>
                  <a:cubicBezTo>
                    <a:pt x="552" y="266"/>
                    <a:pt x="691" y="294"/>
                    <a:pt x="755" y="294"/>
                  </a:cubicBezTo>
                  <a:cubicBezTo>
                    <a:pt x="778" y="294"/>
                    <a:pt x="791" y="290"/>
                    <a:pt x="791" y="282"/>
                  </a:cubicBezTo>
                  <a:cubicBezTo>
                    <a:pt x="791" y="252"/>
                    <a:pt x="639" y="191"/>
                    <a:pt x="426" y="130"/>
                  </a:cubicBezTo>
                  <a:cubicBezTo>
                    <a:pt x="251" y="55"/>
                    <a:pt x="97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0;p39">
              <a:extLst>
                <a:ext uri="{FF2B5EF4-FFF2-40B4-BE49-F238E27FC236}">
                  <a16:creationId xmlns:a16="http://schemas.microsoft.com/office/drawing/2014/main" id="{EF5FA7D7-76BD-3F6B-29A4-5322703FCB17}"/>
                </a:ext>
              </a:extLst>
            </p:cNvPr>
            <p:cNvSpPr/>
            <p:nvPr/>
          </p:nvSpPr>
          <p:spPr>
            <a:xfrm>
              <a:off x="1898377" y="2638829"/>
              <a:ext cx="22807" cy="15047"/>
            </a:xfrm>
            <a:custGeom>
              <a:avLst/>
              <a:gdLst/>
              <a:ahLst/>
              <a:cxnLst/>
              <a:rect l="l" t="t" r="r" b="b"/>
              <a:pathLst>
                <a:path w="579" h="382" extrusionOk="0">
                  <a:moveTo>
                    <a:pt x="565" y="1"/>
                  </a:moveTo>
                  <a:cubicBezTo>
                    <a:pt x="525" y="1"/>
                    <a:pt x="400" y="55"/>
                    <a:pt x="275" y="130"/>
                  </a:cubicBezTo>
                  <a:cubicBezTo>
                    <a:pt x="123" y="221"/>
                    <a:pt x="1" y="343"/>
                    <a:pt x="31" y="373"/>
                  </a:cubicBezTo>
                  <a:cubicBezTo>
                    <a:pt x="31" y="379"/>
                    <a:pt x="36" y="381"/>
                    <a:pt x="44" y="381"/>
                  </a:cubicBezTo>
                  <a:cubicBezTo>
                    <a:pt x="84" y="381"/>
                    <a:pt x="209" y="322"/>
                    <a:pt x="335" y="221"/>
                  </a:cubicBezTo>
                  <a:cubicBezTo>
                    <a:pt x="487" y="130"/>
                    <a:pt x="578" y="39"/>
                    <a:pt x="578" y="9"/>
                  </a:cubicBezTo>
                  <a:cubicBezTo>
                    <a:pt x="578" y="3"/>
                    <a:pt x="574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1;p39">
              <a:extLst>
                <a:ext uri="{FF2B5EF4-FFF2-40B4-BE49-F238E27FC236}">
                  <a16:creationId xmlns:a16="http://schemas.microsoft.com/office/drawing/2014/main" id="{23712BE9-60E0-86FD-802B-E2689D016230}"/>
                </a:ext>
              </a:extLst>
            </p:cNvPr>
            <p:cNvSpPr/>
            <p:nvPr/>
          </p:nvSpPr>
          <p:spPr>
            <a:xfrm>
              <a:off x="1906767" y="2700513"/>
              <a:ext cx="20404" cy="5436"/>
            </a:xfrm>
            <a:custGeom>
              <a:avLst/>
              <a:gdLst/>
              <a:ahLst/>
              <a:cxnLst/>
              <a:rect l="l" t="t" r="r" b="b"/>
              <a:pathLst>
                <a:path w="518" h="138" extrusionOk="0">
                  <a:moveTo>
                    <a:pt x="438" y="0"/>
                  </a:moveTo>
                  <a:cubicBezTo>
                    <a:pt x="388" y="0"/>
                    <a:pt x="320" y="8"/>
                    <a:pt x="244" y="23"/>
                  </a:cubicBezTo>
                  <a:cubicBezTo>
                    <a:pt x="92" y="54"/>
                    <a:pt x="1" y="114"/>
                    <a:pt x="1" y="114"/>
                  </a:cubicBezTo>
                  <a:cubicBezTo>
                    <a:pt x="1" y="130"/>
                    <a:pt x="31" y="137"/>
                    <a:pt x="81" y="137"/>
                  </a:cubicBezTo>
                  <a:cubicBezTo>
                    <a:pt x="130" y="137"/>
                    <a:pt x="198" y="130"/>
                    <a:pt x="274" y="114"/>
                  </a:cubicBezTo>
                  <a:cubicBezTo>
                    <a:pt x="426" y="84"/>
                    <a:pt x="517" y="54"/>
                    <a:pt x="517" y="23"/>
                  </a:cubicBezTo>
                  <a:cubicBezTo>
                    <a:pt x="517" y="8"/>
                    <a:pt x="487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2;p39">
              <a:extLst>
                <a:ext uri="{FF2B5EF4-FFF2-40B4-BE49-F238E27FC236}">
                  <a16:creationId xmlns:a16="http://schemas.microsoft.com/office/drawing/2014/main" id="{D78A057F-E7E1-C30D-9BB1-EE24563ACBF6}"/>
                </a:ext>
              </a:extLst>
            </p:cNvPr>
            <p:cNvSpPr/>
            <p:nvPr/>
          </p:nvSpPr>
          <p:spPr>
            <a:xfrm>
              <a:off x="1909170" y="2758417"/>
              <a:ext cx="26391" cy="12920"/>
            </a:xfrm>
            <a:custGeom>
              <a:avLst/>
              <a:gdLst/>
              <a:ahLst/>
              <a:cxnLst/>
              <a:rect l="l" t="t" r="r" b="b"/>
              <a:pathLst>
                <a:path w="670" h="328" extrusionOk="0">
                  <a:moveTo>
                    <a:pt x="45" y="1"/>
                  </a:moveTo>
                  <a:cubicBezTo>
                    <a:pt x="23" y="1"/>
                    <a:pt x="8" y="5"/>
                    <a:pt x="1" y="12"/>
                  </a:cubicBezTo>
                  <a:cubicBezTo>
                    <a:pt x="1" y="43"/>
                    <a:pt x="122" y="103"/>
                    <a:pt x="304" y="195"/>
                  </a:cubicBezTo>
                  <a:cubicBezTo>
                    <a:pt x="444" y="287"/>
                    <a:pt x="583" y="327"/>
                    <a:pt x="641" y="327"/>
                  </a:cubicBezTo>
                  <a:cubicBezTo>
                    <a:pt x="659" y="327"/>
                    <a:pt x="669" y="323"/>
                    <a:pt x="669" y="316"/>
                  </a:cubicBezTo>
                  <a:cubicBezTo>
                    <a:pt x="669" y="286"/>
                    <a:pt x="548" y="195"/>
                    <a:pt x="365" y="103"/>
                  </a:cubicBezTo>
                  <a:cubicBezTo>
                    <a:pt x="228" y="35"/>
                    <a:pt x="109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3;p39">
              <a:extLst>
                <a:ext uri="{FF2B5EF4-FFF2-40B4-BE49-F238E27FC236}">
                  <a16:creationId xmlns:a16="http://schemas.microsoft.com/office/drawing/2014/main" id="{E63B264A-DC9A-8DFA-D59C-C152AC923C3B}"/>
                </a:ext>
              </a:extLst>
            </p:cNvPr>
            <p:cNvSpPr/>
            <p:nvPr/>
          </p:nvSpPr>
          <p:spPr>
            <a:xfrm>
              <a:off x="1903183" y="2819944"/>
              <a:ext cx="18001" cy="18001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31" y="0"/>
                  </a:moveTo>
                  <a:cubicBezTo>
                    <a:pt x="1" y="31"/>
                    <a:pt x="61" y="152"/>
                    <a:pt x="153" y="274"/>
                  </a:cubicBezTo>
                  <a:cubicBezTo>
                    <a:pt x="274" y="395"/>
                    <a:pt x="365" y="456"/>
                    <a:pt x="396" y="456"/>
                  </a:cubicBezTo>
                  <a:cubicBezTo>
                    <a:pt x="456" y="456"/>
                    <a:pt x="365" y="335"/>
                    <a:pt x="244" y="213"/>
                  </a:cubicBezTo>
                  <a:cubicBezTo>
                    <a:pt x="153" y="92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4;p39">
              <a:extLst>
                <a:ext uri="{FF2B5EF4-FFF2-40B4-BE49-F238E27FC236}">
                  <a16:creationId xmlns:a16="http://schemas.microsoft.com/office/drawing/2014/main" id="{B3C56C3B-93CC-7009-59F8-4938218BC5EE}"/>
                </a:ext>
              </a:extLst>
            </p:cNvPr>
            <p:cNvSpPr/>
            <p:nvPr/>
          </p:nvSpPr>
          <p:spPr>
            <a:xfrm>
              <a:off x="1899598" y="2593175"/>
              <a:ext cx="15598" cy="9375"/>
            </a:xfrm>
            <a:custGeom>
              <a:avLst/>
              <a:gdLst/>
              <a:ahLst/>
              <a:cxnLst/>
              <a:rect l="l" t="t" r="r" b="b"/>
              <a:pathLst>
                <a:path w="396" h="238" extrusionOk="0">
                  <a:moveTo>
                    <a:pt x="377" y="1"/>
                  </a:moveTo>
                  <a:cubicBezTo>
                    <a:pt x="344" y="1"/>
                    <a:pt x="272" y="29"/>
                    <a:pt x="183" y="73"/>
                  </a:cubicBezTo>
                  <a:cubicBezTo>
                    <a:pt x="92" y="134"/>
                    <a:pt x="0" y="195"/>
                    <a:pt x="0" y="225"/>
                  </a:cubicBezTo>
                  <a:cubicBezTo>
                    <a:pt x="0" y="234"/>
                    <a:pt x="11" y="238"/>
                    <a:pt x="29" y="238"/>
                  </a:cubicBezTo>
                  <a:cubicBezTo>
                    <a:pt x="72" y="238"/>
                    <a:pt x="158" y="216"/>
                    <a:pt x="244" y="195"/>
                  </a:cubicBezTo>
                  <a:cubicBezTo>
                    <a:pt x="365" y="134"/>
                    <a:pt x="396" y="43"/>
                    <a:pt x="396" y="13"/>
                  </a:cubicBezTo>
                  <a:cubicBezTo>
                    <a:pt x="396" y="4"/>
                    <a:pt x="38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5;p39">
              <a:extLst>
                <a:ext uri="{FF2B5EF4-FFF2-40B4-BE49-F238E27FC236}">
                  <a16:creationId xmlns:a16="http://schemas.microsoft.com/office/drawing/2014/main" id="{3DC5D57E-13B1-5DA0-3E0A-CD5E9C9DFDA0}"/>
                </a:ext>
              </a:extLst>
            </p:cNvPr>
            <p:cNvSpPr/>
            <p:nvPr/>
          </p:nvSpPr>
          <p:spPr>
            <a:xfrm>
              <a:off x="1948678" y="2655412"/>
              <a:ext cx="25170" cy="5830"/>
            </a:xfrm>
            <a:custGeom>
              <a:avLst/>
              <a:gdLst/>
              <a:ahLst/>
              <a:cxnLst/>
              <a:rect l="l" t="t" r="r" b="b"/>
              <a:pathLst>
                <a:path w="639" h="148" extrusionOk="0">
                  <a:moveTo>
                    <a:pt x="603" y="1"/>
                  </a:moveTo>
                  <a:cubicBezTo>
                    <a:pt x="547" y="1"/>
                    <a:pt x="434" y="22"/>
                    <a:pt x="305" y="44"/>
                  </a:cubicBezTo>
                  <a:cubicBezTo>
                    <a:pt x="153" y="44"/>
                    <a:pt x="1" y="74"/>
                    <a:pt x="1" y="104"/>
                  </a:cubicBezTo>
                  <a:cubicBezTo>
                    <a:pt x="1" y="126"/>
                    <a:pt x="77" y="147"/>
                    <a:pt x="186" y="147"/>
                  </a:cubicBezTo>
                  <a:cubicBezTo>
                    <a:pt x="231" y="147"/>
                    <a:pt x="282" y="144"/>
                    <a:pt x="335" y="135"/>
                  </a:cubicBezTo>
                  <a:cubicBezTo>
                    <a:pt x="517" y="135"/>
                    <a:pt x="639" y="44"/>
                    <a:pt x="639" y="13"/>
                  </a:cubicBezTo>
                  <a:cubicBezTo>
                    <a:pt x="639" y="4"/>
                    <a:pt x="626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6;p39">
              <a:extLst>
                <a:ext uri="{FF2B5EF4-FFF2-40B4-BE49-F238E27FC236}">
                  <a16:creationId xmlns:a16="http://schemas.microsoft.com/office/drawing/2014/main" id="{B19FC3D2-47F7-BB95-3D7E-B6306000A105}"/>
                </a:ext>
              </a:extLst>
            </p:cNvPr>
            <p:cNvSpPr/>
            <p:nvPr/>
          </p:nvSpPr>
          <p:spPr>
            <a:xfrm>
              <a:off x="1934301" y="2599320"/>
              <a:ext cx="27573" cy="10044"/>
            </a:xfrm>
            <a:custGeom>
              <a:avLst/>
              <a:gdLst/>
              <a:ahLst/>
              <a:cxnLst/>
              <a:rect l="l" t="t" r="r" b="b"/>
              <a:pathLst>
                <a:path w="700" h="255" extrusionOk="0">
                  <a:moveTo>
                    <a:pt x="685" y="0"/>
                  </a:moveTo>
                  <a:cubicBezTo>
                    <a:pt x="642" y="0"/>
                    <a:pt x="509" y="50"/>
                    <a:pt x="335" y="100"/>
                  </a:cubicBezTo>
                  <a:cubicBezTo>
                    <a:pt x="153" y="161"/>
                    <a:pt x="1" y="191"/>
                    <a:pt x="31" y="221"/>
                  </a:cubicBezTo>
                  <a:cubicBezTo>
                    <a:pt x="31" y="245"/>
                    <a:pt x="58" y="254"/>
                    <a:pt x="101" y="254"/>
                  </a:cubicBezTo>
                  <a:cubicBezTo>
                    <a:pt x="171" y="254"/>
                    <a:pt x="283" y="228"/>
                    <a:pt x="396" y="191"/>
                  </a:cubicBezTo>
                  <a:cubicBezTo>
                    <a:pt x="578" y="130"/>
                    <a:pt x="700" y="39"/>
                    <a:pt x="700" y="9"/>
                  </a:cubicBezTo>
                  <a:cubicBezTo>
                    <a:pt x="700" y="3"/>
                    <a:pt x="695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7;p39">
              <a:extLst>
                <a:ext uri="{FF2B5EF4-FFF2-40B4-BE49-F238E27FC236}">
                  <a16:creationId xmlns:a16="http://schemas.microsoft.com/office/drawing/2014/main" id="{7EE607DD-2285-9303-BDC6-37E347FEB3A4}"/>
                </a:ext>
              </a:extLst>
            </p:cNvPr>
            <p:cNvSpPr/>
            <p:nvPr/>
          </p:nvSpPr>
          <p:spPr>
            <a:xfrm>
              <a:off x="1947497" y="2735649"/>
              <a:ext cx="39548" cy="8469"/>
            </a:xfrm>
            <a:custGeom>
              <a:avLst/>
              <a:gdLst/>
              <a:ahLst/>
              <a:cxnLst/>
              <a:rect l="l" t="t" r="r" b="b"/>
              <a:pathLst>
                <a:path w="1004" h="215" extrusionOk="0">
                  <a:moveTo>
                    <a:pt x="141" y="1"/>
                  </a:moveTo>
                  <a:cubicBezTo>
                    <a:pt x="96" y="1"/>
                    <a:pt x="49" y="4"/>
                    <a:pt x="0" y="13"/>
                  </a:cubicBezTo>
                  <a:cubicBezTo>
                    <a:pt x="239" y="132"/>
                    <a:pt x="497" y="214"/>
                    <a:pt x="774" y="214"/>
                  </a:cubicBezTo>
                  <a:cubicBezTo>
                    <a:pt x="849" y="214"/>
                    <a:pt x="925" y="208"/>
                    <a:pt x="1003" y="195"/>
                  </a:cubicBezTo>
                  <a:cubicBezTo>
                    <a:pt x="851" y="104"/>
                    <a:pt x="669" y="73"/>
                    <a:pt x="487" y="73"/>
                  </a:cubicBezTo>
                  <a:cubicBezTo>
                    <a:pt x="375" y="29"/>
                    <a:pt x="264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18;p39">
              <a:extLst>
                <a:ext uri="{FF2B5EF4-FFF2-40B4-BE49-F238E27FC236}">
                  <a16:creationId xmlns:a16="http://schemas.microsoft.com/office/drawing/2014/main" id="{26E80041-FBE1-A5AF-228B-E6533170BBDB}"/>
                </a:ext>
              </a:extLst>
            </p:cNvPr>
            <p:cNvSpPr/>
            <p:nvPr/>
          </p:nvSpPr>
          <p:spPr>
            <a:xfrm>
              <a:off x="1940288" y="2799580"/>
              <a:ext cx="25210" cy="25170"/>
            </a:xfrm>
            <a:custGeom>
              <a:avLst/>
              <a:gdLst/>
              <a:ahLst/>
              <a:cxnLst/>
              <a:rect l="l" t="t" r="r" b="b"/>
              <a:pathLst>
                <a:path w="640" h="639" extrusionOk="0">
                  <a:moveTo>
                    <a:pt x="1" y="1"/>
                  </a:moveTo>
                  <a:cubicBezTo>
                    <a:pt x="1" y="31"/>
                    <a:pt x="62" y="213"/>
                    <a:pt x="274" y="365"/>
                  </a:cubicBezTo>
                  <a:cubicBezTo>
                    <a:pt x="457" y="548"/>
                    <a:pt x="639" y="639"/>
                    <a:pt x="639" y="639"/>
                  </a:cubicBezTo>
                  <a:cubicBezTo>
                    <a:pt x="639" y="609"/>
                    <a:pt x="518" y="457"/>
                    <a:pt x="335" y="305"/>
                  </a:cubicBezTo>
                  <a:cubicBezTo>
                    <a:pt x="183" y="122"/>
                    <a:pt x="3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19;p39">
              <a:extLst>
                <a:ext uri="{FF2B5EF4-FFF2-40B4-BE49-F238E27FC236}">
                  <a16:creationId xmlns:a16="http://schemas.microsoft.com/office/drawing/2014/main" id="{E494EBC5-286D-AA49-EC15-B159DF33888E}"/>
                </a:ext>
              </a:extLst>
            </p:cNvPr>
            <p:cNvSpPr/>
            <p:nvPr/>
          </p:nvSpPr>
          <p:spPr>
            <a:xfrm>
              <a:off x="1771501" y="2533775"/>
              <a:ext cx="98199" cy="318508"/>
            </a:xfrm>
            <a:custGeom>
              <a:avLst/>
              <a:gdLst/>
              <a:ahLst/>
              <a:cxnLst/>
              <a:rect l="l" t="t" r="r" b="b"/>
              <a:pathLst>
                <a:path w="2493" h="8086" extrusionOk="0">
                  <a:moveTo>
                    <a:pt x="2492" y="1"/>
                  </a:moveTo>
                  <a:cubicBezTo>
                    <a:pt x="2462" y="1"/>
                    <a:pt x="2432" y="1"/>
                    <a:pt x="2401" y="31"/>
                  </a:cubicBezTo>
                  <a:cubicBezTo>
                    <a:pt x="2310" y="62"/>
                    <a:pt x="2219" y="122"/>
                    <a:pt x="2158" y="153"/>
                  </a:cubicBezTo>
                  <a:cubicBezTo>
                    <a:pt x="1885" y="335"/>
                    <a:pt x="1611" y="518"/>
                    <a:pt x="1398" y="761"/>
                  </a:cubicBezTo>
                  <a:cubicBezTo>
                    <a:pt x="638" y="1551"/>
                    <a:pt x="182" y="2554"/>
                    <a:pt x="61" y="3648"/>
                  </a:cubicBezTo>
                  <a:cubicBezTo>
                    <a:pt x="0" y="4256"/>
                    <a:pt x="30" y="4834"/>
                    <a:pt x="152" y="5442"/>
                  </a:cubicBezTo>
                  <a:cubicBezTo>
                    <a:pt x="213" y="5898"/>
                    <a:pt x="334" y="6384"/>
                    <a:pt x="486" y="6840"/>
                  </a:cubicBezTo>
                  <a:cubicBezTo>
                    <a:pt x="608" y="7235"/>
                    <a:pt x="730" y="7539"/>
                    <a:pt x="821" y="7752"/>
                  </a:cubicBezTo>
                  <a:cubicBezTo>
                    <a:pt x="851" y="7873"/>
                    <a:pt x="912" y="7964"/>
                    <a:pt x="942" y="8086"/>
                  </a:cubicBezTo>
                  <a:cubicBezTo>
                    <a:pt x="942" y="7964"/>
                    <a:pt x="912" y="7843"/>
                    <a:pt x="851" y="7752"/>
                  </a:cubicBezTo>
                  <a:cubicBezTo>
                    <a:pt x="790" y="7508"/>
                    <a:pt x="669" y="7205"/>
                    <a:pt x="578" y="6809"/>
                  </a:cubicBezTo>
                  <a:cubicBezTo>
                    <a:pt x="426" y="6353"/>
                    <a:pt x="334" y="5867"/>
                    <a:pt x="243" y="5411"/>
                  </a:cubicBezTo>
                  <a:cubicBezTo>
                    <a:pt x="152" y="4834"/>
                    <a:pt x="122" y="4256"/>
                    <a:pt x="152" y="3679"/>
                  </a:cubicBezTo>
                  <a:cubicBezTo>
                    <a:pt x="274" y="2615"/>
                    <a:pt x="730" y="1612"/>
                    <a:pt x="1459" y="821"/>
                  </a:cubicBezTo>
                  <a:cubicBezTo>
                    <a:pt x="1763" y="518"/>
                    <a:pt x="2128" y="214"/>
                    <a:pt x="2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0;p39">
              <a:extLst>
                <a:ext uri="{FF2B5EF4-FFF2-40B4-BE49-F238E27FC236}">
                  <a16:creationId xmlns:a16="http://schemas.microsoft.com/office/drawing/2014/main" id="{C4E42126-CD38-882F-A9E5-29298B5AA50D}"/>
                </a:ext>
              </a:extLst>
            </p:cNvPr>
            <p:cNvSpPr/>
            <p:nvPr/>
          </p:nvSpPr>
          <p:spPr>
            <a:xfrm>
              <a:off x="1866077" y="2535272"/>
              <a:ext cx="111395" cy="319414"/>
            </a:xfrm>
            <a:custGeom>
              <a:avLst/>
              <a:gdLst/>
              <a:ahLst/>
              <a:cxnLst/>
              <a:rect l="l" t="t" r="r" b="b"/>
              <a:pathLst>
                <a:path w="2828" h="8109" extrusionOk="0">
                  <a:moveTo>
                    <a:pt x="46" y="1"/>
                  </a:moveTo>
                  <a:cubicBezTo>
                    <a:pt x="31" y="1"/>
                    <a:pt x="15" y="8"/>
                    <a:pt x="0" y="24"/>
                  </a:cubicBezTo>
                  <a:cubicBezTo>
                    <a:pt x="0" y="24"/>
                    <a:pt x="122" y="54"/>
                    <a:pt x="335" y="145"/>
                  </a:cubicBezTo>
                  <a:cubicBezTo>
                    <a:pt x="639" y="267"/>
                    <a:pt x="943" y="449"/>
                    <a:pt x="1186" y="662"/>
                  </a:cubicBezTo>
                  <a:cubicBezTo>
                    <a:pt x="1550" y="996"/>
                    <a:pt x="1824" y="1422"/>
                    <a:pt x="2037" y="1847"/>
                  </a:cubicBezTo>
                  <a:cubicBezTo>
                    <a:pt x="2310" y="2394"/>
                    <a:pt x="2462" y="3002"/>
                    <a:pt x="2554" y="3610"/>
                  </a:cubicBezTo>
                  <a:cubicBezTo>
                    <a:pt x="2706" y="4704"/>
                    <a:pt x="2584" y="5799"/>
                    <a:pt x="2219" y="6863"/>
                  </a:cubicBezTo>
                  <a:cubicBezTo>
                    <a:pt x="2067" y="7288"/>
                    <a:pt x="1885" y="7714"/>
                    <a:pt x="1702" y="8109"/>
                  </a:cubicBezTo>
                  <a:cubicBezTo>
                    <a:pt x="1763" y="8018"/>
                    <a:pt x="1824" y="7896"/>
                    <a:pt x="1885" y="7805"/>
                  </a:cubicBezTo>
                  <a:cubicBezTo>
                    <a:pt x="1946" y="7683"/>
                    <a:pt x="2037" y="7562"/>
                    <a:pt x="2098" y="7410"/>
                  </a:cubicBezTo>
                  <a:cubicBezTo>
                    <a:pt x="2158" y="7258"/>
                    <a:pt x="2250" y="7075"/>
                    <a:pt x="2310" y="6863"/>
                  </a:cubicBezTo>
                  <a:cubicBezTo>
                    <a:pt x="2706" y="5829"/>
                    <a:pt x="2827" y="4674"/>
                    <a:pt x="2675" y="3580"/>
                  </a:cubicBezTo>
                  <a:cubicBezTo>
                    <a:pt x="2584" y="2942"/>
                    <a:pt x="2402" y="2364"/>
                    <a:pt x="2158" y="1817"/>
                  </a:cubicBezTo>
                  <a:cubicBezTo>
                    <a:pt x="1915" y="1361"/>
                    <a:pt x="1611" y="935"/>
                    <a:pt x="1247" y="601"/>
                  </a:cubicBezTo>
                  <a:cubicBezTo>
                    <a:pt x="973" y="358"/>
                    <a:pt x="699" y="206"/>
                    <a:pt x="365" y="84"/>
                  </a:cubicBezTo>
                  <a:cubicBezTo>
                    <a:pt x="274" y="54"/>
                    <a:pt x="183" y="24"/>
                    <a:pt x="91" y="24"/>
                  </a:cubicBezTo>
                  <a:cubicBezTo>
                    <a:pt x="76" y="8"/>
                    <a:pt x="61" y="1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1;p39">
              <a:extLst>
                <a:ext uri="{FF2B5EF4-FFF2-40B4-BE49-F238E27FC236}">
                  <a16:creationId xmlns:a16="http://schemas.microsoft.com/office/drawing/2014/main" id="{3E28532A-63D5-2B99-FEA2-DBEF93B9B420}"/>
                </a:ext>
              </a:extLst>
            </p:cNvPr>
            <p:cNvSpPr/>
            <p:nvPr/>
          </p:nvSpPr>
          <p:spPr>
            <a:xfrm>
              <a:off x="1753539" y="2843894"/>
              <a:ext cx="257453" cy="51522"/>
            </a:xfrm>
            <a:custGeom>
              <a:avLst/>
              <a:gdLst/>
              <a:ahLst/>
              <a:cxnLst/>
              <a:rect l="l" t="t" r="r" b="b"/>
              <a:pathLst>
                <a:path w="6536" h="1308" extrusionOk="0">
                  <a:moveTo>
                    <a:pt x="0" y="0"/>
                  </a:moveTo>
                  <a:lnTo>
                    <a:pt x="0" y="1307"/>
                  </a:lnTo>
                  <a:lnTo>
                    <a:pt x="6535" y="1307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2;p39">
              <a:extLst>
                <a:ext uri="{FF2B5EF4-FFF2-40B4-BE49-F238E27FC236}">
                  <a16:creationId xmlns:a16="http://schemas.microsoft.com/office/drawing/2014/main" id="{16B17466-B109-5B20-7804-35477DBCF674}"/>
                </a:ext>
              </a:extLst>
            </p:cNvPr>
            <p:cNvSpPr/>
            <p:nvPr/>
          </p:nvSpPr>
          <p:spPr>
            <a:xfrm>
              <a:off x="1775086" y="2870206"/>
              <a:ext cx="216724" cy="155709"/>
            </a:xfrm>
            <a:custGeom>
              <a:avLst/>
              <a:gdLst/>
              <a:ahLst/>
              <a:cxnLst/>
              <a:rect l="l" t="t" r="r" b="b"/>
              <a:pathLst>
                <a:path w="5502" h="3953" extrusionOk="0">
                  <a:moveTo>
                    <a:pt x="0" y="1"/>
                  </a:moveTo>
                  <a:lnTo>
                    <a:pt x="365" y="3952"/>
                  </a:lnTo>
                  <a:lnTo>
                    <a:pt x="5107" y="3952"/>
                  </a:lnTo>
                  <a:lnTo>
                    <a:pt x="5502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3;p39">
              <a:extLst>
                <a:ext uri="{FF2B5EF4-FFF2-40B4-BE49-F238E27FC236}">
                  <a16:creationId xmlns:a16="http://schemas.microsoft.com/office/drawing/2014/main" id="{B7859F57-CB4A-2418-2668-C7CCF34E9EEC}"/>
                </a:ext>
              </a:extLst>
            </p:cNvPr>
            <p:cNvSpPr/>
            <p:nvPr/>
          </p:nvSpPr>
          <p:spPr>
            <a:xfrm>
              <a:off x="1752318" y="2894155"/>
              <a:ext cx="258674" cy="4845"/>
            </a:xfrm>
            <a:custGeom>
              <a:avLst/>
              <a:gdLst/>
              <a:ahLst/>
              <a:cxnLst/>
              <a:rect l="l" t="t" r="r" b="b"/>
              <a:pathLst>
                <a:path w="6567" h="123" extrusionOk="0">
                  <a:moveTo>
                    <a:pt x="3283" y="1"/>
                  </a:moveTo>
                  <a:cubicBezTo>
                    <a:pt x="1490" y="1"/>
                    <a:pt x="1" y="1"/>
                    <a:pt x="1" y="62"/>
                  </a:cubicBezTo>
                  <a:cubicBezTo>
                    <a:pt x="1" y="92"/>
                    <a:pt x="1490" y="122"/>
                    <a:pt x="3283" y="122"/>
                  </a:cubicBezTo>
                  <a:cubicBezTo>
                    <a:pt x="5077" y="122"/>
                    <a:pt x="6566" y="92"/>
                    <a:pt x="6566" y="62"/>
                  </a:cubicBezTo>
                  <a:cubicBezTo>
                    <a:pt x="6566" y="31"/>
                    <a:pt x="5107" y="1"/>
                    <a:pt x="3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4;p39">
              <a:extLst>
                <a:ext uri="{FF2B5EF4-FFF2-40B4-BE49-F238E27FC236}">
                  <a16:creationId xmlns:a16="http://schemas.microsoft.com/office/drawing/2014/main" id="{5EBF56C4-29FB-FBA9-1B1B-A2F23137C3E4}"/>
                </a:ext>
              </a:extLst>
            </p:cNvPr>
            <p:cNvSpPr/>
            <p:nvPr/>
          </p:nvSpPr>
          <p:spPr>
            <a:xfrm>
              <a:off x="1787060" y="2927676"/>
              <a:ext cx="197580" cy="50340"/>
            </a:xfrm>
            <a:custGeom>
              <a:avLst/>
              <a:gdLst/>
              <a:ahLst/>
              <a:cxnLst/>
              <a:rect l="l" t="t" r="r" b="b"/>
              <a:pathLst>
                <a:path w="5016" h="1278" extrusionOk="0">
                  <a:moveTo>
                    <a:pt x="3070" y="1"/>
                  </a:moveTo>
                  <a:lnTo>
                    <a:pt x="3040" y="31"/>
                  </a:lnTo>
                  <a:lnTo>
                    <a:pt x="2493" y="548"/>
                  </a:lnTo>
                  <a:lnTo>
                    <a:pt x="1854" y="1100"/>
                  </a:lnTo>
                  <a:lnTo>
                    <a:pt x="1854" y="1100"/>
                  </a:lnTo>
                  <a:lnTo>
                    <a:pt x="790" y="214"/>
                  </a:lnTo>
                  <a:lnTo>
                    <a:pt x="760" y="214"/>
                  </a:lnTo>
                  <a:lnTo>
                    <a:pt x="730" y="244"/>
                  </a:lnTo>
                  <a:lnTo>
                    <a:pt x="183" y="943"/>
                  </a:lnTo>
                  <a:cubicBezTo>
                    <a:pt x="122" y="1034"/>
                    <a:pt x="61" y="1126"/>
                    <a:pt x="0" y="1217"/>
                  </a:cubicBezTo>
                  <a:cubicBezTo>
                    <a:pt x="91" y="1156"/>
                    <a:pt x="152" y="1065"/>
                    <a:pt x="243" y="974"/>
                  </a:cubicBezTo>
                  <a:lnTo>
                    <a:pt x="765" y="336"/>
                  </a:lnTo>
                  <a:lnTo>
                    <a:pt x="765" y="336"/>
                  </a:lnTo>
                  <a:lnTo>
                    <a:pt x="1794" y="1217"/>
                  </a:lnTo>
                  <a:lnTo>
                    <a:pt x="1824" y="1247"/>
                  </a:lnTo>
                  <a:lnTo>
                    <a:pt x="1885" y="1217"/>
                  </a:lnTo>
                  <a:lnTo>
                    <a:pt x="2553" y="639"/>
                  </a:lnTo>
                  <a:lnTo>
                    <a:pt x="3074" y="148"/>
                  </a:lnTo>
                  <a:lnTo>
                    <a:pt x="3074" y="148"/>
                  </a:lnTo>
                  <a:cubicBezTo>
                    <a:pt x="3517" y="477"/>
                    <a:pt x="3931" y="862"/>
                    <a:pt x="4316" y="1247"/>
                  </a:cubicBezTo>
                  <a:lnTo>
                    <a:pt x="4347" y="1278"/>
                  </a:lnTo>
                  <a:lnTo>
                    <a:pt x="4377" y="1247"/>
                  </a:lnTo>
                  <a:cubicBezTo>
                    <a:pt x="4560" y="1065"/>
                    <a:pt x="4742" y="882"/>
                    <a:pt x="4863" y="639"/>
                  </a:cubicBezTo>
                  <a:cubicBezTo>
                    <a:pt x="4924" y="578"/>
                    <a:pt x="4985" y="487"/>
                    <a:pt x="5015" y="396"/>
                  </a:cubicBezTo>
                  <a:lnTo>
                    <a:pt x="5015" y="396"/>
                  </a:lnTo>
                  <a:cubicBezTo>
                    <a:pt x="4812" y="658"/>
                    <a:pt x="4608" y="920"/>
                    <a:pt x="4351" y="1156"/>
                  </a:cubicBezTo>
                  <a:lnTo>
                    <a:pt x="4351" y="1156"/>
                  </a:lnTo>
                  <a:cubicBezTo>
                    <a:pt x="3992" y="742"/>
                    <a:pt x="3576" y="358"/>
                    <a:pt x="3131" y="31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5;p39">
              <a:extLst>
                <a:ext uri="{FF2B5EF4-FFF2-40B4-BE49-F238E27FC236}">
                  <a16:creationId xmlns:a16="http://schemas.microsoft.com/office/drawing/2014/main" id="{C6414CDA-2B22-595D-423C-6CCF74F4BC12}"/>
                </a:ext>
              </a:extLst>
            </p:cNvPr>
            <p:cNvSpPr/>
            <p:nvPr/>
          </p:nvSpPr>
          <p:spPr>
            <a:xfrm>
              <a:off x="857964" y="2251230"/>
              <a:ext cx="1603173" cy="1449946"/>
            </a:xfrm>
            <a:custGeom>
              <a:avLst/>
              <a:gdLst/>
              <a:ahLst/>
              <a:cxnLst/>
              <a:rect l="l" t="t" r="r" b="b"/>
              <a:pathLst>
                <a:path w="40700" h="36810" extrusionOk="0">
                  <a:moveTo>
                    <a:pt x="3800" y="0"/>
                  </a:moveTo>
                  <a:cubicBezTo>
                    <a:pt x="3800" y="0"/>
                    <a:pt x="0" y="152"/>
                    <a:pt x="669" y="3678"/>
                  </a:cubicBezTo>
                  <a:cubicBezTo>
                    <a:pt x="1307" y="7204"/>
                    <a:pt x="9575" y="36809"/>
                    <a:pt x="9575" y="36809"/>
                  </a:cubicBezTo>
                  <a:lnTo>
                    <a:pt x="38724" y="36809"/>
                  </a:lnTo>
                  <a:cubicBezTo>
                    <a:pt x="39818" y="36809"/>
                    <a:pt x="40700" y="35928"/>
                    <a:pt x="40700" y="34834"/>
                  </a:cubicBezTo>
                  <a:cubicBezTo>
                    <a:pt x="40700" y="33740"/>
                    <a:pt x="39818" y="32858"/>
                    <a:pt x="38724" y="32858"/>
                  </a:cubicBezTo>
                  <a:lnTo>
                    <a:pt x="28602" y="32858"/>
                  </a:lnTo>
                  <a:lnTo>
                    <a:pt x="20821" y="3557"/>
                  </a:lnTo>
                  <a:cubicBezTo>
                    <a:pt x="20365" y="1490"/>
                    <a:pt x="18541" y="0"/>
                    <a:pt x="16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6;p39">
              <a:extLst>
                <a:ext uri="{FF2B5EF4-FFF2-40B4-BE49-F238E27FC236}">
                  <a16:creationId xmlns:a16="http://schemas.microsoft.com/office/drawing/2014/main" id="{57388495-D131-6A0B-68F1-7137D75A3EAD}"/>
                </a:ext>
              </a:extLst>
            </p:cNvPr>
            <p:cNvSpPr/>
            <p:nvPr/>
          </p:nvSpPr>
          <p:spPr>
            <a:xfrm>
              <a:off x="1006426" y="2251230"/>
              <a:ext cx="386731" cy="1449946"/>
            </a:xfrm>
            <a:custGeom>
              <a:avLst/>
              <a:gdLst/>
              <a:ahLst/>
              <a:cxnLst/>
              <a:rect l="l" t="t" r="r" b="b"/>
              <a:pathLst>
                <a:path w="9818" h="36810" extrusionOk="0">
                  <a:moveTo>
                    <a:pt x="31" y="0"/>
                  </a:moveTo>
                  <a:cubicBezTo>
                    <a:pt x="0" y="31"/>
                    <a:pt x="2128" y="8268"/>
                    <a:pt x="4803" y="18420"/>
                  </a:cubicBezTo>
                  <a:cubicBezTo>
                    <a:pt x="7508" y="28572"/>
                    <a:pt x="9727" y="36809"/>
                    <a:pt x="9788" y="36809"/>
                  </a:cubicBezTo>
                  <a:cubicBezTo>
                    <a:pt x="9818" y="36779"/>
                    <a:pt x="7690" y="28542"/>
                    <a:pt x="4985" y="18390"/>
                  </a:cubicBezTo>
                  <a:cubicBezTo>
                    <a:pt x="2310" y="8207"/>
                    <a:pt x="91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7;p39">
              <a:extLst>
                <a:ext uri="{FF2B5EF4-FFF2-40B4-BE49-F238E27FC236}">
                  <a16:creationId xmlns:a16="http://schemas.microsoft.com/office/drawing/2014/main" id="{7B45B921-6213-6911-4309-EF690BB0BA67}"/>
                </a:ext>
              </a:extLst>
            </p:cNvPr>
            <p:cNvSpPr/>
            <p:nvPr/>
          </p:nvSpPr>
          <p:spPr>
            <a:xfrm>
              <a:off x="1344039" y="3540705"/>
              <a:ext cx="779489" cy="8429"/>
            </a:xfrm>
            <a:custGeom>
              <a:avLst/>
              <a:gdLst/>
              <a:ahLst/>
              <a:cxnLst/>
              <a:rect l="l" t="t" r="r" b="b"/>
              <a:pathLst>
                <a:path w="19789" h="214" extrusionOk="0">
                  <a:moveTo>
                    <a:pt x="9879" y="0"/>
                  </a:moveTo>
                  <a:cubicBezTo>
                    <a:pt x="4439" y="0"/>
                    <a:pt x="1" y="61"/>
                    <a:pt x="1" y="122"/>
                  </a:cubicBezTo>
                  <a:cubicBezTo>
                    <a:pt x="1" y="152"/>
                    <a:pt x="4439" y="213"/>
                    <a:pt x="9910" y="213"/>
                  </a:cubicBezTo>
                  <a:cubicBezTo>
                    <a:pt x="15351" y="213"/>
                    <a:pt x="19788" y="152"/>
                    <a:pt x="19788" y="122"/>
                  </a:cubicBezTo>
                  <a:cubicBezTo>
                    <a:pt x="19788" y="61"/>
                    <a:pt x="15320" y="0"/>
                    <a:pt x="98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28;p39">
              <a:extLst>
                <a:ext uri="{FF2B5EF4-FFF2-40B4-BE49-F238E27FC236}">
                  <a16:creationId xmlns:a16="http://schemas.microsoft.com/office/drawing/2014/main" id="{B5F2BD45-937E-7625-E334-A07566E516FC}"/>
                </a:ext>
              </a:extLst>
            </p:cNvPr>
            <p:cNvSpPr/>
            <p:nvPr/>
          </p:nvSpPr>
          <p:spPr>
            <a:xfrm>
              <a:off x="1763111" y="3755027"/>
              <a:ext cx="176034" cy="506477"/>
            </a:xfrm>
            <a:custGeom>
              <a:avLst/>
              <a:gdLst/>
              <a:ahLst/>
              <a:cxnLst/>
              <a:rect l="l" t="t" r="r" b="b"/>
              <a:pathLst>
                <a:path w="4469" h="12858" extrusionOk="0">
                  <a:moveTo>
                    <a:pt x="0" y="0"/>
                  </a:moveTo>
                  <a:lnTo>
                    <a:pt x="0" y="12858"/>
                  </a:lnTo>
                  <a:lnTo>
                    <a:pt x="4468" y="12858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29;p39">
              <a:extLst>
                <a:ext uri="{FF2B5EF4-FFF2-40B4-BE49-F238E27FC236}">
                  <a16:creationId xmlns:a16="http://schemas.microsoft.com/office/drawing/2014/main" id="{1C35C793-E5B5-271C-BED2-854E5D9D0597}"/>
                </a:ext>
              </a:extLst>
            </p:cNvPr>
            <p:cNvSpPr/>
            <p:nvPr/>
          </p:nvSpPr>
          <p:spPr>
            <a:xfrm>
              <a:off x="1824166" y="4194424"/>
              <a:ext cx="53925" cy="480164"/>
            </a:xfrm>
            <a:custGeom>
              <a:avLst/>
              <a:gdLst/>
              <a:ahLst/>
              <a:cxnLst/>
              <a:rect l="l" t="t" r="r" b="b"/>
              <a:pathLst>
                <a:path w="1369" h="12190" extrusionOk="0">
                  <a:moveTo>
                    <a:pt x="0" y="0"/>
                  </a:moveTo>
                  <a:lnTo>
                    <a:pt x="0" y="11277"/>
                  </a:lnTo>
                  <a:lnTo>
                    <a:pt x="0" y="12189"/>
                  </a:lnTo>
                  <a:lnTo>
                    <a:pt x="1368" y="12189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0;p39">
              <a:extLst>
                <a:ext uri="{FF2B5EF4-FFF2-40B4-BE49-F238E27FC236}">
                  <a16:creationId xmlns:a16="http://schemas.microsoft.com/office/drawing/2014/main" id="{7CE43230-22ED-AC14-E73E-0339EC5AF026}"/>
                </a:ext>
              </a:extLst>
            </p:cNvPr>
            <p:cNvSpPr/>
            <p:nvPr/>
          </p:nvSpPr>
          <p:spPr>
            <a:xfrm>
              <a:off x="1344039" y="4646977"/>
              <a:ext cx="1062033" cy="206010"/>
            </a:xfrm>
            <a:custGeom>
              <a:avLst/>
              <a:gdLst/>
              <a:ahLst/>
              <a:cxnLst/>
              <a:rect l="l" t="t" r="r" b="b"/>
              <a:pathLst>
                <a:path w="26962" h="5230" extrusionOk="0">
                  <a:moveTo>
                    <a:pt x="12189" y="1"/>
                  </a:moveTo>
                  <a:lnTo>
                    <a:pt x="1" y="5229"/>
                  </a:lnTo>
                  <a:lnTo>
                    <a:pt x="26962" y="5229"/>
                  </a:lnTo>
                  <a:lnTo>
                    <a:pt x="135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1;p39">
              <a:extLst>
                <a:ext uri="{FF2B5EF4-FFF2-40B4-BE49-F238E27FC236}">
                  <a16:creationId xmlns:a16="http://schemas.microsoft.com/office/drawing/2014/main" id="{0FE6FD95-D9B4-F9E1-E617-6C7712872E4C}"/>
                </a:ext>
              </a:extLst>
            </p:cNvPr>
            <p:cNvSpPr/>
            <p:nvPr/>
          </p:nvSpPr>
          <p:spPr>
            <a:xfrm>
              <a:off x="3268092" y="3253354"/>
              <a:ext cx="76653" cy="1599628"/>
            </a:xfrm>
            <a:custGeom>
              <a:avLst/>
              <a:gdLst/>
              <a:ahLst/>
              <a:cxnLst/>
              <a:rect l="l" t="t" r="r" b="b"/>
              <a:pathLst>
                <a:path w="1946" h="40610" extrusionOk="0">
                  <a:moveTo>
                    <a:pt x="1" y="1"/>
                  </a:moveTo>
                  <a:lnTo>
                    <a:pt x="1" y="40609"/>
                  </a:lnTo>
                  <a:lnTo>
                    <a:pt x="1946" y="40609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2;p39">
              <a:extLst>
                <a:ext uri="{FF2B5EF4-FFF2-40B4-BE49-F238E27FC236}">
                  <a16:creationId xmlns:a16="http://schemas.microsoft.com/office/drawing/2014/main" id="{FCD138F3-ED16-83EC-CA12-7AC9490BCBD6}"/>
                </a:ext>
              </a:extLst>
            </p:cNvPr>
            <p:cNvSpPr/>
            <p:nvPr/>
          </p:nvSpPr>
          <p:spPr>
            <a:xfrm>
              <a:off x="2422818" y="3253354"/>
              <a:ext cx="76653" cy="1599628"/>
            </a:xfrm>
            <a:custGeom>
              <a:avLst/>
              <a:gdLst/>
              <a:ahLst/>
              <a:cxnLst/>
              <a:rect l="l" t="t" r="r" b="b"/>
              <a:pathLst>
                <a:path w="1946" h="40610" extrusionOk="0">
                  <a:moveTo>
                    <a:pt x="0" y="1"/>
                  </a:moveTo>
                  <a:lnTo>
                    <a:pt x="0" y="40609"/>
                  </a:lnTo>
                  <a:lnTo>
                    <a:pt x="1946" y="40609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3;p39">
              <a:extLst>
                <a:ext uri="{FF2B5EF4-FFF2-40B4-BE49-F238E27FC236}">
                  <a16:creationId xmlns:a16="http://schemas.microsoft.com/office/drawing/2014/main" id="{7BDCBD70-D9D4-AD2E-503B-FA9CC0884E8E}"/>
                </a:ext>
              </a:extLst>
            </p:cNvPr>
            <p:cNvSpPr/>
            <p:nvPr/>
          </p:nvSpPr>
          <p:spPr>
            <a:xfrm>
              <a:off x="1391938" y="3074956"/>
              <a:ext cx="2294034" cy="1016538"/>
            </a:xfrm>
            <a:custGeom>
              <a:avLst/>
              <a:gdLst/>
              <a:ahLst/>
              <a:cxnLst/>
              <a:rect l="l" t="t" r="r" b="b"/>
              <a:pathLst>
                <a:path w="58239" h="25807" extrusionOk="0">
                  <a:moveTo>
                    <a:pt x="1" y="1"/>
                  </a:moveTo>
                  <a:lnTo>
                    <a:pt x="1" y="25806"/>
                  </a:lnTo>
                  <a:lnTo>
                    <a:pt x="58239" y="25806"/>
                  </a:lnTo>
                  <a:lnTo>
                    <a:pt x="58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4;p39">
              <a:extLst>
                <a:ext uri="{FF2B5EF4-FFF2-40B4-BE49-F238E27FC236}">
                  <a16:creationId xmlns:a16="http://schemas.microsoft.com/office/drawing/2014/main" id="{39E4EFB7-85FB-7A67-3F18-F819F3EAFEFD}"/>
                </a:ext>
              </a:extLst>
            </p:cNvPr>
            <p:cNvSpPr/>
            <p:nvPr/>
          </p:nvSpPr>
          <p:spPr>
            <a:xfrm>
              <a:off x="571795" y="3031863"/>
              <a:ext cx="3203983" cy="170047"/>
            </a:xfrm>
            <a:custGeom>
              <a:avLst/>
              <a:gdLst/>
              <a:ahLst/>
              <a:cxnLst/>
              <a:rect l="l" t="t" r="r" b="b"/>
              <a:pathLst>
                <a:path w="81340" h="4317" extrusionOk="0">
                  <a:moveTo>
                    <a:pt x="1" y="0"/>
                  </a:moveTo>
                  <a:lnTo>
                    <a:pt x="1" y="4317"/>
                  </a:lnTo>
                  <a:lnTo>
                    <a:pt x="81339" y="4317"/>
                  </a:lnTo>
                  <a:lnTo>
                    <a:pt x="81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5;p39">
              <a:extLst>
                <a:ext uri="{FF2B5EF4-FFF2-40B4-BE49-F238E27FC236}">
                  <a16:creationId xmlns:a16="http://schemas.microsoft.com/office/drawing/2014/main" id="{2488F916-8B2A-5E2A-AFD0-5A4E2B3444A6}"/>
                </a:ext>
              </a:extLst>
            </p:cNvPr>
            <p:cNvSpPr/>
            <p:nvPr/>
          </p:nvSpPr>
          <p:spPr>
            <a:xfrm>
              <a:off x="619693" y="3116867"/>
              <a:ext cx="695667" cy="974627"/>
            </a:xfrm>
            <a:custGeom>
              <a:avLst/>
              <a:gdLst/>
              <a:ahLst/>
              <a:cxnLst/>
              <a:rect l="l" t="t" r="r" b="b"/>
              <a:pathLst>
                <a:path w="17661" h="24743" extrusionOk="0">
                  <a:moveTo>
                    <a:pt x="0" y="0"/>
                  </a:moveTo>
                  <a:lnTo>
                    <a:pt x="0" y="24742"/>
                  </a:lnTo>
                  <a:lnTo>
                    <a:pt x="17660" y="24742"/>
                  </a:lnTo>
                  <a:lnTo>
                    <a:pt x="176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6;p39">
              <a:extLst>
                <a:ext uri="{FF2B5EF4-FFF2-40B4-BE49-F238E27FC236}">
                  <a16:creationId xmlns:a16="http://schemas.microsoft.com/office/drawing/2014/main" id="{AF9A63A2-E649-AC4D-263D-AB2D19A8417C}"/>
                </a:ext>
              </a:extLst>
            </p:cNvPr>
            <p:cNvSpPr/>
            <p:nvPr/>
          </p:nvSpPr>
          <p:spPr>
            <a:xfrm>
              <a:off x="564626" y="3186312"/>
              <a:ext cx="3172825" cy="8429"/>
            </a:xfrm>
            <a:custGeom>
              <a:avLst/>
              <a:gdLst/>
              <a:ahLst/>
              <a:cxnLst/>
              <a:rect l="l" t="t" r="r" b="b"/>
              <a:pathLst>
                <a:path w="80549" h="214" extrusionOk="0">
                  <a:moveTo>
                    <a:pt x="40274" y="0"/>
                  </a:moveTo>
                  <a:cubicBezTo>
                    <a:pt x="18055" y="0"/>
                    <a:pt x="0" y="61"/>
                    <a:pt x="0" y="122"/>
                  </a:cubicBezTo>
                  <a:cubicBezTo>
                    <a:pt x="0" y="152"/>
                    <a:pt x="18055" y="213"/>
                    <a:pt x="40274" y="213"/>
                  </a:cubicBezTo>
                  <a:cubicBezTo>
                    <a:pt x="62524" y="213"/>
                    <a:pt x="80549" y="152"/>
                    <a:pt x="80549" y="122"/>
                  </a:cubicBezTo>
                  <a:cubicBezTo>
                    <a:pt x="80549" y="61"/>
                    <a:pt x="62524" y="0"/>
                    <a:pt x="40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7;p39">
              <a:extLst>
                <a:ext uri="{FF2B5EF4-FFF2-40B4-BE49-F238E27FC236}">
                  <a16:creationId xmlns:a16="http://schemas.microsoft.com/office/drawing/2014/main" id="{F172003C-74EF-A97B-95C5-3E4EDA086573}"/>
                </a:ext>
              </a:extLst>
            </p:cNvPr>
            <p:cNvSpPr/>
            <p:nvPr/>
          </p:nvSpPr>
          <p:spPr>
            <a:xfrm>
              <a:off x="1315324" y="3189896"/>
              <a:ext cx="76653" cy="1663085"/>
            </a:xfrm>
            <a:custGeom>
              <a:avLst/>
              <a:gdLst/>
              <a:ahLst/>
              <a:cxnLst/>
              <a:rect l="l" t="t" r="r" b="b"/>
              <a:pathLst>
                <a:path w="1946" h="42221" extrusionOk="0">
                  <a:moveTo>
                    <a:pt x="0" y="1"/>
                  </a:moveTo>
                  <a:lnTo>
                    <a:pt x="0" y="42220"/>
                  </a:lnTo>
                  <a:lnTo>
                    <a:pt x="1946" y="42220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38;p39">
              <a:extLst>
                <a:ext uri="{FF2B5EF4-FFF2-40B4-BE49-F238E27FC236}">
                  <a16:creationId xmlns:a16="http://schemas.microsoft.com/office/drawing/2014/main" id="{CFFACC5D-1B3F-CBE5-8B40-689ED552F551}"/>
                </a:ext>
              </a:extLst>
            </p:cNvPr>
            <p:cNvSpPr/>
            <p:nvPr/>
          </p:nvSpPr>
          <p:spPr>
            <a:xfrm>
              <a:off x="616109" y="3189896"/>
              <a:ext cx="76653" cy="1663085"/>
            </a:xfrm>
            <a:custGeom>
              <a:avLst/>
              <a:gdLst/>
              <a:ahLst/>
              <a:cxnLst/>
              <a:rect l="l" t="t" r="r" b="b"/>
              <a:pathLst>
                <a:path w="1946" h="42221" extrusionOk="0">
                  <a:moveTo>
                    <a:pt x="0" y="1"/>
                  </a:moveTo>
                  <a:lnTo>
                    <a:pt x="0" y="42220"/>
                  </a:lnTo>
                  <a:lnTo>
                    <a:pt x="1945" y="42220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39;p39">
              <a:extLst>
                <a:ext uri="{FF2B5EF4-FFF2-40B4-BE49-F238E27FC236}">
                  <a16:creationId xmlns:a16="http://schemas.microsoft.com/office/drawing/2014/main" id="{72BCF098-4D08-03D4-D515-375C23054FB1}"/>
                </a:ext>
              </a:extLst>
            </p:cNvPr>
            <p:cNvSpPr/>
            <p:nvPr/>
          </p:nvSpPr>
          <p:spPr>
            <a:xfrm>
              <a:off x="2585657" y="853983"/>
              <a:ext cx="434629" cy="538816"/>
            </a:xfrm>
            <a:custGeom>
              <a:avLst/>
              <a:gdLst/>
              <a:ahLst/>
              <a:cxnLst/>
              <a:rect l="l" t="t" r="r" b="b"/>
              <a:pathLst>
                <a:path w="11034" h="13679" extrusionOk="0">
                  <a:moveTo>
                    <a:pt x="5684" y="1"/>
                  </a:moveTo>
                  <a:lnTo>
                    <a:pt x="0" y="10700"/>
                  </a:lnTo>
                  <a:cubicBezTo>
                    <a:pt x="517" y="11460"/>
                    <a:pt x="1094" y="12129"/>
                    <a:pt x="1763" y="12737"/>
                  </a:cubicBezTo>
                  <a:cubicBezTo>
                    <a:pt x="2432" y="13344"/>
                    <a:pt x="3313" y="13679"/>
                    <a:pt x="4225" y="13679"/>
                  </a:cubicBezTo>
                  <a:cubicBezTo>
                    <a:pt x="5076" y="13618"/>
                    <a:pt x="5866" y="13192"/>
                    <a:pt x="6626" y="12828"/>
                  </a:cubicBezTo>
                  <a:cubicBezTo>
                    <a:pt x="7204" y="12561"/>
                    <a:pt x="7830" y="12327"/>
                    <a:pt x="8446" y="12327"/>
                  </a:cubicBezTo>
                  <a:cubicBezTo>
                    <a:pt x="8672" y="12327"/>
                    <a:pt x="8898" y="12359"/>
                    <a:pt x="9119" y="12433"/>
                  </a:cubicBezTo>
                  <a:cubicBezTo>
                    <a:pt x="8693" y="12037"/>
                    <a:pt x="8450" y="11460"/>
                    <a:pt x="8511" y="10882"/>
                  </a:cubicBezTo>
                  <a:lnTo>
                    <a:pt x="8511" y="10882"/>
                  </a:lnTo>
                  <a:cubicBezTo>
                    <a:pt x="8697" y="10934"/>
                    <a:pt x="8891" y="10961"/>
                    <a:pt x="9084" y="10961"/>
                  </a:cubicBezTo>
                  <a:cubicBezTo>
                    <a:pt x="9458" y="10961"/>
                    <a:pt x="9832" y="10860"/>
                    <a:pt x="10152" y="10639"/>
                  </a:cubicBezTo>
                  <a:cubicBezTo>
                    <a:pt x="10639" y="10335"/>
                    <a:pt x="10943" y="9819"/>
                    <a:pt x="11034" y="9241"/>
                  </a:cubicBezTo>
                  <a:lnTo>
                    <a:pt x="11034" y="9241"/>
                  </a:lnTo>
                  <a:cubicBezTo>
                    <a:pt x="10838" y="9303"/>
                    <a:pt x="10634" y="9333"/>
                    <a:pt x="10432" y="9333"/>
                  </a:cubicBezTo>
                  <a:cubicBezTo>
                    <a:pt x="10040" y="9333"/>
                    <a:pt x="9653" y="9219"/>
                    <a:pt x="9332" y="8998"/>
                  </a:cubicBezTo>
                  <a:cubicBezTo>
                    <a:pt x="10365" y="8390"/>
                    <a:pt x="10487" y="6961"/>
                    <a:pt x="9544" y="6232"/>
                  </a:cubicBezTo>
                  <a:cubicBezTo>
                    <a:pt x="9149" y="5928"/>
                    <a:pt x="8632" y="5806"/>
                    <a:pt x="8329" y="5411"/>
                  </a:cubicBezTo>
                  <a:cubicBezTo>
                    <a:pt x="7873" y="4834"/>
                    <a:pt x="8085" y="4013"/>
                    <a:pt x="8085" y="3253"/>
                  </a:cubicBezTo>
                  <a:cubicBezTo>
                    <a:pt x="8085" y="1764"/>
                    <a:pt x="7113" y="457"/>
                    <a:pt x="5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0;p39">
              <a:extLst>
                <a:ext uri="{FF2B5EF4-FFF2-40B4-BE49-F238E27FC236}">
                  <a16:creationId xmlns:a16="http://schemas.microsoft.com/office/drawing/2014/main" id="{B54344ED-0316-F218-C4E2-8E7FB19AB180}"/>
                </a:ext>
              </a:extLst>
            </p:cNvPr>
            <p:cNvSpPr/>
            <p:nvPr/>
          </p:nvSpPr>
          <p:spPr>
            <a:xfrm>
              <a:off x="2429987" y="875096"/>
              <a:ext cx="410720" cy="730842"/>
            </a:xfrm>
            <a:custGeom>
              <a:avLst/>
              <a:gdLst/>
              <a:ahLst/>
              <a:cxnLst/>
              <a:rect l="l" t="t" r="r" b="b"/>
              <a:pathLst>
                <a:path w="10427" h="18554" extrusionOk="0">
                  <a:moveTo>
                    <a:pt x="6511" y="0"/>
                  </a:moveTo>
                  <a:cubicBezTo>
                    <a:pt x="6428" y="0"/>
                    <a:pt x="6345" y="4"/>
                    <a:pt x="6262" y="12"/>
                  </a:cubicBezTo>
                  <a:lnTo>
                    <a:pt x="31" y="1076"/>
                  </a:lnTo>
                  <a:lnTo>
                    <a:pt x="31" y="2109"/>
                  </a:lnTo>
                  <a:lnTo>
                    <a:pt x="1" y="15392"/>
                  </a:lnTo>
                  <a:lnTo>
                    <a:pt x="7204" y="18553"/>
                  </a:lnTo>
                  <a:lnTo>
                    <a:pt x="7113" y="13568"/>
                  </a:lnTo>
                  <a:cubicBezTo>
                    <a:pt x="7113" y="13568"/>
                    <a:pt x="9575" y="13204"/>
                    <a:pt x="10153" y="10012"/>
                  </a:cubicBezTo>
                  <a:cubicBezTo>
                    <a:pt x="10426" y="8431"/>
                    <a:pt x="10396" y="5848"/>
                    <a:pt x="10274" y="3720"/>
                  </a:cubicBezTo>
                  <a:cubicBezTo>
                    <a:pt x="10216" y="1888"/>
                    <a:pt x="8349" y="0"/>
                    <a:pt x="6511" y="0"/>
                  </a:cubicBezTo>
                  <a:close/>
                </a:path>
              </a:pathLst>
            </a:custGeom>
            <a:solidFill>
              <a:srgbClr val="ED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1;p39">
              <a:extLst>
                <a:ext uri="{FF2B5EF4-FFF2-40B4-BE49-F238E27FC236}">
                  <a16:creationId xmlns:a16="http://schemas.microsoft.com/office/drawing/2014/main" id="{F01E7CC6-122D-2947-F584-2C8DF13CD1C9}"/>
                </a:ext>
              </a:extLst>
            </p:cNvPr>
            <p:cNvSpPr/>
            <p:nvPr/>
          </p:nvSpPr>
          <p:spPr>
            <a:xfrm>
              <a:off x="2773627" y="1100644"/>
              <a:ext cx="32339" cy="31276"/>
            </a:xfrm>
            <a:custGeom>
              <a:avLst/>
              <a:gdLst/>
              <a:ahLst/>
              <a:cxnLst/>
              <a:rect l="l" t="t" r="r" b="b"/>
              <a:pathLst>
                <a:path w="821" h="794" extrusionOk="0">
                  <a:moveTo>
                    <a:pt x="395" y="0"/>
                  </a:moveTo>
                  <a:cubicBezTo>
                    <a:pt x="183" y="31"/>
                    <a:pt x="0" y="213"/>
                    <a:pt x="0" y="426"/>
                  </a:cubicBezTo>
                  <a:cubicBezTo>
                    <a:pt x="0" y="623"/>
                    <a:pt x="157" y="794"/>
                    <a:pt x="349" y="794"/>
                  </a:cubicBezTo>
                  <a:cubicBezTo>
                    <a:pt x="364" y="794"/>
                    <a:pt x="380" y="793"/>
                    <a:pt x="395" y="791"/>
                  </a:cubicBezTo>
                  <a:cubicBezTo>
                    <a:pt x="639" y="791"/>
                    <a:pt x="821" y="608"/>
                    <a:pt x="821" y="395"/>
                  </a:cubicBezTo>
                  <a:cubicBezTo>
                    <a:pt x="821" y="183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2;p39">
              <a:extLst>
                <a:ext uri="{FF2B5EF4-FFF2-40B4-BE49-F238E27FC236}">
                  <a16:creationId xmlns:a16="http://schemas.microsoft.com/office/drawing/2014/main" id="{E7CC4FA9-F88C-56D9-EFDC-533A3A3ED457}"/>
                </a:ext>
              </a:extLst>
            </p:cNvPr>
            <p:cNvSpPr/>
            <p:nvPr/>
          </p:nvSpPr>
          <p:spPr>
            <a:xfrm>
              <a:off x="2746093" y="1056330"/>
              <a:ext cx="67081" cy="18395"/>
            </a:xfrm>
            <a:custGeom>
              <a:avLst/>
              <a:gdLst/>
              <a:ahLst/>
              <a:cxnLst/>
              <a:rect l="l" t="t" r="r" b="b"/>
              <a:pathLst>
                <a:path w="1703" h="467" extrusionOk="0">
                  <a:moveTo>
                    <a:pt x="882" y="1"/>
                  </a:moveTo>
                  <a:cubicBezTo>
                    <a:pt x="638" y="1"/>
                    <a:pt x="426" y="61"/>
                    <a:pt x="243" y="183"/>
                  </a:cubicBezTo>
                  <a:cubicBezTo>
                    <a:pt x="91" y="305"/>
                    <a:pt x="0" y="365"/>
                    <a:pt x="61" y="426"/>
                  </a:cubicBezTo>
                  <a:cubicBezTo>
                    <a:pt x="68" y="433"/>
                    <a:pt x="78" y="436"/>
                    <a:pt x="90" y="436"/>
                  </a:cubicBezTo>
                  <a:cubicBezTo>
                    <a:pt x="185" y="436"/>
                    <a:pt x="439" y="272"/>
                    <a:pt x="802" y="272"/>
                  </a:cubicBezTo>
                  <a:cubicBezTo>
                    <a:pt x="828" y="272"/>
                    <a:pt x="855" y="272"/>
                    <a:pt x="882" y="274"/>
                  </a:cubicBezTo>
                  <a:cubicBezTo>
                    <a:pt x="1260" y="274"/>
                    <a:pt x="1542" y="466"/>
                    <a:pt x="1643" y="466"/>
                  </a:cubicBezTo>
                  <a:cubicBezTo>
                    <a:pt x="1655" y="466"/>
                    <a:pt x="1665" y="463"/>
                    <a:pt x="1672" y="457"/>
                  </a:cubicBezTo>
                  <a:cubicBezTo>
                    <a:pt x="1702" y="426"/>
                    <a:pt x="1641" y="335"/>
                    <a:pt x="1520" y="213"/>
                  </a:cubicBezTo>
                  <a:cubicBezTo>
                    <a:pt x="1338" y="92"/>
                    <a:pt x="1125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3;p39">
              <a:extLst>
                <a:ext uri="{FF2B5EF4-FFF2-40B4-BE49-F238E27FC236}">
                  <a16:creationId xmlns:a16="http://schemas.microsoft.com/office/drawing/2014/main" id="{1C2F197D-7CDC-31A3-E499-B03512324533}"/>
                </a:ext>
              </a:extLst>
            </p:cNvPr>
            <p:cNvSpPr/>
            <p:nvPr/>
          </p:nvSpPr>
          <p:spPr>
            <a:xfrm>
              <a:off x="2619178" y="1100644"/>
              <a:ext cx="32339" cy="31276"/>
            </a:xfrm>
            <a:custGeom>
              <a:avLst/>
              <a:gdLst/>
              <a:ahLst/>
              <a:cxnLst/>
              <a:rect l="l" t="t" r="r" b="b"/>
              <a:pathLst>
                <a:path w="821" h="794" extrusionOk="0">
                  <a:moveTo>
                    <a:pt x="395" y="0"/>
                  </a:moveTo>
                  <a:cubicBezTo>
                    <a:pt x="183" y="31"/>
                    <a:pt x="0" y="213"/>
                    <a:pt x="0" y="426"/>
                  </a:cubicBezTo>
                  <a:cubicBezTo>
                    <a:pt x="0" y="623"/>
                    <a:pt x="157" y="794"/>
                    <a:pt x="373" y="794"/>
                  </a:cubicBezTo>
                  <a:cubicBezTo>
                    <a:pt x="390" y="794"/>
                    <a:pt x="408" y="793"/>
                    <a:pt x="426" y="791"/>
                  </a:cubicBezTo>
                  <a:cubicBezTo>
                    <a:pt x="638" y="791"/>
                    <a:pt x="821" y="608"/>
                    <a:pt x="821" y="395"/>
                  </a:cubicBezTo>
                  <a:cubicBezTo>
                    <a:pt x="821" y="183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4;p39">
              <a:extLst>
                <a:ext uri="{FF2B5EF4-FFF2-40B4-BE49-F238E27FC236}">
                  <a16:creationId xmlns:a16="http://schemas.microsoft.com/office/drawing/2014/main" id="{B684AEF4-3A69-115D-CEA9-C9A3ED6C1390}"/>
                </a:ext>
              </a:extLst>
            </p:cNvPr>
            <p:cNvSpPr/>
            <p:nvPr/>
          </p:nvSpPr>
          <p:spPr>
            <a:xfrm>
              <a:off x="2574864" y="1056763"/>
              <a:ext cx="67081" cy="17962"/>
            </a:xfrm>
            <a:custGeom>
              <a:avLst/>
              <a:gdLst/>
              <a:ahLst/>
              <a:cxnLst/>
              <a:rect l="l" t="t" r="r" b="b"/>
              <a:pathLst>
                <a:path w="1703" h="456" extrusionOk="0">
                  <a:moveTo>
                    <a:pt x="876" y="1"/>
                  </a:moveTo>
                  <a:cubicBezTo>
                    <a:pt x="657" y="1"/>
                    <a:pt x="436" y="69"/>
                    <a:pt x="244" y="202"/>
                  </a:cubicBezTo>
                  <a:cubicBezTo>
                    <a:pt x="92" y="294"/>
                    <a:pt x="1" y="354"/>
                    <a:pt x="61" y="415"/>
                  </a:cubicBezTo>
                  <a:cubicBezTo>
                    <a:pt x="69" y="423"/>
                    <a:pt x="81" y="426"/>
                    <a:pt x="97" y="426"/>
                  </a:cubicBezTo>
                  <a:cubicBezTo>
                    <a:pt x="207" y="426"/>
                    <a:pt x="510" y="263"/>
                    <a:pt x="882" y="263"/>
                  </a:cubicBezTo>
                  <a:cubicBezTo>
                    <a:pt x="1287" y="263"/>
                    <a:pt x="1572" y="455"/>
                    <a:pt x="1652" y="455"/>
                  </a:cubicBezTo>
                  <a:cubicBezTo>
                    <a:pt x="1662" y="455"/>
                    <a:pt x="1669" y="452"/>
                    <a:pt x="1672" y="446"/>
                  </a:cubicBezTo>
                  <a:cubicBezTo>
                    <a:pt x="1703" y="415"/>
                    <a:pt x="1672" y="324"/>
                    <a:pt x="1520" y="233"/>
                  </a:cubicBezTo>
                  <a:cubicBezTo>
                    <a:pt x="1333" y="77"/>
                    <a:pt x="1106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5;p39">
              <a:extLst>
                <a:ext uri="{FF2B5EF4-FFF2-40B4-BE49-F238E27FC236}">
                  <a16:creationId xmlns:a16="http://schemas.microsoft.com/office/drawing/2014/main" id="{3B3F29F7-BAC0-4EBB-8B0B-CF4F5089B7F4}"/>
                </a:ext>
              </a:extLst>
            </p:cNvPr>
            <p:cNvSpPr/>
            <p:nvPr/>
          </p:nvSpPr>
          <p:spPr>
            <a:xfrm>
              <a:off x="2696974" y="1059914"/>
              <a:ext cx="50340" cy="145822"/>
            </a:xfrm>
            <a:custGeom>
              <a:avLst/>
              <a:gdLst/>
              <a:ahLst/>
              <a:cxnLst/>
              <a:rect l="l" t="t" r="r" b="b"/>
              <a:pathLst>
                <a:path w="1278" h="3702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761"/>
                    <a:pt x="396" y="1521"/>
                    <a:pt x="700" y="2250"/>
                  </a:cubicBezTo>
                  <a:lnTo>
                    <a:pt x="1004" y="3101"/>
                  </a:lnTo>
                  <a:cubicBezTo>
                    <a:pt x="1065" y="3223"/>
                    <a:pt x="1095" y="3314"/>
                    <a:pt x="1095" y="3436"/>
                  </a:cubicBezTo>
                  <a:cubicBezTo>
                    <a:pt x="1065" y="3527"/>
                    <a:pt x="943" y="3557"/>
                    <a:pt x="852" y="3557"/>
                  </a:cubicBezTo>
                  <a:cubicBezTo>
                    <a:pt x="609" y="3557"/>
                    <a:pt x="366" y="3588"/>
                    <a:pt x="122" y="3679"/>
                  </a:cubicBezTo>
                  <a:cubicBezTo>
                    <a:pt x="244" y="3694"/>
                    <a:pt x="366" y="3701"/>
                    <a:pt x="487" y="3701"/>
                  </a:cubicBezTo>
                  <a:cubicBezTo>
                    <a:pt x="609" y="3701"/>
                    <a:pt x="730" y="3694"/>
                    <a:pt x="852" y="3679"/>
                  </a:cubicBezTo>
                  <a:cubicBezTo>
                    <a:pt x="913" y="3679"/>
                    <a:pt x="974" y="3679"/>
                    <a:pt x="1034" y="3648"/>
                  </a:cubicBezTo>
                  <a:cubicBezTo>
                    <a:pt x="1126" y="3618"/>
                    <a:pt x="1186" y="3557"/>
                    <a:pt x="1217" y="3496"/>
                  </a:cubicBezTo>
                  <a:cubicBezTo>
                    <a:pt x="1278" y="3344"/>
                    <a:pt x="1247" y="3192"/>
                    <a:pt x="1186" y="3040"/>
                  </a:cubicBezTo>
                  <a:cubicBezTo>
                    <a:pt x="1095" y="2767"/>
                    <a:pt x="974" y="2493"/>
                    <a:pt x="882" y="2189"/>
                  </a:cubicBezTo>
                  <a:cubicBezTo>
                    <a:pt x="639" y="1429"/>
                    <a:pt x="335" y="70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6;p39">
              <a:extLst>
                <a:ext uri="{FF2B5EF4-FFF2-40B4-BE49-F238E27FC236}">
                  <a16:creationId xmlns:a16="http://schemas.microsoft.com/office/drawing/2014/main" id="{08566C8E-CE85-D299-B678-F81E06F6C383}"/>
                </a:ext>
              </a:extLst>
            </p:cNvPr>
            <p:cNvSpPr/>
            <p:nvPr/>
          </p:nvSpPr>
          <p:spPr>
            <a:xfrm>
              <a:off x="2542525" y="1361643"/>
              <a:ext cx="168865" cy="79804"/>
            </a:xfrm>
            <a:custGeom>
              <a:avLst/>
              <a:gdLst/>
              <a:ahLst/>
              <a:cxnLst/>
              <a:rect l="l" t="t" r="r" b="b"/>
              <a:pathLst>
                <a:path w="4287" h="2026" extrusionOk="0">
                  <a:moveTo>
                    <a:pt x="1" y="1"/>
                  </a:moveTo>
                  <a:cubicBezTo>
                    <a:pt x="1" y="1"/>
                    <a:pt x="986" y="2025"/>
                    <a:pt x="3812" y="2025"/>
                  </a:cubicBezTo>
                  <a:cubicBezTo>
                    <a:pt x="3965" y="2025"/>
                    <a:pt x="4123" y="2019"/>
                    <a:pt x="4287" y="2007"/>
                  </a:cubicBezTo>
                  <a:lnTo>
                    <a:pt x="4256" y="1216"/>
                  </a:lnTo>
                  <a:cubicBezTo>
                    <a:pt x="2767" y="1216"/>
                    <a:pt x="1277" y="791"/>
                    <a:pt x="1" y="1"/>
                  </a:cubicBezTo>
                  <a:close/>
                </a:path>
              </a:pathLst>
            </a:custGeom>
            <a:solidFill>
              <a:srgbClr val="D68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7;p39">
              <a:extLst>
                <a:ext uri="{FF2B5EF4-FFF2-40B4-BE49-F238E27FC236}">
                  <a16:creationId xmlns:a16="http://schemas.microsoft.com/office/drawing/2014/main" id="{9329680F-4052-ECF8-7FBB-B5917286FBCC}"/>
                </a:ext>
              </a:extLst>
            </p:cNvPr>
            <p:cNvSpPr/>
            <p:nvPr/>
          </p:nvSpPr>
          <p:spPr>
            <a:xfrm>
              <a:off x="2640724" y="1233349"/>
              <a:ext cx="55107" cy="38248"/>
            </a:xfrm>
            <a:custGeom>
              <a:avLst/>
              <a:gdLst/>
              <a:ahLst/>
              <a:cxnLst/>
              <a:rect l="l" t="t" r="r" b="b"/>
              <a:pathLst>
                <a:path w="1399" h="971" extrusionOk="0">
                  <a:moveTo>
                    <a:pt x="722" y="1"/>
                  </a:moveTo>
                  <a:cubicBezTo>
                    <a:pt x="694" y="1"/>
                    <a:pt x="667" y="2"/>
                    <a:pt x="639" y="5"/>
                  </a:cubicBezTo>
                  <a:cubicBezTo>
                    <a:pt x="456" y="36"/>
                    <a:pt x="274" y="127"/>
                    <a:pt x="122" y="279"/>
                  </a:cubicBezTo>
                  <a:cubicBezTo>
                    <a:pt x="0" y="431"/>
                    <a:pt x="0" y="643"/>
                    <a:pt x="91" y="795"/>
                  </a:cubicBezTo>
                  <a:cubicBezTo>
                    <a:pt x="204" y="908"/>
                    <a:pt x="350" y="971"/>
                    <a:pt x="505" y="971"/>
                  </a:cubicBezTo>
                  <a:cubicBezTo>
                    <a:pt x="559" y="971"/>
                    <a:pt x="614" y="963"/>
                    <a:pt x="669" y="947"/>
                  </a:cubicBezTo>
                  <a:cubicBezTo>
                    <a:pt x="882" y="887"/>
                    <a:pt x="1064" y="765"/>
                    <a:pt x="1247" y="613"/>
                  </a:cubicBezTo>
                  <a:cubicBezTo>
                    <a:pt x="1277" y="583"/>
                    <a:pt x="1338" y="552"/>
                    <a:pt x="1368" y="492"/>
                  </a:cubicBezTo>
                  <a:cubicBezTo>
                    <a:pt x="1399" y="461"/>
                    <a:pt x="1399" y="370"/>
                    <a:pt x="1368" y="340"/>
                  </a:cubicBezTo>
                  <a:lnTo>
                    <a:pt x="1338" y="309"/>
                  </a:lnTo>
                  <a:cubicBezTo>
                    <a:pt x="1201" y="118"/>
                    <a:pt x="967" y="1"/>
                    <a:pt x="722" y="1"/>
                  </a:cubicBezTo>
                  <a:close/>
                </a:path>
              </a:pathLst>
            </a:custGeom>
            <a:solidFill>
              <a:srgbClr val="D68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48;p39">
              <a:extLst>
                <a:ext uri="{FF2B5EF4-FFF2-40B4-BE49-F238E27FC236}">
                  <a16:creationId xmlns:a16="http://schemas.microsoft.com/office/drawing/2014/main" id="{C5A66A90-3243-DF75-8F2E-627E8519FAD7}"/>
                </a:ext>
              </a:extLst>
            </p:cNvPr>
            <p:cNvSpPr/>
            <p:nvPr/>
          </p:nvSpPr>
          <p:spPr>
            <a:xfrm>
              <a:off x="2646712" y="1215584"/>
              <a:ext cx="58691" cy="50301"/>
            </a:xfrm>
            <a:custGeom>
              <a:avLst/>
              <a:gdLst/>
              <a:ahLst/>
              <a:cxnLst/>
              <a:rect l="l" t="t" r="r" b="b"/>
              <a:pathLst>
                <a:path w="1490" h="1277" extrusionOk="0">
                  <a:moveTo>
                    <a:pt x="91" y="0"/>
                  </a:moveTo>
                  <a:cubicBezTo>
                    <a:pt x="61" y="0"/>
                    <a:pt x="0" y="122"/>
                    <a:pt x="31" y="304"/>
                  </a:cubicBezTo>
                  <a:cubicBezTo>
                    <a:pt x="61" y="578"/>
                    <a:pt x="183" y="821"/>
                    <a:pt x="395" y="1003"/>
                  </a:cubicBezTo>
                  <a:cubicBezTo>
                    <a:pt x="608" y="1186"/>
                    <a:pt x="882" y="1277"/>
                    <a:pt x="1155" y="1277"/>
                  </a:cubicBezTo>
                  <a:cubicBezTo>
                    <a:pt x="1368" y="1277"/>
                    <a:pt x="1490" y="1277"/>
                    <a:pt x="1490" y="1186"/>
                  </a:cubicBezTo>
                  <a:cubicBezTo>
                    <a:pt x="1490" y="1125"/>
                    <a:pt x="973" y="1155"/>
                    <a:pt x="578" y="821"/>
                  </a:cubicBezTo>
                  <a:cubicBezTo>
                    <a:pt x="152" y="456"/>
                    <a:pt x="183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49;p39">
              <a:extLst>
                <a:ext uri="{FF2B5EF4-FFF2-40B4-BE49-F238E27FC236}">
                  <a16:creationId xmlns:a16="http://schemas.microsoft.com/office/drawing/2014/main" id="{53F20BE9-0F53-BAAD-9005-78D511E29747}"/>
                </a:ext>
              </a:extLst>
            </p:cNvPr>
            <p:cNvSpPr/>
            <p:nvPr/>
          </p:nvSpPr>
          <p:spPr>
            <a:xfrm>
              <a:off x="2565292" y="992439"/>
              <a:ext cx="82640" cy="22886"/>
            </a:xfrm>
            <a:custGeom>
              <a:avLst/>
              <a:gdLst/>
              <a:ahLst/>
              <a:cxnLst/>
              <a:rect l="l" t="t" r="r" b="b"/>
              <a:pathLst>
                <a:path w="2098" h="581" extrusionOk="0">
                  <a:moveTo>
                    <a:pt x="1227" y="1"/>
                  </a:moveTo>
                  <a:cubicBezTo>
                    <a:pt x="1163" y="1"/>
                    <a:pt x="1098" y="5"/>
                    <a:pt x="1034" y="12"/>
                  </a:cubicBezTo>
                  <a:cubicBezTo>
                    <a:pt x="760" y="42"/>
                    <a:pt x="517" y="133"/>
                    <a:pt x="274" y="255"/>
                  </a:cubicBezTo>
                  <a:cubicBezTo>
                    <a:pt x="122" y="376"/>
                    <a:pt x="0" y="437"/>
                    <a:pt x="61" y="528"/>
                  </a:cubicBezTo>
                  <a:cubicBezTo>
                    <a:pt x="80" y="566"/>
                    <a:pt x="134" y="580"/>
                    <a:pt x="215" y="580"/>
                  </a:cubicBezTo>
                  <a:cubicBezTo>
                    <a:pt x="395" y="580"/>
                    <a:pt x="708" y="510"/>
                    <a:pt x="1064" y="468"/>
                  </a:cubicBezTo>
                  <a:cubicBezTo>
                    <a:pt x="1581" y="407"/>
                    <a:pt x="2037" y="468"/>
                    <a:pt x="2067" y="346"/>
                  </a:cubicBezTo>
                  <a:cubicBezTo>
                    <a:pt x="2098" y="285"/>
                    <a:pt x="2006" y="194"/>
                    <a:pt x="1824" y="133"/>
                  </a:cubicBezTo>
                  <a:cubicBezTo>
                    <a:pt x="1638" y="40"/>
                    <a:pt x="1435" y="1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0;p39">
              <a:extLst>
                <a:ext uri="{FF2B5EF4-FFF2-40B4-BE49-F238E27FC236}">
                  <a16:creationId xmlns:a16="http://schemas.microsoft.com/office/drawing/2014/main" id="{B4AAA088-9B18-EAA1-B737-C4FCCA60A62E}"/>
                </a:ext>
              </a:extLst>
            </p:cNvPr>
            <p:cNvSpPr/>
            <p:nvPr/>
          </p:nvSpPr>
          <p:spPr>
            <a:xfrm>
              <a:off x="2743690" y="1005241"/>
              <a:ext cx="64678" cy="20365"/>
            </a:xfrm>
            <a:custGeom>
              <a:avLst/>
              <a:gdLst/>
              <a:ahLst/>
              <a:cxnLst/>
              <a:rect l="l" t="t" r="r" b="b"/>
              <a:pathLst>
                <a:path w="1642" h="517" extrusionOk="0">
                  <a:moveTo>
                    <a:pt x="775" y="0"/>
                  </a:moveTo>
                  <a:cubicBezTo>
                    <a:pt x="590" y="0"/>
                    <a:pt x="408" y="47"/>
                    <a:pt x="244" y="143"/>
                  </a:cubicBezTo>
                  <a:cubicBezTo>
                    <a:pt x="61" y="234"/>
                    <a:pt x="0" y="295"/>
                    <a:pt x="61" y="386"/>
                  </a:cubicBezTo>
                  <a:cubicBezTo>
                    <a:pt x="101" y="438"/>
                    <a:pt x="180" y="451"/>
                    <a:pt x="287" y="451"/>
                  </a:cubicBezTo>
                  <a:cubicBezTo>
                    <a:pt x="387" y="451"/>
                    <a:pt x="512" y="440"/>
                    <a:pt x="651" y="440"/>
                  </a:cubicBezTo>
                  <a:cubicBezTo>
                    <a:pt x="706" y="440"/>
                    <a:pt x="763" y="442"/>
                    <a:pt x="821" y="447"/>
                  </a:cubicBezTo>
                  <a:cubicBezTo>
                    <a:pt x="1091" y="467"/>
                    <a:pt x="1318" y="516"/>
                    <a:pt x="1455" y="516"/>
                  </a:cubicBezTo>
                  <a:cubicBezTo>
                    <a:pt x="1518" y="516"/>
                    <a:pt x="1562" y="506"/>
                    <a:pt x="1581" y="477"/>
                  </a:cubicBezTo>
                  <a:cubicBezTo>
                    <a:pt x="1642" y="416"/>
                    <a:pt x="1581" y="325"/>
                    <a:pt x="1429" y="203"/>
                  </a:cubicBezTo>
                  <a:cubicBezTo>
                    <a:pt x="1228" y="70"/>
                    <a:pt x="1000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1;p39">
              <a:extLst>
                <a:ext uri="{FF2B5EF4-FFF2-40B4-BE49-F238E27FC236}">
                  <a16:creationId xmlns:a16="http://schemas.microsoft.com/office/drawing/2014/main" id="{707C1987-1898-6D9A-E6A7-A656A8B4D696}"/>
                </a:ext>
              </a:extLst>
            </p:cNvPr>
            <p:cNvSpPr/>
            <p:nvPr/>
          </p:nvSpPr>
          <p:spPr>
            <a:xfrm>
              <a:off x="2275538" y="816720"/>
              <a:ext cx="395633" cy="464960"/>
            </a:xfrm>
            <a:custGeom>
              <a:avLst/>
              <a:gdLst/>
              <a:ahLst/>
              <a:cxnLst/>
              <a:rect l="l" t="t" r="r" b="b"/>
              <a:pathLst>
                <a:path w="10044" h="11804" extrusionOk="0">
                  <a:moveTo>
                    <a:pt x="10031" y="1008"/>
                  </a:moveTo>
                  <a:lnTo>
                    <a:pt x="10009" y="1142"/>
                  </a:lnTo>
                  <a:lnTo>
                    <a:pt x="10009" y="1142"/>
                  </a:lnTo>
                  <a:cubicBezTo>
                    <a:pt x="10020" y="1098"/>
                    <a:pt x="10027" y="1053"/>
                    <a:pt x="10031" y="1008"/>
                  </a:cubicBezTo>
                  <a:close/>
                  <a:moveTo>
                    <a:pt x="10009" y="1142"/>
                  </a:moveTo>
                  <a:cubicBezTo>
                    <a:pt x="10007" y="1149"/>
                    <a:pt x="10005" y="1157"/>
                    <a:pt x="10003" y="1164"/>
                  </a:cubicBezTo>
                  <a:lnTo>
                    <a:pt x="10003" y="1164"/>
                  </a:lnTo>
                  <a:cubicBezTo>
                    <a:pt x="10003" y="1172"/>
                    <a:pt x="10002" y="1181"/>
                    <a:pt x="10001" y="1190"/>
                  </a:cubicBezTo>
                  <a:lnTo>
                    <a:pt x="10009" y="1142"/>
                  </a:lnTo>
                  <a:close/>
                  <a:moveTo>
                    <a:pt x="8755" y="1"/>
                  </a:moveTo>
                  <a:cubicBezTo>
                    <a:pt x="8203" y="1"/>
                    <a:pt x="7681" y="154"/>
                    <a:pt x="7235" y="460"/>
                  </a:cubicBezTo>
                  <a:cubicBezTo>
                    <a:pt x="6718" y="795"/>
                    <a:pt x="6201" y="1038"/>
                    <a:pt x="5624" y="1220"/>
                  </a:cubicBezTo>
                  <a:cubicBezTo>
                    <a:pt x="5137" y="1342"/>
                    <a:pt x="4621" y="1312"/>
                    <a:pt x="4104" y="1372"/>
                  </a:cubicBezTo>
                  <a:cubicBezTo>
                    <a:pt x="2949" y="1585"/>
                    <a:pt x="1976" y="2436"/>
                    <a:pt x="1642" y="3561"/>
                  </a:cubicBezTo>
                  <a:cubicBezTo>
                    <a:pt x="1429" y="4230"/>
                    <a:pt x="1460" y="4989"/>
                    <a:pt x="1156" y="5597"/>
                  </a:cubicBezTo>
                  <a:cubicBezTo>
                    <a:pt x="882" y="6144"/>
                    <a:pt x="396" y="6570"/>
                    <a:pt x="213" y="7147"/>
                  </a:cubicBezTo>
                  <a:cubicBezTo>
                    <a:pt x="1" y="7907"/>
                    <a:pt x="396" y="8637"/>
                    <a:pt x="730" y="9336"/>
                  </a:cubicBezTo>
                  <a:cubicBezTo>
                    <a:pt x="1064" y="10005"/>
                    <a:pt x="1399" y="10825"/>
                    <a:pt x="1064" y="11524"/>
                  </a:cubicBezTo>
                  <a:cubicBezTo>
                    <a:pt x="1676" y="11711"/>
                    <a:pt x="2288" y="11804"/>
                    <a:pt x="2900" y="11804"/>
                  </a:cubicBezTo>
                  <a:cubicBezTo>
                    <a:pt x="2987" y="11804"/>
                    <a:pt x="3074" y="11802"/>
                    <a:pt x="3162" y="11798"/>
                  </a:cubicBezTo>
                  <a:cubicBezTo>
                    <a:pt x="3435" y="11798"/>
                    <a:pt x="3678" y="11737"/>
                    <a:pt x="3891" y="11616"/>
                  </a:cubicBezTo>
                  <a:cubicBezTo>
                    <a:pt x="4195" y="11342"/>
                    <a:pt x="4378" y="10977"/>
                    <a:pt x="4408" y="10582"/>
                  </a:cubicBezTo>
                  <a:cubicBezTo>
                    <a:pt x="4742" y="8789"/>
                    <a:pt x="4925" y="6904"/>
                    <a:pt x="5837" y="5324"/>
                  </a:cubicBezTo>
                  <a:cubicBezTo>
                    <a:pt x="6201" y="4716"/>
                    <a:pt x="6657" y="4169"/>
                    <a:pt x="6840" y="3470"/>
                  </a:cubicBezTo>
                  <a:cubicBezTo>
                    <a:pt x="6870" y="3074"/>
                    <a:pt x="6992" y="2679"/>
                    <a:pt x="7204" y="2345"/>
                  </a:cubicBezTo>
                  <a:cubicBezTo>
                    <a:pt x="7448" y="2071"/>
                    <a:pt x="7843" y="1919"/>
                    <a:pt x="8207" y="1919"/>
                  </a:cubicBezTo>
                  <a:cubicBezTo>
                    <a:pt x="8603" y="1919"/>
                    <a:pt x="8967" y="1889"/>
                    <a:pt x="9362" y="1798"/>
                  </a:cubicBezTo>
                  <a:cubicBezTo>
                    <a:pt x="9674" y="1720"/>
                    <a:pt x="9920" y="1464"/>
                    <a:pt x="10003" y="1164"/>
                  </a:cubicBezTo>
                  <a:lnTo>
                    <a:pt x="10003" y="1164"/>
                  </a:lnTo>
                  <a:cubicBezTo>
                    <a:pt x="10044" y="597"/>
                    <a:pt x="9475" y="94"/>
                    <a:pt x="8907" y="5"/>
                  </a:cubicBezTo>
                  <a:cubicBezTo>
                    <a:pt x="8856" y="2"/>
                    <a:pt x="8805" y="1"/>
                    <a:pt x="8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2;p39">
              <a:extLst>
                <a:ext uri="{FF2B5EF4-FFF2-40B4-BE49-F238E27FC236}">
                  <a16:creationId xmlns:a16="http://schemas.microsoft.com/office/drawing/2014/main" id="{DED66E1E-5ABC-AC0B-4AC1-6BCA199EE3D9}"/>
                </a:ext>
              </a:extLst>
            </p:cNvPr>
            <p:cNvSpPr/>
            <p:nvPr/>
          </p:nvSpPr>
          <p:spPr>
            <a:xfrm>
              <a:off x="2287513" y="774690"/>
              <a:ext cx="644184" cy="606764"/>
            </a:xfrm>
            <a:custGeom>
              <a:avLst/>
              <a:gdLst/>
              <a:ahLst/>
              <a:cxnLst/>
              <a:rect l="l" t="t" r="r" b="b"/>
              <a:pathLst>
                <a:path w="16354" h="15404" extrusionOk="0">
                  <a:moveTo>
                    <a:pt x="12042" y="0"/>
                  </a:moveTo>
                  <a:cubicBezTo>
                    <a:pt x="10495" y="0"/>
                    <a:pt x="9241" y="1254"/>
                    <a:pt x="9241" y="1254"/>
                  </a:cubicBezTo>
                  <a:cubicBezTo>
                    <a:pt x="9210" y="1163"/>
                    <a:pt x="9150" y="1102"/>
                    <a:pt x="9119" y="1041"/>
                  </a:cubicBezTo>
                  <a:cubicBezTo>
                    <a:pt x="8815" y="768"/>
                    <a:pt x="8481" y="555"/>
                    <a:pt x="8086" y="464"/>
                  </a:cubicBezTo>
                  <a:cubicBezTo>
                    <a:pt x="7823" y="376"/>
                    <a:pt x="7546" y="330"/>
                    <a:pt x="7271" y="330"/>
                  </a:cubicBezTo>
                  <a:cubicBezTo>
                    <a:pt x="6975" y="330"/>
                    <a:pt x="6682" y="384"/>
                    <a:pt x="6414" y="494"/>
                  </a:cubicBezTo>
                  <a:cubicBezTo>
                    <a:pt x="5989" y="676"/>
                    <a:pt x="5654" y="1072"/>
                    <a:pt x="5198" y="1224"/>
                  </a:cubicBezTo>
                  <a:cubicBezTo>
                    <a:pt x="4712" y="1406"/>
                    <a:pt x="4134" y="1284"/>
                    <a:pt x="3618" y="1375"/>
                  </a:cubicBezTo>
                  <a:cubicBezTo>
                    <a:pt x="2493" y="1497"/>
                    <a:pt x="1551" y="2470"/>
                    <a:pt x="1125" y="3534"/>
                  </a:cubicBezTo>
                  <a:cubicBezTo>
                    <a:pt x="700" y="4628"/>
                    <a:pt x="700" y="5813"/>
                    <a:pt x="669" y="6968"/>
                  </a:cubicBezTo>
                  <a:lnTo>
                    <a:pt x="1368" y="6543"/>
                  </a:lnTo>
                  <a:lnTo>
                    <a:pt x="1368" y="6543"/>
                  </a:lnTo>
                  <a:cubicBezTo>
                    <a:pt x="1064" y="7211"/>
                    <a:pt x="730" y="7850"/>
                    <a:pt x="92" y="8123"/>
                  </a:cubicBezTo>
                  <a:cubicBezTo>
                    <a:pt x="203" y="8214"/>
                    <a:pt x="311" y="8252"/>
                    <a:pt x="419" y="8252"/>
                  </a:cubicBezTo>
                  <a:cubicBezTo>
                    <a:pt x="636" y="8252"/>
                    <a:pt x="852" y="8103"/>
                    <a:pt x="1095" y="7941"/>
                  </a:cubicBezTo>
                  <a:lnTo>
                    <a:pt x="1095" y="7941"/>
                  </a:lnTo>
                  <a:cubicBezTo>
                    <a:pt x="669" y="8762"/>
                    <a:pt x="487" y="9704"/>
                    <a:pt x="608" y="10616"/>
                  </a:cubicBezTo>
                  <a:cubicBezTo>
                    <a:pt x="730" y="11041"/>
                    <a:pt x="791" y="11497"/>
                    <a:pt x="791" y="11953"/>
                  </a:cubicBezTo>
                  <a:cubicBezTo>
                    <a:pt x="791" y="12409"/>
                    <a:pt x="457" y="12804"/>
                    <a:pt x="1" y="12926"/>
                  </a:cubicBezTo>
                  <a:cubicBezTo>
                    <a:pt x="730" y="13595"/>
                    <a:pt x="1642" y="13959"/>
                    <a:pt x="2615" y="14020"/>
                  </a:cubicBezTo>
                  <a:cubicBezTo>
                    <a:pt x="2554" y="14506"/>
                    <a:pt x="2280" y="14932"/>
                    <a:pt x="1916" y="15236"/>
                  </a:cubicBezTo>
                  <a:cubicBezTo>
                    <a:pt x="2243" y="15350"/>
                    <a:pt x="2573" y="15404"/>
                    <a:pt x="2894" y="15404"/>
                  </a:cubicBezTo>
                  <a:cubicBezTo>
                    <a:pt x="4539" y="15404"/>
                    <a:pt x="5969" y="14007"/>
                    <a:pt x="5867" y="12227"/>
                  </a:cubicBezTo>
                  <a:cubicBezTo>
                    <a:pt x="5806" y="11497"/>
                    <a:pt x="5472" y="10798"/>
                    <a:pt x="5593" y="10069"/>
                  </a:cubicBezTo>
                  <a:cubicBezTo>
                    <a:pt x="5715" y="9339"/>
                    <a:pt x="6141" y="8792"/>
                    <a:pt x="6414" y="8123"/>
                  </a:cubicBezTo>
                  <a:cubicBezTo>
                    <a:pt x="6566" y="7789"/>
                    <a:pt x="6627" y="7394"/>
                    <a:pt x="6657" y="6999"/>
                  </a:cubicBezTo>
                  <a:cubicBezTo>
                    <a:pt x="6809" y="6756"/>
                    <a:pt x="6900" y="6482"/>
                    <a:pt x="6961" y="6208"/>
                  </a:cubicBezTo>
                  <a:cubicBezTo>
                    <a:pt x="7113" y="5357"/>
                    <a:pt x="6627" y="4506"/>
                    <a:pt x="6748" y="3655"/>
                  </a:cubicBezTo>
                  <a:cubicBezTo>
                    <a:pt x="6779" y="3473"/>
                    <a:pt x="6840" y="3321"/>
                    <a:pt x="6931" y="3169"/>
                  </a:cubicBezTo>
                  <a:lnTo>
                    <a:pt x="7448" y="2865"/>
                  </a:lnTo>
                  <a:cubicBezTo>
                    <a:pt x="7570" y="2876"/>
                    <a:pt x="7696" y="2883"/>
                    <a:pt x="7825" y="2883"/>
                  </a:cubicBezTo>
                  <a:cubicBezTo>
                    <a:pt x="8049" y="2883"/>
                    <a:pt x="8280" y="2862"/>
                    <a:pt x="8511" y="2804"/>
                  </a:cubicBezTo>
                  <a:cubicBezTo>
                    <a:pt x="8633" y="2774"/>
                    <a:pt x="8724" y="2743"/>
                    <a:pt x="8846" y="2682"/>
                  </a:cubicBezTo>
                  <a:lnTo>
                    <a:pt x="8846" y="2926"/>
                  </a:lnTo>
                  <a:cubicBezTo>
                    <a:pt x="9119" y="3321"/>
                    <a:pt x="9575" y="3594"/>
                    <a:pt x="10062" y="3625"/>
                  </a:cubicBezTo>
                  <a:cubicBezTo>
                    <a:pt x="10240" y="3625"/>
                    <a:pt x="10453" y="3618"/>
                    <a:pt x="10676" y="3618"/>
                  </a:cubicBezTo>
                  <a:cubicBezTo>
                    <a:pt x="11403" y="3618"/>
                    <a:pt x="12246" y="3689"/>
                    <a:pt x="12432" y="4293"/>
                  </a:cubicBezTo>
                  <a:cubicBezTo>
                    <a:pt x="12615" y="4962"/>
                    <a:pt x="12949" y="5540"/>
                    <a:pt x="13435" y="6026"/>
                  </a:cubicBezTo>
                  <a:cubicBezTo>
                    <a:pt x="13897" y="6459"/>
                    <a:pt x="14277" y="6727"/>
                    <a:pt x="14886" y="6727"/>
                  </a:cubicBezTo>
                  <a:cubicBezTo>
                    <a:pt x="14919" y="6727"/>
                    <a:pt x="14952" y="6727"/>
                    <a:pt x="14986" y="6725"/>
                  </a:cubicBezTo>
                  <a:cubicBezTo>
                    <a:pt x="15654" y="6695"/>
                    <a:pt x="16353" y="6421"/>
                    <a:pt x="16323" y="5752"/>
                  </a:cubicBezTo>
                  <a:lnTo>
                    <a:pt x="16323" y="5752"/>
                  </a:lnTo>
                  <a:cubicBezTo>
                    <a:pt x="16194" y="5804"/>
                    <a:pt x="16059" y="5829"/>
                    <a:pt x="15927" y="5829"/>
                  </a:cubicBezTo>
                  <a:cubicBezTo>
                    <a:pt x="15594" y="5829"/>
                    <a:pt x="15273" y="5671"/>
                    <a:pt x="15077" y="5388"/>
                  </a:cubicBezTo>
                  <a:cubicBezTo>
                    <a:pt x="14803" y="4993"/>
                    <a:pt x="14712" y="4506"/>
                    <a:pt x="14742" y="4050"/>
                  </a:cubicBezTo>
                  <a:cubicBezTo>
                    <a:pt x="14773" y="3594"/>
                    <a:pt x="14803" y="3108"/>
                    <a:pt x="14773" y="2652"/>
                  </a:cubicBezTo>
                  <a:cubicBezTo>
                    <a:pt x="14621" y="1284"/>
                    <a:pt x="13587" y="220"/>
                    <a:pt x="12250" y="8"/>
                  </a:cubicBezTo>
                  <a:cubicBezTo>
                    <a:pt x="12180" y="3"/>
                    <a:pt x="12111" y="0"/>
                    <a:pt x="12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3;p39">
              <a:extLst>
                <a:ext uri="{FF2B5EF4-FFF2-40B4-BE49-F238E27FC236}">
                  <a16:creationId xmlns:a16="http://schemas.microsoft.com/office/drawing/2014/main" id="{89ECDAAD-05EF-C69B-6622-C0AE2480C88F}"/>
                </a:ext>
              </a:extLst>
            </p:cNvPr>
            <p:cNvSpPr/>
            <p:nvPr/>
          </p:nvSpPr>
          <p:spPr>
            <a:xfrm>
              <a:off x="2293500" y="834839"/>
              <a:ext cx="344859" cy="307754"/>
            </a:xfrm>
            <a:custGeom>
              <a:avLst/>
              <a:gdLst/>
              <a:ahLst/>
              <a:cxnLst/>
              <a:rect l="l" t="t" r="r" b="b"/>
              <a:pathLst>
                <a:path w="8755" h="7813" extrusionOk="0">
                  <a:moveTo>
                    <a:pt x="8755" y="0"/>
                  </a:moveTo>
                  <a:lnTo>
                    <a:pt x="8755" y="0"/>
                  </a:lnTo>
                  <a:cubicBezTo>
                    <a:pt x="8177" y="335"/>
                    <a:pt x="7569" y="578"/>
                    <a:pt x="6931" y="760"/>
                  </a:cubicBezTo>
                  <a:cubicBezTo>
                    <a:pt x="6596" y="821"/>
                    <a:pt x="6292" y="882"/>
                    <a:pt x="5958" y="912"/>
                  </a:cubicBezTo>
                  <a:cubicBezTo>
                    <a:pt x="5563" y="943"/>
                    <a:pt x="5198" y="1004"/>
                    <a:pt x="4833" y="1064"/>
                  </a:cubicBezTo>
                  <a:cubicBezTo>
                    <a:pt x="4378" y="1155"/>
                    <a:pt x="3982" y="1368"/>
                    <a:pt x="3648" y="1672"/>
                  </a:cubicBezTo>
                  <a:cubicBezTo>
                    <a:pt x="3314" y="1976"/>
                    <a:pt x="3071" y="2402"/>
                    <a:pt x="2949" y="2888"/>
                  </a:cubicBezTo>
                  <a:cubicBezTo>
                    <a:pt x="2888" y="3344"/>
                    <a:pt x="2858" y="3800"/>
                    <a:pt x="2919" y="4256"/>
                  </a:cubicBezTo>
                  <a:cubicBezTo>
                    <a:pt x="2949" y="4681"/>
                    <a:pt x="2949" y="5077"/>
                    <a:pt x="2919" y="5502"/>
                  </a:cubicBezTo>
                  <a:cubicBezTo>
                    <a:pt x="2797" y="6201"/>
                    <a:pt x="2402" y="6809"/>
                    <a:pt x="1855" y="7235"/>
                  </a:cubicBezTo>
                  <a:cubicBezTo>
                    <a:pt x="1460" y="7508"/>
                    <a:pt x="1004" y="7691"/>
                    <a:pt x="548" y="7721"/>
                  </a:cubicBezTo>
                  <a:cubicBezTo>
                    <a:pt x="213" y="7782"/>
                    <a:pt x="1" y="7782"/>
                    <a:pt x="1" y="7782"/>
                  </a:cubicBezTo>
                  <a:cubicBezTo>
                    <a:pt x="1" y="7782"/>
                    <a:pt x="61" y="7782"/>
                    <a:pt x="92" y="7812"/>
                  </a:cubicBezTo>
                  <a:lnTo>
                    <a:pt x="487" y="7812"/>
                  </a:lnTo>
                  <a:cubicBezTo>
                    <a:pt x="1004" y="7782"/>
                    <a:pt x="1460" y="7599"/>
                    <a:pt x="1885" y="7326"/>
                  </a:cubicBezTo>
                  <a:cubicBezTo>
                    <a:pt x="2493" y="6900"/>
                    <a:pt x="2919" y="6262"/>
                    <a:pt x="3040" y="5502"/>
                  </a:cubicBezTo>
                  <a:cubicBezTo>
                    <a:pt x="3192" y="4681"/>
                    <a:pt x="2949" y="3800"/>
                    <a:pt x="3131" y="2888"/>
                  </a:cubicBezTo>
                  <a:cubicBezTo>
                    <a:pt x="3222" y="2463"/>
                    <a:pt x="3435" y="2098"/>
                    <a:pt x="3770" y="1794"/>
                  </a:cubicBezTo>
                  <a:cubicBezTo>
                    <a:pt x="4074" y="1520"/>
                    <a:pt x="4438" y="1338"/>
                    <a:pt x="4833" y="1247"/>
                  </a:cubicBezTo>
                  <a:cubicBezTo>
                    <a:pt x="5198" y="1155"/>
                    <a:pt x="5593" y="1095"/>
                    <a:pt x="5989" y="1064"/>
                  </a:cubicBezTo>
                  <a:cubicBezTo>
                    <a:pt x="6323" y="1034"/>
                    <a:pt x="6627" y="973"/>
                    <a:pt x="6961" y="882"/>
                  </a:cubicBezTo>
                  <a:cubicBezTo>
                    <a:pt x="7447" y="760"/>
                    <a:pt x="7873" y="548"/>
                    <a:pt x="8299" y="304"/>
                  </a:cubicBezTo>
                  <a:cubicBezTo>
                    <a:pt x="8451" y="213"/>
                    <a:pt x="8603" y="122"/>
                    <a:pt x="8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4;p39">
              <a:extLst>
                <a:ext uri="{FF2B5EF4-FFF2-40B4-BE49-F238E27FC236}">
                  <a16:creationId xmlns:a16="http://schemas.microsoft.com/office/drawing/2014/main" id="{0C0E0385-2F54-8160-CF13-CAB73C965191}"/>
                </a:ext>
              </a:extLst>
            </p:cNvPr>
            <p:cNvSpPr/>
            <p:nvPr/>
          </p:nvSpPr>
          <p:spPr>
            <a:xfrm>
              <a:off x="2313865" y="872220"/>
              <a:ext cx="320910" cy="360458"/>
            </a:xfrm>
            <a:custGeom>
              <a:avLst/>
              <a:gdLst/>
              <a:ahLst/>
              <a:cxnLst/>
              <a:rect l="l" t="t" r="r" b="b"/>
              <a:pathLst>
                <a:path w="8147" h="9151" extrusionOk="0">
                  <a:moveTo>
                    <a:pt x="7126" y="0"/>
                  </a:moveTo>
                  <a:cubicBezTo>
                    <a:pt x="6769" y="0"/>
                    <a:pt x="6417" y="89"/>
                    <a:pt x="6079" y="237"/>
                  </a:cubicBezTo>
                  <a:cubicBezTo>
                    <a:pt x="5380" y="571"/>
                    <a:pt x="4833" y="1210"/>
                    <a:pt x="4651" y="2000"/>
                  </a:cubicBezTo>
                  <a:cubicBezTo>
                    <a:pt x="4438" y="2851"/>
                    <a:pt x="4620" y="3824"/>
                    <a:pt x="4529" y="4796"/>
                  </a:cubicBezTo>
                  <a:cubicBezTo>
                    <a:pt x="4468" y="5708"/>
                    <a:pt x="4195" y="6590"/>
                    <a:pt x="3709" y="7349"/>
                  </a:cubicBezTo>
                  <a:cubicBezTo>
                    <a:pt x="3283" y="7988"/>
                    <a:pt x="2705" y="8474"/>
                    <a:pt x="2037" y="8778"/>
                  </a:cubicBezTo>
                  <a:cubicBezTo>
                    <a:pt x="1611" y="8964"/>
                    <a:pt x="1186" y="9057"/>
                    <a:pt x="740" y="9057"/>
                  </a:cubicBezTo>
                  <a:cubicBezTo>
                    <a:pt x="676" y="9057"/>
                    <a:pt x="612" y="9055"/>
                    <a:pt x="547" y="9052"/>
                  </a:cubicBezTo>
                  <a:cubicBezTo>
                    <a:pt x="213" y="9021"/>
                    <a:pt x="0" y="8991"/>
                    <a:pt x="0" y="8991"/>
                  </a:cubicBezTo>
                  <a:lnTo>
                    <a:pt x="0" y="8991"/>
                  </a:lnTo>
                  <a:lnTo>
                    <a:pt x="152" y="9052"/>
                  </a:lnTo>
                  <a:cubicBezTo>
                    <a:pt x="274" y="9082"/>
                    <a:pt x="426" y="9112"/>
                    <a:pt x="547" y="9143"/>
                  </a:cubicBezTo>
                  <a:cubicBezTo>
                    <a:pt x="629" y="9148"/>
                    <a:pt x="711" y="9150"/>
                    <a:pt x="793" y="9150"/>
                  </a:cubicBezTo>
                  <a:cubicBezTo>
                    <a:pt x="1227" y="9150"/>
                    <a:pt x="1658" y="9079"/>
                    <a:pt x="2067" y="8900"/>
                  </a:cubicBezTo>
                  <a:cubicBezTo>
                    <a:pt x="2797" y="8626"/>
                    <a:pt x="3405" y="8109"/>
                    <a:pt x="3830" y="7471"/>
                  </a:cubicBezTo>
                  <a:cubicBezTo>
                    <a:pt x="4347" y="6650"/>
                    <a:pt x="4651" y="5738"/>
                    <a:pt x="4712" y="4796"/>
                  </a:cubicBezTo>
                  <a:cubicBezTo>
                    <a:pt x="4803" y="3793"/>
                    <a:pt x="4620" y="2851"/>
                    <a:pt x="4833" y="2030"/>
                  </a:cubicBezTo>
                  <a:cubicBezTo>
                    <a:pt x="4985" y="1301"/>
                    <a:pt x="5472" y="693"/>
                    <a:pt x="6140" y="358"/>
                  </a:cubicBezTo>
                  <a:cubicBezTo>
                    <a:pt x="6503" y="189"/>
                    <a:pt x="6904" y="97"/>
                    <a:pt x="7298" y="97"/>
                  </a:cubicBezTo>
                  <a:cubicBezTo>
                    <a:pt x="7399" y="97"/>
                    <a:pt x="7500" y="103"/>
                    <a:pt x="7599" y="115"/>
                  </a:cubicBezTo>
                  <a:cubicBezTo>
                    <a:pt x="7964" y="176"/>
                    <a:pt x="8146" y="237"/>
                    <a:pt x="8146" y="237"/>
                  </a:cubicBezTo>
                  <a:cubicBezTo>
                    <a:pt x="8146" y="206"/>
                    <a:pt x="8116" y="206"/>
                    <a:pt x="8025" y="146"/>
                  </a:cubicBezTo>
                  <a:cubicBezTo>
                    <a:pt x="7873" y="115"/>
                    <a:pt x="7751" y="55"/>
                    <a:pt x="7599" y="55"/>
                  </a:cubicBezTo>
                  <a:cubicBezTo>
                    <a:pt x="7441" y="17"/>
                    <a:pt x="7283" y="0"/>
                    <a:pt x="7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5;p39">
              <a:extLst>
                <a:ext uri="{FF2B5EF4-FFF2-40B4-BE49-F238E27FC236}">
                  <a16:creationId xmlns:a16="http://schemas.microsoft.com/office/drawing/2014/main" id="{293A6FBF-2701-A1B0-C62E-2B66306A2806}"/>
                </a:ext>
              </a:extLst>
            </p:cNvPr>
            <p:cNvSpPr/>
            <p:nvPr/>
          </p:nvSpPr>
          <p:spPr>
            <a:xfrm>
              <a:off x="2635919" y="811796"/>
              <a:ext cx="293377" cy="207073"/>
            </a:xfrm>
            <a:custGeom>
              <a:avLst/>
              <a:gdLst/>
              <a:ahLst/>
              <a:cxnLst/>
              <a:rect l="l" t="t" r="r" b="b"/>
              <a:pathLst>
                <a:path w="7448" h="5257" extrusionOk="0">
                  <a:moveTo>
                    <a:pt x="2777" y="0"/>
                  </a:moveTo>
                  <a:cubicBezTo>
                    <a:pt x="2500" y="0"/>
                    <a:pt x="2223" y="59"/>
                    <a:pt x="1946" y="160"/>
                  </a:cubicBezTo>
                  <a:cubicBezTo>
                    <a:pt x="1672" y="251"/>
                    <a:pt x="1429" y="403"/>
                    <a:pt x="1156" y="555"/>
                  </a:cubicBezTo>
                  <a:cubicBezTo>
                    <a:pt x="821" y="768"/>
                    <a:pt x="517" y="1072"/>
                    <a:pt x="244" y="1406"/>
                  </a:cubicBezTo>
                  <a:cubicBezTo>
                    <a:pt x="153" y="1497"/>
                    <a:pt x="62" y="1649"/>
                    <a:pt x="1" y="1771"/>
                  </a:cubicBezTo>
                  <a:cubicBezTo>
                    <a:pt x="365" y="1345"/>
                    <a:pt x="761" y="950"/>
                    <a:pt x="1247" y="646"/>
                  </a:cubicBezTo>
                  <a:cubicBezTo>
                    <a:pt x="1764" y="312"/>
                    <a:pt x="2341" y="160"/>
                    <a:pt x="2949" y="160"/>
                  </a:cubicBezTo>
                  <a:cubicBezTo>
                    <a:pt x="3283" y="160"/>
                    <a:pt x="3587" y="342"/>
                    <a:pt x="3831" y="585"/>
                  </a:cubicBezTo>
                  <a:cubicBezTo>
                    <a:pt x="4074" y="859"/>
                    <a:pt x="4226" y="1224"/>
                    <a:pt x="4317" y="1589"/>
                  </a:cubicBezTo>
                  <a:cubicBezTo>
                    <a:pt x="4499" y="2348"/>
                    <a:pt x="4378" y="3139"/>
                    <a:pt x="4651" y="3807"/>
                  </a:cubicBezTo>
                  <a:cubicBezTo>
                    <a:pt x="4773" y="4142"/>
                    <a:pt x="4925" y="4415"/>
                    <a:pt x="5138" y="4689"/>
                  </a:cubicBezTo>
                  <a:cubicBezTo>
                    <a:pt x="5229" y="4810"/>
                    <a:pt x="5320" y="4932"/>
                    <a:pt x="5472" y="5023"/>
                  </a:cubicBezTo>
                  <a:cubicBezTo>
                    <a:pt x="5563" y="5114"/>
                    <a:pt x="5715" y="5175"/>
                    <a:pt x="5837" y="5206"/>
                  </a:cubicBezTo>
                  <a:cubicBezTo>
                    <a:pt x="5996" y="5240"/>
                    <a:pt x="6156" y="5257"/>
                    <a:pt x="6314" y="5257"/>
                  </a:cubicBezTo>
                  <a:cubicBezTo>
                    <a:pt x="6577" y="5257"/>
                    <a:pt x="6836" y="5209"/>
                    <a:pt x="7083" y="5114"/>
                  </a:cubicBezTo>
                  <a:cubicBezTo>
                    <a:pt x="7387" y="4993"/>
                    <a:pt x="7448" y="4841"/>
                    <a:pt x="7448" y="4841"/>
                  </a:cubicBezTo>
                  <a:lnTo>
                    <a:pt x="7448" y="4841"/>
                  </a:lnTo>
                  <a:cubicBezTo>
                    <a:pt x="7356" y="4932"/>
                    <a:pt x="7235" y="5023"/>
                    <a:pt x="7083" y="5084"/>
                  </a:cubicBezTo>
                  <a:cubicBezTo>
                    <a:pt x="6885" y="5145"/>
                    <a:pt x="6688" y="5175"/>
                    <a:pt x="6490" y="5175"/>
                  </a:cubicBezTo>
                  <a:cubicBezTo>
                    <a:pt x="6293" y="5175"/>
                    <a:pt x="6095" y="5145"/>
                    <a:pt x="5897" y="5084"/>
                  </a:cubicBezTo>
                  <a:cubicBezTo>
                    <a:pt x="5624" y="5023"/>
                    <a:pt x="5411" y="4871"/>
                    <a:pt x="5259" y="4628"/>
                  </a:cubicBezTo>
                  <a:cubicBezTo>
                    <a:pt x="5077" y="4385"/>
                    <a:pt x="4925" y="4081"/>
                    <a:pt x="4803" y="3777"/>
                  </a:cubicBezTo>
                  <a:cubicBezTo>
                    <a:pt x="4590" y="3169"/>
                    <a:pt x="4682" y="2379"/>
                    <a:pt x="4499" y="1558"/>
                  </a:cubicBezTo>
                  <a:cubicBezTo>
                    <a:pt x="4408" y="1163"/>
                    <a:pt x="4226" y="798"/>
                    <a:pt x="3983" y="494"/>
                  </a:cubicBezTo>
                  <a:cubicBezTo>
                    <a:pt x="3709" y="190"/>
                    <a:pt x="3344" y="38"/>
                    <a:pt x="2949" y="8"/>
                  </a:cubicBezTo>
                  <a:cubicBezTo>
                    <a:pt x="2892" y="3"/>
                    <a:pt x="2834" y="0"/>
                    <a:pt x="2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6;p39">
              <a:extLst>
                <a:ext uri="{FF2B5EF4-FFF2-40B4-BE49-F238E27FC236}">
                  <a16:creationId xmlns:a16="http://schemas.microsoft.com/office/drawing/2014/main" id="{C8C33234-57FC-5835-F971-7E2DD67936E5}"/>
                </a:ext>
              </a:extLst>
            </p:cNvPr>
            <p:cNvSpPr/>
            <p:nvPr/>
          </p:nvSpPr>
          <p:spPr>
            <a:xfrm>
              <a:off x="2856228" y="1040771"/>
              <a:ext cx="80277" cy="291447"/>
            </a:xfrm>
            <a:custGeom>
              <a:avLst/>
              <a:gdLst/>
              <a:ahLst/>
              <a:cxnLst/>
              <a:rect l="l" t="t" r="r" b="b"/>
              <a:pathLst>
                <a:path w="2038" h="7399" extrusionOk="0">
                  <a:moveTo>
                    <a:pt x="122" y="1"/>
                  </a:moveTo>
                  <a:cubicBezTo>
                    <a:pt x="122" y="1"/>
                    <a:pt x="31" y="122"/>
                    <a:pt x="122" y="365"/>
                  </a:cubicBezTo>
                  <a:cubicBezTo>
                    <a:pt x="153" y="517"/>
                    <a:pt x="244" y="639"/>
                    <a:pt x="335" y="760"/>
                  </a:cubicBezTo>
                  <a:cubicBezTo>
                    <a:pt x="487" y="882"/>
                    <a:pt x="639" y="1004"/>
                    <a:pt x="821" y="1095"/>
                  </a:cubicBezTo>
                  <a:cubicBezTo>
                    <a:pt x="1004" y="1216"/>
                    <a:pt x="1186" y="1338"/>
                    <a:pt x="1338" y="1520"/>
                  </a:cubicBezTo>
                  <a:cubicBezTo>
                    <a:pt x="1520" y="1703"/>
                    <a:pt x="1642" y="1915"/>
                    <a:pt x="1733" y="2159"/>
                  </a:cubicBezTo>
                  <a:cubicBezTo>
                    <a:pt x="1824" y="2432"/>
                    <a:pt x="1824" y="2706"/>
                    <a:pt x="1794" y="2979"/>
                  </a:cubicBezTo>
                  <a:cubicBezTo>
                    <a:pt x="1733" y="3283"/>
                    <a:pt x="1612" y="3557"/>
                    <a:pt x="1429" y="3800"/>
                  </a:cubicBezTo>
                  <a:cubicBezTo>
                    <a:pt x="1034" y="4286"/>
                    <a:pt x="669" y="4773"/>
                    <a:pt x="335" y="5289"/>
                  </a:cubicBezTo>
                  <a:cubicBezTo>
                    <a:pt x="61" y="5745"/>
                    <a:pt x="1" y="6292"/>
                    <a:pt x="213" y="6809"/>
                  </a:cubicBezTo>
                  <a:cubicBezTo>
                    <a:pt x="365" y="7143"/>
                    <a:pt x="669" y="7356"/>
                    <a:pt x="1034" y="7387"/>
                  </a:cubicBezTo>
                  <a:cubicBezTo>
                    <a:pt x="1072" y="7394"/>
                    <a:pt x="1108" y="7398"/>
                    <a:pt x="1143" y="7398"/>
                  </a:cubicBezTo>
                  <a:cubicBezTo>
                    <a:pt x="1247" y="7398"/>
                    <a:pt x="1338" y="7364"/>
                    <a:pt x="1429" y="7295"/>
                  </a:cubicBezTo>
                  <a:lnTo>
                    <a:pt x="1064" y="7295"/>
                  </a:lnTo>
                  <a:cubicBezTo>
                    <a:pt x="730" y="7235"/>
                    <a:pt x="456" y="7022"/>
                    <a:pt x="335" y="6748"/>
                  </a:cubicBezTo>
                  <a:cubicBezTo>
                    <a:pt x="183" y="6292"/>
                    <a:pt x="244" y="5776"/>
                    <a:pt x="487" y="5381"/>
                  </a:cubicBezTo>
                  <a:cubicBezTo>
                    <a:pt x="760" y="4894"/>
                    <a:pt x="1216" y="4469"/>
                    <a:pt x="1581" y="3922"/>
                  </a:cubicBezTo>
                  <a:cubicBezTo>
                    <a:pt x="1794" y="3648"/>
                    <a:pt x="1915" y="3344"/>
                    <a:pt x="1976" y="3010"/>
                  </a:cubicBezTo>
                  <a:cubicBezTo>
                    <a:pt x="2037" y="2706"/>
                    <a:pt x="2007" y="2402"/>
                    <a:pt x="1915" y="2098"/>
                  </a:cubicBezTo>
                  <a:cubicBezTo>
                    <a:pt x="1794" y="1855"/>
                    <a:pt x="1672" y="1611"/>
                    <a:pt x="1460" y="1399"/>
                  </a:cubicBezTo>
                  <a:cubicBezTo>
                    <a:pt x="1277" y="1247"/>
                    <a:pt x="1095" y="1095"/>
                    <a:pt x="882" y="1004"/>
                  </a:cubicBezTo>
                  <a:cubicBezTo>
                    <a:pt x="700" y="912"/>
                    <a:pt x="548" y="791"/>
                    <a:pt x="426" y="669"/>
                  </a:cubicBezTo>
                  <a:cubicBezTo>
                    <a:pt x="304" y="578"/>
                    <a:pt x="244" y="487"/>
                    <a:pt x="183" y="335"/>
                  </a:cubicBezTo>
                  <a:cubicBezTo>
                    <a:pt x="153" y="244"/>
                    <a:pt x="122" y="122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7;p39">
              <a:extLst>
                <a:ext uri="{FF2B5EF4-FFF2-40B4-BE49-F238E27FC236}">
                  <a16:creationId xmlns:a16="http://schemas.microsoft.com/office/drawing/2014/main" id="{91D91AA1-C1FB-E9B6-04F9-894A5A6F0527}"/>
                </a:ext>
              </a:extLst>
            </p:cNvPr>
            <p:cNvSpPr/>
            <p:nvPr/>
          </p:nvSpPr>
          <p:spPr>
            <a:xfrm>
              <a:off x="2858631" y="891128"/>
              <a:ext cx="68263" cy="114270"/>
            </a:xfrm>
            <a:custGeom>
              <a:avLst/>
              <a:gdLst/>
              <a:ahLst/>
              <a:cxnLst/>
              <a:rect l="l" t="t" r="r" b="b"/>
              <a:pathLst>
                <a:path w="1733" h="2901" extrusionOk="0">
                  <a:moveTo>
                    <a:pt x="304" y="0"/>
                  </a:moveTo>
                  <a:cubicBezTo>
                    <a:pt x="213" y="152"/>
                    <a:pt x="152" y="334"/>
                    <a:pt x="122" y="547"/>
                  </a:cubicBezTo>
                  <a:cubicBezTo>
                    <a:pt x="61" y="730"/>
                    <a:pt x="31" y="942"/>
                    <a:pt x="0" y="1155"/>
                  </a:cubicBezTo>
                  <a:cubicBezTo>
                    <a:pt x="0" y="1429"/>
                    <a:pt x="31" y="1702"/>
                    <a:pt x="152" y="1915"/>
                  </a:cubicBezTo>
                  <a:cubicBezTo>
                    <a:pt x="304" y="2401"/>
                    <a:pt x="669" y="2766"/>
                    <a:pt x="1155" y="2888"/>
                  </a:cubicBezTo>
                  <a:cubicBezTo>
                    <a:pt x="1212" y="2896"/>
                    <a:pt x="1264" y="2900"/>
                    <a:pt x="1312" y="2900"/>
                  </a:cubicBezTo>
                  <a:cubicBezTo>
                    <a:pt x="1599" y="2900"/>
                    <a:pt x="1733" y="2766"/>
                    <a:pt x="1733" y="2766"/>
                  </a:cubicBezTo>
                  <a:cubicBezTo>
                    <a:pt x="1726" y="2753"/>
                    <a:pt x="1711" y="2748"/>
                    <a:pt x="1688" y="2748"/>
                  </a:cubicBezTo>
                  <a:cubicBezTo>
                    <a:pt x="1636" y="2748"/>
                    <a:pt x="1547" y="2771"/>
                    <a:pt x="1429" y="2771"/>
                  </a:cubicBezTo>
                  <a:cubicBezTo>
                    <a:pt x="1357" y="2771"/>
                    <a:pt x="1275" y="2763"/>
                    <a:pt x="1186" y="2736"/>
                  </a:cubicBezTo>
                  <a:cubicBezTo>
                    <a:pt x="760" y="2584"/>
                    <a:pt x="456" y="2249"/>
                    <a:pt x="335" y="1854"/>
                  </a:cubicBezTo>
                  <a:cubicBezTo>
                    <a:pt x="243" y="1641"/>
                    <a:pt x="183" y="1398"/>
                    <a:pt x="183" y="1155"/>
                  </a:cubicBezTo>
                  <a:cubicBezTo>
                    <a:pt x="213" y="942"/>
                    <a:pt x="213" y="760"/>
                    <a:pt x="274" y="547"/>
                  </a:cubicBezTo>
                  <a:cubicBezTo>
                    <a:pt x="304" y="213"/>
                    <a:pt x="335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58;p39">
              <a:extLst>
                <a:ext uri="{FF2B5EF4-FFF2-40B4-BE49-F238E27FC236}">
                  <a16:creationId xmlns:a16="http://schemas.microsoft.com/office/drawing/2014/main" id="{5DB525FF-5DE2-D9B7-DDA5-A0D5C9C28934}"/>
                </a:ext>
              </a:extLst>
            </p:cNvPr>
            <p:cNvSpPr/>
            <p:nvPr/>
          </p:nvSpPr>
          <p:spPr>
            <a:xfrm>
              <a:off x="2444364" y="2440381"/>
              <a:ext cx="592701" cy="134162"/>
            </a:xfrm>
            <a:custGeom>
              <a:avLst/>
              <a:gdLst/>
              <a:ahLst/>
              <a:cxnLst/>
              <a:rect l="l" t="t" r="r" b="b"/>
              <a:pathLst>
                <a:path w="15047" h="3406" extrusionOk="0">
                  <a:moveTo>
                    <a:pt x="14499" y="1"/>
                  </a:moveTo>
                  <a:lnTo>
                    <a:pt x="426" y="700"/>
                  </a:lnTo>
                  <a:cubicBezTo>
                    <a:pt x="365" y="700"/>
                    <a:pt x="0" y="3405"/>
                    <a:pt x="0" y="3405"/>
                  </a:cubicBezTo>
                  <a:lnTo>
                    <a:pt x="15046" y="3162"/>
                  </a:lnTo>
                  <a:lnTo>
                    <a:pt x="14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59;p39">
              <a:extLst>
                <a:ext uri="{FF2B5EF4-FFF2-40B4-BE49-F238E27FC236}">
                  <a16:creationId xmlns:a16="http://schemas.microsoft.com/office/drawing/2014/main" id="{D9C80922-E702-6CCD-8B1C-D84DF9C4E00D}"/>
                </a:ext>
              </a:extLst>
            </p:cNvPr>
            <p:cNvSpPr/>
            <p:nvPr/>
          </p:nvSpPr>
          <p:spPr>
            <a:xfrm>
              <a:off x="2884983" y="4221957"/>
              <a:ext cx="395121" cy="492139"/>
            </a:xfrm>
            <a:custGeom>
              <a:avLst/>
              <a:gdLst/>
              <a:ahLst/>
              <a:cxnLst/>
              <a:rect l="l" t="t" r="r" b="b"/>
              <a:pathLst>
                <a:path w="10031" h="12494" extrusionOk="0">
                  <a:moveTo>
                    <a:pt x="3769" y="1"/>
                  </a:moveTo>
                  <a:lnTo>
                    <a:pt x="0" y="7751"/>
                  </a:lnTo>
                  <a:lnTo>
                    <a:pt x="9635" y="12493"/>
                  </a:lnTo>
                  <a:cubicBezTo>
                    <a:pt x="10031" y="11551"/>
                    <a:pt x="5958" y="7265"/>
                    <a:pt x="5958" y="7265"/>
                  </a:cubicBezTo>
                  <a:lnTo>
                    <a:pt x="8572" y="2402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0;p39">
              <a:extLst>
                <a:ext uri="{FF2B5EF4-FFF2-40B4-BE49-F238E27FC236}">
                  <a16:creationId xmlns:a16="http://schemas.microsoft.com/office/drawing/2014/main" id="{A1DC966F-D2AC-AE83-471E-9B4C60CEE0F0}"/>
                </a:ext>
              </a:extLst>
            </p:cNvPr>
            <p:cNvSpPr/>
            <p:nvPr/>
          </p:nvSpPr>
          <p:spPr>
            <a:xfrm>
              <a:off x="2989131" y="4433364"/>
              <a:ext cx="35963" cy="31867"/>
            </a:xfrm>
            <a:custGeom>
              <a:avLst/>
              <a:gdLst/>
              <a:ahLst/>
              <a:cxnLst/>
              <a:rect l="l" t="t" r="r" b="b"/>
              <a:pathLst>
                <a:path w="913" h="809" extrusionOk="0">
                  <a:moveTo>
                    <a:pt x="452" y="0"/>
                  </a:moveTo>
                  <a:cubicBezTo>
                    <a:pt x="274" y="0"/>
                    <a:pt x="113" y="137"/>
                    <a:pt x="61" y="318"/>
                  </a:cubicBezTo>
                  <a:cubicBezTo>
                    <a:pt x="0" y="530"/>
                    <a:pt x="152" y="743"/>
                    <a:pt x="365" y="804"/>
                  </a:cubicBezTo>
                  <a:cubicBezTo>
                    <a:pt x="390" y="807"/>
                    <a:pt x="414" y="808"/>
                    <a:pt x="438" y="808"/>
                  </a:cubicBezTo>
                  <a:cubicBezTo>
                    <a:pt x="650" y="808"/>
                    <a:pt x="827" y="688"/>
                    <a:pt x="882" y="469"/>
                  </a:cubicBezTo>
                  <a:cubicBezTo>
                    <a:pt x="912" y="226"/>
                    <a:pt x="730" y="14"/>
                    <a:pt x="517" y="14"/>
                  </a:cubicBezTo>
                  <a:lnTo>
                    <a:pt x="548" y="14"/>
                  </a:lnTo>
                  <a:cubicBezTo>
                    <a:pt x="515" y="4"/>
                    <a:pt x="483" y="0"/>
                    <a:pt x="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1;p39">
              <a:extLst>
                <a:ext uri="{FF2B5EF4-FFF2-40B4-BE49-F238E27FC236}">
                  <a16:creationId xmlns:a16="http://schemas.microsoft.com/office/drawing/2014/main" id="{41924B93-B954-4C53-C3D3-4AD24CE0993C}"/>
                </a:ext>
              </a:extLst>
            </p:cNvPr>
            <p:cNvSpPr/>
            <p:nvPr/>
          </p:nvSpPr>
          <p:spPr>
            <a:xfrm>
              <a:off x="2886165" y="4497334"/>
              <a:ext cx="385549" cy="216763"/>
            </a:xfrm>
            <a:custGeom>
              <a:avLst/>
              <a:gdLst/>
              <a:ahLst/>
              <a:cxnLst/>
              <a:rect l="l" t="t" r="r" b="b"/>
              <a:pathLst>
                <a:path w="9788" h="5503" extrusionOk="0">
                  <a:moveTo>
                    <a:pt x="396" y="1"/>
                  </a:moveTo>
                  <a:lnTo>
                    <a:pt x="0" y="760"/>
                  </a:lnTo>
                  <a:lnTo>
                    <a:pt x="9605" y="5502"/>
                  </a:lnTo>
                  <a:cubicBezTo>
                    <a:pt x="9788" y="5229"/>
                    <a:pt x="9453" y="4833"/>
                    <a:pt x="9453" y="4833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2;p39">
              <a:extLst>
                <a:ext uri="{FF2B5EF4-FFF2-40B4-BE49-F238E27FC236}">
                  <a16:creationId xmlns:a16="http://schemas.microsoft.com/office/drawing/2014/main" id="{DB1792B0-0B1F-5954-961A-2CAE84E4432B}"/>
                </a:ext>
              </a:extLst>
            </p:cNvPr>
            <p:cNvSpPr/>
            <p:nvPr/>
          </p:nvSpPr>
          <p:spPr>
            <a:xfrm>
              <a:off x="3081304" y="4501627"/>
              <a:ext cx="46598" cy="12684"/>
            </a:xfrm>
            <a:custGeom>
              <a:avLst/>
              <a:gdLst/>
              <a:ahLst/>
              <a:cxnLst/>
              <a:rect l="l" t="t" r="r" b="b"/>
              <a:pathLst>
                <a:path w="1183" h="322" extrusionOk="0">
                  <a:moveTo>
                    <a:pt x="724" y="1"/>
                  </a:moveTo>
                  <a:cubicBezTo>
                    <a:pt x="678" y="1"/>
                    <a:pt x="629" y="5"/>
                    <a:pt x="578" y="13"/>
                  </a:cubicBezTo>
                  <a:cubicBezTo>
                    <a:pt x="183" y="44"/>
                    <a:pt x="1" y="287"/>
                    <a:pt x="31" y="317"/>
                  </a:cubicBezTo>
                  <a:cubicBezTo>
                    <a:pt x="35" y="320"/>
                    <a:pt x="40" y="322"/>
                    <a:pt x="48" y="322"/>
                  </a:cubicBezTo>
                  <a:cubicBezTo>
                    <a:pt x="109" y="322"/>
                    <a:pt x="308" y="223"/>
                    <a:pt x="578" y="195"/>
                  </a:cubicBezTo>
                  <a:cubicBezTo>
                    <a:pt x="658" y="180"/>
                    <a:pt x="733" y="174"/>
                    <a:pt x="802" y="174"/>
                  </a:cubicBezTo>
                  <a:cubicBezTo>
                    <a:pt x="956" y="174"/>
                    <a:pt x="1075" y="202"/>
                    <a:pt x="1128" y="202"/>
                  </a:cubicBezTo>
                  <a:cubicBezTo>
                    <a:pt x="1142" y="202"/>
                    <a:pt x="1151" y="200"/>
                    <a:pt x="1156" y="195"/>
                  </a:cubicBezTo>
                  <a:cubicBezTo>
                    <a:pt x="1182" y="143"/>
                    <a:pt x="1006" y="1"/>
                    <a:pt x="7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3;p39">
              <a:extLst>
                <a:ext uri="{FF2B5EF4-FFF2-40B4-BE49-F238E27FC236}">
                  <a16:creationId xmlns:a16="http://schemas.microsoft.com/office/drawing/2014/main" id="{92722B9F-F126-BDC9-1DD7-D0DA8F5887C8}"/>
                </a:ext>
              </a:extLst>
            </p:cNvPr>
            <p:cNvSpPr/>
            <p:nvPr/>
          </p:nvSpPr>
          <p:spPr>
            <a:xfrm>
              <a:off x="3118449" y="4541136"/>
              <a:ext cx="40296" cy="20995"/>
            </a:xfrm>
            <a:custGeom>
              <a:avLst/>
              <a:gdLst/>
              <a:ahLst/>
              <a:cxnLst/>
              <a:rect l="l" t="t" r="r" b="b"/>
              <a:pathLst>
                <a:path w="1023" h="533" extrusionOk="0">
                  <a:moveTo>
                    <a:pt x="748" y="1"/>
                  </a:moveTo>
                  <a:cubicBezTo>
                    <a:pt x="655" y="1"/>
                    <a:pt x="544" y="20"/>
                    <a:pt x="426" y="74"/>
                  </a:cubicBezTo>
                  <a:cubicBezTo>
                    <a:pt x="122" y="226"/>
                    <a:pt x="0" y="499"/>
                    <a:pt x="61" y="530"/>
                  </a:cubicBezTo>
                  <a:cubicBezTo>
                    <a:pt x="63" y="532"/>
                    <a:pt x="66" y="533"/>
                    <a:pt x="69" y="533"/>
                  </a:cubicBezTo>
                  <a:cubicBezTo>
                    <a:pt x="112" y="533"/>
                    <a:pt x="261" y="342"/>
                    <a:pt x="517" y="256"/>
                  </a:cubicBezTo>
                  <a:cubicBezTo>
                    <a:pt x="760" y="135"/>
                    <a:pt x="1003" y="135"/>
                    <a:pt x="1003" y="104"/>
                  </a:cubicBezTo>
                  <a:cubicBezTo>
                    <a:pt x="1023" y="65"/>
                    <a:pt x="916" y="1"/>
                    <a:pt x="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4;p39">
              <a:extLst>
                <a:ext uri="{FF2B5EF4-FFF2-40B4-BE49-F238E27FC236}">
                  <a16:creationId xmlns:a16="http://schemas.microsoft.com/office/drawing/2014/main" id="{C434B010-7B67-5948-2C18-14D9EB42D444}"/>
                </a:ext>
              </a:extLst>
            </p:cNvPr>
            <p:cNvSpPr/>
            <p:nvPr/>
          </p:nvSpPr>
          <p:spPr>
            <a:xfrm>
              <a:off x="3155554" y="4577887"/>
              <a:ext cx="32379" cy="26037"/>
            </a:xfrm>
            <a:custGeom>
              <a:avLst/>
              <a:gdLst/>
              <a:ahLst/>
              <a:cxnLst/>
              <a:rect l="l" t="t" r="r" b="b"/>
              <a:pathLst>
                <a:path w="822" h="661" extrusionOk="0">
                  <a:moveTo>
                    <a:pt x="732" y="1"/>
                  </a:moveTo>
                  <a:cubicBezTo>
                    <a:pt x="632" y="1"/>
                    <a:pt x="462" y="37"/>
                    <a:pt x="304" y="174"/>
                  </a:cubicBezTo>
                  <a:cubicBezTo>
                    <a:pt x="61" y="357"/>
                    <a:pt x="0" y="661"/>
                    <a:pt x="61" y="661"/>
                  </a:cubicBezTo>
                  <a:cubicBezTo>
                    <a:pt x="92" y="661"/>
                    <a:pt x="213" y="478"/>
                    <a:pt x="426" y="326"/>
                  </a:cubicBezTo>
                  <a:cubicBezTo>
                    <a:pt x="608" y="144"/>
                    <a:pt x="821" y="83"/>
                    <a:pt x="821" y="22"/>
                  </a:cubicBezTo>
                  <a:cubicBezTo>
                    <a:pt x="821" y="12"/>
                    <a:pt x="78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5;p39">
              <a:extLst>
                <a:ext uri="{FF2B5EF4-FFF2-40B4-BE49-F238E27FC236}">
                  <a16:creationId xmlns:a16="http://schemas.microsoft.com/office/drawing/2014/main" id="{48CF5C12-B30A-320A-F31B-812323BAD1FF}"/>
                </a:ext>
              </a:extLst>
            </p:cNvPr>
            <p:cNvSpPr/>
            <p:nvPr/>
          </p:nvSpPr>
          <p:spPr>
            <a:xfrm>
              <a:off x="3105253" y="4443094"/>
              <a:ext cx="43171" cy="19695"/>
            </a:xfrm>
            <a:custGeom>
              <a:avLst/>
              <a:gdLst/>
              <a:ahLst/>
              <a:cxnLst/>
              <a:rect l="l" t="t" r="r" b="b"/>
              <a:pathLst>
                <a:path w="1096" h="500" extrusionOk="0">
                  <a:moveTo>
                    <a:pt x="233" y="0"/>
                  </a:moveTo>
                  <a:cubicBezTo>
                    <a:pt x="92" y="0"/>
                    <a:pt x="1" y="35"/>
                    <a:pt x="1" y="71"/>
                  </a:cubicBezTo>
                  <a:cubicBezTo>
                    <a:pt x="1" y="101"/>
                    <a:pt x="244" y="131"/>
                    <a:pt x="518" y="253"/>
                  </a:cubicBezTo>
                  <a:cubicBezTo>
                    <a:pt x="770" y="337"/>
                    <a:pt x="945" y="499"/>
                    <a:pt x="1018" y="499"/>
                  </a:cubicBezTo>
                  <a:cubicBezTo>
                    <a:pt x="1024" y="499"/>
                    <a:pt x="1030" y="498"/>
                    <a:pt x="1034" y="496"/>
                  </a:cubicBezTo>
                  <a:cubicBezTo>
                    <a:pt x="1095" y="466"/>
                    <a:pt x="913" y="192"/>
                    <a:pt x="609" y="71"/>
                  </a:cubicBezTo>
                  <a:cubicBezTo>
                    <a:pt x="467" y="19"/>
                    <a:pt x="337" y="0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6;p39">
              <a:extLst>
                <a:ext uri="{FF2B5EF4-FFF2-40B4-BE49-F238E27FC236}">
                  <a16:creationId xmlns:a16="http://schemas.microsoft.com/office/drawing/2014/main" id="{3DF8E957-4292-784C-396B-39FFB9032AD7}"/>
                </a:ext>
              </a:extLst>
            </p:cNvPr>
            <p:cNvSpPr/>
            <p:nvPr/>
          </p:nvSpPr>
          <p:spPr>
            <a:xfrm>
              <a:off x="3117228" y="4368331"/>
              <a:ext cx="48292" cy="56013"/>
            </a:xfrm>
            <a:custGeom>
              <a:avLst/>
              <a:gdLst/>
              <a:ahLst/>
              <a:cxnLst/>
              <a:rect l="l" t="t" r="r" b="b"/>
              <a:pathLst>
                <a:path w="1226" h="1422" extrusionOk="0">
                  <a:moveTo>
                    <a:pt x="268" y="194"/>
                  </a:moveTo>
                  <a:cubicBezTo>
                    <a:pt x="323" y="194"/>
                    <a:pt x="390" y="222"/>
                    <a:pt x="457" y="266"/>
                  </a:cubicBezTo>
                  <a:cubicBezTo>
                    <a:pt x="669" y="479"/>
                    <a:pt x="852" y="692"/>
                    <a:pt x="1004" y="965"/>
                  </a:cubicBezTo>
                  <a:cubicBezTo>
                    <a:pt x="1069" y="1111"/>
                    <a:pt x="1107" y="1231"/>
                    <a:pt x="1134" y="1311"/>
                  </a:cubicBezTo>
                  <a:lnTo>
                    <a:pt x="1134" y="1311"/>
                  </a:lnTo>
                  <a:cubicBezTo>
                    <a:pt x="1066" y="1254"/>
                    <a:pt x="963" y="1168"/>
                    <a:pt x="852" y="1057"/>
                  </a:cubicBezTo>
                  <a:cubicBezTo>
                    <a:pt x="700" y="935"/>
                    <a:pt x="578" y="813"/>
                    <a:pt x="457" y="662"/>
                  </a:cubicBezTo>
                  <a:cubicBezTo>
                    <a:pt x="396" y="570"/>
                    <a:pt x="335" y="479"/>
                    <a:pt x="274" y="388"/>
                  </a:cubicBezTo>
                  <a:cubicBezTo>
                    <a:pt x="244" y="358"/>
                    <a:pt x="244" y="297"/>
                    <a:pt x="214" y="266"/>
                  </a:cubicBezTo>
                  <a:cubicBezTo>
                    <a:pt x="214" y="206"/>
                    <a:pt x="183" y="236"/>
                    <a:pt x="214" y="206"/>
                  </a:cubicBezTo>
                  <a:cubicBezTo>
                    <a:pt x="230" y="197"/>
                    <a:pt x="248" y="194"/>
                    <a:pt x="268" y="194"/>
                  </a:cubicBezTo>
                  <a:close/>
                  <a:moveTo>
                    <a:pt x="259" y="0"/>
                  </a:moveTo>
                  <a:cubicBezTo>
                    <a:pt x="214" y="0"/>
                    <a:pt x="168" y="8"/>
                    <a:pt x="122" y="23"/>
                  </a:cubicBezTo>
                  <a:cubicBezTo>
                    <a:pt x="31" y="84"/>
                    <a:pt x="1" y="175"/>
                    <a:pt x="31" y="297"/>
                  </a:cubicBezTo>
                  <a:cubicBezTo>
                    <a:pt x="62" y="358"/>
                    <a:pt x="92" y="418"/>
                    <a:pt x="122" y="479"/>
                  </a:cubicBezTo>
                  <a:cubicBezTo>
                    <a:pt x="183" y="570"/>
                    <a:pt x="244" y="662"/>
                    <a:pt x="335" y="753"/>
                  </a:cubicBezTo>
                  <a:cubicBezTo>
                    <a:pt x="457" y="905"/>
                    <a:pt x="578" y="1057"/>
                    <a:pt x="761" y="1148"/>
                  </a:cubicBezTo>
                  <a:cubicBezTo>
                    <a:pt x="867" y="1254"/>
                    <a:pt x="1019" y="1337"/>
                    <a:pt x="1157" y="1376"/>
                  </a:cubicBezTo>
                  <a:lnTo>
                    <a:pt x="1157" y="1376"/>
                  </a:lnTo>
                  <a:cubicBezTo>
                    <a:pt x="1168" y="1406"/>
                    <a:pt x="1177" y="1421"/>
                    <a:pt x="1186" y="1421"/>
                  </a:cubicBezTo>
                  <a:cubicBezTo>
                    <a:pt x="1188" y="1409"/>
                    <a:pt x="1190" y="1397"/>
                    <a:pt x="1191" y="1385"/>
                  </a:cubicBezTo>
                  <a:lnTo>
                    <a:pt x="1191" y="1385"/>
                  </a:lnTo>
                  <a:cubicBezTo>
                    <a:pt x="1200" y="1387"/>
                    <a:pt x="1208" y="1389"/>
                    <a:pt x="1217" y="1391"/>
                  </a:cubicBezTo>
                  <a:cubicBezTo>
                    <a:pt x="1225" y="1391"/>
                    <a:pt x="1216" y="1381"/>
                    <a:pt x="1194" y="1361"/>
                  </a:cubicBezTo>
                  <a:lnTo>
                    <a:pt x="1194" y="1361"/>
                  </a:lnTo>
                  <a:cubicBezTo>
                    <a:pt x="1209" y="1199"/>
                    <a:pt x="1176" y="1040"/>
                    <a:pt x="1095" y="905"/>
                  </a:cubicBezTo>
                  <a:cubicBezTo>
                    <a:pt x="1004" y="601"/>
                    <a:pt x="791" y="358"/>
                    <a:pt x="548" y="145"/>
                  </a:cubicBezTo>
                  <a:cubicBezTo>
                    <a:pt x="518" y="84"/>
                    <a:pt x="457" y="54"/>
                    <a:pt x="396" y="23"/>
                  </a:cubicBezTo>
                  <a:cubicBezTo>
                    <a:pt x="350" y="8"/>
                    <a:pt x="305" y="0"/>
                    <a:pt x="2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7;p39">
              <a:extLst>
                <a:ext uri="{FF2B5EF4-FFF2-40B4-BE49-F238E27FC236}">
                  <a16:creationId xmlns:a16="http://schemas.microsoft.com/office/drawing/2014/main" id="{E0144877-A6A0-F7E5-C990-EDF1BB728554}"/>
                </a:ext>
              </a:extLst>
            </p:cNvPr>
            <p:cNvSpPr/>
            <p:nvPr/>
          </p:nvSpPr>
          <p:spPr>
            <a:xfrm>
              <a:off x="3161541" y="4371167"/>
              <a:ext cx="50340" cy="54358"/>
            </a:xfrm>
            <a:custGeom>
              <a:avLst/>
              <a:gdLst/>
              <a:ahLst/>
              <a:cxnLst/>
              <a:rect l="l" t="t" r="r" b="b"/>
              <a:pathLst>
                <a:path w="1278" h="1380" extrusionOk="0">
                  <a:moveTo>
                    <a:pt x="1012" y="1"/>
                  </a:moveTo>
                  <a:cubicBezTo>
                    <a:pt x="899" y="1"/>
                    <a:pt x="791" y="35"/>
                    <a:pt x="700" y="103"/>
                  </a:cubicBezTo>
                  <a:cubicBezTo>
                    <a:pt x="608" y="164"/>
                    <a:pt x="517" y="255"/>
                    <a:pt x="426" y="346"/>
                  </a:cubicBezTo>
                  <a:cubicBezTo>
                    <a:pt x="304" y="498"/>
                    <a:pt x="183" y="650"/>
                    <a:pt x="122" y="833"/>
                  </a:cubicBezTo>
                  <a:cubicBezTo>
                    <a:pt x="31" y="985"/>
                    <a:pt x="0" y="1197"/>
                    <a:pt x="0" y="1380"/>
                  </a:cubicBezTo>
                  <a:cubicBezTo>
                    <a:pt x="31" y="1380"/>
                    <a:pt x="92" y="1167"/>
                    <a:pt x="244" y="863"/>
                  </a:cubicBezTo>
                  <a:cubicBezTo>
                    <a:pt x="335" y="711"/>
                    <a:pt x="426" y="559"/>
                    <a:pt x="578" y="438"/>
                  </a:cubicBezTo>
                  <a:cubicBezTo>
                    <a:pt x="639" y="377"/>
                    <a:pt x="730" y="286"/>
                    <a:pt x="821" y="255"/>
                  </a:cubicBezTo>
                  <a:cubicBezTo>
                    <a:pt x="882" y="164"/>
                    <a:pt x="973" y="164"/>
                    <a:pt x="1064" y="164"/>
                  </a:cubicBezTo>
                  <a:cubicBezTo>
                    <a:pt x="1095" y="164"/>
                    <a:pt x="1095" y="286"/>
                    <a:pt x="1064" y="377"/>
                  </a:cubicBezTo>
                  <a:cubicBezTo>
                    <a:pt x="1034" y="498"/>
                    <a:pt x="1003" y="590"/>
                    <a:pt x="943" y="681"/>
                  </a:cubicBezTo>
                  <a:cubicBezTo>
                    <a:pt x="852" y="833"/>
                    <a:pt x="700" y="954"/>
                    <a:pt x="548" y="1045"/>
                  </a:cubicBezTo>
                  <a:cubicBezTo>
                    <a:pt x="304" y="1228"/>
                    <a:pt x="92" y="1228"/>
                    <a:pt x="92" y="1258"/>
                  </a:cubicBezTo>
                  <a:cubicBezTo>
                    <a:pt x="137" y="1266"/>
                    <a:pt x="183" y="1270"/>
                    <a:pt x="228" y="1270"/>
                  </a:cubicBezTo>
                  <a:cubicBezTo>
                    <a:pt x="363" y="1270"/>
                    <a:pt x="494" y="1235"/>
                    <a:pt x="608" y="1167"/>
                  </a:cubicBezTo>
                  <a:cubicBezTo>
                    <a:pt x="791" y="1076"/>
                    <a:pt x="943" y="954"/>
                    <a:pt x="1064" y="772"/>
                  </a:cubicBezTo>
                  <a:cubicBezTo>
                    <a:pt x="1125" y="681"/>
                    <a:pt x="1186" y="559"/>
                    <a:pt x="1216" y="468"/>
                  </a:cubicBezTo>
                  <a:cubicBezTo>
                    <a:pt x="1247" y="377"/>
                    <a:pt x="1277" y="316"/>
                    <a:pt x="1277" y="255"/>
                  </a:cubicBezTo>
                  <a:cubicBezTo>
                    <a:pt x="1277" y="164"/>
                    <a:pt x="1216" y="73"/>
                    <a:pt x="1125" y="12"/>
                  </a:cubicBezTo>
                  <a:cubicBezTo>
                    <a:pt x="1087" y="4"/>
                    <a:pt x="1049" y="1"/>
                    <a:pt x="1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68;p39">
              <a:extLst>
                <a:ext uri="{FF2B5EF4-FFF2-40B4-BE49-F238E27FC236}">
                  <a16:creationId xmlns:a16="http://schemas.microsoft.com/office/drawing/2014/main" id="{C177E6F2-DB3D-C3D9-44A3-F1232A943956}"/>
                </a:ext>
              </a:extLst>
            </p:cNvPr>
            <p:cNvSpPr/>
            <p:nvPr/>
          </p:nvSpPr>
          <p:spPr>
            <a:xfrm>
              <a:off x="2916101" y="4481775"/>
              <a:ext cx="487333" cy="375978"/>
            </a:xfrm>
            <a:custGeom>
              <a:avLst/>
              <a:gdLst/>
              <a:ahLst/>
              <a:cxnLst/>
              <a:rect l="l" t="t" r="r" b="b"/>
              <a:pathLst>
                <a:path w="12372" h="9545" extrusionOk="0">
                  <a:moveTo>
                    <a:pt x="5228" y="0"/>
                  </a:moveTo>
                  <a:lnTo>
                    <a:pt x="0" y="1155"/>
                  </a:lnTo>
                  <a:lnTo>
                    <a:pt x="1885" y="9545"/>
                  </a:lnTo>
                  <a:lnTo>
                    <a:pt x="12371" y="7235"/>
                  </a:lnTo>
                  <a:cubicBezTo>
                    <a:pt x="12067" y="6262"/>
                    <a:pt x="6231" y="5441"/>
                    <a:pt x="6231" y="5441"/>
                  </a:cubicBezTo>
                  <a:lnTo>
                    <a:pt x="52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69;p39">
              <a:extLst>
                <a:ext uri="{FF2B5EF4-FFF2-40B4-BE49-F238E27FC236}">
                  <a16:creationId xmlns:a16="http://schemas.microsoft.com/office/drawing/2014/main" id="{AAD930BC-793E-F5E2-D92F-E78ADA7F472A}"/>
                </a:ext>
              </a:extLst>
            </p:cNvPr>
            <p:cNvSpPr/>
            <p:nvPr/>
          </p:nvSpPr>
          <p:spPr>
            <a:xfrm>
              <a:off x="3019067" y="4704408"/>
              <a:ext cx="35963" cy="32654"/>
            </a:xfrm>
            <a:custGeom>
              <a:avLst/>
              <a:gdLst/>
              <a:ahLst/>
              <a:cxnLst/>
              <a:rect l="l" t="t" r="r" b="b"/>
              <a:pathLst>
                <a:path w="913" h="829" extrusionOk="0">
                  <a:moveTo>
                    <a:pt x="454" y="1"/>
                  </a:moveTo>
                  <a:cubicBezTo>
                    <a:pt x="379" y="1"/>
                    <a:pt x="306" y="21"/>
                    <a:pt x="244" y="63"/>
                  </a:cubicBezTo>
                  <a:lnTo>
                    <a:pt x="274" y="32"/>
                  </a:lnTo>
                  <a:lnTo>
                    <a:pt x="274" y="32"/>
                  </a:lnTo>
                  <a:cubicBezTo>
                    <a:pt x="92" y="154"/>
                    <a:pt x="0" y="397"/>
                    <a:pt x="92" y="610"/>
                  </a:cubicBezTo>
                  <a:cubicBezTo>
                    <a:pt x="158" y="743"/>
                    <a:pt x="306" y="828"/>
                    <a:pt x="465" y="828"/>
                  </a:cubicBezTo>
                  <a:cubicBezTo>
                    <a:pt x="522" y="828"/>
                    <a:pt x="582" y="817"/>
                    <a:pt x="639" y="792"/>
                  </a:cubicBezTo>
                  <a:cubicBezTo>
                    <a:pt x="851" y="671"/>
                    <a:pt x="912" y="428"/>
                    <a:pt x="821" y="215"/>
                  </a:cubicBezTo>
                  <a:cubicBezTo>
                    <a:pt x="741" y="75"/>
                    <a:pt x="596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0;p39">
              <a:extLst>
                <a:ext uri="{FF2B5EF4-FFF2-40B4-BE49-F238E27FC236}">
                  <a16:creationId xmlns:a16="http://schemas.microsoft.com/office/drawing/2014/main" id="{6D0EDD9B-D988-48E4-847E-B553666D4F08}"/>
                </a:ext>
              </a:extLst>
            </p:cNvPr>
            <p:cNvSpPr/>
            <p:nvPr/>
          </p:nvSpPr>
          <p:spPr>
            <a:xfrm>
              <a:off x="2984325" y="4748761"/>
              <a:ext cx="419110" cy="108992"/>
            </a:xfrm>
            <a:custGeom>
              <a:avLst/>
              <a:gdLst/>
              <a:ahLst/>
              <a:cxnLst/>
              <a:rect l="l" t="t" r="r" b="b"/>
              <a:pathLst>
                <a:path w="10640" h="2767" extrusionOk="0">
                  <a:moveTo>
                    <a:pt x="10092" y="1"/>
                  </a:moveTo>
                  <a:lnTo>
                    <a:pt x="1" y="1916"/>
                  </a:lnTo>
                  <a:lnTo>
                    <a:pt x="153" y="2767"/>
                  </a:lnTo>
                  <a:lnTo>
                    <a:pt x="10639" y="457"/>
                  </a:lnTo>
                  <a:cubicBezTo>
                    <a:pt x="10609" y="122"/>
                    <a:pt x="10092" y="1"/>
                    <a:pt x="10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1;p39">
              <a:extLst>
                <a:ext uri="{FF2B5EF4-FFF2-40B4-BE49-F238E27FC236}">
                  <a16:creationId xmlns:a16="http://schemas.microsoft.com/office/drawing/2014/main" id="{D7EE5D75-563B-BEEB-EF16-5B2AC1D76A4A}"/>
                </a:ext>
              </a:extLst>
            </p:cNvPr>
            <p:cNvSpPr/>
            <p:nvPr/>
          </p:nvSpPr>
          <p:spPr>
            <a:xfrm>
              <a:off x="3134008" y="4691212"/>
              <a:ext cx="33560" cy="32536"/>
            </a:xfrm>
            <a:custGeom>
              <a:avLst/>
              <a:gdLst/>
              <a:ahLst/>
              <a:cxnLst/>
              <a:rect l="l" t="t" r="r" b="b"/>
              <a:pathLst>
                <a:path w="852" h="826" extrusionOk="0">
                  <a:moveTo>
                    <a:pt x="762" y="0"/>
                  </a:moveTo>
                  <a:cubicBezTo>
                    <a:pt x="647" y="0"/>
                    <a:pt x="439" y="60"/>
                    <a:pt x="274" y="246"/>
                  </a:cubicBezTo>
                  <a:cubicBezTo>
                    <a:pt x="0" y="519"/>
                    <a:pt x="0" y="823"/>
                    <a:pt x="31" y="823"/>
                  </a:cubicBezTo>
                  <a:cubicBezTo>
                    <a:pt x="34" y="825"/>
                    <a:pt x="38" y="826"/>
                    <a:pt x="41" y="826"/>
                  </a:cubicBezTo>
                  <a:cubicBezTo>
                    <a:pt x="102" y="826"/>
                    <a:pt x="195" y="597"/>
                    <a:pt x="395" y="367"/>
                  </a:cubicBezTo>
                  <a:cubicBezTo>
                    <a:pt x="608" y="155"/>
                    <a:pt x="851" y="94"/>
                    <a:pt x="851" y="33"/>
                  </a:cubicBezTo>
                  <a:cubicBezTo>
                    <a:pt x="851" y="14"/>
                    <a:pt x="817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2;p39">
              <a:extLst>
                <a:ext uri="{FF2B5EF4-FFF2-40B4-BE49-F238E27FC236}">
                  <a16:creationId xmlns:a16="http://schemas.microsoft.com/office/drawing/2014/main" id="{EC1FA74A-078B-1CD8-F928-57FA78D5AD43}"/>
                </a:ext>
              </a:extLst>
            </p:cNvPr>
            <p:cNvSpPr/>
            <p:nvPr/>
          </p:nvSpPr>
          <p:spPr>
            <a:xfrm>
              <a:off x="3190257" y="4700193"/>
              <a:ext cx="25210" cy="37854"/>
            </a:xfrm>
            <a:custGeom>
              <a:avLst/>
              <a:gdLst/>
              <a:ahLst/>
              <a:cxnLst/>
              <a:rect l="l" t="t" r="r" b="b"/>
              <a:pathLst>
                <a:path w="640" h="961" extrusionOk="0">
                  <a:moveTo>
                    <a:pt x="575" y="0"/>
                  </a:moveTo>
                  <a:cubicBezTo>
                    <a:pt x="487" y="0"/>
                    <a:pt x="245" y="107"/>
                    <a:pt x="123" y="352"/>
                  </a:cubicBezTo>
                  <a:cubicBezTo>
                    <a:pt x="1" y="686"/>
                    <a:pt x="92" y="960"/>
                    <a:pt x="123" y="960"/>
                  </a:cubicBezTo>
                  <a:cubicBezTo>
                    <a:pt x="183" y="960"/>
                    <a:pt x="183" y="717"/>
                    <a:pt x="305" y="443"/>
                  </a:cubicBezTo>
                  <a:cubicBezTo>
                    <a:pt x="426" y="200"/>
                    <a:pt x="639" y="48"/>
                    <a:pt x="609" y="18"/>
                  </a:cubicBezTo>
                  <a:cubicBezTo>
                    <a:pt x="609" y="6"/>
                    <a:pt x="596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3;p39">
              <a:extLst>
                <a:ext uri="{FF2B5EF4-FFF2-40B4-BE49-F238E27FC236}">
                  <a16:creationId xmlns:a16="http://schemas.microsoft.com/office/drawing/2014/main" id="{51B936CE-7469-A19D-0499-A3DAB14AA192}"/>
                </a:ext>
              </a:extLst>
            </p:cNvPr>
            <p:cNvSpPr/>
            <p:nvPr/>
          </p:nvSpPr>
          <p:spPr>
            <a:xfrm>
              <a:off x="3244143" y="4709095"/>
              <a:ext cx="16820" cy="38523"/>
            </a:xfrm>
            <a:custGeom>
              <a:avLst/>
              <a:gdLst/>
              <a:ahLst/>
              <a:cxnLst/>
              <a:rect l="l" t="t" r="r" b="b"/>
              <a:pathLst>
                <a:path w="427" h="978" extrusionOk="0">
                  <a:moveTo>
                    <a:pt x="354" y="1"/>
                  </a:moveTo>
                  <a:cubicBezTo>
                    <a:pt x="300" y="1"/>
                    <a:pt x="117" y="152"/>
                    <a:pt x="62" y="430"/>
                  </a:cubicBezTo>
                  <a:cubicBezTo>
                    <a:pt x="1" y="734"/>
                    <a:pt x="122" y="977"/>
                    <a:pt x="153" y="977"/>
                  </a:cubicBezTo>
                  <a:cubicBezTo>
                    <a:pt x="214" y="947"/>
                    <a:pt x="183" y="734"/>
                    <a:pt x="244" y="491"/>
                  </a:cubicBezTo>
                  <a:cubicBezTo>
                    <a:pt x="305" y="217"/>
                    <a:pt x="426" y="35"/>
                    <a:pt x="365" y="5"/>
                  </a:cubicBezTo>
                  <a:cubicBezTo>
                    <a:pt x="363" y="2"/>
                    <a:pt x="35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4;p39">
              <a:extLst>
                <a:ext uri="{FF2B5EF4-FFF2-40B4-BE49-F238E27FC236}">
                  <a16:creationId xmlns:a16="http://schemas.microsoft.com/office/drawing/2014/main" id="{5CCD8C9C-A4FF-7517-4041-A614911AF637}"/>
                </a:ext>
              </a:extLst>
            </p:cNvPr>
            <p:cNvSpPr/>
            <p:nvPr/>
          </p:nvSpPr>
          <p:spPr>
            <a:xfrm>
              <a:off x="3108877" y="4640911"/>
              <a:ext cx="44314" cy="15874"/>
            </a:xfrm>
            <a:custGeom>
              <a:avLst/>
              <a:gdLst/>
              <a:ahLst/>
              <a:cxnLst/>
              <a:rect l="l" t="t" r="r" b="b"/>
              <a:pathLst>
                <a:path w="1125" h="403" extrusionOk="0">
                  <a:moveTo>
                    <a:pt x="765" y="0"/>
                  </a:moveTo>
                  <a:cubicBezTo>
                    <a:pt x="689" y="0"/>
                    <a:pt x="605" y="9"/>
                    <a:pt x="517" y="33"/>
                  </a:cubicBezTo>
                  <a:cubicBezTo>
                    <a:pt x="182" y="125"/>
                    <a:pt x="0" y="368"/>
                    <a:pt x="61" y="398"/>
                  </a:cubicBezTo>
                  <a:cubicBezTo>
                    <a:pt x="64" y="401"/>
                    <a:pt x="69" y="403"/>
                    <a:pt x="77" y="403"/>
                  </a:cubicBezTo>
                  <a:cubicBezTo>
                    <a:pt x="137" y="403"/>
                    <a:pt x="333" y="297"/>
                    <a:pt x="578" y="216"/>
                  </a:cubicBezTo>
                  <a:cubicBezTo>
                    <a:pt x="851" y="125"/>
                    <a:pt x="1125" y="155"/>
                    <a:pt x="1125" y="94"/>
                  </a:cubicBezTo>
                  <a:cubicBezTo>
                    <a:pt x="1125" y="72"/>
                    <a:pt x="977" y="0"/>
                    <a:pt x="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5;p39">
              <a:extLst>
                <a:ext uri="{FF2B5EF4-FFF2-40B4-BE49-F238E27FC236}">
                  <a16:creationId xmlns:a16="http://schemas.microsoft.com/office/drawing/2014/main" id="{4C06E0B5-21FE-DC7E-0FC3-3CBA50A39DD2}"/>
                </a:ext>
              </a:extLst>
            </p:cNvPr>
            <p:cNvSpPr/>
            <p:nvPr/>
          </p:nvSpPr>
          <p:spPr>
            <a:xfrm>
              <a:off x="3075316" y="4578753"/>
              <a:ext cx="69484" cy="27573"/>
            </a:xfrm>
            <a:custGeom>
              <a:avLst/>
              <a:gdLst/>
              <a:ahLst/>
              <a:cxnLst/>
              <a:rect l="l" t="t" r="r" b="b"/>
              <a:pathLst>
                <a:path w="1764" h="700" extrusionOk="0">
                  <a:moveTo>
                    <a:pt x="426" y="183"/>
                  </a:moveTo>
                  <a:cubicBezTo>
                    <a:pt x="548" y="183"/>
                    <a:pt x="639" y="213"/>
                    <a:pt x="761" y="213"/>
                  </a:cubicBezTo>
                  <a:cubicBezTo>
                    <a:pt x="943" y="244"/>
                    <a:pt x="1126" y="304"/>
                    <a:pt x="1278" y="396"/>
                  </a:cubicBezTo>
                  <a:cubicBezTo>
                    <a:pt x="1431" y="457"/>
                    <a:pt x="1546" y="519"/>
                    <a:pt x="1622" y="560"/>
                  </a:cubicBezTo>
                  <a:lnTo>
                    <a:pt x="1622" y="560"/>
                  </a:lnTo>
                  <a:cubicBezTo>
                    <a:pt x="1578" y="557"/>
                    <a:pt x="1534" y="555"/>
                    <a:pt x="1490" y="555"/>
                  </a:cubicBezTo>
                  <a:cubicBezTo>
                    <a:pt x="1399" y="555"/>
                    <a:pt x="1308" y="563"/>
                    <a:pt x="1217" y="578"/>
                  </a:cubicBezTo>
                  <a:cubicBezTo>
                    <a:pt x="1034" y="548"/>
                    <a:pt x="852" y="517"/>
                    <a:pt x="670" y="487"/>
                  </a:cubicBezTo>
                  <a:cubicBezTo>
                    <a:pt x="578" y="456"/>
                    <a:pt x="457" y="426"/>
                    <a:pt x="366" y="396"/>
                  </a:cubicBezTo>
                  <a:cubicBezTo>
                    <a:pt x="305" y="365"/>
                    <a:pt x="275" y="335"/>
                    <a:pt x="244" y="335"/>
                  </a:cubicBezTo>
                  <a:cubicBezTo>
                    <a:pt x="214" y="304"/>
                    <a:pt x="183" y="304"/>
                    <a:pt x="214" y="274"/>
                  </a:cubicBezTo>
                  <a:cubicBezTo>
                    <a:pt x="214" y="213"/>
                    <a:pt x="335" y="183"/>
                    <a:pt x="426" y="183"/>
                  </a:cubicBezTo>
                  <a:close/>
                  <a:moveTo>
                    <a:pt x="426" y="0"/>
                  </a:moveTo>
                  <a:cubicBezTo>
                    <a:pt x="366" y="0"/>
                    <a:pt x="305" y="31"/>
                    <a:pt x="244" y="31"/>
                  </a:cubicBezTo>
                  <a:cubicBezTo>
                    <a:pt x="153" y="61"/>
                    <a:pt x="62" y="122"/>
                    <a:pt x="31" y="213"/>
                  </a:cubicBezTo>
                  <a:cubicBezTo>
                    <a:pt x="1" y="304"/>
                    <a:pt x="31" y="396"/>
                    <a:pt x="123" y="456"/>
                  </a:cubicBezTo>
                  <a:cubicBezTo>
                    <a:pt x="183" y="517"/>
                    <a:pt x="244" y="517"/>
                    <a:pt x="305" y="548"/>
                  </a:cubicBezTo>
                  <a:cubicBezTo>
                    <a:pt x="426" y="578"/>
                    <a:pt x="518" y="608"/>
                    <a:pt x="639" y="639"/>
                  </a:cubicBezTo>
                  <a:cubicBezTo>
                    <a:pt x="822" y="669"/>
                    <a:pt x="1034" y="700"/>
                    <a:pt x="1217" y="700"/>
                  </a:cubicBezTo>
                  <a:cubicBezTo>
                    <a:pt x="1380" y="700"/>
                    <a:pt x="1542" y="675"/>
                    <a:pt x="1705" y="605"/>
                  </a:cubicBezTo>
                  <a:lnTo>
                    <a:pt x="1705" y="605"/>
                  </a:lnTo>
                  <a:cubicBezTo>
                    <a:pt x="1716" y="610"/>
                    <a:pt x="1724" y="613"/>
                    <a:pt x="1728" y="613"/>
                  </a:cubicBezTo>
                  <a:cubicBezTo>
                    <a:pt x="1732" y="613"/>
                    <a:pt x="1733" y="612"/>
                    <a:pt x="1733" y="608"/>
                  </a:cubicBezTo>
                  <a:cubicBezTo>
                    <a:pt x="1739" y="608"/>
                    <a:pt x="1740" y="602"/>
                    <a:pt x="1735" y="592"/>
                  </a:cubicBezTo>
                  <a:lnTo>
                    <a:pt x="1735" y="592"/>
                  </a:lnTo>
                  <a:cubicBezTo>
                    <a:pt x="1745" y="587"/>
                    <a:pt x="1754" y="583"/>
                    <a:pt x="1764" y="578"/>
                  </a:cubicBezTo>
                  <a:cubicBezTo>
                    <a:pt x="1750" y="576"/>
                    <a:pt x="1737" y="574"/>
                    <a:pt x="1724" y="572"/>
                  </a:cubicBezTo>
                  <a:lnTo>
                    <a:pt x="1724" y="572"/>
                  </a:lnTo>
                  <a:cubicBezTo>
                    <a:pt x="1684" y="511"/>
                    <a:pt x="1559" y="384"/>
                    <a:pt x="1338" y="274"/>
                  </a:cubicBezTo>
                  <a:cubicBezTo>
                    <a:pt x="1156" y="152"/>
                    <a:pt x="974" y="92"/>
                    <a:pt x="791" y="61"/>
                  </a:cubicBezTo>
                  <a:cubicBezTo>
                    <a:pt x="670" y="31"/>
                    <a:pt x="548" y="31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6;p39">
              <a:extLst>
                <a:ext uri="{FF2B5EF4-FFF2-40B4-BE49-F238E27FC236}">
                  <a16:creationId xmlns:a16="http://schemas.microsoft.com/office/drawing/2014/main" id="{8D07C557-13B3-63B2-CDD5-0FA0540CBBC1}"/>
                </a:ext>
              </a:extLst>
            </p:cNvPr>
            <p:cNvSpPr/>
            <p:nvPr/>
          </p:nvSpPr>
          <p:spPr>
            <a:xfrm>
              <a:off x="3129202" y="4535188"/>
              <a:ext cx="32379" cy="69957"/>
            </a:xfrm>
            <a:custGeom>
              <a:avLst/>
              <a:gdLst/>
              <a:ahLst/>
              <a:cxnLst/>
              <a:rect l="l" t="t" r="r" b="b"/>
              <a:pathLst>
                <a:path w="822" h="1776" extrusionOk="0">
                  <a:moveTo>
                    <a:pt x="433" y="1"/>
                  </a:moveTo>
                  <a:cubicBezTo>
                    <a:pt x="411" y="1"/>
                    <a:pt x="388" y="5"/>
                    <a:pt x="365" y="12"/>
                  </a:cubicBezTo>
                  <a:cubicBezTo>
                    <a:pt x="214" y="73"/>
                    <a:pt x="122" y="195"/>
                    <a:pt x="92" y="347"/>
                  </a:cubicBezTo>
                  <a:cubicBezTo>
                    <a:pt x="62" y="468"/>
                    <a:pt x="31" y="590"/>
                    <a:pt x="31" y="711"/>
                  </a:cubicBezTo>
                  <a:cubicBezTo>
                    <a:pt x="1" y="894"/>
                    <a:pt x="31" y="1106"/>
                    <a:pt x="92" y="1289"/>
                  </a:cubicBezTo>
                  <a:cubicBezTo>
                    <a:pt x="183" y="1623"/>
                    <a:pt x="335" y="1775"/>
                    <a:pt x="335" y="1775"/>
                  </a:cubicBezTo>
                  <a:cubicBezTo>
                    <a:pt x="365" y="1775"/>
                    <a:pt x="274" y="1593"/>
                    <a:pt x="183" y="1258"/>
                  </a:cubicBezTo>
                  <a:cubicBezTo>
                    <a:pt x="183" y="1076"/>
                    <a:pt x="183" y="894"/>
                    <a:pt x="183" y="711"/>
                  </a:cubicBezTo>
                  <a:cubicBezTo>
                    <a:pt x="214" y="590"/>
                    <a:pt x="244" y="499"/>
                    <a:pt x="274" y="407"/>
                  </a:cubicBezTo>
                  <a:cubicBezTo>
                    <a:pt x="274" y="286"/>
                    <a:pt x="365" y="195"/>
                    <a:pt x="396" y="195"/>
                  </a:cubicBezTo>
                  <a:cubicBezTo>
                    <a:pt x="404" y="190"/>
                    <a:pt x="412" y="189"/>
                    <a:pt x="420" y="189"/>
                  </a:cubicBezTo>
                  <a:cubicBezTo>
                    <a:pt x="472" y="189"/>
                    <a:pt x="522" y="268"/>
                    <a:pt x="548" y="347"/>
                  </a:cubicBezTo>
                  <a:cubicBezTo>
                    <a:pt x="578" y="438"/>
                    <a:pt x="609" y="559"/>
                    <a:pt x="639" y="650"/>
                  </a:cubicBezTo>
                  <a:cubicBezTo>
                    <a:pt x="639" y="833"/>
                    <a:pt x="639" y="1015"/>
                    <a:pt x="578" y="1198"/>
                  </a:cubicBezTo>
                  <a:cubicBezTo>
                    <a:pt x="517" y="1350"/>
                    <a:pt x="426" y="1502"/>
                    <a:pt x="335" y="1623"/>
                  </a:cubicBezTo>
                  <a:cubicBezTo>
                    <a:pt x="335" y="1626"/>
                    <a:pt x="337" y="1628"/>
                    <a:pt x="341" y="1628"/>
                  </a:cubicBezTo>
                  <a:cubicBezTo>
                    <a:pt x="377" y="1628"/>
                    <a:pt x="563" y="1502"/>
                    <a:pt x="700" y="1228"/>
                  </a:cubicBezTo>
                  <a:cubicBezTo>
                    <a:pt x="761" y="1046"/>
                    <a:pt x="821" y="833"/>
                    <a:pt x="791" y="650"/>
                  </a:cubicBezTo>
                  <a:cubicBezTo>
                    <a:pt x="791" y="529"/>
                    <a:pt x="761" y="407"/>
                    <a:pt x="730" y="286"/>
                  </a:cubicBezTo>
                  <a:cubicBezTo>
                    <a:pt x="700" y="225"/>
                    <a:pt x="669" y="164"/>
                    <a:pt x="609" y="103"/>
                  </a:cubicBezTo>
                  <a:cubicBezTo>
                    <a:pt x="563" y="35"/>
                    <a:pt x="500" y="1"/>
                    <a:pt x="4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7;p39">
              <a:extLst>
                <a:ext uri="{FF2B5EF4-FFF2-40B4-BE49-F238E27FC236}">
                  <a16:creationId xmlns:a16="http://schemas.microsoft.com/office/drawing/2014/main" id="{BF1A2A49-39CD-ABB7-95F9-CB8F8589848C}"/>
                </a:ext>
              </a:extLst>
            </p:cNvPr>
            <p:cNvSpPr/>
            <p:nvPr/>
          </p:nvSpPr>
          <p:spPr>
            <a:xfrm>
              <a:off x="2767640" y="2496670"/>
              <a:ext cx="876427" cy="2043790"/>
            </a:xfrm>
            <a:custGeom>
              <a:avLst/>
              <a:gdLst/>
              <a:ahLst/>
              <a:cxnLst/>
              <a:rect l="l" t="t" r="r" b="b"/>
              <a:pathLst>
                <a:path w="22250" h="51886" extrusionOk="0">
                  <a:moveTo>
                    <a:pt x="0" y="1"/>
                  </a:moveTo>
                  <a:lnTo>
                    <a:pt x="3861" y="16019"/>
                  </a:lnTo>
                  <a:lnTo>
                    <a:pt x="12462" y="26870"/>
                  </a:lnTo>
                  <a:lnTo>
                    <a:pt x="5137" y="44439"/>
                  </a:lnTo>
                  <a:lnTo>
                    <a:pt x="9788" y="51886"/>
                  </a:lnTo>
                  <a:lnTo>
                    <a:pt x="21429" y="28116"/>
                  </a:lnTo>
                  <a:cubicBezTo>
                    <a:pt x="22250" y="25746"/>
                    <a:pt x="21824" y="23101"/>
                    <a:pt x="20305" y="21095"/>
                  </a:cubicBezTo>
                  <a:lnTo>
                    <a:pt x="5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78;p39">
              <a:extLst>
                <a:ext uri="{FF2B5EF4-FFF2-40B4-BE49-F238E27FC236}">
                  <a16:creationId xmlns:a16="http://schemas.microsoft.com/office/drawing/2014/main" id="{7F9E2B04-CAF9-A969-C012-E44168C39FFE}"/>
                </a:ext>
              </a:extLst>
            </p:cNvPr>
            <p:cNvSpPr/>
            <p:nvPr/>
          </p:nvSpPr>
          <p:spPr>
            <a:xfrm>
              <a:off x="2388076" y="2496670"/>
              <a:ext cx="791463" cy="2226992"/>
            </a:xfrm>
            <a:custGeom>
              <a:avLst/>
              <a:gdLst/>
              <a:ahLst/>
              <a:cxnLst/>
              <a:rect l="l" t="t" r="r" b="b"/>
              <a:pathLst>
                <a:path w="20093" h="56537" extrusionOk="0">
                  <a:moveTo>
                    <a:pt x="2736" y="1"/>
                  </a:moveTo>
                  <a:cubicBezTo>
                    <a:pt x="2736" y="1"/>
                    <a:pt x="92" y="1186"/>
                    <a:pt x="31" y="7751"/>
                  </a:cubicBezTo>
                  <a:cubicBezTo>
                    <a:pt x="1" y="13739"/>
                    <a:pt x="6232" y="25928"/>
                    <a:pt x="6232" y="25928"/>
                  </a:cubicBezTo>
                  <a:lnTo>
                    <a:pt x="13405" y="56536"/>
                  </a:lnTo>
                  <a:lnTo>
                    <a:pt x="20092" y="55017"/>
                  </a:lnTo>
                  <a:lnTo>
                    <a:pt x="12889" y="4773"/>
                  </a:lnTo>
                  <a:lnTo>
                    <a:pt x="12524" y="274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79;p39">
              <a:extLst>
                <a:ext uri="{FF2B5EF4-FFF2-40B4-BE49-F238E27FC236}">
                  <a16:creationId xmlns:a16="http://schemas.microsoft.com/office/drawing/2014/main" id="{76F233CD-737E-9D3B-0D8E-89E3C109272F}"/>
                </a:ext>
              </a:extLst>
            </p:cNvPr>
            <p:cNvSpPr/>
            <p:nvPr/>
          </p:nvSpPr>
          <p:spPr>
            <a:xfrm>
              <a:off x="2934063" y="2713394"/>
              <a:ext cx="44314" cy="530426"/>
            </a:xfrm>
            <a:custGeom>
              <a:avLst/>
              <a:gdLst/>
              <a:ahLst/>
              <a:cxnLst/>
              <a:rect l="l" t="t" r="r" b="b"/>
              <a:pathLst>
                <a:path w="1125" h="13466" extrusionOk="0">
                  <a:moveTo>
                    <a:pt x="61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851"/>
                    <a:pt x="0" y="1368"/>
                    <a:pt x="0" y="1976"/>
                  </a:cubicBezTo>
                  <a:cubicBezTo>
                    <a:pt x="0" y="3192"/>
                    <a:pt x="61" y="4894"/>
                    <a:pt x="183" y="6748"/>
                  </a:cubicBezTo>
                  <a:cubicBezTo>
                    <a:pt x="335" y="8602"/>
                    <a:pt x="547" y="10304"/>
                    <a:pt x="760" y="11520"/>
                  </a:cubicBezTo>
                  <a:cubicBezTo>
                    <a:pt x="851" y="12098"/>
                    <a:pt x="943" y="12614"/>
                    <a:pt x="1003" y="12918"/>
                  </a:cubicBezTo>
                  <a:cubicBezTo>
                    <a:pt x="1034" y="13101"/>
                    <a:pt x="1064" y="13283"/>
                    <a:pt x="1125" y="13465"/>
                  </a:cubicBezTo>
                  <a:cubicBezTo>
                    <a:pt x="1125" y="13283"/>
                    <a:pt x="1094" y="13101"/>
                    <a:pt x="1064" y="12918"/>
                  </a:cubicBezTo>
                  <a:lnTo>
                    <a:pt x="882" y="11490"/>
                  </a:lnTo>
                  <a:cubicBezTo>
                    <a:pt x="730" y="10274"/>
                    <a:pt x="547" y="8602"/>
                    <a:pt x="395" y="6748"/>
                  </a:cubicBezTo>
                  <a:cubicBezTo>
                    <a:pt x="243" y="4894"/>
                    <a:pt x="183" y="3192"/>
                    <a:pt x="152" y="1976"/>
                  </a:cubicBezTo>
                  <a:cubicBezTo>
                    <a:pt x="122" y="1398"/>
                    <a:pt x="122" y="912"/>
                    <a:pt x="122" y="517"/>
                  </a:cubicBezTo>
                  <a:cubicBezTo>
                    <a:pt x="122" y="334"/>
                    <a:pt x="91" y="152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0;p39">
              <a:extLst>
                <a:ext uri="{FF2B5EF4-FFF2-40B4-BE49-F238E27FC236}">
                  <a16:creationId xmlns:a16="http://schemas.microsoft.com/office/drawing/2014/main" id="{2EAC19F9-EFF6-1729-0F49-FE2865AAFF62}"/>
                </a:ext>
              </a:extLst>
            </p:cNvPr>
            <p:cNvSpPr/>
            <p:nvPr/>
          </p:nvSpPr>
          <p:spPr>
            <a:xfrm>
              <a:off x="2904127" y="2448771"/>
              <a:ext cx="37145" cy="229919"/>
            </a:xfrm>
            <a:custGeom>
              <a:avLst/>
              <a:gdLst/>
              <a:ahLst/>
              <a:cxnLst/>
              <a:rect l="l" t="t" r="r" b="b"/>
              <a:pathLst>
                <a:path w="943" h="5837" extrusionOk="0">
                  <a:moveTo>
                    <a:pt x="61" y="1"/>
                  </a:moveTo>
                  <a:lnTo>
                    <a:pt x="61" y="1"/>
                  </a:lnTo>
                  <a:cubicBezTo>
                    <a:pt x="0" y="31"/>
                    <a:pt x="335" y="1277"/>
                    <a:pt x="578" y="2888"/>
                  </a:cubicBezTo>
                  <a:cubicBezTo>
                    <a:pt x="791" y="4499"/>
                    <a:pt x="821" y="5837"/>
                    <a:pt x="882" y="5837"/>
                  </a:cubicBezTo>
                  <a:cubicBezTo>
                    <a:pt x="912" y="5533"/>
                    <a:pt x="943" y="5259"/>
                    <a:pt x="943" y="4955"/>
                  </a:cubicBezTo>
                  <a:cubicBezTo>
                    <a:pt x="912" y="4256"/>
                    <a:pt x="882" y="3557"/>
                    <a:pt x="760" y="2888"/>
                  </a:cubicBezTo>
                  <a:cubicBezTo>
                    <a:pt x="669" y="2189"/>
                    <a:pt x="517" y="1490"/>
                    <a:pt x="365" y="821"/>
                  </a:cubicBezTo>
                  <a:cubicBezTo>
                    <a:pt x="304" y="548"/>
                    <a:pt x="183" y="274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1;p39">
              <a:extLst>
                <a:ext uri="{FF2B5EF4-FFF2-40B4-BE49-F238E27FC236}">
                  <a16:creationId xmlns:a16="http://schemas.microsoft.com/office/drawing/2014/main" id="{34B5AFF2-E9CE-953E-05C9-D96127E735DD}"/>
                </a:ext>
              </a:extLst>
            </p:cNvPr>
            <p:cNvSpPr/>
            <p:nvPr/>
          </p:nvSpPr>
          <p:spPr>
            <a:xfrm>
              <a:off x="2566474" y="2464330"/>
              <a:ext cx="31197" cy="246700"/>
            </a:xfrm>
            <a:custGeom>
              <a:avLst/>
              <a:gdLst/>
              <a:ahLst/>
              <a:cxnLst/>
              <a:rect l="l" t="t" r="r" b="b"/>
              <a:pathLst>
                <a:path w="792" h="6263" extrusionOk="0">
                  <a:moveTo>
                    <a:pt x="730" y="1"/>
                  </a:moveTo>
                  <a:cubicBezTo>
                    <a:pt x="517" y="1004"/>
                    <a:pt x="335" y="2037"/>
                    <a:pt x="244" y="3071"/>
                  </a:cubicBezTo>
                  <a:cubicBezTo>
                    <a:pt x="122" y="3952"/>
                    <a:pt x="62" y="4743"/>
                    <a:pt x="31" y="5320"/>
                  </a:cubicBezTo>
                  <a:cubicBezTo>
                    <a:pt x="1" y="5624"/>
                    <a:pt x="1" y="5958"/>
                    <a:pt x="31" y="6262"/>
                  </a:cubicBezTo>
                  <a:cubicBezTo>
                    <a:pt x="122" y="5958"/>
                    <a:pt x="183" y="5685"/>
                    <a:pt x="183" y="5381"/>
                  </a:cubicBezTo>
                  <a:cubicBezTo>
                    <a:pt x="274" y="4743"/>
                    <a:pt x="366" y="3983"/>
                    <a:pt x="457" y="3132"/>
                  </a:cubicBezTo>
                  <a:cubicBezTo>
                    <a:pt x="609" y="1612"/>
                    <a:pt x="791" y="335"/>
                    <a:pt x="791" y="31"/>
                  </a:cubicBezTo>
                  <a:lnTo>
                    <a:pt x="761" y="31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2;p39">
              <a:extLst>
                <a:ext uri="{FF2B5EF4-FFF2-40B4-BE49-F238E27FC236}">
                  <a16:creationId xmlns:a16="http://schemas.microsoft.com/office/drawing/2014/main" id="{4D26F765-23E8-7C65-A83D-54446627FE34}"/>
                </a:ext>
              </a:extLst>
            </p:cNvPr>
            <p:cNvSpPr/>
            <p:nvPr/>
          </p:nvSpPr>
          <p:spPr>
            <a:xfrm>
              <a:off x="2626347" y="2463149"/>
              <a:ext cx="12014" cy="168865"/>
            </a:xfrm>
            <a:custGeom>
              <a:avLst/>
              <a:gdLst/>
              <a:ahLst/>
              <a:cxnLst/>
              <a:rect l="l" t="t" r="r" b="b"/>
              <a:pathLst>
                <a:path w="305" h="4287" extrusionOk="0">
                  <a:moveTo>
                    <a:pt x="92" y="0"/>
                  </a:moveTo>
                  <a:cubicBezTo>
                    <a:pt x="1" y="700"/>
                    <a:pt x="1" y="1429"/>
                    <a:pt x="31" y="2128"/>
                  </a:cubicBezTo>
                  <a:cubicBezTo>
                    <a:pt x="31" y="2858"/>
                    <a:pt x="92" y="3587"/>
                    <a:pt x="213" y="4286"/>
                  </a:cubicBezTo>
                  <a:cubicBezTo>
                    <a:pt x="274" y="3587"/>
                    <a:pt x="305" y="2858"/>
                    <a:pt x="244" y="2128"/>
                  </a:cubicBezTo>
                  <a:cubicBezTo>
                    <a:pt x="244" y="1429"/>
                    <a:pt x="213" y="70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3;p39">
              <a:extLst>
                <a:ext uri="{FF2B5EF4-FFF2-40B4-BE49-F238E27FC236}">
                  <a16:creationId xmlns:a16="http://schemas.microsoft.com/office/drawing/2014/main" id="{86B7B1F1-31B3-4621-4A64-5456DDF45A58}"/>
                </a:ext>
              </a:extLst>
            </p:cNvPr>
            <p:cNvSpPr/>
            <p:nvPr/>
          </p:nvSpPr>
          <p:spPr>
            <a:xfrm>
              <a:off x="3260923" y="3556264"/>
              <a:ext cx="180839" cy="88628"/>
            </a:xfrm>
            <a:custGeom>
              <a:avLst/>
              <a:gdLst/>
              <a:ahLst/>
              <a:cxnLst/>
              <a:rect l="l" t="t" r="r" b="b"/>
              <a:pathLst>
                <a:path w="4591" h="2250" extrusionOk="0">
                  <a:moveTo>
                    <a:pt x="31" y="1"/>
                  </a:moveTo>
                  <a:cubicBezTo>
                    <a:pt x="0" y="31"/>
                    <a:pt x="243" y="244"/>
                    <a:pt x="517" y="609"/>
                  </a:cubicBezTo>
                  <a:cubicBezTo>
                    <a:pt x="669" y="791"/>
                    <a:pt x="851" y="1034"/>
                    <a:pt x="1064" y="1308"/>
                  </a:cubicBezTo>
                  <a:cubicBezTo>
                    <a:pt x="1277" y="1581"/>
                    <a:pt x="1581" y="1824"/>
                    <a:pt x="1885" y="2007"/>
                  </a:cubicBezTo>
                  <a:cubicBezTo>
                    <a:pt x="2219" y="2159"/>
                    <a:pt x="2584" y="2250"/>
                    <a:pt x="2949" y="2250"/>
                  </a:cubicBezTo>
                  <a:cubicBezTo>
                    <a:pt x="3253" y="2250"/>
                    <a:pt x="3526" y="2219"/>
                    <a:pt x="3830" y="2189"/>
                  </a:cubicBezTo>
                  <a:cubicBezTo>
                    <a:pt x="4073" y="2159"/>
                    <a:pt x="4347" y="2098"/>
                    <a:pt x="4590" y="1976"/>
                  </a:cubicBezTo>
                  <a:cubicBezTo>
                    <a:pt x="4316" y="1976"/>
                    <a:pt x="4073" y="2007"/>
                    <a:pt x="3800" y="2037"/>
                  </a:cubicBezTo>
                  <a:cubicBezTo>
                    <a:pt x="3623" y="2064"/>
                    <a:pt x="3443" y="2077"/>
                    <a:pt x="3263" y="2077"/>
                  </a:cubicBezTo>
                  <a:cubicBezTo>
                    <a:pt x="2825" y="2077"/>
                    <a:pt x="2385" y="1997"/>
                    <a:pt x="1976" y="1824"/>
                  </a:cubicBezTo>
                  <a:cubicBezTo>
                    <a:pt x="1338" y="1490"/>
                    <a:pt x="973" y="882"/>
                    <a:pt x="639" y="517"/>
                  </a:cubicBezTo>
                  <a:cubicBezTo>
                    <a:pt x="456" y="305"/>
                    <a:pt x="274" y="122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4;p39">
              <a:extLst>
                <a:ext uri="{FF2B5EF4-FFF2-40B4-BE49-F238E27FC236}">
                  <a16:creationId xmlns:a16="http://schemas.microsoft.com/office/drawing/2014/main" id="{5A5C784F-DAC3-D295-B9ED-359E4E4F8F6D}"/>
                </a:ext>
              </a:extLst>
            </p:cNvPr>
            <p:cNvSpPr/>
            <p:nvPr/>
          </p:nvSpPr>
          <p:spPr>
            <a:xfrm>
              <a:off x="3258520" y="3552680"/>
              <a:ext cx="75471" cy="135344"/>
            </a:xfrm>
            <a:custGeom>
              <a:avLst/>
              <a:gdLst/>
              <a:ahLst/>
              <a:cxnLst/>
              <a:rect l="l" t="t" r="r" b="b"/>
              <a:pathLst>
                <a:path w="1916" h="3436" extrusionOk="0">
                  <a:moveTo>
                    <a:pt x="0" y="0"/>
                  </a:moveTo>
                  <a:cubicBezTo>
                    <a:pt x="152" y="669"/>
                    <a:pt x="396" y="1277"/>
                    <a:pt x="730" y="1855"/>
                  </a:cubicBezTo>
                  <a:cubicBezTo>
                    <a:pt x="1004" y="2432"/>
                    <a:pt x="1399" y="2979"/>
                    <a:pt x="1885" y="3435"/>
                  </a:cubicBezTo>
                  <a:cubicBezTo>
                    <a:pt x="1915" y="3405"/>
                    <a:pt x="1429" y="2675"/>
                    <a:pt x="912" y="1733"/>
                  </a:cubicBezTo>
                  <a:cubicBezTo>
                    <a:pt x="396" y="821"/>
                    <a:pt x="6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5;p39">
              <a:extLst>
                <a:ext uri="{FF2B5EF4-FFF2-40B4-BE49-F238E27FC236}">
                  <a16:creationId xmlns:a16="http://schemas.microsoft.com/office/drawing/2014/main" id="{69E3431B-02E2-B397-CC4A-61896FFEAFA4}"/>
                </a:ext>
              </a:extLst>
            </p:cNvPr>
            <p:cNvSpPr/>
            <p:nvPr/>
          </p:nvSpPr>
          <p:spPr>
            <a:xfrm>
              <a:off x="3070550" y="2084806"/>
              <a:ext cx="250284" cy="173907"/>
            </a:xfrm>
            <a:custGeom>
              <a:avLst/>
              <a:gdLst/>
              <a:ahLst/>
              <a:cxnLst/>
              <a:rect l="l" t="t" r="r" b="b"/>
              <a:pathLst>
                <a:path w="6354" h="4415" extrusionOk="0">
                  <a:moveTo>
                    <a:pt x="5563" y="0"/>
                  </a:moveTo>
                  <a:lnTo>
                    <a:pt x="0" y="2949"/>
                  </a:lnTo>
                  <a:cubicBezTo>
                    <a:pt x="0" y="2949"/>
                    <a:pt x="943" y="4195"/>
                    <a:pt x="2067" y="4347"/>
                  </a:cubicBezTo>
                  <a:cubicBezTo>
                    <a:pt x="2300" y="4388"/>
                    <a:pt x="2577" y="4415"/>
                    <a:pt x="2872" y="4415"/>
                  </a:cubicBezTo>
                  <a:cubicBezTo>
                    <a:pt x="3462" y="4415"/>
                    <a:pt x="4124" y="4306"/>
                    <a:pt x="4651" y="3982"/>
                  </a:cubicBezTo>
                  <a:cubicBezTo>
                    <a:pt x="5928" y="3101"/>
                    <a:pt x="6353" y="1368"/>
                    <a:pt x="55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6;p39">
              <a:extLst>
                <a:ext uri="{FF2B5EF4-FFF2-40B4-BE49-F238E27FC236}">
                  <a16:creationId xmlns:a16="http://schemas.microsoft.com/office/drawing/2014/main" id="{89AFD936-BD2E-11AC-96F8-4223590B55A7}"/>
                </a:ext>
              </a:extLst>
            </p:cNvPr>
            <p:cNvSpPr/>
            <p:nvPr/>
          </p:nvSpPr>
          <p:spPr>
            <a:xfrm>
              <a:off x="2715684" y="1612558"/>
              <a:ext cx="625474" cy="647611"/>
            </a:xfrm>
            <a:custGeom>
              <a:avLst/>
              <a:gdLst/>
              <a:ahLst/>
              <a:cxnLst/>
              <a:rect l="l" t="t" r="r" b="b"/>
              <a:pathLst>
                <a:path w="15879" h="16441" extrusionOk="0">
                  <a:moveTo>
                    <a:pt x="142" y="1"/>
                  </a:moveTo>
                  <a:cubicBezTo>
                    <a:pt x="51" y="1"/>
                    <a:pt x="0" y="14"/>
                    <a:pt x="12" y="44"/>
                  </a:cubicBezTo>
                  <a:lnTo>
                    <a:pt x="4906" y="11047"/>
                  </a:lnTo>
                  <a:cubicBezTo>
                    <a:pt x="4906" y="11047"/>
                    <a:pt x="6335" y="13813"/>
                    <a:pt x="7398" y="14603"/>
                  </a:cubicBezTo>
                  <a:cubicBezTo>
                    <a:pt x="7980" y="15040"/>
                    <a:pt x="9881" y="16441"/>
                    <a:pt x="11794" y="16441"/>
                  </a:cubicBezTo>
                  <a:cubicBezTo>
                    <a:pt x="12680" y="16441"/>
                    <a:pt x="13568" y="16140"/>
                    <a:pt x="14329" y="15303"/>
                  </a:cubicBezTo>
                  <a:lnTo>
                    <a:pt x="14359" y="15303"/>
                  </a:lnTo>
                  <a:cubicBezTo>
                    <a:pt x="15879" y="13144"/>
                    <a:pt x="13417" y="11108"/>
                    <a:pt x="12079" y="9983"/>
                  </a:cubicBezTo>
                  <a:cubicBezTo>
                    <a:pt x="12079" y="9983"/>
                    <a:pt x="7216" y="5090"/>
                    <a:pt x="5727" y="3843"/>
                  </a:cubicBezTo>
                  <a:cubicBezTo>
                    <a:pt x="4815" y="3084"/>
                    <a:pt x="2748" y="1077"/>
                    <a:pt x="1927" y="470"/>
                  </a:cubicBezTo>
                  <a:cubicBezTo>
                    <a:pt x="1585" y="225"/>
                    <a:pt x="517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7;p39">
              <a:extLst>
                <a:ext uri="{FF2B5EF4-FFF2-40B4-BE49-F238E27FC236}">
                  <a16:creationId xmlns:a16="http://schemas.microsoft.com/office/drawing/2014/main" id="{34D8594D-5A6C-FFC9-7700-E9656911DC23}"/>
                </a:ext>
              </a:extLst>
            </p:cNvPr>
            <p:cNvSpPr/>
            <p:nvPr/>
          </p:nvSpPr>
          <p:spPr>
            <a:xfrm>
              <a:off x="2844254" y="1772324"/>
              <a:ext cx="107810" cy="131720"/>
            </a:xfrm>
            <a:custGeom>
              <a:avLst/>
              <a:gdLst/>
              <a:ahLst/>
              <a:cxnLst/>
              <a:rect l="l" t="t" r="r" b="b"/>
              <a:pathLst>
                <a:path w="2737" h="3344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189" y="487"/>
                    <a:pt x="1703" y="1034"/>
                    <a:pt x="1277" y="1611"/>
                  </a:cubicBezTo>
                  <a:cubicBezTo>
                    <a:pt x="791" y="2158"/>
                    <a:pt x="365" y="2736"/>
                    <a:pt x="1" y="3344"/>
                  </a:cubicBezTo>
                  <a:cubicBezTo>
                    <a:pt x="517" y="2857"/>
                    <a:pt x="1004" y="2310"/>
                    <a:pt x="1429" y="1733"/>
                  </a:cubicBezTo>
                  <a:cubicBezTo>
                    <a:pt x="1916" y="1186"/>
                    <a:pt x="2341" y="608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88;p39">
              <a:extLst>
                <a:ext uri="{FF2B5EF4-FFF2-40B4-BE49-F238E27FC236}">
                  <a16:creationId xmlns:a16="http://schemas.microsoft.com/office/drawing/2014/main" id="{CAC4D10A-A65F-EAD9-92E9-43419551EDE6}"/>
                </a:ext>
              </a:extLst>
            </p:cNvPr>
            <p:cNvSpPr/>
            <p:nvPr/>
          </p:nvSpPr>
          <p:spPr>
            <a:xfrm>
              <a:off x="2859813" y="1792650"/>
              <a:ext cx="114979" cy="141331"/>
            </a:xfrm>
            <a:custGeom>
              <a:avLst/>
              <a:gdLst/>
              <a:ahLst/>
              <a:cxnLst/>
              <a:rect l="l" t="t" r="r" b="b"/>
              <a:pathLst>
                <a:path w="2919" h="3588" extrusionOk="0">
                  <a:moveTo>
                    <a:pt x="2919" y="1"/>
                  </a:moveTo>
                  <a:lnTo>
                    <a:pt x="2919" y="1"/>
                  </a:lnTo>
                  <a:cubicBezTo>
                    <a:pt x="2372" y="548"/>
                    <a:pt x="1855" y="1126"/>
                    <a:pt x="1399" y="1733"/>
                  </a:cubicBezTo>
                  <a:cubicBezTo>
                    <a:pt x="882" y="2311"/>
                    <a:pt x="426" y="2949"/>
                    <a:pt x="1" y="3588"/>
                  </a:cubicBezTo>
                  <a:cubicBezTo>
                    <a:pt x="578" y="3071"/>
                    <a:pt x="1065" y="2493"/>
                    <a:pt x="1521" y="1855"/>
                  </a:cubicBezTo>
                  <a:cubicBezTo>
                    <a:pt x="2037" y="1278"/>
                    <a:pt x="2493" y="670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89;p39">
              <a:extLst>
                <a:ext uri="{FF2B5EF4-FFF2-40B4-BE49-F238E27FC236}">
                  <a16:creationId xmlns:a16="http://schemas.microsoft.com/office/drawing/2014/main" id="{0883B67C-7E9C-2DE4-F871-A02C8EF3DEEE}"/>
                </a:ext>
              </a:extLst>
            </p:cNvPr>
            <p:cNvSpPr/>
            <p:nvPr/>
          </p:nvSpPr>
          <p:spPr>
            <a:xfrm>
              <a:off x="2245602" y="1408320"/>
              <a:ext cx="802217" cy="1059670"/>
            </a:xfrm>
            <a:custGeom>
              <a:avLst/>
              <a:gdLst/>
              <a:ahLst/>
              <a:cxnLst/>
              <a:rect l="l" t="t" r="r" b="b"/>
              <a:pathLst>
                <a:path w="20366" h="26902" extrusionOk="0">
                  <a:moveTo>
                    <a:pt x="4621" y="1"/>
                  </a:moveTo>
                  <a:lnTo>
                    <a:pt x="4195" y="1855"/>
                  </a:lnTo>
                  <a:cubicBezTo>
                    <a:pt x="4195" y="1855"/>
                    <a:pt x="1399" y="4530"/>
                    <a:pt x="791" y="5351"/>
                  </a:cubicBezTo>
                  <a:cubicBezTo>
                    <a:pt x="183" y="6202"/>
                    <a:pt x="1" y="9971"/>
                    <a:pt x="517" y="12980"/>
                  </a:cubicBezTo>
                  <a:cubicBezTo>
                    <a:pt x="973" y="15563"/>
                    <a:pt x="3618" y="23922"/>
                    <a:pt x="4408" y="26415"/>
                  </a:cubicBezTo>
                  <a:cubicBezTo>
                    <a:pt x="4560" y="26810"/>
                    <a:pt x="5077" y="26901"/>
                    <a:pt x="5502" y="26901"/>
                  </a:cubicBezTo>
                  <a:lnTo>
                    <a:pt x="19454" y="26263"/>
                  </a:lnTo>
                  <a:cubicBezTo>
                    <a:pt x="20001" y="26232"/>
                    <a:pt x="20366" y="25716"/>
                    <a:pt x="20244" y="25199"/>
                  </a:cubicBezTo>
                  <a:cubicBezTo>
                    <a:pt x="19424" y="22038"/>
                    <a:pt x="16931" y="12615"/>
                    <a:pt x="16414" y="11217"/>
                  </a:cubicBezTo>
                  <a:cubicBezTo>
                    <a:pt x="15776" y="9545"/>
                    <a:pt x="12737" y="5503"/>
                    <a:pt x="12737" y="5503"/>
                  </a:cubicBezTo>
                  <a:lnTo>
                    <a:pt x="12402" y="3375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0;p39">
              <a:extLst>
                <a:ext uri="{FF2B5EF4-FFF2-40B4-BE49-F238E27FC236}">
                  <a16:creationId xmlns:a16="http://schemas.microsoft.com/office/drawing/2014/main" id="{D4817F31-5AB7-880D-9227-7423A04C01B4}"/>
                </a:ext>
              </a:extLst>
            </p:cNvPr>
            <p:cNvSpPr/>
            <p:nvPr/>
          </p:nvSpPr>
          <p:spPr>
            <a:xfrm>
              <a:off x="2755665" y="1645409"/>
              <a:ext cx="203568" cy="469371"/>
            </a:xfrm>
            <a:custGeom>
              <a:avLst/>
              <a:gdLst/>
              <a:ahLst/>
              <a:cxnLst/>
              <a:rect l="l" t="t" r="r" b="b"/>
              <a:pathLst>
                <a:path w="5168" h="11916" extrusionOk="0">
                  <a:moveTo>
                    <a:pt x="31" y="0"/>
                  </a:moveTo>
                  <a:cubicBezTo>
                    <a:pt x="0" y="31"/>
                    <a:pt x="517" y="578"/>
                    <a:pt x="1155" y="1550"/>
                  </a:cubicBezTo>
                  <a:cubicBezTo>
                    <a:pt x="1520" y="2128"/>
                    <a:pt x="1885" y="2736"/>
                    <a:pt x="2189" y="3344"/>
                  </a:cubicBezTo>
                  <a:cubicBezTo>
                    <a:pt x="2523" y="4043"/>
                    <a:pt x="2888" y="4833"/>
                    <a:pt x="3192" y="5684"/>
                  </a:cubicBezTo>
                  <a:cubicBezTo>
                    <a:pt x="3861" y="7356"/>
                    <a:pt x="4286" y="8937"/>
                    <a:pt x="4620" y="10061"/>
                  </a:cubicBezTo>
                  <a:cubicBezTo>
                    <a:pt x="4772" y="10608"/>
                    <a:pt x="4894" y="11064"/>
                    <a:pt x="4985" y="11429"/>
                  </a:cubicBezTo>
                  <a:cubicBezTo>
                    <a:pt x="5016" y="11581"/>
                    <a:pt x="5076" y="11733"/>
                    <a:pt x="5168" y="11915"/>
                  </a:cubicBezTo>
                  <a:cubicBezTo>
                    <a:pt x="5137" y="11733"/>
                    <a:pt x="5107" y="11551"/>
                    <a:pt x="5046" y="11399"/>
                  </a:cubicBezTo>
                  <a:cubicBezTo>
                    <a:pt x="4985" y="11064"/>
                    <a:pt x="4894" y="10608"/>
                    <a:pt x="4742" y="10031"/>
                  </a:cubicBezTo>
                  <a:cubicBezTo>
                    <a:pt x="4377" y="8541"/>
                    <a:pt x="3921" y="7052"/>
                    <a:pt x="3374" y="5593"/>
                  </a:cubicBezTo>
                  <a:cubicBezTo>
                    <a:pt x="3070" y="4803"/>
                    <a:pt x="2736" y="4043"/>
                    <a:pt x="2341" y="3283"/>
                  </a:cubicBezTo>
                  <a:cubicBezTo>
                    <a:pt x="2006" y="2645"/>
                    <a:pt x="1642" y="2067"/>
                    <a:pt x="1247" y="1490"/>
                  </a:cubicBezTo>
                  <a:cubicBezTo>
                    <a:pt x="1095" y="1216"/>
                    <a:pt x="912" y="1034"/>
                    <a:pt x="791" y="851"/>
                  </a:cubicBezTo>
                  <a:cubicBezTo>
                    <a:pt x="669" y="699"/>
                    <a:pt x="547" y="517"/>
                    <a:pt x="395" y="395"/>
                  </a:cubicBezTo>
                  <a:cubicBezTo>
                    <a:pt x="304" y="243"/>
                    <a:pt x="183" y="122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1;p39">
              <a:extLst>
                <a:ext uri="{FF2B5EF4-FFF2-40B4-BE49-F238E27FC236}">
                  <a16:creationId xmlns:a16="http://schemas.microsoft.com/office/drawing/2014/main" id="{08F1F450-B940-7D68-69EF-21600182B04C}"/>
                </a:ext>
              </a:extLst>
            </p:cNvPr>
            <p:cNvSpPr/>
            <p:nvPr/>
          </p:nvSpPr>
          <p:spPr>
            <a:xfrm>
              <a:off x="2410843" y="1475402"/>
              <a:ext cx="319689" cy="159254"/>
            </a:xfrm>
            <a:custGeom>
              <a:avLst/>
              <a:gdLst/>
              <a:ahLst/>
              <a:cxnLst/>
              <a:rect l="l" t="t" r="r" b="b"/>
              <a:pathLst>
                <a:path w="8116" h="4043" extrusionOk="0">
                  <a:moveTo>
                    <a:pt x="0" y="0"/>
                  </a:moveTo>
                  <a:cubicBezTo>
                    <a:pt x="122" y="91"/>
                    <a:pt x="243" y="152"/>
                    <a:pt x="365" y="213"/>
                  </a:cubicBezTo>
                  <a:lnTo>
                    <a:pt x="1368" y="760"/>
                  </a:lnTo>
                  <a:cubicBezTo>
                    <a:pt x="2219" y="1216"/>
                    <a:pt x="3374" y="1854"/>
                    <a:pt x="4681" y="2553"/>
                  </a:cubicBezTo>
                  <a:lnTo>
                    <a:pt x="7235" y="3982"/>
                  </a:lnTo>
                  <a:lnTo>
                    <a:pt x="7326" y="4043"/>
                  </a:lnTo>
                  <a:lnTo>
                    <a:pt x="7356" y="3952"/>
                  </a:lnTo>
                  <a:cubicBezTo>
                    <a:pt x="7599" y="3283"/>
                    <a:pt x="7812" y="2705"/>
                    <a:pt x="7934" y="2341"/>
                  </a:cubicBezTo>
                  <a:cubicBezTo>
                    <a:pt x="8025" y="2128"/>
                    <a:pt x="8086" y="1915"/>
                    <a:pt x="8116" y="1702"/>
                  </a:cubicBezTo>
                  <a:lnTo>
                    <a:pt x="8116" y="1702"/>
                  </a:lnTo>
                  <a:cubicBezTo>
                    <a:pt x="8025" y="1915"/>
                    <a:pt x="7903" y="2097"/>
                    <a:pt x="7842" y="2310"/>
                  </a:cubicBezTo>
                  <a:cubicBezTo>
                    <a:pt x="7697" y="2659"/>
                    <a:pt x="7468" y="3175"/>
                    <a:pt x="7236" y="3804"/>
                  </a:cubicBezTo>
                  <a:lnTo>
                    <a:pt x="7236" y="3804"/>
                  </a:lnTo>
                  <a:cubicBezTo>
                    <a:pt x="6524" y="3365"/>
                    <a:pt x="5676" y="2896"/>
                    <a:pt x="4772" y="2371"/>
                  </a:cubicBezTo>
                  <a:cubicBezTo>
                    <a:pt x="3465" y="1672"/>
                    <a:pt x="2280" y="1064"/>
                    <a:pt x="1429" y="638"/>
                  </a:cubicBezTo>
                  <a:cubicBezTo>
                    <a:pt x="1003" y="426"/>
                    <a:pt x="639" y="274"/>
                    <a:pt x="395" y="152"/>
                  </a:cubicBezTo>
                  <a:cubicBezTo>
                    <a:pt x="274" y="91"/>
                    <a:pt x="152" y="3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2;p39">
              <a:extLst>
                <a:ext uri="{FF2B5EF4-FFF2-40B4-BE49-F238E27FC236}">
                  <a16:creationId xmlns:a16="http://schemas.microsoft.com/office/drawing/2014/main" id="{10FE77C1-3B54-F6B3-A71C-6877DE617BFD}"/>
                </a:ext>
              </a:extLst>
            </p:cNvPr>
            <p:cNvSpPr/>
            <p:nvPr/>
          </p:nvSpPr>
          <p:spPr>
            <a:xfrm>
              <a:off x="2485054" y="1787883"/>
              <a:ext cx="365224" cy="82640"/>
            </a:xfrm>
            <a:custGeom>
              <a:avLst/>
              <a:gdLst/>
              <a:ahLst/>
              <a:cxnLst/>
              <a:rect l="l" t="t" r="r" b="b"/>
              <a:pathLst>
                <a:path w="9272" h="2098" extrusionOk="0">
                  <a:moveTo>
                    <a:pt x="9272" y="0"/>
                  </a:moveTo>
                  <a:cubicBezTo>
                    <a:pt x="9180" y="0"/>
                    <a:pt x="9059" y="0"/>
                    <a:pt x="8937" y="31"/>
                  </a:cubicBezTo>
                  <a:cubicBezTo>
                    <a:pt x="8694" y="61"/>
                    <a:pt x="8360" y="122"/>
                    <a:pt x="7934" y="213"/>
                  </a:cubicBezTo>
                  <a:cubicBezTo>
                    <a:pt x="7083" y="395"/>
                    <a:pt x="5928" y="669"/>
                    <a:pt x="4651" y="943"/>
                  </a:cubicBezTo>
                  <a:lnTo>
                    <a:pt x="1369" y="1733"/>
                  </a:lnTo>
                  <a:lnTo>
                    <a:pt x="366" y="2006"/>
                  </a:lnTo>
                  <a:cubicBezTo>
                    <a:pt x="244" y="2006"/>
                    <a:pt x="122" y="2067"/>
                    <a:pt x="1" y="2098"/>
                  </a:cubicBezTo>
                  <a:cubicBezTo>
                    <a:pt x="122" y="2098"/>
                    <a:pt x="244" y="2098"/>
                    <a:pt x="366" y="2067"/>
                  </a:cubicBezTo>
                  <a:lnTo>
                    <a:pt x="1369" y="1885"/>
                  </a:lnTo>
                  <a:cubicBezTo>
                    <a:pt x="2220" y="1702"/>
                    <a:pt x="3375" y="1459"/>
                    <a:pt x="4682" y="1155"/>
                  </a:cubicBezTo>
                  <a:lnTo>
                    <a:pt x="7904" y="365"/>
                  </a:lnTo>
                  <a:lnTo>
                    <a:pt x="8907" y="92"/>
                  </a:lnTo>
                  <a:cubicBezTo>
                    <a:pt x="9028" y="92"/>
                    <a:pt x="9150" y="61"/>
                    <a:pt x="9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3;p39">
              <a:extLst>
                <a:ext uri="{FF2B5EF4-FFF2-40B4-BE49-F238E27FC236}">
                  <a16:creationId xmlns:a16="http://schemas.microsoft.com/office/drawing/2014/main" id="{448890C6-E16F-5B5F-0944-21F1A145C0BC}"/>
                </a:ext>
              </a:extLst>
            </p:cNvPr>
            <p:cNvSpPr/>
            <p:nvPr/>
          </p:nvSpPr>
          <p:spPr>
            <a:xfrm>
              <a:off x="2483873" y="1813014"/>
              <a:ext cx="378380" cy="128136"/>
            </a:xfrm>
            <a:custGeom>
              <a:avLst/>
              <a:gdLst/>
              <a:ahLst/>
              <a:cxnLst/>
              <a:rect l="l" t="t" r="r" b="b"/>
              <a:pathLst>
                <a:path w="9606" h="3253" extrusionOk="0">
                  <a:moveTo>
                    <a:pt x="9606" y="1"/>
                  </a:moveTo>
                  <a:cubicBezTo>
                    <a:pt x="9484" y="1"/>
                    <a:pt x="9362" y="31"/>
                    <a:pt x="9241" y="92"/>
                  </a:cubicBezTo>
                  <a:lnTo>
                    <a:pt x="8207" y="426"/>
                  </a:lnTo>
                  <a:lnTo>
                    <a:pt x="4833" y="1612"/>
                  </a:lnTo>
                  <a:lnTo>
                    <a:pt x="1429" y="2767"/>
                  </a:lnTo>
                  <a:lnTo>
                    <a:pt x="396" y="3131"/>
                  </a:lnTo>
                  <a:cubicBezTo>
                    <a:pt x="274" y="3162"/>
                    <a:pt x="122" y="3192"/>
                    <a:pt x="0" y="3253"/>
                  </a:cubicBezTo>
                  <a:cubicBezTo>
                    <a:pt x="152" y="3253"/>
                    <a:pt x="274" y="3223"/>
                    <a:pt x="396" y="3192"/>
                  </a:cubicBezTo>
                  <a:cubicBezTo>
                    <a:pt x="639" y="3131"/>
                    <a:pt x="1004" y="3040"/>
                    <a:pt x="1459" y="2919"/>
                  </a:cubicBezTo>
                  <a:cubicBezTo>
                    <a:pt x="2341" y="2645"/>
                    <a:pt x="3557" y="2250"/>
                    <a:pt x="4864" y="1794"/>
                  </a:cubicBezTo>
                  <a:cubicBezTo>
                    <a:pt x="6201" y="1338"/>
                    <a:pt x="7387" y="913"/>
                    <a:pt x="8238" y="578"/>
                  </a:cubicBezTo>
                  <a:cubicBezTo>
                    <a:pt x="8663" y="396"/>
                    <a:pt x="9028" y="274"/>
                    <a:pt x="9241" y="153"/>
                  </a:cubicBezTo>
                  <a:cubicBezTo>
                    <a:pt x="9393" y="122"/>
                    <a:pt x="9514" y="61"/>
                    <a:pt x="9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4;p39">
              <a:extLst>
                <a:ext uri="{FF2B5EF4-FFF2-40B4-BE49-F238E27FC236}">
                  <a16:creationId xmlns:a16="http://schemas.microsoft.com/office/drawing/2014/main" id="{E1FC1148-75A2-9017-518D-8926051D1E7F}"/>
                </a:ext>
              </a:extLst>
            </p:cNvPr>
            <p:cNvSpPr/>
            <p:nvPr/>
          </p:nvSpPr>
          <p:spPr>
            <a:xfrm>
              <a:off x="2513809" y="1470517"/>
              <a:ext cx="51522" cy="58849"/>
            </a:xfrm>
            <a:custGeom>
              <a:avLst/>
              <a:gdLst/>
              <a:ahLst/>
              <a:cxnLst/>
              <a:rect l="l" t="t" r="r" b="b"/>
              <a:pathLst>
                <a:path w="1308" h="1494" extrusionOk="0">
                  <a:moveTo>
                    <a:pt x="1296" y="0"/>
                  </a:moveTo>
                  <a:cubicBezTo>
                    <a:pt x="1216" y="0"/>
                    <a:pt x="926" y="267"/>
                    <a:pt x="608" y="671"/>
                  </a:cubicBezTo>
                  <a:cubicBezTo>
                    <a:pt x="244" y="1097"/>
                    <a:pt x="0" y="1462"/>
                    <a:pt x="31" y="1492"/>
                  </a:cubicBezTo>
                  <a:cubicBezTo>
                    <a:pt x="34" y="1493"/>
                    <a:pt x="37" y="1494"/>
                    <a:pt x="41" y="1494"/>
                  </a:cubicBezTo>
                  <a:cubicBezTo>
                    <a:pt x="120" y="1494"/>
                    <a:pt x="412" y="1200"/>
                    <a:pt x="760" y="823"/>
                  </a:cubicBezTo>
                  <a:cubicBezTo>
                    <a:pt x="973" y="580"/>
                    <a:pt x="1155" y="306"/>
                    <a:pt x="1307" y="3"/>
                  </a:cubicBezTo>
                  <a:cubicBezTo>
                    <a:pt x="1304" y="1"/>
                    <a:pt x="1301" y="0"/>
                    <a:pt x="1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5;p39">
              <a:extLst>
                <a:ext uri="{FF2B5EF4-FFF2-40B4-BE49-F238E27FC236}">
                  <a16:creationId xmlns:a16="http://schemas.microsoft.com/office/drawing/2014/main" id="{D3A2EEC5-6E46-EFA3-EC41-059ECE579C0D}"/>
                </a:ext>
              </a:extLst>
            </p:cNvPr>
            <p:cNvSpPr/>
            <p:nvPr/>
          </p:nvSpPr>
          <p:spPr>
            <a:xfrm>
              <a:off x="2540161" y="1482571"/>
              <a:ext cx="63497" cy="58691"/>
            </a:xfrm>
            <a:custGeom>
              <a:avLst/>
              <a:gdLst/>
              <a:ahLst/>
              <a:cxnLst/>
              <a:rect l="l" t="t" r="r" b="b"/>
              <a:pathLst>
                <a:path w="1612" h="1490" extrusionOk="0">
                  <a:moveTo>
                    <a:pt x="1611" y="0"/>
                  </a:moveTo>
                  <a:cubicBezTo>
                    <a:pt x="1246" y="122"/>
                    <a:pt x="942" y="335"/>
                    <a:pt x="699" y="608"/>
                  </a:cubicBezTo>
                  <a:cubicBezTo>
                    <a:pt x="395" y="852"/>
                    <a:pt x="152" y="1125"/>
                    <a:pt x="0" y="1490"/>
                  </a:cubicBezTo>
                  <a:cubicBezTo>
                    <a:pt x="304" y="1277"/>
                    <a:pt x="578" y="1034"/>
                    <a:pt x="821" y="760"/>
                  </a:cubicBezTo>
                  <a:cubicBezTo>
                    <a:pt x="1125" y="548"/>
                    <a:pt x="1368" y="274"/>
                    <a:pt x="1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6;p39">
              <a:extLst>
                <a:ext uri="{FF2B5EF4-FFF2-40B4-BE49-F238E27FC236}">
                  <a16:creationId xmlns:a16="http://schemas.microsoft.com/office/drawing/2014/main" id="{AD6179CE-0B20-98AD-C39C-646024210954}"/>
                </a:ext>
              </a:extLst>
            </p:cNvPr>
            <p:cNvSpPr/>
            <p:nvPr/>
          </p:nvSpPr>
          <p:spPr>
            <a:xfrm>
              <a:off x="2198924" y="1564975"/>
              <a:ext cx="739941" cy="934252"/>
            </a:xfrm>
            <a:custGeom>
              <a:avLst/>
              <a:gdLst/>
              <a:ahLst/>
              <a:cxnLst/>
              <a:rect l="l" t="t" r="r" b="b"/>
              <a:pathLst>
                <a:path w="18785" h="23718" extrusionOk="0">
                  <a:moveTo>
                    <a:pt x="3419" y="0"/>
                  </a:moveTo>
                  <a:cubicBezTo>
                    <a:pt x="3364" y="0"/>
                    <a:pt x="3309" y="2"/>
                    <a:pt x="3253" y="6"/>
                  </a:cubicBezTo>
                  <a:cubicBezTo>
                    <a:pt x="3253" y="6"/>
                    <a:pt x="973" y="1860"/>
                    <a:pt x="760" y="3319"/>
                  </a:cubicBezTo>
                  <a:cubicBezTo>
                    <a:pt x="547" y="4687"/>
                    <a:pt x="0" y="17605"/>
                    <a:pt x="183" y="19398"/>
                  </a:cubicBezTo>
                  <a:cubicBezTo>
                    <a:pt x="345" y="21025"/>
                    <a:pt x="1549" y="23717"/>
                    <a:pt x="3533" y="23717"/>
                  </a:cubicBezTo>
                  <a:cubicBezTo>
                    <a:pt x="3773" y="23717"/>
                    <a:pt x="4024" y="23678"/>
                    <a:pt x="4286" y="23593"/>
                  </a:cubicBezTo>
                  <a:cubicBezTo>
                    <a:pt x="7630" y="22468"/>
                    <a:pt x="18785" y="15903"/>
                    <a:pt x="18785" y="15903"/>
                  </a:cubicBezTo>
                  <a:lnTo>
                    <a:pt x="16718" y="12012"/>
                  </a:lnTo>
                  <a:lnTo>
                    <a:pt x="7052" y="15872"/>
                  </a:lnTo>
                  <a:lnTo>
                    <a:pt x="7782" y="5690"/>
                  </a:lnTo>
                  <a:cubicBezTo>
                    <a:pt x="7782" y="5690"/>
                    <a:pt x="6462" y="0"/>
                    <a:pt x="3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7;p39">
              <a:extLst>
                <a:ext uri="{FF2B5EF4-FFF2-40B4-BE49-F238E27FC236}">
                  <a16:creationId xmlns:a16="http://schemas.microsoft.com/office/drawing/2014/main" id="{0FD14A95-C219-7F58-910C-70BBBBB0A32D}"/>
                </a:ext>
              </a:extLst>
            </p:cNvPr>
            <p:cNvSpPr/>
            <p:nvPr/>
          </p:nvSpPr>
          <p:spPr>
            <a:xfrm>
              <a:off x="2379725" y="1827392"/>
              <a:ext cx="563947" cy="664509"/>
            </a:xfrm>
            <a:custGeom>
              <a:avLst/>
              <a:gdLst/>
              <a:ahLst/>
              <a:cxnLst/>
              <a:rect l="l" t="t" r="r" b="b"/>
              <a:pathLst>
                <a:path w="14317" h="16870" extrusionOk="0">
                  <a:moveTo>
                    <a:pt x="2675" y="0"/>
                  </a:moveTo>
                  <a:cubicBezTo>
                    <a:pt x="2644" y="31"/>
                    <a:pt x="2644" y="92"/>
                    <a:pt x="2644" y="152"/>
                  </a:cubicBezTo>
                  <a:cubicBezTo>
                    <a:pt x="2614" y="274"/>
                    <a:pt x="2614" y="456"/>
                    <a:pt x="2614" y="639"/>
                  </a:cubicBezTo>
                  <a:cubicBezTo>
                    <a:pt x="2584" y="1095"/>
                    <a:pt x="2584" y="1733"/>
                    <a:pt x="2553" y="2523"/>
                  </a:cubicBezTo>
                  <a:cubicBezTo>
                    <a:pt x="2523" y="4134"/>
                    <a:pt x="2462" y="6444"/>
                    <a:pt x="2371" y="9210"/>
                  </a:cubicBezTo>
                  <a:lnTo>
                    <a:pt x="2371" y="9332"/>
                  </a:lnTo>
                  <a:lnTo>
                    <a:pt x="2492" y="9301"/>
                  </a:lnTo>
                  <a:lnTo>
                    <a:pt x="12044" y="5475"/>
                  </a:lnTo>
                  <a:lnTo>
                    <a:pt x="12219" y="5776"/>
                  </a:lnTo>
                  <a:cubicBezTo>
                    <a:pt x="12845" y="6967"/>
                    <a:pt x="13470" y="8100"/>
                    <a:pt x="14039" y="9204"/>
                  </a:cubicBezTo>
                  <a:lnTo>
                    <a:pt x="14039" y="9204"/>
                  </a:lnTo>
                  <a:cubicBezTo>
                    <a:pt x="10066" y="11460"/>
                    <a:pt x="6606" y="13385"/>
                    <a:pt x="4073" y="14742"/>
                  </a:cubicBezTo>
                  <a:cubicBezTo>
                    <a:pt x="2827" y="15441"/>
                    <a:pt x="1793" y="15958"/>
                    <a:pt x="1094" y="16323"/>
                  </a:cubicBezTo>
                  <a:cubicBezTo>
                    <a:pt x="730" y="16505"/>
                    <a:pt x="456" y="16627"/>
                    <a:pt x="274" y="16718"/>
                  </a:cubicBezTo>
                  <a:lnTo>
                    <a:pt x="61" y="16840"/>
                  </a:lnTo>
                  <a:lnTo>
                    <a:pt x="274" y="16748"/>
                  </a:lnTo>
                  <a:cubicBezTo>
                    <a:pt x="486" y="16657"/>
                    <a:pt x="760" y="16536"/>
                    <a:pt x="1125" y="16384"/>
                  </a:cubicBezTo>
                  <a:cubicBezTo>
                    <a:pt x="1854" y="16049"/>
                    <a:pt x="2888" y="15533"/>
                    <a:pt x="4164" y="14864"/>
                  </a:cubicBezTo>
                  <a:cubicBezTo>
                    <a:pt x="6717" y="13526"/>
                    <a:pt x="10243" y="11581"/>
                    <a:pt x="14225" y="9301"/>
                  </a:cubicBezTo>
                  <a:lnTo>
                    <a:pt x="14316" y="9271"/>
                  </a:lnTo>
                  <a:lnTo>
                    <a:pt x="14286" y="9180"/>
                  </a:lnTo>
                  <a:lnTo>
                    <a:pt x="12432" y="5684"/>
                  </a:lnTo>
                  <a:lnTo>
                    <a:pt x="12219" y="5289"/>
                  </a:lnTo>
                  <a:lnTo>
                    <a:pt x="12158" y="5228"/>
                  </a:lnTo>
                  <a:lnTo>
                    <a:pt x="12098" y="5259"/>
                  </a:lnTo>
                  <a:lnTo>
                    <a:pt x="2555" y="9112"/>
                  </a:lnTo>
                  <a:lnTo>
                    <a:pt x="2555" y="9112"/>
                  </a:lnTo>
                  <a:cubicBezTo>
                    <a:pt x="2615" y="6389"/>
                    <a:pt x="2645" y="4115"/>
                    <a:pt x="2675" y="2523"/>
                  </a:cubicBezTo>
                  <a:lnTo>
                    <a:pt x="2675" y="639"/>
                  </a:lnTo>
                  <a:lnTo>
                    <a:pt x="2675" y="152"/>
                  </a:lnTo>
                  <a:cubicBezTo>
                    <a:pt x="2675" y="92"/>
                    <a:pt x="2675" y="31"/>
                    <a:pt x="2675" y="0"/>
                  </a:cubicBezTo>
                  <a:close/>
                  <a:moveTo>
                    <a:pt x="61" y="16840"/>
                  </a:moveTo>
                  <a:cubicBezTo>
                    <a:pt x="30" y="16840"/>
                    <a:pt x="0" y="16840"/>
                    <a:pt x="0" y="16870"/>
                  </a:cubicBezTo>
                  <a:cubicBezTo>
                    <a:pt x="0" y="16870"/>
                    <a:pt x="30" y="16870"/>
                    <a:pt x="61" y="168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698;p39">
              <a:extLst>
                <a:ext uri="{FF2B5EF4-FFF2-40B4-BE49-F238E27FC236}">
                  <a16:creationId xmlns:a16="http://schemas.microsoft.com/office/drawing/2014/main" id="{74E192F2-FB63-FA9E-79B9-9896D38AF2FA}"/>
                </a:ext>
              </a:extLst>
            </p:cNvPr>
            <p:cNvSpPr/>
            <p:nvPr/>
          </p:nvSpPr>
          <p:spPr>
            <a:xfrm>
              <a:off x="2265966" y="1670068"/>
              <a:ext cx="213139" cy="117855"/>
            </a:xfrm>
            <a:custGeom>
              <a:avLst/>
              <a:gdLst/>
              <a:ahLst/>
              <a:cxnLst/>
              <a:rect l="l" t="t" r="r" b="b"/>
              <a:pathLst>
                <a:path w="5411" h="2992" extrusionOk="0">
                  <a:moveTo>
                    <a:pt x="1274" y="0"/>
                  </a:moveTo>
                  <a:cubicBezTo>
                    <a:pt x="1164" y="0"/>
                    <a:pt x="1053" y="4"/>
                    <a:pt x="943" y="13"/>
                  </a:cubicBezTo>
                  <a:cubicBezTo>
                    <a:pt x="608" y="13"/>
                    <a:pt x="274" y="104"/>
                    <a:pt x="0" y="225"/>
                  </a:cubicBezTo>
                  <a:cubicBezTo>
                    <a:pt x="0" y="230"/>
                    <a:pt x="8" y="232"/>
                    <a:pt x="22" y="232"/>
                  </a:cubicBezTo>
                  <a:cubicBezTo>
                    <a:pt x="109" y="232"/>
                    <a:pt x="448" y="165"/>
                    <a:pt x="943" y="165"/>
                  </a:cubicBezTo>
                  <a:cubicBezTo>
                    <a:pt x="1002" y="162"/>
                    <a:pt x="1060" y="161"/>
                    <a:pt x="1119" y="161"/>
                  </a:cubicBezTo>
                  <a:cubicBezTo>
                    <a:pt x="2634" y="161"/>
                    <a:pt x="4047" y="911"/>
                    <a:pt x="4925" y="2140"/>
                  </a:cubicBezTo>
                  <a:cubicBezTo>
                    <a:pt x="5259" y="2627"/>
                    <a:pt x="5380" y="2991"/>
                    <a:pt x="5411" y="2991"/>
                  </a:cubicBezTo>
                  <a:cubicBezTo>
                    <a:pt x="5350" y="2657"/>
                    <a:pt x="5229" y="2353"/>
                    <a:pt x="5016" y="2079"/>
                  </a:cubicBezTo>
                  <a:cubicBezTo>
                    <a:pt x="4222" y="776"/>
                    <a:pt x="2794" y="0"/>
                    <a:pt x="1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699;p39">
              <a:extLst>
                <a:ext uri="{FF2B5EF4-FFF2-40B4-BE49-F238E27FC236}">
                  <a16:creationId xmlns:a16="http://schemas.microsoft.com/office/drawing/2014/main" id="{C8ABCA16-C867-94BB-5447-3366C2098E80}"/>
                </a:ext>
              </a:extLst>
            </p:cNvPr>
            <p:cNvSpPr/>
            <p:nvPr/>
          </p:nvSpPr>
          <p:spPr>
            <a:xfrm>
              <a:off x="2203690" y="2006971"/>
              <a:ext cx="274233" cy="36475"/>
            </a:xfrm>
            <a:custGeom>
              <a:avLst/>
              <a:gdLst/>
              <a:ahLst/>
              <a:cxnLst/>
              <a:rect l="l" t="t" r="r" b="b"/>
              <a:pathLst>
                <a:path w="6962" h="926" extrusionOk="0">
                  <a:moveTo>
                    <a:pt x="1" y="1"/>
                  </a:moveTo>
                  <a:cubicBezTo>
                    <a:pt x="335" y="92"/>
                    <a:pt x="670" y="183"/>
                    <a:pt x="1004" y="244"/>
                  </a:cubicBezTo>
                  <a:cubicBezTo>
                    <a:pt x="1642" y="335"/>
                    <a:pt x="2524" y="487"/>
                    <a:pt x="3466" y="609"/>
                  </a:cubicBezTo>
                  <a:cubicBezTo>
                    <a:pt x="4408" y="730"/>
                    <a:pt x="5290" y="821"/>
                    <a:pt x="5928" y="882"/>
                  </a:cubicBezTo>
                  <a:cubicBezTo>
                    <a:pt x="6164" y="904"/>
                    <a:pt x="6416" y="925"/>
                    <a:pt x="6661" y="925"/>
                  </a:cubicBezTo>
                  <a:cubicBezTo>
                    <a:pt x="6763" y="925"/>
                    <a:pt x="6864" y="922"/>
                    <a:pt x="6961" y="913"/>
                  </a:cubicBezTo>
                  <a:cubicBezTo>
                    <a:pt x="6627" y="821"/>
                    <a:pt x="6293" y="761"/>
                    <a:pt x="5958" y="730"/>
                  </a:cubicBezTo>
                  <a:lnTo>
                    <a:pt x="3496" y="426"/>
                  </a:lnTo>
                  <a:lnTo>
                    <a:pt x="1034" y="92"/>
                  </a:lnTo>
                  <a:cubicBezTo>
                    <a:pt x="700" y="31"/>
                    <a:pt x="36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0;p39">
              <a:extLst>
                <a:ext uri="{FF2B5EF4-FFF2-40B4-BE49-F238E27FC236}">
                  <a16:creationId xmlns:a16="http://schemas.microsoft.com/office/drawing/2014/main" id="{57724E62-FBB5-A152-2EB3-746F8E91C7C4}"/>
                </a:ext>
              </a:extLst>
            </p:cNvPr>
            <p:cNvSpPr/>
            <p:nvPr/>
          </p:nvSpPr>
          <p:spPr>
            <a:xfrm>
              <a:off x="2212081" y="1968684"/>
              <a:ext cx="247881" cy="35924"/>
            </a:xfrm>
            <a:custGeom>
              <a:avLst/>
              <a:gdLst/>
              <a:ahLst/>
              <a:cxnLst/>
              <a:rect l="l" t="t" r="r" b="b"/>
              <a:pathLst>
                <a:path w="6293" h="912" extrusionOk="0">
                  <a:moveTo>
                    <a:pt x="1" y="0"/>
                  </a:moveTo>
                  <a:cubicBezTo>
                    <a:pt x="1034" y="243"/>
                    <a:pt x="2068" y="456"/>
                    <a:pt x="3131" y="547"/>
                  </a:cubicBezTo>
                  <a:cubicBezTo>
                    <a:pt x="4165" y="730"/>
                    <a:pt x="5229" y="851"/>
                    <a:pt x="6293" y="912"/>
                  </a:cubicBezTo>
                  <a:cubicBezTo>
                    <a:pt x="5259" y="669"/>
                    <a:pt x="4195" y="486"/>
                    <a:pt x="3162" y="365"/>
                  </a:cubicBezTo>
                  <a:cubicBezTo>
                    <a:pt x="2128" y="182"/>
                    <a:pt x="1064" y="6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1;p39">
              <a:extLst>
                <a:ext uri="{FF2B5EF4-FFF2-40B4-BE49-F238E27FC236}">
                  <a16:creationId xmlns:a16="http://schemas.microsoft.com/office/drawing/2014/main" id="{12107038-A2CE-79F8-AE3C-8910F652EE42}"/>
                </a:ext>
              </a:extLst>
            </p:cNvPr>
            <p:cNvSpPr/>
            <p:nvPr/>
          </p:nvSpPr>
          <p:spPr>
            <a:xfrm>
              <a:off x="2380907" y="2187772"/>
              <a:ext cx="95836" cy="116161"/>
            </a:xfrm>
            <a:custGeom>
              <a:avLst/>
              <a:gdLst/>
              <a:ahLst/>
              <a:cxnLst/>
              <a:rect l="l" t="t" r="r" b="b"/>
              <a:pathLst>
                <a:path w="2433" h="2949" extrusionOk="0">
                  <a:moveTo>
                    <a:pt x="2432" y="0"/>
                  </a:moveTo>
                  <a:lnTo>
                    <a:pt x="2432" y="0"/>
                  </a:lnTo>
                  <a:cubicBezTo>
                    <a:pt x="1824" y="274"/>
                    <a:pt x="1307" y="700"/>
                    <a:pt x="912" y="1216"/>
                  </a:cubicBezTo>
                  <a:cubicBezTo>
                    <a:pt x="456" y="1703"/>
                    <a:pt x="152" y="2311"/>
                    <a:pt x="0" y="2949"/>
                  </a:cubicBezTo>
                  <a:cubicBezTo>
                    <a:pt x="335" y="2402"/>
                    <a:pt x="669" y="1855"/>
                    <a:pt x="1064" y="1338"/>
                  </a:cubicBezTo>
                  <a:cubicBezTo>
                    <a:pt x="1490" y="852"/>
                    <a:pt x="1946" y="426"/>
                    <a:pt x="2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2;p39">
              <a:extLst>
                <a:ext uri="{FF2B5EF4-FFF2-40B4-BE49-F238E27FC236}">
                  <a16:creationId xmlns:a16="http://schemas.microsoft.com/office/drawing/2014/main" id="{0B13DACB-9D54-FB17-518F-503516E9D6BA}"/>
                </a:ext>
              </a:extLst>
            </p:cNvPr>
            <p:cNvSpPr/>
            <p:nvPr/>
          </p:nvSpPr>
          <p:spPr>
            <a:xfrm>
              <a:off x="2621541" y="2136289"/>
              <a:ext cx="35963" cy="204789"/>
            </a:xfrm>
            <a:custGeom>
              <a:avLst/>
              <a:gdLst/>
              <a:ahLst/>
              <a:cxnLst/>
              <a:rect l="l" t="t" r="r" b="b"/>
              <a:pathLst>
                <a:path w="913" h="5199" extrusionOk="0">
                  <a:moveTo>
                    <a:pt x="62" y="0"/>
                  </a:moveTo>
                  <a:cubicBezTo>
                    <a:pt x="31" y="244"/>
                    <a:pt x="1" y="517"/>
                    <a:pt x="31" y="760"/>
                  </a:cubicBezTo>
                  <a:cubicBezTo>
                    <a:pt x="31" y="1399"/>
                    <a:pt x="92" y="2007"/>
                    <a:pt x="183" y="2645"/>
                  </a:cubicBezTo>
                  <a:cubicBezTo>
                    <a:pt x="275" y="3253"/>
                    <a:pt x="396" y="3861"/>
                    <a:pt x="578" y="4469"/>
                  </a:cubicBezTo>
                  <a:cubicBezTo>
                    <a:pt x="639" y="4712"/>
                    <a:pt x="730" y="4955"/>
                    <a:pt x="852" y="5198"/>
                  </a:cubicBezTo>
                  <a:cubicBezTo>
                    <a:pt x="913" y="5168"/>
                    <a:pt x="578" y="4043"/>
                    <a:pt x="366" y="2614"/>
                  </a:cubicBezTo>
                  <a:cubicBezTo>
                    <a:pt x="153" y="1186"/>
                    <a:pt x="123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3;p39">
              <a:extLst>
                <a:ext uri="{FF2B5EF4-FFF2-40B4-BE49-F238E27FC236}">
                  <a16:creationId xmlns:a16="http://schemas.microsoft.com/office/drawing/2014/main" id="{10FE717C-A83C-3826-49C9-D8A0CC8886FF}"/>
                </a:ext>
              </a:extLst>
            </p:cNvPr>
            <p:cNvSpPr/>
            <p:nvPr/>
          </p:nvSpPr>
          <p:spPr>
            <a:xfrm>
              <a:off x="2653881" y="2125496"/>
              <a:ext cx="26391" cy="205970"/>
            </a:xfrm>
            <a:custGeom>
              <a:avLst/>
              <a:gdLst/>
              <a:ahLst/>
              <a:cxnLst/>
              <a:rect l="l" t="t" r="r" b="b"/>
              <a:pathLst>
                <a:path w="670" h="5229" extrusionOk="0">
                  <a:moveTo>
                    <a:pt x="61" y="1"/>
                  </a:moveTo>
                  <a:cubicBezTo>
                    <a:pt x="31" y="244"/>
                    <a:pt x="1" y="487"/>
                    <a:pt x="31" y="761"/>
                  </a:cubicBezTo>
                  <a:cubicBezTo>
                    <a:pt x="31" y="1217"/>
                    <a:pt x="61" y="1916"/>
                    <a:pt x="122" y="2615"/>
                  </a:cubicBezTo>
                  <a:cubicBezTo>
                    <a:pt x="213" y="3344"/>
                    <a:pt x="305" y="4013"/>
                    <a:pt x="426" y="4469"/>
                  </a:cubicBezTo>
                  <a:cubicBezTo>
                    <a:pt x="457" y="4743"/>
                    <a:pt x="517" y="4986"/>
                    <a:pt x="609" y="5229"/>
                  </a:cubicBezTo>
                  <a:cubicBezTo>
                    <a:pt x="669" y="5229"/>
                    <a:pt x="487" y="4074"/>
                    <a:pt x="335" y="2615"/>
                  </a:cubicBezTo>
                  <a:cubicBezTo>
                    <a:pt x="183" y="1156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4;p39">
              <a:extLst>
                <a:ext uri="{FF2B5EF4-FFF2-40B4-BE49-F238E27FC236}">
                  <a16:creationId xmlns:a16="http://schemas.microsoft.com/office/drawing/2014/main" id="{A79C326F-EBFA-E755-6EED-326B9FC013F8}"/>
                </a:ext>
              </a:extLst>
            </p:cNvPr>
            <p:cNvSpPr/>
            <p:nvPr/>
          </p:nvSpPr>
          <p:spPr>
            <a:xfrm>
              <a:off x="3371058" y="1891322"/>
              <a:ext cx="208373" cy="103714"/>
            </a:xfrm>
            <a:custGeom>
              <a:avLst/>
              <a:gdLst/>
              <a:ahLst/>
              <a:cxnLst/>
              <a:rect l="l" t="t" r="r" b="b"/>
              <a:pathLst>
                <a:path w="5290" h="2633" extrusionOk="0">
                  <a:moveTo>
                    <a:pt x="3799" y="0"/>
                  </a:moveTo>
                  <a:cubicBezTo>
                    <a:pt x="3089" y="0"/>
                    <a:pt x="2167" y="172"/>
                    <a:pt x="1125" y="779"/>
                  </a:cubicBezTo>
                  <a:lnTo>
                    <a:pt x="1" y="1235"/>
                  </a:lnTo>
                  <a:lnTo>
                    <a:pt x="365" y="2633"/>
                  </a:lnTo>
                  <a:lnTo>
                    <a:pt x="5290" y="292"/>
                  </a:lnTo>
                  <a:cubicBezTo>
                    <a:pt x="5290" y="292"/>
                    <a:pt x="4725" y="0"/>
                    <a:pt x="3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5;p39">
              <a:extLst>
                <a:ext uri="{FF2B5EF4-FFF2-40B4-BE49-F238E27FC236}">
                  <a16:creationId xmlns:a16="http://schemas.microsoft.com/office/drawing/2014/main" id="{465BA7C1-5BE1-334A-7C5E-F9EC55545785}"/>
                </a:ext>
              </a:extLst>
            </p:cNvPr>
            <p:cNvSpPr/>
            <p:nvPr/>
          </p:nvSpPr>
          <p:spPr>
            <a:xfrm>
              <a:off x="3373461" y="1895773"/>
              <a:ext cx="205970" cy="135186"/>
            </a:xfrm>
            <a:custGeom>
              <a:avLst/>
              <a:gdLst/>
              <a:ahLst/>
              <a:cxnLst/>
              <a:rect l="l" t="t" r="r" b="b"/>
              <a:pathLst>
                <a:path w="5229" h="3432" extrusionOk="0">
                  <a:moveTo>
                    <a:pt x="4156" y="1"/>
                  </a:moveTo>
                  <a:cubicBezTo>
                    <a:pt x="3331" y="1"/>
                    <a:pt x="2520" y="307"/>
                    <a:pt x="1885" y="878"/>
                  </a:cubicBezTo>
                  <a:cubicBezTo>
                    <a:pt x="0" y="2429"/>
                    <a:pt x="396" y="3432"/>
                    <a:pt x="396" y="3432"/>
                  </a:cubicBezTo>
                  <a:lnTo>
                    <a:pt x="1156" y="3340"/>
                  </a:lnTo>
                  <a:lnTo>
                    <a:pt x="1216" y="3340"/>
                  </a:lnTo>
                  <a:cubicBezTo>
                    <a:pt x="1611" y="2520"/>
                    <a:pt x="2250" y="1790"/>
                    <a:pt x="3040" y="1304"/>
                  </a:cubicBezTo>
                  <a:cubicBezTo>
                    <a:pt x="3192" y="1213"/>
                    <a:pt x="3344" y="1152"/>
                    <a:pt x="3526" y="1091"/>
                  </a:cubicBezTo>
                  <a:cubicBezTo>
                    <a:pt x="4073" y="909"/>
                    <a:pt x="4651" y="818"/>
                    <a:pt x="5229" y="787"/>
                  </a:cubicBezTo>
                  <a:lnTo>
                    <a:pt x="5229" y="179"/>
                  </a:lnTo>
                  <a:cubicBezTo>
                    <a:pt x="4878" y="59"/>
                    <a:pt x="4515" y="1"/>
                    <a:pt x="4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6;p39">
              <a:extLst>
                <a:ext uri="{FF2B5EF4-FFF2-40B4-BE49-F238E27FC236}">
                  <a16:creationId xmlns:a16="http://schemas.microsoft.com/office/drawing/2014/main" id="{597346AC-8419-E693-D12B-0541C9C8EF76}"/>
                </a:ext>
              </a:extLst>
            </p:cNvPr>
            <p:cNvSpPr/>
            <p:nvPr/>
          </p:nvSpPr>
          <p:spPr>
            <a:xfrm>
              <a:off x="2960376" y="1870485"/>
              <a:ext cx="437071" cy="348444"/>
            </a:xfrm>
            <a:custGeom>
              <a:avLst/>
              <a:gdLst/>
              <a:ahLst/>
              <a:cxnLst/>
              <a:rect l="l" t="t" r="r" b="b"/>
              <a:pathLst>
                <a:path w="11096" h="8846" extrusionOk="0">
                  <a:moveTo>
                    <a:pt x="9249" y="0"/>
                  </a:moveTo>
                  <a:cubicBezTo>
                    <a:pt x="8462" y="0"/>
                    <a:pt x="4530" y="1460"/>
                    <a:pt x="4530" y="1460"/>
                  </a:cubicBezTo>
                  <a:lnTo>
                    <a:pt x="1734" y="2463"/>
                  </a:lnTo>
                  <a:lnTo>
                    <a:pt x="1" y="6688"/>
                  </a:lnTo>
                  <a:lnTo>
                    <a:pt x="31" y="8846"/>
                  </a:lnTo>
                  <a:lnTo>
                    <a:pt x="11095" y="3314"/>
                  </a:lnTo>
                  <a:cubicBezTo>
                    <a:pt x="11095" y="3314"/>
                    <a:pt x="10700" y="1946"/>
                    <a:pt x="10335" y="973"/>
                  </a:cubicBezTo>
                  <a:cubicBezTo>
                    <a:pt x="9971" y="1"/>
                    <a:pt x="9758" y="31"/>
                    <a:pt x="9272" y="1"/>
                  </a:cubicBezTo>
                  <a:cubicBezTo>
                    <a:pt x="9264" y="0"/>
                    <a:pt x="9257" y="0"/>
                    <a:pt x="9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7;p39">
              <a:extLst>
                <a:ext uri="{FF2B5EF4-FFF2-40B4-BE49-F238E27FC236}">
                  <a16:creationId xmlns:a16="http://schemas.microsoft.com/office/drawing/2014/main" id="{2FA5D962-9815-067E-72B9-2AC321590891}"/>
                </a:ext>
              </a:extLst>
            </p:cNvPr>
            <p:cNvSpPr/>
            <p:nvPr/>
          </p:nvSpPr>
          <p:spPr>
            <a:xfrm>
              <a:off x="3037029" y="1862882"/>
              <a:ext cx="340054" cy="151336"/>
            </a:xfrm>
            <a:custGeom>
              <a:avLst/>
              <a:gdLst/>
              <a:ahLst/>
              <a:cxnLst/>
              <a:rect l="l" t="t" r="r" b="b"/>
              <a:pathLst>
                <a:path w="8633" h="3842" extrusionOk="0">
                  <a:moveTo>
                    <a:pt x="8632" y="1924"/>
                  </a:moveTo>
                  <a:cubicBezTo>
                    <a:pt x="8633" y="1926"/>
                    <a:pt x="8633" y="1926"/>
                    <a:pt x="8633" y="1926"/>
                  </a:cubicBezTo>
                  <a:cubicBezTo>
                    <a:pt x="8633" y="1926"/>
                    <a:pt x="8633" y="1926"/>
                    <a:pt x="8632" y="1924"/>
                  </a:cubicBezTo>
                  <a:close/>
                  <a:moveTo>
                    <a:pt x="7330" y="0"/>
                  </a:moveTo>
                  <a:cubicBezTo>
                    <a:pt x="7289" y="0"/>
                    <a:pt x="7247" y="4"/>
                    <a:pt x="7204" y="11"/>
                  </a:cubicBezTo>
                  <a:cubicBezTo>
                    <a:pt x="6444" y="163"/>
                    <a:pt x="2584" y="1653"/>
                    <a:pt x="2584" y="1653"/>
                  </a:cubicBezTo>
                  <a:lnTo>
                    <a:pt x="61" y="3780"/>
                  </a:lnTo>
                  <a:lnTo>
                    <a:pt x="0" y="3841"/>
                  </a:lnTo>
                  <a:lnTo>
                    <a:pt x="5623" y="1987"/>
                  </a:lnTo>
                  <a:cubicBezTo>
                    <a:pt x="5623" y="1987"/>
                    <a:pt x="6469" y="521"/>
                    <a:pt x="7346" y="521"/>
                  </a:cubicBezTo>
                  <a:cubicBezTo>
                    <a:pt x="7380" y="521"/>
                    <a:pt x="7413" y="523"/>
                    <a:pt x="7447" y="528"/>
                  </a:cubicBezTo>
                  <a:cubicBezTo>
                    <a:pt x="8368" y="617"/>
                    <a:pt x="8621" y="1867"/>
                    <a:pt x="8632" y="1924"/>
                  </a:cubicBezTo>
                  <a:lnTo>
                    <a:pt x="8632" y="1924"/>
                  </a:lnTo>
                  <a:cubicBezTo>
                    <a:pt x="8619" y="1855"/>
                    <a:pt x="8252" y="0"/>
                    <a:pt x="7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08;p39">
              <a:extLst>
                <a:ext uri="{FF2B5EF4-FFF2-40B4-BE49-F238E27FC236}">
                  <a16:creationId xmlns:a16="http://schemas.microsoft.com/office/drawing/2014/main" id="{8867279F-C435-DAE4-1C57-875B48372FBD}"/>
                </a:ext>
              </a:extLst>
            </p:cNvPr>
            <p:cNvSpPr/>
            <p:nvPr/>
          </p:nvSpPr>
          <p:spPr>
            <a:xfrm>
              <a:off x="2960376" y="2000984"/>
              <a:ext cx="461021" cy="245478"/>
            </a:xfrm>
            <a:custGeom>
              <a:avLst/>
              <a:gdLst/>
              <a:ahLst/>
              <a:cxnLst/>
              <a:rect l="l" t="t" r="r" b="b"/>
              <a:pathLst>
                <a:path w="11704" h="6232" extrusionOk="0">
                  <a:moveTo>
                    <a:pt x="11065" y="1"/>
                  </a:moveTo>
                  <a:lnTo>
                    <a:pt x="1" y="5533"/>
                  </a:lnTo>
                  <a:lnTo>
                    <a:pt x="882" y="6232"/>
                  </a:lnTo>
                  <a:lnTo>
                    <a:pt x="11703" y="669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09;p39">
              <a:extLst>
                <a:ext uri="{FF2B5EF4-FFF2-40B4-BE49-F238E27FC236}">
                  <a16:creationId xmlns:a16="http://schemas.microsoft.com/office/drawing/2014/main" id="{1F0D0D41-CE34-BDAF-D6F1-8C370FD0A10C}"/>
                </a:ext>
              </a:extLst>
            </p:cNvPr>
            <p:cNvSpPr/>
            <p:nvPr/>
          </p:nvSpPr>
          <p:spPr>
            <a:xfrm>
              <a:off x="2861034" y="1907393"/>
              <a:ext cx="290974" cy="278015"/>
            </a:xfrm>
            <a:custGeom>
              <a:avLst/>
              <a:gdLst/>
              <a:ahLst/>
              <a:cxnLst/>
              <a:rect l="l" t="t" r="r" b="b"/>
              <a:pathLst>
                <a:path w="7387" h="7058" extrusionOk="0">
                  <a:moveTo>
                    <a:pt x="6888" y="0"/>
                  </a:moveTo>
                  <a:cubicBezTo>
                    <a:pt x="6641" y="0"/>
                    <a:pt x="5866" y="401"/>
                    <a:pt x="5866" y="401"/>
                  </a:cubicBezTo>
                  <a:lnTo>
                    <a:pt x="4468" y="1009"/>
                  </a:lnTo>
                  <a:cubicBezTo>
                    <a:pt x="4468" y="1009"/>
                    <a:pt x="2892" y="608"/>
                    <a:pt x="2395" y="608"/>
                  </a:cubicBezTo>
                  <a:cubicBezTo>
                    <a:pt x="2361" y="608"/>
                    <a:pt x="2333" y="610"/>
                    <a:pt x="2310" y="614"/>
                  </a:cubicBezTo>
                  <a:cubicBezTo>
                    <a:pt x="1915" y="705"/>
                    <a:pt x="304" y="2772"/>
                    <a:pt x="243" y="2954"/>
                  </a:cubicBezTo>
                  <a:cubicBezTo>
                    <a:pt x="243" y="2954"/>
                    <a:pt x="0" y="3167"/>
                    <a:pt x="31" y="4626"/>
                  </a:cubicBezTo>
                  <a:cubicBezTo>
                    <a:pt x="91" y="5538"/>
                    <a:pt x="426" y="6389"/>
                    <a:pt x="1034" y="7058"/>
                  </a:cubicBezTo>
                  <a:lnTo>
                    <a:pt x="2827" y="6845"/>
                  </a:lnTo>
                  <a:cubicBezTo>
                    <a:pt x="3617" y="6663"/>
                    <a:pt x="4377" y="6359"/>
                    <a:pt x="5107" y="5933"/>
                  </a:cubicBezTo>
                  <a:cubicBezTo>
                    <a:pt x="5988" y="5356"/>
                    <a:pt x="5806" y="4808"/>
                    <a:pt x="5806" y="4808"/>
                  </a:cubicBezTo>
                  <a:cubicBezTo>
                    <a:pt x="6383" y="4444"/>
                    <a:pt x="6079" y="3532"/>
                    <a:pt x="6079" y="3532"/>
                  </a:cubicBezTo>
                  <a:cubicBezTo>
                    <a:pt x="6566" y="3106"/>
                    <a:pt x="6870" y="2529"/>
                    <a:pt x="6930" y="1890"/>
                  </a:cubicBezTo>
                  <a:lnTo>
                    <a:pt x="6930" y="1890"/>
                  </a:lnTo>
                  <a:lnTo>
                    <a:pt x="4468" y="2711"/>
                  </a:lnTo>
                  <a:lnTo>
                    <a:pt x="7386" y="249"/>
                  </a:lnTo>
                  <a:cubicBezTo>
                    <a:pt x="7356" y="67"/>
                    <a:pt x="6961" y="6"/>
                    <a:pt x="6930" y="6"/>
                  </a:cubicBezTo>
                  <a:cubicBezTo>
                    <a:pt x="6919" y="2"/>
                    <a:pt x="6905" y="0"/>
                    <a:pt x="6888" y="0"/>
                  </a:cubicBezTo>
                  <a:close/>
                </a:path>
              </a:pathLst>
            </a:custGeom>
            <a:solidFill>
              <a:srgbClr val="ED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0;p39">
              <a:extLst>
                <a:ext uri="{FF2B5EF4-FFF2-40B4-BE49-F238E27FC236}">
                  <a16:creationId xmlns:a16="http://schemas.microsoft.com/office/drawing/2014/main" id="{57D5613A-7B7C-0329-B98D-57ECBB7E1833}"/>
                </a:ext>
              </a:extLst>
            </p:cNvPr>
            <p:cNvSpPr/>
            <p:nvPr/>
          </p:nvSpPr>
          <p:spPr>
            <a:xfrm>
              <a:off x="2964000" y="1947098"/>
              <a:ext cx="73068" cy="28794"/>
            </a:xfrm>
            <a:custGeom>
              <a:avLst/>
              <a:gdLst/>
              <a:ahLst/>
              <a:cxnLst/>
              <a:rect l="l" t="t" r="r" b="b"/>
              <a:pathLst>
                <a:path w="1855" h="731" extrusionOk="0">
                  <a:moveTo>
                    <a:pt x="1854" y="1"/>
                  </a:moveTo>
                  <a:lnTo>
                    <a:pt x="1854" y="1"/>
                  </a:lnTo>
                  <a:cubicBezTo>
                    <a:pt x="1520" y="31"/>
                    <a:pt x="1186" y="123"/>
                    <a:pt x="882" y="275"/>
                  </a:cubicBezTo>
                  <a:cubicBezTo>
                    <a:pt x="547" y="366"/>
                    <a:pt x="243" y="518"/>
                    <a:pt x="0" y="730"/>
                  </a:cubicBezTo>
                  <a:cubicBezTo>
                    <a:pt x="334" y="700"/>
                    <a:pt x="669" y="609"/>
                    <a:pt x="973" y="457"/>
                  </a:cubicBezTo>
                  <a:cubicBezTo>
                    <a:pt x="1277" y="366"/>
                    <a:pt x="1581" y="214"/>
                    <a:pt x="1854" y="1"/>
                  </a:cubicBezTo>
                  <a:close/>
                </a:path>
              </a:pathLst>
            </a:custGeom>
            <a:solidFill>
              <a:srgbClr val="D68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1;p39">
              <a:extLst>
                <a:ext uri="{FF2B5EF4-FFF2-40B4-BE49-F238E27FC236}">
                  <a16:creationId xmlns:a16="http://schemas.microsoft.com/office/drawing/2014/main" id="{75964893-BD07-A5F4-7D4A-6472750468ED}"/>
                </a:ext>
              </a:extLst>
            </p:cNvPr>
            <p:cNvSpPr/>
            <p:nvPr/>
          </p:nvSpPr>
          <p:spPr>
            <a:xfrm>
              <a:off x="3050185" y="2044668"/>
              <a:ext cx="52743" cy="26431"/>
            </a:xfrm>
            <a:custGeom>
              <a:avLst/>
              <a:gdLst/>
              <a:ahLst/>
              <a:cxnLst/>
              <a:rect l="l" t="t" r="r" b="b"/>
              <a:pathLst>
                <a:path w="1339" h="671" extrusionOk="0">
                  <a:moveTo>
                    <a:pt x="1269" y="1"/>
                  </a:moveTo>
                  <a:cubicBezTo>
                    <a:pt x="1177" y="1"/>
                    <a:pt x="939" y="109"/>
                    <a:pt x="639" y="260"/>
                  </a:cubicBezTo>
                  <a:cubicBezTo>
                    <a:pt x="274" y="412"/>
                    <a:pt x="1" y="624"/>
                    <a:pt x="31" y="655"/>
                  </a:cubicBezTo>
                  <a:cubicBezTo>
                    <a:pt x="36" y="665"/>
                    <a:pt x="50" y="671"/>
                    <a:pt x="72" y="671"/>
                  </a:cubicBezTo>
                  <a:cubicBezTo>
                    <a:pt x="171" y="671"/>
                    <a:pt x="430" y="562"/>
                    <a:pt x="730" y="412"/>
                  </a:cubicBezTo>
                  <a:cubicBezTo>
                    <a:pt x="1064" y="260"/>
                    <a:pt x="1338" y="47"/>
                    <a:pt x="1308" y="16"/>
                  </a:cubicBezTo>
                  <a:cubicBezTo>
                    <a:pt x="1302" y="6"/>
                    <a:pt x="1289" y="1"/>
                    <a:pt x="1269" y="1"/>
                  </a:cubicBezTo>
                  <a:close/>
                </a:path>
              </a:pathLst>
            </a:custGeom>
            <a:solidFill>
              <a:srgbClr val="D68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2;p39">
              <a:extLst>
                <a:ext uri="{FF2B5EF4-FFF2-40B4-BE49-F238E27FC236}">
                  <a16:creationId xmlns:a16="http://schemas.microsoft.com/office/drawing/2014/main" id="{3B60CC97-3C75-0439-C009-243204D4E4FF}"/>
                </a:ext>
              </a:extLst>
            </p:cNvPr>
            <p:cNvSpPr/>
            <p:nvPr/>
          </p:nvSpPr>
          <p:spPr>
            <a:xfrm>
              <a:off x="3050185" y="2096466"/>
              <a:ext cx="39548" cy="20995"/>
            </a:xfrm>
            <a:custGeom>
              <a:avLst/>
              <a:gdLst/>
              <a:ahLst/>
              <a:cxnLst/>
              <a:rect l="l" t="t" r="r" b="b"/>
              <a:pathLst>
                <a:path w="1004" h="533" extrusionOk="0">
                  <a:moveTo>
                    <a:pt x="972" y="1"/>
                  </a:moveTo>
                  <a:cubicBezTo>
                    <a:pt x="891" y="1"/>
                    <a:pt x="685" y="64"/>
                    <a:pt x="457" y="191"/>
                  </a:cubicBezTo>
                  <a:cubicBezTo>
                    <a:pt x="213" y="312"/>
                    <a:pt x="1" y="464"/>
                    <a:pt x="31" y="525"/>
                  </a:cubicBezTo>
                  <a:cubicBezTo>
                    <a:pt x="36" y="530"/>
                    <a:pt x="46" y="533"/>
                    <a:pt x="61" y="533"/>
                  </a:cubicBezTo>
                  <a:cubicBezTo>
                    <a:pt x="134" y="533"/>
                    <a:pt x="320" y="469"/>
                    <a:pt x="548" y="343"/>
                  </a:cubicBezTo>
                  <a:cubicBezTo>
                    <a:pt x="821" y="221"/>
                    <a:pt x="1004" y="69"/>
                    <a:pt x="1004" y="8"/>
                  </a:cubicBezTo>
                  <a:cubicBezTo>
                    <a:pt x="999" y="3"/>
                    <a:pt x="988" y="1"/>
                    <a:pt x="972" y="1"/>
                  </a:cubicBezTo>
                  <a:close/>
                </a:path>
              </a:pathLst>
            </a:custGeom>
            <a:solidFill>
              <a:srgbClr val="D68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3;p39">
              <a:extLst>
                <a:ext uri="{FF2B5EF4-FFF2-40B4-BE49-F238E27FC236}">
                  <a16:creationId xmlns:a16="http://schemas.microsoft.com/office/drawing/2014/main" id="{788A2D1A-45FF-A0D8-3D7E-332BD126434A}"/>
                </a:ext>
              </a:extLst>
            </p:cNvPr>
            <p:cNvSpPr/>
            <p:nvPr/>
          </p:nvSpPr>
          <p:spPr>
            <a:xfrm>
              <a:off x="3039432" y="1881277"/>
              <a:ext cx="381965" cy="146098"/>
            </a:xfrm>
            <a:custGeom>
              <a:avLst/>
              <a:gdLst/>
              <a:ahLst/>
              <a:cxnLst/>
              <a:rect l="l" t="t" r="r" b="b"/>
              <a:pathLst>
                <a:path w="9697" h="3709" extrusionOk="0">
                  <a:moveTo>
                    <a:pt x="7356" y="0"/>
                  </a:moveTo>
                  <a:cubicBezTo>
                    <a:pt x="7265" y="0"/>
                    <a:pt x="7204" y="0"/>
                    <a:pt x="7113" y="31"/>
                  </a:cubicBezTo>
                  <a:cubicBezTo>
                    <a:pt x="6566" y="213"/>
                    <a:pt x="6110" y="578"/>
                    <a:pt x="5775" y="1064"/>
                  </a:cubicBezTo>
                  <a:cubicBezTo>
                    <a:pt x="5687" y="1181"/>
                    <a:pt x="5600" y="1298"/>
                    <a:pt x="5512" y="1415"/>
                  </a:cubicBezTo>
                  <a:lnTo>
                    <a:pt x="5512" y="1415"/>
                  </a:lnTo>
                  <a:cubicBezTo>
                    <a:pt x="3982" y="1926"/>
                    <a:pt x="2603" y="2405"/>
                    <a:pt x="1581" y="2766"/>
                  </a:cubicBezTo>
                  <a:lnTo>
                    <a:pt x="426" y="3222"/>
                  </a:lnTo>
                  <a:cubicBezTo>
                    <a:pt x="274" y="3253"/>
                    <a:pt x="122" y="3313"/>
                    <a:pt x="0" y="3405"/>
                  </a:cubicBezTo>
                  <a:cubicBezTo>
                    <a:pt x="152" y="3374"/>
                    <a:pt x="304" y="3344"/>
                    <a:pt x="426" y="3283"/>
                  </a:cubicBezTo>
                  <a:lnTo>
                    <a:pt x="1641" y="2888"/>
                  </a:lnTo>
                  <a:cubicBezTo>
                    <a:pt x="2644" y="2584"/>
                    <a:pt x="4073" y="2097"/>
                    <a:pt x="5623" y="1581"/>
                  </a:cubicBezTo>
                  <a:lnTo>
                    <a:pt x="5654" y="1581"/>
                  </a:lnTo>
                  <a:lnTo>
                    <a:pt x="5684" y="1550"/>
                  </a:lnTo>
                  <a:cubicBezTo>
                    <a:pt x="5745" y="1398"/>
                    <a:pt x="5836" y="1277"/>
                    <a:pt x="5958" y="1155"/>
                  </a:cubicBezTo>
                  <a:cubicBezTo>
                    <a:pt x="6231" y="730"/>
                    <a:pt x="6657" y="395"/>
                    <a:pt x="7173" y="183"/>
                  </a:cubicBezTo>
                  <a:cubicBezTo>
                    <a:pt x="7219" y="170"/>
                    <a:pt x="7266" y="164"/>
                    <a:pt x="7313" y="164"/>
                  </a:cubicBezTo>
                  <a:cubicBezTo>
                    <a:pt x="7486" y="164"/>
                    <a:pt x="7662" y="245"/>
                    <a:pt x="7781" y="365"/>
                  </a:cubicBezTo>
                  <a:cubicBezTo>
                    <a:pt x="7964" y="547"/>
                    <a:pt x="8085" y="730"/>
                    <a:pt x="8207" y="912"/>
                  </a:cubicBezTo>
                  <a:cubicBezTo>
                    <a:pt x="8541" y="1581"/>
                    <a:pt x="8815" y="2280"/>
                    <a:pt x="9028" y="3009"/>
                  </a:cubicBezTo>
                  <a:lnTo>
                    <a:pt x="9514" y="3526"/>
                  </a:lnTo>
                  <a:cubicBezTo>
                    <a:pt x="9636" y="3648"/>
                    <a:pt x="9696" y="3708"/>
                    <a:pt x="9696" y="3708"/>
                  </a:cubicBezTo>
                  <a:cubicBezTo>
                    <a:pt x="9696" y="3708"/>
                    <a:pt x="9666" y="3617"/>
                    <a:pt x="9575" y="3526"/>
                  </a:cubicBezTo>
                  <a:lnTo>
                    <a:pt x="9119" y="2979"/>
                  </a:lnTo>
                  <a:cubicBezTo>
                    <a:pt x="8967" y="2249"/>
                    <a:pt x="8693" y="1520"/>
                    <a:pt x="8359" y="851"/>
                  </a:cubicBezTo>
                  <a:cubicBezTo>
                    <a:pt x="8237" y="639"/>
                    <a:pt x="8085" y="426"/>
                    <a:pt x="7903" y="243"/>
                  </a:cubicBezTo>
                  <a:lnTo>
                    <a:pt x="7751" y="122"/>
                  </a:lnTo>
                  <a:cubicBezTo>
                    <a:pt x="7690" y="91"/>
                    <a:pt x="7629" y="61"/>
                    <a:pt x="7569" y="31"/>
                  </a:cubicBezTo>
                  <a:cubicBezTo>
                    <a:pt x="7477" y="0"/>
                    <a:pt x="7417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4;p39">
              <a:extLst>
                <a:ext uri="{FF2B5EF4-FFF2-40B4-BE49-F238E27FC236}">
                  <a16:creationId xmlns:a16="http://schemas.microsoft.com/office/drawing/2014/main" id="{0F253992-0C67-C98C-CACA-0E2C48DDFD26}"/>
                </a:ext>
              </a:extLst>
            </p:cNvPr>
            <p:cNvSpPr/>
            <p:nvPr/>
          </p:nvSpPr>
          <p:spPr>
            <a:xfrm>
              <a:off x="2960376" y="1993815"/>
              <a:ext cx="434669" cy="225114"/>
            </a:xfrm>
            <a:custGeom>
              <a:avLst/>
              <a:gdLst/>
              <a:ahLst/>
              <a:cxnLst/>
              <a:rect l="l" t="t" r="r" b="b"/>
              <a:pathLst>
                <a:path w="11035" h="5715" extrusionOk="0">
                  <a:moveTo>
                    <a:pt x="11035" y="0"/>
                  </a:moveTo>
                  <a:cubicBezTo>
                    <a:pt x="10883" y="31"/>
                    <a:pt x="10731" y="92"/>
                    <a:pt x="10579" y="183"/>
                  </a:cubicBezTo>
                  <a:cubicBezTo>
                    <a:pt x="10275" y="304"/>
                    <a:pt x="9880" y="517"/>
                    <a:pt x="9363" y="760"/>
                  </a:cubicBezTo>
                  <a:cubicBezTo>
                    <a:pt x="8360" y="1247"/>
                    <a:pt x="6962" y="1915"/>
                    <a:pt x="5442" y="2706"/>
                  </a:cubicBezTo>
                  <a:cubicBezTo>
                    <a:pt x="3922" y="3496"/>
                    <a:pt x="2554" y="4256"/>
                    <a:pt x="1551" y="4803"/>
                  </a:cubicBezTo>
                  <a:cubicBezTo>
                    <a:pt x="1095" y="5076"/>
                    <a:pt x="700" y="5289"/>
                    <a:pt x="426" y="5441"/>
                  </a:cubicBezTo>
                  <a:cubicBezTo>
                    <a:pt x="275" y="5532"/>
                    <a:pt x="153" y="5624"/>
                    <a:pt x="1" y="5715"/>
                  </a:cubicBezTo>
                  <a:cubicBezTo>
                    <a:pt x="153" y="5654"/>
                    <a:pt x="305" y="5593"/>
                    <a:pt x="457" y="5532"/>
                  </a:cubicBezTo>
                  <a:lnTo>
                    <a:pt x="1642" y="4924"/>
                  </a:lnTo>
                  <a:lnTo>
                    <a:pt x="5533" y="2888"/>
                  </a:lnTo>
                  <a:lnTo>
                    <a:pt x="9454" y="882"/>
                  </a:lnTo>
                  <a:lnTo>
                    <a:pt x="10609" y="244"/>
                  </a:lnTo>
                  <a:cubicBezTo>
                    <a:pt x="10761" y="183"/>
                    <a:pt x="10913" y="92"/>
                    <a:pt x="11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5;p39">
              <a:extLst>
                <a:ext uri="{FF2B5EF4-FFF2-40B4-BE49-F238E27FC236}">
                  <a16:creationId xmlns:a16="http://schemas.microsoft.com/office/drawing/2014/main" id="{BAA6B5D2-B9C0-0DFD-BAFC-A9D261C7A921}"/>
                </a:ext>
              </a:extLst>
            </p:cNvPr>
            <p:cNvSpPr/>
            <p:nvPr/>
          </p:nvSpPr>
          <p:spPr>
            <a:xfrm>
              <a:off x="3060978" y="2029857"/>
              <a:ext cx="229919" cy="210736"/>
            </a:xfrm>
            <a:custGeom>
              <a:avLst/>
              <a:gdLst/>
              <a:ahLst/>
              <a:cxnLst/>
              <a:rect l="l" t="t" r="r" b="b"/>
              <a:pathLst>
                <a:path w="5837" h="5350" extrusionOk="0">
                  <a:moveTo>
                    <a:pt x="1705" y="1"/>
                  </a:moveTo>
                  <a:cubicBezTo>
                    <a:pt x="1487" y="1"/>
                    <a:pt x="1295" y="268"/>
                    <a:pt x="1368" y="636"/>
                  </a:cubicBezTo>
                  <a:cubicBezTo>
                    <a:pt x="1398" y="788"/>
                    <a:pt x="1459" y="1426"/>
                    <a:pt x="1459" y="1426"/>
                  </a:cubicBezTo>
                  <a:cubicBezTo>
                    <a:pt x="1459" y="1426"/>
                    <a:pt x="1419" y="1366"/>
                    <a:pt x="1317" y="1366"/>
                  </a:cubicBezTo>
                  <a:cubicBezTo>
                    <a:pt x="1241" y="1366"/>
                    <a:pt x="1129" y="1400"/>
                    <a:pt x="973" y="1517"/>
                  </a:cubicBezTo>
                  <a:cubicBezTo>
                    <a:pt x="851" y="1791"/>
                    <a:pt x="760" y="2064"/>
                    <a:pt x="699" y="2368"/>
                  </a:cubicBezTo>
                  <a:lnTo>
                    <a:pt x="31" y="2824"/>
                  </a:lnTo>
                  <a:cubicBezTo>
                    <a:pt x="0" y="3128"/>
                    <a:pt x="31" y="3432"/>
                    <a:pt x="91" y="3706"/>
                  </a:cubicBezTo>
                  <a:cubicBezTo>
                    <a:pt x="152" y="3979"/>
                    <a:pt x="304" y="4222"/>
                    <a:pt x="547" y="4374"/>
                  </a:cubicBezTo>
                  <a:cubicBezTo>
                    <a:pt x="636" y="4433"/>
                    <a:pt x="1810" y="5350"/>
                    <a:pt x="2242" y="5350"/>
                  </a:cubicBezTo>
                  <a:cubicBezTo>
                    <a:pt x="2255" y="5350"/>
                    <a:pt x="2268" y="5349"/>
                    <a:pt x="2280" y="5347"/>
                  </a:cubicBezTo>
                  <a:cubicBezTo>
                    <a:pt x="2645" y="5256"/>
                    <a:pt x="2918" y="4921"/>
                    <a:pt x="2888" y="4800"/>
                  </a:cubicBezTo>
                  <a:cubicBezTo>
                    <a:pt x="2888" y="4648"/>
                    <a:pt x="3435" y="4800"/>
                    <a:pt x="3708" y="4526"/>
                  </a:cubicBezTo>
                  <a:cubicBezTo>
                    <a:pt x="3982" y="4283"/>
                    <a:pt x="3982" y="4253"/>
                    <a:pt x="4012" y="4161"/>
                  </a:cubicBezTo>
                  <a:cubicBezTo>
                    <a:pt x="4012" y="4070"/>
                    <a:pt x="4651" y="3918"/>
                    <a:pt x="4833" y="3675"/>
                  </a:cubicBezTo>
                  <a:cubicBezTo>
                    <a:pt x="5015" y="3462"/>
                    <a:pt x="4985" y="3310"/>
                    <a:pt x="4985" y="3310"/>
                  </a:cubicBezTo>
                  <a:cubicBezTo>
                    <a:pt x="4985" y="3310"/>
                    <a:pt x="5563" y="3128"/>
                    <a:pt x="5684" y="2794"/>
                  </a:cubicBezTo>
                  <a:cubicBezTo>
                    <a:pt x="5806" y="2581"/>
                    <a:pt x="5836" y="2307"/>
                    <a:pt x="5775" y="2064"/>
                  </a:cubicBezTo>
                  <a:lnTo>
                    <a:pt x="5715" y="1699"/>
                  </a:lnTo>
                  <a:lnTo>
                    <a:pt x="5259" y="1912"/>
                  </a:lnTo>
                  <a:lnTo>
                    <a:pt x="4316" y="1456"/>
                  </a:lnTo>
                  <a:cubicBezTo>
                    <a:pt x="4316" y="1456"/>
                    <a:pt x="3670" y="595"/>
                    <a:pt x="3315" y="595"/>
                  </a:cubicBezTo>
                  <a:cubicBezTo>
                    <a:pt x="3293" y="595"/>
                    <a:pt x="3272" y="598"/>
                    <a:pt x="3253" y="605"/>
                  </a:cubicBezTo>
                  <a:cubicBezTo>
                    <a:pt x="3253" y="605"/>
                    <a:pt x="2705" y="666"/>
                    <a:pt x="2766" y="1183"/>
                  </a:cubicBezTo>
                  <a:lnTo>
                    <a:pt x="2857" y="1669"/>
                  </a:lnTo>
                  <a:cubicBezTo>
                    <a:pt x="2857" y="1669"/>
                    <a:pt x="2189" y="605"/>
                    <a:pt x="2097" y="392"/>
                  </a:cubicBezTo>
                  <a:cubicBezTo>
                    <a:pt x="2001" y="116"/>
                    <a:pt x="1848" y="1"/>
                    <a:pt x="1705" y="1"/>
                  </a:cubicBezTo>
                  <a:close/>
                </a:path>
              </a:pathLst>
            </a:custGeom>
            <a:solidFill>
              <a:srgbClr val="EDA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6;p39">
              <a:extLst>
                <a:ext uri="{FF2B5EF4-FFF2-40B4-BE49-F238E27FC236}">
                  <a16:creationId xmlns:a16="http://schemas.microsoft.com/office/drawing/2014/main" id="{1C3D3E0B-05E8-6550-E409-A08222960AA9}"/>
                </a:ext>
              </a:extLst>
            </p:cNvPr>
            <p:cNvSpPr/>
            <p:nvPr/>
          </p:nvSpPr>
          <p:spPr>
            <a:xfrm>
              <a:off x="3166347" y="2084728"/>
              <a:ext cx="71847" cy="65978"/>
            </a:xfrm>
            <a:custGeom>
              <a:avLst/>
              <a:gdLst/>
              <a:ahLst/>
              <a:cxnLst/>
              <a:rect l="l" t="t" r="r" b="b"/>
              <a:pathLst>
                <a:path w="1824" h="1675" extrusionOk="0">
                  <a:moveTo>
                    <a:pt x="4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65" y="762"/>
                    <a:pt x="1003" y="1370"/>
                    <a:pt x="1824" y="1674"/>
                  </a:cubicBezTo>
                  <a:cubicBezTo>
                    <a:pt x="1520" y="1401"/>
                    <a:pt x="1216" y="1127"/>
                    <a:pt x="881" y="854"/>
                  </a:cubicBezTo>
                  <a:cubicBezTo>
                    <a:pt x="382" y="413"/>
                    <a:pt x="53" y="1"/>
                    <a:pt x="4" y="1"/>
                  </a:cubicBezTo>
                  <a:close/>
                </a:path>
              </a:pathLst>
            </a:custGeom>
            <a:solidFill>
              <a:srgbClr val="D68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7;p39">
              <a:extLst>
                <a:ext uri="{FF2B5EF4-FFF2-40B4-BE49-F238E27FC236}">
                  <a16:creationId xmlns:a16="http://schemas.microsoft.com/office/drawing/2014/main" id="{B7963E7C-5384-8767-9A3C-DE88FCCDC775}"/>
                </a:ext>
              </a:extLst>
            </p:cNvPr>
            <p:cNvSpPr/>
            <p:nvPr/>
          </p:nvSpPr>
          <p:spPr>
            <a:xfrm>
              <a:off x="3119630" y="2085988"/>
              <a:ext cx="65899" cy="87446"/>
            </a:xfrm>
            <a:custGeom>
              <a:avLst/>
              <a:gdLst/>
              <a:ahLst/>
              <a:cxnLst/>
              <a:rect l="l" t="t" r="r" b="b"/>
              <a:pathLst>
                <a:path w="1673" h="2220" extrusionOk="0">
                  <a:moveTo>
                    <a:pt x="1" y="1"/>
                  </a:moveTo>
                  <a:cubicBezTo>
                    <a:pt x="122" y="457"/>
                    <a:pt x="335" y="882"/>
                    <a:pt x="639" y="1247"/>
                  </a:cubicBezTo>
                  <a:cubicBezTo>
                    <a:pt x="912" y="1642"/>
                    <a:pt x="1247" y="1977"/>
                    <a:pt x="1672" y="2220"/>
                  </a:cubicBezTo>
                  <a:cubicBezTo>
                    <a:pt x="1399" y="1825"/>
                    <a:pt x="1125" y="1460"/>
                    <a:pt x="821" y="1125"/>
                  </a:cubicBezTo>
                  <a:cubicBezTo>
                    <a:pt x="548" y="730"/>
                    <a:pt x="274" y="366"/>
                    <a:pt x="1" y="1"/>
                  </a:cubicBezTo>
                  <a:close/>
                </a:path>
              </a:pathLst>
            </a:custGeom>
            <a:solidFill>
              <a:srgbClr val="D68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18;p39">
              <a:extLst>
                <a:ext uri="{FF2B5EF4-FFF2-40B4-BE49-F238E27FC236}">
                  <a16:creationId xmlns:a16="http://schemas.microsoft.com/office/drawing/2014/main" id="{055385F3-841D-E79C-CD88-E39799AE0E30}"/>
                </a:ext>
              </a:extLst>
            </p:cNvPr>
            <p:cNvSpPr/>
            <p:nvPr/>
          </p:nvSpPr>
          <p:spPr>
            <a:xfrm>
              <a:off x="3087291" y="2123133"/>
              <a:ext cx="70705" cy="77835"/>
            </a:xfrm>
            <a:custGeom>
              <a:avLst/>
              <a:gdLst/>
              <a:ahLst/>
              <a:cxnLst/>
              <a:rect l="l" t="t" r="r" b="b"/>
              <a:pathLst>
                <a:path w="1795" h="1976" extrusionOk="0">
                  <a:moveTo>
                    <a:pt x="62" y="0"/>
                  </a:moveTo>
                  <a:cubicBezTo>
                    <a:pt x="31" y="0"/>
                    <a:pt x="1" y="152"/>
                    <a:pt x="62" y="426"/>
                  </a:cubicBezTo>
                  <a:cubicBezTo>
                    <a:pt x="122" y="760"/>
                    <a:pt x="305" y="1064"/>
                    <a:pt x="518" y="1338"/>
                  </a:cubicBezTo>
                  <a:cubicBezTo>
                    <a:pt x="761" y="1581"/>
                    <a:pt x="1034" y="1793"/>
                    <a:pt x="1369" y="1885"/>
                  </a:cubicBezTo>
                  <a:cubicBezTo>
                    <a:pt x="1612" y="1976"/>
                    <a:pt x="1794" y="1976"/>
                    <a:pt x="1794" y="1976"/>
                  </a:cubicBezTo>
                  <a:cubicBezTo>
                    <a:pt x="1369" y="1763"/>
                    <a:pt x="1004" y="1520"/>
                    <a:pt x="700" y="1186"/>
                  </a:cubicBezTo>
                  <a:cubicBezTo>
                    <a:pt x="426" y="821"/>
                    <a:pt x="214" y="426"/>
                    <a:pt x="62" y="0"/>
                  </a:cubicBezTo>
                  <a:close/>
                </a:path>
              </a:pathLst>
            </a:custGeom>
            <a:solidFill>
              <a:srgbClr val="D68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5"/>
          <p:cNvSpPr txBox="1">
            <a:spLocks noGrp="1"/>
          </p:cNvSpPr>
          <p:nvPr>
            <p:ph type="title"/>
          </p:nvPr>
        </p:nvSpPr>
        <p:spPr>
          <a:xfrm>
            <a:off x="720000" y="378425"/>
            <a:ext cx="77040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</a:t>
            </a:r>
            <a:r>
              <a:rPr lang="en" dirty="0"/>
              <a:t>unctions of SQL</a:t>
            </a:r>
            <a:endParaRPr dirty="0"/>
          </a:p>
        </p:txBody>
      </p:sp>
      <p:sp>
        <p:nvSpPr>
          <p:cNvPr id="1236" name="Google Shape;1236;p45"/>
          <p:cNvSpPr txBox="1">
            <a:spLocks noGrp="1"/>
          </p:cNvSpPr>
          <p:nvPr>
            <p:ph type="subTitle" idx="4"/>
          </p:nvPr>
        </p:nvSpPr>
        <p:spPr>
          <a:xfrm>
            <a:off x="729215" y="1376141"/>
            <a:ext cx="2175300" cy="5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AVG()</a:t>
            </a:r>
            <a:endParaRPr dirty="0"/>
          </a:p>
        </p:txBody>
      </p:sp>
      <p:sp>
        <p:nvSpPr>
          <p:cNvPr id="1237" name="Google Shape;1237;p45"/>
          <p:cNvSpPr txBox="1">
            <a:spLocks noGrp="1"/>
          </p:cNvSpPr>
          <p:nvPr>
            <p:ph type="subTitle" idx="5"/>
          </p:nvPr>
        </p:nvSpPr>
        <p:spPr>
          <a:xfrm>
            <a:off x="881367" y="2079716"/>
            <a:ext cx="2175300" cy="5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COUNT()</a:t>
            </a:r>
            <a:endParaRPr dirty="0"/>
          </a:p>
        </p:txBody>
      </p:sp>
      <p:sp>
        <p:nvSpPr>
          <p:cNvPr id="1238" name="Google Shape;1238;p45"/>
          <p:cNvSpPr txBox="1">
            <a:spLocks noGrp="1"/>
          </p:cNvSpPr>
          <p:nvPr>
            <p:ph type="subTitle" idx="6"/>
          </p:nvPr>
        </p:nvSpPr>
        <p:spPr>
          <a:xfrm>
            <a:off x="793537" y="2751618"/>
            <a:ext cx="2175300" cy="5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FIRST()</a:t>
            </a:r>
            <a:endParaRPr dirty="0"/>
          </a:p>
        </p:txBody>
      </p:sp>
      <p:grpSp>
        <p:nvGrpSpPr>
          <p:cNvPr id="1242" name="Google Shape;1242;p45"/>
          <p:cNvGrpSpPr/>
          <p:nvPr/>
        </p:nvGrpSpPr>
        <p:grpSpPr>
          <a:xfrm>
            <a:off x="1883403" y="2054502"/>
            <a:ext cx="283755" cy="209378"/>
            <a:chOff x="2483116" y="1515214"/>
            <a:chExt cx="283755" cy="209378"/>
          </a:xfrm>
        </p:grpSpPr>
        <p:sp>
          <p:nvSpPr>
            <p:cNvPr id="1243" name="Google Shape;1243;p45"/>
            <p:cNvSpPr/>
            <p:nvPr/>
          </p:nvSpPr>
          <p:spPr>
            <a:xfrm>
              <a:off x="2535353" y="1518020"/>
              <a:ext cx="66754" cy="60289"/>
            </a:xfrm>
            <a:custGeom>
              <a:avLst/>
              <a:gdLst/>
              <a:ahLst/>
              <a:cxnLst/>
              <a:rect l="l" t="t" r="r" b="b"/>
              <a:pathLst>
                <a:path w="2189" h="1977" extrusionOk="0">
                  <a:moveTo>
                    <a:pt x="1200" y="0"/>
                  </a:moveTo>
                  <a:lnTo>
                    <a:pt x="1200" y="13"/>
                  </a:lnTo>
                  <a:cubicBezTo>
                    <a:pt x="1" y="132"/>
                    <a:pt x="1" y="1858"/>
                    <a:pt x="1200" y="1977"/>
                  </a:cubicBezTo>
                  <a:lnTo>
                    <a:pt x="2188" y="1977"/>
                  </a:lnTo>
                  <a:lnTo>
                    <a:pt x="2188" y="989"/>
                  </a:lnTo>
                  <a:cubicBezTo>
                    <a:pt x="2188" y="435"/>
                    <a:pt x="1740" y="0"/>
                    <a:pt x="1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2610920" y="1594348"/>
              <a:ext cx="35801" cy="129848"/>
            </a:xfrm>
            <a:custGeom>
              <a:avLst/>
              <a:gdLst/>
              <a:ahLst/>
              <a:cxnLst/>
              <a:rect l="l" t="t" r="r" b="b"/>
              <a:pathLst>
                <a:path w="1174" h="4258" extrusionOk="0">
                  <a:moveTo>
                    <a:pt x="0" y="1"/>
                  </a:moveTo>
                  <a:lnTo>
                    <a:pt x="0" y="4257"/>
                  </a:lnTo>
                  <a:lnTo>
                    <a:pt x="1173" y="425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2654314" y="1515214"/>
              <a:ext cx="63521" cy="63094"/>
            </a:xfrm>
            <a:custGeom>
              <a:avLst/>
              <a:gdLst/>
              <a:ahLst/>
              <a:cxnLst/>
              <a:rect l="l" t="t" r="r" b="b"/>
              <a:pathLst>
                <a:path w="2083" h="2069" extrusionOk="0">
                  <a:moveTo>
                    <a:pt x="1041" y="0"/>
                  </a:moveTo>
                  <a:cubicBezTo>
                    <a:pt x="448" y="0"/>
                    <a:pt x="0" y="501"/>
                    <a:pt x="53" y="1081"/>
                  </a:cubicBezTo>
                  <a:lnTo>
                    <a:pt x="53" y="2069"/>
                  </a:lnTo>
                  <a:lnTo>
                    <a:pt x="1041" y="2069"/>
                  </a:lnTo>
                  <a:cubicBezTo>
                    <a:pt x="1582" y="2069"/>
                    <a:pt x="2030" y="1634"/>
                    <a:pt x="2030" y="1081"/>
                  </a:cubicBezTo>
                  <a:lnTo>
                    <a:pt x="2017" y="1081"/>
                  </a:lnTo>
                  <a:cubicBezTo>
                    <a:pt x="2082" y="501"/>
                    <a:pt x="1621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2491166" y="1594775"/>
              <a:ext cx="103713" cy="56690"/>
            </a:xfrm>
            <a:custGeom>
              <a:avLst/>
              <a:gdLst/>
              <a:ahLst/>
              <a:cxnLst/>
              <a:rect l="l" t="t" r="r" b="b"/>
              <a:pathLst>
                <a:path w="3401" h="1859" extrusionOk="0">
                  <a:moveTo>
                    <a:pt x="936" y="0"/>
                  </a:moveTo>
                  <a:cubicBezTo>
                    <a:pt x="409" y="0"/>
                    <a:pt x="0" y="409"/>
                    <a:pt x="0" y="922"/>
                  </a:cubicBezTo>
                  <a:cubicBezTo>
                    <a:pt x="0" y="1436"/>
                    <a:pt x="409" y="1858"/>
                    <a:pt x="936" y="1858"/>
                  </a:cubicBezTo>
                  <a:lnTo>
                    <a:pt x="3400" y="1858"/>
                  </a:lnTo>
                  <a:lnTo>
                    <a:pt x="3400" y="1199"/>
                  </a:lnTo>
                  <a:lnTo>
                    <a:pt x="844" y="1199"/>
                  </a:lnTo>
                  <a:lnTo>
                    <a:pt x="844" y="659"/>
                  </a:lnTo>
                  <a:lnTo>
                    <a:pt x="3400" y="659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2483116" y="1667902"/>
              <a:ext cx="111764" cy="56690"/>
            </a:xfrm>
            <a:custGeom>
              <a:avLst/>
              <a:gdLst/>
              <a:ahLst/>
              <a:cxnLst/>
              <a:rect l="l" t="t" r="r" b="b"/>
              <a:pathLst>
                <a:path w="3665" h="1859" extrusionOk="0">
                  <a:moveTo>
                    <a:pt x="1200" y="0"/>
                  </a:moveTo>
                  <a:cubicBezTo>
                    <a:pt x="1" y="40"/>
                    <a:pt x="1" y="1806"/>
                    <a:pt x="1200" y="1858"/>
                  </a:cubicBezTo>
                  <a:lnTo>
                    <a:pt x="1200" y="1845"/>
                  </a:lnTo>
                  <a:lnTo>
                    <a:pt x="3664" y="1845"/>
                  </a:lnTo>
                  <a:lnTo>
                    <a:pt x="3664" y="1186"/>
                  </a:lnTo>
                  <a:lnTo>
                    <a:pt x="1108" y="1186"/>
                  </a:lnTo>
                  <a:lnTo>
                    <a:pt x="1108" y="659"/>
                  </a:lnTo>
                  <a:lnTo>
                    <a:pt x="3664" y="659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2662761" y="1630942"/>
              <a:ext cx="104110" cy="20523"/>
            </a:xfrm>
            <a:custGeom>
              <a:avLst/>
              <a:gdLst/>
              <a:ahLst/>
              <a:cxnLst/>
              <a:rect l="l" t="t" r="r" b="b"/>
              <a:pathLst>
                <a:path w="3414" h="673" extrusionOk="0">
                  <a:moveTo>
                    <a:pt x="0" y="0"/>
                  </a:moveTo>
                  <a:lnTo>
                    <a:pt x="0" y="672"/>
                  </a:lnTo>
                  <a:lnTo>
                    <a:pt x="3413" y="672"/>
                  </a:lnTo>
                  <a:lnTo>
                    <a:pt x="3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2662761" y="1704069"/>
              <a:ext cx="104110" cy="20127"/>
            </a:xfrm>
            <a:custGeom>
              <a:avLst/>
              <a:gdLst/>
              <a:ahLst/>
              <a:cxnLst/>
              <a:rect l="l" t="t" r="r" b="b"/>
              <a:pathLst>
                <a:path w="3414" h="660" extrusionOk="0">
                  <a:moveTo>
                    <a:pt x="0" y="0"/>
                  </a:moveTo>
                  <a:lnTo>
                    <a:pt x="0" y="659"/>
                  </a:lnTo>
                  <a:lnTo>
                    <a:pt x="3413" y="659"/>
                  </a:lnTo>
                  <a:lnTo>
                    <a:pt x="3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2617751" y="1548149"/>
              <a:ext cx="22139" cy="30160"/>
            </a:xfrm>
            <a:custGeom>
              <a:avLst/>
              <a:gdLst/>
              <a:ahLst/>
              <a:cxnLst/>
              <a:rect l="l" t="t" r="r" b="b"/>
              <a:pathLst>
                <a:path w="726" h="989" extrusionOk="0">
                  <a:moveTo>
                    <a:pt x="0" y="1"/>
                  </a:moveTo>
                  <a:lnTo>
                    <a:pt x="0" y="989"/>
                  </a:lnTo>
                  <a:lnTo>
                    <a:pt x="725" y="989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2662761" y="1594348"/>
              <a:ext cx="104110" cy="20523"/>
            </a:xfrm>
            <a:custGeom>
              <a:avLst/>
              <a:gdLst/>
              <a:ahLst/>
              <a:cxnLst/>
              <a:rect l="l" t="t" r="r" b="b"/>
              <a:pathLst>
                <a:path w="3414" h="673" extrusionOk="0">
                  <a:moveTo>
                    <a:pt x="0" y="1"/>
                  </a:moveTo>
                  <a:lnTo>
                    <a:pt x="0" y="673"/>
                  </a:lnTo>
                  <a:lnTo>
                    <a:pt x="3413" y="673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2662761" y="1667506"/>
              <a:ext cx="104110" cy="20523"/>
            </a:xfrm>
            <a:custGeom>
              <a:avLst/>
              <a:gdLst/>
              <a:ahLst/>
              <a:cxnLst/>
              <a:rect l="l" t="t" r="r" b="b"/>
              <a:pathLst>
                <a:path w="3414" h="673" extrusionOk="0">
                  <a:moveTo>
                    <a:pt x="0" y="0"/>
                  </a:moveTo>
                  <a:lnTo>
                    <a:pt x="0" y="672"/>
                  </a:lnTo>
                  <a:lnTo>
                    <a:pt x="3413" y="672"/>
                  </a:lnTo>
                  <a:lnTo>
                    <a:pt x="3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" name="Google Shape;1236;p45">
            <a:extLst>
              <a:ext uri="{FF2B5EF4-FFF2-40B4-BE49-F238E27FC236}">
                <a16:creationId xmlns:a16="http://schemas.microsoft.com/office/drawing/2014/main" id="{9B2B8B06-5A8D-CF5D-8FF5-449045B91FDB}"/>
              </a:ext>
            </a:extLst>
          </p:cNvPr>
          <p:cNvSpPr txBox="1">
            <a:spLocks/>
          </p:cNvSpPr>
          <p:nvPr/>
        </p:nvSpPr>
        <p:spPr>
          <a:xfrm>
            <a:off x="2730684" y="1376141"/>
            <a:ext cx="2175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LAST()</a:t>
            </a:r>
          </a:p>
        </p:txBody>
      </p:sp>
      <p:sp>
        <p:nvSpPr>
          <p:cNvPr id="9" name="Google Shape;1237;p45">
            <a:extLst>
              <a:ext uri="{FF2B5EF4-FFF2-40B4-BE49-F238E27FC236}">
                <a16:creationId xmlns:a16="http://schemas.microsoft.com/office/drawing/2014/main" id="{3FC974D8-0DE1-6177-F38F-18563DFD9163}"/>
              </a:ext>
            </a:extLst>
          </p:cNvPr>
          <p:cNvSpPr txBox="1">
            <a:spLocks/>
          </p:cNvSpPr>
          <p:nvPr/>
        </p:nvSpPr>
        <p:spPr>
          <a:xfrm>
            <a:off x="2701667" y="2073783"/>
            <a:ext cx="2175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MAX()</a:t>
            </a:r>
          </a:p>
        </p:txBody>
      </p:sp>
      <p:sp>
        <p:nvSpPr>
          <p:cNvPr id="10" name="Google Shape;1238;p45">
            <a:extLst>
              <a:ext uri="{FF2B5EF4-FFF2-40B4-BE49-F238E27FC236}">
                <a16:creationId xmlns:a16="http://schemas.microsoft.com/office/drawing/2014/main" id="{4D2D2C6E-17A1-A274-263A-6594F798F8AF}"/>
              </a:ext>
            </a:extLst>
          </p:cNvPr>
          <p:cNvSpPr txBox="1">
            <a:spLocks/>
          </p:cNvSpPr>
          <p:nvPr/>
        </p:nvSpPr>
        <p:spPr>
          <a:xfrm>
            <a:off x="2731405" y="2745685"/>
            <a:ext cx="2175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MIN()</a:t>
            </a:r>
          </a:p>
        </p:txBody>
      </p:sp>
      <p:sp>
        <p:nvSpPr>
          <p:cNvPr id="11" name="Google Shape;1238;p45">
            <a:extLst>
              <a:ext uri="{FF2B5EF4-FFF2-40B4-BE49-F238E27FC236}">
                <a16:creationId xmlns:a16="http://schemas.microsoft.com/office/drawing/2014/main" id="{02A7E700-22E2-F4B0-07C3-CD5FD52E668F}"/>
              </a:ext>
            </a:extLst>
          </p:cNvPr>
          <p:cNvSpPr txBox="1">
            <a:spLocks/>
          </p:cNvSpPr>
          <p:nvPr/>
        </p:nvSpPr>
        <p:spPr>
          <a:xfrm>
            <a:off x="1956720" y="3304218"/>
            <a:ext cx="2175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SUM()</a:t>
            </a:r>
          </a:p>
        </p:txBody>
      </p:sp>
      <p:grpSp>
        <p:nvGrpSpPr>
          <p:cNvPr id="12" name="Google Shape;726;p40">
            <a:extLst>
              <a:ext uri="{FF2B5EF4-FFF2-40B4-BE49-F238E27FC236}">
                <a16:creationId xmlns:a16="http://schemas.microsoft.com/office/drawing/2014/main" id="{B62E08FA-1106-F70E-4C96-645812148483}"/>
              </a:ext>
            </a:extLst>
          </p:cNvPr>
          <p:cNvGrpSpPr/>
          <p:nvPr/>
        </p:nvGrpSpPr>
        <p:grpSpPr>
          <a:xfrm>
            <a:off x="5215700" y="382767"/>
            <a:ext cx="3534895" cy="4255723"/>
            <a:chOff x="-4995100" y="725125"/>
            <a:chExt cx="3629275" cy="4492400"/>
          </a:xfrm>
        </p:grpSpPr>
        <p:sp>
          <p:nvSpPr>
            <p:cNvPr id="13" name="Google Shape;727;p40">
              <a:extLst>
                <a:ext uri="{FF2B5EF4-FFF2-40B4-BE49-F238E27FC236}">
                  <a16:creationId xmlns:a16="http://schemas.microsoft.com/office/drawing/2014/main" id="{FD53AAD7-6F2B-35C3-5C7B-403446FE2A9A}"/>
                </a:ext>
              </a:extLst>
            </p:cNvPr>
            <p:cNvSpPr/>
            <p:nvPr/>
          </p:nvSpPr>
          <p:spPr>
            <a:xfrm>
              <a:off x="-4826650" y="4722025"/>
              <a:ext cx="487875" cy="384025"/>
            </a:xfrm>
            <a:custGeom>
              <a:avLst/>
              <a:gdLst/>
              <a:ahLst/>
              <a:cxnLst/>
              <a:rect l="l" t="t" r="r" b="b"/>
              <a:pathLst>
                <a:path w="19515" h="15361" extrusionOk="0">
                  <a:moveTo>
                    <a:pt x="13260" y="0"/>
                  </a:moveTo>
                  <a:cubicBezTo>
                    <a:pt x="11339" y="0"/>
                    <a:pt x="9536" y="1271"/>
                    <a:pt x="8540" y="2975"/>
                  </a:cubicBezTo>
                  <a:cubicBezTo>
                    <a:pt x="7673" y="4476"/>
                    <a:pt x="7306" y="6377"/>
                    <a:pt x="5938" y="7511"/>
                  </a:cubicBezTo>
                  <a:cubicBezTo>
                    <a:pt x="5204" y="8078"/>
                    <a:pt x="4370" y="8512"/>
                    <a:pt x="3470" y="8812"/>
                  </a:cubicBezTo>
                  <a:cubicBezTo>
                    <a:pt x="2636" y="9146"/>
                    <a:pt x="1668" y="9546"/>
                    <a:pt x="1235" y="10380"/>
                  </a:cubicBezTo>
                  <a:cubicBezTo>
                    <a:pt x="0" y="12615"/>
                    <a:pt x="1602" y="14549"/>
                    <a:pt x="2302" y="15150"/>
                  </a:cubicBezTo>
                  <a:lnTo>
                    <a:pt x="2569" y="14950"/>
                  </a:lnTo>
                  <a:lnTo>
                    <a:pt x="15178" y="15350"/>
                  </a:lnTo>
                  <a:cubicBezTo>
                    <a:pt x="15376" y="15356"/>
                    <a:pt x="15578" y="15360"/>
                    <a:pt x="15780" y="15360"/>
                  </a:cubicBezTo>
                  <a:cubicBezTo>
                    <a:pt x="16774" y="15360"/>
                    <a:pt x="17793" y="15248"/>
                    <a:pt x="18514" y="14583"/>
                  </a:cubicBezTo>
                  <a:cubicBezTo>
                    <a:pt x="19448" y="13716"/>
                    <a:pt x="19514" y="12281"/>
                    <a:pt x="19514" y="10980"/>
                  </a:cubicBezTo>
                  <a:cubicBezTo>
                    <a:pt x="19481" y="8679"/>
                    <a:pt x="19448" y="6277"/>
                    <a:pt x="18580" y="4142"/>
                  </a:cubicBezTo>
                  <a:cubicBezTo>
                    <a:pt x="17713" y="2007"/>
                    <a:pt x="15778" y="106"/>
                    <a:pt x="13477" y="6"/>
                  </a:cubicBezTo>
                  <a:cubicBezTo>
                    <a:pt x="13404" y="2"/>
                    <a:pt x="13332" y="0"/>
                    <a:pt x="13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8;p40">
              <a:extLst>
                <a:ext uri="{FF2B5EF4-FFF2-40B4-BE49-F238E27FC236}">
                  <a16:creationId xmlns:a16="http://schemas.microsoft.com/office/drawing/2014/main" id="{73216735-FDE2-5F6E-E697-11C0B040CF87}"/>
                </a:ext>
              </a:extLst>
            </p:cNvPr>
            <p:cNvSpPr/>
            <p:nvPr/>
          </p:nvSpPr>
          <p:spPr>
            <a:xfrm>
              <a:off x="-4995100" y="4235150"/>
              <a:ext cx="828100" cy="974050"/>
            </a:xfrm>
            <a:custGeom>
              <a:avLst/>
              <a:gdLst/>
              <a:ahLst/>
              <a:cxnLst/>
              <a:rect l="l" t="t" r="r" b="b"/>
              <a:pathLst>
                <a:path w="33124" h="38962" extrusionOk="0">
                  <a:moveTo>
                    <a:pt x="3770" y="334"/>
                  </a:moveTo>
                  <a:cubicBezTo>
                    <a:pt x="3903" y="1034"/>
                    <a:pt x="4503" y="4770"/>
                    <a:pt x="5304" y="9874"/>
                  </a:cubicBezTo>
                  <a:lnTo>
                    <a:pt x="1968" y="9874"/>
                  </a:lnTo>
                  <a:lnTo>
                    <a:pt x="401" y="334"/>
                  </a:lnTo>
                  <a:close/>
                  <a:moveTo>
                    <a:pt x="10841" y="334"/>
                  </a:moveTo>
                  <a:lnTo>
                    <a:pt x="11575" y="9874"/>
                  </a:lnTo>
                  <a:lnTo>
                    <a:pt x="5638" y="9874"/>
                  </a:lnTo>
                  <a:cubicBezTo>
                    <a:pt x="5437" y="8573"/>
                    <a:pt x="5237" y="7305"/>
                    <a:pt x="5071" y="6205"/>
                  </a:cubicBezTo>
                  <a:cubicBezTo>
                    <a:pt x="4437" y="2335"/>
                    <a:pt x="4237" y="867"/>
                    <a:pt x="4103" y="334"/>
                  </a:cubicBezTo>
                  <a:close/>
                  <a:moveTo>
                    <a:pt x="17279" y="334"/>
                  </a:moveTo>
                  <a:lnTo>
                    <a:pt x="17479" y="9874"/>
                  </a:lnTo>
                  <a:lnTo>
                    <a:pt x="11909" y="9874"/>
                  </a:lnTo>
                  <a:lnTo>
                    <a:pt x="11142" y="334"/>
                  </a:lnTo>
                  <a:close/>
                  <a:moveTo>
                    <a:pt x="23884" y="334"/>
                  </a:moveTo>
                  <a:lnTo>
                    <a:pt x="23550" y="9874"/>
                  </a:lnTo>
                  <a:lnTo>
                    <a:pt x="17813" y="9874"/>
                  </a:lnTo>
                  <a:lnTo>
                    <a:pt x="17613" y="334"/>
                  </a:lnTo>
                  <a:close/>
                  <a:moveTo>
                    <a:pt x="28787" y="334"/>
                  </a:moveTo>
                  <a:lnTo>
                    <a:pt x="27954" y="9874"/>
                  </a:lnTo>
                  <a:lnTo>
                    <a:pt x="23884" y="9874"/>
                  </a:lnTo>
                  <a:lnTo>
                    <a:pt x="24218" y="334"/>
                  </a:lnTo>
                  <a:close/>
                  <a:moveTo>
                    <a:pt x="32757" y="334"/>
                  </a:moveTo>
                  <a:lnTo>
                    <a:pt x="31623" y="9874"/>
                  </a:lnTo>
                  <a:lnTo>
                    <a:pt x="28287" y="9874"/>
                  </a:lnTo>
                  <a:lnTo>
                    <a:pt x="29121" y="334"/>
                  </a:lnTo>
                  <a:close/>
                  <a:moveTo>
                    <a:pt x="5704" y="12376"/>
                  </a:moveTo>
                  <a:cubicBezTo>
                    <a:pt x="6205" y="15545"/>
                    <a:pt x="6772" y="19114"/>
                    <a:pt x="7339" y="22683"/>
                  </a:cubicBezTo>
                  <a:lnTo>
                    <a:pt x="4137" y="22683"/>
                  </a:lnTo>
                  <a:lnTo>
                    <a:pt x="2402" y="12376"/>
                  </a:lnTo>
                  <a:close/>
                  <a:moveTo>
                    <a:pt x="11742" y="12376"/>
                  </a:moveTo>
                  <a:lnTo>
                    <a:pt x="12543" y="22683"/>
                  </a:lnTo>
                  <a:lnTo>
                    <a:pt x="7672" y="22683"/>
                  </a:lnTo>
                  <a:cubicBezTo>
                    <a:pt x="7506" y="21649"/>
                    <a:pt x="7339" y="20582"/>
                    <a:pt x="7172" y="19514"/>
                  </a:cubicBezTo>
                  <a:cubicBezTo>
                    <a:pt x="6805" y="17079"/>
                    <a:pt x="6405" y="14644"/>
                    <a:pt x="6038" y="12376"/>
                  </a:cubicBezTo>
                  <a:close/>
                  <a:moveTo>
                    <a:pt x="17546" y="12376"/>
                  </a:moveTo>
                  <a:lnTo>
                    <a:pt x="17780" y="22683"/>
                  </a:lnTo>
                  <a:lnTo>
                    <a:pt x="12876" y="22683"/>
                  </a:lnTo>
                  <a:lnTo>
                    <a:pt x="12076" y="12376"/>
                  </a:lnTo>
                  <a:close/>
                  <a:moveTo>
                    <a:pt x="23484" y="12376"/>
                  </a:moveTo>
                  <a:lnTo>
                    <a:pt x="23150" y="22683"/>
                  </a:lnTo>
                  <a:lnTo>
                    <a:pt x="18113" y="22683"/>
                  </a:lnTo>
                  <a:lnTo>
                    <a:pt x="17880" y="12376"/>
                  </a:lnTo>
                  <a:close/>
                  <a:moveTo>
                    <a:pt x="27753" y="12376"/>
                  </a:moveTo>
                  <a:lnTo>
                    <a:pt x="26853" y="22683"/>
                  </a:lnTo>
                  <a:lnTo>
                    <a:pt x="23484" y="22683"/>
                  </a:lnTo>
                  <a:lnTo>
                    <a:pt x="23817" y="12376"/>
                  </a:lnTo>
                  <a:close/>
                  <a:moveTo>
                    <a:pt x="31323" y="12376"/>
                  </a:moveTo>
                  <a:lnTo>
                    <a:pt x="30122" y="22683"/>
                  </a:lnTo>
                  <a:lnTo>
                    <a:pt x="27220" y="22683"/>
                  </a:lnTo>
                  <a:lnTo>
                    <a:pt x="28087" y="12376"/>
                  </a:lnTo>
                  <a:close/>
                  <a:moveTo>
                    <a:pt x="7739" y="25151"/>
                  </a:moveTo>
                  <a:cubicBezTo>
                    <a:pt x="8206" y="28254"/>
                    <a:pt x="8706" y="31323"/>
                    <a:pt x="9140" y="34125"/>
                  </a:cubicBezTo>
                  <a:lnTo>
                    <a:pt x="6071" y="34125"/>
                  </a:lnTo>
                  <a:lnTo>
                    <a:pt x="4570" y="25151"/>
                  </a:lnTo>
                  <a:close/>
                  <a:moveTo>
                    <a:pt x="12743" y="25151"/>
                  </a:moveTo>
                  <a:lnTo>
                    <a:pt x="13443" y="34125"/>
                  </a:lnTo>
                  <a:lnTo>
                    <a:pt x="9474" y="34125"/>
                  </a:lnTo>
                  <a:cubicBezTo>
                    <a:pt x="9073" y="31723"/>
                    <a:pt x="8606" y="28554"/>
                    <a:pt x="8073" y="25151"/>
                  </a:cubicBezTo>
                  <a:close/>
                  <a:moveTo>
                    <a:pt x="17846" y="25151"/>
                  </a:moveTo>
                  <a:lnTo>
                    <a:pt x="18046" y="34125"/>
                  </a:lnTo>
                  <a:lnTo>
                    <a:pt x="13777" y="34125"/>
                  </a:lnTo>
                  <a:lnTo>
                    <a:pt x="13076" y="25151"/>
                  </a:lnTo>
                  <a:close/>
                  <a:moveTo>
                    <a:pt x="23050" y="25151"/>
                  </a:moveTo>
                  <a:lnTo>
                    <a:pt x="22750" y="34125"/>
                  </a:lnTo>
                  <a:lnTo>
                    <a:pt x="18380" y="34125"/>
                  </a:lnTo>
                  <a:lnTo>
                    <a:pt x="18147" y="25151"/>
                  </a:lnTo>
                  <a:close/>
                  <a:moveTo>
                    <a:pt x="26653" y="25151"/>
                  </a:moveTo>
                  <a:lnTo>
                    <a:pt x="25885" y="34125"/>
                  </a:lnTo>
                  <a:lnTo>
                    <a:pt x="23083" y="34125"/>
                  </a:lnTo>
                  <a:lnTo>
                    <a:pt x="23384" y="25151"/>
                  </a:lnTo>
                  <a:close/>
                  <a:moveTo>
                    <a:pt x="29822" y="25151"/>
                  </a:moveTo>
                  <a:lnTo>
                    <a:pt x="28787" y="34125"/>
                  </a:lnTo>
                  <a:lnTo>
                    <a:pt x="26219" y="34125"/>
                  </a:lnTo>
                  <a:lnTo>
                    <a:pt x="26986" y="25151"/>
                  </a:lnTo>
                  <a:close/>
                  <a:moveTo>
                    <a:pt x="0" y="0"/>
                  </a:moveTo>
                  <a:lnTo>
                    <a:pt x="5971" y="35559"/>
                  </a:lnTo>
                  <a:cubicBezTo>
                    <a:pt x="6205" y="37060"/>
                    <a:pt x="7305" y="38294"/>
                    <a:pt x="8807" y="38728"/>
                  </a:cubicBezTo>
                  <a:lnTo>
                    <a:pt x="8907" y="38761"/>
                  </a:lnTo>
                  <a:cubicBezTo>
                    <a:pt x="9007" y="38795"/>
                    <a:pt x="9107" y="38828"/>
                    <a:pt x="9207" y="38828"/>
                  </a:cubicBezTo>
                  <a:cubicBezTo>
                    <a:pt x="9440" y="38895"/>
                    <a:pt x="9640" y="38895"/>
                    <a:pt x="9874" y="38928"/>
                  </a:cubicBezTo>
                  <a:lnTo>
                    <a:pt x="9874" y="38961"/>
                  </a:lnTo>
                  <a:lnTo>
                    <a:pt x="10041" y="38928"/>
                  </a:lnTo>
                  <a:lnTo>
                    <a:pt x="24818" y="38928"/>
                  </a:lnTo>
                  <a:cubicBezTo>
                    <a:pt x="26886" y="38928"/>
                    <a:pt x="28654" y="37427"/>
                    <a:pt x="28988" y="35359"/>
                  </a:cubicBezTo>
                  <a:lnTo>
                    <a:pt x="31856" y="10875"/>
                  </a:lnTo>
                  <a:lnTo>
                    <a:pt x="31990" y="9874"/>
                  </a:lnTo>
                  <a:lnTo>
                    <a:pt x="33124" y="200"/>
                  </a:lnTo>
                  <a:lnTo>
                    <a:pt x="33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9;p40">
              <a:extLst>
                <a:ext uri="{FF2B5EF4-FFF2-40B4-BE49-F238E27FC236}">
                  <a16:creationId xmlns:a16="http://schemas.microsoft.com/office/drawing/2014/main" id="{5D9F597A-4B00-A21A-7E97-CE4626BD53FF}"/>
                </a:ext>
              </a:extLst>
            </p:cNvPr>
            <p:cNvSpPr/>
            <p:nvPr/>
          </p:nvSpPr>
          <p:spPr>
            <a:xfrm>
              <a:off x="-3753375" y="2494900"/>
              <a:ext cx="58400" cy="5700"/>
            </a:xfrm>
            <a:custGeom>
              <a:avLst/>
              <a:gdLst/>
              <a:ahLst/>
              <a:cxnLst/>
              <a:rect l="l" t="t" r="r" b="b"/>
              <a:pathLst>
                <a:path w="2336" h="228" extrusionOk="0">
                  <a:moveTo>
                    <a:pt x="833" y="0"/>
                  </a:moveTo>
                  <a:cubicBezTo>
                    <a:pt x="546" y="0"/>
                    <a:pt x="264" y="55"/>
                    <a:pt x="0" y="127"/>
                  </a:cubicBezTo>
                  <a:cubicBezTo>
                    <a:pt x="384" y="194"/>
                    <a:pt x="776" y="227"/>
                    <a:pt x="1168" y="227"/>
                  </a:cubicBezTo>
                  <a:cubicBezTo>
                    <a:pt x="1559" y="227"/>
                    <a:pt x="1951" y="194"/>
                    <a:pt x="2335" y="127"/>
                  </a:cubicBezTo>
                  <a:cubicBezTo>
                    <a:pt x="2071" y="55"/>
                    <a:pt x="1789" y="0"/>
                    <a:pt x="1502" y="0"/>
                  </a:cubicBezTo>
                  <a:cubicBezTo>
                    <a:pt x="1391" y="0"/>
                    <a:pt x="1279" y="8"/>
                    <a:pt x="1168" y="27"/>
                  </a:cubicBezTo>
                  <a:cubicBezTo>
                    <a:pt x="1056" y="8"/>
                    <a:pt x="944" y="0"/>
                    <a:pt x="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0;p40">
              <a:extLst>
                <a:ext uri="{FF2B5EF4-FFF2-40B4-BE49-F238E27FC236}">
                  <a16:creationId xmlns:a16="http://schemas.microsoft.com/office/drawing/2014/main" id="{D2A1F6C8-3F20-3497-84B5-9A6B6C6E3083}"/>
                </a:ext>
              </a:extLst>
            </p:cNvPr>
            <p:cNvSpPr/>
            <p:nvPr/>
          </p:nvSpPr>
          <p:spPr>
            <a:xfrm>
              <a:off x="-1665225" y="3588000"/>
              <a:ext cx="77575" cy="1621200"/>
            </a:xfrm>
            <a:custGeom>
              <a:avLst/>
              <a:gdLst/>
              <a:ahLst/>
              <a:cxnLst/>
              <a:rect l="l" t="t" r="r" b="b"/>
              <a:pathLst>
                <a:path w="3103" h="64848" extrusionOk="0">
                  <a:moveTo>
                    <a:pt x="0" y="1"/>
                  </a:moveTo>
                  <a:lnTo>
                    <a:pt x="0" y="64847"/>
                  </a:lnTo>
                  <a:lnTo>
                    <a:pt x="3103" y="6484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1;p40">
              <a:extLst>
                <a:ext uri="{FF2B5EF4-FFF2-40B4-BE49-F238E27FC236}">
                  <a16:creationId xmlns:a16="http://schemas.microsoft.com/office/drawing/2014/main" id="{7B6C560A-8008-7F4C-8FD2-4F209C818C7C}"/>
                </a:ext>
              </a:extLst>
            </p:cNvPr>
            <p:cNvSpPr/>
            <p:nvPr/>
          </p:nvSpPr>
          <p:spPr>
            <a:xfrm>
              <a:off x="-2789375" y="3588000"/>
              <a:ext cx="77600" cy="1621200"/>
            </a:xfrm>
            <a:custGeom>
              <a:avLst/>
              <a:gdLst/>
              <a:ahLst/>
              <a:cxnLst/>
              <a:rect l="l" t="t" r="r" b="b"/>
              <a:pathLst>
                <a:path w="3104" h="64848" extrusionOk="0">
                  <a:moveTo>
                    <a:pt x="1" y="1"/>
                  </a:moveTo>
                  <a:lnTo>
                    <a:pt x="1" y="64847"/>
                  </a:lnTo>
                  <a:lnTo>
                    <a:pt x="3103" y="6484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2;p40">
              <a:extLst>
                <a:ext uri="{FF2B5EF4-FFF2-40B4-BE49-F238E27FC236}">
                  <a16:creationId xmlns:a16="http://schemas.microsoft.com/office/drawing/2014/main" id="{0EF0B181-6C6A-47E7-164E-E60A60AF492B}"/>
                </a:ext>
              </a:extLst>
            </p:cNvPr>
            <p:cNvSpPr/>
            <p:nvPr/>
          </p:nvSpPr>
          <p:spPr>
            <a:xfrm>
              <a:off x="-3834275" y="3407875"/>
              <a:ext cx="2325025" cy="1029925"/>
            </a:xfrm>
            <a:custGeom>
              <a:avLst/>
              <a:gdLst/>
              <a:ahLst/>
              <a:cxnLst/>
              <a:rect l="l" t="t" r="r" b="b"/>
              <a:pathLst>
                <a:path w="93001" h="41197" extrusionOk="0">
                  <a:moveTo>
                    <a:pt x="0" y="1"/>
                  </a:moveTo>
                  <a:lnTo>
                    <a:pt x="0" y="41197"/>
                  </a:lnTo>
                  <a:lnTo>
                    <a:pt x="93000" y="41197"/>
                  </a:lnTo>
                  <a:lnTo>
                    <a:pt x="930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3;p40">
              <a:extLst>
                <a:ext uri="{FF2B5EF4-FFF2-40B4-BE49-F238E27FC236}">
                  <a16:creationId xmlns:a16="http://schemas.microsoft.com/office/drawing/2014/main" id="{A21A7108-65BE-BCAC-61CF-6038E2B3DFEC}"/>
                </a:ext>
              </a:extLst>
            </p:cNvPr>
            <p:cNvSpPr/>
            <p:nvPr/>
          </p:nvSpPr>
          <p:spPr>
            <a:xfrm>
              <a:off x="-4664025" y="3364525"/>
              <a:ext cx="3245675" cy="171800"/>
            </a:xfrm>
            <a:custGeom>
              <a:avLst/>
              <a:gdLst/>
              <a:ahLst/>
              <a:cxnLst/>
              <a:rect l="l" t="t" r="r" b="b"/>
              <a:pathLst>
                <a:path w="129827" h="6872" extrusionOk="0">
                  <a:moveTo>
                    <a:pt x="0" y="0"/>
                  </a:moveTo>
                  <a:lnTo>
                    <a:pt x="0" y="6872"/>
                  </a:lnTo>
                  <a:lnTo>
                    <a:pt x="129826" y="6872"/>
                  </a:lnTo>
                  <a:lnTo>
                    <a:pt x="129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4;p40">
              <a:extLst>
                <a:ext uri="{FF2B5EF4-FFF2-40B4-BE49-F238E27FC236}">
                  <a16:creationId xmlns:a16="http://schemas.microsoft.com/office/drawing/2014/main" id="{3D6AB8E0-6527-CD9F-2634-6F0390FC523D}"/>
                </a:ext>
              </a:extLst>
            </p:cNvPr>
            <p:cNvSpPr/>
            <p:nvPr/>
          </p:nvSpPr>
          <p:spPr>
            <a:xfrm>
              <a:off x="-4615675" y="3450400"/>
              <a:ext cx="703875" cy="987400"/>
            </a:xfrm>
            <a:custGeom>
              <a:avLst/>
              <a:gdLst/>
              <a:ahLst/>
              <a:cxnLst/>
              <a:rect l="l" t="t" r="r" b="b"/>
              <a:pathLst>
                <a:path w="28155" h="39496" extrusionOk="0">
                  <a:moveTo>
                    <a:pt x="1" y="1"/>
                  </a:moveTo>
                  <a:lnTo>
                    <a:pt x="1" y="39496"/>
                  </a:lnTo>
                  <a:lnTo>
                    <a:pt x="28154" y="39496"/>
                  </a:lnTo>
                  <a:lnTo>
                    <a:pt x="281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5;p40">
              <a:extLst>
                <a:ext uri="{FF2B5EF4-FFF2-40B4-BE49-F238E27FC236}">
                  <a16:creationId xmlns:a16="http://schemas.microsoft.com/office/drawing/2014/main" id="{9C91CB7B-4B39-FA1B-901C-3FD73676205D}"/>
                </a:ext>
              </a:extLst>
            </p:cNvPr>
            <p:cNvSpPr/>
            <p:nvPr/>
          </p:nvSpPr>
          <p:spPr>
            <a:xfrm>
              <a:off x="-4671550" y="3521300"/>
              <a:ext cx="3214825" cy="7525"/>
            </a:xfrm>
            <a:custGeom>
              <a:avLst/>
              <a:gdLst/>
              <a:ahLst/>
              <a:cxnLst/>
              <a:rect l="l" t="t" r="r" b="b"/>
              <a:pathLst>
                <a:path w="128593" h="301" extrusionOk="0">
                  <a:moveTo>
                    <a:pt x="64313" y="0"/>
                  </a:moveTo>
                  <a:cubicBezTo>
                    <a:pt x="28755" y="0"/>
                    <a:pt x="1" y="67"/>
                    <a:pt x="1" y="134"/>
                  </a:cubicBezTo>
                  <a:cubicBezTo>
                    <a:pt x="1" y="234"/>
                    <a:pt x="28788" y="301"/>
                    <a:pt x="64313" y="301"/>
                  </a:cubicBezTo>
                  <a:cubicBezTo>
                    <a:pt x="99805" y="301"/>
                    <a:pt x="128593" y="234"/>
                    <a:pt x="128593" y="134"/>
                  </a:cubicBezTo>
                  <a:cubicBezTo>
                    <a:pt x="128593" y="67"/>
                    <a:pt x="99839" y="0"/>
                    <a:pt x="6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6;p40">
              <a:extLst>
                <a:ext uri="{FF2B5EF4-FFF2-40B4-BE49-F238E27FC236}">
                  <a16:creationId xmlns:a16="http://schemas.microsoft.com/office/drawing/2014/main" id="{63561A8B-25AC-9EBA-F310-4236D9F29556}"/>
                </a:ext>
              </a:extLst>
            </p:cNvPr>
            <p:cNvSpPr/>
            <p:nvPr/>
          </p:nvSpPr>
          <p:spPr>
            <a:xfrm>
              <a:off x="-3911000" y="3524625"/>
              <a:ext cx="76750" cy="1684575"/>
            </a:xfrm>
            <a:custGeom>
              <a:avLst/>
              <a:gdLst/>
              <a:ahLst/>
              <a:cxnLst/>
              <a:rect l="l" t="t" r="r" b="b"/>
              <a:pathLst>
                <a:path w="3070" h="67383" extrusionOk="0">
                  <a:moveTo>
                    <a:pt x="1" y="1"/>
                  </a:moveTo>
                  <a:lnTo>
                    <a:pt x="1" y="67382"/>
                  </a:lnTo>
                  <a:lnTo>
                    <a:pt x="3069" y="67382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7;p40">
              <a:extLst>
                <a:ext uri="{FF2B5EF4-FFF2-40B4-BE49-F238E27FC236}">
                  <a16:creationId xmlns:a16="http://schemas.microsoft.com/office/drawing/2014/main" id="{EC80ED86-11DA-C9CC-8B8C-13A281867232}"/>
                </a:ext>
              </a:extLst>
            </p:cNvPr>
            <p:cNvSpPr/>
            <p:nvPr/>
          </p:nvSpPr>
          <p:spPr>
            <a:xfrm>
              <a:off x="-4619850" y="3524625"/>
              <a:ext cx="77600" cy="1684575"/>
            </a:xfrm>
            <a:custGeom>
              <a:avLst/>
              <a:gdLst/>
              <a:ahLst/>
              <a:cxnLst/>
              <a:rect l="l" t="t" r="r" b="b"/>
              <a:pathLst>
                <a:path w="3104" h="67383" extrusionOk="0">
                  <a:moveTo>
                    <a:pt x="1" y="1"/>
                  </a:moveTo>
                  <a:lnTo>
                    <a:pt x="1" y="67382"/>
                  </a:lnTo>
                  <a:lnTo>
                    <a:pt x="3103" y="67382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38;p40">
              <a:extLst>
                <a:ext uri="{FF2B5EF4-FFF2-40B4-BE49-F238E27FC236}">
                  <a16:creationId xmlns:a16="http://schemas.microsoft.com/office/drawing/2014/main" id="{0E56CADA-5E41-CB63-2140-B7C4A93CD978}"/>
                </a:ext>
              </a:extLst>
            </p:cNvPr>
            <p:cNvSpPr/>
            <p:nvPr/>
          </p:nvSpPr>
          <p:spPr>
            <a:xfrm>
              <a:off x="-2376575" y="4720500"/>
              <a:ext cx="491225" cy="466175"/>
            </a:xfrm>
            <a:custGeom>
              <a:avLst/>
              <a:gdLst/>
              <a:ahLst/>
              <a:cxnLst/>
              <a:rect l="l" t="t" r="r" b="b"/>
              <a:pathLst>
                <a:path w="19649" h="18647" extrusionOk="0">
                  <a:moveTo>
                    <a:pt x="17380" y="0"/>
                  </a:moveTo>
                  <a:lnTo>
                    <a:pt x="7673" y="1501"/>
                  </a:lnTo>
                  <a:lnTo>
                    <a:pt x="9541" y="11508"/>
                  </a:lnTo>
                  <a:cubicBezTo>
                    <a:pt x="9541" y="11508"/>
                    <a:pt x="1" y="16745"/>
                    <a:pt x="167" y="18647"/>
                  </a:cubicBezTo>
                  <a:lnTo>
                    <a:pt x="19648" y="15711"/>
                  </a:lnTo>
                  <a:lnTo>
                    <a:pt x="17380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9;p40">
              <a:extLst>
                <a:ext uri="{FF2B5EF4-FFF2-40B4-BE49-F238E27FC236}">
                  <a16:creationId xmlns:a16="http://schemas.microsoft.com/office/drawing/2014/main" id="{5417B634-DF13-B7BC-236C-7D786AF2ED48}"/>
                </a:ext>
              </a:extLst>
            </p:cNvPr>
            <p:cNvSpPr/>
            <p:nvPr/>
          </p:nvSpPr>
          <p:spPr>
            <a:xfrm>
              <a:off x="-2376575" y="4720500"/>
              <a:ext cx="491225" cy="466175"/>
            </a:xfrm>
            <a:custGeom>
              <a:avLst/>
              <a:gdLst/>
              <a:ahLst/>
              <a:cxnLst/>
              <a:rect l="l" t="t" r="r" b="b"/>
              <a:pathLst>
                <a:path w="19649" h="18647" extrusionOk="0">
                  <a:moveTo>
                    <a:pt x="17380" y="0"/>
                  </a:moveTo>
                  <a:lnTo>
                    <a:pt x="7673" y="1501"/>
                  </a:lnTo>
                  <a:lnTo>
                    <a:pt x="9541" y="11508"/>
                  </a:lnTo>
                  <a:cubicBezTo>
                    <a:pt x="9541" y="11508"/>
                    <a:pt x="1" y="16745"/>
                    <a:pt x="167" y="18647"/>
                  </a:cubicBezTo>
                  <a:lnTo>
                    <a:pt x="19648" y="15711"/>
                  </a:lnTo>
                  <a:lnTo>
                    <a:pt x="173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40;p40">
              <a:extLst>
                <a:ext uri="{FF2B5EF4-FFF2-40B4-BE49-F238E27FC236}">
                  <a16:creationId xmlns:a16="http://schemas.microsoft.com/office/drawing/2014/main" id="{A2ED1E5A-D4B4-6273-DDC4-9DF4B1DB49C3}"/>
                </a:ext>
              </a:extLst>
            </p:cNvPr>
            <p:cNvSpPr/>
            <p:nvPr/>
          </p:nvSpPr>
          <p:spPr>
            <a:xfrm>
              <a:off x="-2012975" y="4964000"/>
              <a:ext cx="40050" cy="38375"/>
            </a:xfrm>
            <a:custGeom>
              <a:avLst/>
              <a:gdLst/>
              <a:ahLst/>
              <a:cxnLst/>
              <a:rect l="l" t="t" r="r" b="b"/>
              <a:pathLst>
                <a:path w="1602" h="1535" extrusionOk="0">
                  <a:moveTo>
                    <a:pt x="901" y="0"/>
                  </a:moveTo>
                  <a:lnTo>
                    <a:pt x="968" y="34"/>
                  </a:lnTo>
                  <a:cubicBezTo>
                    <a:pt x="906" y="19"/>
                    <a:pt x="845" y="13"/>
                    <a:pt x="786" y="13"/>
                  </a:cubicBezTo>
                  <a:cubicBezTo>
                    <a:pt x="427" y="13"/>
                    <a:pt x="120" y="262"/>
                    <a:pt x="34" y="634"/>
                  </a:cubicBezTo>
                  <a:cubicBezTo>
                    <a:pt x="0" y="1068"/>
                    <a:pt x="334" y="1468"/>
                    <a:pt x="768" y="1535"/>
                  </a:cubicBezTo>
                  <a:cubicBezTo>
                    <a:pt x="1168" y="1535"/>
                    <a:pt x="1535" y="1235"/>
                    <a:pt x="1602" y="834"/>
                  </a:cubicBezTo>
                  <a:cubicBezTo>
                    <a:pt x="1602" y="401"/>
                    <a:pt x="1301" y="67"/>
                    <a:pt x="9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41;p40">
              <a:extLst>
                <a:ext uri="{FF2B5EF4-FFF2-40B4-BE49-F238E27FC236}">
                  <a16:creationId xmlns:a16="http://schemas.microsoft.com/office/drawing/2014/main" id="{8D396C8A-C688-22AE-8004-AC87423B360E}"/>
                </a:ext>
              </a:extLst>
            </p:cNvPr>
            <p:cNvSpPr/>
            <p:nvPr/>
          </p:nvSpPr>
          <p:spPr>
            <a:xfrm>
              <a:off x="-2377400" y="5073250"/>
              <a:ext cx="492050" cy="112600"/>
            </a:xfrm>
            <a:custGeom>
              <a:avLst/>
              <a:gdLst/>
              <a:ahLst/>
              <a:cxnLst/>
              <a:rect l="l" t="t" r="r" b="b"/>
              <a:pathLst>
                <a:path w="19682" h="4504" extrusionOk="0">
                  <a:moveTo>
                    <a:pt x="19414" y="0"/>
                  </a:moveTo>
                  <a:lnTo>
                    <a:pt x="801" y="3403"/>
                  </a:lnTo>
                  <a:cubicBezTo>
                    <a:pt x="801" y="3403"/>
                    <a:pt x="0" y="3903"/>
                    <a:pt x="200" y="4503"/>
                  </a:cubicBezTo>
                  <a:lnTo>
                    <a:pt x="19681" y="1568"/>
                  </a:lnTo>
                  <a:lnTo>
                    <a:pt x="19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2;p40">
              <a:extLst>
                <a:ext uri="{FF2B5EF4-FFF2-40B4-BE49-F238E27FC236}">
                  <a16:creationId xmlns:a16="http://schemas.microsoft.com/office/drawing/2014/main" id="{FEDA752E-AEBE-DCB1-8621-EA1617CE2EF8}"/>
                </a:ext>
              </a:extLst>
            </p:cNvPr>
            <p:cNvSpPr/>
            <p:nvPr/>
          </p:nvSpPr>
          <p:spPr>
            <a:xfrm>
              <a:off x="-2146925" y="5002550"/>
              <a:ext cx="49750" cy="25050"/>
            </a:xfrm>
            <a:custGeom>
              <a:avLst/>
              <a:gdLst/>
              <a:ahLst/>
              <a:cxnLst/>
              <a:rect l="l" t="t" r="r" b="b"/>
              <a:pathLst>
                <a:path w="1990" h="1002" extrusionOk="0">
                  <a:moveTo>
                    <a:pt x="484" y="1"/>
                  </a:moveTo>
                  <a:cubicBezTo>
                    <a:pt x="190" y="1"/>
                    <a:pt x="1" y="99"/>
                    <a:pt x="21" y="160"/>
                  </a:cubicBezTo>
                  <a:cubicBezTo>
                    <a:pt x="21" y="260"/>
                    <a:pt x="488" y="226"/>
                    <a:pt x="1022" y="460"/>
                  </a:cubicBezTo>
                  <a:cubicBezTo>
                    <a:pt x="1482" y="674"/>
                    <a:pt x="1801" y="1001"/>
                    <a:pt x="1901" y="1001"/>
                  </a:cubicBezTo>
                  <a:cubicBezTo>
                    <a:pt x="1910" y="1001"/>
                    <a:pt x="1917" y="999"/>
                    <a:pt x="1923" y="993"/>
                  </a:cubicBezTo>
                  <a:cubicBezTo>
                    <a:pt x="1989" y="960"/>
                    <a:pt x="1789" y="426"/>
                    <a:pt x="1155" y="160"/>
                  </a:cubicBezTo>
                  <a:cubicBezTo>
                    <a:pt x="907" y="42"/>
                    <a:pt x="673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43;p40">
              <a:extLst>
                <a:ext uri="{FF2B5EF4-FFF2-40B4-BE49-F238E27FC236}">
                  <a16:creationId xmlns:a16="http://schemas.microsoft.com/office/drawing/2014/main" id="{7D464BFD-EC6C-0C3D-1826-4D595A9600FE}"/>
                </a:ext>
              </a:extLst>
            </p:cNvPr>
            <p:cNvSpPr/>
            <p:nvPr/>
          </p:nvSpPr>
          <p:spPr>
            <a:xfrm>
              <a:off x="-2194775" y="5033650"/>
              <a:ext cx="38375" cy="33825"/>
            </a:xfrm>
            <a:custGeom>
              <a:avLst/>
              <a:gdLst/>
              <a:ahLst/>
              <a:cxnLst/>
              <a:rect l="l" t="t" r="r" b="b"/>
              <a:pathLst>
                <a:path w="1535" h="1353" extrusionOk="0">
                  <a:moveTo>
                    <a:pt x="186" y="1"/>
                  </a:moveTo>
                  <a:cubicBezTo>
                    <a:pt x="72" y="1"/>
                    <a:pt x="1" y="25"/>
                    <a:pt x="1" y="50"/>
                  </a:cubicBezTo>
                  <a:cubicBezTo>
                    <a:pt x="1" y="150"/>
                    <a:pt x="434" y="250"/>
                    <a:pt x="801" y="617"/>
                  </a:cubicBezTo>
                  <a:cubicBezTo>
                    <a:pt x="1187" y="938"/>
                    <a:pt x="1356" y="1352"/>
                    <a:pt x="1457" y="1352"/>
                  </a:cubicBezTo>
                  <a:cubicBezTo>
                    <a:pt x="1461" y="1352"/>
                    <a:pt x="1465" y="1352"/>
                    <a:pt x="1468" y="1351"/>
                  </a:cubicBezTo>
                  <a:cubicBezTo>
                    <a:pt x="1535" y="1351"/>
                    <a:pt x="1535" y="784"/>
                    <a:pt x="1035" y="350"/>
                  </a:cubicBezTo>
                  <a:cubicBezTo>
                    <a:pt x="717" y="75"/>
                    <a:pt x="386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44;p40">
              <a:extLst>
                <a:ext uri="{FF2B5EF4-FFF2-40B4-BE49-F238E27FC236}">
                  <a16:creationId xmlns:a16="http://schemas.microsoft.com/office/drawing/2014/main" id="{AD8A3AE0-BC25-38C7-10C9-C932AE9F6BC5}"/>
                </a:ext>
              </a:extLst>
            </p:cNvPr>
            <p:cNvSpPr/>
            <p:nvPr/>
          </p:nvSpPr>
          <p:spPr>
            <a:xfrm>
              <a:off x="-2240650" y="5062000"/>
              <a:ext cx="30050" cy="38775"/>
            </a:xfrm>
            <a:custGeom>
              <a:avLst/>
              <a:gdLst/>
              <a:ahLst/>
              <a:cxnLst/>
              <a:rect l="l" t="t" r="r" b="b"/>
              <a:pathLst>
                <a:path w="1202" h="1551" extrusionOk="0">
                  <a:moveTo>
                    <a:pt x="80" y="0"/>
                  </a:moveTo>
                  <a:cubicBezTo>
                    <a:pt x="55" y="0"/>
                    <a:pt x="39" y="6"/>
                    <a:pt x="34" y="16"/>
                  </a:cubicBezTo>
                  <a:cubicBezTo>
                    <a:pt x="1" y="117"/>
                    <a:pt x="334" y="350"/>
                    <a:pt x="568" y="750"/>
                  </a:cubicBezTo>
                  <a:cubicBezTo>
                    <a:pt x="835" y="1151"/>
                    <a:pt x="935" y="1551"/>
                    <a:pt x="1035" y="1551"/>
                  </a:cubicBezTo>
                  <a:cubicBezTo>
                    <a:pt x="1135" y="1551"/>
                    <a:pt x="1202" y="1051"/>
                    <a:pt x="868" y="584"/>
                  </a:cubicBezTo>
                  <a:cubicBezTo>
                    <a:pt x="587" y="161"/>
                    <a:pt x="210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45;p40">
              <a:extLst>
                <a:ext uri="{FF2B5EF4-FFF2-40B4-BE49-F238E27FC236}">
                  <a16:creationId xmlns:a16="http://schemas.microsoft.com/office/drawing/2014/main" id="{702D9634-3760-76CF-C71C-9E8C33DF893F}"/>
                </a:ext>
              </a:extLst>
            </p:cNvPr>
            <p:cNvSpPr/>
            <p:nvPr/>
          </p:nvSpPr>
          <p:spPr>
            <a:xfrm>
              <a:off x="-2152250" y="4935400"/>
              <a:ext cx="53250" cy="13475"/>
            </a:xfrm>
            <a:custGeom>
              <a:avLst/>
              <a:gdLst/>
              <a:ahLst/>
              <a:cxnLst/>
              <a:rect l="l" t="t" r="r" b="b"/>
              <a:pathLst>
                <a:path w="2130" h="539" extrusionOk="0">
                  <a:moveTo>
                    <a:pt x="1218" y="1"/>
                  </a:moveTo>
                  <a:cubicBezTo>
                    <a:pt x="1159" y="1"/>
                    <a:pt x="1098" y="4"/>
                    <a:pt x="1035" y="10"/>
                  </a:cubicBezTo>
                  <a:cubicBezTo>
                    <a:pt x="401" y="77"/>
                    <a:pt x="1" y="444"/>
                    <a:pt x="34" y="511"/>
                  </a:cubicBezTo>
                  <a:cubicBezTo>
                    <a:pt x="47" y="530"/>
                    <a:pt x="73" y="538"/>
                    <a:pt x="109" y="538"/>
                  </a:cubicBezTo>
                  <a:cubicBezTo>
                    <a:pt x="262" y="538"/>
                    <a:pt x="611" y="398"/>
                    <a:pt x="1068" y="344"/>
                  </a:cubicBezTo>
                  <a:cubicBezTo>
                    <a:pt x="1151" y="339"/>
                    <a:pt x="1231" y="337"/>
                    <a:pt x="1308" y="337"/>
                  </a:cubicBezTo>
                  <a:cubicBezTo>
                    <a:pt x="1551" y="337"/>
                    <a:pt x="1758" y="356"/>
                    <a:pt x="1895" y="356"/>
                  </a:cubicBezTo>
                  <a:cubicBezTo>
                    <a:pt x="1995" y="356"/>
                    <a:pt x="2057" y="346"/>
                    <a:pt x="2069" y="310"/>
                  </a:cubicBezTo>
                  <a:cubicBezTo>
                    <a:pt x="2129" y="250"/>
                    <a:pt x="1756" y="1"/>
                    <a:pt x="1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746;p40">
              <a:extLst>
                <a:ext uri="{FF2B5EF4-FFF2-40B4-BE49-F238E27FC236}">
                  <a16:creationId xmlns:a16="http://schemas.microsoft.com/office/drawing/2014/main" id="{6E13C3DE-A5E7-ACC1-04CC-30811CCD42ED}"/>
                </a:ext>
              </a:extLst>
            </p:cNvPr>
            <p:cNvSpPr/>
            <p:nvPr/>
          </p:nvSpPr>
          <p:spPr>
            <a:xfrm>
              <a:off x="-2282325" y="4818050"/>
              <a:ext cx="502050" cy="399475"/>
            </a:xfrm>
            <a:custGeom>
              <a:avLst/>
              <a:gdLst/>
              <a:ahLst/>
              <a:cxnLst/>
              <a:rect l="l" t="t" r="r" b="b"/>
              <a:pathLst>
                <a:path w="20082" h="15979" extrusionOk="0">
                  <a:moveTo>
                    <a:pt x="10241" y="1"/>
                  </a:moveTo>
                  <a:lnTo>
                    <a:pt x="10441" y="10141"/>
                  </a:lnTo>
                  <a:cubicBezTo>
                    <a:pt x="10441" y="10141"/>
                    <a:pt x="167" y="13744"/>
                    <a:pt x="0" y="15612"/>
                  </a:cubicBezTo>
                  <a:lnTo>
                    <a:pt x="19714" y="15979"/>
                  </a:lnTo>
                  <a:lnTo>
                    <a:pt x="20081" y="134"/>
                  </a:lnTo>
                  <a:lnTo>
                    <a:pt x="102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747;p40">
              <a:extLst>
                <a:ext uri="{FF2B5EF4-FFF2-40B4-BE49-F238E27FC236}">
                  <a16:creationId xmlns:a16="http://schemas.microsoft.com/office/drawing/2014/main" id="{7620BC57-2913-2C3A-5151-7045022ABB2A}"/>
                </a:ext>
              </a:extLst>
            </p:cNvPr>
            <p:cNvSpPr/>
            <p:nvPr/>
          </p:nvSpPr>
          <p:spPr>
            <a:xfrm>
              <a:off x="-1894550" y="5052575"/>
              <a:ext cx="41700" cy="37900"/>
            </a:xfrm>
            <a:custGeom>
              <a:avLst/>
              <a:gdLst/>
              <a:ahLst/>
              <a:cxnLst/>
              <a:rect l="l" t="t" r="r" b="b"/>
              <a:pathLst>
                <a:path w="1668" h="1516" extrusionOk="0">
                  <a:moveTo>
                    <a:pt x="806" y="1"/>
                  </a:moveTo>
                  <a:cubicBezTo>
                    <a:pt x="495" y="1"/>
                    <a:pt x="202" y="189"/>
                    <a:pt x="100" y="494"/>
                  </a:cubicBezTo>
                  <a:cubicBezTo>
                    <a:pt x="0" y="927"/>
                    <a:pt x="234" y="1361"/>
                    <a:pt x="667" y="1494"/>
                  </a:cubicBezTo>
                  <a:cubicBezTo>
                    <a:pt x="725" y="1509"/>
                    <a:pt x="782" y="1515"/>
                    <a:pt x="839" y="1515"/>
                  </a:cubicBezTo>
                  <a:cubicBezTo>
                    <a:pt x="1177" y="1515"/>
                    <a:pt x="1482" y="1275"/>
                    <a:pt x="1568" y="961"/>
                  </a:cubicBezTo>
                  <a:cubicBezTo>
                    <a:pt x="1668" y="527"/>
                    <a:pt x="1434" y="160"/>
                    <a:pt x="1034" y="27"/>
                  </a:cubicBezTo>
                  <a:lnTo>
                    <a:pt x="1034" y="27"/>
                  </a:lnTo>
                  <a:lnTo>
                    <a:pt x="1101" y="60"/>
                  </a:lnTo>
                  <a:cubicBezTo>
                    <a:pt x="1005" y="20"/>
                    <a:pt x="905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748;p40">
              <a:extLst>
                <a:ext uri="{FF2B5EF4-FFF2-40B4-BE49-F238E27FC236}">
                  <a16:creationId xmlns:a16="http://schemas.microsoft.com/office/drawing/2014/main" id="{B8C666A5-9B61-0A81-C6E5-E181FFD54052}"/>
                </a:ext>
              </a:extLst>
            </p:cNvPr>
            <p:cNvSpPr/>
            <p:nvPr/>
          </p:nvSpPr>
          <p:spPr>
            <a:xfrm>
              <a:off x="-2284000" y="5177475"/>
              <a:ext cx="494550" cy="40050"/>
            </a:xfrm>
            <a:custGeom>
              <a:avLst/>
              <a:gdLst/>
              <a:ahLst/>
              <a:cxnLst/>
              <a:rect l="l" t="t" r="r" b="b"/>
              <a:pathLst>
                <a:path w="19782" h="1602" extrusionOk="0">
                  <a:moveTo>
                    <a:pt x="19781" y="1"/>
                  </a:moveTo>
                  <a:lnTo>
                    <a:pt x="868" y="268"/>
                  </a:lnTo>
                  <a:cubicBezTo>
                    <a:pt x="868" y="268"/>
                    <a:pt x="0" y="635"/>
                    <a:pt x="67" y="1235"/>
                  </a:cubicBezTo>
                  <a:lnTo>
                    <a:pt x="19781" y="1602"/>
                  </a:lnTo>
                  <a:lnTo>
                    <a:pt x="1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749;p40">
              <a:extLst>
                <a:ext uri="{FF2B5EF4-FFF2-40B4-BE49-F238E27FC236}">
                  <a16:creationId xmlns:a16="http://schemas.microsoft.com/office/drawing/2014/main" id="{91A9CF5B-FDFA-1F16-F5D8-2A1A42874970}"/>
                </a:ext>
              </a:extLst>
            </p:cNvPr>
            <p:cNvSpPr/>
            <p:nvPr/>
          </p:nvSpPr>
          <p:spPr>
            <a:xfrm>
              <a:off x="-2029650" y="5066750"/>
              <a:ext cx="46725" cy="31575"/>
            </a:xfrm>
            <a:custGeom>
              <a:avLst/>
              <a:gdLst/>
              <a:ahLst/>
              <a:cxnLst/>
              <a:rect l="l" t="t" r="r" b="b"/>
              <a:pathLst>
                <a:path w="1869" h="1263" extrusionOk="0">
                  <a:moveTo>
                    <a:pt x="309" y="1"/>
                  </a:moveTo>
                  <a:cubicBezTo>
                    <a:pt x="122" y="1"/>
                    <a:pt x="0" y="47"/>
                    <a:pt x="0" y="93"/>
                  </a:cubicBezTo>
                  <a:cubicBezTo>
                    <a:pt x="0" y="193"/>
                    <a:pt x="501" y="227"/>
                    <a:pt x="968" y="560"/>
                  </a:cubicBezTo>
                  <a:cubicBezTo>
                    <a:pt x="1418" y="850"/>
                    <a:pt x="1651" y="1263"/>
                    <a:pt x="1757" y="1263"/>
                  </a:cubicBezTo>
                  <a:cubicBezTo>
                    <a:pt x="1761" y="1263"/>
                    <a:pt x="1765" y="1262"/>
                    <a:pt x="1768" y="1261"/>
                  </a:cubicBezTo>
                  <a:cubicBezTo>
                    <a:pt x="1868" y="1194"/>
                    <a:pt x="1701" y="660"/>
                    <a:pt x="1134" y="260"/>
                  </a:cubicBezTo>
                  <a:cubicBezTo>
                    <a:pt x="830" y="63"/>
                    <a:pt x="525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750;p40">
              <a:extLst>
                <a:ext uri="{FF2B5EF4-FFF2-40B4-BE49-F238E27FC236}">
                  <a16:creationId xmlns:a16="http://schemas.microsoft.com/office/drawing/2014/main" id="{FC8BD9AF-F234-8979-4600-18C31E939E32}"/>
                </a:ext>
              </a:extLst>
            </p:cNvPr>
            <p:cNvSpPr/>
            <p:nvPr/>
          </p:nvSpPr>
          <p:spPr>
            <a:xfrm>
              <a:off x="-2082200" y="5088450"/>
              <a:ext cx="35050" cy="39025"/>
            </a:xfrm>
            <a:custGeom>
              <a:avLst/>
              <a:gdLst/>
              <a:ahLst/>
              <a:cxnLst/>
              <a:rect l="l" t="t" r="r" b="b"/>
              <a:pathLst>
                <a:path w="1402" h="1561" extrusionOk="0">
                  <a:moveTo>
                    <a:pt x="117" y="0"/>
                  </a:moveTo>
                  <a:cubicBezTo>
                    <a:pt x="65" y="0"/>
                    <a:pt x="34" y="10"/>
                    <a:pt x="34" y="26"/>
                  </a:cubicBezTo>
                  <a:cubicBezTo>
                    <a:pt x="1" y="126"/>
                    <a:pt x="434" y="293"/>
                    <a:pt x="735" y="726"/>
                  </a:cubicBezTo>
                  <a:cubicBezTo>
                    <a:pt x="1035" y="1127"/>
                    <a:pt x="1135" y="1560"/>
                    <a:pt x="1235" y="1560"/>
                  </a:cubicBezTo>
                  <a:cubicBezTo>
                    <a:pt x="1335" y="1560"/>
                    <a:pt x="1402" y="993"/>
                    <a:pt x="1001" y="493"/>
                  </a:cubicBezTo>
                  <a:cubicBezTo>
                    <a:pt x="695" y="109"/>
                    <a:pt x="290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751;p40">
              <a:extLst>
                <a:ext uri="{FF2B5EF4-FFF2-40B4-BE49-F238E27FC236}">
                  <a16:creationId xmlns:a16="http://schemas.microsoft.com/office/drawing/2014/main" id="{5351AEAF-1390-30A5-DE1D-FC18C449AA0A}"/>
                </a:ext>
              </a:extLst>
            </p:cNvPr>
            <p:cNvSpPr/>
            <p:nvPr/>
          </p:nvSpPr>
          <p:spPr>
            <a:xfrm>
              <a:off x="-2131400" y="5108800"/>
              <a:ext cx="24850" cy="42050"/>
            </a:xfrm>
            <a:custGeom>
              <a:avLst/>
              <a:gdLst/>
              <a:ahLst/>
              <a:cxnLst/>
              <a:rect l="l" t="t" r="r" b="b"/>
              <a:pathLst>
                <a:path w="994" h="1682" extrusionOk="0">
                  <a:moveTo>
                    <a:pt x="74" y="0"/>
                  </a:moveTo>
                  <a:cubicBezTo>
                    <a:pt x="56" y="0"/>
                    <a:pt x="42" y="4"/>
                    <a:pt x="34" y="12"/>
                  </a:cubicBezTo>
                  <a:cubicBezTo>
                    <a:pt x="1" y="79"/>
                    <a:pt x="268" y="379"/>
                    <a:pt x="468" y="813"/>
                  </a:cubicBezTo>
                  <a:cubicBezTo>
                    <a:pt x="668" y="1247"/>
                    <a:pt x="668" y="1680"/>
                    <a:pt x="768" y="1680"/>
                  </a:cubicBezTo>
                  <a:cubicBezTo>
                    <a:pt x="771" y="1681"/>
                    <a:pt x="774" y="1682"/>
                    <a:pt x="778" y="1682"/>
                  </a:cubicBezTo>
                  <a:cubicBezTo>
                    <a:pt x="876" y="1682"/>
                    <a:pt x="994" y="1196"/>
                    <a:pt x="768" y="680"/>
                  </a:cubicBezTo>
                  <a:cubicBezTo>
                    <a:pt x="563" y="212"/>
                    <a:pt x="204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752;p40">
              <a:extLst>
                <a:ext uri="{FF2B5EF4-FFF2-40B4-BE49-F238E27FC236}">
                  <a16:creationId xmlns:a16="http://schemas.microsoft.com/office/drawing/2014/main" id="{72509E52-52A2-04B5-61D6-047EEA3E26E9}"/>
                </a:ext>
              </a:extLst>
            </p:cNvPr>
            <p:cNvSpPr/>
            <p:nvPr/>
          </p:nvSpPr>
          <p:spPr>
            <a:xfrm>
              <a:off x="-2025325" y="5002125"/>
              <a:ext cx="53225" cy="13100"/>
            </a:xfrm>
            <a:custGeom>
              <a:avLst/>
              <a:gdLst/>
              <a:ahLst/>
              <a:cxnLst/>
              <a:rect l="l" t="t" r="r" b="b"/>
              <a:pathLst>
                <a:path w="2129" h="524" extrusionOk="0">
                  <a:moveTo>
                    <a:pt x="928" y="1"/>
                  </a:moveTo>
                  <a:cubicBezTo>
                    <a:pt x="381" y="1"/>
                    <a:pt x="0" y="283"/>
                    <a:pt x="61" y="343"/>
                  </a:cubicBezTo>
                  <a:cubicBezTo>
                    <a:pt x="70" y="372"/>
                    <a:pt x="112" y="381"/>
                    <a:pt x="178" y="381"/>
                  </a:cubicBezTo>
                  <a:cubicBezTo>
                    <a:pt x="320" y="381"/>
                    <a:pt x="576" y="338"/>
                    <a:pt x="880" y="338"/>
                  </a:cubicBezTo>
                  <a:cubicBezTo>
                    <a:pt x="939" y="338"/>
                    <a:pt x="999" y="339"/>
                    <a:pt x="1061" y="343"/>
                  </a:cubicBezTo>
                  <a:cubicBezTo>
                    <a:pt x="1548" y="372"/>
                    <a:pt x="1912" y="524"/>
                    <a:pt x="2048" y="524"/>
                  </a:cubicBezTo>
                  <a:cubicBezTo>
                    <a:pt x="2070" y="524"/>
                    <a:pt x="2086" y="520"/>
                    <a:pt x="2096" y="510"/>
                  </a:cubicBezTo>
                  <a:cubicBezTo>
                    <a:pt x="2129" y="410"/>
                    <a:pt x="1729" y="76"/>
                    <a:pt x="1095" y="10"/>
                  </a:cubicBezTo>
                  <a:cubicBezTo>
                    <a:pt x="1038" y="4"/>
                    <a:pt x="982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753;p40">
              <a:extLst>
                <a:ext uri="{FF2B5EF4-FFF2-40B4-BE49-F238E27FC236}">
                  <a16:creationId xmlns:a16="http://schemas.microsoft.com/office/drawing/2014/main" id="{2B0CAB8D-D0B1-29E5-0C6F-EF89F19F4383}"/>
                </a:ext>
              </a:extLst>
            </p:cNvPr>
            <p:cNvSpPr/>
            <p:nvPr/>
          </p:nvSpPr>
          <p:spPr>
            <a:xfrm>
              <a:off x="-2298175" y="2845825"/>
              <a:ext cx="619625" cy="2135700"/>
            </a:xfrm>
            <a:custGeom>
              <a:avLst/>
              <a:gdLst/>
              <a:ahLst/>
              <a:cxnLst/>
              <a:rect l="l" t="t" r="r" b="b"/>
              <a:pathLst>
                <a:path w="24785" h="85428" extrusionOk="0">
                  <a:moveTo>
                    <a:pt x="24785" y="0"/>
                  </a:moveTo>
                  <a:lnTo>
                    <a:pt x="0" y="1034"/>
                  </a:lnTo>
                  <a:lnTo>
                    <a:pt x="4137" y="14811"/>
                  </a:lnTo>
                  <a:lnTo>
                    <a:pt x="6205" y="41797"/>
                  </a:lnTo>
                  <a:lnTo>
                    <a:pt x="9574" y="85094"/>
                  </a:lnTo>
                  <a:lnTo>
                    <a:pt x="22116" y="85428"/>
                  </a:lnTo>
                  <a:cubicBezTo>
                    <a:pt x="22116" y="85428"/>
                    <a:pt x="23617" y="72485"/>
                    <a:pt x="23117" y="65013"/>
                  </a:cubicBezTo>
                  <a:cubicBezTo>
                    <a:pt x="22516" y="56440"/>
                    <a:pt x="21549" y="41263"/>
                    <a:pt x="21549" y="41263"/>
                  </a:cubicBezTo>
                  <a:lnTo>
                    <a:pt x="24518" y="10041"/>
                  </a:lnTo>
                  <a:lnTo>
                    <a:pt x="24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754;p40">
              <a:extLst>
                <a:ext uri="{FF2B5EF4-FFF2-40B4-BE49-F238E27FC236}">
                  <a16:creationId xmlns:a16="http://schemas.microsoft.com/office/drawing/2014/main" id="{7B93C2F7-3FF6-D2C1-E9AC-FF6619214C62}"/>
                </a:ext>
              </a:extLst>
            </p:cNvPr>
            <p:cNvSpPr/>
            <p:nvPr/>
          </p:nvSpPr>
          <p:spPr>
            <a:xfrm>
              <a:off x="-2474150" y="2864150"/>
              <a:ext cx="497050" cy="2011475"/>
            </a:xfrm>
            <a:custGeom>
              <a:avLst/>
              <a:gdLst/>
              <a:ahLst/>
              <a:cxnLst/>
              <a:rect l="l" t="t" r="r" b="b"/>
              <a:pathLst>
                <a:path w="19882" h="80459" extrusionOk="0">
                  <a:moveTo>
                    <a:pt x="14678" y="1"/>
                  </a:moveTo>
                  <a:lnTo>
                    <a:pt x="768" y="568"/>
                  </a:lnTo>
                  <a:lnTo>
                    <a:pt x="801" y="1035"/>
                  </a:lnTo>
                  <a:lnTo>
                    <a:pt x="34" y="42365"/>
                  </a:lnTo>
                  <a:cubicBezTo>
                    <a:pt x="1" y="44433"/>
                    <a:pt x="334" y="46501"/>
                    <a:pt x="1035" y="48469"/>
                  </a:cubicBezTo>
                  <a:lnTo>
                    <a:pt x="11809" y="78490"/>
                  </a:lnTo>
                  <a:lnTo>
                    <a:pt x="12343" y="80458"/>
                  </a:lnTo>
                  <a:lnTo>
                    <a:pt x="19882" y="78857"/>
                  </a:lnTo>
                  <a:lnTo>
                    <a:pt x="14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755;p40">
              <a:extLst>
                <a:ext uri="{FF2B5EF4-FFF2-40B4-BE49-F238E27FC236}">
                  <a16:creationId xmlns:a16="http://schemas.microsoft.com/office/drawing/2014/main" id="{2C724A2D-FAEC-8CED-85A8-038D3633E9E2}"/>
                </a:ext>
              </a:extLst>
            </p:cNvPr>
            <p:cNvSpPr/>
            <p:nvPr/>
          </p:nvSpPr>
          <p:spPr>
            <a:xfrm>
              <a:off x="-2190600" y="3088475"/>
              <a:ext cx="131775" cy="1883875"/>
            </a:xfrm>
            <a:custGeom>
              <a:avLst/>
              <a:gdLst/>
              <a:ahLst/>
              <a:cxnLst/>
              <a:rect l="l" t="t" r="r" b="b"/>
              <a:pathLst>
                <a:path w="5271" h="75355" extrusionOk="0">
                  <a:moveTo>
                    <a:pt x="0" y="1"/>
                  </a:moveTo>
                  <a:lnTo>
                    <a:pt x="0" y="568"/>
                  </a:lnTo>
                  <a:lnTo>
                    <a:pt x="0" y="2770"/>
                  </a:lnTo>
                  <a:cubicBezTo>
                    <a:pt x="0" y="4704"/>
                    <a:pt x="67" y="7473"/>
                    <a:pt x="134" y="10909"/>
                  </a:cubicBezTo>
                  <a:cubicBezTo>
                    <a:pt x="334" y="17747"/>
                    <a:pt x="801" y="27220"/>
                    <a:pt x="1635" y="37661"/>
                  </a:cubicBezTo>
                  <a:cubicBezTo>
                    <a:pt x="2469" y="48102"/>
                    <a:pt x="3403" y="57509"/>
                    <a:pt x="4103" y="64347"/>
                  </a:cubicBezTo>
                  <a:cubicBezTo>
                    <a:pt x="4470" y="67749"/>
                    <a:pt x="4737" y="70485"/>
                    <a:pt x="4937" y="72419"/>
                  </a:cubicBezTo>
                  <a:cubicBezTo>
                    <a:pt x="5037" y="73353"/>
                    <a:pt x="5104" y="74087"/>
                    <a:pt x="5171" y="74621"/>
                  </a:cubicBezTo>
                  <a:cubicBezTo>
                    <a:pt x="5204" y="74855"/>
                    <a:pt x="5237" y="75021"/>
                    <a:pt x="5237" y="75188"/>
                  </a:cubicBezTo>
                  <a:cubicBezTo>
                    <a:pt x="5237" y="75255"/>
                    <a:pt x="5271" y="75288"/>
                    <a:pt x="5271" y="75355"/>
                  </a:cubicBezTo>
                  <a:cubicBezTo>
                    <a:pt x="5271" y="75288"/>
                    <a:pt x="5271" y="75221"/>
                    <a:pt x="5271" y="75188"/>
                  </a:cubicBezTo>
                  <a:cubicBezTo>
                    <a:pt x="5271" y="75021"/>
                    <a:pt x="5237" y="74855"/>
                    <a:pt x="5237" y="74588"/>
                  </a:cubicBezTo>
                  <a:cubicBezTo>
                    <a:pt x="5171" y="74087"/>
                    <a:pt x="5104" y="73353"/>
                    <a:pt x="5037" y="72419"/>
                  </a:cubicBezTo>
                  <a:cubicBezTo>
                    <a:pt x="4837" y="70485"/>
                    <a:pt x="4570" y="67716"/>
                    <a:pt x="4270" y="64314"/>
                  </a:cubicBezTo>
                  <a:cubicBezTo>
                    <a:pt x="3603" y="57509"/>
                    <a:pt x="2669" y="48069"/>
                    <a:pt x="1868" y="37628"/>
                  </a:cubicBezTo>
                  <a:cubicBezTo>
                    <a:pt x="1068" y="27220"/>
                    <a:pt x="567" y="17747"/>
                    <a:pt x="301" y="10909"/>
                  </a:cubicBezTo>
                  <a:cubicBezTo>
                    <a:pt x="200" y="7473"/>
                    <a:pt x="100" y="4704"/>
                    <a:pt x="100" y="2770"/>
                  </a:cubicBezTo>
                  <a:cubicBezTo>
                    <a:pt x="67" y="1836"/>
                    <a:pt x="67" y="1068"/>
                    <a:pt x="34" y="568"/>
                  </a:cubicBezTo>
                  <a:cubicBezTo>
                    <a:pt x="34" y="335"/>
                    <a:pt x="34" y="1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756;p40">
              <a:extLst>
                <a:ext uri="{FF2B5EF4-FFF2-40B4-BE49-F238E27FC236}">
                  <a16:creationId xmlns:a16="http://schemas.microsoft.com/office/drawing/2014/main" id="{06B8F197-5588-B447-8847-EE7CFBA129C9}"/>
                </a:ext>
              </a:extLst>
            </p:cNvPr>
            <p:cNvSpPr/>
            <p:nvPr/>
          </p:nvSpPr>
          <p:spPr>
            <a:xfrm>
              <a:off x="-2207275" y="2934975"/>
              <a:ext cx="37550" cy="32175"/>
            </a:xfrm>
            <a:custGeom>
              <a:avLst/>
              <a:gdLst/>
              <a:ahLst/>
              <a:cxnLst/>
              <a:rect l="l" t="t" r="r" b="b"/>
              <a:pathLst>
                <a:path w="1502" h="1287" extrusionOk="0">
                  <a:moveTo>
                    <a:pt x="612" y="1"/>
                  </a:moveTo>
                  <a:cubicBezTo>
                    <a:pt x="274" y="1"/>
                    <a:pt x="32" y="287"/>
                    <a:pt x="0" y="604"/>
                  </a:cubicBezTo>
                  <a:cubicBezTo>
                    <a:pt x="0" y="1016"/>
                    <a:pt x="314" y="1286"/>
                    <a:pt x="652" y="1286"/>
                  </a:cubicBezTo>
                  <a:cubicBezTo>
                    <a:pt x="806" y="1286"/>
                    <a:pt x="965" y="1230"/>
                    <a:pt x="1101" y="1104"/>
                  </a:cubicBezTo>
                  <a:cubicBezTo>
                    <a:pt x="1501" y="704"/>
                    <a:pt x="1234" y="3"/>
                    <a:pt x="667" y="3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757;p40">
              <a:extLst>
                <a:ext uri="{FF2B5EF4-FFF2-40B4-BE49-F238E27FC236}">
                  <a16:creationId xmlns:a16="http://schemas.microsoft.com/office/drawing/2014/main" id="{C95C0152-EFA3-91FF-B313-6EFF0A95D25C}"/>
                </a:ext>
              </a:extLst>
            </p:cNvPr>
            <p:cNvSpPr/>
            <p:nvPr/>
          </p:nvSpPr>
          <p:spPr>
            <a:xfrm>
              <a:off x="-2462475" y="2890000"/>
              <a:ext cx="89275" cy="181000"/>
            </a:xfrm>
            <a:custGeom>
              <a:avLst/>
              <a:gdLst/>
              <a:ahLst/>
              <a:cxnLst/>
              <a:rect l="l" t="t" r="r" b="b"/>
              <a:pathLst>
                <a:path w="3571" h="7240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3470" y="1"/>
                    <a:pt x="3437" y="435"/>
                    <a:pt x="3303" y="1168"/>
                  </a:cubicBezTo>
                  <a:cubicBezTo>
                    <a:pt x="3103" y="2102"/>
                    <a:pt x="2803" y="3036"/>
                    <a:pt x="2369" y="3904"/>
                  </a:cubicBezTo>
                  <a:cubicBezTo>
                    <a:pt x="1969" y="4771"/>
                    <a:pt x="1435" y="5572"/>
                    <a:pt x="835" y="6339"/>
                  </a:cubicBezTo>
                  <a:cubicBezTo>
                    <a:pt x="368" y="6906"/>
                    <a:pt x="1" y="7206"/>
                    <a:pt x="34" y="7239"/>
                  </a:cubicBezTo>
                  <a:cubicBezTo>
                    <a:pt x="368" y="7006"/>
                    <a:pt x="701" y="6739"/>
                    <a:pt x="935" y="6439"/>
                  </a:cubicBezTo>
                  <a:cubicBezTo>
                    <a:pt x="1602" y="5705"/>
                    <a:pt x="2169" y="4904"/>
                    <a:pt x="2603" y="4004"/>
                  </a:cubicBezTo>
                  <a:cubicBezTo>
                    <a:pt x="3003" y="3103"/>
                    <a:pt x="3303" y="2169"/>
                    <a:pt x="3470" y="1202"/>
                  </a:cubicBezTo>
                  <a:cubicBezTo>
                    <a:pt x="3537" y="802"/>
                    <a:pt x="3570" y="401"/>
                    <a:pt x="3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758;p40">
              <a:extLst>
                <a:ext uri="{FF2B5EF4-FFF2-40B4-BE49-F238E27FC236}">
                  <a16:creationId xmlns:a16="http://schemas.microsoft.com/office/drawing/2014/main" id="{20293A97-3A0D-D742-8733-631B6BAF3FD4}"/>
                </a:ext>
              </a:extLst>
            </p:cNvPr>
            <p:cNvSpPr/>
            <p:nvPr/>
          </p:nvSpPr>
          <p:spPr>
            <a:xfrm>
              <a:off x="-1917075" y="2910025"/>
              <a:ext cx="205175" cy="175150"/>
            </a:xfrm>
            <a:custGeom>
              <a:avLst/>
              <a:gdLst/>
              <a:ahLst/>
              <a:cxnLst/>
              <a:rect l="l" t="t" r="r" b="b"/>
              <a:pathLst>
                <a:path w="8207" h="7006" extrusionOk="0">
                  <a:moveTo>
                    <a:pt x="0" y="1"/>
                  </a:moveTo>
                  <a:cubicBezTo>
                    <a:pt x="0" y="167"/>
                    <a:pt x="0" y="334"/>
                    <a:pt x="34" y="468"/>
                  </a:cubicBezTo>
                  <a:cubicBezTo>
                    <a:pt x="101" y="901"/>
                    <a:pt x="234" y="1301"/>
                    <a:pt x="367" y="1702"/>
                  </a:cubicBezTo>
                  <a:cubicBezTo>
                    <a:pt x="1335" y="4404"/>
                    <a:pt x="3670" y="6372"/>
                    <a:pt x="6472" y="6872"/>
                  </a:cubicBezTo>
                  <a:cubicBezTo>
                    <a:pt x="6905" y="6939"/>
                    <a:pt x="7306" y="7006"/>
                    <a:pt x="7739" y="7006"/>
                  </a:cubicBezTo>
                  <a:cubicBezTo>
                    <a:pt x="7906" y="7006"/>
                    <a:pt x="8040" y="7006"/>
                    <a:pt x="8206" y="6972"/>
                  </a:cubicBezTo>
                  <a:cubicBezTo>
                    <a:pt x="8206" y="6905"/>
                    <a:pt x="7539" y="6939"/>
                    <a:pt x="6505" y="6705"/>
                  </a:cubicBezTo>
                  <a:cubicBezTo>
                    <a:pt x="3770" y="6138"/>
                    <a:pt x="1535" y="4237"/>
                    <a:pt x="534" y="1635"/>
                  </a:cubicBezTo>
                  <a:cubicBezTo>
                    <a:pt x="134" y="668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759;p40">
              <a:extLst>
                <a:ext uri="{FF2B5EF4-FFF2-40B4-BE49-F238E27FC236}">
                  <a16:creationId xmlns:a16="http://schemas.microsoft.com/office/drawing/2014/main" id="{249421E0-78E3-56BE-9C31-CF3A896A3354}"/>
                </a:ext>
              </a:extLst>
            </p:cNvPr>
            <p:cNvSpPr/>
            <p:nvPr/>
          </p:nvSpPr>
          <p:spPr>
            <a:xfrm>
              <a:off x="-2464125" y="2878325"/>
              <a:ext cx="10850" cy="443675"/>
            </a:xfrm>
            <a:custGeom>
              <a:avLst/>
              <a:gdLst/>
              <a:ahLst/>
              <a:cxnLst/>
              <a:rect l="l" t="t" r="r" b="b"/>
              <a:pathLst>
                <a:path w="434" h="17747" extrusionOk="0">
                  <a:moveTo>
                    <a:pt x="367" y="1"/>
                  </a:moveTo>
                  <a:cubicBezTo>
                    <a:pt x="300" y="1"/>
                    <a:pt x="200" y="3970"/>
                    <a:pt x="100" y="8874"/>
                  </a:cubicBezTo>
                  <a:cubicBezTo>
                    <a:pt x="34" y="13777"/>
                    <a:pt x="0" y="17747"/>
                    <a:pt x="67" y="17747"/>
                  </a:cubicBezTo>
                  <a:cubicBezTo>
                    <a:pt x="134" y="17747"/>
                    <a:pt x="234" y="13777"/>
                    <a:pt x="334" y="8874"/>
                  </a:cubicBezTo>
                  <a:cubicBezTo>
                    <a:pt x="400" y="3970"/>
                    <a:pt x="434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760;p40">
              <a:extLst>
                <a:ext uri="{FF2B5EF4-FFF2-40B4-BE49-F238E27FC236}">
                  <a16:creationId xmlns:a16="http://schemas.microsoft.com/office/drawing/2014/main" id="{BD052ECB-0C26-FDA4-0DDE-E96766797E18}"/>
                </a:ext>
              </a:extLst>
            </p:cNvPr>
            <p:cNvSpPr/>
            <p:nvPr/>
          </p:nvSpPr>
          <p:spPr>
            <a:xfrm>
              <a:off x="-1686900" y="2837475"/>
              <a:ext cx="10025" cy="236025"/>
            </a:xfrm>
            <a:custGeom>
              <a:avLst/>
              <a:gdLst/>
              <a:ahLst/>
              <a:cxnLst/>
              <a:rect l="l" t="t" r="r" b="b"/>
              <a:pathLst>
                <a:path w="401" h="9441" extrusionOk="0">
                  <a:moveTo>
                    <a:pt x="234" y="0"/>
                  </a:moveTo>
                  <a:cubicBezTo>
                    <a:pt x="200" y="467"/>
                    <a:pt x="167" y="934"/>
                    <a:pt x="200" y="1401"/>
                  </a:cubicBezTo>
                  <a:cubicBezTo>
                    <a:pt x="200" y="2269"/>
                    <a:pt x="200" y="3436"/>
                    <a:pt x="167" y="4737"/>
                  </a:cubicBezTo>
                  <a:cubicBezTo>
                    <a:pt x="133" y="6038"/>
                    <a:pt x="100" y="7239"/>
                    <a:pt x="33" y="8073"/>
                  </a:cubicBezTo>
                  <a:cubicBezTo>
                    <a:pt x="0" y="8507"/>
                    <a:pt x="0" y="8974"/>
                    <a:pt x="33" y="9441"/>
                  </a:cubicBezTo>
                  <a:cubicBezTo>
                    <a:pt x="133" y="8974"/>
                    <a:pt x="167" y="8540"/>
                    <a:pt x="200" y="8073"/>
                  </a:cubicBezTo>
                  <a:cubicBezTo>
                    <a:pt x="267" y="7206"/>
                    <a:pt x="367" y="6038"/>
                    <a:pt x="400" y="4737"/>
                  </a:cubicBezTo>
                  <a:cubicBezTo>
                    <a:pt x="400" y="3436"/>
                    <a:pt x="400" y="2235"/>
                    <a:pt x="367" y="1401"/>
                  </a:cubicBezTo>
                  <a:cubicBezTo>
                    <a:pt x="334" y="934"/>
                    <a:pt x="300" y="467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761;p40">
              <a:extLst>
                <a:ext uri="{FF2B5EF4-FFF2-40B4-BE49-F238E27FC236}">
                  <a16:creationId xmlns:a16="http://schemas.microsoft.com/office/drawing/2014/main" id="{4B3382E4-F471-2530-C7BC-76992504D4D7}"/>
                </a:ext>
              </a:extLst>
            </p:cNvPr>
            <p:cNvSpPr/>
            <p:nvPr/>
          </p:nvSpPr>
          <p:spPr>
            <a:xfrm>
              <a:off x="-3188825" y="1425600"/>
              <a:ext cx="106775" cy="117650"/>
            </a:xfrm>
            <a:custGeom>
              <a:avLst/>
              <a:gdLst/>
              <a:ahLst/>
              <a:cxnLst/>
              <a:rect l="l" t="t" r="r" b="b"/>
              <a:pathLst>
                <a:path w="4271" h="4706" extrusionOk="0">
                  <a:moveTo>
                    <a:pt x="617" y="1"/>
                  </a:moveTo>
                  <a:cubicBezTo>
                    <a:pt x="445" y="1"/>
                    <a:pt x="260" y="50"/>
                    <a:pt x="168" y="235"/>
                  </a:cubicBezTo>
                  <a:cubicBezTo>
                    <a:pt x="1" y="635"/>
                    <a:pt x="401" y="1536"/>
                    <a:pt x="401" y="1536"/>
                  </a:cubicBezTo>
                  <a:lnTo>
                    <a:pt x="1235" y="2637"/>
                  </a:lnTo>
                  <a:lnTo>
                    <a:pt x="1368" y="2770"/>
                  </a:lnTo>
                  <a:lnTo>
                    <a:pt x="3136" y="4705"/>
                  </a:lnTo>
                  <a:lnTo>
                    <a:pt x="4271" y="3738"/>
                  </a:lnTo>
                  <a:lnTo>
                    <a:pt x="1002" y="68"/>
                  </a:lnTo>
                  <a:cubicBezTo>
                    <a:pt x="1002" y="68"/>
                    <a:pt x="81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762;p40">
              <a:extLst>
                <a:ext uri="{FF2B5EF4-FFF2-40B4-BE49-F238E27FC236}">
                  <a16:creationId xmlns:a16="http://schemas.microsoft.com/office/drawing/2014/main" id="{EBA41BCB-6725-86AE-E2B3-4AEC0321E915}"/>
                </a:ext>
              </a:extLst>
            </p:cNvPr>
            <p:cNvSpPr/>
            <p:nvPr/>
          </p:nvSpPr>
          <p:spPr>
            <a:xfrm>
              <a:off x="-3165475" y="1436150"/>
              <a:ext cx="482875" cy="574925"/>
            </a:xfrm>
            <a:custGeom>
              <a:avLst/>
              <a:gdLst/>
              <a:ahLst/>
              <a:cxnLst/>
              <a:rect l="l" t="t" r="r" b="b"/>
              <a:pathLst>
                <a:path w="19315" h="22997" extrusionOk="0">
                  <a:moveTo>
                    <a:pt x="3685" y="0"/>
                  </a:moveTo>
                  <a:cubicBezTo>
                    <a:pt x="3158" y="0"/>
                    <a:pt x="2736" y="13"/>
                    <a:pt x="2736" y="13"/>
                  </a:cubicBezTo>
                  <a:lnTo>
                    <a:pt x="735" y="981"/>
                  </a:lnTo>
                  <a:cubicBezTo>
                    <a:pt x="1002" y="1481"/>
                    <a:pt x="1535" y="1815"/>
                    <a:pt x="2136" y="1848"/>
                  </a:cubicBezTo>
                  <a:cubicBezTo>
                    <a:pt x="2736" y="1848"/>
                    <a:pt x="3337" y="1748"/>
                    <a:pt x="3937" y="1614"/>
                  </a:cubicBezTo>
                  <a:lnTo>
                    <a:pt x="4471" y="3249"/>
                  </a:lnTo>
                  <a:cubicBezTo>
                    <a:pt x="4471" y="3249"/>
                    <a:pt x="4637" y="4450"/>
                    <a:pt x="4437" y="4950"/>
                  </a:cubicBezTo>
                  <a:cubicBezTo>
                    <a:pt x="4337" y="5250"/>
                    <a:pt x="4170" y="5484"/>
                    <a:pt x="3937" y="5651"/>
                  </a:cubicBezTo>
                  <a:cubicBezTo>
                    <a:pt x="3403" y="4984"/>
                    <a:pt x="2936" y="4316"/>
                    <a:pt x="2503" y="3583"/>
                  </a:cubicBezTo>
                  <a:cubicBezTo>
                    <a:pt x="2145" y="2950"/>
                    <a:pt x="1289" y="2205"/>
                    <a:pt x="757" y="2205"/>
                  </a:cubicBezTo>
                  <a:cubicBezTo>
                    <a:pt x="643" y="2205"/>
                    <a:pt x="544" y="2239"/>
                    <a:pt x="468" y="2315"/>
                  </a:cubicBezTo>
                  <a:cubicBezTo>
                    <a:pt x="1" y="2782"/>
                    <a:pt x="935" y="3683"/>
                    <a:pt x="1068" y="4517"/>
                  </a:cubicBezTo>
                  <a:lnTo>
                    <a:pt x="1202" y="5617"/>
                  </a:lnTo>
                  <a:cubicBezTo>
                    <a:pt x="1202" y="5617"/>
                    <a:pt x="1969" y="6952"/>
                    <a:pt x="2036" y="7185"/>
                  </a:cubicBezTo>
                  <a:cubicBezTo>
                    <a:pt x="2102" y="7419"/>
                    <a:pt x="2636" y="8853"/>
                    <a:pt x="3236" y="9353"/>
                  </a:cubicBezTo>
                  <a:lnTo>
                    <a:pt x="5838" y="11588"/>
                  </a:lnTo>
                  <a:lnTo>
                    <a:pt x="8273" y="14490"/>
                  </a:lnTo>
                  <a:cubicBezTo>
                    <a:pt x="9007" y="15358"/>
                    <a:pt x="15879" y="22996"/>
                    <a:pt x="15879" y="22996"/>
                  </a:cubicBezTo>
                  <a:lnTo>
                    <a:pt x="19315" y="18126"/>
                  </a:lnTo>
                  <a:lnTo>
                    <a:pt x="18514" y="16358"/>
                  </a:lnTo>
                  <a:lnTo>
                    <a:pt x="11943" y="11021"/>
                  </a:lnTo>
                  <a:cubicBezTo>
                    <a:pt x="11943" y="11021"/>
                    <a:pt x="11542" y="9987"/>
                    <a:pt x="10942" y="9754"/>
                  </a:cubicBezTo>
                  <a:cubicBezTo>
                    <a:pt x="10241" y="9387"/>
                    <a:pt x="9808" y="8720"/>
                    <a:pt x="9674" y="7952"/>
                  </a:cubicBezTo>
                  <a:lnTo>
                    <a:pt x="8674" y="4483"/>
                  </a:lnTo>
                  <a:cubicBezTo>
                    <a:pt x="8640" y="4116"/>
                    <a:pt x="7740" y="2115"/>
                    <a:pt x="7406" y="1948"/>
                  </a:cubicBezTo>
                  <a:lnTo>
                    <a:pt x="6539" y="1781"/>
                  </a:lnTo>
                  <a:cubicBezTo>
                    <a:pt x="6539" y="1781"/>
                    <a:pt x="6239" y="280"/>
                    <a:pt x="5538" y="113"/>
                  </a:cubicBezTo>
                  <a:cubicBezTo>
                    <a:pt x="5167" y="21"/>
                    <a:pt x="4344" y="0"/>
                    <a:pt x="368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763;p40">
              <a:extLst>
                <a:ext uri="{FF2B5EF4-FFF2-40B4-BE49-F238E27FC236}">
                  <a16:creationId xmlns:a16="http://schemas.microsoft.com/office/drawing/2014/main" id="{986C96AE-A228-D135-EF7F-BDED517E3D52}"/>
                </a:ext>
              </a:extLst>
            </p:cNvPr>
            <p:cNvSpPr/>
            <p:nvPr/>
          </p:nvSpPr>
          <p:spPr>
            <a:xfrm>
              <a:off x="-2982825" y="1643200"/>
              <a:ext cx="873125" cy="756475"/>
            </a:xfrm>
            <a:custGeom>
              <a:avLst/>
              <a:gdLst/>
              <a:ahLst/>
              <a:cxnLst/>
              <a:rect l="l" t="t" r="r" b="b"/>
              <a:pathLst>
                <a:path w="34925" h="30259" extrusionOk="0">
                  <a:moveTo>
                    <a:pt x="30531" y="1"/>
                  </a:moveTo>
                  <a:cubicBezTo>
                    <a:pt x="30038" y="1"/>
                    <a:pt x="29601" y="124"/>
                    <a:pt x="29288" y="438"/>
                  </a:cubicBezTo>
                  <a:lnTo>
                    <a:pt x="22716" y="4607"/>
                  </a:lnTo>
                  <a:lnTo>
                    <a:pt x="18447" y="13147"/>
                  </a:lnTo>
                  <a:cubicBezTo>
                    <a:pt x="18447" y="13147"/>
                    <a:pt x="14010" y="10778"/>
                    <a:pt x="12909" y="9477"/>
                  </a:cubicBezTo>
                  <a:cubicBezTo>
                    <a:pt x="11842" y="8143"/>
                    <a:pt x="6905" y="4374"/>
                    <a:pt x="6905" y="4374"/>
                  </a:cubicBezTo>
                  <a:cubicBezTo>
                    <a:pt x="6905" y="4374"/>
                    <a:pt x="4937" y="2672"/>
                    <a:pt x="4870" y="2406"/>
                  </a:cubicBezTo>
                  <a:lnTo>
                    <a:pt x="0" y="5441"/>
                  </a:lnTo>
                  <a:lnTo>
                    <a:pt x="1901" y="10011"/>
                  </a:lnTo>
                  <a:lnTo>
                    <a:pt x="13710" y="26856"/>
                  </a:lnTo>
                  <a:lnTo>
                    <a:pt x="22716" y="30259"/>
                  </a:lnTo>
                  <a:lnTo>
                    <a:pt x="34925" y="1672"/>
                  </a:lnTo>
                  <a:cubicBezTo>
                    <a:pt x="34925" y="1672"/>
                    <a:pt x="32346" y="1"/>
                    <a:pt x="305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764;p40">
              <a:extLst>
                <a:ext uri="{FF2B5EF4-FFF2-40B4-BE49-F238E27FC236}">
                  <a16:creationId xmlns:a16="http://schemas.microsoft.com/office/drawing/2014/main" id="{413CA5B3-1EA3-18B0-50B1-59F033BB7813}"/>
                </a:ext>
              </a:extLst>
            </p:cNvPr>
            <p:cNvSpPr/>
            <p:nvPr/>
          </p:nvSpPr>
          <p:spPr>
            <a:xfrm>
              <a:off x="-2505000" y="1460650"/>
              <a:ext cx="917350" cy="1444400"/>
            </a:xfrm>
            <a:custGeom>
              <a:avLst/>
              <a:gdLst/>
              <a:ahLst/>
              <a:cxnLst/>
              <a:rect l="l" t="t" r="r" b="b"/>
              <a:pathLst>
                <a:path w="36694" h="57776" extrusionOk="0">
                  <a:moveTo>
                    <a:pt x="23017" y="1"/>
                  </a:moveTo>
                  <a:lnTo>
                    <a:pt x="10742" y="4604"/>
                  </a:lnTo>
                  <a:lnTo>
                    <a:pt x="10175" y="7740"/>
                  </a:lnTo>
                  <a:lnTo>
                    <a:pt x="7373" y="9674"/>
                  </a:lnTo>
                  <a:cubicBezTo>
                    <a:pt x="7373" y="9674"/>
                    <a:pt x="4170" y="16879"/>
                    <a:pt x="2803" y="24151"/>
                  </a:cubicBezTo>
                  <a:cubicBezTo>
                    <a:pt x="1735" y="29655"/>
                    <a:pt x="1035" y="44499"/>
                    <a:pt x="1135" y="50970"/>
                  </a:cubicBezTo>
                  <a:cubicBezTo>
                    <a:pt x="1135" y="51904"/>
                    <a:pt x="1" y="53339"/>
                    <a:pt x="67" y="54740"/>
                  </a:cubicBezTo>
                  <a:cubicBezTo>
                    <a:pt x="201" y="56541"/>
                    <a:pt x="1368" y="57609"/>
                    <a:pt x="1869" y="57775"/>
                  </a:cubicBezTo>
                  <a:lnTo>
                    <a:pt x="33058" y="56041"/>
                  </a:lnTo>
                  <a:lnTo>
                    <a:pt x="34659" y="51738"/>
                  </a:lnTo>
                  <a:lnTo>
                    <a:pt x="33324" y="35793"/>
                  </a:lnTo>
                  <a:cubicBezTo>
                    <a:pt x="33324" y="35793"/>
                    <a:pt x="36694" y="9507"/>
                    <a:pt x="36227" y="8740"/>
                  </a:cubicBezTo>
                  <a:cubicBezTo>
                    <a:pt x="35760" y="8006"/>
                    <a:pt x="24752" y="2469"/>
                    <a:pt x="24752" y="2469"/>
                  </a:cubicBezTo>
                  <a:lnTo>
                    <a:pt x="230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765;p40">
              <a:extLst>
                <a:ext uri="{FF2B5EF4-FFF2-40B4-BE49-F238E27FC236}">
                  <a16:creationId xmlns:a16="http://schemas.microsoft.com/office/drawing/2014/main" id="{2F095DC4-84F8-F6C1-6EBF-998B0D6FBDBC}"/>
                </a:ext>
              </a:extLst>
            </p:cNvPr>
            <p:cNvSpPr/>
            <p:nvPr/>
          </p:nvSpPr>
          <p:spPr>
            <a:xfrm>
              <a:off x="-2309850" y="2472150"/>
              <a:ext cx="668825" cy="255275"/>
            </a:xfrm>
            <a:custGeom>
              <a:avLst/>
              <a:gdLst/>
              <a:ahLst/>
              <a:cxnLst/>
              <a:rect l="l" t="t" r="r" b="b"/>
              <a:pathLst>
                <a:path w="26753" h="10211" extrusionOk="0">
                  <a:moveTo>
                    <a:pt x="6147" y="0"/>
                  </a:moveTo>
                  <a:cubicBezTo>
                    <a:pt x="5676" y="0"/>
                    <a:pt x="5204" y="46"/>
                    <a:pt x="4737" y="136"/>
                  </a:cubicBezTo>
                  <a:cubicBezTo>
                    <a:pt x="2836" y="603"/>
                    <a:pt x="1401" y="2338"/>
                    <a:pt x="767" y="4206"/>
                  </a:cubicBezTo>
                  <a:cubicBezTo>
                    <a:pt x="167" y="6074"/>
                    <a:pt x="0" y="8309"/>
                    <a:pt x="0" y="10210"/>
                  </a:cubicBezTo>
                  <a:cubicBezTo>
                    <a:pt x="1601" y="10077"/>
                    <a:pt x="3236" y="8743"/>
                    <a:pt x="3970" y="7308"/>
                  </a:cubicBezTo>
                  <a:cubicBezTo>
                    <a:pt x="4270" y="6708"/>
                    <a:pt x="4470" y="6041"/>
                    <a:pt x="5037" y="5674"/>
                  </a:cubicBezTo>
                  <a:cubicBezTo>
                    <a:pt x="5346" y="5442"/>
                    <a:pt x="5710" y="5378"/>
                    <a:pt x="6092" y="5378"/>
                  </a:cubicBezTo>
                  <a:cubicBezTo>
                    <a:pt x="6370" y="5378"/>
                    <a:pt x="6657" y="5412"/>
                    <a:pt x="6939" y="5440"/>
                  </a:cubicBezTo>
                  <a:lnTo>
                    <a:pt x="11342" y="5974"/>
                  </a:lnTo>
                  <a:cubicBezTo>
                    <a:pt x="12442" y="6074"/>
                    <a:pt x="13543" y="6274"/>
                    <a:pt x="14611" y="6608"/>
                  </a:cubicBezTo>
                  <a:cubicBezTo>
                    <a:pt x="15745" y="6975"/>
                    <a:pt x="16779" y="7575"/>
                    <a:pt x="17880" y="8042"/>
                  </a:cubicBezTo>
                  <a:cubicBezTo>
                    <a:pt x="19799" y="8868"/>
                    <a:pt x="21867" y="9290"/>
                    <a:pt x="23948" y="9290"/>
                  </a:cubicBezTo>
                  <a:cubicBezTo>
                    <a:pt x="24471" y="9290"/>
                    <a:pt x="24995" y="9263"/>
                    <a:pt x="25518" y="9210"/>
                  </a:cubicBezTo>
                  <a:cubicBezTo>
                    <a:pt x="25852" y="9176"/>
                    <a:pt x="26152" y="9076"/>
                    <a:pt x="26386" y="8876"/>
                  </a:cubicBezTo>
                  <a:cubicBezTo>
                    <a:pt x="26753" y="8509"/>
                    <a:pt x="26553" y="7809"/>
                    <a:pt x="26152" y="7508"/>
                  </a:cubicBezTo>
                  <a:cubicBezTo>
                    <a:pt x="25685" y="7208"/>
                    <a:pt x="25185" y="7041"/>
                    <a:pt x="24651" y="7008"/>
                  </a:cubicBezTo>
                  <a:cubicBezTo>
                    <a:pt x="18847" y="6007"/>
                    <a:pt x="14044" y="1871"/>
                    <a:pt x="8340" y="337"/>
                  </a:cubicBezTo>
                  <a:cubicBezTo>
                    <a:pt x="7626" y="112"/>
                    <a:pt x="6888" y="0"/>
                    <a:pt x="6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766;p40">
              <a:extLst>
                <a:ext uri="{FF2B5EF4-FFF2-40B4-BE49-F238E27FC236}">
                  <a16:creationId xmlns:a16="http://schemas.microsoft.com/office/drawing/2014/main" id="{44291CEF-A51B-C8F3-D65E-A51931211806}"/>
                </a:ext>
              </a:extLst>
            </p:cNvPr>
            <p:cNvSpPr/>
            <p:nvPr/>
          </p:nvSpPr>
          <p:spPr>
            <a:xfrm>
              <a:off x="-2236075" y="1651625"/>
              <a:ext cx="123050" cy="664200"/>
            </a:xfrm>
            <a:custGeom>
              <a:avLst/>
              <a:gdLst/>
              <a:ahLst/>
              <a:cxnLst/>
              <a:rect l="l" t="t" r="r" b="b"/>
              <a:pathLst>
                <a:path w="4922" h="26568" extrusionOk="0">
                  <a:moveTo>
                    <a:pt x="4922" y="0"/>
                  </a:moveTo>
                  <a:cubicBezTo>
                    <a:pt x="3387" y="868"/>
                    <a:pt x="2353" y="2436"/>
                    <a:pt x="1819" y="4137"/>
                  </a:cubicBezTo>
                  <a:cubicBezTo>
                    <a:pt x="1252" y="5805"/>
                    <a:pt x="1152" y="7573"/>
                    <a:pt x="1019" y="9340"/>
                  </a:cubicBezTo>
                  <a:cubicBezTo>
                    <a:pt x="618" y="15245"/>
                    <a:pt x="418" y="20615"/>
                    <a:pt x="18" y="26519"/>
                  </a:cubicBezTo>
                  <a:cubicBezTo>
                    <a:pt x="39" y="26484"/>
                    <a:pt x="48" y="26471"/>
                    <a:pt x="50" y="26471"/>
                  </a:cubicBezTo>
                  <a:lnTo>
                    <a:pt x="50" y="26471"/>
                  </a:lnTo>
                  <a:cubicBezTo>
                    <a:pt x="53" y="26471"/>
                    <a:pt x="43" y="26494"/>
                    <a:pt x="31" y="26518"/>
                  </a:cubicBezTo>
                  <a:lnTo>
                    <a:pt x="31" y="26518"/>
                  </a:lnTo>
                  <a:lnTo>
                    <a:pt x="1986" y="26253"/>
                  </a:lnTo>
                  <a:cubicBezTo>
                    <a:pt x="1919" y="17413"/>
                    <a:pt x="2920" y="8607"/>
                    <a:pt x="4922" y="0"/>
                  </a:cubicBezTo>
                  <a:close/>
                  <a:moveTo>
                    <a:pt x="31" y="26518"/>
                  </a:moveTo>
                  <a:lnTo>
                    <a:pt x="18" y="26519"/>
                  </a:lnTo>
                  <a:cubicBezTo>
                    <a:pt x="4" y="26555"/>
                    <a:pt x="0" y="26568"/>
                    <a:pt x="2" y="26568"/>
                  </a:cubicBezTo>
                  <a:cubicBezTo>
                    <a:pt x="5" y="26568"/>
                    <a:pt x="19" y="26542"/>
                    <a:pt x="31" y="26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767;p40">
              <a:extLst>
                <a:ext uri="{FF2B5EF4-FFF2-40B4-BE49-F238E27FC236}">
                  <a16:creationId xmlns:a16="http://schemas.microsoft.com/office/drawing/2014/main" id="{509972C9-4B92-6C4A-4721-600A0B578B1B}"/>
                </a:ext>
              </a:extLst>
            </p:cNvPr>
            <p:cNvSpPr/>
            <p:nvPr/>
          </p:nvSpPr>
          <p:spPr>
            <a:xfrm>
              <a:off x="-2378250" y="1737525"/>
              <a:ext cx="214350" cy="989900"/>
            </a:xfrm>
            <a:custGeom>
              <a:avLst/>
              <a:gdLst/>
              <a:ahLst/>
              <a:cxnLst/>
              <a:rect l="l" t="t" r="r" b="b"/>
              <a:pathLst>
                <a:path w="8574" h="39596" extrusionOk="0">
                  <a:moveTo>
                    <a:pt x="5939" y="0"/>
                  </a:moveTo>
                  <a:cubicBezTo>
                    <a:pt x="5939" y="0"/>
                    <a:pt x="2936" y="6472"/>
                    <a:pt x="2036" y="9240"/>
                  </a:cubicBezTo>
                  <a:cubicBezTo>
                    <a:pt x="1168" y="11976"/>
                    <a:pt x="568" y="22583"/>
                    <a:pt x="568" y="22583"/>
                  </a:cubicBezTo>
                  <a:lnTo>
                    <a:pt x="1" y="36159"/>
                  </a:lnTo>
                  <a:lnTo>
                    <a:pt x="2736" y="39595"/>
                  </a:lnTo>
                  <a:lnTo>
                    <a:pt x="5371" y="37327"/>
                  </a:lnTo>
                  <a:lnTo>
                    <a:pt x="8574" y="300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768;p40">
              <a:extLst>
                <a:ext uri="{FF2B5EF4-FFF2-40B4-BE49-F238E27FC236}">
                  <a16:creationId xmlns:a16="http://schemas.microsoft.com/office/drawing/2014/main" id="{D3387741-3A50-7AB8-F315-41FDC5651098}"/>
                </a:ext>
              </a:extLst>
            </p:cNvPr>
            <p:cNvSpPr/>
            <p:nvPr/>
          </p:nvSpPr>
          <p:spPr>
            <a:xfrm>
              <a:off x="-2245650" y="1745850"/>
              <a:ext cx="63400" cy="925700"/>
            </a:xfrm>
            <a:custGeom>
              <a:avLst/>
              <a:gdLst/>
              <a:ahLst/>
              <a:cxnLst/>
              <a:rect l="l" t="t" r="r" b="b"/>
              <a:pathLst>
                <a:path w="2536" h="37028" extrusionOk="0">
                  <a:moveTo>
                    <a:pt x="2469" y="1"/>
                  </a:moveTo>
                  <a:lnTo>
                    <a:pt x="2469" y="1"/>
                  </a:lnTo>
                  <a:cubicBezTo>
                    <a:pt x="2402" y="1"/>
                    <a:pt x="1835" y="8273"/>
                    <a:pt x="1168" y="18514"/>
                  </a:cubicBezTo>
                  <a:cubicBezTo>
                    <a:pt x="501" y="28721"/>
                    <a:pt x="1" y="37027"/>
                    <a:pt x="67" y="37027"/>
                  </a:cubicBezTo>
                  <a:cubicBezTo>
                    <a:pt x="134" y="37027"/>
                    <a:pt x="701" y="28755"/>
                    <a:pt x="1368" y="18514"/>
                  </a:cubicBezTo>
                  <a:cubicBezTo>
                    <a:pt x="2069" y="8307"/>
                    <a:pt x="25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769;p40">
              <a:extLst>
                <a:ext uri="{FF2B5EF4-FFF2-40B4-BE49-F238E27FC236}">
                  <a16:creationId xmlns:a16="http://schemas.microsoft.com/office/drawing/2014/main" id="{37627A0A-A146-16C6-1BA5-87B2C19C97E8}"/>
                </a:ext>
              </a:extLst>
            </p:cNvPr>
            <p:cNvSpPr/>
            <p:nvPr/>
          </p:nvSpPr>
          <p:spPr>
            <a:xfrm>
              <a:off x="-1886225" y="1679150"/>
              <a:ext cx="520400" cy="1006575"/>
            </a:xfrm>
            <a:custGeom>
              <a:avLst/>
              <a:gdLst/>
              <a:ahLst/>
              <a:cxnLst/>
              <a:rect l="l" t="t" r="r" b="b"/>
              <a:pathLst>
                <a:path w="20816" h="40263" extrusionOk="0">
                  <a:moveTo>
                    <a:pt x="11476" y="0"/>
                  </a:moveTo>
                  <a:cubicBezTo>
                    <a:pt x="7339" y="834"/>
                    <a:pt x="5638" y="17646"/>
                    <a:pt x="5638" y="17646"/>
                  </a:cubicBezTo>
                  <a:lnTo>
                    <a:pt x="9908" y="27053"/>
                  </a:lnTo>
                  <a:lnTo>
                    <a:pt x="6138" y="30756"/>
                  </a:lnTo>
                  <a:lnTo>
                    <a:pt x="1268" y="31890"/>
                  </a:lnTo>
                  <a:lnTo>
                    <a:pt x="1" y="38361"/>
                  </a:lnTo>
                  <a:cubicBezTo>
                    <a:pt x="1" y="38361"/>
                    <a:pt x="5805" y="40262"/>
                    <a:pt x="8674" y="40262"/>
                  </a:cubicBezTo>
                  <a:cubicBezTo>
                    <a:pt x="11576" y="40262"/>
                    <a:pt x="18080" y="36126"/>
                    <a:pt x="19148" y="35192"/>
                  </a:cubicBezTo>
                  <a:cubicBezTo>
                    <a:pt x="20215" y="34291"/>
                    <a:pt x="20816" y="30922"/>
                    <a:pt x="20482" y="28454"/>
                  </a:cubicBezTo>
                  <a:cubicBezTo>
                    <a:pt x="20148" y="25986"/>
                    <a:pt x="16579" y="9907"/>
                    <a:pt x="15512" y="5771"/>
                  </a:cubicBezTo>
                  <a:cubicBezTo>
                    <a:pt x="14945" y="3403"/>
                    <a:pt x="13510" y="1335"/>
                    <a:pt x="11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770;p40">
              <a:extLst>
                <a:ext uri="{FF2B5EF4-FFF2-40B4-BE49-F238E27FC236}">
                  <a16:creationId xmlns:a16="http://schemas.microsoft.com/office/drawing/2014/main" id="{B1FCE413-8A5F-824B-1AD5-7B6A7CA0D438}"/>
                </a:ext>
              </a:extLst>
            </p:cNvPr>
            <p:cNvSpPr/>
            <p:nvPr/>
          </p:nvSpPr>
          <p:spPr>
            <a:xfrm>
              <a:off x="-1638550" y="2337000"/>
              <a:ext cx="176825" cy="60225"/>
            </a:xfrm>
            <a:custGeom>
              <a:avLst/>
              <a:gdLst/>
              <a:ahLst/>
              <a:cxnLst/>
              <a:rect l="l" t="t" r="r" b="b"/>
              <a:pathLst>
                <a:path w="7073" h="2409" extrusionOk="0">
                  <a:moveTo>
                    <a:pt x="2735" y="0"/>
                  </a:moveTo>
                  <a:cubicBezTo>
                    <a:pt x="2156" y="0"/>
                    <a:pt x="1577" y="104"/>
                    <a:pt x="1035" y="305"/>
                  </a:cubicBezTo>
                  <a:cubicBezTo>
                    <a:pt x="768" y="372"/>
                    <a:pt x="501" y="505"/>
                    <a:pt x="268" y="639"/>
                  </a:cubicBezTo>
                  <a:cubicBezTo>
                    <a:pt x="101" y="739"/>
                    <a:pt x="1" y="772"/>
                    <a:pt x="1" y="806"/>
                  </a:cubicBezTo>
                  <a:cubicBezTo>
                    <a:pt x="3" y="808"/>
                    <a:pt x="8" y="809"/>
                    <a:pt x="14" y="809"/>
                  </a:cubicBezTo>
                  <a:cubicBezTo>
                    <a:pt x="90" y="809"/>
                    <a:pt x="453" y="624"/>
                    <a:pt x="1102" y="439"/>
                  </a:cubicBezTo>
                  <a:cubicBezTo>
                    <a:pt x="1597" y="286"/>
                    <a:pt x="2115" y="210"/>
                    <a:pt x="2635" y="210"/>
                  </a:cubicBezTo>
                  <a:cubicBezTo>
                    <a:pt x="3025" y="210"/>
                    <a:pt x="3417" y="253"/>
                    <a:pt x="3803" y="339"/>
                  </a:cubicBezTo>
                  <a:cubicBezTo>
                    <a:pt x="4704" y="572"/>
                    <a:pt x="5538" y="1006"/>
                    <a:pt x="6239" y="1606"/>
                  </a:cubicBezTo>
                  <a:cubicBezTo>
                    <a:pt x="6750" y="2053"/>
                    <a:pt x="7016" y="2409"/>
                    <a:pt x="7067" y="2409"/>
                  </a:cubicBezTo>
                  <a:cubicBezTo>
                    <a:pt x="7069" y="2409"/>
                    <a:pt x="7071" y="2408"/>
                    <a:pt x="7072" y="2407"/>
                  </a:cubicBezTo>
                  <a:cubicBezTo>
                    <a:pt x="7072" y="2407"/>
                    <a:pt x="7039" y="2307"/>
                    <a:pt x="6906" y="2140"/>
                  </a:cubicBezTo>
                  <a:cubicBezTo>
                    <a:pt x="6739" y="1906"/>
                    <a:pt x="6539" y="1706"/>
                    <a:pt x="6339" y="1506"/>
                  </a:cubicBezTo>
                  <a:cubicBezTo>
                    <a:pt x="5638" y="839"/>
                    <a:pt x="4804" y="372"/>
                    <a:pt x="3870" y="139"/>
                  </a:cubicBezTo>
                  <a:cubicBezTo>
                    <a:pt x="3499" y="46"/>
                    <a:pt x="3117" y="0"/>
                    <a:pt x="2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771;p40">
              <a:extLst>
                <a:ext uri="{FF2B5EF4-FFF2-40B4-BE49-F238E27FC236}">
                  <a16:creationId xmlns:a16="http://schemas.microsoft.com/office/drawing/2014/main" id="{2B238C77-317C-9B13-A8FE-65BC9B0B2F46}"/>
                </a:ext>
              </a:extLst>
            </p:cNvPr>
            <p:cNvSpPr/>
            <p:nvPr/>
          </p:nvSpPr>
          <p:spPr>
            <a:xfrm>
              <a:off x="-1745275" y="2457050"/>
              <a:ext cx="50050" cy="207975"/>
            </a:xfrm>
            <a:custGeom>
              <a:avLst/>
              <a:gdLst/>
              <a:ahLst/>
              <a:cxnLst/>
              <a:rect l="l" t="t" r="r" b="b"/>
              <a:pathLst>
                <a:path w="2002" h="8319" extrusionOk="0">
                  <a:moveTo>
                    <a:pt x="115" y="0"/>
                  </a:moveTo>
                  <a:cubicBezTo>
                    <a:pt x="109" y="0"/>
                    <a:pt x="104" y="2"/>
                    <a:pt x="100" y="7"/>
                  </a:cubicBezTo>
                  <a:cubicBezTo>
                    <a:pt x="67" y="40"/>
                    <a:pt x="400" y="407"/>
                    <a:pt x="767" y="1141"/>
                  </a:cubicBezTo>
                  <a:cubicBezTo>
                    <a:pt x="1768" y="3042"/>
                    <a:pt x="1735" y="5310"/>
                    <a:pt x="734" y="7212"/>
                  </a:cubicBezTo>
                  <a:cubicBezTo>
                    <a:pt x="367" y="7912"/>
                    <a:pt x="0" y="8312"/>
                    <a:pt x="33" y="8312"/>
                  </a:cubicBezTo>
                  <a:cubicBezTo>
                    <a:pt x="38" y="8317"/>
                    <a:pt x="43" y="8319"/>
                    <a:pt x="48" y="8319"/>
                  </a:cubicBezTo>
                  <a:cubicBezTo>
                    <a:pt x="86" y="8319"/>
                    <a:pt x="155" y="8224"/>
                    <a:pt x="300" y="8079"/>
                  </a:cubicBezTo>
                  <a:cubicBezTo>
                    <a:pt x="500" y="7812"/>
                    <a:pt x="701" y="7545"/>
                    <a:pt x="867" y="7278"/>
                  </a:cubicBezTo>
                  <a:cubicBezTo>
                    <a:pt x="1968" y="5377"/>
                    <a:pt x="2001" y="3009"/>
                    <a:pt x="901" y="1074"/>
                  </a:cubicBezTo>
                  <a:cubicBezTo>
                    <a:pt x="734" y="774"/>
                    <a:pt x="567" y="507"/>
                    <a:pt x="367" y="273"/>
                  </a:cubicBezTo>
                  <a:cubicBezTo>
                    <a:pt x="221" y="99"/>
                    <a:pt x="152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772;p40">
              <a:extLst>
                <a:ext uri="{FF2B5EF4-FFF2-40B4-BE49-F238E27FC236}">
                  <a16:creationId xmlns:a16="http://schemas.microsoft.com/office/drawing/2014/main" id="{169ECE31-E638-BB10-8E35-E5C13E1C0260}"/>
                </a:ext>
              </a:extLst>
            </p:cNvPr>
            <p:cNvSpPr/>
            <p:nvPr/>
          </p:nvSpPr>
          <p:spPr>
            <a:xfrm>
              <a:off x="-2249825" y="1607425"/>
              <a:ext cx="141800" cy="140950"/>
            </a:xfrm>
            <a:custGeom>
              <a:avLst/>
              <a:gdLst/>
              <a:ahLst/>
              <a:cxnLst/>
              <a:rect l="l" t="t" r="r" b="b"/>
              <a:pathLst>
                <a:path w="5672" h="5638" extrusionOk="0">
                  <a:moveTo>
                    <a:pt x="3437" y="1"/>
                  </a:moveTo>
                  <a:lnTo>
                    <a:pt x="2436" y="201"/>
                  </a:lnTo>
                  <a:lnTo>
                    <a:pt x="1" y="3370"/>
                  </a:lnTo>
                  <a:lnTo>
                    <a:pt x="768" y="5338"/>
                  </a:lnTo>
                  <a:lnTo>
                    <a:pt x="3370" y="5638"/>
                  </a:lnTo>
                  <a:lnTo>
                    <a:pt x="5672" y="1969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773;p40">
              <a:extLst>
                <a:ext uri="{FF2B5EF4-FFF2-40B4-BE49-F238E27FC236}">
                  <a16:creationId xmlns:a16="http://schemas.microsoft.com/office/drawing/2014/main" id="{762B34EC-7171-6640-F2EB-19F4297A516C}"/>
                </a:ext>
              </a:extLst>
            </p:cNvPr>
            <p:cNvSpPr/>
            <p:nvPr/>
          </p:nvSpPr>
          <p:spPr>
            <a:xfrm>
              <a:off x="-1638550" y="2273725"/>
              <a:ext cx="142625" cy="80975"/>
            </a:xfrm>
            <a:custGeom>
              <a:avLst/>
              <a:gdLst/>
              <a:ahLst/>
              <a:cxnLst/>
              <a:rect l="l" t="t" r="r" b="b"/>
              <a:pathLst>
                <a:path w="5705" h="3239" extrusionOk="0">
                  <a:moveTo>
                    <a:pt x="4671" y="1"/>
                  </a:moveTo>
                  <a:cubicBezTo>
                    <a:pt x="4304" y="1"/>
                    <a:pt x="3937" y="68"/>
                    <a:pt x="3570" y="168"/>
                  </a:cubicBezTo>
                  <a:cubicBezTo>
                    <a:pt x="3136" y="301"/>
                    <a:pt x="2703" y="468"/>
                    <a:pt x="2336" y="701"/>
                  </a:cubicBezTo>
                  <a:cubicBezTo>
                    <a:pt x="1602" y="1102"/>
                    <a:pt x="968" y="1669"/>
                    <a:pt x="501" y="2369"/>
                  </a:cubicBezTo>
                  <a:cubicBezTo>
                    <a:pt x="268" y="2636"/>
                    <a:pt x="101" y="2936"/>
                    <a:pt x="1" y="3237"/>
                  </a:cubicBezTo>
                  <a:cubicBezTo>
                    <a:pt x="2" y="3238"/>
                    <a:pt x="4" y="3239"/>
                    <a:pt x="6" y="3239"/>
                  </a:cubicBezTo>
                  <a:cubicBezTo>
                    <a:pt x="53" y="3239"/>
                    <a:pt x="253" y="2913"/>
                    <a:pt x="635" y="2436"/>
                  </a:cubicBezTo>
                  <a:cubicBezTo>
                    <a:pt x="1135" y="1836"/>
                    <a:pt x="1735" y="1302"/>
                    <a:pt x="2436" y="868"/>
                  </a:cubicBezTo>
                  <a:cubicBezTo>
                    <a:pt x="2803" y="668"/>
                    <a:pt x="3203" y="501"/>
                    <a:pt x="3637" y="368"/>
                  </a:cubicBezTo>
                  <a:cubicBezTo>
                    <a:pt x="3970" y="268"/>
                    <a:pt x="4337" y="201"/>
                    <a:pt x="4704" y="168"/>
                  </a:cubicBezTo>
                  <a:cubicBezTo>
                    <a:pt x="5004" y="151"/>
                    <a:pt x="5255" y="151"/>
                    <a:pt x="5430" y="151"/>
                  </a:cubicBezTo>
                  <a:cubicBezTo>
                    <a:pt x="5605" y="151"/>
                    <a:pt x="5705" y="151"/>
                    <a:pt x="5705" y="134"/>
                  </a:cubicBezTo>
                  <a:cubicBezTo>
                    <a:pt x="5605" y="68"/>
                    <a:pt x="5538" y="68"/>
                    <a:pt x="5438" y="34"/>
                  </a:cubicBezTo>
                  <a:cubicBezTo>
                    <a:pt x="5171" y="1"/>
                    <a:pt x="4938" y="1"/>
                    <a:pt x="4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774;p40">
              <a:extLst>
                <a:ext uri="{FF2B5EF4-FFF2-40B4-BE49-F238E27FC236}">
                  <a16:creationId xmlns:a16="http://schemas.microsoft.com/office/drawing/2014/main" id="{FD54CCCF-3D82-C57B-0C70-27E911602CAC}"/>
                </a:ext>
              </a:extLst>
            </p:cNvPr>
            <p:cNvSpPr/>
            <p:nvPr/>
          </p:nvSpPr>
          <p:spPr>
            <a:xfrm>
              <a:off x="-1738625" y="1693325"/>
              <a:ext cx="110950" cy="144300"/>
            </a:xfrm>
            <a:custGeom>
              <a:avLst/>
              <a:gdLst/>
              <a:ahLst/>
              <a:cxnLst/>
              <a:rect l="l" t="t" r="r" b="b"/>
              <a:pathLst>
                <a:path w="4438" h="5772" extrusionOk="0">
                  <a:moveTo>
                    <a:pt x="4437" y="0"/>
                  </a:moveTo>
                  <a:cubicBezTo>
                    <a:pt x="4337" y="0"/>
                    <a:pt x="4237" y="34"/>
                    <a:pt x="4137" y="67"/>
                  </a:cubicBezTo>
                  <a:cubicBezTo>
                    <a:pt x="3870" y="134"/>
                    <a:pt x="3637" y="267"/>
                    <a:pt x="3370" y="401"/>
                  </a:cubicBezTo>
                  <a:cubicBezTo>
                    <a:pt x="1735" y="1268"/>
                    <a:pt x="568" y="2802"/>
                    <a:pt x="134" y="4604"/>
                  </a:cubicBezTo>
                  <a:cubicBezTo>
                    <a:pt x="68" y="4904"/>
                    <a:pt x="34" y="5171"/>
                    <a:pt x="34" y="5438"/>
                  </a:cubicBezTo>
                  <a:cubicBezTo>
                    <a:pt x="1" y="5538"/>
                    <a:pt x="1" y="5638"/>
                    <a:pt x="34" y="5771"/>
                  </a:cubicBezTo>
                  <a:cubicBezTo>
                    <a:pt x="68" y="5771"/>
                    <a:pt x="101" y="5337"/>
                    <a:pt x="268" y="4670"/>
                  </a:cubicBezTo>
                  <a:cubicBezTo>
                    <a:pt x="768" y="2936"/>
                    <a:pt x="1902" y="1435"/>
                    <a:pt x="3437" y="534"/>
                  </a:cubicBezTo>
                  <a:cubicBezTo>
                    <a:pt x="4037" y="200"/>
                    <a:pt x="4437" y="34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775;p40">
              <a:extLst>
                <a:ext uri="{FF2B5EF4-FFF2-40B4-BE49-F238E27FC236}">
                  <a16:creationId xmlns:a16="http://schemas.microsoft.com/office/drawing/2014/main" id="{E70B8003-E419-5916-92C6-C6EE55F864A2}"/>
                </a:ext>
              </a:extLst>
            </p:cNvPr>
            <p:cNvSpPr/>
            <p:nvPr/>
          </p:nvSpPr>
          <p:spPr>
            <a:xfrm>
              <a:off x="-2178100" y="1534050"/>
              <a:ext cx="280225" cy="185975"/>
            </a:xfrm>
            <a:custGeom>
              <a:avLst/>
              <a:gdLst/>
              <a:ahLst/>
              <a:cxnLst/>
              <a:rect l="l" t="t" r="r" b="b"/>
              <a:pathLst>
                <a:path w="11209" h="7439" extrusionOk="0">
                  <a:moveTo>
                    <a:pt x="11209" y="0"/>
                  </a:moveTo>
                  <a:lnTo>
                    <a:pt x="11209" y="0"/>
                  </a:lnTo>
                  <a:cubicBezTo>
                    <a:pt x="11075" y="134"/>
                    <a:pt x="10942" y="300"/>
                    <a:pt x="10808" y="467"/>
                  </a:cubicBezTo>
                  <a:lnTo>
                    <a:pt x="9708" y="1868"/>
                  </a:lnTo>
                  <a:cubicBezTo>
                    <a:pt x="8807" y="3069"/>
                    <a:pt x="7573" y="4737"/>
                    <a:pt x="6172" y="6571"/>
                  </a:cubicBezTo>
                  <a:lnTo>
                    <a:pt x="5801" y="7085"/>
                  </a:lnTo>
                  <a:lnTo>
                    <a:pt x="5801" y="7085"/>
                  </a:lnTo>
                  <a:cubicBezTo>
                    <a:pt x="4208" y="5755"/>
                    <a:pt x="2780" y="4618"/>
                    <a:pt x="1735" y="3769"/>
                  </a:cubicBezTo>
                  <a:lnTo>
                    <a:pt x="468" y="2769"/>
                  </a:lnTo>
                  <a:cubicBezTo>
                    <a:pt x="334" y="2635"/>
                    <a:pt x="167" y="2535"/>
                    <a:pt x="1" y="2435"/>
                  </a:cubicBezTo>
                  <a:lnTo>
                    <a:pt x="1" y="2435"/>
                  </a:lnTo>
                  <a:cubicBezTo>
                    <a:pt x="134" y="2569"/>
                    <a:pt x="268" y="2735"/>
                    <a:pt x="434" y="2835"/>
                  </a:cubicBezTo>
                  <a:lnTo>
                    <a:pt x="1602" y="3903"/>
                  </a:lnTo>
                  <a:cubicBezTo>
                    <a:pt x="2636" y="4770"/>
                    <a:pt x="4104" y="6004"/>
                    <a:pt x="5738" y="7339"/>
                  </a:cubicBezTo>
                  <a:lnTo>
                    <a:pt x="5838" y="7439"/>
                  </a:lnTo>
                  <a:lnTo>
                    <a:pt x="5905" y="7339"/>
                  </a:lnTo>
                  <a:lnTo>
                    <a:pt x="6339" y="6738"/>
                  </a:lnTo>
                  <a:cubicBezTo>
                    <a:pt x="7706" y="4904"/>
                    <a:pt x="8940" y="3202"/>
                    <a:pt x="9808" y="2002"/>
                  </a:cubicBezTo>
                  <a:lnTo>
                    <a:pt x="10842" y="534"/>
                  </a:lnTo>
                  <a:cubicBezTo>
                    <a:pt x="10975" y="367"/>
                    <a:pt x="11109" y="200"/>
                    <a:pt x="11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776;p40">
              <a:extLst>
                <a:ext uri="{FF2B5EF4-FFF2-40B4-BE49-F238E27FC236}">
                  <a16:creationId xmlns:a16="http://schemas.microsoft.com/office/drawing/2014/main" id="{1349E300-8237-E4AE-D799-C914CCE7FA7D}"/>
                </a:ext>
              </a:extLst>
            </p:cNvPr>
            <p:cNvSpPr/>
            <p:nvPr/>
          </p:nvSpPr>
          <p:spPr>
            <a:xfrm>
              <a:off x="-1800325" y="1998550"/>
              <a:ext cx="165150" cy="450325"/>
            </a:xfrm>
            <a:custGeom>
              <a:avLst/>
              <a:gdLst/>
              <a:ahLst/>
              <a:cxnLst/>
              <a:rect l="l" t="t" r="r" b="b"/>
              <a:pathLst>
                <a:path w="6606" h="18013" extrusionOk="0">
                  <a:moveTo>
                    <a:pt x="0" y="0"/>
                  </a:moveTo>
                  <a:cubicBezTo>
                    <a:pt x="0" y="67"/>
                    <a:pt x="34" y="134"/>
                    <a:pt x="101" y="200"/>
                  </a:cubicBezTo>
                  <a:lnTo>
                    <a:pt x="334" y="767"/>
                  </a:lnTo>
                  <a:lnTo>
                    <a:pt x="1201" y="2835"/>
                  </a:lnTo>
                  <a:cubicBezTo>
                    <a:pt x="1969" y="4570"/>
                    <a:pt x="3036" y="6938"/>
                    <a:pt x="4237" y="9574"/>
                  </a:cubicBezTo>
                  <a:lnTo>
                    <a:pt x="6375" y="14244"/>
                  </a:lnTo>
                  <a:lnTo>
                    <a:pt x="6375" y="14244"/>
                  </a:lnTo>
                  <a:cubicBezTo>
                    <a:pt x="5319" y="15394"/>
                    <a:pt x="4364" y="16251"/>
                    <a:pt x="3703" y="16912"/>
                  </a:cubicBezTo>
                  <a:cubicBezTo>
                    <a:pt x="3403" y="17246"/>
                    <a:pt x="3136" y="17513"/>
                    <a:pt x="2969" y="17713"/>
                  </a:cubicBezTo>
                  <a:cubicBezTo>
                    <a:pt x="2903" y="17813"/>
                    <a:pt x="2802" y="17913"/>
                    <a:pt x="2736" y="18013"/>
                  </a:cubicBezTo>
                  <a:cubicBezTo>
                    <a:pt x="2836" y="17913"/>
                    <a:pt x="2936" y="17846"/>
                    <a:pt x="3036" y="17746"/>
                  </a:cubicBezTo>
                  <a:lnTo>
                    <a:pt x="3803" y="17012"/>
                  </a:lnTo>
                  <a:cubicBezTo>
                    <a:pt x="4470" y="16345"/>
                    <a:pt x="5471" y="15478"/>
                    <a:pt x="6538" y="14344"/>
                  </a:cubicBezTo>
                  <a:lnTo>
                    <a:pt x="6605" y="14277"/>
                  </a:lnTo>
                  <a:lnTo>
                    <a:pt x="6572" y="14210"/>
                  </a:lnTo>
                  <a:cubicBezTo>
                    <a:pt x="5938" y="12843"/>
                    <a:pt x="5204" y="11208"/>
                    <a:pt x="4437" y="9507"/>
                  </a:cubicBezTo>
                  <a:cubicBezTo>
                    <a:pt x="3236" y="6872"/>
                    <a:pt x="2135" y="4470"/>
                    <a:pt x="1335" y="2769"/>
                  </a:cubicBezTo>
                  <a:lnTo>
                    <a:pt x="367" y="734"/>
                  </a:lnTo>
                  <a:lnTo>
                    <a:pt x="101" y="167"/>
                  </a:lnTo>
                  <a:cubicBezTo>
                    <a:pt x="67" y="100"/>
                    <a:pt x="34" y="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777;p40">
              <a:extLst>
                <a:ext uri="{FF2B5EF4-FFF2-40B4-BE49-F238E27FC236}">
                  <a16:creationId xmlns:a16="http://schemas.microsoft.com/office/drawing/2014/main" id="{15969953-DA47-D1E3-CF8E-3CFC5579B6CF}"/>
                </a:ext>
              </a:extLst>
            </p:cNvPr>
            <p:cNvSpPr/>
            <p:nvPr/>
          </p:nvSpPr>
          <p:spPr>
            <a:xfrm>
              <a:off x="-1890400" y="2488900"/>
              <a:ext cx="489550" cy="199725"/>
            </a:xfrm>
            <a:custGeom>
              <a:avLst/>
              <a:gdLst/>
              <a:ahLst/>
              <a:cxnLst/>
              <a:rect l="l" t="t" r="r" b="b"/>
              <a:pathLst>
                <a:path w="19582" h="7989" extrusionOk="0">
                  <a:moveTo>
                    <a:pt x="1235" y="0"/>
                  </a:moveTo>
                  <a:cubicBezTo>
                    <a:pt x="1202" y="134"/>
                    <a:pt x="1168" y="267"/>
                    <a:pt x="1135" y="434"/>
                  </a:cubicBezTo>
                  <a:cubicBezTo>
                    <a:pt x="1068" y="734"/>
                    <a:pt x="968" y="1134"/>
                    <a:pt x="868" y="1635"/>
                  </a:cubicBezTo>
                  <a:cubicBezTo>
                    <a:pt x="668" y="2669"/>
                    <a:pt x="368" y="4170"/>
                    <a:pt x="1" y="5938"/>
                  </a:cubicBezTo>
                  <a:lnTo>
                    <a:pt x="1" y="6004"/>
                  </a:lnTo>
                  <a:lnTo>
                    <a:pt x="68" y="6038"/>
                  </a:lnTo>
                  <a:lnTo>
                    <a:pt x="5238" y="7439"/>
                  </a:lnTo>
                  <a:lnTo>
                    <a:pt x="5205" y="7439"/>
                  </a:lnTo>
                  <a:cubicBezTo>
                    <a:pt x="5905" y="7739"/>
                    <a:pt x="6639" y="7906"/>
                    <a:pt x="7373" y="7972"/>
                  </a:cubicBezTo>
                  <a:cubicBezTo>
                    <a:pt x="7566" y="7983"/>
                    <a:pt x="7758" y="7989"/>
                    <a:pt x="7951" y="7989"/>
                  </a:cubicBezTo>
                  <a:cubicBezTo>
                    <a:pt x="9551" y="7989"/>
                    <a:pt x="11114" y="7616"/>
                    <a:pt x="12543" y="6872"/>
                  </a:cubicBezTo>
                  <a:cubicBezTo>
                    <a:pt x="14011" y="6171"/>
                    <a:pt x="15312" y="5471"/>
                    <a:pt x="16379" y="4870"/>
                  </a:cubicBezTo>
                  <a:cubicBezTo>
                    <a:pt x="17247" y="4403"/>
                    <a:pt x="18047" y="3870"/>
                    <a:pt x="18848" y="3269"/>
                  </a:cubicBezTo>
                  <a:cubicBezTo>
                    <a:pt x="18981" y="3169"/>
                    <a:pt x="19081" y="3036"/>
                    <a:pt x="19181" y="2969"/>
                  </a:cubicBezTo>
                  <a:cubicBezTo>
                    <a:pt x="19281" y="2902"/>
                    <a:pt x="19348" y="2802"/>
                    <a:pt x="19415" y="2735"/>
                  </a:cubicBezTo>
                  <a:cubicBezTo>
                    <a:pt x="19481" y="2669"/>
                    <a:pt x="19548" y="2569"/>
                    <a:pt x="19582" y="2502"/>
                  </a:cubicBezTo>
                  <a:lnTo>
                    <a:pt x="19582" y="2502"/>
                  </a:lnTo>
                  <a:cubicBezTo>
                    <a:pt x="19348" y="2769"/>
                    <a:pt x="19048" y="3002"/>
                    <a:pt x="18781" y="3202"/>
                  </a:cubicBezTo>
                  <a:cubicBezTo>
                    <a:pt x="17980" y="3769"/>
                    <a:pt x="17180" y="4303"/>
                    <a:pt x="16313" y="4737"/>
                  </a:cubicBezTo>
                  <a:cubicBezTo>
                    <a:pt x="15245" y="5337"/>
                    <a:pt x="13944" y="6004"/>
                    <a:pt x="12476" y="6705"/>
                  </a:cubicBezTo>
                  <a:cubicBezTo>
                    <a:pt x="11059" y="7414"/>
                    <a:pt x="9511" y="7756"/>
                    <a:pt x="7972" y="7756"/>
                  </a:cubicBezTo>
                  <a:cubicBezTo>
                    <a:pt x="7772" y="7756"/>
                    <a:pt x="7572" y="7750"/>
                    <a:pt x="7373" y="7739"/>
                  </a:cubicBezTo>
                  <a:cubicBezTo>
                    <a:pt x="6639" y="7672"/>
                    <a:pt x="5938" y="7505"/>
                    <a:pt x="5271" y="7239"/>
                  </a:cubicBezTo>
                  <a:lnTo>
                    <a:pt x="182" y="5892"/>
                  </a:lnTo>
                  <a:lnTo>
                    <a:pt x="182" y="5892"/>
                  </a:lnTo>
                  <a:cubicBezTo>
                    <a:pt x="509" y="4127"/>
                    <a:pt x="771" y="2686"/>
                    <a:pt x="968" y="1635"/>
                  </a:cubicBezTo>
                  <a:cubicBezTo>
                    <a:pt x="1068" y="1134"/>
                    <a:pt x="1135" y="734"/>
                    <a:pt x="1168" y="434"/>
                  </a:cubicBezTo>
                  <a:cubicBezTo>
                    <a:pt x="1202" y="267"/>
                    <a:pt x="1235" y="134"/>
                    <a:pt x="1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778;p40">
              <a:extLst>
                <a:ext uri="{FF2B5EF4-FFF2-40B4-BE49-F238E27FC236}">
                  <a16:creationId xmlns:a16="http://schemas.microsoft.com/office/drawing/2014/main" id="{86C7A563-FD52-3172-786A-ADAF2A326584}"/>
                </a:ext>
              </a:extLst>
            </p:cNvPr>
            <p:cNvSpPr/>
            <p:nvPr/>
          </p:nvSpPr>
          <p:spPr>
            <a:xfrm>
              <a:off x="-2456625" y="1827575"/>
              <a:ext cx="69250" cy="471200"/>
            </a:xfrm>
            <a:custGeom>
              <a:avLst/>
              <a:gdLst/>
              <a:ahLst/>
              <a:cxnLst/>
              <a:rect l="l" t="t" r="r" b="b"/>
              <a:pathLst>
                <a:path w="2770" h="18848" extrusionOk="0">
                  <a:moveTo>
                    <a:pt x="2769" y="1"/>
                  </a:moveTo>
                  <a:lnTo>
                    <a:pt x="2769" y="1"/>
                  </a:lnTo>
                  <a:cubicBezTo>
                    <a:pt x="2736" y="68"/>
                    <a:pt x="2702" y="134"/>
                    <a:pt x="2702" y="201"/>
                  </a:cubicBezTo>
                  <a:lnTo>
                    <a:pt x="2536" y="735"/>
                  </a:lnTo>
                  <a:cubicBezTo>
                    <a:pt x="2402" y="1202"/>
                    <a:pt x="2235" y="1902"/>
                    <a:pt x="2035" y="2736"/>
                  </a:cubicBezTo>
                  <a:cubicBezTo>
                    <a:pt x="1668" y="4404"/>
                    <a:pt x="1201" y="6739"/>
                    <a:pt x="801" y="9341"/>
                  </a:cubicBezTo>
                  <a:cubicBezTo>
                    <a:pt x="401" y="11943"/>
                    <a:pt x="201" y="14311"/>
                    <a:pt x="100" y="16046"/>
                  </a:cubicBezTo>
                  <a:cubicBezTo>
                    <a:pt x="34" y="16913"/>
                    <a:pt x="34" y="17613"/>
                    <a:pt x="34" y="18080"/>
                  </a:cubicBezTo>
                  <a:lnTo>
                    <a:pt x="34" y="18648"/>
                  </a:lnTo>
                  <a:cubicBezTo>
                    <a:pt x="67" y="18514"/>
                    <a:pt x="100" y="18314"/>
                    <a:pt x="100" y="18080"/>
                  </a:cubicBezTo>
                  <a:cubicBezTo>
                    <a:pt x="100" y="17613"/>
                    <a:pt x="167" y="16913"/>
                    <a:pt x="234" y="16046"/>
                  </a:cubicBezTo>
                  <a:cubicBezTo>
                    <a:pt x="367" y="14344"/>
                    <a:pt x="634" y="11976"/>
                    <a:pt x="1001" y="9374"/>
                  </a:cubicBezTo>
                  <a:cubicBezTo>
                    <a:pt x="1368" y="6772"/>
                    <a:pt x="1868" y="4404"/>
                    <a:pt x="2202" y="2736"/>
                  </a:cubicBezTo>
                  <a:cubicBezTo>
                    <a:pt x="2369" y="1936"/>
                    <a:pt x="2502" y="1235"/>
                    <a:pt x="2636" y="735"/>
                  </a:cubicBezTo>
                  <a:cubicBezTo>
                    <a:pt x="2669" y="535"/>
                    <a:pt x="2702" y="334"/>
                    <a:pt x="2736" y="201"/>
                  </a:cubicBezTo>
                  <a:cubicBezTo>
                    <a:pt x="2736" y="134"/>
                    <a:pt x="2769" y="68"/>
                    <a:pt x="2769" y="1"/>
                  </a:cubicBezTo>
                  <a:close/>
                  <a:moveTo>
                    <a:pt x="34" y="18648"/>
                  </a:moveTo>
                  <a:cubicBezTo>
                    <a:pt x="0" y="18714"/>
                    <a:pt x="0" y="18781"/>
                    <a:pt x="34" y="18848"/>
                  </a:cubicBezTo>
                  <a:cubicBezTo>
                    <a:pt x="34" y="18781"/>
                    <a:pt x="34" y="18714"/>
                    <a:pt x="34" y="18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779;p40">
              <a:extLst>
                <a:ext uri="{FF2B5EF4-FFF2-40B4-BE49-F238E27FC236}">
                  <a16:creationId xmlns:a16="http://schemas.microsoft.com/office/drawing/2014/main" id="{5C80FD8B-86A2-1A10-9CC5-78BA1A38D8FD}"/>
                </a:ext>
              </a:extLst>
            </p:cNvPr>
            <p:cNvSpPr/>
            <p:nvPr/>
          </p:nvSpPr>
          <p:spPr>
            <a:xfrm>
              <a:off x="-2265650" y="1594925"/>
              <a:ext cx="86750" cy="125950"/>
            </a:xfrm>
            <a:custGeom>
              <a:avLst/>
              <a:gdLst/>
              <a:ahLst/>
              <a:cxnLst/>
              <a:rect l="l" t="t" r="r" b="b"/>
              <a:pathLst>
                <a:path w="3470" h="5038" extrusionOk="0">
                  <a:moveTo>
                    <a:pt x="3469" y="0"/>
                  </a:moveTo>
                  <a:lnTo>
                    <a:pt x="3469" y="0"/>
                  </a:lnTo>
                  <a:cubicBezTo>
                    <a:pt x="3202" y="300"/>
                    <a:pt x="2969" y="601"/>
                    <a:pt x="2735" y="934"/>
                  </a:cubicBezTo>
                  <a:cubicBezTo>
                    <a:pt x="2302" y="1501"/>
                    <a:pt x="1701" y="2302"/>
                    <a:pt x="1068" y="3202"/>
                  </a:cubicBezTo>
                  <a:cubicBezTo>
                    <a:pt x="824" y="3568"/>
                    <a:pt x="580" y="3916"/>
                    <a:pt x="350" y="4232"/>
                  </a:cubicBezTo>
                  <a:lnTo>
                    <a:pt x="350" y="4232"/>
                  </a:lnTo>
                  <a:cubicBezTo>
                    <a:pt x="441" y="3740"/>
                    <a:pt x="508" y="3341"/>
                    <a:pt x="534" y="3002"/>
                  </a:cubicBezTo>
                  <a:cubicBezTo>
                    <a:pt x="601" y="2802"/>
                    <a:pt x="601" y="2602"/>
                    <a:pt x="601" y="2369"/>
                  </a:cubicBezTo>
                  <a:lnTo>
                    <a:pt x="601" y="2369"/>
                  </a:lnTo>
                  <a:cubicBezTo>
                    <a:pt x="501" y="2569"/>
                    <a:pt x="467" y="2769"/>
                    <a:pt x="434" y="3002"/>
                  </a:cubicBezTo>
                  <a:cubicBezTo>
                    <a:pt x="338" y="3355"/>
                    <a:pt x="211" y="3892"/>
                    <a:pt x="112" y="4554"/>
                  </a:cubicBezTo>
                  <a:lnTo>
                    <a:pt x="112" y="4554"/>
                  </a:lnTo>
                  <a:cubicBezTo>
                    <a:pt x="108" y="4559"/>
                    <a:pt x="104" y="4565"/>
                    <a:pt x="100" y="4570"/>
                  </a:cubicBezTo>
                  <a:lnTo>
                    <a:pt x="109" y="4575"/>
                  </a:lnTo>
                  <a:lnTo>
                    <a:pt x="109" y="4575"/>
                  </a:lnTo>
                  <a:cubicBezTo>
                    <a:pt x="106" y="4596"/>
                    <a:pt x="103" y="4616"/>
                    <a:pt x="100" y="4637"/>
                  </a:cubicBezTo>
                  <a:lnTo>
                    <a:pt x="0" y="5037"/>
                  </a:lnTo>
                  <a:lnTo>
                    <a:pt x="267" y="4670"/>
                  </a:lnTo>
                  <a:lnTo>
                    <a:pt x="1234" y="3303"/>
                  </a:lnTo>
                  <a:cubicBezTo>
                    <a:pt x="1902" y="2435"/>
                    <a:pt x="2435" y="1601"/>
                    <a:pt x="2869" y="1001"/>
                  </a:cubicBezTo>
                  <a:cubicBezTo>
                    <a:pt x="3102" y="701"/>
                    <a:pt x="3303" y="367"/>
                    <a:pt x="3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780;p40">
              <a:extLst>
                <a:ext uri="{FF2B5EF4-FFF2-40B4-BE49-F238E27FC236}">
                  <a16:creationId xmlns:a16="http://schemas.microsoft.com/office/drawing/2014/main" id="{C22F9C38-5717-AD2D-1586-6FA165F9C600}"/>
                </a:ext>
              </a:extLst>
            </p:cNvPr>
            <p:cNvSpPr/>
            <p:nvPr/>
          </p:nvSpPr>
          <p:spPr>
            <a:xfrm>
              <a:off x="-2236475" y="1629100"/>
              <a:ext cx="96775" cy="91800"/>
            </a:xfrm>
            <a:custGeom>
              <a:avLst/>
              <a:gdLst/>
              <a:ahLst/>
              <a:cxnLst/>
              <a:rect l="l" t="t" r="r" b="b"/>
              <a:pathLst>
                <a:path w="3871" h="3672" extrusionOk="0">
                  <a:moveTo>
                    <a:pt x="3837" y="1"/>
                  </a:moveTo>
                  <a:lnTo>
                    <a:pt x="3837" y="1"/>
                  </a:lnTo>
                  <a:cubicBezTo>
                    <a:pt x="3603" y="101"/>
                    <a:pt x="3370" y="234"/>
                    <a:pt x="3170" y="401"/>
                  </a:cubicBezTo>
                  <a:cubicBezTo>
                    <a:pt x="2669" y="801"/>
                    <a:pt x="2202" y="1202"/>
                    <a:pt x="1769" y="1669"/>
                  </a:cubicBezTo>
                  <a:cubicBezTo>
                    <a:pt x="1235" y="2236"/>
                    <a:pt x="801" y="2703"/>
                    <a:pt x="468" y="3070"/>
                  </a:cubicBezTo>
                  <a:cubicBezTo>
                    <a:pt x="301" y="3236"/>
                    <a:pt x="134" y="3437"/>
                    <a:pt x="1" y="3670"/>
                  </a:cubicBezTo>
                  <a:cubicBezTo>
                    <a:pt x="1" y="3671"/>
                    <a:pt x="2" y="3671"/>
                    <a:pt x="4" y="3671"/>
                  </a:cubicBezTo>
                  <a:cubicBezTo>
                    <a:pt x="70" y="3671"/>
                    <a:pt x="955" y="2881"/>
                    <a:pt x="1935" y="1835"/>
                  </a:cubicBezTo>
                  <a:cubicBezTo>
                    <a:pt x="2903" y="768"/>
                    <a:pt x="3870" y="34"/>
                    <a:pt x="3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781;p40">
              <a:extLst>
                <a:ext uri="{FF2B5EF4-FFF2-40B4-BE49-F238E27FC236}">
                  <a16:creationId xmlns:a16="http://schemas.microsoft.com/office/drawing/2014/main" id="{2FB2B87E-6AF1-F1CD-66BD-B14DBEFE4B7C}"/>
                </a:ext>
              </a:extLst>
            </p:cNvPr>
            <p:cNvSpPr/>
            <p:nvPr/>
          </p:nvSpPr>
          <p:spPr>
            <a:xfrm>
              <a:off x="-2550850" y="1971025"/>
              <a:ext cx="28375" cy="182650"/>
            </a:xfrm>
            <a:custGeom>
              <a:avLst/>
              <a:gdLst/>
              <a:ahLst/>
              <a:cxnLst/>
              <a:rect l="l" t="t" r="r" b="b"/>
              <a:pathLst>
                <a:path w="1135" h="73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967" y="334"/>
                    <a:pt x="834" y="667"/>
                    <a:pt x="767" y="1034"/>
                  </a:cubicBezTo>
                  <a:cubicBezTo>
                    <a:pt x="500" y="1868"/>
                    <a:pt x="334" y="2736"/>
                    <a:pt x="200" y="3603"/>
                  </a:cubicBezTo>
                  <a:cubicBezTo>
                    <a:pt x="67" y="4470"/>
                    <a:pt x="33" y="5337"/>
                    <a:pt x="0" y="6238"/>
                  </a:cubicBezTo>
                  <a:cubicBezTo>
                    <a:pt x="0" y="6572"/>
                    <a:pt x="0" y="6939"/>
                    <a:pt x="67" y="7306"/>
                  </a:cubicBezTo>
                  <a:cubicBezTo>
                    <a:pt x="133" y="6939"/>
                    <a:pt x="167" y="6605"/>
                    <a:pt x="167" y="6238"/>
                  </a:cubicBezTo>
                  <a:cubicBezTo>
                    <a:pt x="200" y="5571"/>
                    <a:pt x="267" y="4637"/>
                    <a:pt x="434" y="3636"/>
                  </a:cubicBezTo>
                  <a:cubicBezTo>
                    <a:pt x="567" y="2602"/>
                    <a:pt x="767" y="1702"/>
                    <a:pt x="901" y="1068"/>
                  </a:cubicBezTo>
                  <a:cubicBezTo>
                    <a:pt x="1001" y="701"/>
                    <a:pt x="1067" y="367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782;p40">
              <a:extLst>
                <a:ext uri="{FF2B5EF4-FFF2-40B4-BE49-F238E27FC236}">
                  <a16:creationId xmlns:a16="http://schemas.microsoft.com/office/drawing/2014/main" id="{4F27022D-88F6-0BB9-9F37-FFEC93540196}"/>
                </a:ext>
              </a:extLst>
            </p:cNvPr>
            <p:cNvSpPr/>
            <p:nvPr/>
          </p:nvSpPr>
          <p:spPr>
            <a:xfrm>
              <a:off x="-2526675" y="1971850"/>
              <a:ext cx="9200" cy="142625"/>
            </a:xfrm>
            <a:custGeom>
              <a:avLst/>
              <a:gdLst/>
              <a:ahLst/>
              <a:cxnLst/>
              <a:rect l="l" t="t" r="r" b="b"/>
              <a:pathLst>
                <a:path w="368" h="5705" extrusionOk="0">
                  <a:moveTo>
                    <a:pt x="301" y="1"/>
                  </a:moveTo>
                  <a:cubicBezTo>
                    <a:pt x="100" y="935"/>
                    <a:pt x="34" y="1902"/>
                    <a:pt x="34" y="2869"/>
                  </a:cubicBezTo>
                  <a:cubicBezTo>
                    <a:pt x="0" y="3803"/>
                    <a:pt x="34" y="4771"/>
                    <a:pt x="201" y="5705"/>
                  </a:cubicBezTo>
                  <a:cubicBezTo>
                    <a:pt x="267" y="5705"/>
                    <a:pt x="234" y="4437"/>
                    <a:pt x="267" y="2869"/>
                  </a:cubicBezTo>
                  <a:cubicBezTo>
                    <a:pt x="301" y="1302"/>
                    <a:pt x="367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783;p40">
              <a:extLst>
                <a:ext uri="{FF2B5EF4-FFF2-40B4-BE49-F238E27FC236}">
                  <a16:creationId xmlns:a16="http://schemas.microsoft.com/office/drawing/2014/main" id="{23F82CCE-9076-0F82-43AB-FC24B925A911}"/>
                </a:ext>
              </a:extLst>
            </p:cNvPr>
            <p:cNvSpPr/>
            <p:nvPr/>
          </p:nvSpPr>
          <p:spPr>
            <a:xfrm>
              <a:off x="-2935300" y="1767550"/>
              <a:ext cx="145950" cy="126775"/>
            </a:xfrm>
            <a:custGeom>
              <a:avLst/>
              <a:gdLst/>
              <a:ahLst/>
              <a:cxnLst/>
              <a:rect l="l" t="t" r="r" b="b"/>
              <a:pathLst>
                <a:path w="5838" h="5071" extrusionOk="0">
                  <a:moveTo>
                    <a:pt x="5838" y="0"/>
                  </a:moveTo>
                  <a:cubicBezTo>
                    <a:pt x="5504" y="200"/>
                    <a:pt x="5204" y="434"/>
                    <a:pt x="4937" y="667"/>
                  </a:cubicBezTo>
                  <a:cubicBezTo>
                    <a:pt x="4370" y="1134"/>
                    <a:pt x="3636" y="1735"/>
                    <a:pt x="2836" y="2469"/>
                  </a:cubicBezTo>
                  <a:lnTo>
                    <a:pt x="801" y="4270"/>
                  </a:lnTo>
                  <a:cubicBezTo>
                    <a:pt x="534" y="4503"/>
                    <a:pt x="234" y="4770"/>
                    <a:pt x="0" y="5070"/>
                  </a:cubicBezTo>
                  <a:cubicBezTo>
                    <a:pt x="334" y="4870"/>
                    <a:pt x="634" y="4637"/>
                    <a:pt x="901" y="4370"/>
                  </a:cubicBezTo>
                  <a:cubicBezTo>
                    <a:pt x="1468" y="3936"/>
                    <a:pt x="2235" y="3302"/>
                    <a:pt x="3003" y="2602"/>
                  </a:cubicBezTo>
                  <a:cubicBezTo>
                    <a:pt x="3770" y="1935"/>
                    <a:pt x="4437" y="1301"/>
                    <a:pt x="5037" y="801"/>
                  </a:cubicBezTo>
                  <a:cubicBezTo>
                    <a:pt x="5304" y="567"/>
                    <a:pt x="5571" y="300"/>
                    <a:pt x="5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784;p40">
              <a:extLst>
                <a:ext uri="{FF2B5EF4-FFF2-40B4-BE49-F238E27FC236}">
                  <a16:creationId xmlns:a16="http://schemas.microsoft.com/office/drawing/2014/main" id="{626FC44E-1DEF-5A50-52C4-57A31D0294F5}"/>
                </a:ext>
              </a:extLst>
            </p:cNvPr>
            <p:cNvSpPr/>
            <p:nvPr/>
          </p:nvSpPr>
          <p:spPr>
            <a:xfrm>
              <a:off x="-2577550" y="2214525"/>
              <a:ext cx="888150" cy="220175"/>
            </a:xfrm>
            <a:custGeom>
              <a:avLst/>
              <a:gdLst/>
              <a:ahLst/>
              <a:cxnLst/>
              <a:rect l="l" t="t" r="r" b="b"/>
              <a:pathLst>
                <a:path w="35526" h="8807" extrusionOk="0">
                  <a:moveTo>
                    <a:pt x="32090" y="1"/>
                  </a:moveTo>
                  <a:cubicBezTo>
                    <a:pt x="32090" y="1"/>
                    <a:pt x="17380" y="1235"/>
                    <a:pt x="17613" y="5338"/>
                  </a:cubicBezTo>
                  <a:cubicBezTo>
                    <a:pt x="17613" y="5338"/>
                    <a:pt x="17046" y="4037"/>
                    <a:pt x="14344" y="3503"/>
                  </a:cubicBezTo>
                  <a:cubicBezTo>
                    <a:pt x="13455" y="3314"/>
                    <a:pt x="11802" y="3251"/>
                    <a:pt x="9993" y="3251"/>
                  </a:cubicBezTo>
                  <a:cubicBezTo>
                    <a:pt x="6376" y="3251"/>
                    <a:pt x="2135" y="3503"/>
                    <a:pt x="2135" y="3503"/>
                  </a:cubicBezTo>
                  <a:cubicBezTo>
                    <a:pt x="1902" y="3637"/>
                    <a:pt x="101" y="4671"/>
                    <a:pt x="1" y="5605"/>
                  </a:cubicBezTo>
                  <a:lnTo>
                    <a:pt x="18314" y="8807"/>
                  </a:lnTo>
                  <a:lnTo>
                    <a:pt x="35526" y="2936"/>
                  </a:lnTo>
                  <a:lnTo>
                    <a:pt x="320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785;p40">
              <a:extLst>
                <a:ext uri="{FF2B5EF4-FFF2-40B4-BE49-F238E27FC236}">
                  <a16:creationId xmlns:a16="http://schemas.microsoft.com/office/drawing/2014/main" id="{979E10F8-477C-039D-323C-26B8E1CF370A}"/>
                </a:ext>
              </a:extLst>
            </p:cNvPr>
            <p:cNvSpPr/>
            <p:nvPr/>
          </p:nvSpPr>
          <p:spPr>
            <a:xfrm>
              <a:off x="-2585875" y="2277075"/>
              <a:ext cx="911500" cy="245200"/>
            </a:xfrm>
            <a:custGeom>
              <a:avLst/>
              <a:gdLst/>
              <a:ahLst/>
              <a:cxnLst/>
              <a:rect l="l" t="t" r="r" b="b"/>
              <a:pathLst>
                <a:path w="36460" h="9808" extrusionOk="0">
                  <a:moveTo>
                    <a:pt x="36459" y="0"/>
                  </a:moveTo>
                  <a:lnTo>
                    <a:pt x="20481" y="3136"/>
                  </a:lnTo>
                  <a:cubicBezTo>
                    <a:pt x="20481" y="3136"/>
                    <a:pt x="20081" y="5104"/>
                    <a:pt x="18246" y="5204"/>
                  </a:cubicBezTo>
                  <a:cubicBezTo>
                    <a:pt x="18208" y="5207"/>
                    <a:pt x="18169" y="5208"/>
                    <a:pt x="18132" y="5208"/>
                  </a:cubicBezTo>
                  <a:cubicBezTo>
                    <a:pt x="16659" y="5208"/>
                    <a:pt x="16278" y="3336"/>
                    <a:pt x="16278" y="3336"/>
                  </a:cubicBezTo>
                  <a:lnTo>
                    <a:pt x="0" y="3069"/>
                  </a:lnTo>
                  <a:lnTo>
                    <a:pt x="33" y="3303"/>
                  </a:lnTo>
                  <a:lnTo>
                    <a:pt x="2702" y="9807"/>
                  </a:lnTo>
                  <a:lnTo>
                    <a:pt x="25085" y="9807"/>
                  </a:lnTo>
                  <a:lnTo>
                    <a:pt x="34091" y="6839"/>
                  </a:lnTo>
                  <a:lnTo>
                    <a:pt x="364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786;p40">
              <a:extLst>
                <a:ext uri="{FF2B5EF4-FFF2-40B4-BE49-F238E27FC236}">
                  <a16:creationId xmlns:a16="http://schemas.microsoft.com/office/drawing/2014/main" id="{C5C93B44-E8A9-5747-0158-283906E552C7}"/>
                </a:ext>
              </a:extLst>
            </p:cNvPr>
            <p:cNvSpPr/>
            <p:nvPr/>
          </p:nvSpPr>
          <p:spPr>
            <a:xfrm>
              <a:off x="-2585875" y="2273725"/>
              <a:ext cx="914825" cy="250225"/>
            </a:xfrm>
            <a:custGeom>
              <a:avLst/>
              <a:gdLst/>
              <a:ahLst/>
              <a:cxnLst/>
              <a:rect l="l" t="t" r="r" b="b"/>
              <a:pathLst>
                <a:path w="36593" h="10009" extrusionOk="0">
                  <a:moveTo>
                    <a:pt x="0" y="3170"/>
                  </a:moveTo>
                  <a:cubicBezTo>
                    <a:pt x="0" y="3170"/>
                    <a:pt x="0" y="3173"/>
                    <a:pt x="2" y="3183"/>
                  </a:cubicBezTo>
                  <a:lnTo>
                    <a:pt x="2" y="3183"/>
                  </a:lnTo>
                  <a:cubicBezTo>
                    <a:pt x="0" y="3170"/>
                    <a:pt x="0" y="3170"/>
                    <a:pt x="0" y="3170"/>
                  </a:cubicBezTo>
                  <a:close/>
                  <a:moveTo>
                    <a:pt x="36593" y="1"/>
                  </a:moveTo>
                  <a:lnTo>
                    <a:pt x="36426" y="34"/>
                  </a:lnTo>
                  <a:lnTo>
                    <a:pt x="20415" y="3170"/>
                  </a:lnTo>
                  <a:lnTo>
                    <a:pt x="20348" y="3170"/>
                  </a:lnTo>
                  <a:lnTo>
                    <a:pt x="20348" y="3237"/>
                  </a:lnTo>
                  <a:cubicBezTo>
                    <a:pt x="20214" y="3737"/>
                    <a:pt x="19981" y="4237"/>
                    <a:pt x="19614" y="4604"/>
                  </a:cubicBezTo>
                  <a:cubicBezTo>
                    <a:pt x="19247" y="4971"/>
                    <a:pt x="18780" y="5205"/>
                    <a:pt x="18246" y="5238"/>
                  </a:cubicBezTo>
                  <a:cubicBezTo>
                    <a:pt x="18187" y="5247"/>
                    <a:pt x="18126" y="5251"/>
                    <a:pt x="18066" y="5251"/>
                  </a:cubicBezTo>
                  <a:cubicBezTo>
                    <a:pt x="17654" y="5251"/>
                    <a:pt x="17236" y="5058"/>
                    <a:pt x="16945" y="4738"/>
                  </a:cubicBezTo>
                  <a:cubicBezTo>
                    <a:pt x="16645" y="4371"/>
                    <a:pt x="16412" y="3937"/>
                    <a:pt x="16312" y="3470"/>
                  </a:cubicBezTo>
                  <a:lnTo>
                    <a:pt x="16312" y="3403"/>
                  </a:lnTo>
                  <a:lnTo>
                    <a:pt x="16245" y="3403"/>
                  </a:lnTo>
                  <a:lnTo>
                    <a:pt x="4336" y="3237"/>
                  </a:lnTo>
                  <a:lnTo>
                    <a:pt x="1101" y="3203"/>
                  </a:lnTo>
                  <a:lnTo>
                    <a:pt x="300" y="3203"/>
                  </a:lnTo>
                  <a:lnTo>
                    <a:pt x="1134" y="3237"/>
                  </a:lnTo>
                  <a:lnTo>
                    <a:pt x="4403" y="3303"/>
                  </a:lnTo>
                  <a:lnTo>
                    <a:pt x="16192" y="3569"/>
                  </a:lnTo>
                  <a:lnTo>
                    <a:pt x="16192" y="3569"/>
                  </a:lnTo>
                  <a:cubicBezTo>
                    <a:pt x="16299" y="4045"/>
                    <a:pt x="16526" y="4488"/>
                    <a:pt x="16845" y="4871"/>
                  </a:cubicBezTo>
                  <a:cubicBezTo>
                    <a:pt x="17012" y="5038"/>
                    <a:pt x="17246" y="5205"/>
                    <a:pt x="17479" y="5305"/>
                  </a:cubicBezTo>
                  <a:cubicBezTo>
                    <a:pt x="17683" y="5407"/>
                    <a:pt x="17887" y="5450"/>
                    <a:pt x="18091" y="5450"/>
                  </a:cubicBezTo>
                  <a:cubicBezTo>
                    <a:pt x="18154" y="5450"/>
                    <a:pt x="18217" y="5446"/>
                    <a:pt x="18280" y="5438"/>
                  </a:cubicBezTo>
                  <a:cubicBezTo>
                    <a:pt x="18847" y="5405"/>
                    <a:pt x="19381" y="5171"/>
                    <a:pt x="19747" y="4771"/>
                  </a:cubicBezTo>
                  <a:cubicBezTo>
                    <a:pt x="20134" y="4352"/>
                    <a:pt x="20397" y="3870"/>
                    <a:pt x="20534" y="3326"/>
                  </a:cubicBezTo>
                  <a:lnTo>
                    <a:pt x="20534" y="3326"/>
                  </a:lnTo>
                  <a:lnTo>
                    <a:pt x="36334" y="239"/>
                  </a:lnTo>
                  <a:lnTo>
                    <a:pt x="36334" y="239"/>
                  </a:lnTo>
                  <a:lnTo>
                    <a:pt x="35158" y="3637"/>
                  </a:lnTo>
                  <a:cubicBezTo>
                    <a:pt x="34797" y="4721"/>
                    <a:pt x="34403" y="5773"/>
                    <a:pt x="34041" y="6856"/>
                  </a:cubicBezTo>
                  <a:lnTo>
                    <a:pt x="34041" y="6856"/>
                  </a:lnTo>
                  <a:lnTo>
                    <a:pt x="25085" y="9808"/>
                  </a:lnTo>
                  <a:lnTo>
                    <a:pt x="25118" y="9808"/>
                  </a:lnTo>
                  <a:lnTo>
                    <a:pt x="2788" y="9841"/>
                  </a:lnTo>
                  <a:lnTo>
                    <a:pt x="2788" y="9841"/>
                  </a:lnTo>
                  <a:cubicBezTo>
                    <a:pt x="1195" y="6058"/>
                    <a:pt x="233" y="3769"/>
                    <a:pt x="67" y="3403"/>
                  </a:cubicBezTo>
                  <a:cubicBezTo>
                    <a:pt x="20" y="3263"/>
                    <a:pt x="6" y="3205"/>
                    <a:pt x="2" y="3183"/>
                  </a:cubicBezTo>
                  <a:lnTo>
                    <a:pt x="2" y="3183"/>
                  </a:lnTo>
                  <a:cubicBezTo>
                    <a:pt x="5" y="3203"/>
                    <a:pt x="13" y="3258"/>
                    <a:pt x="33" y="3403"/>
                  </a:cubicBezTo>
                  <a:cubicBezTo>
                    <a:pt x="167" y="3804"/>
                    <a:pt x="1101" y="6105"/>
                    <a:pt x="2669" y="9908"/>
                  </a:cubicBezTo>
                  <a:lnTo>
                    <a:pt x="2669" y="9941"/>
                  </a:lnTo>
                  <a:lnTo>
                    <a:pt x="2702" y="9941"/>
                  </a:lnTo>
                  <a:lnTo>
                    <a:pt x="25085" y="10008"/>
                  </a:lnTo>
                  <a:lnTo>
                    <a:pt x="34124" y="7039"/>
                  </a:lnTo>
                  <a:lnTo>
                    <a:pt x="34158" y="7039"/>
                  </a:lnTo>
                  <a:lnTo>
                    <a:pt x="34158" y="7006"/>
                  </a:lnTo>
                  <a:cubicBezTo>
                    <a:pt x="34525" y="5905"/>
                    <a:pt x="34925" y="4838"/>
                    <a:pt x="35292" y="3737"/>
                  </a:cubicBezTo>
                  <a:cubicBezTo>
                    <a:pt x="35726" y="2503"/>
                    <a:pt x="36159" y="1302"/>
                    <a:pt x="36559" y="168"/>
                  </a:cubicBezTo>
                  <a:lnTo>
                    <a:pt x="365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787;p40">
              <a:extLst>
                <a:ext uri="{FF2B5EF4-FFF2-40B4-BE49-F238E27FC236}">
                  <a16:creationId xmlns:a16="http://schemas.microsoft.com/office/drawing/2014/main" id="{C02AA331-0906-D756-3322-FE3CEF0E24AF}"/>
                </a:ext>
              </a:extLst>
            </p:cNvPr>
            <p:cNvSpPr/>
            <p:nvPr/>
          </p:nvSpPr>
          <p:spPr>
            <a:xfrm>
              <a:off x="-2184775" y="2356300"/>
              <a:ext cx="16700" cy="124275"/>
            </a:xfrm>
            <a:custGeom>
              <a:avLst/>
              <a:gdLst/>
              <a:ahLst/>
              <a:cxnLst/>
              <a:rect l="l" t="t" r="r" b="b"/>
              <a:pathLst>
                <a:path w="668" h="4971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834"/>
                    <a:pt x="34" y="1702"/>
                    <a:pt x="168" y="2502"/>
                  </a:cubicBezTo>
                  <a:cubicBezTo>
                    <a:pt x="234" y="3336"/>
                    <a:pt x="401" y="4170"/>
                    <a:pt x="668" y="4971"/>
                  </a:cubicBezTo>
                  <a:cubicBezTo>
                    <a:pt x="635" y="4137"/>
                    <a:pt x="535" y="3303"/>
                    <a:pt x="401" y="2502"/>
                  </a:cubicBezTo>
                  <a:cubicBezTo>
                    <a:pt x="334" y="1668"/>
                    <a:pt x="201" y="834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788;p40">
              <a:extLst>
                <a:ext uri="{FF2B5EF4-FFF2-40B4-BE49-F238E27FC236}">
                  <a16:creationId xmlns:a16="http://schemas.microsoft.com/office/drawing/2014/main" id="{F7AFFEBC-44AE-028E-DB54-43E61D299311}"/>
                </a:ext>
              </a:extLst>
            </p:cNvPr>
            <p:cNvSpPr/>
            <p:nvPr/>
          </p:nvSpPr>
          <p:spPr>
            <a:xfrm>
              <a:off x="-2076350" y="2357125"/>
              <a:ext cx="10850" cy="125125"/>
            </a:xfrm>
            <a:custGeom>
              <a:avLst/>
              <a:gdLst/>
              <a:ahLst/>
              <a:cxnLst/>
              <a:rect l="l" t="t" r="r" b="b"/>
              <a:pathLst>
                <a:path w="434" h="5005" extrusionOk="0">
                  <a:moveTo>
                    <a:pt x="34" y="1"/>
                  </a:moveTo>
                  <a:cubicBezTo>
                    <a:pt x="0" y="835"/>
                    <a:pt x="34" y="1669"/>
                    <a:pt x="100" y="2502"/>
                  </a:cubicBezTo>
                  <a:cubicBezTo>
                    <a:pt x="167" y="3870"/>
                    <a:pt x="167" y="5004"/>
                    <a:pt x="234" y="5004"/>
                  </a:cubicBezTo>
                  <a:cubicBezTo>
                    <a:pt x="434" y="3336"/>
                    <a:pt x="367" y="1635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789;p40">
              <a:extLst>
                <a:ext uri="{FF2B5EF4-FFF2-40B4-BE49-F238E27FC236}">
                  <a16:creationId xmlns:a16="http://schemas.microsoft.com/office/drawing/2014/main" id="{BDB479FB-0F14-DAB7-0CCD-AF6F24151C59}"/>
                </a:ext>
              </a:extLst>
            </p:cNvPr>
            <p:cNvSpPr/>
            <p:nvPr/>
          </p:nvSpPr>
          <p:spPr>
            <a:xfrm>
              <a:off x="-2270650" y="2409350"/>
              <a:ext cx="397800" cy="113750"/>
            </a:xfrm>
            <a:custGeom>
              <a:avLst/>
              <a:gdLst/>
              <a:ahLst/>
              <a:cxnLst/>
              <a:rect l="l" t="t" r="r" b="b"/>
              <a:pathLst>
                <a:path w="15912" h="4550" extrusionOk="0">
                  <a:moveTo>
                    <a:pt x="14583" y="0"/>
                  </a:moveTo>
                  <a:cubicBezTo>
                    <a:pt x="14500" y="0"/>
                    <a:pt x="14419" y="17"/>
                    <a:pt x="14344" y="47"/>
                  </a:cubicBezTo>
                  <a:cubicBezTo>
                    <a:pt x="13610" y="213"/>
                    <a:pt x="12976" y="614"/>
                    <a:pt x="12509" y="1214"/>
                  </a:cubicBezTo>
                  <a:cubicBezTo>
                    <a:pt x="12309" y="1548"/>
                    <a:pt x="12075" y="1848"/>
                    <a:pt x="11808" y="2115"/>
                  </a:cubicBezTo>
                  <a:cubicBezTo>
                    <a:pt x="11475" y="2382"/>
                    <a:pt x="11041" y="2582"/>
                    <a:pt x="10608" y="2615"/>
                  </a:cubicBezTo>
                  <a:cubicBezTo>
                    <a:pt x="10253" y="2667"/>
                    <a:pt x="9896" y="2693"/>
                    <a:pt x="9539" y="2693"/>
                  </a:cubicBezTo>
                  <a:cubicBezTo>
                    <a:pt x="8754" y="2693"/>
                    <a:pt x="7972" y="2567"/>
                    <a:pt x="7239" y="2315"/>
                  </a:cubicBezTo>
                  <a:cubicBezTo>
                    <a:pt x="6138" y="1981"/>
                    <a:pt x="5104" y="1514"/>
                    <a:pt x="4036" y="1081"/>
                  </a:cubicBezTo>
                  <a:cubicBezTo>
                    <a:pt x="3796" y="995"/>
                    <a:pt x="3512" y="918"/>
                    <a:pt x="3251" y="918"/>
                  </a:cubicBezTo>
                  <a:cubicBezTo>
                    <a:pt x="3005" y="918"/>
                    <a:pt x="2781" y="986"/>
                    <a:pt x="2635" y="1181"/>
                  </a:cubicBezTo>
                  <a:cubicBezTo>
                    <a:pt x="2302" y="1581"/>
                    <a:pt x="2602" y="2148"/>
                    <a:pt x="2902" y="2582"/>
                  </a:cubicBezTo>
                  <a:cubicBezTo>
                    <a:pt x="2335" y="2281"/>
                    <a:pt x="1768" y="2048"/>
                    <a:pt x="1201" y="1814"/>
                  </a:cubicBezTo>
                  <a:cubicBezTo>
                    <a:pt x="1048" y="1713"/>
                    <a:pt x="876" y="1669"/>
                    <a:pt x="699" y="1669"/>
                  </a:cubicBezTo>
                  <a:cubicBezTo>
                    <a:pt x="644" y="1669"/>
                    <a:pt x="589" y="1673"/>
                    <a:pt x="534" y="1681"/>
                  </a:cubicBezTo>
                  <a:cubicBezTo>
                    <a:pt x="133" y="1881"/>
                    <a:pt x="0" y="2382"/>
                    <a:pt x="200" y="2748"/>
                  </a:cubicBezTo>
                  <a:cubicBezTo>
                    <a:pt x="534" y="3182"/>
                    <a:pt x="967" y="3549"/>
                    <a:pt x="1468" y="3816"/>
                  </a:cubicBezTo>
                  <a:lnTo>
                    <a:pt x="13243" y="4550"/>
                  </a:lnTo>
                  <a:lnTo>
                    <a:pt x="15911" y="3883"/>
                  </a:lnTo>
                  <a:cubicBezTo>
                    <a:pt x="15178" y="3115"/>
                    <a:pt x="14844" y="2048"/>
                    <a:pt x="15011" y="981"/>
                  </a:cubicBezTo>
                  <a:cubicBezTo>
                    <a:pt x="15077" y="680"/>
                    <a:pt x="15144" y="280"/>
                    <a:pt x="14877" y="80"/>
                  </a:cubicBezTo>
                  <a:cubicBezTo>
                    <a:pt x="14786" y="25"/>
                    <a:pt x="14684" y="0"/>
                    <a:pt x="14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790;p40">
              <a:extLst>
                <a:ext uri="{FF2B5EF4-FFF2-40B4-BE49-F238E27FC236}">
                  <a16:creationId xmlns:a16="http://schemas.microsoft.com/office/drawing/2014/main" id="{17A6235A-0CBA-69F0-2BE6-339B92651E8B}"/>
                </a:ext>
              </a:extLst>
            </p:cNvPr>
            <p:cNvSpPr/>
            <p:nvPr/>
          </p:nvSpPr>
          <p:spPr>
            <a:xfrm>
              <a:off x="-2271500" y="2403825"/>
              <a:ext cx="431175" cy="202675"/>
            </a:xfrm>
            <a:custGeom>
              <a:avLst/>
              <a:gdLst/>
              <a:ahLst/>
              <a:cxnLst/>
              <a:rect l="l" t="t" r="r" b="b"/>
              <a:pathLst>
                <a:path w="17247" h="8107" extrusionOk="0">
                  <a:moveTo>
                    <a:pt x="14817" y="1"/>
                  </a:moveTo>
                  <a:cubicBezTo>
                    <a:pt x="14622" y="1"/>
                    <a:pt x="14404" y="49"/>
                    <a:pt x="14177" y="167"/>
                  </a:cubicBezTo>
                  <a:cubicBezTo>
                    <a:pt x="13544" y="534"/>
                    <a:pt x="13143" y="1168"/>
                    <a:pt x="13043" y="1869"/>
                  </a:cubicBezTo>
                  <a:cubicBezTo>
                    <a:pt x="12977" y="2236"/>
                    <a:pt x="13310" y="2869"/>
                    <a:pt x="13043" y="3236"/>
                  </a:cubicBezTo>
                  <a:cubicBezTo>
                    <a:pt x="12893" y="3403"/>
                    <a:pt x="12460" y="3445"/>
                    <a:pt x="12063" y="3445"/>
                  </a:cubicBezTo>
                  <a:cubicBezTo>
                    <a:pt x="11667" y="3445"/>
                    <a:pt x="11309" y="3403"/>
                    <a:pt x="11309" y="3403"/>
                  </a:cubicBezTo>
                  <a:lnTo>
                    <a:pt x="6672" y="3070"/>
                  </a:lnTo>
                  <a:cubicBezTo>
                    <a:pt x="6672" y="3070"/>
                    <a:pt x="4592" y="1157"/>
                    <a:pt x="2861" y="1157"/>
                  </a:cubicBezTo>
                  <a:cubicBezTo>
                    <a:pt x="2547" y="1157"/>
                    <a:pt x="2245" y="1220"/>
                    <a:pt x="1969" y="1368"/>
                  </a:cubicBezTo>
                  <a:lnTo>
                    <a:pt x="3136" y="2769"/>
                  </a:lnTo>
                  <a:cubicBezTo>
                    <a:pt x="3136" y="2769"/>
                    <a:pt x="1827" y="1988"/>
                    <a:pt x="821" y="1988"/>
                  </a:cubicBezTo>
                  <a:cubicBezTo>
                    <a:pt x="563" y="1988"/>
                    <a:pt x="325" y="2039"/>
                    <a:pt x="134" y="2169"/>
                  </a:cubicBezTo>
                  <a:lnTo>
                    <a:pt x="1" y="2469"/>
                  </a:lnTo>
                  <a:lnTo>
                    <a:pt x="5271" y="6038"/>
                  </a:lnTo>
                  <a:lnTo>
                    <a:pt x="8507" y="7206"/>
                  </a:lnTo>
                  <a:lnTo>
                    <a:pt x="15945" y="8106"/>
                  </a:lnTo>
                  <a:cubicBezTo>
                    <a:pt x="15945" y="8106"/>
                    <a:pt x="17246" y="7339"/>
                    <a:pt x="17246" y="6072"/>
                  </a:cubicBezTo>
                  <a:cubicBezTo>
                    <a:pt x="17246" y="5304"/>
                    <a:pt x="17046" y="4537"/>
                    <a:pt x="16679" y="3870"/>
                  </a:cubicBezTo>
                  <a:lnTo>
                    <a:pt x="16579" y="3737"/>
                  </a:lnTo>
                  <a:cubicBezTo>
                    <a:pt x="16512" y="3303"/>
                    <a:pt x="16312" y="2869"/>
                    <a:pt x="16012" y="2502"/>
                  </a:cubicBezTo>
                  <a:cubicBezTo>
                    <a:pt x="15545" y="2069"/>
                    <a:pt x="15278" y="1935"/>
                    <a:pt x="15212" y="1602"/>
                  </a:cubicBezTo>
                  <a:cubicBezTo>
                    <a:pt x="15178" y="1235"/>
                    <a:pt x="15612" y="901"/>
                    <a:pt x="15612" y="534"/>
                  </a:cubicBezTo>
                  <a:cubicBezTo>
                    <a:pt x="15612" y="276"/>
                    <a:pt x="15281" y="1"/>
                    <a:pt x="148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791;p40">
              <a:extLst>
                <a:ext uri="{FF2B5EF4-FFF2-40B4-BE49-F238E27FC236}">
                  <a16:creationId xmlns:a16="http://schemas.microsoft.com/office/drawing/2014/main" id="{417D4EF0-373A-4A88-A2E1-3BE60EC48B90}"/>
                </a:ext>
              </a:extLst>
            </p:cNvPr>
            <p:cNvSpPr/>
            <p:nvPr/>
          </p:nvSpPr>
          <p:spPr>
            <a:xfrm>
              <a:off x="-2222300" y="2438025"/>
              <a:ext cx="182650" cy="107600"/>
            </a:xfrm>
            <a:custGeom>
              <a:avLst/>
              <a:gdLst/>
              <a:ahLst/>
              <a:cxnLst/>
              <a:rect l="l" t="t" r="r" b="b"/>
              <a:pathLst>
                <a:path w="7306" h="4304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367"/>
                    <a:pt x="501" y="701"/>
                    <a:pt x="801" y="1034"/>
                  </a:cubicBezTo>
                  <a:cubicBezTo>
                    <a:pt x="1468" y="1835"/>
                    <a:pt x="2236" y="2569"/>
                    <a:pt x="3070" y="3203"/>
                  </a:cubicBezTo>
                  <a:cubicBezTo>
                    <a:pt x="3303" y="3369"/>
                    <a:pt x="3570" y="3536"/>
                    <a:pt x="3837" y="3670"/>
                  </a:cubicBezTo>
                  <a:cubicBezTo>
                    <a:pt x="4070" y="3803"/>
                    <a:pt x="4337" y="3903"/>
                    <a:pt x="4637" y="3970"/>
                  </a:cubicBezTo>
                  <a:cubicBezTo>
                    <a:pt x="5071" y="4070"/>
                    <a:pt x="5538" y="4137"/>
                    <a:pt x="6005" y="4203"/>
                  </a:cubicBezTo>
                  <a:cubicBezTo>
                    <a:pt x="6439" y="4270"/>
                    <a:pt x="6872" y="4303"/>
                    <a:pt x="7306" y="4303"/>
                  </a:cubicBezTo>
                  <a:cubicBezTo>
                    <a:pt x="6906" y="4170"/>
                    <a:pt x="6472" y="4103"/>
                    <a:pt x="6038" y="4037"/>
                  </a:cubicBezTo>
                  <a:cubicBezTo>
                    <a:pt x="5638" y="3970"/>
                    <a:pt x="5171" y="3903"/>
                    <a:pt x="4671" y="3770"/>
                  </a:cubicBezTo>
                  <a:cubicBezTo>
                    <a:pt x="4404" y="3670"/>
                    <a:pt x="4170" y="3603"/>
                    <a:pt x="3904" y="3469"/>
                  </a:cubicBezTo>
                  <a:cubicBezTo>
                    <a:pt x="3670" y="3336"/>
                    <a:pt x="3403" y="3169"/>
                    <a:pt x="3170" y="3002"/>
                  </a:cubicBezTo>
                  <a:cubicBezTo>
                    <a:pt x="2369" y="2369"/>
                    <a:pt x="1602" y="1668"/>
                    <a:pt x="901" y="934"/>
                  </a:cubicBezTo>
                  <a:cubicBezTo>
                    <a:pt x="601" y="601"/>
                    <a:pt x="334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792;p40">
              <a:extLst>
                <a:ext uri="{FF2B5EF4-FFF2-40B4-BE49-F238E27FC236}">
                  <a16:creationId xmlns:a16="http://schemas.microsoft.com/office/drawing/2014/main" id="{A40163D3-B6A2-8378-02C3-E211239E2370}"/>
                </a:ext>
              </a:extLst>
            </p:cNvPr>
            <p:cNvSpPr/>
            <p:nvPr/>
          </p:nvSpPr>
          <p:spPr>
            <a:xfrm>
              <a:off x="-2228125" y="1738575"/>
              <a:ext cx="68400" cy="7000"/>
            </a:xfrm>
            <a:custGeom>
              <a:avLst/>
              <a:gdLst/>
              <a:ahLst/>
              <a:cxnLst/>
              <a:rect l="l" t="t" r="r" b="b"/>
              <a:pathLst>
                <a:path w="2736" h="280" extrusionOk="0">
                  <a:moveTo>
                    <a:pt x="661" y="0"/>
                  </a:moveTo>
                  <a:cubicBezTo>
                    <a:pt x="439" y="0"/>
                    <a:pt x="219" y="9"/>
                    <a:pt x="0" y="25"/>
                  </a:cubicBezTo>
                  <a:cubicBezTo>
                    <a:pt x="713" y="183"/>
                    <a:pt x="1426" y="279"/>
                    <a:pt x="2155" y="279"/>
                  </a:cubicBezTo>
                  <a:cubicBezTo>
                    <a:pt x="2347" y="279"/>
                    <a:pt x="2541" y="272"/>
                    <a:pt x="2736" y="258"/>
                  </a:cubicBezTo>
                  <a:cubicBezTo>
                    <a:pt x="2053" y="82"/>
                    <a:pt x="1352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793;p40">
              <a:extLst>
                <a:ext uri="{FF2B5EF4-FFF2-40B4-BE49-F238E27FC236}">
                  <a16:creationId xmlns:a16="http://schemas.microsoft.com/office/drawing/2014/main" id="{65E8CE05-3DEB-FB68-CD59-249F893ED959}"/>
                </a:ext>
              </a:extLst>
            </p:cNvPr>
            <p:cNvSpPr/>
            <p:nvPr/>
          </p:nvSpPr>
          <p:spPr>
            <a:xfrm>
              <a:off x="-1903725" y="978575"/>
              <a:ext cx="236025" cy="247000"/>
            </a:xfrm>
            <a:custGeom>
              <a:avLst/>
              <a:gdLst/>
              <a:ahLst/>
              <a:cxnLst/>
              <a:rect l="l" t="t" r="r" b="b"/>
              <a:pathLst>
                <a:path w="9441" h="9880" extrusionOk="0">
                  <a:moveTo>
                    <a:pt x="5544" y="1"/>
                  </a:moveTo>
                  <a:cubicBezTo>
                    <a:pt x="5508" y="1"/>
                    <a:pt x="5473" y="2"/>
                    <a:pt x="5437" y="3"/>
                  </a:cubicBezTo>
                  <a:cubicBezTo>
                    <a:pt x="5394" y="2"/>
                    <a:pt x="5351" y="1"/>
                    <a:pt x="5307" y="1"/>
                  </a:cubicBezTo>
                  <a:cubicBezTo>
                    <a:pt x="3224" y="1"/>
                    <a:pt x="1466" y="1524"/>
                    <a:pt x="1188" y="3590"/>
                  </a:cubicBezTo>
                  <a:lnTo>
                    <a:pt x="1188" y="3590"/>
                  </a:lnTo>
                  <a:cubicBezTo>
                    <a:pt x="396" y="4680"/>
                    <a:pt x="1" y="5347"/>
                    <a:pt x="134" y="6675"/>
                  </a:cubicBezTo>
                  <a:cubicBezTo>
                    <a:pt x="167" y="7175"/>
                    <a:pt x="367" y="7709"/>
                    <a:pt x="834" y="7775"/>
                  </a:cubicBezTo>
                  <a:cubicBezTo>
                    <a:pt x="918" y="7759"/>
                    <a:pt x="1001" y="7750"/>
                    <a:pt x="1084" y="7750"/>
                  </a:cubicBezTo>
                  <a:cubicBezTo>
                    <a:pt x="1168" y="7750"/>
                    <a:pt x="1251" y="7759"/>
                    <a:pt x="1334" y="7775"/>
                  </a:cubicBezTo>
                  <a:cubicBezTo>
                    <a:pt x="1468" y="7842"/>
                    <a:pt x="1568" y="7909"/>
                    <a:pt x="1668" y="8042"/>
                  </a:cubicBezTo>
                  <a:cubicBezTo>
                    <a:pt x="2302" y="8843"/>
                    <a:pt x="3069" y="9610"/>
                    <a:pt x="4070" y="9844"/>
                  </a:cubicBezTo>
                  <a:cubicBezTo>
                    <a:pt x="4190" y="9868"/>
                    <a:pt x="4313" y="9879"/>
                    <a:pt x="4437" y="9879"/>
                  </a:cubicBezTo>
                  <a:cubicBezTo>
                    <a:pt x="5348" y="9879"/>
                    <a:pt x="6305" y="9257"/>
                    <a:pt x="6305" y="8376"/>
                  </a:cubicBezTo>
                  <a:cubicBezTo>
                    <a:pt x="6543" y="8674"/>
                    <a:pt x="6900" y="8830"/>
                    <a:pt x="7255" y="8830"/>
                  </a:cubicBezTo>
                  <a:cubicBezTo>
                    <a:pt x="7496" y="8830"/>
                    <a:pt x="7737" y="8758"/>
                    <a:pt x="7939" y="8609"/>
                  </a:cubicBezTo>
                  <a:cubicBezTo>
                    <a:pt x="8440" y="8242"/>
                    <a:pt x="8740" y="7675"/>
                    <a:pt x="8840" y="7075"/>
                  </a:cubicBezTo>
                  <a:cubicBezTo>
                    <a:pt x="9007" y="6241"/>
                    <a:pt x="8773" y="5174"/>
                    <a:pt x="7973" y="4973"/>
                  </a:cubicBezTo>
                  <a:cubicBezTo>
                    <a:pt x="8840" y="4973"/>
                    <a:pt x="9440" y="4139"/>
                    <a:pt x="9207" y="3339"/>
                  </a:cubicBezTo>
                  <a:cubicBezTo>
                    <a:pt x="9028" y="2781"/>
                    <a:pt x="8536" y="2462"/>
                    <a:pt x="8020" y="2462"/>
                  </a:cubicBezTo>
                  <a:cubicBezTo>
                    <a:pt x="7765" y="2462"/>
                    <a:pt x="7504" y="2540"/>
                    <a:pt x="7272" y="2705"/>
                  </a:cubicBezTo>
                  <a:cubicBezTo>
                    <a:pt x="7772" y="2171"/>
                    <a:pt x="7806" y="1337"/>
                    <a:pt x="7339" y="770"/>
                  </a:cubicBezTo>
                  <a:cubicBezTo>
                    <a:pt x="6864" y="295"/>
                    <a:pt x="6208" y="1"/>
                    <a:pt x="5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794;p40">
              <a:extLst>
                <a:ext uri="{FF2B5EF4-FFF2-40B4-BE49-F238E27FC236}">
                  <a16:creationId xmlns:a16="http://schemas.microsoft.com/office/drawing/2014/main" id="{A7350DEF-A9F7-C5EF-A6E9-AA48EFDD2B65}"/>
                </a:ext>
              </a:extLst>
            </p:cNvPr>
            <p:cNvSpPr/>
            <p:nvPr/>
          </p:nvSpPr>
          <p:spPr>
            <a:xfrm>
              <a:off x="-1982125" y="1145425"/>
              <a:ext cx="111775" cy="278550"/>
            </a:xfrm>
            <a:custGeom>
              <a:avLst/>
              <a:gdLst/>
              <a:ahLst/>
              <a:cxnLst/>
              <a:rect l="l" t="t" r="r" b="b"/>
              <a:pathLst>
                <a:path w="4471" h="11142" extrusionOk="0">
                  <a:moveTo>
                    <a:pt x="3103" y="1"/>
                  </a:moveTo>
                  <a:lnTo>
                    <a:pt x="1" y="11142"/>
                  </a:lnTo>
                  <a:cubicBezTo>
                    <a:pt x="1402" y="10875"/>
                    <a:pt x="4470" y="8407"/>
                    <a:pt x="4370" y="6972"/>
                  </a:cubicBezTo>
                  <a:cubicBezTo>
                    <a:pt x="4304" y="6038"/>
                    <a:pt x="3837" y="5204"/>
                    <a:pt x="3837" y="4304"/>
                  </a:cubicBezTo>
                  <a:cubicBezTo>
                    <a:pt x="3870" y="3737"/>
                    <a:pt x="3970" y="3203"/>
                    <a:pt x="4137" y="2669"/>
                  </a:cubicBezTo>
                  <a:cubicBezTo>
                    <a:pt x="4304" y="2136"/>
                    <a:pt x="4337" y="1568"/>
                    <a:pt x="4237" y="1035"/>
                  </a:cubicBezTo>
                  <a:cubicBezTo>
                    <a:pt x="4104" y="468"/>
                    <a:pt x="3670" y="67"/>
                    <a:pt x="3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795;p40">
              <a:extLst>
                <a:ext uri="{FF2B5EF4-FFF2-40B4-BE49-F238E27FC236}">
                  <a16:creationId xmlns:a16="http://schemas.microsoft.com/office/drawing/2014/main" id="{632E9ACA-5161-2B52-E398-C81BB0B7E89D}"/>
                </a:ext>
              </a:extLst>
            </p:cNvPr>
            <p:cNvSpPr/>
            <p:nvPr/>
          </p:nvSpPr>
          <p:spPr>
            <a:xfrm>
              <a:off x="-2360725" y="884400"/>
              <a:ext cx="429500" cy="708050"/>
            </a:xfrm>
            <a:custGeom>
              <a:avLst/>
              <a:gdLst/>
              <a:ahLst/>
              <a:cxnLst/>
              <a:rect l="l" t="t" r="r" b="b"/>
              <a:pathLst>
                <a:path w="17180" h="28322" extrusionOk="0">
                  <a:moveTo>
                    <a:pt x="8940" y="1"/>
                  </a:moveTo>
                  <a:cubicBezTo>
                    <a:pt x="4270" y="201"/>
                    <a:pt x="534" y="3937"/>
                    <a:pt x="334" y="8607"/>
                  </a:cubicBezTo>
                  <a:cubicBezTo>
                    <a:pt x="134" y="12943"/>
                    <a:pt x="0" y="17780"/>
                    <a:pt x="134" y="20082"/>
                  </a:cubicBezTo>
                  <a:cubicBezTo>
                    <a:pt x="367" y="24885"/>
                    <a:pt x="5204" y="25452"/>
                    <a:pt x="5204" y="25452"/>
                  </a:cubicBezTo>
                  <a:lnTo>
                    <a:pt x="5204" y="27587"/>
                  </a:lnTo>
                  <a:lnTo>
                    <a:pt x="7272" y="28321"/>
                  </a:lnTo>
                  <a:lnTo>
                    <a:pt x="17013" y="23151"/>
                  </a:lnTo>
                  <a:lnTo>
                    <a:pt x="16913" y="9441"/>
                  </a:lnTo>
                  <a:cubicBezTo>
                    <a:pt x="17179" y="4437"/>
                    <a:pt x="14444" y="101"/>
                    <a:pt x="940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796;p40">
              <a:extLst>
                <a:ext uri="{FF2B5EF4-FFF2-40B4-BE49-F238E27FC236}">
                  <a16:creationId xmlns:a16="http://schemas.microsoft.com/office/drawing/2014/main" id="{89E1B628-EFC7-3A26-09E3-5A075318FC3C}"/>
                </a:ext>
              </a:extLst>
            </p:cNvPr>
            <p:cNvSpPr/>
            <p:nvPr/>
          </p:nvSpPr>
          <p:spPr>
            <a:xfrm>
              <a:off x="-2229800" y="1470650"/>
              <a:ext cx="155125" cy="82125"/>
            </a:xfrm>
            <a:custGeom>
              <a:avLst/>
              <a:gdLst/>
              <a:ahLst/>
              <a:cxnLst/>
              <a:rect l="l" t="t" r="r" b="b"/>
              <a:pathLst>
                <a:path w="6205" h="3285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70" y="1269"/>
                    <a:pt x="2202" y="1969"/>
                    <a:pt x="1" y="2036"/>
                  </a:cubicBezTo>
                  <a:lnTo>
                    <a:pt x="34" y="3270"/>
                  </a:lnTo>
                  <a:cubicBezTo>
                    <a:pt x="209" y="3280"/>
                    <a:pt x="379" y="3284"/>
                    <a:pt x="544" y="3284"/>
                  </a:cubicBezTo>
                  <a:cubicBezTo>
                    <a:pt x="4935" y="3284"/>
                    <a:pt x="6205" y="1"/>
                    <a:pt x="620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797;p40">
              <a:extLst>
                <a:ext uri="{FF2B5EF4-FFF2-40B4-BE49-F238E27FC236}">
                  <a16:creationId xmlns:a16="http://schemas.microsoft.com/office/drawing/2014/main" id="{085CB927-4C44-69F8-9263-F3B4965A4AB9}"/>
                </a:ext>
              </a:extLst>
            </p:cNvPr>
            <p:cNvSpPr/>
            <p:nvPr/>
          </p:nvSpPr>
          <p:spPr>
            <a:xfrm>
              <a:off x="-2321525" y="1176225"/>
              <a:ext cx="34200" cy="32600"/>
            </a:xfrm>
            <a:custGeom>
              <a:avLst/>
              <a:gdLst/>
              <a:ahLst/>
              <a:cxnLst/>
              <a:rect l="l" t="t" r="r" b="b"/>
              <a:pathLst>
                <a:path w="1368" h="1304" extrusionOk="0">
                  <a:moveTo>
                    <a:pt x="612" y="0"/>
                  </a:moveTo>
                  <a:cubicBezTo>
                    <a:pt x="271" y="0"/>
                    <a:pt x="0" y="288"/>
                    <a:pt x="0" y="637"/>
                  </a:cubicBezTo>
                  <a:cubicBezTo>
                    <a:pt x="0" y="1004"/>
                    <a:pt x="300" y="1304"/>
                    <a:pt x="667" y="1304"/>
                  </a:cubicBezTo>
                  <a:cubicBezTo>
                    <a:pt x="1034" y="1304"/>
                    <a:pt x="1335" y="1037"/>
                    <a:pt x="1368" y="670"/>
                  </a:cubicBezTo>
                  <a:cubicBezTo>
                    <a:pt x="1336" y="290"/>
                    <a:pt x="1064" y="0"/>
                    <a:pt x="723" y="0"/>
                  </a:cubicBezTo>
                  <a:cubicBezTo>
                    <a:pt x="705" y="0"/>
                    <a:pt x="686" y="1"/>
                    <a:pt x="667" y="3"/>
                  </a:cubicBezTo>
                  <a:cubicBezTo>
                    <a:pt x="649" y="1"/>
                    <a:pt x="630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798;p40">
              <a:extLst>
                <a:ext uri="{FF2B5EF4-FFF2-40B4-BE49-F238E27FC236}">
                  <a16:creationId xmlns:a16="http://schemas.microsoft.com/office/drawing/2014/main" id="{CECE6B31-C317-0C53-0814-21FDE2C99A45}"/>
                </a:ext>
              </a:extLst>
            </p:cNvPr>
            <p:cNvSpPr/>
            <p:nvPr/>
          </p:nvSpPr>
          <p:spPr>
            <a:xfrm>
              <a:off x="-2329025" y="1122075"/>
              <a:ext cx="70075" cy="20225"/>
            </a:xfrm>
            <a:custGeom>
              <a:avLst/>
              <a:gdLst/>
              <a:ahLst/>
              <a:cxnLst/>
              <a:rect l="l" t="t" r="r" b="b"/>
              <a:pathLst>
                <a:path w="2803" h="809" extrusionOk="0">
                  <a:moveTo>
                    <a:pt x="1334" y="1"/>
                  </a:moveTo>
                  <a:cubicBezTo>
                    <a:pt x="934" y="34"/>
                    <a:pt x="567" y="167"/>
                    <a:pt x="267" y="401"/>
                  </a:cubicBezTo>
                  <a:cubicBezTo>
                    <a:pt x="67" y="601"/>
                    <a:pt x="0" y="735"/>
                    <a:pt x="33" y="801"/>
                  </a:cubicBezTo>
                  <a:cubicBezTo>
                    <a:pt x="39" y="806"/>
                    <a:pt x="46" y="809"/>
                    <a:pt x="57" y="809"/>
                  </a:cubicBezTo>
                  <a:cubicBezTo>
                    <a:pt x="183" y="809"/>
                    <a:pt x="690" y="465"/>
                    <a:pt x="1368" y="434"/>
                  </a:cubicBezTo>
                  <a:cubicBezTo>
                    <a:pt x="2006" y="434"/>
                    <a:pt x="2518" y="687"/>
                    <a:pt x="2684" y="687"/>
                  </a:cubicBezTo>
                  <a:cubicBezTo>
                    <a:pt x="2709" y="687"/>
                    <a:pt x="2727" y="681"/>
                    <a:pt x="2735" y="668"/>
                  </a:cubicBezTo>
                  <a:cubicBezTo>
                    <a:pt x="2802" y="568"/>
                    <a:pt x="2669" y="468"/>
                    <a:pt x="2435" y="301"/>
                  </a:cubicBezTo>
                  <a:cubicBezTo>
                    <a:pt x="2102" y="101"/>
                    <a:pt x="1735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799;p40">
              <a:extLst>
                <a:ext uri="{FF2B5EF4-FFF2-40B4-BE49-F238E27FC236}">
                  <a16:creationId xmlns:a16="http://schemas.microsoft.com/office/drawing/2014/main" id="{A0B6DA40-EE84-00B6-BA35-E5CEBE61C2A3}"/>
                </a:ext>
              </a:extLst>
            </p:cNvPr>
            <p:cNvSpPr/>
            <p:nvPr/>
          </p:nvSpPr>
          <p:spPr>
            <a:xfrm>
              <a:off x="-2153075" y="1180400"/>
              <a:ext cx="34225" cy="33500"/>
            </a:xfrm>
            <a:custGeom>
              <a:avLst/>
              <a:gdLst/>
              <a:ahLst/>
              <a:cxnLst/>
              <a:rect l="l" t="t" r="r" b="b"/>
              <a:pathLst>
                <a:path w="1369" h="1340" extrusionOk="0">
                  <a:moveTo>
                    <a:pt x="646" y="0"/>
                  </a:moveTo>
                  <a:cubicBezTo>
                    <a:pt x="273" y="0"/>
                    <a:pt x="0" y="320"/>
                    <a:pt x="0" y="670"/>
                  </a:cubicBezTo>
                  <a:cubicBezTo>
                    <a:pt x="0" y="1037"/>
                    <a:pt x="334" y="1337"/>
                    <a:pt x="701" y="1337"/>
                  </a:cubicBezTo>
                  <a:cubicBezTo>
                    <a:pt x="718" y="1338"/>
                    <a:pt x="735" y="1339"/>
                    <a:pt x="752" y="1339"/>
                  </a:cubicBezTo>
                  <a:cubicBezTo>
                    <a:pt x="1095" y="1339"/>
                    <a:pt x="1368" y="1020"/>
                    <a:pt x="1368" y="670"/>
                  </a:cubicBezTo>
                  <a:cubicBezTo>
                    <a:pt x="1368" y="303"/>
                    <a:pt x="1068" y="3"/>
                    <a:pt x="701" y="3"/>
                  </a:cubicBezTo>
                  <a:cubicBezTo>
                    <a:pt x="682" y="1"/>
                    <a:pt x="664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800;p40">
              <a:extLst>
                <a:ext uri="{FF2B5EF4-FFF2-40B4-BE49-F238E27FC236}">
                  <a16:creationId xmlns:a16="http://schemas.microsoft.com/office/drawing/2014/main" id="{AF51E732-B97D-DFA2-E3CA-57A4E0FBB052}"/>
                </a:ext>
              </a:extLst>
            </p:cNvPr>
            <p:cNvSpPr/>
            <p:nvPr/>
          </p:nvSpPr>
          <p:spPr>
            <a:xfrm>
              <a:off x="-2143075" y="1123600"/>
              <a:ext cx="70925" cy="20550"/>
            </a:xfrm>
            <a:custGeom>
              <a:avLst/>
              <a:gdLst/>
              <a:ahLst/>
              <a:cxnLst/>
              <a:rect l="l" t="t" r="r" b="b"/>
              <a:pathLst>
                <a:path w="2837" h="822" extrusionOk="0">
                  <a:moveTo>
                    <a:pt x="1262" y="0"/>
                  </a:moveTo>
                  <a:cubicBezTo>
                    <a:pt x="942" y="0"/>
                    <a:pt x="625" y="98"/>
                    <a:pt x="334" y="273"/>
                  </a:cubicBezTo>
                  <a:cubicBezTo>
                    <a:pt x="101" y="440"/>
                    <a:pt x="1" y="573"/>
                    <a:pt x="34" y="640"/>
                  </a:cubicBezTo>
                  <a:cubicBezTo>
                    <a:pt x="42" y="652"/>
                    <a:pt x="58" y="658"/>
                    <a:pt x="80" y="658"/>
                  </a:cubicBezTo>
                  <a:cubicBezTo>
                    <a:pt x="225" y="658"/>
                    <a:pt x="661" y="432"/>
                    <a:pt x="1220" y="432"/>
                  </a:cubicBezTo>
                  <a:cubicBezTo>
                    <a:pt x="1279" y="432"/>
                    <a:pt x="1340" y="434"/>
                    <a:pt x="1402" y="440"/>
                  </a:cubicBezTo>
                  <a:cubicBezTo>
                    <a:pt x="2060" y="470"/>
                    <a:pt x="2530" y="822"/>
                    <a:pt x="2692" y="822"/>
                  </a:cubicBezTo>
                  <a:cubicBezTo>
                    <a:pt x="2711" y="822"/>
                    <a:pt x="2726" y="817"/>
                    <a:pt x="2736" y="807"/>
                  </a:cubicBezTo>
                  <a:cubicBezTo>
                    <a:pt x="2836" y="740"/>
                    <a:pt x="2703" y="607"/>
                    <a:pt x="2469" y="407"/>
                  </a:cubicBezTo>
                  <a:cubicBezTo>
                    <a:pt x="2169" y="173"/>
                    <a:pt x="1802" y="40"/>
                    <a:pt x="1402" y="6"/>
                  </a:cubicBezTo>
                  <a:cubicBezTo>
                    <a:pt x="1355" y="2"/>
                    <a:pt x="1308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801;p40">
              <a:extLst>
                <a:ext uri="{FF2B5EF4-FFF2-40B4-BE49-F238E27FC236}">
                  <a16:creationId xmlns:a16="http://schemas.microsoft.com/office/drawing/2014/main" id="{23D560D5-0657-0F66-439D-82B728497136}"/>
                </a:ext>
              </a:extLst>
            </p:cNvPr>
            <p:cNvSpPr/>
            <p:nvPr/>
          </p:nvSpPr>
          <p:spPr>
            <a:xfrm>
              <a:off x="-2252325" y="1139575"/>
              <a:ext cx="52575" cy="156325"/>
            </a:xfrm>
            <a:custGeom>
              <a:avLst/>
              <a:gdLst/>
              <a:ahLst/>
              <a:cxnLst/>
              <a:rect l="l" t="t" r="r" b="b"/>
              <a:pathLst>
                <a:path w="2103" h="6253" extrusionOk="0">
                  <a:moveTo>
                    <a:pt x="2033" y="1"/>
                  </a:moveTo>
                  <a:cubicBezTo>
                    <a:pt x="1923" y="1"/>
                    <a:pt x="1295" y="1656"/>
                    <a:pt x="601" y="3704"/>
                  </a:cubicBezTo>
                  <a:cubicBezTo>
                    <a:pt x="435" y="4238"/>
                    <a:pt x="268" y="4705"/>
                    <a:pt x="134" y="5172"/>
                  </a:cubicBezTo>
                  <a:cubicBezTo>
                    <a:pt x="1" y="5405"/>
                    <a:pt x="1" y="5672"/>
                    <a:pt x="68" y="5939"/>
                  </a:cubicBezTo>
                  <a:cubicBezTo>
                    <a:pt x="101" y="6072"/>
                    <a:pt x="234" y="6172"/>
                    <a:pt x="368" y="6206"/>
                  </a:cubicBezTo>
                  <a:cubicBezTo>
                    <a:pt x="468" y="6206"/>
                    <a:pt x="601" y="6239"/>
                    <a:pt x="701" y="6239"/>
                  </a:cubicBezTo>
                  <a:cubicBezTo>
                    <a:pt x="809" y="6248"/>
                    <a:pt x="918" y="6252"/>
                    <a:pt x="1029" y="6252"/>
                  </a:cubicBezTo>
                  <a:cubicBezTo>
                    <a:pt x="1332" y="6252"/>
                    <a:pt x="1643" y="6221"/>
                    <a:pt x="1936" y="6172"/>
                  </a:cubicBezTo>
                  <a:cubicBezTo>
                    <a:pt x="1535" y="6072"/>
                    <a:pt x="1135" y="6005"/>
                    <a:pt x="735" y="6005"/>
                  </a:cubicBezTo>
                  <a:cubicBezTo>
                    <a:pt x="535" y="6005"/>
                    <a:pt x="334" y="5972"/>
                    <a:pt x="301" y="5839"/>
                  </a:cubicBezTo>
                  <a:cubicBezTo>
                    <a:pt x="268" y="5639"/>
                    <a:pt x="301" y="5438"/>
                    <a:pt x="401" y="5272"/>
                  </a:cubicBezTo>
                  <a:cubicBezTo>
                    <a:pt x="568" y="4805"/>
                    <a:pt x="735" y="4338"/>
                    <a:pt x="902" y="3804"/>
                  </a:cubicBezTo>
                  <a:cubicBezTo>
                    <a:pt x="1602" y="1736"/>
                    <a:pt x="2102" y="35"/>
                    <a:pt x="2036" y="1"/>
                  </a:cubicBezTo>
                  <a:cubicBezTo>
                    <a:pt x="2035" y="1"/>
                    <a:pt x="2034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802;p40">
              <a:extLst>
                <a:ext uri="{FF2B5EF4-FFF2-40B4-BE49-F238E27FC236}">
                  <a16:creationId xmlns:a16="http://schemas.microsoft.com/office/drawing/2014/main" id="{A68437CE-1B9D-0DF4-D0D0-496177CA51D9}"/>
                </a:ext>
              </a:extLst>
            </p:cNvPr>
            <p:cNvSpPr/>
            <p:nvPr/>
          </p:nvSpPr>
          <p:spPr>
            <a:xfrm>
              <a:off x="-2149750" y="1056000"/>
              <a:ext cx="86750" cy="23200"/>
            </a:xfrm>
            <a:custGeom>
              <a:avLst/>
              <a:gdLst/>
              <a:ahLst/>
              <a:cxnLst/>
              <a:rect l="l" t="t" r="r" b="b"/>
              <a:pathLst>
                <a:path w="3470" h="928" extrusionOk="0">
                  <a:moveTo>
                    <a:pt x="1583" y="0"/>
                  </a:moveTo>
                  <a:cubicBezTo>
                    <a:pt x="1215" y="0"/>
                    <a:pt x="835" y="70"/>
                    <a:pt x="501" y="209"/>
                  </a:cubicBezTo>
                  <a:cubicBezTo>
                    <a:pt x="168" y="342"/>
                    <a:pt x="1" y="509"/>
                    <a:pt x="34" y="609"/>
                  </a:cubicBezTo>
                  <a:cubicBezTo>
                    <a:pt x="84" y="709"/>
                    <a:pt x="293" y="726"/>
                    <a:pt x="597" y="726"/>
                  </a:cubicBezTo>
                  <a:cubicBezTo>
                    <a:pt x="749" y="726"/>
                    <a:pt x="925" y="721"/>
                    <a:pt x="1118" y="721"/>
                  </a:cubicBezTo>
                  <a:cubicBezTo>
                    <a:pt x="1310" y="721"/>
                    <a:pt x="1519" y="726"/>
                    <a:pt x="1735" y="742"/>
                  </a:cubicBezTo>
                  <a:cubicBezTo>
                    <a:pt x="2334" y="811"/>
                    <a:pt x="2869" y="928"/>
                    <a:pt x="3176" y="928"/>
                  </a:cubicBezTo>
                  <a:cubicBezTo>
                    <a:pt x="3314" y="928"/>
                    <a:pt x="3406" y="904"/>
                    <a:pt x="3437" y="842"/>
                  </a:cubicBezTo>
                  <a:cubicBezTo>
                    <a:pt x="3470" y="776"/>
                    <a:pt x="3337" y="575"/>
                    <a:pt x="3070" y="409"/>
                  </a:cubicBezTo>
                  <a:cubicBezTo>
                    <a:pt x="2669" y="175"/>
                    <a:pt x="2236" y="42"/>
                    <a:pt x="1802" y="8"/>
                  </a:cubicBezTo>
                  <a:cubicBezTo>
                    <a:pt x="1730" y="3"/>
                    <a:pt x="1657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803;p40">
              <a:extLst>
                <a:ext uri="{FF2B5EF4-FFF2-40B4-BE49-F238E27FC236}">
                  <a16:creationId xmlns:a16="http://schemas.microsoft.com/office/drawing/2014/main" id="{C89EEF90-DE8D-18D3-9A5E-A8DA9CD2D897}"/>
                </a:ext>
              </a:extLst>
            </p:cNvPr>
            <p:cNvSpPr/>
            <p:nvPr/>
          </p:nvSpPr>
          <p:spPr>
            <a:xfrm>
              <a:off x="-2327375" y="1081325"/>
              <a:ext cx="65075" cy="22400"/>
            </a:xfrm>
            <a:custGeom>
              <a:avLst/>
              <a:gdLst/>
              <a:ahLst/>
              <a:cxnLst/>
              <a:rect l="l" t="t" r="r" b="b"/>
              <a:pathLst>
                <a:path w="2603" h="896" extrusionOk="0">
                  <a:moveTo>
                    <a:pt x="1398" y="0"/>
                  </a:moveTo>
                  <a:cubicBezTo>
                    <a:pt x="1006" y="0"/>
                    <a:pt x="617" y="136"/>
                    <a:pt x="301" y="396"/>
                  </a:cubicBezTo>
                  <a:cubicBezTo>
                    <a:pt x="67" y="597"/>
                    <a:pt x="1" y="763"/>
                    <a:pt x="67" y="830"/>
                  </a:cubicBezTo>
                  <a:cubicBezTo>
                    <a:pt x="106" y="878"/>
                    <a:pt x="174" y="896"/>
                    <a:pt x="267" y="896"/>
                  </a:cubicBezTo>
                  <a:cubicBezTo>
                    <a:pt x="497" y="896"/>
                    <a:pt x="874" y="787"/>
                    <a:pt x="1302" y="763"/>
                  </a:cubicBezTo>
                  <a:cubicBezTo>
                    <a:pt x="1379" y="759"/>
                    <a:pt x="1455" y="758"/>
                    <a:pt x="1530" y="758"/>
                  </a:cubicBezTo>
                  <a:cubicBezTo>
                    <a:pt x="1784" y="758"/>
                    <a:pt x="2014" y="776"/>
                    <a:pt x="2194" y="776"/>
                  </a:cubicBezTo>
                  <a:cubicBezTo>
                    <a:pt x="2388" y="776"/>
                    <a:pt x="2524" y="755"/>
                    <a:pt x="2569" y="663"/>
                  </a:cubicBezTo>
                  <a:cubicBezTo>
                    <a:pt x="2603" y="563"/>
                    <a:pt x="2536" y="430"/>
                    <a:pt x="2302" y="263"/>
                  </a:cubicBezTo>
                  <a:cubicBezTo>
                    <a:pt x="2022" y="86"/>
                    <a:pt x="1709" y="0"/>
                    <a:pt x="1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804;p40">
              <a:extLst>
                <a:ext uri="{FF2B5EF4-FFF2-40B4-BE49-F238E27FC236}">
                  <a16:creationId xmlns:a16="http://schemas.microsoft.com/office/drawing/2014/main" id="{6870F531-300A-FC41-1967-920053F6B836}"/>
                </a:ext>
              </a:extLst>
            </p:cNvPr>
            <p:cNvSpPr/>
            <p:nvPr/>
          </p:nvSpPr>
          <p:spPr>
            <a:xfrm>
              <a:off x="-2206450" y="1304700"/>
              <a:ext cx="60900" cy="55075"/>
            </a:xfrm>
            <a:custGeom>
              <a:avLst/>
              <a:gdLst/>
              <a:ahLst/>
              <a:cxnLst/>
              <a:rect l="l" t="t" r="r" b="b"/>
              <a:pathLst>
                <a:path w="2436" h="2203" extrusionOk="0">
                  <a:moveTo>
                    <a:pt x="2302" y="1"/>
                  </a:moveTo>
                  <a:cubicBezTo>
                    <a:pt x="2169" y="1"/>
                    <a:pt x="2202" y="801"/>
                    <a:pt x="1535" y="1402"/>
                  </a:cubicBezTo>
                  <a:cubicBezTo>
                    <a:pt x="868" y="2002"/>
                    <a:pt x="1" y="1936"/>
                    <a:pt x="1" y="2036"/>
                  </a:cubicBezTo>
                  <a:cubicBezTo>
                    <a:pt x="1" y="2169"/>
                    <a:pt x="201" y="2202"/>
                    <a:pt x="568" y="2202"/>
                  </a:cubicBezTo>
                  <a:cubicBezTo>
                    <a:pt x="1035" y="2202"/>
                    <a:pt x="1502" y="2002"/>
                    <a:pt x="1835" y="1702"/>
                  </a:cubicBezTo>
                  <a:cubicBezTo>
                    <a:pt x="2169" y="1402"/>
                    <a:pt x="2402" y="968"/>
                    <a:pt x="2436" y="535"/>
                  </a:cubicBezTo>
                  <a:cubicBezTo>
                    <a:pt x="2436" y="201"/>
                    <a:pt x="2336" y="1"/>
                    <a:pt x="2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805;p40">
              <a:extLst>
                <a:ext uri="{FF2B5EF4-FFF2-40B4-BE49-F238E27FC236}">
                  <a16:creationId xmlns:a16="http://schemas.microsoft.com/office/drawing/2014/main" id="{9B34090E-0BBF-E551-4513-0416FD2E71CC}"/>
                </a:ext>
              </a:extLst>
            </p:cNvPr>
            <p:cNvSpPr/>
            <p:nvPr/>
          </p:nvSpPr>
          <p:spPr>
            <a:xfrm>
              <a:off x="-2354050" y="835875"/>
              <a:ext cx="496200" cy="453850"/>
            </a:xfrm>
            <a:custGeom>
              <a:avLst/>
              <a:gdLst/>
              <a:ahLst/>
              <a:cxnLst/>
              <a:rect l="l" t="t" r="r" b="b"/>
              <a:pathLst>
                <a:path w="19848" h="18154" extrusionOk="0">
                  <a:moveTo>
                    <a:pt x="10399" y="1"/>
                  </a:moveTo>
                  <a:cubicBezTo>
                    <a:pt x="9808" y="1"/>
                    <a:pt x="9212" y="112"/>
                    <a:pt x="8640" y="341"/>
                  </a:cubicBezTo>
                  <a:cubicBezTo>
                    <a:pt x="8440" y="407"/>
                    <a:pt x="8273" y="474"/>
                    <a:pt x="8073" y="541"/>
                  </a:cubicBezTo>
                  <a:cubicBezTo>
                    <a:pt x="7931" y="564"/>
                    <a:pt x="7790" y="588"/>
                    <a:pt x="7648" y="588"/>
                  </a:cubicBezTo>
                  <a:cubicBezTo>
                    <a:pt x="7590" y="588"/>
                    <a:pt x="7531" y="584"/>
                    <a:pt x="7472" y="574"/>
                  </a:cubicBezTo>
                  <a:cubicBezTo>
                    <a:pt x="6205" y="608"/>
                    <a:pt x="4971" y="974"/>
                    <a:pt x="3903" y="1642"/>
                  </a:cubicBezTo>
                  <a:cubicBezTo>
                    <a:pt x="3570" y="1908"/>
                    <a:pt x="3236" y="2109"/>
                    <a:pt x="2869" y="2275"/>
                  </a:cubicBezTo>
                  <a:cubicBezTo>
                    <a:pt x="2636" y="2375"/>
                    <a:pt x="2135" y="2375"/>
                    <a:pt x="1935" y="2542"/>
                  </a:cubicBezTo>
                  <a:cubicBezTo>
                    <a:pt x="1568" y="2776"/>
                    <a:pt x="1435" y="3243"/>
                    <a:pt x="1601" y="3643"/>
                  </a:cubicBezTo>
                  <a:cubicBezTo>
                    <a:pt x="134" y="4344"/>
                    <a:pt x="0" y="5311"/>
                    <a:pt x="134" y="6578"/>
                  </a:cubicBezTo>
                  <a:cubicBezTo>
                    <a:pt x="200" y="7079"/>
                    <a:pt x="467" y="7646"/>
                    <a:pt x="968" y="7713"/>
                  </a:cubicBezTo>
                  <a:cubicBezTo>
                    <a:pt x="1268" y="7713"/>
                    <a:pt x="1568" y="7613"/>
                    <a:pt x="1802" y="7412"/>
                  </a:cubicBezTo>
                  <a:cubicBezTo>
                    <a:pt x="2169" y="7179"/>
                    <a:pt x="2502" y="6879"/>
                    <a:pt x="2802" y="6545"/>
                  </a:cubicBezTo>
                  <a:cubicBezTo>
                    <a:pt x="2969" y="6345"/>
                    <a:pt x="3169" y="6178"/>
                    <a:pt x="3403" y="6011"/>
                  </a:cubicBezTo>
                  <a:cubicBezTo>
                    <a:pt x="3603" y="5911"/>
                    <a:pt x="3803" y="5845"/>
                    <a:pt x="4037" y="5811"/>
                  </a:cubicBezTo>
                  <a:cubicBezTo>
                    <a:pt x="5071" y="5578"/>
                    <a:pt x="5971" y="5044"/>
                    <a:pt x="6638" y="4210"/>
                  </a:cubicBezTo>
                  <a:cubicBezTo>
                    <a:pt x="6772" y="4043"/>
                    <a:pt x="6939" y="3877"/>
                    <a:pt x="7139" y="3877"/>
                  </a:cubicBezTo>
                  <a:cubicBezTo>
                    <a:pt x="7205" y="3910"/>
                    <a:pt x="7306" y="3943"/>
                    <a:pt x="7372" y="3977"/>
                  </a:cubicBezTo>
                  <a:cubicBezTo>
                    <a:pt x="7808" y="4195"/>
                    <a:pt x="8283" y="4301"/>
                    <a:pt x="8756" y="4301"/>
                  </a:cubicBezTo>
                  <a:cubicBezTo>
                    <a:pt x="9441" y="4301"/>
                    <a:pt x="10122" y="4077"/>
                    <a:pt x="10675" y="3643"/>
                  </a:cubicBezTo>
                  <a:cubicBezTo>
                    <a:pt x="11175" y="5278"/>
                    <a:pt x="12609" y="6478"/>
                    <a:pt x="14344" y="6612"/>
                  </a:cubicBezTo>
                  <a:cubicBezTo>
                    <a:pt x="14544" y="6612"/>
                    <a:pt x="14744" y="6645"/>
                    <a:pt x="14878" y="6812"/>
                  </a:cubicBezTo>
                  <a:cubicBezTo>
                    <a:pt x="14911" y="6945"/>
                    <a:pt x="14944" y="7112"/>
                    <a:pt x="14878" y="7246"/>
                  </a:cubicBezTo>
                  <a:cubicBezTo>
                    <a:pt x="14477" y="9547"/>
                    <a:pt x="14677" y="12249"/>
                    <a:pt x="14944" y="14551"/>
                  </a:cubicBezTo>
                  <a:cubicBezTo>
                    <a:pt x="15178" y="16652"/>
                    <a:pt x="16078" y="17987"/>
                    <a:pt x="16946" y="18153"/>
                  </a:cubicBezTo>
                  <a:lnTo>
                    <a:pt x="18547" y="15318"/>
                  </a:lnTo>
                  <a:lnTo>
                    <a:pt x="19314" y="13950"/>
                  </a:lnTo>
                  <a:cubicBezTo>
                    <a:pt x="19814" y="13350"/>
                    <a:pt x="19848" y="12549"/>
                    <a:pt x="19448" y="11916"/>
                  </a:cubicBezTo>
                  <a:cubicBezTo>
                    <a:pt x="19347" y="11782"/>
                    <a:pt x="19281" y="11615"/>
                    <a:pt x="19281" y="11449"/>
                  </a:cubicBezTo>
                  <a:cubicBezTo>
                    <a:pt x="19314" y="11349"/>
                    <a:pt x="19347" y="11215"/>
                    <a:pt x="19448" y="11115"/>
                  </a:cubicBezTo>
                  <a:cubicBezTo>
                    <a:pt x="19648" y="10715"/>
                    <a:pt x="19448" y="10214"/>
                    <a:pt x="19014" y="10014"/>
                  </a:cubicBezTo>
                  <a:cubicBezTo>
                    <a:pt x="19514" y="9214"/>
                    <a:pt x="19381" y="8146"/>
                    <a:pt x="18714" y="7446"/>
                  </a:cubicBezTo>
                  <a:cubicBezTo>
                    <a:pt x="18580" y="7346"/>
                    <a:pt x="18480" y="7212"/>
                    <a:pt x="18447" y="7079"/>
                  </a:cubicBezTo>
                  <a:cubicBezTo>
                    <a:pt x="18447" y="6912"/>
                    <a:pt x="18480" y="6779"/>
                    <a:pt x="18547" y="6645"/>
                  </a:cubicBezTo>
                  <a:cubicBezTo>
                    <a:pt x="18880" y="5745"/>
                    <a:pt x="18213" y="4811"/>
                    <a:pt x="17613" y="4077"/>
                  </a:cubicBezTo>
                  <a:cubicBezTo>
                    <a:pt x="16846" y="3209"/>
                    <a:pt x="16045" y="2275"/>
                    <a:pt x="14944" y="1908"/>
                  </a:cubicBezTo>
                  <a:cubicBezTo>
                    <a:pt x="14677" y="1875"/>
                    <a:pt x="14411" y="1775"/>
                    <a:pt x="14144" y="1642"/>
                  </a:cubicBezTo>
                  <a:cubicBezTo>
                    <a:pt x="13944" y="1508"/>
                    <a:pt x="13743" y="1341"/>
                    <a:pt x="13543" y="1175"/>
                  </a:cubicBezTo>
                  <a:cubicBezTo>
                    <a:pt x="12645" y="408"/>
                    <a:pt x="11531" y="1"/>
                    <a:pt x="10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806;p40">
              <a:extLst>
                <a:ext uri="{FF2B5EF4-FFF2-40B4-BE49-F238E27FC236}">
                  <a16:creationId xmlns:a16="http://schemas.microsoft.com/office/drawing/2014/main" id="{4F762E51-E7E7-C4D6-08DD-F7591E53AD59}"/>
                </a:ext>
              </a:extLst>
            </p:cNvPr>
            <p:cNvSpPr/>
            <p:nvPr/>
          </p:nvSpPr>
          <p:spPr>
            <a:xfrm>
              <a:off x="-2204775" y="850425"/>
              <a:ext cx="21700" cy="79050"/>
            </a:xfrm>
            <a:custGeom>
              <a:avLst/>
              <a:gdLst/>
              <a:ahLst/>
              <a:cxnLst/>
              <a:rect l="l" t="t" r="r" b="b"/>
              <a:pathLst>
                <a:path w="868" h="3162" extrusionOk="0">
                  <a:moveTo>
                    <a:pt x="787" y="0"/>
                  </a:moveTo>
                  <a:cubicBezTo>
                    <a:pt x="702" y="0"/>
                    <a:pt x="554" y="34"/>
                    <a:pt x="367" y="159"/>
                  </a:cubicBezTo>
                  <a:cubicBezTo>
                    <a:pt x="200" y="259"/>
                    <a:pt x="100" y="493"/>
                    <a:pt x="100" y="693"/>
                  </a:cubicBezTo>
                  <a:cubicBezTo>
                    <a:pt x="117" y="873"/>
                    <a:pt x="230" y="1005"/>
                    <a:pt x="372" y="1065"/>
                  </a:cubicBezTo>
                  <a:lnTo>
                    <a:pt x="372" y="1065"/>
                  </a:lnTo>
                  <a:cubicBezTo>
                    <a:pt x="348" y="1096"/>
                    <a:pt x="324" y="1128"/>
                    <a:pt x="300" y="1160"/>
                  </a:cubicBezTo>
                  <a:cubicBezTo>
                    <a:pt x="0" y="1660"/>
                    <a:pt x="34" y="2260"/>
                    <a:pt x="334" y="2727"/>
                  </a:cubicBezTo>
                  <a:cubicBezTo>
                    <a:pt x="567" y="3094"/>
                    <a:pt x="834" y="3161"/>
                    <a:pt x="834" y="3161"/>
                  </a:cubicBezTo>
                  <a:cubicBezTo>
                    <a:pt x="868" y="3161"/>
                    <a:pt x="667" y="2961"/>
                    <a:pt x="501" y="2661"/>
                  </a:cubicBezTo>
                  <a:cubicBezTo>
                    <a:pt x="217" y="2125"/>
                    <a:pt x="320" y="1471"/>
                    <a:pt x="725" y="1063"/>
                  </a:cubicBezTo>
                  <a:lnTo>
                    <a:pt x="725" y="1063"/>
                  </a:lnTo>
                  <a:cubicBezTo>
                    <a:pt x="764" y="1046"/>
                    <a:pt x="800" y="1023"/>
                    <a:pt x="834" y="993"/>
                  </a:cubicBezTo>
                  <a:lnTo>
                    <a:pt x="634" y="793"/>
                  </a:lnTo>
                  <a:cubicBezTo>
                    <a:pt x="634" y="793"/>
                    <a:pt x="634" y="793"/>
                    <a:pt x="634" y="793"/>
                  </a:cubicBezTo>
                  <a:lnTo>
                    <a:pt x="634" y="793"/>
                  </a:lnTo>
                  <a:cubicBezTo>
                    <a:pt x="601" y="809"/>
                    <a:pt x="567" y="818"/>
                    <a:pt x="538" y="818"/>
                  </a:cubicBezTo>
                  <a:cubicBezTo>
                    <a:pt x="509" y="818"/>
                    <a:pt x="484" y="809"/>
                    <a:pt x="467" y="793"/>
                  </a:cubicBezTo>
                  <a:cubicBezTo>
                    <a:pt x="401" y="759"/>
                    <a:pt x="334" y="693"/>
                    <a:pt x="334" y="626"/>
                  </a:cubicBezTo>
                  <a:cubicBezTo>
                    <a:pt x="300" y="493"/>
                    <a:pt x="367" y="359"/>
                    <a:pt x="467" y="259"/>
                  </a:cubicBezTo>
                  <a:cubicBezTo>
                    <a:pt x="667" y="126"/>
                    <a:pt x="868" y="59"/>
                    <a:pt x="868" y="26"/>
                  </a:cubicBezTo>
                  <a:cubicBezTo>
                    <a:pt x="868" y="13"/>
                    <a:pt x="839" y="0"/>
                    <a:pt x="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807;p40">
              <a:extLst>
                <a:ext uri="{FF2B5EF4-FFF2-40B4-BE49-F238E27FC236}">
                  <a16:creationId xmlns:a16="http://schemas.microsoft.com/office/drawing/2014/main" id="{B28DA27F-2F02-EF0C-3D97-604027C77DCA}"/>
                </a:ext>
              </a:extLst>
            </p:cNvPr>
            <p:cNvSpPr/>
            <p:nvPr/>
          </p:nvSpPr>
          <p:spPr>
            <a:xfrm>
              <a:off x="-2323200" y="924425"/>
              <a:ext cx="55625" cy="59025"/>
            </a:xfrm>
            <a:custGeom>
              <a:avLst/>
              <a:gdLst/>
              <a:ahLst/>
              <a:cxnLst/>
              <a:rect l="l" t="t" r="r" b="b"/>
              <a:pathLst>
                <a:path w="2225" h="2361" extrusionOk="0">
                  <a:moveTo>
                    <a:pt x="601" y="1"/>
                  </a:moveTo>
                  <a:lnTo>
                    <a:pt x="434" y="635"/>
                  </a:lnTo>
                  <a:cubicBezTo>
                    <a:pt x="434" y="654"/>
                    <a:pt x="412" y="673"/>
                    <a:pt x="380" y="673"/>
                  </a:cubicBezTo>
                  <a:cubicBezTo>
                    <a:pt x="357" y="673"/>
                    <a:pt x="329" y="663"/>
                    <a:pt x="301" y="635"/>
                  </a:cubicBezTo>
                  <a:cubicBezTo>
                    <a:pt x="234" y="601"/>
                    <a:pt x="167" y="535"/>
                    <a:pt x="167" y="468"/>
                  </a:cubicBezTo>
                  <a:cubicBezTo>
                    <a:pt x="101" y="301"/>
                    <a:pt x="167" y="234"/>
                    <a:pt x="167" y="234"/>
                  </a:cubicBezTo>
                  <a:cubicBezTo>
                    <a:pt x="167" y="229"/>
                    <a:pt x="163" y="226"/>
                    <a:pt x="156" y="226"/>
                  </a:cubicBezTo>
                  <a:cubicBezTo>
                    <a:pt x="118" y="226"/>
                    <a:pt x="1" y="300"/>
                    <a:pt x="1" y="468"/>
                  </a:cubicBezTo>
                  <a:cubicBezTo>
                    <a:pt x="1" y="601"/>
                    <a:pt x="67" y="701"/>
                    <a:pt x="167" y="802"/>
                  </a:cubicBezTo>
                  <a:cubicBezTo>
                    <a:pt x="223" y="857"/>
                    <a:pt x="296" y="884"/>
                    <a:pt x="370" y="884"/>
                  </a:cubicBezTo>
                  <a:cubicBezTo>
                    <a:pt x="398" y="884"/>
                    <a:pt x="427" y="880"/>
                    <a:pt x="454" y="872"/>
                  </a:cubicBezTo>
                  <a:lnTo>
                    <a:pt x="454" y="872"/>
                  </a:lnTo>
                  <a:cubicBezTo>
                    <a:pt x="517" y="1143"/>
                    <a:pt x="725" y="1386"/>
                    <a:pt x="1001" y="1469"/>
                  </a:cubicBezTo>
                  <a:cubicBezTo>
                    <a:pt x="1098" y="1488"/>
                    <a:pt x="1194" y="1507"/>
                    <a:pt x="1290" y="1507"/>
                  </a:cubicBezTo>
                  <a:cubicBezTo>
                    <a:pt x="1307" y="1507"/>
                    <a:pt x="1323" y="1507"/>
                    <a:pt x="1340" y="1505"/>
                  </a:cubicBezTo>
                  <a:lnTo>
                    <a:pt x="1340" y="1505"/>
                  </a:lnTo>
                  <a:cubicBezTo>
                    <a:pt x="1352" y="1658"/>
                    <a:pt x="1383" y="1807"/>
                    <a:pt x="1435" y="1936"/>
                  </a:cubicBezTo>
                  <a:cubicBezTo>
                    <a:pt x="1502" y="2102"/>
                    <a:pt x="1635" y="2236"/>
                    <a:pt x="1802" y="2303"/>
                  </a:cubicBezTo>
                  <a:cubicBezTo>
                    <a:pt x="1887" y="2345"/>
                    <a:pt x="1963" y="2361"/>
                    <a:pt x="2024" y="2361"/>
                  </a:cubicBezTo>
                  <a:cubicBezTo>
                    <a:pt x="2155" y="2361"/>
                    <a:pt x="2225" y="2292"/>
                    <a:pt x="2202" y="2269"/>
                  </a:cubicBezTo>
                  <a:cubicBezTo>
                    <a:pt x="2169" y="2236"/>
                    <a:pt x="2035" y="2269"/>
                    <a:pt x="1869" y="2136"/>
                  </a:cubicBezTo>
                  <a:cubicBezTo>
                    <a:pt x="1635" y="1936"/>
                    <a:pt x="1535" y="1635"/>
                    <a:pt x="1568" y="1335"/>
                  </a:cubicBezTo>
                  <a:lnTo>
                    <a:pt x="1568" y="1202"/>
                  </a:lnTo>
                  <a:lnTo>
                    <a:pt x="1435" y="1235"/>
                  </a:lnTo>
                  <a:lnTo>
                    <a:pt x="1101" y="1235"/>
                  </a:lnTo>
                  <a:cubicBezTo>
                    <a:pt x="868" y="1135"/>
                    <a:pt x="701" y="935"/>
                    <a:pt x="668" y="701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808;p40">
              <a:extLst>
                <a:ext uri="{FF2B5EF4-FFF2-40B4-BE49-F238E27FC236}">
                  <a16:creationId xmlns:a16="http://schemas.microsoft.com/office/drawing/2014/main" id="{C54D6BC5-35BA-EFF9-4697-477C039D5187}"/>
                </a:ext>
              </a:extLst>
            </p:cNvPr>
            <p:cNvSpPr/>
            <p:nvPr/>
          </p:nvSpPr>
          <p:spPr>
            <a:xfrm>
              <a:off x="-1944600" y="1205050"/>
              <a:ext cx="83150" cy="126075"/>
            </a:xfrm>
            <a:custGeom>
              <a:avLst/>
              <a:gdLst/>
              <a:ahLst/>
              <a:cxnLst/>
              <a:rect l="l" t="t" r="r" b="b"/>
              <a:pathLst>
                <a:path w="3326" h="5043" extrusionOk="0">
                  <a:moveTo>
                    <a:pt x="1230" y="1"/>
                  </a:moveTo>
                  <a:cubicBezTo>
                    <a:pt x="598" y="1"/>
                    <a:pt x="61" y="191"/>
                    <a:pt x="34" y="218"/>
                  </a:cubicBezTo>
                  <a:cubicBezTo>
                    <a:pt x="34" y="218"/>
                    <a:pt x="1" y="4821"/>
                    <a:pt x="1" y="4921"/>
                  </a:cubicBezTo>
                  <a:cubicBezTo>
                    <a:pt x="11" y="4953"/>
                    <a:pt x="355" y="5042"/>
                    <a:pt x="817" y="5042"/>
                  </a:cubicBezTo>
                  <a:cubicBezTo>
                    <a:pt x="1802" y="5042"/>
                    <a:pt x="3326" y="4634"/>
                    <a:pt x="3303" y="2386"/>
                  </a:cubicBezTo>
                  <a:cubicBezTo>
                    <a:pt x="3303" y="416"/>
                    <a:pt x="2163" y="1"/>
                    <a:pt x="123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809;p40">
              <a:extLst>
                <a:ext uri="{FF2B5EF4-FFF2-40B4-BE49-F238E27FC236}">
                  <a16:creationId xmlns:a16="http://schemas.microsoft.com/office/drawing/2014/main" id="{8B6465DA-8C4F-8E2D-608C-169A5FFD6F72}"/>
                </a:ext>
              </a:extLst>
            </p:cNvPr>
            <p:cNvSpPr/>
            <p:nvPr/>
          </p:nvSpPr>
          <p:spPr>
            <a:xfrm>
              <a:off x="-1919575" y="1231000"/>
              <a:ext cx="37550" cy="72375"/>
            </a:xfrm>
            <a:custGeom>
              <a:avLst/>
              <a:gdLst/>
              <a:ahLst/>
              <a:cxnLst/>
              <a:rect l="l" t="t" r="r" b="b"/>
              <a:pathLst>
                <a:path w="1502" h="2895" extrusionOk="0">
                  <a:moveTo>
                    <a:pt x="588" y="1"/>
                  </a:moveTo>
                  <a:cubicBezTo>
                    <a:pt x="505" y="1"/>
                    <a:pt x="417" y="38"/>
                    <a:pt x="367" y="114"/>
                  </a:cubicBezTo>
                  <a:cubicBezTo>
                    <a:pt x="301" y="147"/>
                    <a:pt x="234" y="214"/>
                    <a:pt x="234" y="314"/>
                  </a:cubicBezTo>
                  <a:cubicBezTo>
                    <a:pt x="201" y="447"/>
                    <a:pt x="267" y="514"/>
                    <a:pt x="267" y="514"/>
                  </a:cubicBezTo>
                  <a:cubicBezTo>
                    <a:pt x="301" y="480"/>
                    <a:pt x="267" y="414"/>
                    <a:pt x="334" y="347"/>
                  </a:cubicBezTo>
                  <a:cubicBezTo>
                    <a:pt x="362" y="236"/>
                    <a:pt x="481" y="172"/>
                    <a:pt x="597" y="172"/>
                  </a:cubicBezTo>
                  <a:cubicBezTo>
                    <a:pt x="621" y="172"/>
                    <a:pt x="645" y="175"/>
                    <a:pt x="668" y="180"/>
                  </a:cubicBezTo>
                  <a:cubicBezTo>
                    <a:pt x="868" y="247"/>
                    <a:pt x="1001" y="414"/>
                    <a:pt x="1068" y="614"/>
                  </a:cubicBezTo>
                  <a:cubicBezTo>
                    <a:pt x="1201" y="881"/>
                    <a:pt x="1235" y="1148"/>
                    <a:pt x="1235" y="1448"/>
                  </a:cubicBezTo>
                  <a:cubicBezTo>
                    <a:pt x="1235" y="2048"/>
                    <a:pt x="934" y="2582"/>
                    <a:pt x="601" y="2715"/>
                  </a:cubicBezTo>
                  <a:cubicBezTo>
                    <a:pt x="534" y="2749"/>
                    <a:pt x="459" y="2765"/>
                    <a:pt x="384" y="2765"/>
                  </a:cubicBezTo>
                  <a:cubicBezTo>
                    <a:pt x="309" y="2765"/>
                    <a:pt x="234" y="2749"/>
                    <a:pt x="167" y="2715"/>
                  </a:cubicBezTo>
                  <a:cubicBezTo>
                    <a:pt x="67" y="2682"/>
                    <a:pt x="0" y="2649"/>
                    <a:pt x="0" y="2649"/>
                  </a:cubicBezTo>
                  <a:lnTo>
                    <a:pt x="0" y="2649"/>
                  </a:lnTo>
                  <a:cubicBezTo>
                    <a:pt x="0" y="2649"/>
                    <a:pt x="34" y="2715"/>
                    <a:pt x="134" y="2782"/>
                  </a:cubicBezTo>
                  <a:cubicBezTo>
                    <a:pt x="234" y="2857"/>
                    <a:pt x="372" y="2895"/>
                    <a:pt x="518" y="2895"/>
                  </a:cubicBezTo>
                  <a:cubicBezTo>
                    <a:pt x="567" y="2895"/>
                    <a:pt x="618" y="2890"/>
                    <a:pt x="668" y="2882"/>
                  </a:cubicBezTo>
                  <a:cubicBezTo>
                    <a:pt x="1135" y="2715"/>
                    <a:pt x="1501" y="2115"/>
                    <a:pt x="1501" y="1448"/>
                  </a:cubicBezTo>
                  <a:cubicBezTo>
                    <a:pt x="1501" y="1114"/>
                    <a:pt x="1435" y="814"/>
                    <a:pt x="1268" y="514"/>
                  </a:cubicBezTo>
                  <a:cubicBezTo>
                    <a:pt x="1168" y="247"/>
                    <a:pt x="968" y="47"/>
                    <a:pt x="668" y="13"/>
                  </a:cubicBezTo>
                  <a:cubicBezTo>
                    <a:pt x="643" y="5"/>
                    <a:pt x="615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810;p40">
              <a:extLst>
                <a:ext uri="{FF2B5EF4-FFF2-40B4-BE49-F238E27FC236}">
                  <a16:creationId xmlns:a16="http://schemas.microsoft.com/office/drawing/2014/main" id="{70264DD7-2F48-1479-1A78-69DFCCE046AD}"/>
                </a:ext>
              </a:extLst>
            </p:cNvPr>
            <p:cNvSpPr/>
            <p:nvPr/>
          </p:nvSpPr>
          <p:spPr>
            <a:xfrm>
              <a:off x="-1873700" y="1055275"/>
              <a:ext cx="33375" cy="119450"/>
            </a:xfrm>
            <a:custGeom>
              <a:avLst/>
              <a:gdLst/>
              <a:ahLst/>
              <a:cxnLst/>
              <a:rect l="l" t="t" r="r" b="b"/>
              <a:pathLst>
                <a:path w="1335" h="4778" extrusionOk="0">
                  <a:moveTo>
                    <a:pt x="144" y="0"/>
                  </a:moveTo>
                  <a:cubicBezTo>
                    <a:pt x="139" y="0"/>
                    <a:pt x="136" y="2"/>
                    <a:pt x="133" y="4"/>
                  </a:cubicBezTo>
                  <a:cubicBezTo>
                    <a:pt x="0" y="71"/>
                    <a:pt x="634" y="1005"/>
                    <a:pt x="734" y="2372"/>
                  </a:cubicBezTo>
                  <a:cubicBezTo>
                    <a:pt x="834" y="3707"/>
                    <a:pt x="300" y="4707"/>
                    <a:pt x="400" y="4774"/>
                  </a:cubicBezTo>
                  <a:cubicBezTo>
                    <a:pt x="402" y="4776"/>
                    <a:pt x="405" y="4777"/>
                    <a:pt x="409" y="4777"/>
                  </a:cubicBezTo>
                  <a:cubicBezTo>
                    <a:pt x="463" y="4777"/>
                    <a:pt x="680" y="4547"/>
                    <a:pt x="867" y="4140"/>
                  </a:cubicBezTo>
                  <a:cubicBezTo>
                    <a:pt x="1334" y="2973"/>
                    <a:pt x="1268" y="1672"/>
                    <a:pt x="634" y="571"/>
                  </a:cubicBezTo>
                  <a:cubicBezTo>
                    <a:pt x="417" y="200"/>
                    <a:pt x="200" y="0"/>
                    <a:pt x="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811;p40">
              <a:extLst>
                <a:ext uri="{FF2B5EF4-FFF2-40B4-BE49-F238E27FC236}">
                  <a16:creationId xmlns:a16="http://schemas.microsoft.com/office/drawing/2014/main" id="{1B2974F7-55E0-E97A-3450-5BF764258C2D}"/>
                </a:ext>
              </a:extLst>
            </p:cNvPr>
            <p:cNvSpPr/>
            <p:nvPr/>
          </p:nvSpPr>
          <p:spPr>
            <a:xfrm>
              <a:off x="-2136400" y="1287450"/>
              <a:ext cx="25875" cy="28950"/>
            </a:xfrm>
            <a:custGeom>
              <a:avLst/>
              <a:gdLst/>
              <a:ahLst/>
              <a:cxnLst/>
              <a:rect l="l" t="t" r="r" b="b"/>
              <a:pathLst>
                <a:path w="1035" h="1158" extrusionOk="0">
                  <a:moveTo>
                    <a:pt x="104" y="1"/>
                  </a:moveTo>
                  <a:cubicBezTo>
                    <a:pt x="66" y="1"/>
                    <a:pt x="41" y="9"/>
                    <a:pt x="34" y="24"/>
                  </a:cubicBezTo>
                  <a:cubicBezTo>
                    <a:pt x="1" y="124"/>
                    <a:pt x="334" y="224"/>
                    <a:pt x="568" y="524"/>
                  </a:cubicBezTo>
                  <a:cubicBezTo>
                    <a:pt x="834" y="824"/>
                    <a:pt x="901" y="1158"/>
                    <a:pt x="968" y="1158"/>
                  </a:cubicBezTo>
                  <a:cubicBezTo>
                    <a:pt x="1035" y="1158"/>
                    <a:pt x="1035" y="724"/>
                    <a:pt x="734" y="391"/>
                  </a:cubicBezTo>
                  <a:cubicBezTo>
                    <a:pt x="526" y="104"/>
                    <a:pt x="237" y="1"/>
                    <a:pt x="10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812;p40">
              <a:extLst>
                <a:ext uri="{FF2B5EF4-FFF2-40B4-BE49-F238E27FC236}">
                  <a16:creationId xmlns:a16="http://schemas.microsoft.com/office/drawing/2014/main" id="{A4CCFBA8-7005-4ADC-6526-1DC0BBC4286D}"/>
                </a:ext>
              </a:extLst>
            </p:cNvPr>
            <p:cNvSpPr/>
            <p:nvPr/>
          </p:nvSpPr>
          <p:spPr>
            <a:xfrm>
              <a:off x="-2069425" y="1166175"/>
              <a:ext cx="38125" cy="13225"/>
            </a:xfrm>
            <a:custGeom>
              <a:avLst/>
              <a:gdLst/>
              <a:ahLst/>
              <a:cxnLst/>
              <a:rect l="l" t="t" r="r" b="b"/>
              <a:pathLst>
                <a:path w="1525" h="529" extrusionOk="0">
                  <a:moveTo>
                    <a:pt x="1476" y="0"/>
                  </a:moveTo>
                  <a:cubicBezTo>
                    <a:pt x="1405" y="0"/>
                    <a:pt x="1125" y="150"/>
                    <a:pt x="791" y="271"/>
                  </a:cubicBezTo>
                  <a:cubicBezTo>
                    <a:pt x="390" y="372"/>
                    <a:pt x="57" y="338"/>
                    <a:pt x="23" y="405"/>
                  </a:cubicBezTo>
                  <a:cubicBezTo>
                    <a:pt x="0" y="451"/>
                    <a:pt x="184" y="529"/>
                    <a:pt x="442" y="529"/>
                  </a:cubicBezTo>
                  <a:cubicBezTo>
                    <a:pt x="558" y="529"/>
                    <a:pt x="690" y="513"/>
                    <a:pt x="824" y="472"/>
                  </a:cubicBezTo>
                  <a:cubicBezTo>
                    <a:pt x="1291" y="338"/>
                    <a:pt x="1525" y="38"/>
                    <a:pt x="1491" y="5"/>
                  </a:cubicBezTo>
                  <a:cubicBezTo>
                    <a:pt x="1488" y="2"/>
                    <a:pt x="1483" y="0"/>
                    <a:pt x="147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813;p40">
              <a:extLst>
                <a:ext uri="{FF2B5EF4-FFF2-40B4-BE49-F238E27FC236}">
                  <a16:creationId xmlns:a16="http://schemas.microsoft.com/office/drawing/2014/main" id="{71CB4056-0782-8CC3-CCAA-947808BBB6FB}"/>
                </a:ext>
              </a:extLst>
            </p:cNvPr>
            <p:cNvSpPr/>
            <p:nvPr/>
          </p:nvSpPr>
          <p:spPr>
            <a:xfrm>
              <a:off x="-2059675" y="1181900"/>
              <a:ext cx="34225" cy="10700"/>
            </a:xfrm>
            <a:custGeom>
              <a:avLst/>
              <a:gdLst/>
              <a:ahLst/>
              <a:cxnLst/>
              <a:rect l="l" t="t" r="r" b="b"/>
              <a:pathLst>
                <a:path w="1369" h="428" extrusionOk="0">
                  <a:moveTo>
                    <a:pt x="395" y="0"/>
                  </a:moveTo>
                  <a:cubicBezTo>
                    <a:pt x="162" y="0"/>
                    <a:pt x="0" y="63"/>
                    <a:pt x="0" y="109"/>
                  </a:cubicBezTo>
                  <a:cubicBezTo>
                    <a:pt x="34" y="143"/>
                    <a:pt x="334" y="176"/>
                    <a:pt x="668" y="243"/>
                  </a:cubicBezTo>
                  <a:cubicBezTo>
                    <a:pt x="939" y="324"/>
                    <a:pt x="1188" y="428"/>
                    <a:pt x="1289" y="428"/>
                  </a:cubicBezTo>
                  <a:cubicBezTo>
                    <a:pt x="1313" y="428"/>
                    <a:pt x="1328" y="422"/>
                    <a:pt x="1335" y="410"/>
                  </a:cubicBezTo>
                  <a:cubicBezTo>
                    <a:pt x="1368" y="376"/>
                    <a:pt x="1101" y="143"/>
                    <a:pt x="734" y="43"/>
                  </a:cubicBezTo>
                  <a:cubicBezTo>
                    <a:pt x="613" y="12"/>
                    <a:pt x="497" y="0"/>
                    <a:pt x="39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814;p40">
              <a:extLst>
                <a:ext uri="{FF2B5EF4-FFF2-40B4-BE49-F238E27FC236}">
                  <a16:creationId xmlns:a16="http://schemas.microsoft.com/office/drawing/2014/main" id="{E2AA200A-3336-D0DC-184C-F7FF1A00C70C}"/>
                </a:ext>
              </a:extLst>
            </p:cNvPr>
            <p:cNvSpPr/>
            <p:nvPr/>
          </p:nvSpPr>
          <p:spPr>
            <a:xfrm>
              <a:off x="-2350725" y="1187325"/>
              <a:ext cx="17550" cy="7325"/>
            </a:xfrm>
            <a:custGeom>
              <a:avLst/>
              <a:gdLst/>
              <a:ahLst/>
              <a:cxnLst/>
              <a:rect l="l" t="t" r="r" b="b"/>
              <a:pathLst>
                <a:path w="702" h="293" extrusionOk="0">
                  <a:moveTo>
                    <a:pt x="134" y="1"/>
                  </a:moveTo>
                  <a:cubicBezTo>
                    <a:pt x="67" y="1"/>
                    <a:pt x="17" y="9"/>
                    <a:pt x="1" y="26"/>
                  </a:cubicBezTo>
                  <a:cubicBezTo>
                    <a:pt x="1" y="93"/>
                    <a:pt x="101" y="193"/>
                    <a:pt x="301" y="259"/>
                  </a:cubicBezTo>
                  <a:cubicBezTo>
                    <a:pt x="401" y="293"/>
                    <a:pt x="501" y="293"/>
                    <a:pt x="568" y="293"/>
                  </a:cubicBezTo>
                  <a:cubicBezTo>
                    <a:pt x="635" y="259"/>
                    <a:pt x="635" y="259"/>
                    <a:pt x="668" y="226"/>
                  </a:cubicBezTo>
                  <a:cubicBezTo>
                    <a:pt x="701" y="159"/>
                    <a:pt x="668" y="159"/>
                    <a:pt x="668" y="159"/>
                  </a:cubicBezTo>
                  <a:cubicBezTo>
                    <a:pt x="668" y="159"/>
                    <a:pt x="601" y="126"/>
                    <a:pt x="601" y="126"/>
                  </a:cubicBezTo>
                  <a:lnTo>
                    <a:pt x="568" y="126"/>
                  </a:lnTo>
                  <a:cubicBezTo>
                    <a:pt x="501" y="93"/>
                    <a:pt x="434" y="59"/>
                    <a:pt x="368" y="26"/>
                  </a:cubicBezTo>
                  <a:cubicBezTo>
                    <a:pt x="284" y="9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815;p40">
              <a:extLst>
                <a:ext uri="{FF2B5EF4-FFF2-40B4-BE49-F238E27FC236}">
                  <a16:creationId xmlns:a16="http://schemas.microsoft.com/office/drawing/2014/main" id="{68233C06-CB20-6D74-43B8-A447C17D129A}"/>
                </a:ext>
              </a:extLst>
            </p:cNvPr>
            <p:cNvSpPr/>
            <p:nvPr/>
          </p:nvSpPr>
          <p:spPr>
            <a:xfrm>
              <a:off x="-2083850" y="927775"/>
              <a:ext cx="167625" cy="37775"/>
            </a:xfrm>
            <a:custGeom>
              <a:avLst/>
              <a:gdLst/>
              <a:ahLst/>
              <a:cxnLst/>
              <a:rect l="l" t="t" r="r" b="b"/>
              <a:pathLst>
                <a:path w="6705" h="1511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1"/>
                    <a:pt x="500" y="534"/>
                    <a:pt x="834" y="701"/>
                  </a:cubicBezTo>
                  <a:cubicBezTo>
                    <a:pt x="1671" y="1240"/>
                    <a:pt x="2622" y="1510"/>
                    <a:pt x="3584" y="1510"/>
                  </a:cubicBezTo>
                  <a:cubicBezTo>
                    <a:pt x="4346" y="1510"/>
                    <a:pt x="5115" y="1340"/>
                    <a:pt x="5838" y="1001"/>
                  </a:cubicBezTo>
                  <a:cubicBezTo>
                    <a:pt x="6138" y="834"/>
                    <a:pt x="6438" y="634"/>
                    <a:pt x="6705" y="401"/>
                  </a:cubicBezTo>
                  <a:cubicBezTo>
                    <a:pt x="6703" y="399"/>
                    <a:pt x="6699" y="398"/>
                    <a:pt x="6695" y="398"/>
                  </a:cubicBezTo>
                  <a:cubicBezTo>
                    <a:pt x="6627" y="398"/>
                    <a:pt x="6299" y="618"/>
                    <a:pt x="5737" y="868"/>
                  </a:cubicBezTo>
                  <a:cubicBezTo>
                    <a:pt x="5083" y="1124"/>
                    <a:pt x="4357" y="1283"/>
                    <a:pt x="3640" y="1283"/>
                  </a:cubicBezTo>
                  <a:cubicBezTo>
                    <a:pt x="3516" y="1283"/>
                    <a:pt x="3392" y="1278"/>
                    <a:pt x="3269" y="1268"/>
                  </a:cubicBezTo>
                  <a:cubicBezTo>
                    <a:pt x="2435" y="1235"/>
                    <a:pt x="1601" y="1001"/>
                    <a:pt x="867" y="567"/>
                  </a:cubicBezTo>
                  <a:cubicBezTo>
                    <a:pt x="300" y="267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816;p40">
              <a:extLst>
                <a:ext uri="{FF2B5EF4-FFF2-40B4-BE49-F238E27FC236}">
                  <a16:creationId xmlns:a16="http://schemas.microsoft.com/office/drawing/2014/main" id="{10D3D910-A5BB-C229-54DD-BFEA5A2F4915}"/>
                </a:ext>
              </a:extLst>
            </p:cNvPr>
            <p:cNvSpPr/>
            <p:nvPr/>
          </p:nvSpPr>
          <p:spPr>
            <a:xfrm>
              <a:off x="-2070525" y="962800"/>
              <a:ext cx="181825" cy="50275"/>
            </a:xfrm>
            <a:custGeom>
              <a:avLst/>
              <a:gdLst/>
              <a:ahLst/>
              <a:cxnLst/>
              <a:rect l="l" t="t" r="r" b="b"/>
              <a:pathLst>
                <a:path w="7273" h="2011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301"/>
                    <a:pt x="568" y="534"/>
                    <a:pt x="901" y="768"/>
                  </a:cubicBezTo>
                  <a:cubicBezTo>
                    <a:pt x="1669" y="1335"/>
                    <a:pt x="2569" y="1735"/>
                    <a:pt x="3503" y="1935"/>
                  </a:cubicBezTo>
                  <a:cubicBezTo>
                    <a:pt x="3770" y="1985"/>
                    <a:pt x="4037" y="2010"/>
                    <a:pt x="4304" y="2010"/>
                  </a:cubicBezTo>
                  <a:cubicBezTo>
                    <a:pt x="4571" y="2010"/>
                    <a:pt x="4838" y="1985"/>
                    <a:pt x="5104" y="1935"/>
                  </a:cubicBezTo>
                  <a:cubicBezTo>
                    <a:pt x="5538" y="1868"/>
                    <a:pt x="5938" y="1702"/>
                    <a:pt x="6305" y="1468"/>
                  </a:cubicBezTo>
                  <a:cubicBezTo>
                    <a:pt x="6672" y="1301"/>
                    <a:pt x="7006" y="1101"/>
                    <a:pt x="7273" y="834"/>
                  </a:cubicBezTo>
                  <a:cubicBezTo>
                    <a:pt x="7273" y="832"/>
                    <a:pt x="7271" y="831"/>
                    <a:pt x="7268" y="831"/>
                  </a:cubicBezTo>
                  <a:cubicBezTo>
                    <a:pt x="7220" y="831"/>
                    <a:pt x="6832" y="1054"/>
                    <a:pt x="6239" y="1335"/>
                  </a:cubicBezTo>
                  <a:cubicBezTo>
                    <a:pt x="5872" y="1535"/>
                    <a:pt x="5471" y="1668"/>
                    <a:pt x="5071" y="1768"/>
                  </a:cubicBezTo>
                  <a:cubicBezTo>
                    <a:pt x="4846" y="1798"/>
                    <a:pt x="4615" y="1815"/>
                    <a:pt x="4382" y="1815"/>
                  </a:cubicBezTo>
                  <a:cubicBezTo>
                    <a:pt x="4098" y="1815"/>
                    <a:pt x="3812" y="1790"/>
                    <a:pt x="3537" y="1735"/>
                  </a:cubicBezTo>
                  <a:cubicBezTo>
                    <a:pt x="2636" y="1535"/>
                    <a:pt x="1769" y="1135"/>
                    <a:pt x="1001" y="634"/>
                  </a:cubicBezTo>
                  <a:cubicBezTo>
                    <a:pt x="668" y="401"/>
                    <a:pt x="334" y="20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817;p40">
              <a:extLst>
                <a:ext uri="{FF2B5EF4-FFF2-40B4-BE49-F238E27FC236}">
                  <a16:creationId xmlns:a16="http://schemas.microsoft.com/office/drawing/2014/main" id="{8FF44855-1DB9-F38A-56F8-419F70EF5744}"/>
                </a:ext>
              </a:extLst>
            </p:cNvPr>
            <p:cNvSpPr/>
            <p:nvPr/>
          </p:nvSpPr>
          <p:spPr>
            <a:xfrm>
              <a:off x="-1841200" y="1111200"/>
              <a:ext cx="141800" cy="73450"/>
            </a:xfrm>
            <a:custGeom>
              <a:avLst/>
              <a:gdLst/>
              <a:ahLst/>
              <a:cxnLst/>
              <a:rect l="l" t="t" r="r" b="b"/>
              <a:pathLst>
                <a:path w="5672" h="2938" extrusionOk="0">
                  <a:moveTo>
                    <a:pt x="1786" y="1"/>
                  </a:moveTo>
                  <a:cubicBezTo>
                    <a:pt x="1519" y="1"/>
                    <a:pt x="1260" y="37"/>
                    <a:pt x="1002" y="102"/>
                  </a:cubicBezTo>
                  <a:cubicBezTo>
                    <a:pt x="635" y="169"/>
                    <a:pt x="301" y="302"/>
                    <a:pt x="1" y="469"/>
                  </a:cubicBezTo>
                  <a:cubicBezTo>
                    <a:pt x="335" y="436"/>
                    <a:pt x="701" y="336"/>
                    <a:pt x="1035" y="236"/>
                  </a:cubicBezTo>
                  <a:cubicBezTo>
                    <a:pt x="1235" y="202"/>
                    <a:pt x="1427" y="185"/>
                    <a:pt x="1615" y="185"/>
                  </a:cubicBezTo>
                  <a:cubicBezTo>
                    <a:pt x="1802" y="185"/>
                    <a:pt x="1986" y="202"/>
                    <a:pt x="2169" y="236"/>
                  </a:cubicBezTo>
                  <a:cubicBezTo>
                    <a:pt x="2636" y="336"/>
                    <a:pt x="3036" y="602"/>
                    <a:pt x="3270" y="969"/>
                  </a:cubicBezTo>
                  <a:cubicBezTo>
                    <a:pt x="3370" y="1170"/>
                    <a:pt x="3437" y="1370"/>
                    <a:pt x="3437" y="1570"/>
                  </a:cubicBezTo>
                  <a:lnTo>
                    <a:pt x="3437" y="1770"/>
                  </a:lnTo>
                  <a:lnTo>
                    <a:pt x="3604" y="1670"/>
                  </a:lnTo>
                  <a:cubicBezTo>
                    <a:pt x="3819" y="1541"/>
                    <a:pt x="4062" y="1467"/>
                    <a:pt x="4297" y="1467"/>
                  </a:cubicBezTo>
                  <a:cubicBezTo>
                    <a:pt x="4426" y="1467"/>
                    <a:pt x="4553" y="1489"/>
                    <a:pt x="4671" y="1536"/>
                  </a:cubicBezTo>
                  <a:cubicBezTo>
                    <a:pt x="4971" y="1637"/>
                    <a:pt x="5205" y="1837"/>
                    <a:pt x="5371" y="2104"/>
                  </a:cubicBezTo>
                  <a:cubicBezTo>
                    <a:pt x="5472" y="2370"/>
                    <a:pt x="5572" y="2637"/>
                    <a:pt x="5572" y="2937"/>
                  </a:cubicBezTo>
                  <a:cubicBezTo>
                    <a:pt x="5672" y="2637"/>
                    <a:pt x="5638" y="2304"/>
                    <a:pt x="5472" y="2037"/>
                  </a:cubicBezTo>
                  <a:cubicBezTo>
                    <a:pt x="5338" y="1703"/>
                    <a:pt x="5071" y="1470"/>
                    <a:pt x="4738" y="1370"/>
                  </a:cubicBezTo>
                  <a:cubicBezTo>
                    <a:pt x="4571" y="1300"/>
                    <a:pt x="4393" y="1265"/>
                    <a:pt x="4215" y="1265"/>
                  </a:cubicBezTo>
                  <a:cubicBezTo>
                    <a:pt x="4024" y="1265"/>
                    <a:pt x="3834" y="1305"/>
                    <a:pt x="3659" y="1385"/>
                  </a:cubicBezTo>
                  <a:lnTo>
                    <a:pt x="3659" y="1385"/>
                  </a:lnTo>
                  <a:cubicBezTo>
                    <a:pt x="3635" y="1194"/>
                    <a:pt x="3572" y="1022"/>
                    <a:pt x="3470" y="869"/>
                  </a:cubicBezTo>
                  <a:cubicBezTo>
                    <a:pt x="3203" y="436"/>
                    <a:pt x="2736" y="135"/>
                    <a:pt x="2236" y="35"/>
                  </a:cubicBezTo>
                  <a:cubicBezTo>
                    <a:pt x="2082" y="12"/>
                    <a:pt x="1933" y="1"/>
                    <a:pt x="1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818;p40">
              <a:extLst>
                <a:ext uri="{FF2B5EF4-FFF2-40B4-BE49-F238E27FC236}">
                  <a16:creationId xmlns:a16="http://schemas.microsoft.com/office/drawing/2014/main" id="{DA60D9A7-92ED-0969-D5DE-41237057BCA7}"/>
                </a:ext>
              </a:extLst>
            </p:cNvPr>
            <p:cNvSpPr/>
            <p:nvPr/>
          </p:nvSpPr>
          <p:spPr>
            <a:xfrm>
              <a:off x="-2490825" y="1899300"/>
              <a:ext cx="83425" cy="402825"/>
            </a:xfrm>
            <a:custGeom>
              <a:avLst/>
              <a:gdLst/>
              <a:ahLst/>
              <a:cxnLst/>
              <a:rect l="l" t="t" r="r" b="b"/>
              <a:pathLst>
                <a:path w="3337" h="16113" extrusionOk="0">
                  <a:moveTo>
                    <a:pt x="3336" y="1"/>
                  </a:moveTo>
                  <a:cubicBezTo>
                    <a:pt x="768" y="4971"/>
                    <a:pt x="1" y="10642"/>
                    <a:pt x="1135" y="16112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819;p40">
              <a:extLst>
                <a:ext uri="{FF2B5EF4-FFF2-40B4-BE49-F238E27FC236}">
                  <a16:creationId xmlns:a16="http://schemas.microsoft.com/office/drawing/2014/main" id="{9353FF08-3414-C280-FED7-D5877F872126}"/>
                </a:ext>
              </a:extLst>
            </p:cNvPr>
            <p:cNvSpPr/>
            <p:nvPr/>
          </p:nvSpPr>
          <p:spPr>
            <a:xfrm>
              <a:off x="-1637700" y="2314650"/>
              <a:ext cx="206825" cy="89275"/>
            </a:xfrm>
            <a:custGeom>
              <a:avLst/>
              <a:gdLst/>
              <a:ahLst/>
              <a:cxnLst/>
              <a:rect l="l" t="t" r="r" b="b"/>
              <a:pathLst>
                <a:path w="8273" h="3571" extrusionOk="0">
                  <a:moveTo>
                    <a:pt x="4483" y="1"/>
                  </a:moveTo>
                  <a:cubicBezTo>
                    <a:pt x="4223" y="1"/>
                    <a:pt x="3963" y="22"/>
                    <a:pt x="3703" y="65"/>
                  </a:cubicBezTo>
                  <a:cubicBezTo>
                    <a:pt x="2302" y="199"/>
                    <a:pt x="701" y="632"/>
                    <a:pt x="0" y="1733"/>
                  </a:cubicBezTo>
                  <a:cubicBezTo>
                    <a:pt x="771" y="1286"/>
                    <a:pt x="1819" y="931"/>
                    <a:pt x="2814" y="931"/>
                  </a:cubicBezTo>
                  <a:cubicBezTo>
                    <a:pt x="3154" y="931"/>
                    <a:pt x="3488" y="972"/>
                    <a:pt x="3803" y="1066"/>
                  </a:cubicBezTo>
                  <a:cubicBezTo>
                    <a:pt x="5037" y="1433"/>
                    <a:pt x="6038" y="2267"/>
                    <a:pt x="6972" y="3134"/>
                  </a:cubicBezTo>
                  <a:cubicBezTo>
                    <a:pt x="7166" y="3352"/>
                    <a:pt x="7466" y="3571"/>
                    <a:pt x="7744" y="3571"/>
                  </a:cubicBezTo>
                  <a:cubicBezTo>
                    <a:pt x="7848" y="3571"/>
                    <a:pt x="7948" y="3540"/>
                    <a:pt x="8039" y="3468"/>
                  </a:cubicBezTo>
                  <a:cubicBezTo>
                    <a:pt x="8206" y="3301"/>
                    <a:pt x="8273" y="3067"/>
                    <a:pt x="8239" y="2867"/>
                  </a:cubicBezTo>
                  <a:cubicBezTo>
                    <a:pt x="8173" y="1833"/>
                    <a:pt x="7539" y="932"/>
                    <a:pt x="6638" y="465"/>
                  </a:cubicBezTo>
                  <a:cubicBezTo>
                    <a:pt x="5947" y="169"/>
                    <a:pt x="5220" y="1"/>
                    <a:pt x="4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820;p40">
              <a:extLst>
                <a:ext uri="{FF2B5EF4-FFF2-40B4-BE49-F238E27FC236}">
                  <a16:creationId xmlns:a16="http://schemas.microsoft.com/office/drawing/2014/main" id="{7B50BE9F-AB82-D648-B0F3-10273A1CE14D}"/>
                </a:ext>
              </a:extLst>
            </p:cNvPr>
            <p:cNvSpPr/>
            <p:nvPr/>
          </p:nvSpPr>
          <p:spPr>
            <a:xfrm>
              <a:off x="-3521550" y="2664025"/>
              <a:ext cx="1700" cy="13350"/>
            </a:xfrm>
            <a:custGeom>
              <a:avLst/>
              <a:gdLst/>
              <a:ahLst/>
              <a:cxnLst/>
              <a:rect l="l" t="t" r="r" b="b"/>
              <a:pathLst>
                <a:path w="68" h="534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167"/>
                    <a:pt x="34" y="334"/>
                    <a:pt x="67" y="534"/>
                  </a:cubicBezTo>
                  <a:cubicBezTo>
                    <a:pt x="67" y="367"/>
                    <a:pt x="34" y="167"/>
                    <a:pt x="0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821;p40">
              <a:extLst>
                <a:ext uri="{FF2B5EF4-FFF2-40B4-BE49-F238E27FC236}">
                  <a16:creationId xmlns:a16="http://schemas.microsoft.com/office/drawing/2014/main" id="{83A1365B-42D2-63A7-AC7D-5BCAC9509C07}"/>
                </a:ext>
              </a:extLst>
            </p:cNvPr>
            <p:cNvSpPr/>
            <p:nvPr/>
          </p:nvSpPr>
          <p:spPr>
            <a:xfrm>
              <a:off x="-4336300" y="2312925"/>
              <a:ext cx="817275" cy="808675"/>
            </a:xfrm>
            <a:custGeom>
              <a:avLst/>
              <a:gdLst/>
              <a:ahLst/>
              <a:cxnLst/>
              <a:rect l="l" t="t" r="r" b="b"/>
              <a:pathLst>
                <a:path w="32691" h="32347" extrusionOk="0">
                  <a:moveTo>
                    <a:pt x="3003" y="6806"/>
                  </a:moveTo>
                  <a:lnTo>
                    <a:pt x="3003" y="6806"/>
                  </a:lnTo>
                  <a:cubicBezTo>
                    <a:pt x="2836" y="7006"/>
                    <a:pt x="2702" y="7206"/>
                    <a:pt x="2569" y="7406"/>
                  </a:cubicBezTo>
                  <a:cubicBezTo>
                    <a:pt x="2702" y="7206"/>
                    <a:pt x="2836" y="7039"/>
                    <a:pt x="3003" y="6806"/>
                  </a:cubicBezTo>
                  <a:close/>
                  <a:moveTo>
                    <a:pt x="16379" y="1"/>
                  </a:moveTo>
                  <a:cubicBezTo>
                    <a:pt x="15878" y="1"/>
                    <a:pt x="15411" y="34"/>
                    <a:pt x="14944" y="67"/>
                  </a:cubicBezTo>
                  <a:cubicBezTo>
                    <a:pt x="14811" y="67"/>
                    <a:pt x="14711" y="67"/>
                    <a:pt x="14577" y="101"/>
                  </a:cubicBezTo>
                  <a:lnTo>
                    <a:pt x="14244" y="134"/>
                  </a:lnTo>
                  <a:cubicBezTo>
                    <a:pt x="14110" y="134"/>
                    <a:pt x="14010" y="168"/>
                    <a:pt x="13910" y="201"/>
                  </a:cubicBezTo>
                  <a:lnTo>
                    <a:pt x="13543" y="268"/>
                  </a:lnTo>
                  <a:lnTo>
                    <a:pt x="13243" y="301"/>
                  </a:lnTo>
                  <a:cubicBezTo>
                    <a:pt x="13010" y="368"/>
                    <a:pt x="12776" y="401"/>
                    <a:pt x="12543" y="468"/>
                  </a:cubicBezTo>
                  <a:lnTo>
                    <a:pt x="12176" y="534"/>
                  </a:lnTo>
                  <a:lnTo>
                    <a:pt x="11876" y="635"/>
                  </a:lnTo>
                  <a:cubicBezTo>
                    <a:pt x="11675" y="701"/>
                    <a:pt x="11509" y="735"/>
                    <a:pt x="11308" y="801"/>
                  </a:cubicBezTo>
                  <a:lnTo>
                    <a:pt x="10908" y="935"/>
                  </a:lnTo>
                  <a:lnTo>
                    <a:pt x="10475" y="1102"/>
                  </a:lnTo>
                  <a:lnTo>
                    <a:pt x="10074" y="1268"/>
                  </a:lnTo>
                  <a:cubicBezTo>
                    <a:pt x="9907" y="1335"/>
                    <a:pt x="9741" y="1402"/>
                    <a:pt x="9574" y="1468"/>
                  </a:cubicBezTo>
                  <a:lnTo>
                    <a:pt x="9174" y="1669"/>
                  </a:lnTo>
                  <a:lnTo>
                    <a:pt x="8740" y="1869"/>
                  </a:lnTo>
                  <a:cubicBezTo>
                    <a:pt x="8607" y="1935"/>
                    <a:pt x="8473" y="2002"/>
                    <a:pt x="8340" y="2102"/>
                  </a:cubicBezTo>
                  <a:lnTo>
                    <a:pt x="7906" y="2336"/>
                  </a:lnTo>
                  <a:lnTo>
                    <a:pt x="7539" y="2536"/>
                  </a:lnTo>
                  <a:lnTo>
                    <a:pt x="7406" y="2636"/>
                  </a:lnTo>
                  <a:lnTo>
                    <a:pt x="7039" y="2903"/>
                  </a:lnTo>
                  <a:cubicBezTo>
                    <a:pt x="6872" y="3003"/>
                    <a:pt x="6739" y="3103"/>
                    <a:pt x="6572" y="3203"/>
                  </a:cubicBezTo>
                  <a:cubicBezTo>
                    <a:pt x="6438" y="3336"/>
                    <a:pt x="6305" y="3403"/>
                    <a:pt x="6171" y="3503"/>
                  </a:cubicBezTo>
                  <a:cubicBezTo>
                    <a:pt x="5438" y="4070"/>
                    <a:pt x="4737" y="4704"/>
                    <a:pt x="4103" y="5405"/>
                  </a:cubicBezTo>
                  <a:cubicBezTo>
                    <a:pt x="3903" y="5638"/>
                    <a:pt x="3703" y="5905"/>
                    <a:pt x="3503" y="6138"/>
                  </a:cubicBezTo>
                  <a:cubicBezTo>
                    <a:pt x="3269" y="6405"/>
                    <a:pt x="3136" y="6572"/>
                    <a:pt x="3003" y="6806"/>
                  </a:cubicBezTo>
                  <a:lnTo>
                    <a:pt x="3103" y="6806"/>
                  </a:lnTo>
                  <a:cubicBezTo>
                    <a:pt x="3336" y="6806"/>
                    <a:pt x="3570" y="6772"/>
                    <a:pt x="3803" y="6706"/>
                  </a:cubicBezTo>
                  <a:cubicBezTo>
                    <a:pt x="3970" y="6572"/>
                    <a:pt x="4170" y="6439"/>
                    <a:pt x="4303" y="6305"/>
                  </a:cubicBezTo>
                  <a:cubicBezTo>
                    <a:pt x="4770" y="5972"/>
                    <a:pt x="5504" y="5938"/>
                    <a:pt x="5638" y="5405"/>
                  </a:cubicBezTo>
                  <a:cubicBezTo>
                    <a:pt x="5638" y="5204"/>
                    <a:pt x="5638" y="5038"/>
                    <a:pt x="5671" y="4838"/>
                  </a:cubicBezTo>
                  <a:cubicBezTo>
                    <a:pt x="5805" y="4537"/>
                    <a:pt x="6238" y="4471"/>
                    <a:pt x="6605" y="4471"/>
                  </a:cubicBezTo>
                  <a:cubicBezTo>
                    <a:pt x="6739" y="4471"/>
                    <a:pt x="6905" y="4504"/>
                    <a:pt x="6972" y="4637"/>
                  </a:cubicBezTo>
                  <a:cubicBezTo>
                    <a:pt x="7039" y="4737"/>
                    <a:pt x="7039" y="4838"/>
                    <a:pt x="6972" y="4938"/>
                  </a:cubicBezTo>
                  <a:cubicBezTo>
                    <a:pt x="6772" y="5538"/>
                    <a:pt x="6338" y="6038"/>
                    <a:pt x="5805" y="6372"/>
                  </a:cubicBezTo>
                  <a:cubicBezTo>
                    <a:pt x="5338" y="6639"/>
                    <a:pt x="4770" y="6872"/>
                    <a:pt x="4637" y="7373"/>
                  </a:cubicBezTo>
                  <a:cubicBezTo>
                    <a:pt x="4704" y="7539"/>
                    <a:pt x="5004" y="7539"/>
                    <a:pt x="5037" y="7706"/>
                  </a:cubicBezTo>
                  <a:cubicBezTo>
                    <a:pt x="5071" y="7873"/>
                    <a:pt x="4871" y="7940"/>
                    <a:pt x="4804" y="8040"/>
                  </a:cubicBezTo>
                  <a:cubicBezTo>
                    <a:pt x="4737" y="8173"/>
                    <a:pt x="4937" y="8473"/>
                    <a:pt x="5137" y="8473"/>
                  </a:cubicBezTo>
                  <a:cubicBezTo>
                    <a:pt x="5371" y="8440"/>
                    <a:pt x="5571" y="8307"/>
                    <a:pt x="5704" y="8173"/>
                  </a:cubicBezTo>
                  <a:cubicBezTo>
                    <a:pt x="6205" y="7773"/>
                    <a:pt x="6605" y="7239"/>
                    <a:pt x="6839" y="6639"/>
                  </a:cubicBezTo>
                  <a:cubicBezTo>
                    <a:pt x="6872" y="6372"/>
                    <a:pt x="6972" y="6138"/>
                    <a:pt x="7139" y="5938"/>
                  </a:cubicBezTo>
                  <a:cubicBezTo>
                    <a:pt x="7243" y="5869"/>
                    <a:pt x="7355" y="5836"/>
                    <a:pt x="7461" y="5836"/>
                  </a:cubicBezTo>
                  <a:cubicBezTo>
                    <a:pt x="7661" y="5836"/>
                    <a:pt x="7841" y="5954"/>
                    <a:pt x="7906" y="6172"/>
                  </a:cubicBezTo>
                  <a:cubicBezTo>
                    <a:pt x="8041" y="6114"/>
                    <a:pt x="8198" y="6056"/>
                    <a:pt x="8326" y="6056"/>
                  </a:cubicBezTo>
                  <a:cubicBezTo>
                    <a:pt x="8419" y="6056"/>
                    <a:pt x="8498" y="6087"/>
                    <a:pt x="8540" y="6172"/>
                  </a:cubicBezTo>
                  <a:cubicBezTo>
                    <a:pt x="8573" y="6239"/>
                    <a:pt x="8573" y="6339"/>
                    <a:pt x="8607" y="6405"/>
                  </a:cubicBezTo>
                  <a:cubicBezTo>
                    <a:pt x="8673" y="6739"/>
                    <a:pt x="9107" y="6872"/>
                    <a:pt x="9174" y="7206"/>
                  </a:cubicBezTo>
                  <a:cubicBezTo>
                    <a:pt x="9207" y="7539"/>
                    <a:pt x="8707" y="7806"/>
                    <a:pt x="8340" y="7873"/>
                  </a:cubicBezTo>
                  <a:lnTo>
                    <a:pt x="7272" y="8006"/>
                  </a:lnTo>
                  <a:cubicBezTo>
                    <a:pt x="7139" y="8040"/>
                    <a:pt x="6972" y="8073"/>
                    <a:pt x="6872" y="8173"/>
                  </a:cubicBezTo>
                  <a:cubicBezTo>
                    <a:pt x="6705" y="8240"/>
                    <a:pt x="6672" y="8407"/>
                    <a:pt x="6739" y="8574"/>
                  </a:cubicBezTo>
                  <a:cubicBezTo>
                    <a:pt x="6772" y="8640"/>
                    <a:pt x="6839" y="8707"/>
                    <a:pt x="6905" y="8774"/>
                  </a:cubicBezTo>
                  <a:cubicBezTo>
                    <a:pt x="7172" y="9107"/>
                    <a:pt x="6972" y="9608"/>
                    <a:pt x="6572" y="9641"/>
                  </a:cubicBezTo>
                  <a:cubicBezTo>
                    <a:pt x="6405" y="9641"/>
                    <a:pt x="6272" y="9608"/>
                    <a:pt x="6138" y="9608"/>
                  </a:cubicBezTo>
                  <a:cubicBezTo>
                    <a:pt x="5704" y="9641"/>
                    <a:pt x="5371" y="9908"/>
                    <a:pt x="5204" y="10308"/>
                  </a:cubicBezTo>
                  <a:cubicBezTo>
                    <a:pt x="5037" y="10675"/>
                    <a:pt x="4804" y="11042"/>
                    <a:pt x="4537" y="11342"/>
                  </a:cubicBezTo>
                  <a:cubicBezTo>
                    <a:pt x="4003" y="11742"/>
                    <a:pt x="3069" y="11642"/>
                    <a:pt x="2802" y="12243"/>
                  </a:cubicBezTo>
                  <a:cubicBezTo>
                    <a:pt x="2736" y="12510"/>
                    <a:pt x="2736" y="12777"/>
                    <a:pt x="2802" y="13043"/>
                  </a:cubicBezTo>
                  <a:cubicBezTo>
                    <a:pt x="2869" y="13277"/>
                    <a:pt x="2836" y="13577"/>
                    <a:pt x="2702" y="13811"/>
                  </a:cubicBezTo>
                  <a:cubicBezTo>
                    <a:pt x="2631" y="13918"/>
                    <a:pt x="2483" y="13987"/>
                    <a:pt x="2341" y="13987"/>
                  </a:cubicBezTo>
                  <a:cubicBezTo>
                    <a:pt x="2217" y="13987"/>
                    <a:pt x="2097" y="13935"/>
                    <a:pt x="2035" y="13811"/>
                  </a:cubicBezTo>
                  <a:cubicBezTo>
                    <a:pt x="2002" y="13711"/>
                    <a:pt x="2002" y="13577"/>
                    <a:pt x="2035" y="13477"/>
                  </a:cubicBezTo>
                  <a:cubicBezTo>
                    <a:pt x="2102" y="13110"/>
                    <a:pt x="2169" y="12710"/>
                    <a:pt x="2235" y="12343"/>
                  </a:cubicBezTo>
                  <a:cubicBezTo>
                    <a:pt x="2302" y="12076"/>
                    <a:pt x="2269" y="11776"/>
                    <a:pt x="2135" y="11509"/>
                  </a:cubicBezTo>
                  <a:cubicBezTo>
                    <a:pt x="1994" y="11351"/>
                    <a:pt x="1789" y="11266"/>
                    <a:pt x="1581" y="11266"/>
                  </a:cubicBezTo>
                  <a:cubicBezTo>
                    <a:pt x="1396" y="11266"/>
                    <a:pt x="1210" y="11334"/>
                    <a:pt x="1068" y="11476"/>
                  </a:cubicBezTo>
                  <a:cubicBezTo>
                    <a:pt x="768" y="11742"/>
                    <a:pt x="567" y="12109"/>
                    <a:pt x="501" y="12510"/>
                  </a:cubicBezTo>
                  <a:cubicBezTo>
                    <a:pt x="434" y="12843"/>
                    <a:pt x="334" y="13177"/>
                    <a:pt x="201" y="13510"/>
                  </a:cubicBezTo>
                  <a:cubicBezTo>
                    <a:pt x="134" y="13844"/>
                    <a:pt x="100" y="14144"/>
                    <a:pt x="67" y="14478"/>
                  </a:cubicBezTo>
                  <a:cubicBezTo>
                    <a:pt x="34" y="14811"/>
                    <a:pt x="0" y="15145"/>
                    <a:pt x="0" y="15478"/>
                  </a:cubicBezTo>
                  <a:cubicBezTo>
                    <a:pt x="34" y="15445"/>
                    <a:pt x="67" y="15412"/>
                    <a:pt x="134" y="15345"/>
                  </a:cubicBezTo>
                  <a:cubicBezTo>
                    <a:pt x="267" y="15212"/>
                    <a:pt x="485" y="14740"/>
                    <a:pt x="720" y="14740"/>
                  </a:cubicBezTo>
                  <a:cubicBezTo>
                    <a:pt x="779" y="14740"/>
                    <a:pt x="840" y="14770"/>
                    <a:pt x="901" y="14845"/>
                  </a:cubicBezTo>
                  <a:cubicBezTo>
                    <a:pt x="968" y="14911"/>
                    <a:pt x="968" y="15045"/>
                    <a:pt x="901" y="15145"/>
                  </a:cubicBezTo>
                  <a:cubicBezTo>
                    <a:pt x="834" y="15278"/>
                    <a:pt x="634" y="15312"/>
                    <a:pt x="567" y="15412"/>
                  </a:cubicBezTo>
                  <a:cubicBezTo>
                    <a:pt x="501" y="15545"/>
                    <a:pt x="601" y="15745"/>
                    <a:pt x="734" y="15845"/>
                  </a:cubicBezTo>
                  <a:cubicBezTo>
                    <a:pt x="901" y="15912"/>
                    <a:pt x="1034" y="16012"/>
                    <a:pt x="1168" y="16146"/>
                  </a:cubicBezTo>
                  <a:cubicBezTo>
                    <a:pt x="1335" y="16412"/>
                    <a:pt x="1168" y="16813"/>
                    <a:pt x="1368" y="17080"/>
                  </a:cubicBezTo>
                  <a:cubicBezTo>
                    <a:pt x="1535" y="17346"/>
                    <a:pt x="1835" y="17346"/>
                    <a:pt x="2135" y="17380"/>
                  </a:cubicBezTo>
                  <a:lnTo>
                    <a:pt x="2235" y="17380"/>
                  </a:lnTo>
                  <a:cubicBezTo>
                    <a:pt x="2269" y="16746"/>
                    <a:pt x="2736" y="16246"/>
                    <a:pt x="3369" y="16179"/>
                  </a:cubicBezTo>
                  <a:cubicBezTo>
                    <a:pt x="3490" y="16153"/>
                    <a:pt x="3615" y="16140"/>
                    <a:pt x="3743" y="16140"/>
                  </a:cubicBezTo>
                  <a:cubicBezTo>
                    <a:pt x="4749" y="16140"/>
                    <a:pt x="5935" y="16903"/>
                    <a:pt x="6438" y="17613"/>
                  </a:cubicBezTo>
                  <a:cubicBezTo>
                    <a:pt x="7105" y="18514"/>
                    <a:pt x="7439" y="19782"/>
                    <a:pt x="8473" y="20215"/>
                  </a:cubicBezTo>
                  <a:cubicBezTo>
                    <a:pt x="9207" y="20549"/>
                    <a:pt x="10274" y="20415"/>
                    <a:pt x="10608" y="21149"/>
                  </a:cubicBezTo>
                  <a:cubicBezTo>
                    <a:pt x="10942" y="21783"/>
                    <a:pt x="10374" y="22517"/>
                    <a:pt x="10308" y="23217"/>
                  </a:cubicBezTo>
                  <a:cubicBezTo>
                    <a:pt x="10308" y="23684"/>
                    <a:pt x="10341" y="24185"/>
                    <a:pt x="10441" y="24618"/>
                  </a:cubicBezTo>
                  <a:cubicBezTo>
                    <a:pt x="10508" y="25119"/>
                    <a:pt x="10308" y="25586"/>
                    <a:pt x="9907" y="25853"/>
                  </a:cubicBezTo>
                  <a:cubicBezTo>
                    <a:pt x="9641" y="25953"/>
                    <a:pt x="9340" y="25953"/>
                    <a:pt x="9140" y="26119"/>
                  </a:cubicBezTo>
                  <a:cubicBezTo>
                    <a:pt x="8807" y="26453"/>
                    <a:pt x="9107" y="27120"/>
                    <a:pt x="8740" y="27420"/>
                  </a:cubicBezTo>
                  <a:cubicBezTo>
                    <a:pt x="8607" y="27520"/>
                    <a:pt x="8473" y="27621"/>
                    <a:pt x="8306" y="27654"/>
                  </a:cubicBezTo>
                  <a:cubicBezTo>
                    <a:pt x="7539" y="28054"/>
                    <a:pt x="7539" y="29188"/>
                    <a:pt x="7906" y="29956"/>
                  </a:cubicBezTo>
                  <a:cubicBezTo>
                    <a:pt x="7906" y="29989"/>
                    <a:pt x="7939" y="30022"/>
                    <a:pt x="7939" y="30056"/>
                  </a:cubicBezTo>
                  <a:cubicBezTo>
                    <a:pt x="9107" y="30723"/>
                    <a:pt x="10341" y="31290"/>
                    <a:pt x="11642" y="31657"/>
                  </a:cubicBezTo>
                  <a:cubicBezTo>
                    <a:pt x="13190" y="32119"/>
                    <a:pt x="14780" y="32347"/>
                    <a:pt x="16364" y="32347"/>
                  </a:cubicBezTo>
                  <a:cubicBezTo>
                    <a:pt x="19015" y="32347"/>
                    <a:pt x="21650" y="31708"/>
                    <a:pt x="24051" y="30456"/>
                  </a:cubicBezTo>
                  <a:cubicBezTo>
                    <a:pt x="24551" y="30189"/>
                    <a:pt x="25018" y="29889"/>
                    <a:pt x="25485" y="29589"/>
                  </a:cubicBezTo>
                  <a:cubicBezTo>
                    <a:pt x="26219" y="29122"/>
                    <a:pt x="26886" y="28555"/>
                    <a:pt x="27520" y="27987"/>
                  </a:cubicBezTo>
                  <a:cubicBezTo>
                    <a:pt x="27954" y="27587"/>
                    <a:pt x="28387" y="27154"/>
                    <a:pt x="28788" y="26687"/>
                  </a:cubicBezTo>
                  <a:cubicBezTo>
                    <a:pt x="29054" y="26386"/>
                    <a:pt x="29321" y="26053"/>
                    <a:pt x="29555" y="25719"/>
                  </a:cubicBezTo>
                  <a:cubicBezTo>
                    <a:pt x="29688" y="25552"/>
                    <a:pt x="29822" y="25386"/>
                    <a:pt x="29922" y="25219"/>
                  </a:cubicBezTo>
                  <a:cubicBezTo>
                    <a:pt x="30289" y="24685"/>
                    <a:pt x="30622" y="24151"/>
                    <a:pt x="30889" y="23584"/>
                  </a:cubicBezTo>
                  <a:cubicBezTo>
                    <a:pt x="31323" y="22784"/>
                    <a:pt x="31690" y="21950"/>
                    <a:pt x="31957" y="21049"/>
                  </a:cubicBezTo>
                  <a:cubicBezTo>
                    <a:pt x="32257" y="20182"/>
                    <a:pt x="32457" y="19248"/>
                    <a:pt x="32590" y="18314"/>
                  </a:cubicBezTo>
                  <a:cubicBezTo>
                    <a:pt x="32624" y="17947"/>
                    <a:pt x="32690" y="17580"/>
                    <a:pt x="32690" y="17213"/>
                  </a:cubicBezTo>
                  <a:lnTo>
                    <a:pt x="32690" y="17213"/>
                  </a:lnTo>
                  <a:cubicBezTo>
                    <a:pt x="32524" y="17380"/>
                    <a:pt x="32290" y="17480"/>
                    <a:pt x="32057" y="17513"/>
                  </a:cubicBezTo>
                  <a:cubicBezTo>
                    <a:pt x="31656" y="17447"/>
                    <a:pt x="31323" y="17213"/>
                    <a:pt x="31156" y="16846"/>
                  </a:cubicBezTo>
                  <a:cubicBezTo>
                    <a:pt x="31023" y="16479"/>
                    <a:pt x="30922" y="16079"/>
                    <a:pt x="30856" y="15712"/>
                  </a:cubicBezTo>
                  <a:cubicBezTo>
                    <a:pt x="30822" y="15478"/>
                    <a:pt x="30689" y="15312"/>
                    <a:pt x="30522" y="15212"/>
                  </a:cubicBezTo>
                  <a:cubicBezTo>
                    <a:pt x="30389" y="15145"/>
                    <a:pt x="30255" y="15112"/>
                    <a:pt x="30089" y="15112"/>
                  </a:cubicBezTo>
                  <a:cubicBezTo>
                    <a:pt x="29622" y="14978"/>
                    <a:pt x="29488" y="14278"/>
                    <a:pt x="29021" y="14077"/>
                  </a:cubicBezTo>
                  <a:cubicBezTo>
                    <a:pt x="28888" y="14044"/>
                    <a:pt x="28721" y="14011"/>
                    <a:pt x="28554" y="13977"/>
                  </a:cubicBezTo>
                  <a:cubicBezTo>
                    <a:pt x="27954" y="13944"/>
                    <a:pt x="27353" y="13677"/>
                    <a:pt x="26920" y="13244"/>
                  </a:cubicBezTo>
                  <a:cubicBezTo>
                    <a:pt x="26820" y="13077"/>
                    <a:pt x="26686" y="12910"/>
                    <a:pt x="26553" y="12777"/>
                  </a:cubicBezTo>
                  <a:cubicBezTo>
                    <a:pt x="26452" y="12696"/>
                    <a:pt x="26338" y="12652"/>
                    <a:pt x="26220" y="12652"/>
                  </a:cubicBezTo>
                  <a:cubicBezTo>
                    <a:pt x="26143" y="12652"/>
                    <a:pt x="26065" y="12670"/>
                    <a:pt x="25986" y="12710"/>
                  </a:cubicBezTo>
                  <a:cubicBezTo>
                    <a:pt x="26119" y="12977"/>
                    <a:pt x="26252" y="13244"/>
                    <a:pt x="26386" y="13477"/>
                  </a:cubicBezTo>
                  <a:cubicBezTo>
                    <a:pt x="26486" y="13711"/>
                    <a:pt x="26619" y="13944"/>
                    <a:pt x="26786" y="14111"/>
                  </a:cubicBezTo>
                  <a:cubicBezTo>
                    <a:pt x="26924" y="14249"/>
                    <a:pt x="27094" y="14324"/>
                    <a:pt x="27274" y="14324"/>
                  </a:cubicBezTo>
                  <a:cubicBezTo>
                    <a:pt x="27355" y="14324"/>
                    <a:pt x="27437" y="14309"/>
                    <a:pt x="27520" y="14278"/>
                  </a:cubicBezTo>
                  <a:cubicBezTo>
                    <a:pt x="27587" y="14211"/>
                    <a:pt x="27687" y="14211"/>
                    <a:pt x="27754" y="14178"/>
                  </a:cubicBezTo>
                  <a:cubicBezTo>
                    <a:pt x="27820" y="14211"/>
                    <a:pt x="27887" y="14244"/>
                    <a:pt x="27920" y="14278"/>
                  </a:cubicBezTo>
                  <a:cubicBezTo>
                    <a:pt x="28221" y="14711"/>
                    <a:pt x="28187" y="15278"/>
                    <a:pt x="27820" y="15645"/>
                  </a:cubicBezTo>
                  <a:cubicBezTo>
                    <a:pt x="27453" y="15979"/>
                    <a:pt x="27020" y="16246"/>
                    <a:pt x="26553" y="16379"/>
                  </a:cubicBezTo>
                  <a:cubicBezTo>
                    <a:pt x="26428" y="16454"/>
                    <a:pt x="26302" y="16492"/>
                    <a:pt x="26163" y="16492"/>
                  </a:cubicBezTo>
                  <a:cubicBezTo>
                    <a:pt x="26117" y="16492"/>
                    <a:pt x="26069" y="16488"/>
                    <a:pt x="26019" y="16479"/>
                  </a:cubicBezTo>
                  <a:cubicBezTo>
                    <a:pt x="25719" y="16446"/>
                    <a:pt x="25552" y="16079"/>
                    <a:pt x="25452" y="15779"/>
                  </a:cubicBezTo>
                  <a:cubicBezTo>
                    <a:pt x="25218" y="15078"/>
                    <a:pt x="25118" y="14344"/>
                    <a:pt x="24685" y="13777"/>
                  </a:cubicBezTo>
                  <a:cubicBezTo>
                    <a:pt x="24551" y="13577"/>
                    <a:pt x="24418" y="13410"/>
                    <a:pt x="24318" y="13210"/>
                  </a:cubicBezTo>
                  <a:cubicBezTo>
                    <a:pt x="24218" y="12977"/>
                    <a:pt x="24251" y="12710"/>
                    <a:pt x="24118" y="12510"/>
                  </a:cubicBezTo>
                  <a:cubicBezTo>
                    <a:pt x="23951" y="12310"/>
                    <a:pt x="23651" y="12176"/>
                    <a:pt x="23617" y="11909"/>
                  </a:cubicBezTo>
                  <a:cubicBezTo>
                    <a:pt x="23651" y="11709"/>
                    <a:pt x="23751" y="11542"/>
                    <a:pt x="23917" y="11476"/>
                  </a:cubicBezTo>
                  <a:cubicBezTo>
                    <a:pt x="24084" y="11409"/>
                    <a:pt x="24284" y="11376"/>
                    <a:pt x="24451" y="11309"/>
                  </a:cubicBezTo>
                  <a:cubicBezTo>
                    <a:pt x="24518" y="11275"/>
                    <a:pt x="24585" y="11242"/>
                    <a:pt x="24585" y="11175"/>
                  </a:cubicBezTo>
                  <a:cubicBezTo>
                    <a:pt x="24585" y="11109"/>
                    <a:pt x="24451" y="11009"/>
                    <a:pt x="24418" y="10909"/>
                  </a:cubicBezTo>
                  <a:cubicBezTo>
                    <a:pt x="24384" y="10808"/>
                    <a:pt x="24485" y="10708"/>
                    <a:pt x="24551" y="10575"/>
                  </a:cubicBezTo>
                  <a:cubicBezTo>
                    <a:pt x="24651" y="10341"/>
                    <a:pt x="24384" y="10075"/>
                    <a:pt x="24118" y="9975"/>
                  </a:cubicBezTo>
                  <a:cubicBezTo>
                    <a:pt x="23851" y="9874"/>
                    <a:pt x="23551" y="9808"/>
                    <a:pt x="23450" y="9574"/>
                  </a:cubicBezTo>
                  <a:cubicBezTo>
                    <a:pt x="23384" y="9441"/>
                    <a:pt x="23384" y="9307"/>
                    <a:pt x="23350" y="9207"/>
                  </a:cubicBezTo>
                  <a:cubicBezTo>
                    <a:pt x="23317" y="8874"/>
                    <a:pt x="23084" y="8607"/>
                    <a:pt x="22750" y="8540"/>
                  </a:cubicBezTo>
                  <a:cubicBezTo>
                    <a:pt x="22715" y="8533"/>
                    <a:pt x="22681" y="8530"/>
                    <a:pt x="22647" y="8530"/>
                  </a:cubicBezTo>
                  <a:cubicBezTo>
                    <a:pt x="22357" y="8530"/>
                    <a:pt x="22120" y="8775"/>
                    <a:pt x="22150" y="9074"/>
                  </a:cubicBezTo>
                  <a:cubicBezTo>
                    <a:pt x="22183" y="9241"/>
                    <a:pt x="22283" y="9374"/>
                    <a:pt x="22350" y="9541"/>
                  </a:cubicBezTo>
                  <a:cubicBezTo>
                    <a:pt x="22450" y="9708"/>
                    <a:pt x="22416" y="9941"/>
                    <a:pt x="22250" y="9975"/>
                  </a:cubicBezTo>
                  <a:cubicBezTo>
                    <a:pt x="22225" y="9984"/>
                    <a:pt x="22200" y="9988"/>
                    <a:pt x="22176" y="9988"/>
                  </a:cubicBezTo>
                  <a:cubicBezTo>
                    <a:pt x="21972" y="9988"/>
                    <a:pt x="21771" y="9707"/>
                    <a:pt x="21586" y="9707"/>
                  </a:cubicBezTo>
                  <a:cubicBezTo>
                    <a:pt x="21551" y="9707"/>
                    <a:pt x="21516" y="9717"/>
                    <a:pt x="21482" y="9741"/>
                  </a:cubicBezTo>
                  <a:lnTo>
                    <a:pt x="21749" y="10675"/>
                  </a:lnTo>
                  <a:cubicBezTo>
                    <a:pt x="21680" y="10717"/>
                    <a:pt x="21606" y="10735"/>
                    <a:pt x="21532" y="10735"/>
                  </a:cubicBezTo>
                  <a:cubicBezTo>
                    <a:pt x="21247" y="10735"/>
                    <a:pt x="20947" y="10465"/>
                    <a:pt x="20815" y="10175"/>
                  </a:cubicBezTo>
                  <a:cubicBezTo>
                    <a:pt x="20682" y="9808"/>
                    <a:pt x="20648" y="9374"/>
                    <a:pt x="20482" y="9041"/>
                  </a:cubicBezTo>
                  <a:cubicBezTo>
                    <a:pt x="20362" y="8777"/>
                    <a:pt x="20071" y="8565"/>
                    <a:pt x="19805" y="8565"/>
                  </a:cubicBezTo>
                  <a:cubicBezTo>
                    <a:pt x="19700" y="8565"/>
                    <a:pt x="19599" y="8598"/>
                    <a:pt x="19514" y="8674"/>
                  </a:cubicBezTo>
                  <a:cubicBezTo>
                    <a:pt x="19514" y="9107"/>
                    <a:pt x="20081" y="9307"/>
                    <a:pt x="20348" y="9674"/>
                  </a:cubicBezTo>
                  <a:cubicBezTo>
                    <a:pt x="20582" y="9941"/>
                    <a:pt x="20515" y="10341"/>
                    <a:pt x="20248" y="10542"/>
                  </a:cubicBezTo>
                  <a:cubicBezTo>
                    <a:pt x="20188" y="10575"/>
                    <a:pt x="20123" y="10590"/>
                    <a:pt x="20057" y="10590"/>
                  </a:cubicBezTo>
                  <a:cubicBezTo>
                    <a:pt x="19796" y="10590"/>
                    <a:pt x="19534" y="10355"/>
                    <a:pt x="19614" y="10141"/>
                  </a:cubicBezTo>
                  <a:cubicBezTo>
                    <a:pt x="19648" y="10008"/>
                    <a:pt x="19748" y="9941"/>
                    <a:pt x="19748" y="9808"/>
                  </a:cubicBezTo>
                  <a:cubicBezTo>
                    <a:pt x="19748" y="9708"/>
                    <a:pt x="19648" y="9541"/>
                    <a:pt x="19514" y="9474"/>
                  </a:cubicBezTo>
                  <a:lnTo>
                    <a:pt x="19014" y="9041"/>
                  </a:lnTo>
                  <a:cubicBezTo>
                    <a:pt x="18914" y="8940"/>
                    <a:pt x="18780" y="8874"/>
                    <a:pt x="18647" y="8807"/>
                  </a:cubicBezTo>
                  <a:cubicBezTo>
                    <a:pt x="18618" y="8805"/>
                    <a:pt x="18589" y="8803"/>
                    <a:pt x="18560" y="8803"/>
                  </a:cubicBezTo>
                  <a:cubicBezTo>
                    <a:pt x="18195" y="8803"/>
                    <a:pt x="17870" y="8998"/>
                    <a:pt x="17746" y="9307"/>
                  </a:cubicBezTo>
                  <a:cubicBezTo>
                    <a:pt x="17580" y="9641"/>
                    <a:pt x="17413" y="9975"/>
                    <a:pt x="17179" y="10275"/>
                  </a:cubicBezTo>
                  <a:cubicBezTo>
                    <a:pt x="16979" y="10475"/>
                    <a:pt x="16721" y="10575"/>
                    <a:pt x="16462" y="10575"/>
                  </a:cubicBezTo>
                  <a:cubicBezTo>
                    <a:pt x="16204" y="10575"/>
                    <a:pt x="15945" y="10475"/>
                    <a:pt x="15745" y="10275"/>
                  </a:cubicBezTo>
                  <a:cubicBezTo>
                    <a:pt x="15378" y="9841"/>
                    <a:pt x="15545" y="9174"/>
                    <a:pt x="16079" y="8974"/>
                  </a:cubicBezTo>
                  <a:cubicBezTo>
                    <a:pt x="16279" y="8907"/>
                    <a:pt x="16512" y="8907"/>
                    <a:pt x="16646" y="8740"/>
                  </a:cubicBezTo>
                  <a:cubicBezTo>
                    <a:pt x="16812" y="8440"/>
                    <a:pt x="16279" y="8040"/>
                    <a:pt x="16479" y="7740"/>
                  </a:cubicBezTo>
                  <a:cubicBezTo>
                    <a:pt x="16612" y="7506"/>
                    <a:pt x="16979" y="7606"/>
                    <a:pt x="17246" y="7539"/>
                  </a:cubicBezTo>
                  <a:cubicBezTo>
                    <a:pt x="17513" y="7439"/>
                    <a:pt x="17646" y="7206"/>
                    <a:pt x="17813" y="6972"/>
                  </a:cubicBezTo>
                  <a:cubicBezTo>
                    <a:pt x="17931" y="6766"/>
                    <a:pt x="18126" y="6561"/>
                    <a:pt x="18377" y="6561"/>
                  </a:cubicBezTo>
                  <a:cubicBezTo>
                    <a:pt x="18410" y="6561"/>
                    <a:pt x="18445" y="6564"/>
                    <a:pt x="18480" y="6572"/>
                  </a:cubicBezTo>
                  <a:cubicBezTo>
                    <a:pt x="18447" y="6405"/>
                    <a:pt x="18447" y="6272"/>
                    <a:pt x="18480" y="6105"/>
                  </a:cubicBezTo>
                  <a:cubicBezTo>
                    <a:pt x="18526" y="5992"/>
                    <a:pt x="18632" y="5925"/>
                    <a:pt x="18749" y="5925"/>
                  </a:cubicBezTo>
                  <a:cubicBezTo>
                    <a:pt x="18804" y="5925"/>
                    <a:pt x="18860" y="5940"/>
                    <a:pt x="18914" y="5972"/>
                  </a:cubicBezTo>
                  <a:cubicBezTo>
                    <a:pt x="18814" y="6205"/>
                    <a:pt x="18914" y="6505"/>
                    <a:pt x="19181" y="6572"/>
                  </a:cubicBezTo>
                  <a:cubicBezTo>
                    <a:pt x="19332" y="6637"/>
                    <a:pt x="19496" y="6674"/>
                    <a:pt x="19657" y="6674"/>
                  </a:cubicBezTo>
                  <a:cubicBezTo>
                    <a:pt x="19745" y="6674"/>
                    <a:pt x="19832" y="6662"/>
                    <a:pt x="19915" y="6639"/>
                  </a:cubicBezTo>
                  <a:cubicBezTo>
                    <a:pt x="20181" y="6605"/>
                    <a:pt x="20482" y="6505"/>
                    <a:pt x="20515" y="6272"/>
                  </a:cubicBezTo>
                  <a:cubicBezTo>
                    <a:pt x="20515" y="6172"/>
                    <a:pt x="20482" y="6105"/>
                    <a:pt x="20515" y="6005"/>
                  </a:cubicBezTo>
                  <a:cubicBezTo>
                    <a:pt x="20543" y="5921"/>
                    <a:pt x="20607" y="5895"/>
                    <a:pt x="20690" y="5895"/>
                  </a:cubicBezTo>
                  <a:cubicBezTo>
                    <a:pt x="20836" y="5895"/>
                    <a:pt x="21041" y="5977"/>
                    <a:pt x="21210" y="5977"/>
                  </a:cubicBezTo>
                  <a:cubicBezTo>
                    <a:pt x="21290" y="5977"/>
                    <a:pt x="21362" y="5959"/>
                    <a:pt x="21416" y="5905"/>
                  </a:cubicBezTo>
                  <a:cubicBezTo>
                    <a:pt x="21516" y="5772"/>
                    <a:pt x="21416" y="5538"/>
                    <a:pt x="21216" y="5505"/>
                  </a:cubicBezTo>
                  <a:cubicBezTo>
                    <a:pt x="21167" y="5495"/>
                    <a:pt x="21115" y="5491"/>
                    <a:pt x="21062" y="5491"/>
                  </a:cubicBezTo>
                  <a:cubicBezTo>
                    <a:pt x="20934" y="5491"/>
                    <a:pt x="20800" y="5514"/>
                    <a:pt x="20682" y="5538"/>
                  </a:cubicBezTo>
                  <a:cubicBezTo>
                    <a:pt x="20515" y="5538"/>
                    <a:pt x="20315" y="5438"/>
                    <a:pt x="20282" y="5271"/>
                  </a:cubicBezTo>
                  <a:cubicBezTo>
                    <a:pt x="20248" y="5104"/>
                    <a:pt x="20448" y="4971"/>
                    <a:pt x="20482" y="4804"/>
                  </a:cubicBezTo>
                  <a:cubicBezTo>
                    <a:pt x="20501" y="4626"/>
                    <a:pt x="20334" y="4530"/>
                    <a:pt x="20159" y="4530"/>
                  </a:cubicBezTo>
                  <a:cubicBezTo>
                    <a:pt x="20039" y="4530"/>
                    <a:pt x="19916" y="4576"/>
                    <a:pt x="19848" y="4671"/>
                  </a:cubicBezTo>
                  <a:cubicBezTo>
                    <a:pt x="19714" y="4938"/>
                    <a:pt x="19681" y="5238"/>
                    <a:pt x="19781" y="5505"/>
                  </a:cubicBezTo>
                  <a:cubicBezTo>
                    <a:pt x="19881" y="5805"/>
                    <a:pt x="19848" y="6105"/>
                    <a:pt x="19648" y="6339"/>
                  </a:cubicBezTo>
                  <a:cubicBezTo>
                    <a:pt x="19622" y="6390"/>
                    <a:pt x="19568" y="6411"/>
                    <a:pt x="19506" y="6411"/>
                  </a:cubicBezTo>
                  <a:cubicBezTo>
                    <a:pt x="19406" y="6411"/>
                    <a:pt x="19289" y="6354"/>
                    <a:pt x="19247" y="6272"/>
                  </a:cubicBezTo>
                  <a:cubicBezTo>
                    <a:pt x="19181" y="6105"/>
                    <a:pt x="19147" y="5938"/>
                    <a:pt x="19147" y="5772"/>
                  </a:cubicBezTo>
                  <a:cubicBezTo>
                    <a:pt x="19181" y="5605"/>
                    <a:pt x="19081" y="5471"/>
                    <a:pt x="18914" y="5405"/>
                  </a:cubicBezTo>
                  <a:cubicBezTo>
                    <a:pt x="18885" y="5395"/>
                    <a:pt x="18852" y="5391"/>
                    <a:pt x="18819" y="5391"/>
                  </a:cubicBezTo>
                  <a:cubicBezTo>
                    <a:pt x="18739" y="5391"/>
                    <a:pt x="18651" y="5414"/>
                    <a:pt x="18580" y="5438"/>
                  </a:cubicBezTo>
                  <a:cubicBezTo>
                    <a:pt x="18567" y="5439"/>
                    <a:pt x="18554" y="5439"/>
                    <a:pt x="18541" y="5439"/>
                  </a:cubicBezTo>
                  <a:cubicBezTo>
                    <a:pt x="18097" y="5439"/>
                    <a:pt x="17817" y="4892"/>
                    <a:pt x="17947" y="4471"/>
                  </a:cubicBezTo>
                  <a:cubicBezTo>
                    <a:pt x="18147" y="4070"/>
                    <a:pt x="18480" y="3737"/>
                    <a:pt x="18914" y="3570"/>
                  </a:cubicBezTo>
                  <a:cubicBezTo>
                    <a:pt x="19098" y="3432"/>
                    <a:pt x="19314" y="3357"/>
                    <a:pt x="19540" y="3357"/>
                  </a:cubicBezTo>
                  <a:cubicBezTo>
                    <a:pt x="19641" y="3357"/>
                    <a:pt x="19745" y="3372"/>
                    <a:pt x="19848" y="3403"/>
                  </a:cubicBezTo>
                  <a:cubicBezTo>
                    <a:pt x="19981" y="3503"/>
                    <a:pt x="20048" y="3603"/>
                    <a:pt x="20181" y="3703"/>
                  </a:cubicBezTo>
                  <a:cubicBezTo>
                    <a:pt x="20351" y="3767"/>
                    <a:pt x="20520" y="3790"/>
                    <a:pt x="20689" y="3790"/>
                  </a:cubicBezTo>
                  <a:cubicBezTo>
                    <a:pt x="20787" y="3790"/>
                    <a:pt x="20884" y="3782"/>
                    <a:pt x="20982" y="3770"/>
                  </a:cubicBezTo>
                  <a:cubicBezTo>
                    <a:pt x="21382" y="3803"/>
                    <a:pt x="21783" y="3937"/>
                    <a:pt x="22083" y="4204"/>
                  </a:cubicBezTo>
                  <a:cubicBezTo>
                    <a:pt x="22216" y="4304"/>
                    <a:pt x="22316" y="4471"/>
                    <a:pt x="22216" y="4604"/>
                  </a:cubicBezTo>
                  <a:cubicBezTo>
                    <a:pt x="22150" y="4737"/>
                    <a:pt x="21849" y="4771"/>
                    <a:pt x="21916" y="4938"/>
                  </a:cubicBezTo>
                  <a:cubicBezTo>
                    <a:pt x="21964" y="4954"/>
                    <a:pt x="22012" y="4961"/>
                    <a:pt x="22060" y="4961"/>
                  </a:cubicBezTo>
                  <a:cubicBezTo>
                    <a:pt x="22315" y="4961"/>
                    <a:pt x="22560" y="4751"/>
                    <a:pt x="22617" y="4471"/>
                  </a:cubicBezTo>
                  <a:cubicBezTo>
                    <a:pt x="22750" y="4537"/>
                    <a:pt x="22850" y="4704"/>
                    <a:pt x="22883" y="4871"/>
                  </a:cubicBezTo>
                  <a:cubicBezTo>
                    <a:pt x="23047" y="4707"/>
                    <a:pt x="23251" y="4630"/>
                    <a:pt x="23452" y="4630"/>
                  </a:cubicBezTo>
                  <a:cubicBezTo>
                    <a:pt x="23703" y="4630"/>
                    <a:pt x="23951" y="4749"/>
                    <a:pt x="24118" y="4971"/>
                  </a:cubicBezTo>
                  <a:cubicBezTo>
                    <a:pt x="24184" y="5071"/>
                    <a:pt x="24251" y="5171"/>
                    <a:pt x="24351" y="5238"/>
                  </a:cubicBezTo>
                  <a:cubicBezTo>
                    <a:pt x="24387" y="5261"/>
                    <a:pt x="24435" y="5273"/>
                    <a:pt x="24482" y="5273"/>
                  </a:cubicBezTo>
                  <a:cubicBezTo>
                    <a:pt x="24568" y="5273"/>
                    <a:pt x="24651" y="5236"/>
                    <a:pt x="24651" y="5171"/>
                  </a:cubicBezTo>
                  <a:cubicBezTo>
                    <a:pt x="24651" y="5138"/>
                    <a:pt x="24651" y="5104"/>
                    <a:pt x="24651" y="5038"/>
                  </a:cubicBezTo>
                  <a:cubicBezTo>
                    <a:pt x="24585" y="4871"/>
                    <a:pt x="24518" y="4704"/>
                    <a:pt x="24451" y="4537"/>
                  </a:cubicBezTo>
                  <a:cubicBezTo>
                    <a:pt x="24511" y="4507"/>
                    <a:pt x="24571" y="4494"/>
                    <a:pt x="24630" y="4494"/>
                  </a:cubicBezTo>
                  <a:cubicBezTo>
                    <a:pt x="24833" y="4494"/>
                    <a:pt x="25022" y="4649"/>
                    <a:pt x="25152" y="4804"/>
                  </a:cubicBezTo>
                  <a:cubicBezTo>
                    <a:pt x="25445" y="5212"/>
                    <a:pt x="25698" y="5301"/>
                    <a:pt x="25982" y="5301"/>
                  </a:cubicBezTo>
                  <a:cubicBezTo>
                    <a:pt x="26202" y="5301"/>
                    <a:pt x="26441" y="5247"/>
                    <a:pt x="26730" y="5247"/>
                  </a:cubicBezTo>
                  <a:cubicBezTo>
                    <a:pt x="26831" y="5247"/>
                    <a:pt x="26938" y="5254"/>
                    <a:pt x="27053" y="5271"/>
                  </a:cubicBezTo>
                  <a:cubicBezTo>
                    <a:pt x="27620" y="5371"/>
                    <a:pt x="27887" y="5738"/>
                    <a:pt x="28221" y="6172"/>
                  </a:cubicBezTo>
                  <a:cubicBezTo>
                    <a:pt x="29221" y="7539"/>
                    <a:pt x="30522" y="8640"/>
                    <a:pt x="31456" y="10075"/>
                  </a:cubicBezTo>
                  <a:cubicBezTo>
                    <a:pt x="31556" y="10241"/>
                    <a:pt x="31623" y="10375"/>
                    <a:pt x="31723" y="10542"/>
                  </a:cubicBezTo>
                  <a:lnTo>
                    <a:pt x="31656" y="10408"/>
                  </a:lnTo>
                  <a:cubicBezTo>
                    <a:pt x="31323" y="9508"/>
                    <a:pt x="30856" y="8607"/>
                    <a:pt x="30355" y="7773"/>
                  </a:cubicBezTo>
                  <a:cubicBezTo>
                    <a:pt x="30222" y="7573"/>
                    <a:pt x="30122" y="7406"/>
                    <a:pt x="29988" y="7239"/>
                  </a:cubicBezTo>
                  <a:lnTo>
                    <a:pt x="29788" y="6906"/>
                  </a:lnTo>
                  <a:cubicBezTo>
                    <a:pt x="29688" y="6772"/>
                    <a:pt x="29588" y="6639"/>
                    <a:pt x="29488" y="6472"/>
                  </a:cubicBezTo>
                  <a:cubicBezTo>
                    <a:pt x="29388" y="6339"/>
                    <a:pt x="29321" y="6272"/>
                    <a:pt x="29221" y="6172"/>
                  </a:cubicBezTo>
                  <a:lnTo>
                    <a:pt x="29054" y="5938"/>
                  </a:lnTo>
                  <a:cubicBezTo>
                    <a:pt x="28988" y="5872"/>
                    <a:pt x="28921" y="5805"/>
                    <a:pt x="28854" y="5705"/>
                  </a:cubicBezTo>
                  <a:lnTo>
                    <a:pt x="28654" y="5471"/>
                  </a:lnTo>
                  <a:lnTo>
                    <a:pt x="28587" y="5371"/>
                  </a:lnTo>
                  <a:lnTo>
                    <a:pt x="28321" y="5138"/>
                  </a:lnTo>
                  <a:lnTo>
                    <a:pt x="28321" y="5104"/>
                  </a:lnTo>
                  <a:lnTo>
                    <a:pt x="28254" y="5038"/>
                  </a:lnTo>
                  <a:cubicBezTo>
                    <a:pt x="28187" y="4971"/>
                    <a:pt x="28120" y="4904"/>
                    <a:pt x="28054" y="4838"/>
                  </a:cubicBezTo>
                  <a:cubicBezTo>
                    <a:pt x="27987" y="4771"/>
                    <a:pt x="27820" y="4604"/>
                    <a:pt x="27687" y="4504"/>
                  </a:cubicBezTo>
                  <a:cubicBezTo>
                    <a:pt x="27587" y="4371"/>
                    <a:pt x="27520" y="4304"/>
                    <a:pt x="27420" y="4204"/>
                  </a:cubicBezTo>
                  <a:lnTo>
                    <a:pt x="27153" y="3970"/>
                  </a:lnTo>
                  <a:lnTo>
                    <a:pt x="26886" y="3770"/>
                  </a:lnTo>
                  <a:cubicBezTo>
                    <a:pt x="26753" y="3670"/>
                    <a:pt x="26653" y="3570"/>
                    <a:pt x="26519" y="3470"/>
                  </a:cubicBezTo>
                  <a:cubicBezTo>
                    <a:pt x="26219" y="3236"/>
                    <a:pt x="25886" y="3003"/>
                    <a:pt x="25552" y="2769"/>
                  </a:cubicBezTo>
                  <a:cubicBezTo>
                    <a:pt x="25485" y="2736"/>
                    <a:pt x="25385" y="2669"/>
                    <a:pt x="25318" y="2603"/>
                  </a:cubicBezTo>
                  <a:cubicBezTo>
                    <a:pt x="25218" y="2569"/>
                    <a:pt x="25152" y="2503"/>
                    <a:pt x="25052" y="2469"/>
                  </a:cubicBezTo>
                  <a:lnTo>
                    <a:pt x="24818" y="2302"/>
                  </a:lnTo>
                  <a:lnTo>
                    <a:pt x="24551" y="2136"/>
                  </a:lnTo>
                  <a:cubicBezTo>
                    <a:pt x="24485" y="2102"/>
                    <a:pt x="24418" y="2069"/>
                    <a:pt x="24351" y="2036"/>
                  </a:cubicBezTo>
                  <a:lnTo>
                    <a:pt x="24251" y="1969"/>
                  </a:lnTo>
                  <a:lnTo>
                    <a:pt x="23784" y="1735"/>
                  </a:lnTo>
                  <a:cubicBezTo>
                    <a:pt x="23717" y="1702"/>
                    <a:pt x="23651" y="1669"/>
                    <a:pt x="23551" y="1635"/>
                  </a:cubicBezTo>
                  <a:cubicBezTo>
                    <a:pt x="23484" y="1602"/>
                    <a:pt x="23384" y="1535"/>
                    <a:pt x="23284" y="1502"/>
                  </a:cubicBezTo>
                  <a:lnTo>
                    <a:pt x="23217" y="1468"/>
                  </a:lnTo>
                  <a:lnTo>
                    <a:pt x="22950" y="1335"/>
                  </a:lnTo>
                  <a:lnTo>
                    <a:pt x="22583" y="1202"/>
                  </a:lnTo>
                  <a:cubicBezTo>
                    <a:pt x="22450" y="1135"/>
                    <a:pt x="22283" y="1068"/>
                    <a:pt x="22150" y="1001"/>
                  </a:cubicBezTo>
                  <a:cubicBezTo>
                    <a:pt x="21983" y="968"/>
                    <a:pt x="21816" y="901"/>
                    <a:pt x="21649" y="835"/>
                  </a:cubicBezTo>
                  <a:cubicBezTo>
                    <a:pt x="21482" y="801"/>
                    <a:pt x="21316" y="735"/>
                    <a:pt x="21149" y="668"/>
                  </a:cubicBezTo>
                  <a:cubicBezTo>
                    <a:pt x="20982" y="635"/>
                    <a:pt x="20815" y="568"/>
                    <a:pt x="20648" y="534"/>
                  </a:cubicBezTo>
                  <a:cubicBezTo>
                    <a:pt x="20282" y="468"/>
                    <a:pt x="19948" y="368"/>
                    <a:pt x="19614" y="301"/>
                  </a:cubicBezTo>
                  <a:lnTo>
                    <a:pt x="19214" y="234"/>
                  </a:lnTo>
                  <a:lnTo>
                    <a:pt x="19181" y="234"/>
                  </a:lnTo>
                  <a:lnTo>
                    <a:pt x="19014" y="201"/>
                  </a:lnTo>
                  <a:cubicBezTo>
                    <a:pt x="18780" y="168"/>
                    <a:pt x="18514" y="134"/>
                    <a:pt x="18280" y="101"/>
                  </a:cubicBezTo>
                  <a:lnTo>
                    <a:pt x="18180" y="101"/>
                  </a:lnTo>
                  <a:cubicBezTo>
                    <a:pt x="18113" y="101"/>
                    <a:pt x="18047" y="101"/>
                    <a:pt x="17947" y="67"/>
                  </a:cubicBezTo>
                  <a:lnTo>
                    <a:pt x="17446" y="34"/>
                  </a:lnTo>
                  <a:cubicBezTo>
                    <a:pt x="17279" y="34"/>
                    <a:pt x="17113" y="34"/>
                    <a:pt x="16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822;p40">
              <a:extLst>
                <a:ext uri="{FF2B5EF4-FFF2-40B4-BE49-F238E27FC236}">
                  <a16:creationId xmlns:a16="http://schemas.microsoft.com/office/drawing/2014/main" id="{590BB133-4E0C-F5B2-F538-3529F906219E}"/>
                </a:ext>
              </a:extLst>
            </p:cNvPr>
            <p:cNvSpPr/>
            <p:nvPr/>
          </p:nvSpPr>
          <p:spPr>
            <a:xfrm>
              <a:off x="-4077775" y="2320650"/>
              <a:ext cx="156800" cy="127450"/>
            </a:xfrm>
            <a:custGeom>
              <a:avLst/>
              <a:gdLst/>
              <a:ahLst/>
              <a:cxnLst/>
              <a:rect l="l" t="t" r="r" b="b"/>
              <a:pathLst>
                <a:path w="6272" h="5098" extrusionOk="0">
                  <a:moveTo>
                    <a:pt x="5301" y="0"/>
                  </a:moveTo>
                  <a:cubicBezTo>
                    <a:pt x="4683" y="0"/>
                    <a:pt x="3945" y="313"/>
                    <a:pt x="3536" y="626"/>
                  </a:cubicBezTo>
                  <a:cubicBezTo>
                    <a:pt x="2887" y="1113"/>
                    <a:pt x="2174" y="1695"/>
                    <a:pt x="1275" y="1695"/>
                  </a:cubicBezTo>
                  <a:cubicBezTo>
                    <a:pt x="1251" y="1695"/>
                    <a:pt x="1226" y="1694"/>
                    <a:pt x="1201" y="1693"/>
                  </a:cubicBezTo>
                  <a:cubicBezTo>
                    <a:pt x="1068" y="1660"/>
                    <a:pt x="934" y="1643"/>
                    <a:pt x="801" y="1643"/>
                  </a:cubicBezTo>
                  <a:cubicBezTo>
                    <a:pt x="667" y="1643"/>
                    <a:pt x="534" y="1660"/>
                    <a:pt x="400" y="1693"/>
                  </a:cubicBezTo>
                  <a:cubicBezTo>
                    <a:pt x="167" y="1760"/>
                    <a:pt x="0" y="2127"/>
                    <a:pt x="234" y="2294"/>
                  </a:cubicBezTo>
                  <a:cubicBezTo>
                    <a:pt x="334" y="2360"/>
                    <a:pt x="500" y="2360"/>
                    <a:pt x="634" y="2394"/>
                  </a:cubicBezTo>
                  <a:cubicBezTo>
                    <a:pt x="867" y="2560"/>
                    <a:pt x="934" y="2861"/>
                    <a:pt x="801" y="3094"/>
                  </a:cubicBezTo>
                  <a:cubicBezTo>
                    <a:pt x="667" y="3328"/>
                    <a:pt x="467" y="3528"/>
                    <a:pt x="300" y="3761"/>
                  </a:cubicBezTo>
                  <a:cubicBezTo>
                    <a:pt x="167" y="3995"/>
                    <a:pt x="100" y="4228"/>
                    <a:pt x="134" y="4495"/>
                  </a:cubicBezTo>
                  <a:cubicBezTo>
                    <a:pt x="134" y="4695"/>
                    <a:pt x="234" y="4862"/>
                    <a:pt x="367" y="4996"/>
                  </a:cubicBezTo>
                  <a:cubicBezTo>
                    <a:pt x="459" y="5067"/>
                    <a:pt x="563" y="5098"/>
                    <a:pt x="670" y="5098"/>
                  </a:cubicBezTo>
                  <a:cubicBezTo>
                    <a:pt x="916" y="5098"/>
                    <a:pt x="1182" y="4937"/>
                    <a:pt x="1368" y="4729"/>
                  </a:cubicBezTo>
                  <a:cubicBezTo>
                    <a:pt x="1568" y="4428"/>
                    <a:pt x="1801" y="4128"/>
                    <a:pt x="2102" y="3895"/>
                  </a:cubicBezTo>
                  <a:cubicBezTo>
                    <a:pt x="2268" y="3828"/>
                    <a:pt x="2435" y="3761"/>
                    <a:pt x="2602" y="3728"/>
                  </a:cubicBezTo>
                  <a:lnTo>
                    <a:pt x="3870" y="3428"/>
                  </a:lnTo>
                  <a:cubicBezTo>
                    <a:pt x="4070" y="3394"/>
                    <a:pt x="4270" y="3294"/>
                    <a:pt x="4403" y="3161"/>
                  </a:cubicBezTo>
                  <a:cubicBezTo>
                    <a:pt x="4570" y="2927"/>
                    <a:pt x="4503" y="2661"/>
                    <a:pt x="4603" y="2427"/>
                  </a:cubicBezTo>
                  <a:cubicBezTo>
                    <a:pt x="4770" y="2027"/>
                    <a:pt x="5304" y="1893"/>
                    <a:pt x="5471" y="1526"/>
                  </a:cubicBezTo>
                  <a:cubicBezTo>
                    <a:pt x="5537" y="1393"/>
                    <a:pt x="5604" y="1193"/>
                    <a:pt x="5704" y="1093"/>
                  </a:cubicBezTo>
                  <a:cubicBezTo>
                    <a:pt x="5804" y="1026"/>
                    <a:pt x="5938" y="993"/>
                    <a:pt x="6038" y="926"/>
                  </a:cubicBezTo>
                  <a:cubicBezTo>
                    <a:pt x="6271" y="692"/>
                    <a:pt x="6205" y="326"/>
                    <a:pt x="5938" y="159"/>
                  </a:cubicBezTo>
                  <a:cubicBezTo>
                    <a:pt x="5761" y="47"/>
                    <a:pt x="5540" y="0"/>
                    <a:pt x="5301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823;p40">
              <a:extLst>
                <a:ext uri="{FF2B5EF4-FFF2-40B4-BE49-F238E27FC236}">
                  <a16:creationId xmlns:a16="http://schemas.microsoft.com/office/drawing/2014/main" id="{3456FBDD-B7F5-2E45-6C23-2025CF753904}"/>
                </a:ext>
              </a:extLst>
            </p:cNvPr>
            <p:cNvSpPr/>
            <p:nvPr/>
          </p:nvSpPr>
          <p:spPr>
            <a:xfrm>
              <a:off x="-4006075" y="2574300"/>
              <a:ext cx="354450" cy="452850"/>
            </a:xfrm>
            <a:custGeom>
              <a:avLst/>
              <a:gdLst/>
              <a:ahLst/>
              <a:cxnLst/>
              <a:rect l="l" t="t" r="r" b="b"/>
              <a:pathLst>
                <a:path w="14178" h="18114" extrusionOk="0">
                  <a:moveTo>
                    <a:pt x="4788" y="0"/>
                  </a:moveTo>
                  <a:cubicBezTo>
                    <a:pt x="4420" y="0"/>
                    <a:pt x="4092" y="194"/>
                    <a:pt x="3837" y="720"/>
                  </a:cubicBezTo>
                  <a:cubicBezTo>
                    <a:pt x="3782" y="488"/>
                    <a:pt x="3598" y="390"/>
                    <a:pt x="3380" y="390"/>
                  </a:cubicBezTo>
                  <a:cubicBezTo>
                    <a:pt x="3065" y="390"/>
                    <a:pt x="2680" y="592"/>
                    <a:pt x="2503" y="887"/>
                  </a:cubicBezTo>
                  <a:cubicBezTo>
                    <a:pt x="2202" y="1354"/>
                    <a:pt x="2136" y="2021"/>
                    <a:pt x="1669" y="2388"/>
                  </a:cubicBezTo>
                  <a:cubicBezTo>
                    <a:pt x="1335" y="2622"/>
                    <a:pt x="768" y="2655"/>
                    <a:pt x="501" y="2989"/>
                  </a:cubicBezTo>
                  <a:cubicBezTo>
                    <a:pt x="301" y="3256"/>
                    <a:pt x="234" y="3556"/>
                    <a:pt x="234" y="3856"/>
                  </a:cubicBezTo>
                  <a:lnTo>
                    <a:pt x="68" y="5624"/>
                  </a:lnTo>
                  <a:cubicBezTo>
                    <a:pt x="1" y="6091"/>
                    <a:pt x="34" y="6591"/>
                    <a:pt x="234" y="7025"/>
                  </a:cubicBezTo>
                  <a:cubicBezTo>
                    <a:pt x="391" y="7316"/>
                    <a:pt x="728" y="7502"/>
                    <a:pt x="1044" y="7502"/>
                  </a:cubicBezTo>
                  <a:cubicBezTo>
                    <a:pt x="1198" y="7502"/>
                    <a:pt x="1348" y="7457"/>
                    <a:pt x="1469" y="7358"/>
                  </a:cubicBezTo>
                  <a:cubicBezTo>
                    <a:pt x="1602" y="7192"/>
                    <a:pt x="1702" y="6992"/>
                    <a:pt x="1835" y="6791"/>
                  </a:cubicBezTo>
                  <a:cubicBezTo>
                    <a:pt x="1991" y="6585"/>
                    <a:pt x="2266" y="6458"/>
                    <a:pt x="2537" y="6458"/>
                  </a:cubicBezTo>
                  <a:cubicBezTo>
                    <a:pt x="2616" y="6458"/>
                    <a:pt x="2694" y="6469"/>
                    <a:pt x="2769" y="6491"/>
                  </a:cubicBezTo>
                  <a:cubicBezTo>
                    <a:pt x="3070" y="6591"/>
                    <a:pt x="3303" y="6758"/>
                    <a:pt x="3503" y="6992"/>
                  </a:cubicBezTo>
                  <a:cubicBezTo>
                    <a:pt x="5171" y="8759"/>
                    <a:pt x="5772" y="11295"/>
                    <a:pt x="5838" y="13696"/>
                  </a:cubicBezTo>
                  <a:cubicBezTo>
                    <a:pt x="5838" y="14163"/>
                    <a:pt x="5905" y="14597"/>
                    <a:pt x="6038" y="15031"/>
                  </a:cubicBezTo>
                  <a:cubicBezTo>
                    <a:pt x="6205" y="15498"/>
                    <a:pt x="6639" y="15898"/>
                    <a:pt x="6739" y="16398"/>
                  </a:cubicBezTo>
                  <a:cubicBezTo>
                    <a:pt x="6839" y="16799"/>
                    <a:pt x="6739" y="17232"/>
                    <a:pt x="6906" y="17566"/>
                  </a:cubicBezTo>
                  <a:cubicBezTo>
                    <a:pt x="7092" y="17939"/>
                    <a:pt x="7498" y="18114"/>
                    <a:pt x="7918" y="18114"/>
                  </a:cubicBezTo>
                  <a:cubicBezTo>
                    <a:pt x="8250" y="18114"/>
                    <a:pt x="8591" y="18005"/>
                    <a:pt x="8840" y="17799"/>
                  </a:cubicBezTo>
                  <a:cubicBezTo>
                    <a:pt x="9408" y="17332"/>
                    <a:pt x="9574" y="16532"/>
                    <a:pt x="9708" y="15831"/>
                  </a:cubicBezTo>
                  <a:cubicBezTo>
                    <a:pt x="9741" y="15097"/>
                    <a:pt x="9941" y="14364"/>
                    <a:pt x="10308" y="13730"/>
                  </a:cubicBezTo>
                  <a:cubicBezTo>
                    <a:pt x="10608" y="13363"/>
                    <a:pt x="10875" y="12996"/>
                    <a:pt x="11109" y="12596"/>
                  </a:cubicBezTo>
                  <a:cubicBezTo>
                    <a:pt x="11376" y="12029"/>
                    <a:pt x="11175" y="11328"/>
                    <a:pt x="11409" y="10728"/>
                  </a:cubicBezTo>
                  <a:cubicBezTo>
                    <a:pt x="11743" y="9927"/>
                    <a:pt x="12643" y="9560"/>
                    <a:pt x="13277" y="9026"/>
                  </a:cubicBezTo>
                  <a:cubicBezTo>
                    <a:pt x="13944" y="8493"/>
                    <a:pt x="14178" y="7225"/>
                    <a:pt x="13377" y="6958"/>
                  </a:cubicBezTo>
                  <a:cubicBezTo>
                    <a:pt x="13077" y="6825"/>
                    <a:pt x="12743" y="6925"/>
                    <a:pt x="12443" y="6825"/>
                  </a:cubicBezTo>
                  <a:cubicBezTo>
                    <a:pt x="12076" y="6591"/>
                    <a:pt x="11809" y="6258"/>
                    <a:pt x="11709" y="5824"/>
                  </a:cubicBezTo>
                  <a:lnTo>
                    <a:pt x="10608" y="2722"/>
                  </a:lnTo>
                  <a:cubicBezTo>
                    <a:pt x="10375" y="2121"/>
                    <a:pt x="10041" y="1388"/>
                    <a:pt x="9374" y="1287"/>
                  </a:cubicBezTo>
                  <a:cubicBezTo>
                    <a:pt x="8974" y="1321"/>
                    <a:pt x="8607" y="1388"/>
                    <a:pt x="8240" y="1488"/>
                  </a:cubicBezTo>
                  <a:cubicBezTo>
                    <a:pt x="8193" y="1496"/>
                    <a:pt x="8145" y="1500"/>
                    <a:pt x="8095" y="1500"/>
                  </a:cubicBezTo>
                  <a:cubicBezTo>
                    <a:pt x="7154" y="1500"/>
                    <a:pt x="5814" y="0"/>
                    <a:pt x="4788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824;p40">
              <a:extLst>
                <a:ext uri="{FF2B5EF4-FFF2-40B4-BE49-F238E27FC236}">
                  <a16:creationId xmlns:a16="http://schemas.microsoft.com/office/drawing/2014/main" id="{B73013AF-DB08-88A8-6AFC-B565C2C68796}"/>
                </a:ext>
              </a:extLst>
            </p:cNvPr>
            <p:cNvSpPr/>
            <p:nvPr/>
          </p:nvSpPr>
          <p:spPr>
            <a:xfrm>
              <a:off x="-3725875" y="2879675"/>
              <a:ext cx="80525" cy="81250"/>
            </a:xfrm>
            <a:custGeom>
              <a:avLst/>
              <a:gdLst/>
              <a:ahLst/>
              <a:cxnLst/>
              <a:rect l="l" t="t" r="r" b="b"/>
              <a:pathLst>
                <a:path w="3221" h="3250" extrusionOk="0">
                  <a:moveTo>
                    <a:pt x="1838" y="1"/>
                  </a:moveTo>
                  <a:cubicBezTo>
                    <a:pt x="1794" y="1"/>
                    <a:pt x="1748" y="5"/>
                    <a:pt x="1702" y="14"/>
                  </a:cubicBezTo>
                  <a:cubicBezTo>
                    <a:pt x="1469" y="80"/>
                    <a:pt x="1469" y="147"/>
                    <a:pt x="1302" y="381"/>
                  </a:cubicBezTo>
                  <a:cubicBezTo>
                    <a:pt x="1135" y="614"/>
                    <a:pt x="868" y="848"/>
                    <a:pt x="701" y="1081"/>
                  </a:cubicBezTo>
                  <a:cubicBezTo>
                    <a:pt x="468" y="1481"/>
                    <a:pt x="701" y="2082"/>
                    <a:pt x="334" y="2415"/>
                  </a:cubicBezTo>
                  <a:cubicBezTo>
                    <a:pt x="268" y="2482"/>
                    <a:pt x="168" y="2515"/>
                    <a:pt x="101" y="2582"/>
                  </a:cubicBezTo>
                  <a:cubicBezTo>
                    <a:pt x="1" y="2782"/>
                    <a:pt x="34" y="3016"/>
                    <a:pt x="201" y="3149"/>
                  </a:cubicBezTo>
                  <a:cubicBezTo>
                    <a:pt x="284" y="3216"/>
                    <a:pt x="393" y="3249"/>
                    <a:pt x="501" y="3249"/>
                  </a:cubicBezTo>
                  <a:cubicBezTo>
                    <a:pt x="610" y="3249"/>
                    <a:pt x="718" y="3216"/>
                    <a:pt x="801" y="3149"/>
                  </a:cubicBezTo>
                  <a:cubicBezTo>
                    <a:pt x="1002" y="3049"/>
                    <a:pt x="1135" y="2849"/>
                    <a:pt x="1168" y="2649"/>
                  </a:cubicBezTo>
                  <a:cubicBezTo>
                    <a:pt x="1202" y="2515"/>
                    <a:pt x="1268" y="2349"/>
                    <a:pt x="1368" y="2249"/>
                  </a:cubicBezTo>
                  <a:cubicBezTo>
                    <a:pt x="1460" y="2157"/>
                    <a:pt x="1572" y="2135"/>
                    <a:pt x="1692" y="2135"/>
                  </a:cubicBezTo>
                  <a:cubicBezTo>
                    <a:pt x="1803" y="2135"/>
                    <a:pt x="1921" y="2154"/>
                    <a:pt x="2036" y="2154"/>
                  </a:cubicBezTo>
                  <a:cubicBezTo>
                    <a:pt x="2070" y="2154"/>
                    <a:pt x="2103" y="2153"/>
                    <a:pt x="2136" y="2149"/>
                  </a:cubicBezTo>
                  <a:cubicBezTo>
                    <a:pt x="3221" y="2021"/>
                    <a:pt x="2810" y="1"/>
                    <a:pt x="183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825;p40">
              <a:extLst>
                <a:ext uri="{FF2B5EF4-FFF2-40B4-BE49-F238E27FC236}">
                  <a16:creationId xmlns:a16="http://schemas.microsoft.com/office/drawing/2014/main" id="{77B32459-B51B-CC5B-E593-FAEAC91CD483}"/>
                </a:ext>
              </a:extLst>
            </p:cNvPr>
            <p:cNvSpPr/>
            <p:nvPr/>
          </p:nvSpPr>
          <p:spPr>
            <a:xfrm>
              <a:off x="-4337125" y="2729050"/>
              <a:ext cx="158450" cy="307750"/>
            </a:xfrm>
            <a:custGeom>
              <a:avLst/>
              <a:gdLst/>
              <a:ahLst/>
              <a:cxnLst/>
              <a:rect l="l" t="t" r="r" b="b"/>
              <a:pathLst>
                <a:path w="6338" h="12310" extrusionOk="0">
                  <a:moveTo>
                    <a:pt x="0" y="1"/>
                  </a:moveTo>
                  <a:cubicBezTo>
                    <a:pt x="0" y="34"/>
                    <a:pt x="0" y="68"/>
                    <a:pt x="0" y="101"/>
                  </a:cubicBezTo>
                  <a:cubicBezTo>
                    <a:pt x="67" y="1869"/>
                    <a:pt x="400" y="3604"/>
                    <a:pt x="1034" y="5238"/>
                  </a:cubicBezTo>
                  <a:cubicBezTo>
                    <a:pt x="1334" y="5972"/>
                    <a:pt x="1668" y="6672"/>
                    <a:pt x="2035" y="7373"/>
                  </a:cubicBezTo>
                  <a:cubicBezTo>
                    <a:pt x="2202" y="7673"/>
                    <a:pt x="2402" y="7940"/>
                    <a:pt x="2569" y="8240"/>
                  </a:cubicBezTo>
                  <a:cubicBezTo>
                    <a:pt x="2802" y="8574"/>
                    <a:pt x="3036" y="8941"/>
                    <a:pt x="3302" y="9274"/>
                  </a:cubicBezTo>
                  <a:cubicBezTo>
                    <a:pt x="3536" y="9575"/>
                    <a:pt x="3769" y="9875"/>
                    <a:pt x="4036" y="10175"/>
                  </a:cubicBezTo>
                  <a:cubicBezTo>
                    <a:pt x="4403" y="10609"/>
                    <a:pt x="4803" y="10976"/>
                    <a:pt x="5204" y="11376"/>
                  </a:cubicBezTo>
                  <a:cubicBezTo>
                    <a:pt x="5604" y="11743"/>
                    <a:pt x="5938" y="12010"/>
                    <a:pt x="6338" y="12310"/>
                  </a:cubicBezTo>
                  <a:cubicBezTo>
                    <a:pt x="5437" y="9941"/>
                    <a:pt x="4603" y="7506"/>
                    <a:pt x="3069" y="5505"/>
                  </a:cubicBezTo>
                  <a:cubicBezTo>
                    <a:pt x="2669" y="4971"/>
                    <a:pt x="2235" y="4438"/>
                    <a:pt x="2135" y="3770"/>
                  </a:cubicBezTo>
                  <a:cubicBezTo>
                    <a:pt x="2135" y="3303"/>
                    <a:pt x="2168" y="2836"/>
                    <a:pt x="2235" y="2369"/>
                  </a:cubicBezTo>
                  <a:cubicBezTo>
                    <a:pt x="2235" y="2036"/>
                    <a:pt x="2235" y="1702"/>
                    <a:pt x="2235" y="1369"/>
                  </a:cubicBezTo>
                  <a:cubicBezTo>
                    <a:pt x="1935" y="1369"/>
                    <a:pt x="1668" y="1335"/>
                    <a:pt x="1401" y="1269"/>
                  </a:cubicBezTo>
                  <a:cubicBezTo>
                    <a:pt x="1334" y="1269"/>
                    <a:pt x="1268" y="1235"/>
                    <a:pt x="1234" y="1202"/>
                  </a:cubicBezTo>
                  <a:cubicBezTo>
                    <a:pt x="1201" y="1135"/>
                    <a:pt x="1201" y="1068"/>
                    <a:pt x="1201" y="1035"/>
                  </a:cubicBezTo>
                  <a:cubicBezTo>
                    <a:pt x="1201" y="668"/>
                    <a:pt x="834" y="401"/>
                    <a:pt x="500" y="234"/>
                  </a:cubicBezTo>
                  <a:cubicBezTo>
                    <a:pt x="334" y="134"/>
                    <a:pt x="167" y="34"/>
                    <a:pt x="0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826;p40">
              <a:extLst>
                <a:ext uri="{FF2B5EF4-FFF2-40B4-BE49-F238E27FC236}">
                  <a16:creationId xmlns:a16="http://schemas.microsoft.com/office/drawing/2014/main" id="{DA40E392-EEB7-2714-041E-858884CEE97A}"/>
                </a:ext>
              </a:extLst>
            </p:cNvPr>
            <p:cNvSpPr/>
            <p:nvPr/>
          </p:nvSpPr>
          <p:spPr>
            <a:xfrm>
              <a:off x="-4337125" y="2709875"/>
              <a:ext cx="25" cy="13375"/>
            </a:xfrm>
            <a:custGeom>
              <a:avLst/>
              <a:gdLst/>
              <a:ahLst/>
              <a:cxnLst/>
              <a:rect l="l" t="t" r="r" b="b"/>
              <a:pathLst>
                <a:path w="1" h="535" extrusionOk="0">
                  <a:moveTo>
                    <a:pt x="0" y="1"/>
                  </a:moveTo>
                  <a:lnTo>
                    <a:pt x="0" y="301"/>
                  </a:lnTo>
                  <a:lnTo>
                    <a:pt x="0" y="534"/>
                  </a:lnTo>
                  <a:lnTo>
                    <a:pt x="0" y="301"/>
                  </a:lnTo>
                  <a:cubicBezTo>
                    <a:pt x="0" y="201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827;p40">
              <a:extLst>
                <a:ext uri="{FF2B5EF4-FFF2-40B4-BE49-F238E27FC236}">
                  <a16:creationId xmlns:a16="http://schemas.microsoft.com/office/drawing/2014/main" id="{57DC5563-482A-EAB7-B311-20A36F2A6226}"/>
                </a:ext>
              </a:extLst>
            </p:cNvPr>
            <p:cNvSpPr/>
            <p:nvPr/>
          </p:nvSpPr>
          <p:spPr>
            <a:xfrm>
              <a:off x="-4155350" y="3053475"/>
              <a:ext cx="10050" cy="6675"/>
            </a:xfrm>
            <a:custGeom>
              <a:avLst/>
              <a:gdLst/>
              <a:ahLst/>
              <a:cxnLst/>
              <a:rect l="l" t="t" r="r" b="b"/>
              <a:pathLst>
                <a:path w="402" h="267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100"/>
                    <a:pt x="268" y="200"/>
                    <a:pt x="401" y="267"/>
                  </a:cubicBezTo>
                  <a:cubicBezTo>
                    <a:pt x="301" y="200"/>
                    <a:pt x="134" y="100"/>
                    <a:pt x="1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828;p40">
              <a:extLst>
                <a:ext uri="{FF2B5EF4-FFF2-40B4-BE49-F238E27FC236}">
                  <a16:creationId xmlns:a16="http://schemas.microsoft.com/office/drawing/2014/main" id="{F5278A7B-2009-EDDF-C9F5-53225D77F466}"/>
                </a:ext>
              </a:extLst>
            </p:cNvPr>
            <p:cNvSpPr/>
            <p:nvPr/>
          </p:nvSpPr>
          <p:spPr>
            <a:xfrm>
              <a:off x="-4336300" y="2700700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34"/>
                    <a:pt x="0" y="68"/>
                  </a:cubicBezTo>
                  <a:lnTo>
                    <a:pt x="0" y="368"/>
                  </a:lnTo>
                  <a:lnTo>
                    <a:pt x="0" y="68"/>
                  </a:lnTo>
                  <a:cubicBezTo>
                    <a:pt x="0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829;p40">
              <a:extLst>
                <a:ext uri="{FF2B5EF4-FFF2-40B4-BE49-F238E27FC236}">
                  <a16:creationId xmlns:a16="http://schemas.microsoft.com/office/drawing/2014/main" id="{27559FF3-1530-4A67-E0AC-1CB266808E67}"/>
                </a:ext>
              </a:extLst>
            </p:cNvPr>
            <p:cNvSpPr/>
            <p:nvPr/>
          </p:nvSpPr>
          <p:spPr>
            <a:xfrm>
              <a:off x="-4337125" y="2723225"/>
              <a:ext cx="25" cy="5850"/>
            </a:xfrm>
            <a:custGeom>
              <a:avLst/>
              <a:gdLst/>
              <a:ahLst/>
              <a:cxnLst/>
              <a:rect l="l" t="t" r="r" b="b"/>
              <a:pathLst>
                <a:path w="1" h="234" extrusionOk="0">
                  <a:moveTo>
                    <a:pt x="0" y="0"/>
                  </a:moveTo>
                  <a:lnTo>
                    <a:pt x="0" y="234"/>
                  </a:lnTo>
                  <a:lnTo>
                    <a:pt x="0" y="234"/>
                  </a:lnTo>
                  <a:cubicBezTo>
                    <a:pt x="0" y="167"/>
                    <a:pt x="0" y="67"/>
                    <a:pt x="0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830;p40">
              <a:extLst>
                <a:ext uri="{FF2B5EF4-FFF2-40B4-BE49-F238E27FC236}">
                  <a16:creationId xmlns:a16="http://schemas.microsoft.com/office/drawing/2014/main" id="{375CF2F2-19FF-9958-8585-610E33E5386F}"/>
                </a:ext>
              </a:extLst>
            </p:cNvPr>
            <p:cNvSpPr/>
            <p:nvPr/>
          </p:nvSpPr>
          <p:spPr>
            <a:xfrm>
              <a:off x="-4337125" y="2682650"/>
              <a:ext cx="56725" cy="82300"/>
            </a:xfrm>
            <a:custGeom>
              <a:avLst/>
              <a:gdLst/>
              <a:ahLst/>
              <a:cxnLst/>
              <a:rect l="l" t="t" r="r" b="b"/>
              <a:pathLst>
                <a:path w="2269" h="3292" extrusionOk="0">
                  <a:moveTo>
                    <a:pt x="763" y="0"/>
                  </a:moveTo>
                  <a:cubicBezTo>
                    <a:pt x="515" y="0"/>
                    <a:pt x="275" y="487"/>
                    <a:pt x="167" y="623"/>
                  </a:cubicBezTo>
                  <a:cubicBezTo>
                    <a:pt x="100" y="656"/>
                    <a:pt x="67" y="689"/>
                    <a:pt x="33" y="723"/>
                  </a:cubicBezTo>
                  <a:cubicBezTo>
                    <a:pt x="0" y="756"/>
                    <a:pt x="0" y="790"/>
                    <a:pt x="33" y="823"/>
                  </a:cubicBezTo>
                  <a:lnTo>
                    <a:pt x="33" y="1123"/>
                  </a:lnTo>
                  <a:lnTo>
                    <a:pt x="33" y="1423"/>
                  </a:lnTo>
                  <a:lnTo>
                    <a:pt x="33" y="1657"/>
                  </a:lnTo>
                  <a:lnTo>
                    <a:pt x="33" y="1890"/>
                  </a:lnTo>
                  <a:cubicBezTo>
                    <a:pt x="200" y="1957"/>
                    <a:pt x="367" y="2024"/>
                    <a:pt x="534" y="2124"/>
                  </a:cubicBezTo>
                  <a:cubicBezTo>
                    <a:pt x="834" y="2324"/>
                    <a:pt x="1201" y="2557"/>
                    <a:pt x="1234" y="2924"/>
                  </a:cubicBezTo>
                  <a:cubicBezTo>
                    <a:pt x="1201" y="2991"/>
                    <a:pt x="1234" y="3024"/>
                    <a:pt x="1268" y="3091"/>
                  </a:cubicBezTo>
                  <a:cubicBezTo>
                    <a:pt x="1301" y="3125"/>
                    <a:pt x="1334" y="3158"/>
                    <a:pt x="1401" y="3158"/>
                  </a:cubicBezTo>
                  <a:cubicBezTo>
                    <a:pt x="1668" y="3225"/>
                    <a:pt x="1968" y="3258"/>
                    <a:pt x="2235" y="3291"/>
                  </a:cubicBezTo>
                  <a:lnTo>
                    <a:pt x="2268" y="2624"/>
                  </a:lnTo>
                  <a:lnTo>
                    <a:pt x="2168" y="2624"/>
                  </a:lnTo>
                  <a:cubicBezTo>
                    <a:pt x="1868" y="2591"/>
                    <a:pt x="1534" y="2591"/>
                    <a:pt x="1368" y="2357"/>
                  </a:cubicBezTo>
                  <a:cubicBezTo>
                    <a:pt x="1234" y="2090"/>
                    <a:pt x="1368" y="1657"/>
                    <a:pt x="1201" y="1390"/>
                  </a:cubicBezTo>
                  <a:cubicBezTo>
                    <a:pt x="1067" y="1257"/>
                    <a:pt x="934" y="1156"/>
                    <a:pt x="767" y="1090"/>
                  </a:cubicBezTo>
                  <a:cubicBezTo>
                    <a:pt x="634" y="990"/>
                    <a:pt x="500" y="823"/>
                    <a:pt x="600" y="689"/>
                  </a:cubicBezTo>
                  <a:cubicBezTo>
                    <a:pt x="701" y="556"/>
                    <a:pt x="834" y="523"/>
                    <a:pt x="934" y="423"/>
                  </a:cubicBezTo>
                  <a:cubicBezTo>
                    <a:pt x="1001" y="323"/>
                    <a:pt x="1001" y="189"/>
                    <a:pt x="934" y="89"/>
                  </a:cubicBezTo>
                  <a:cubicBezTo>
                    <a:pt x="878" y="26"/>
                    <a:pt x="820" y="0"/>
                    <a:pt x="763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831;p40">
              <a:extLst>
                <a:ext uri="{FF2B5EF4-FFF2-40B4-BE49-F238E27FC236}">
                  <a16:creationId xmlns:a16="http://schemas.microsoft.com/office/drawing/2014/main" id="{CF2C5EFB-EC87-51A4-29D1-C4B85CCA1546}"/>
                </a:ext>
              </a:extLst>
            </p:cNvPr>
            <p:cNvSpPr/>
            <p:nvPr/>
          </p:nvSpPr>
          <p:spPr>
            <a:xfrm>
              <a:off x="-4283775" y="2716450"/>
              <a:ext cx="221025" cy="347875"/>
            </a:xfrm>
            <a:custGeom>
              <a:avLst/>
              <a:gdLst/>
              <a:ahLst/>
              <a:cxnLst/>
              <a:rect l="l" t="t" r="r" b="b"/>
              <a:pathLst>
                <a:path w="8841" h="13915" extrusionOk="0">
                  <a:moveTo>
                    <a:pt x="1630" y="0"/>
                  </a:moveTo>
                  <a:cubicBezTo>
                    <a:pt x="1507" y="0"/>
                    <a:pt x="1386" y="12"/>
                    <a:pt x="1268" y="38"/>
                  </a:cubicBezTo>
                  <a:cubicBezTo>
                    <a:pt x="635" y="138"/>
                    <a:pt x="168" y="638"/>
                    <a:pt x="134" y="1239"/>
                  </a:cubicBezTo>
                  <a:lnTo>
                    <a:pt x="101" y="1906"/>
                  </a:lnTo>
                  <a:cubicBezTo>
                    <a:pt x="101" y="2240"/>
                    <a:pt x="134" y="2573"/>
                    <a:pt x="134" y="2907"/>
                  </a:cubicBezTo>
                  <a:cubicBezTo>
                    <a:pt x="68" y="3340"/>
                    <a:pt x="1" y="3807"/>
                    <a:pt x="1" y="4274"/>
                  </a:cubicBezTo>
                  <a:cubicBezTo>
                    <a:pt x="68" y="4942"/>
                    <a:pt x="535" y="5475"/>
                    <a:pt x="935" y="6009"/>
                  </a:cubicBezTo>
                  <a:cubicBezTo>
                    <a:pt x="2469" y="8010"/>
                    <a:pt x="3303" y="10445"/>
                    <a:pt x="4204" y="12814"/>
                  </a:cubicBezTo>
                  <a:cubicBezTo>
                    <a:pt x="4371" y="12947"/>
                    <a:pt x="4537" y="13081"/>
                    <a:pt x="4704" y="13181"/>
                  </a:cubicBezTo>
                  <a:cubicBezTo>
                    <a:pt x="4871" y="13314"/>
                    <a:pt x="4971" y="13381"/>
                    <a:pt x="5138" y="13481"/>
                  </a:cubicBezTo>
                  <a:cubicBezTo>
                    <a:pt x="5271" y="13581"/>
                    <a:pt x="5405" y="13648"/>
                    <a:pt x="5538" y="13748"/>
                  </a:cubicBezTo>
                  <a:lnTo>
                    <a:pt x="5838" y="13915"/>
                  </a:lnTo>
                  <a:cubicBezTo>
                    <a:pt x="5838" y="13881"/>
                    <a:pt x="5805" y="13881"/>
                    <a:pt x="5805" y="13848"/>
                  </a:cubicBezTo>
                  <a:cubicBezTo>
                    <a:pt x="5438" y="13047"/>
                    <a:pt x="5438" y="11947"/>
                    <a:pt x="6205" y="11546"/>
                  </a:cubicBezTo>
                  <a:cubicBezTo>
                    <a:pt x="6372" y="11480"/>
                    <a:pt x="6506" y="11413"/>
                    <a:pt x="6639" y="11313"/>
                  </a:cubicBezTo>
                  <a:cubicBezTo>
                    <a:pt x="6973" y="10979"/>
                    <a:pt x="6706" y="10312"/>
                    <a:pt x="7073" y="10012"/>
                  </a:cubicBezTo>
                  <a:cubicBezTo>
                    <a:pt x="7239" y="9812"/>
                    <a:pt x="7540" y="9845"/>
                    <a:pt x="7806" y="9745"/>
                  </a:cubicBezTo>
                  <a:cubicBezTo>
                    <a:pt x="8207" y="9478"/>
                    <a:pt x="8407" y="8978"/>
                    <a:pt x="8340" y="8511"/>
                  </a:cubicBezTo>
                  <a:cubicBezTo>
                    <a:pt x="8240" y="8044"/>
                    <a:pt x="8207" y="7577"/>
                    <a:pt x="8207" y="7110"/>
                  </a:cubicBezTo>
                  <a:cubicBezTo>
                    <a:pt x="8273" y="6409"/>
                    <a:pt x="8841" y="5675"/>
                    <a:pt x="8507" y="5008"/>
                  </a:cubicBezTo>
                  <a:cubicBezTo>
                    <a:pt x="8173" y="4308"/>
                    <a:pt x="7106" y="4408"/>
                    <a:pt x="6372" y="4108"/>
                  </a:cubicBezTo>
                  <a:cubicBezTo>
                    <a:pt x="5338" y="3641"/>
                    <a:pt x="5004" y="2373"/>
                    <a:pt x="4337" y="1472"/>
                  </a:cubicBezTo>
                  <a:cubicBezTo>
                    <a:pt x="3803" y="789"/>
                    <a:pt x="2634" y="0"/>
                    <a:pt x="1630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832;p40">
              <a:extLst>
                <a:ext uri="{FF2B5EF4-FFF2-40B4-BE49-F238E27FC236}">
                  <a16:creationId xmlns:a16="http://schemas.microsoft.com/office/drawing/2014/main" id="{0CD08815-9381-5AD8-C153-77CB9D982B7E}"/>
                </a:ext>
              </a:extLst>
            </p:cNvPr>
            <p:cNvSpPr/>
            <p:nvPr/>
          </p:nvSpPr>
          <p:spPr>
            <a:xfrm>
              <a:off x="-4332975" y="2424675"/>
              <a:ext cx="226025" cy="237500"/>
            </a:xfrm>
            <a:custGeom>
              <a:avLst/>
              <a:gdLst/>
              <a:ahLst/>
              <a:cxnLst/>
              <a:rect l="l" t="t" r="r" b="b"/>
              <a:pathLst>
                <a:path w="9041" h="9500" extrusionOk="0">
                  <a:moveTo>
                    <a:pt x="6405" y="1"/>
                  </a:moveTo>
                  <a:cubicBezTo>
                    <a:pt x="6072" y="1"/>
                    <a:pt x="5638" y="34"/>
                    <a:pt x="5505" y="334"/>
                  </a:cubicBezTo>
                  <a:cubicBezTo>
                    <a:pt x="5471" y="534"/>
                    <a:pt x="5438" y="701"/>
                    <a:pt x="5438" y="901"/>
                  </a:cubicBezTo>
                  <a:cubicBezTo>
                    <a:pt x="5338" y="1435"/>
                    <a:pt x="4571" y="1502"/>
                    <a:pt x="4137" y="1802"/>
                  </a:cubicBezTo>
                  <a:cubicBezTo>
                    <a:pt x="3970" y="1935"/>
                    <a:pt x="3804" y="2069"/>
                    <a:pt x="3637" y="2202"/>
                  </a:cubicBezTo>
                  <a:cubicBezTo>
                    <a:pt x="3403" y="2269"/>
                    <a:pt x="3170" y="2302"/>
                    <a:pt x="2936" y="2302"/>
                  </a:cubicBezTo>
                  <a:lnTo>
                    <a:pt x="2803" y="2302"/>
                  </a:lnTo>
                  <a:cubicBezTo>
                    <a:pt x="2669" y="2502"/>
                    <a:pt x="2536" y="2703"/>
                    <a:pt x="2403" y="2903"/>
                  </a:cubicBezTo>
                  <a:cubicBezTo>
                    <a:pt x="2269" y="3103"/>
                    <a:pt x="2136" y="3336"/>
                    <a:pt x="2002" y="3536"/>
                  </a:cubicBezTo>
                  <a:cubicBezTo>
                    <a:pt x="1435" y="4504"/>
                    <a:pt x="935" y="5571"/>
                    <a:pt x="601" y="6672"/>
                  </a:cubicBezTo>
                  <a:cubicBezTo>
                    <a:pt x="468" y="7039"/>
                    <a:pt x="334" y="7439"/>
                    <a:pt x="268" y="7840"/>
                  </a:cubicBezTo>
                  <a:cubicBezTo>
                    <a:pt x="168" y="8240"/>
                    <a:pt x="68" y="8640"/>
                    <a:pt x="1" y="9040"/>
                  </a:cubicBezTo>
                  <a:cubicBezTo>
                    <a:pt x="134" y="8707"/>
                    <a:pt x="234" y="8373"/>
                    <a:pt x="301" y="8006"/>
                  </a:cubicBezTo>
                  <a:cubicBezTo>
                    <a:pt x="368" y="7606"/>
                    <a:pt x="568" y="7239"/>
                    <a:pt x="868" y="6972"/>
                  </a:cubicBezTo>
                  <a:cubicBezTo>
                    <a:pt x="1014" y="6843"/>
                    <a:pt x="1207" y="6776"/>
                    <a:pt x="1397" y="6776"/>
                  </a:cubicBezTo>
                  <a:cubicBezTo>
                    <a:pt x="1599" y="6776"/>
                    <a:pt x="1798" y="6851"/>
                    <a:pt x="1936" y="7006"/>
                  </a:cubicBezTo>
                  <a:cubicBezTo>
                    <a:pt x="2069" y="7272"/>
                    <a:pt x="2102" y="7573"/>
                    <a:pt x="2036" y="7840"/>
                  </a:cubicBezTo>
                  <a:cubicBezTo>
                    <a:pt x="1969" y="8240"/>
                    <a:pt x="1902" y="8607"/>
                    <a:pt x="1835" y="8974"/>
                  </a:cubicBezTo>
                  <a:cubicBezTo>
                    <a:pt x="1802" y="9107"/>
                    <a:pt x="1802" y="9207"/>
                    <a:pt x="1835" y="9341"/>
                  </a:cubicBezTo>
                  <a:cubicBezTo>
                    <a:pt x="1897" y="9449"/>
                    <a:pt x="2017" y="9500"/>
                    <a:pt x="2141" y="9500"/>
                  </a:cubicBezTo>
                  <a:cubicBezTo>
                    <a:pt x="2283" y="9500"/>
                    <a:pt x="2431" y="9432"/>
                    <a:pt x="2503" y="9307"/>
                  </a:cubicBezTo>
                  <a:cubicBezTo>
                    <a:pt x="2636" y="9074"/>
                    <a:pt x="2669" y="8807"/>
                    <a:pt x="2603" y="8540"/>
                  </a:cubicBezTo>
                  <a:cubicBezTo>
                    <a:pt x="2536" y="8273"/>
                    <a:pt x="2536" y="8006"/>
                    <a:pt x="2603" y="7739"/>
                  </a:cubicBezTo>
                  <a:cubicBezTo>
                    <a:pt x="2870" y="7139"/>
                    <a:pt x="3770" y="7239"/>
                    <a:pt x="4304" y="6839"/>
                  </a:cubicBezTo>
                  <a:cubicBezTo>
                    <a:pt x="4604" y="6539"/>
                    <a:pt x="4838" y="6205"/>
                    <a:pt x="5004" y="5805"/>
                  </a:cubicBezTo>
                  <a:cubicBezTo>
                    <a:pt x="5171" y="5404"/>
                    <a:pt x="5538" y="5138"/>
                    <a:pt x="5972" y="5104"/>
                  </a:cubicBezTo>
                  <a:cubicBezTo>
                    <a:pt x="6105" y="5104"/>
                    <a:pt x="6239" y="5171"/>
                    <a:pt x="6372" y="5171"/>
                  </a:cubicBezTo>
                  <a:cubicBezTo>
                    <a:pt x="6806" y="5104"/>
                    <a:pt x="7006" y="4604"/>
                    <a:pt x="6739" y="4270"/>
                  </a:cubicBezTo>
                  <a:cubicBezTo>
                    <a:pt x="6672" y="4204"/>
                    <a:pt x="6606" y="4137"/>
                    <a:pt x="6539" y="4070"/>
                  </a:cubicBezTo>
                  <a:cubicBezTo>
                    <a:pt x="6472" y="3937"/>
                    <a:pt x="6539" y="3737"/>
                    <a:pt x="6672" y="3670"/>
                  </a:cubicBezTo>
                  <a:cubicBezTo>
                    <a:pt x="6806" y="3570"/>
                    <a:pt x="6939" y="3536"/>
                    <a:pt x="7106" y="3536"/>
                  </a:cubicBezTo>
                  <a:lnTo>
                    <a:pt x="8140" y="3370"/>
                  </a:lnTo>
                  <a:cubicBezTo>
                    <a:pt x="8540" y="3303"/>
                    <a:pt x="9041" y="3103"/>
                    <a:pt x="8974" y="2736"/>
                  </a:cubicBezTo>
                  <a:cubicBezTo>
                    <a:pt x="8941" y="2336"/>
                    <a:pt x="8474" y="2236"/>
                    <a:pt x="8407" y="1902"/>
                  </a:cubicBezTo>
                  <a:cubicBezTo>
                    <a:pt x="8407" y="1835"/>
                    <a:pt x="8407" y="1735"/>
                    <a:pt x="8373" y="1668"/>
                  </a:cubicBezTo>
                  <a:cubicBezTo>
                    <a:pt x="8328" y="1578"/>
                    <a:pt x="8236" y="1542"/>
                    <a:pt x="8129" y="1542"/>
                  </a:cubicBezTo>
                  <a:cubicBezTo>
                    <a:pt x="7999" y="1542"/>
                    <a:pt x="7849" y="1595"/>
                    <a:pt x="7740" y="1668"/>
                  </a:cubicBezTo>
                  <a:cubicBezTo>
                    <a:pt x="7672" y="1466"/>
                    <a:pt x="7469" y="1340"/>
                    <a:pt x="7262" y="1340"/>
                  </a:cubicBezTo>
                  <a:cubicBezTo>
                    <a:pt x="7161" y="1340"/>
                    <a:pt x="7060" y="1370"/>
                    <a:pt x="6972" y="1435"/>
                  </a:cubicBezTo>
                  <a:cubicBezTo>
                    <a:pt x="6806" y="1635"/>
                    <a:pt x="6706" y="1869"/>
                    <a:pt x="6672" y="2135"/>
                  </a:cubicBezTo>
                  <a:cubicBezTo>
                    <a:pt x="6439" y="2736"/>
                    <a:pt x="6038" y="3270"/>
                    <a:pt x="5538" y="3670"/>
                  </a:cubicBezTo>
                  <a:cubicBezTo>
                    <a:pt x="5371" y="3837"/>
                    <a:pt x="5171" y="3937"/>
                    <a:pt x="4971" y="3970"/>
                  </a:cubicBezTo>
                  <a:cubicBezTo>
                    <a:pt x="4771" y="3970"/>
                    <a:pt x="4537" y="3737"/>
                    <a:pt x="4637" y="3536"/>
                  </a:cubicBezTo>
                  <a:cubicBezTo>
                    <a:pt x="4704" y="3370"/>
                    <a:pt x="4871" y="3370"/>
                    <a:pt x="4871" y="3203"/>
                  </a:cubicBezTo>
                  <a:cubicBezTo>
                    <a:pt x="4838" y="3069"/>
                    <a:pt x="4537" y="3036"/>
                    <a:pt x="4437" y="2869"/>
                  </a:cubicBezTo>
                  <a:cubicBezTo>
                    <a:pt x="4571" y="2369"/>
                    <a:pt x="5171" y="2135"/>
                    <a:pt x="5605" y="1869"/>
                  </a:cubicBezTo>
                  <a:cubicBezTo>
                    <a:pt x="6172" y="1535"/>
                    <a:pt x="6572" y="1035"/>
                    <a:pt x="6806" y="434"/>
                  </a:cubicBezTo>
                  <a:cubicBezTo>
                    <a:pt x="6839" y="334"/>
                    <a:pt x="6839" y="234"/>
                    <a:pt x="6806" y="134"/>
                  </a:cubicBezTo>
                  <a:cubicBezTo>
                    <a:pt x="6739" y="1"/>
                    <a:pt x="6572" y="1"/>
                    <a:pt x="6405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833;p40">
              <a:extLst>
                <a:ext uri="{FF2B5EF4-FFF2-40B4-BE49-F238E27FC236}">
                  <a16:creationId xmlns:a16="http://schemas.microsoft.com/office/drawing/2014/main" id="{0B273AFA-F471-DAE2-E759-D1A07720D4D0}"/>
                </a:ext>
              </a:extLst>
            </p:cNvPr>
            <p:cNvSpPr/>
            <p:nvPr/>
          </p:nvSpPr>
          <p:spPr>
            <a:xfrm>
              <a:off x="-3519050" y="2694025"/>
              <a:ext cx="850" cy="50075"/>
            </a:xfrm>
            <a:custGeom>
              <a:avLst/>
              <a:gdLst/>
              <a:ahLst/>
              <a:cxnLst/>
              <a:rect l="l" t="t" r="r" b="b"/>
              <a:pathLst>
                <a:path w="34" h="2003" extrusionOk="0">
                  <a:moveTo>
                    <a:pt x="34" y="701"/>
                  </a:moveTo>
                  <a:lnTo>
                    <a:pt x="34" y="1"/>
                  </a:lnTo>
                  <a:lnTo>
                    <a:pt x="34" y="701"/>
                  </a:lnTo>
                  <a:lnTo>
                    <a:pt x="34" y="935"/>
                  </a:lnTo>
                  <a:cubicBezTo>
                    <a:pt x="34" y="1269"/>
                    <a:pt x="34" y="1635"/>
                    <a:pt x="0" y="2002"/>
                  </a:cubicBezTo>
                  <a:cubicBezTo>
                    <a:pt x="34" y="1635"/>
                    <a:pt x="34" y="1269"/>
                    <a:pt x="34" y="935"/>
                  </a:cubicBezTo>
                  <a:cubicBezTo>
                    <a:pt x="34" y="835"/>
                    <a:pt x="34" y="768"/>
                    <a:pt x="34" y="70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834;p40">
              <a:extLst>
                <a:ext uri="{FF2B5EF4-FFF2-40B4-BE49-F238E27FC236}">
                  <a16:creationId xmlns:a16="http://schemas.microsoft.com/office/drawing/2014/main" id="{670D54E3-3DDC-F907-C9AA-F27774F037AA}"/>
                </a:ext>
              </a:extLst>
            </p:cNvPr>
            <p:cNvSpPr/>
            <p:nvPr/>
          </p:nvSpPr>
          <p:spPr>
            <a:xfrm>
              <a:off x="-3543225" y="2575625"/>
              <a:ext cx="5025" cy="15875"/>
            </a:xfrm>
            <a:custGeom>
              <a:avLst/>
              <a:gdLst/>
              <a:ahLst/>
              <a:cxnLst/>
              <a:rect l="l" t="t" r="r" b="b"/>
              <a:pathLst>
                <a:path w="201" h="635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33" y="434"/>
                    <a:pt x="200" y="634"/>
                  </a:cubicBezTo>
                  <a:cubicBezTo>
                    <a:pt x="133" y="401"/>
                    <a:pt x="67" y="201"/>
                    <a:pt x="0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835;p40">
              <a:extLst>
                <a:ext uri="{FF2B5EF4-FFF2-40B4-BE49-F238E27FC236}">
                  <a16:creationId xmlns:a16="http://schemas.microsoft.com/office/drawing/2014/main" id="{818769C9-9A5A-7B79-61A5-2125A0B1EB33}"/>
                </a:ext>
              </a:extLst>
            </p:cNvPr>
            <p:cNvSpPr/>
            <p:nvPr/>
          </p:nvSpPr>
          <p:spPr>
            <a:xfrm>
              <a:off x="-3951025" y="2396650"/>
              <a:ext cx="433675" cy="354125"/>
            </a:xfrm>
            <a:custGeom>
              <a:avLst/>
              <a:gdLst/>
              <a:ahLst/>
              <a:cxnLst/>
              <a:rect l="l" t="t" r="r" b="b"/>
              <a:pathLst>
                <a:path w="17347" h="14165" extrusionOk="0">
                  <a:moveTo>
                    <a:pt x="4109" y="1"/>
                  </a:moveTo>
                  <a:cubicBezTo>
                    <a:pt x="3895" y="1"/>
                    <a:pt x="3678" y="68"/>
                    <a:pt x="3503" y="221"/>
                  </a:cubicBezTo>
                  <a:cubicBezTo>
                    <a:pt x="3069" y="388"/>
                    <a:pt x="2736" y="721"/>
                    <a:pt x="2569" y="1122"/>
                  </a:cubicBezTo>
                  <a:cubicBezTo>
                    <a:pt x="2407" y="1543"/>
                    <a:pt x="2717" y="2090"/>
                    <a:pt x="3133" y="2090"/>
                  </a:cubicBezTo>
                  <a:cubicBezTo>
                    <a:pt x="3145" y="2090"/>
                    <a:pt x="3157" y="2090"/>
                    <a:pt x="3169" y="2089"/>
                  </a:cubicBezTo>
                  <a:cubicBezTo>
                    <a:pt x="3303" y="2056"/>
                    <a:pt x="3403" y="2022"/>
                    <a:pt x="3536" y="2022"/>
                  </a:cubicBezTo>
                  <a:cubicBezTo>
                    <a:pt x="3670" y="2089"/>
                    <a:pt x="3770" y="2256"/>
                    <a:pt x="3770" y="2423"/>
                  </a:cubicBezTo>
                  <a:cubicBezTo>
                    <a:pt x="3770" y="2589"/>
                    <a:pt x="3770" y="2756"/>
                    <a:pt x="3836" y="2923"/>
                  </a:cubicBezTo>
                  <a:cubicBezTo>
                    <a:pt x="3898" y="3005"/>
                    <a:pt x="4011" y="3062"/>
                    <a:pt x="4112" y="3062"/>
                  </a:cubicBezTo>
                  <a:cubicBezTo>
                    <a:pt x="4174" y="3062"/>
                    <a:pt x="4232" y="3041"/>
                    <a:pt x="4270" y="2990"/>
                  </a:cubicBezTo>
                  <a:cubicBezTo>
                    <a:pt x="4437" y="2756"/>
                    <a:pt x="4504" y="2423"/>
                    <a:pt x="4404" y="2156"/>
                  </a:cubicBezTo>
                  <a:cubicBezTo>
                    <a:pt x="4303" y="1889"/>
                    <a:pt x="4337" y="1589"/>
                    <a:pt x="4470" y="1322"/>
                  </a:cubicBezTo>
                  <a:cubicBezTo>
                    <a:pt x="4538" y="1227"/>
                    <a:pt x="4656" y="1181"/>
                    <a:pt x="4769" y="1181"/>
                  </a:cubicBezTo>
                  <a:cubicBezTo>
                    <a:pt x="4934" y="1181"/>
                    <a:pt x="5090" y="1277"/>
                    <a:pt x="5071" y="1455"/>
                  </a:cubicBezTo>
                  <a:cubicBezTo>
                    <a:pt x="5071" y="1622"/>
                    <a:pt x="4871" y="1755"/>
                    <a:pt x="4871" y="1922"/>
                  </a:cubicBezTo>
                  <a:cubicBezTo>
                    <a:pt x="4871" y="2089"/>
                    <a:pt x="5104" y="2189"/>
                    <a:pt x="5304" y="2189"/>
                  </a:cubicBezTo>
                  <a:cubicBezTo>
                    <a:pt x="5402" y="2150"/>
                    <a:pt x="5500" y="2134"/>
                    <a:pt x="5604" y="2134"/>
                  </a:cubicBezTo>
                  <a:cubicBezTo>
                    <a:pt x="5678" y="2134"/>
                    <a:pt x="5755" y="2142"/>
                    <a:pt x="5838" y="2156"/>
                  </a:cubicBezTo>
                  <a:cubicBezTo>
                    <a:pt x="6005" y="2189"/>
                    <a:pt x="6138" y="2423"/>
                    <a:pt x="6005" y="2523"/>
                  </a:cubicBezTo>
                  <a:cubicBezTo>
                    <a:pt x="5953" y="2592"/>
                    <a:pt x="5876" y="2614"/>
                    <a:pt x="5789" y="2614"/>
                  </a:cubicBezTo>
                  <a:cubicBezTo>
                    <a:pt x="5636" y="2614"/>
                    <a:pt x="5452" y="2545"/>
                    <a:pt x="5315" y="2545"/>
                  </a:cubicBezTo>
                  <a:cubicBezTo>
                    <a:pt x="5231" y="2545"/>
                    <a:pt x="5166" y="2571"/>
                    <a:pt x="5137" y="2656"/>
                  </a:cubicBezTo>
                  <a:cubicBezTo>
                    <a:pt x="5104" y="2756"/>
                    <a:pt x="5137" y="2823"/>
                    <a:pt x="5137" y="2923"/>
                  </a:cubicBezTo>
                  <a:cubicBezTo>
                    <a:pt x="5137" y="3156"/>
                    <a:pt x="4770" y="3256"/>
                    <a:pt x="4537" y="3290"/>
                  </a:cubicBezTo>
                  <a:cubicBezTo>
                    <a:pt x="4439" y="3302"/>
                    <a:pt x="4342" y="3310"/>
                    <a:pt x="4246" y="3310"/>
                  </a:cubicBezTo>
                  <a:cubicBezTo>
                    <a:pt x="4079" y="3310"/>
                    <a:pt x="3918" y="3287"/>
                    <a:pt x="3770" y="3223"/>
                  </a:cubicBezTo>
                  <a:cubicBezTo>
                    <a:pt x="3536" y="3123"/>
                    <a:pt x="3403" y="2856"/>
                    <a:pt x="3503" y="2623"/>
                  </a:cubicBezTo>
                  <a:cubicBezTo>
                    <a:pt x="3460" y="2591"/>
                    <a:pt x="3410" y="2576"/>
                    <a:pt x="3361" y="2576"/>
                  </a:cubicBezTo>
                  <a:cubicBezTo>
                    <a:pt x="3255" y="2576"/>
                    <a:pt x="3148" y="2643"/>
                    <a:pt x="3103" y="2756"/>
                  </a:cubicBezTo>
                  <a:cubicBezTo>
                    <a:pt x="3036" y="2890"/>
                    <a:pt x="3036" y="3056"/>
                    <a:pt x="3069" y="3223"/>
                  </a:cubicBezTo>
                  <a:cubicBezTo>
                    <a:pt x="3038" y="3215"/>
                    <a:pt x="3007" y="3212"/>
                    <a:pt x="2976" y="3212"/>
                  </a:cubicBezTo>
                  <a:cubicBezTo>
                    <a:pt x="2748" y="3212"/>
                    <a:pt x="2549" y="3417"/>
                    <a:pt x="2402" y="3623"/>
                  </a:cubicBezTo>
                  <a:cubicBezTo>
                    <a:pt x="2269" y="3824"/>
                    <a:pt x="2102" y="4090"/>
                    <a:pt x="1835" y="4190"/>
                  </a:cubicBezTo>
                  <a:cubicBezTo>
                    <a:pt x="1568" y="4257"/>
                    <a:pt x="1201" y="4157"/>
                    <a:pt x="1068" y="4391"/>
                  </a:cubicBezTo>
                  <a:cubicBezTo>
                    <a:pt x="901" y="4691"/>
                    <a:pt x="1401" y="5091"/>
                    <a:pt x="1235" y="5391"/>
                  </a:cubicBezTo>
                  <a:cubicBezTo>
                    <a:pt x="1135" y="5558"/>
                    <a:pt x="868" y="5558"/>
                    <a:pt x="701" y="5591"/>
                  </a:cubicBezTo>
                  <a:cubicBezTo>
                    <a:pt x="167" y="5792"/>
                    <a:pt x="0" y="6459"/>
                    <a:pt x="334" y="6926"/>
                  </a:cubicBezTo>
                  <a:cubicBezTo>
                    <a:pt x="534" y="7109"/>
                    <a:pt x="793" y="7201"/>
                    <a:pt x="1051" y="7201"/>
                  </a:cubicBezTo>
                  <a:cubicBezTo>
                    <a:pt x="1310" y="7201"/>
                    <a:pt x="1568" y="7109"/>
                    <a:pt x="1768" y="6926"/>
                  </a:cubicBezTo>
                  <a:cubicBezTo>
                    <a:pt x="2002" y="6626"/>
                    <a:pt x="2202" y="6292"/>
                    <a:pt x="2335" y="5958"/>
                  </a:cubicBezTo>
                  <a:cubicBezTo>
                    <a:pt x="2490" y="5649"/>
                    <a:pt x="2817" y="5454"/>
                    <a:pt x="3156" y="5454"/>
                  </a:cubicBezTo>
                  <a:cubicBezTo>
                    <a:pt x="3183" y="5454"/>
                    <a:pt x="3209" y="5456"/>
                    <a:pt x="3236" y="5458"/>
                  </a:cubicBezTo>
                  <a:cubicBezTo>
                    <a:pt x="3369" y="5525"/>
                    <a:pt x="3503" y="5591"/>
                    <a:pt x="3603" y="5692"/>
                  </a:cubicBezTo>
                  <a:lnTo>
                    <a:pt x="4137" y="6092"/>
                  </a:lnTo>
                  <a:cubicBezTo>
                    <a:pt x="4237" y="6192"/>
                    <a:pt x="4370" y="6325"/>
                    <a:pt x="4370" y="6459"/>
                  </a:cubicBezTo>
                  <a:cubicBezTo>
                    <a:pt x="4337" y="6592"/>
                    <a:pt x="4270" y="6659"/>
                    <a:pt x="4203" y="6759"/>
                  </a:cubicBezTo>
                  <a:cubicBezTo>
                    <a:pt x="4124" y="7022"/>
                    <a:pt x="4398" y="7244"/>
                    <a:pt x="4649" y="7244"/>
                  </a:cubicBezTo>
                  <a:cubicBezTo>
                    <a:pt x="4716" y="7244"/>
                    <a:pt x="4781" y="7228"/>
                    <a:pt x="4837" y="7193"/>
                  </a:cubicBezTo>
                  <a:cubicBezTo>
                    <a:pt x="5137" y="6992"/>
                    <a:pt x="5171" y="6592"/>
                    <a:pt x="4971" y="6325"/>
                  </a:cubicBezTo>
                  <a:cubicBezTo>
                    <a:pt x="4704" y="5958"/>
                    <a:pt x="4103" y="5758"/>
                    <a:pt x="4103" y="5291"/>
                  </a:cubicBezTo>
                  <a:cubicBezTo>
                    <a:pt x="4186" y="5227"/>
                    <a:pt x="4283" y="5198"/>
                    <a:pt x="4385" y="5198"/>
                  </a:cubicBezTo>
                  <a:cubicBezTo>
                    <a:pt x="4655" y="5198"/>
                    <a:pt x="4959" y="5401"/>
                    <a:pt x="5104" y="5692"/>
                  </a:cubicBezTo>
                  <a:cubicBezTo>
                    <a:pt x="5271" y="6058"/>
                    <a:pt x="5271" y="6459"/>
                    <a:pt x="5438" y="6826"/>
                  </a:cubicBezTo>
                  <a:cubicBezTo>
                    <a:pt x="5543" y="7116"/>
                    <a:pt x="5837" y="7386"/>
                    <a:pt x="6138" y="7386"/>
                  </a:cubicBezTo>
                  <a:cubicBezTo>
                    <a:pt x="6216" y="7386"/>
                    <a:pt x="6295" y="7368"/>
                    <a:pt x="6372" y="7326"/>
                  </a:cubicBezTo>
                  <a:lnTo>
                    <a:pt x="6105" y="6392"/>
                  </a:lnTo>
                  <a:cubicBezTo>
                    <a:pt x="6135" y="6366"/>
                    <a:pt x="6168" y="6356"/>
                    <a:pt x="6201" y="6356"/>
                  </a:cubicBezTo>
                  <a:cubicBezTo>
                    <a:pt x="6372" y="6356"/>
                    <a:pt x="6577" y="6632"/>
                    <a:pt x="6785" y="6632"/>
                  </a:cubicBezTo>
                  <a:cubicBezTo>
                    <a:pt x="6803" y="6632"/>
                    <a:pt x="6821" y="6630"/>
                    <a:pt x="6839" y="6626"/>
                  </a:cubicBezTo>
                  <a:cubicBezTo>
                    <a:pt x="7005" y="6559"/>
                    <a:pt x="7039" y="6325"/>
                    <a:pt x="6972" y="6192"/>
                  </a:cubicBezTo>
                  <a:cubicBezTo>
                    <a:pt x="6872" y="6025"/>
                    <a:pt x="6805" y="5892"/>
                    <a:pt x="6739" y="5725"/>
                  </a:cubicBezTo>
                  <a:cubicBezTo>
                    <a:pt x="6739" y="5410"/>
                    <a:pt x="7006" y="5155"/>
                    <a:pt x="7288" y="5155"/>
                  </a:cubicBezTo>
                  <a:cubicBezTo>
                    <a:pt x="7305" y="5155"/>
                    <a:pt x="7322" y="5156"/>
                    <a:pt x="7339" y="5158"/>
                  </a:cubicBezTo>
                  <a:cubicBezTo>
                    <a:pt x="7673" y="5258"/>
                    <a:pt x="7906" y="5525"/>
                    <a:pt x="7973" y="5825"/>
                  </a:cubicBezTo>
                  <a:cubicBezTo>
                    <a:pt x="7973" y="5958"/>
                    <a:pt x="8006" y="6092"/>
                    <a:pt x="8039" y="6192"/>
                  </a:cubicBezTo>
                  <a:cubicBezTo>
                    <a:pt x="8173" y="6459"/>
                    <a:pt x="8473" y="6525"/>
                    <a:pt x="8740" y="6626"/>
                  </a:cubicBezTo>
                  <a:cubicBezTo>
                    <a:pt x="8973" y="6726"/>
                    <a:pt x="9240" y="6992"/>
                    <a:pt x="9140" y="7226"/>
                  </a:cubicBezTo>
                  <a:cubicBezTo>
                    <a:pt x="9107" y="7326"/>
                    <a:pt x="8973" y="7459"/>
                    <a:pt x="9007" y="7560"/>
                  </a:cubicBezTo>
                  <a:cubicBezTo>
                    <a:pt x="9074" y="7660"/>
                    <a:pt x="9207" y="7693"/>
                    <a:pt x="9207" y="7793"/>
                  </a:cubicBezTo>
                  <a:cubicBezTo>
                    <a:pt x="9207" y="7926"/>
                    <a:pt x="9140" y="7926"/>
                    <a:pt x="9074" y="7960"/>
                  </a:cubicBezTo>
                  <a:cubicBezTo>
                    <a:pt x="8873" y="8027"/>
                    <a:pt x="8707" y="8060"/>
                    <a:pt x="8540" y="8127"/>
                  </a:cubicBezTo>
                  <a:cubicBezTo>
                    <a:pt x="8373" y="8193"/>
                    <a:pt x="8240" y="8360"/>
                    <a:pt x="8240" y="8560"/>
                  </a:cubicBezTo>
                  <a:cubicBezTo>
                    <a:pt x="8240" y="8794"/>
                    <a:pt x="8573" y="8927"/>
                    <a:pt x="8707" y="9127"/>
                  </a:cubicBezTo>
                  <a:cubicBezTo>
                    <a:pt x="8840" y="9361"/>
                    <a:pt x="8840" y="9628"/>
                    <a:pt x="8907" y="9828"/>
                  </a:cubicBezTo>
                  <a:cubicBezTo>
                    <a:pt x="9007" y="10061"/>
                    <a:pt x="9140" y="10228"/>
                    <a:pt x="9307" y="10395"/>
                  </a:cubicBezTo>
                  <a:cubicBezTo>
                    <a:pt x="9707" y="10995"/>
                    <a:pt x="9841" y="11729"/>
                    <a:pt x="10041" y="12430"/>
                  </a:cubicBezTo>
                  <a:cubicBezTo>
                    <a:pt x="10141" y="12730"/>
                    <a:pt x="10308" y="13063"/>
                    <a:pt x="10641" y="13130"/>
                  </a:cubicBezTo>
                  <a:cubicBezTo>
                    <a:pt x="10808" y="13130"/>
                    <a:pt x="11008" y="13097"/>
                    <a:pt x="11142" y="13030"/>
                  </a:cubicBezTo>
                  <a:cubicBezTo>
                    <a:pt x="11642" y="12897"/>
                    <a:pt x="12076" y="12630"/>
                    <a:pt x="12409" y="12296"/>
                  </a:cubicBezTo>
                  <a:cubicBezTo>
                    <a:pt x="12776" y="11929"/>
                    <a:pt x="12810" y="11362"/>
                    <a:pt x="12509" y="10929"/>
                  </a:cubicBezTo>
                  <a:cubicBezTo>
                    <a:pt x="12476" y="10895"/>
                    <a:pt x="12443" y="10862"/>
                    <a:pt x="12376" y="10829"/>
                  </a:cubicBezTo>
                  <a:cubicBezTo>
                    <a:pt x="12276" y="10829"/>
                    <a:pt x="12209" y="10862"/>
                    <a:pt x="12109" y="10929"/>
                  </a:cubicBezTo>
                  <a:cubicBezTo>
                    <a:pt x="12038" y="10949"/>
                    <a:pt x="11965" y="10960"/>
                    <a:pt x="11891" y="10960"/>
                  </a:cubicBezTo>
                  <a:cubicBezTo>
                    <a:pt x="11720" y="10960"/>
                    <a:pt x="11548" y="10901"/>
                    <a:pt x="11409" y="10762"/>
                  </a:cubicBezTo>
                  <a:cubicBezTo>
                    <a:pt x="11208" y="10595"/>
                    <a:pt x="11075" y="10362"/>
                    <a:pt x="10975" y="10128"/>
                  </a:cubicBezTo>
                  <a:cubicBezTo>
                    <a:pt x="10841" y="9861"/>
                    <a:pt x="10741" y="9628"/>
                    <a:pt x="10608" y="9361"/>
                  </a:cubicBezTo>
                  <a:cubicBezTo>
                    <a:pt x="10681" y="9317"/>
                    <a:pt x="10766" y="9293"/>
                    <a:pt x="10851" y="9293"/>
                  </a:cubicBezTo>
                  <a:cubicBezTo>
                    <a:pt x="10960" y="9293"/>
                    <a:pt x="11066" y="9334"/>
                    <a:pt x="11142" y="9428"/>
                  </a:cubicBezTo>
                  <a:cubicBezTo>
                    <a:pt x="11308" y="9561"/>
                    <a:pt x="11409" y="9694"/>
                    <a:pt x="11542" y="9861"/>
                  </a:cubicBezTo>
                  <a:cubicBezTo>
                    <a:pt x="11976" y="10328"/>
                    <a:pt x="12543" y="10595"/>
                    <a:pt x="13176" y="10628"/>
                  </a:cubicBezTo>
                  <a:cubicBezTo>
                    <a:pt x="13310" y="10628"/>
                    <a:pt x="13477" y="10662"/>
                    <a:pt x="13643" y="10728"/>
                  </a:cubicBezTo>
                  <a:cubicBezTo>
                    <a:pt x="14077" y="10929"/>
                    <a:pt x="14211" y="11596"/>
                    <a:pt x="14711" y="11763"/>
                  </a:cubicBezTo>
                  <a:cubicBezTo>
                    <a:pt x="14844" y="11763"/>
                    <a:pt x="14978" y="11796"/>
                    <a:pt x="15111" y="11829"/>
                  </a:cubicBezTo>
                  <a:cubicBezTo>
                    <a:pt x="15311" y="11963"/>
                    <a:pt x="15445" y="12129"/>
                    <a:pt x="15478" y="12363"/>
                  </a:cubicBezTo>
                  <a:cubicBezTo>
                    <a:pt x="15545" y="12730"/>
                    <a:pt x="15645" y="13097"/>
                    <a:pt x="15778" y="13497"/>
                  </a:cubicBezTo>
                  <a:cubicBezTo>
                    <a:pt x="15912" y="13864"/>
                    <a:pt x="16245" y="14131"/>
                    <a:pt x="16646" y="14164"/>
                  </a:cubicBezTo>
                  <a:cubicBezTo>
                    <a:pt x="16879" y="14164"/>
                    <a:pt x="17146" y="14064"/>
                    <a:pt x="17313" y="13897"/>
                  </a:cubicBezTo>
                  <a:cubicBezTo>
                    <a:pt x="17313" y="13530"/>
                    <a:pt x="17346" y="13164"/>
                    <a:pt x="17346" y="12830"/>
                  </a:cubicBezTo>
                  <a:cubicBezTo>
                    <a:pt x="17313" y="12730"/>
                    <a:pt x="17313" y="12663"/>
                    <a:pt x="17313" y="12596"/>
                  </a:cubicBezTo>
                  <a:lnTo>
                    <a:pt x="17313" y="11896"/>
                  </a:lnTo>
                  <a:cubicBezTo>
                    <a:pt x="17313" y="11662"/>
                    <a:pt x="17279" y="11429"/>
                    <a:pt x="17279" y="11229"/>
                  </a:cubicBezTo>
                  <a:cubicBezTo>
                    <a:pt x="17246" y="10995"/>
                    <a:pt x="17213" y="10862"/>
                    <a:pt x="17213" y="10662"/>
                  </a:cubicBezTo>
                  <a:cubicBezTo>
                    <a:pt x="17179" y="10495"/>
                    <a:pt x="17146" y="10295"/>
                    <a:pt x="17113" y="10095"/>
                  </a:cubicBezTo>
                  <a:cubicBezTo>
                    <a:pt x="17013" y="9528"/>
                    <a:pt x="16879" y="8961"/>
                    <a:pt x="16746" y="8427"/>
                  </a:cubicBezTo>
                  <a:cubicBezTo>
                    <a:pt x="16679" y="8227"/>
                    <a:pt x="16612" y="7993"/>
                    <a:pt x="16546" y="7793"/>
                  </a:cubicBezTo>
                  <a:cubicBezTo>
                    <a:pt x="16479" y="7593"/>
                    <a:pt x="16379" y="7393"/>
                    <a:pt x="16312" y="7193"/>
                  </a:cubicBezTo>
                  <a:cubicBezTo>
                    <a:pt x="16245" y="7026"/>
                    <a:pt x="16145" y="6859"/>
                    <a:pt x="16045" y="6726"/>
                  </a:cubicBezTo>
                  <a:cubicBezTo>
                    <a:pt x="15145" y="5291"/>
                    <a:pt x="13810" y="4190"/>
                    <a:pt x="12810" y="2823"/>
                  </a:cubicBezTo>
                  <a:cubicBezTo>
                    <a:pt x="12476" y="2389"/>
                    <a:pt x="12242" y="2022"/>
                    <a:pt x="11642" y="1922"/>
                  </a:cubicBezTo>
                  <a:cubicBezTo>
                    <a:pt x="11523" y="1903"/>
                    <a:pt x="11412" y="1896"/>
                    <a:pt x="11307" y="1896"/>
                  </a:cubicBezTo>
                  <a:cubicBezTo>
                    <a:pt x="11046" y="1896"/>
                    <a:pt x="10826" y="1939"/>
                    <a:pt x="10620" y="1939"/>
                  </a:cubicBezTo>
                  <a:cubicBezTo>
                    <a:pt x="10333" y="1939"/>
                    <a:pt x="10074" y="1855"/>
                    <a:pt x="9774" y="1455"/>
                  </a:cubicBezTo>
                  <a:cubicBezTo>
                    <a:pt x="9645" y="1300"/>
                    <a:pt x="9436" y="1145"/>
                    <a:pt x="9239" y="1145"/>
                  </a:cubicBezTo>
                  <a:cubicBezTo>
                    <a:pt x="9182" y="1145"/>
                    <a:pt x="9126" y="1158"/>
                    <a:pt x="9074" y="1188"/>
                  </a:cubicBezTo>
                  <a:cubicBezTo>
                    <a:pt x="9140" y="1355"/>
                    <a:pt x="9207" y="1522"/>
                    <a:pt x="9274" y="1689"/>
                  </a:cubicBezTo>
                  <a:cubicBezTo>
                    <a:pt x="9274" y="1722"/>
                    <a:pt x="9274" y="1789"/>
                    <a:pt x="9274" y="1822"/>
                  </a:cubicBezTo>
                  <a:cubicBezTo>
                    <a:pt x="9274" y="1887"/>
                    <a:pt x="9190" y="1924"/>
                    <a:pt x="9104" y="1924"/>
                  </a:cubicBezTo>
                  <a:cubicBezTo>
                    <a:pt x="9057" y="1924"/>
                    <a:pt x="9009" y="1912"/>
                    <a:pt x="8973" y="1889"/>
                  </a:cubicBezTo>
                  <a:cubicBezTo>
                    <a:pt x="8873" y="1822"/>
                    <a:pt x="8807" y="1722"/>
                    <a:pt x="8740" y="1622"/>
                  </a:cubicBezTo>
                  <a:cubicBezTo>
                    <a:pt x="8577" y="1387"/>
                    <a:pt x="8327" y="1270"/>
                    <a:pt x="8073" y="1270"/>
                  </a:cubicBezTo>
                  <a:cubicBezTo>
                    <a:pt x="7858" y="1270"/>
                    <a:pt x="7641" y="1354"/>
                    <a:pt x="7472" y="1522"/>
                  </a:cubicBezTo>
                  <a:cubicBezTo>
                    <a:pt x="7472" y="1355"/>
                    <a:pt x="7372" y="1188"/>
                    <a:pt x="7206" y="1122"/>
                  </a:cubicBezTo>
                  <a:cubicBezTo>
                    <a:pt x="7147" y="1412"/>
                    <a:pt x="6912" y="1601"/>
                    <a:pt x="6632" y="1601"/>
                  </a:cubicBezTo>
                  <a:cubicBezTo>
                    <a:pt x="6591" y="1601"/>
                    <a:pt x="6548" y="1597"/>
                    <a:pt x="6505" y="1589"/>
                  </a:cubicBezTo>
                  <a:cubicBezTo>
                    <a:pt x="6438" y="1422"/>
                    <a:pt x="6739" y="1388"/>
                    <a:pt x="6839" y="1255"/>
                  </a:cubicBezTo>
                  <a:cubicBezTo>
                    <a:pt x="6939" y="1122"/>
                    <a:pt x="6839" y="955"/>
                    <a:pt x="6705" y="855"/>
                  </a:cubicBezTo>
                  <a:cubicBezTo>
                    <a:pt x="6372" y="588"/>
                    <a:pt x="5971" y="421"/>
                    <a:pt x="5571" y="421"/>
                  </a:cubicBezTo>
                  <a:cubicBezTo>
                    <a:pt x="5500" y="430"/>
                    <a:pt x="5428" y="434"/>
                    <a:pt x="5357" y="434"/>
                  </a:cubicBezTo>
                  <a:cubicBezTo>
                    <a:pt x="5164" y="434"/>
                    <a:pt x="4975" y="403"/>
                    <a:pt x="4804" y="354"/>
                  </a:cubicBezTo>
                  <a:cubicBezTo>
                    <a:pt x="4670" y="254"/>
                    <a:pt x="4570" y="121"/>
                    <a:pt x="4437" y="54"/>
                  </a:cubicBezTo>
                  <a:cubicBezTo>
                    <a:pt x="4333" y="20"/>
                    <a:pt x="4222" y="1"/>
                    <a:pt x="4109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836;p40">
              <a:extLst>
                <a:ext uri="{FF2B5EF4-FFF2-40B4-BE49-F238E27FC236}">
                  <a16:creationId xmlns:a16="http://schemas.microsoft.com/office/drawing/2014/main" id="{5CEDF3DD-7D4C-B226-B9D8-96BA715C7254}"/>
                </a:ext>
              </a:extLst>
            </p:cNvPr>
            <p:cNvSpPr/>
            <p:nvPr/>
          </p:nvSpPr>
          <p:spPr>
            <a:xfrm>
              <a:off x="-3726700" y="2879675"/>
              <a:ext cx="81350" cy="81450"/>
            </a:xfrm>
            <a:custGeom>
              <a:avLst/>
              <a:gdLst/>
              <a:ahLst/>
              <a:cxnLst/>
              <a:rect l="l" t="t" r="r" b="b"/>
              <a:pathLst>
                <a:path w="3254" h="3258" extrusionOk="0">
                  <a:moveTo>
                    <a:pt x="1871" y="1"/>
                  </a:moveTo>
                  <a:cubicBezTo>
                    <a:pt x="1827" y="1"/>
                    <a:pt x="1781" y="5"/>
                    <a:pt x="1735" y="14"/>
                  </a:cubicBezTo>
                  <a:cubicBezTo>
                    <a:pt x="1502" y="47"/>
                    <a:pt x="1468" y="214"/>
                    <a:pt x="1335" y="381"/>
                  </a:cubicBezTo>
                  <a:cubicBezTo>
                    <a:pt x="1201" y="547"/>
                    <a:pt x="901" y="848"/>
                    <a:pt x="768" y="1081"/>
                  </a:cubicBezTo>
                  <a:cubicBezTo>
                    <a:pt x="501" y="1448"/>
                    <a:pt x="734" y="2082"/>
                    <a:pt x="367" y="2382"/>
                  </a:cubicBezTo>
                  <a:cubicBezTo>
                    <a:pt x="301" y="2449"/>
                    <a:pt x="234" y="2515"/>
                    <a:pt x="134" y="2582"/>
                  </a:cubicBezTo>
                  <a:cubicBezTo>
                    <a:pt x="0" y="2782"/>
                    <a:pt x="34" y="3016"/>
                    <a:pt x="234" y="3183"/>
                  </a:cubicBezTo>
                  <a:cubicBezTo>
                    <a:pt x="334" y="3233"/>
                    <a:pt x="442" y="3258"/>
                    <a:pt x="547" y="3258"/>
                  </a:cubicBezTo>
                  <a:cubicBezTo>
                    <a:pt x="651" y="3258"/>
                    <a:pt x="751" y="3233"/>
                    <a:pt x="834" y="3183"/>
                  </a:cubicBezTo>
                  <a:cubicBezTo>
                    <a:pt x="1035" y="3049"/>
                    <a:pt x="1168" y="2882"/>
                    <a:pt x="1235" y="2649"/>
                  </a:cubicBezTo>
                  <a:cubicBezTo>
                    <a:pt x="1235" y="2515"/>
                    <a:pt x="1301" y="2349"/>
                    <a:pt x="1401" y="2249"/>
                  </a:cubicBezTo>
                  <a:cubicBezTo>
                    <a:pt x="1483" y="2181"/>
                    <a:pt x="1586" y="2163"/>
                    <a:pt x="1696" y="2163"/>
                  </a:cubicBezTo>
                  <a:cubicBezTo>
                    <a:pt x="1823" y="2163"/>
                    <a:pt x="1960" y="2187"/>
                    <a:pt x="2081" y="2187"/>
                  </a:cubicBezTo>
                  <a:cubicBezTo>
                    <a:pt x="2111" y="2187"/>
                    <a:pt x="2141" y="2186"/>
                    <a:pt x="2169" y="2182"/>
                  </a:cubicBezTo>
                  <a:cubicBezTo>
                    <a:pt x="3254" y="2022"/>
                    <a:pt x="2843" y="1"/>
                    <a:pt x="1871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837;p40">
              <a:extLst>
                <a:ext uri="{FF2B5EF4-FFF2-40B4-BE49-F238E27FC236}">
                  <a16:creationId xmlns:a16="http://schemas.microsoft.com/office/drawing/2014/main" id="{E61DCA5F-97BB-9FFA-8659-D0D7E8E43C72}"/>
                </a:ext>
              </a:extLst>
            </p:cNvPr>
            <p:cNvSpPr/>
            <p:nvPr/>
          </p:nvSpPr>
          <p:spPr>
            <a:xfrm>
              <a:off x="-3521550" y="2664025"/>
              <a:ext cx="1700" cy="13350"/>
            </a:xfrm>
            <a:custGeom>
              <a:avLst/>
              <a:gdLst/>
              <a:ahLst/>
              <a:cxnLst/>
              <a:rect l="l" t="t" r="r" b="b"/>
              <a:pathLst>
                <a:path w="68" h="534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167"/>
                    <a:pt x="34" y="334"/>
                    <a:pt x="67" y="534"/>
                  </a:cubicBezTo>
                  <a:cubicBezTo>
                    <a:pt x="67" y="367"/>
                    <a:pt x="34" y="16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838;p40">
              <a:extLst>
                <a:ext uri="{FF2B5EF4-FFF2-40B4-BE49-F238E27FC236}">
                  <a16:creationId xmlns:a16="http://schemas.microsoft.com/office/drawing/2014/main" id="{21B241C3-BACA-4E00-28A0-DB8BDE13CEF7}"/>
                </a:ext>
              </a:extLst>
            </p:cNvPr>
            <p:cNvSpPr/>
            <p:nvPr/>
          </p:nvSpPr>
          <p:spPr>
            <a:xfrm>
              <a:off x="-4077775" y="2320650"/>
              <a:ext cx="156800" cy="127450"/>
            </a:xfrm>
            <a:custGeom>
              <a:avLst/>
              <a:gdLst/>
              <a:ahLst/>
              <a:cxnLst/>
              <a:rect l="l" t="t" r="r" b="b"/>
              <a:pathLst>
                <a:path w="6272" h="5098" extrusionOk="0">
                  <a:moveTo>
                    <a:pt x="5301" y="0"/>
                  </a:moveTo>
                  <a:cubicBezTo>
                    <a:pt x="4683" y="0"/>
                    <a:pt x="3945" y="313"/>
                    <a:pt x="3536" y="626"/>
                  </a:cubicBezTo>
                  <a:cubicBezTo>
                    <a:pt x="2887" y="1113"/>
                    <a:pt x="2174" y="1695"/>
                    <a:pt x="1275" y="1695"/>
                  </a:cubicBezTo>
                  <a:cubicBezTo>
                    <a:pt x="1251" y="1695"/>
                    <a:pt x="1226" y="1694"/>
                    <a:pt x="1201" y="1693"/>
                  </a:cubicBezTo>
                  <a:cubicBezTo>
                    <a:pt x="1068" y="1660"/>
                    <a:pt x="934" y="1643"/>
                    <a:pt x="801" y="1643"/>
                  </a:cubicBezTo>
                  <a:cubicBezTo>
                    <a:pt x="667" y="1643"/>
                    <a:pt x="534" y="1660"/>
                    <a:pt x="400" y="1693"/>
                  </a:cubicBezTo>
                  <a:cubicBezTo>
                    <a:pt x="167" y="1760"/>
                    <a:pt x="0" y="2127"/>
                    <a:pt x="234" y="2294"/>
                  </a:cubicBezTo>
                  <a:cubicBezTo>
                    <a:pt x="334" y="2360"/>
                    <a:pt x="500" y="2360"/>
                    <a:pt x="634" y="2394"/>
                  </a:cubicBezTo>
                  <a:cubicBezTo>
                    <a:pt x="867" y="2560"/>
                    <a:pt x="934" y="2861"/>
                    <a:pt x="801" y="3094"/>
                  </a:cubicBezTo>
                  <a:cubicBezTo>
                    <a:pt x="667" y="3328"/>
                    <a:pt x="467" y="3528"/>
                    <a:pt x="300" y="3761"/>
                  </a:cubicBezTo>
                  <a:cubicBezTo>
                    <a:pt x="167" y="3995"/>
                    <a:pt x="100" y="4228"/>
                    <a:pt x="134" y="4495"/>
                  </a:cubicBezTo>
                  <a:cubicBezTo>
                    <a:pt x="134" y="4695"/>
                    <a:pt x="234" y="4862"/>
                    <a:pt x="367" y="4996"/>
                  </a:cubicBezTo>
                  <a:cubicBezTo>
                    <a:pt x="459" y="5067"/>
                    <a:pt x="563" y="5098"/>
                    <a:pt x="670" y="5098"/>
                  </a:cubicBezTo>
                  <a:cubicBezTo>
                    <a:pt x="916" y="5098"/>
                    <a:pt x="1182" y="4937"/>
                    <a:pt x="1368" y="4729"/>
                  </a:cubicBezTo>
                  <a:cubicBezTo>
                    <a:pt x="1568" y="4428"/>
                    <a:pt x="1801" y="4128"/>
                    <a:pt x="2102" y="3895"/>
                  </a:cubicBezTo>
                  <a:cubicBezTo>
                    <a:pt x="2268" y="3828"/>
                    <a:pt x="2435" y="3761"/>
                    <a:pt x="2602" y="3728"/>
                  </a:cubicBezTo>
                  <a:lnTo>
                    <a:pt x="3870" y="3428"/>
                  </a:lnTo>
                  <a:cubicBezTo>
                    <a:pt x="4070" y="3394"/>
                    <a:pt x="4270" y="3294"/>
                    <a:pt x="4403" y="3161"/>
                  </a:cubicBezTo>
                  <a:cubicBezTo>
                    <a:pt x="4570" y="2927"/>
                    <a:pt x="4503" y="2661"/>
                    <a:pt x="4603" y="2427"/>
                  </a:cubicBezTo>
                  <a:cubicBezTo>
                    <a:pt x="4770" y="2027"/>
                    <a:pt x="5304" y="1893"/>
                    <a:pt x="5471" y="1526"/>
                  </a:cubicBezTo>
                  <a:cubicBezTo>
                    <a:pt x="5537" y="1393"/>
                    <a:pt x="5604" y="1193"/>
                    <a:pt x="5704" y="1093"/>
                  </a:cubicBezTo>
                  <a:cubicBezTo>
                    <a:pt x="5804" y="1026"/>
                    <a:pt x="5938" y="993"/>
                    <a:pt x="6038" y="926"/>
                  </a:cubicBezTo>
                  <a:cubicBezTo>
                    <a:pt x="6271" y="692"/>
                    <a:pt x="6205" y="326"/>
                    <a:pt x="5938" y="159"/>
                  </a:cubicBezTo>
                  <a:cubicBezTo>
                    <a:pt x="5761" y="47"/>
                    <a:pt x="5540" y="0"/>
                    <a:pt x="5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839;p40">
              <a:extLst>
                <a:ext uri="{FF2B5EF4-FFF2-40B4-BE49-F238E27FC236}">
                  <a16:creationId xmlns:a16="http://schemas.microsoft.com/office/drawing/2014/main" id="{6DE19A32-6F62-AE78-C5FF-6F2E6C8EC004}"/>
                </a:ext>
              </a:extLst>
            </p:cNvPr>
            <p:cNvSpPr/>
            <p:nvPr/>
          </p:nvSpPr>
          <p:spPr>
            <a:xfrm>
              <a:off x="-4006075" y="2574300"/>
              <a:ext cx="354450" cy="452850"/>
            </a:xfrm>
            <a:custGeom>
              <a:avLst/>
              <a:gdLst/>
              <a:ahLst/>
              <a:cxnLst/>
              <a:rect l="l" t="t" r="r" b="b"/>
              <a:pathLst>
                <a:path w="14178" h="18114" extrusionOk="0">
                  <a:moveTo>
                    <a:pt x="4788" y="0"/>
                  </a:moveTo>
                  <a:cubicBezTo>
                    <a:pt x="4420" y="0"/>
                    <a:pt x="4092" y="194"/>
                    <a:pt x="3837" y="720"/>
                  </a:cubicBezTo>
                  <a:cubicBezTo>
                    <a:pt x="3782" y="488"/>
                    <a:pt x="3598" y="390"/>
                    <a:pt x="3380" y="390"/>
                  </a:cubicBezTo>
                  <a:cubicBezTo>
                    <a:pt x="3065" y="390"/>
                    <a:pt x="2680" y="592"/>
                    <a:pt x="2503" y="887"/>
                  </a:cubicBezTo>
                  <a:cubicBezTo>
                    <a:pt x="2202" y="1354"/>
                    <a:pt x="2136" y="2021"/>
                    <a:pt x="1669" y="2388"/>
                  </a:cubicBezTo>
                  <a:cubicBezTo>
                    <a:pt x="1335" y="2622"/>
                    <a:pt x="768" y="2655"/>
                    <a:pt x="501" y="2989"/>
                  </a:cubicBezTo>
                  <a:cubicBezTo>
                    <a:pt x="301" y="3256"/>
                    <a:pt x="234" y="3556"/>
                    <a:pt x="234" y="3856"/>
                  </a:cubicBezTo>
                  <a:lnTo>
                    <a:pt x="68" y="5624"/>
                  </a:lnTo>
                  <a:cubicBezTo>
                    <a:pt x="1" y="6091"/>
                    <a:pt x="34" y="6591"/>
                    <a:pt x="234" y="7025"/>
                  </a:cubicBezTo>
                  <a:cubicBezTo>
                    <a:pt x="391" y="7316"/>
                    <a:pt x="728" y="7502"/>
                    <a:pt x="1044" y="7502"/>
                  </a:cubicBezTo>
                  <a:cubicBezTo>
                    <a:pt x="1198" y="7502"/>
                    <a:pt x="1348" y="7457"/>
                    <a:pt x="1469" y="7358"/>
                  </a:cubicBezTo>
                  <a:cubicBezTo>
                    <a:pt x="1602" y="7192"/>
                    <a:pt x="1702" y="6992"/>
                    <a:pt x="1835" y="6791"/>
                  </a:cubicBezTo>
                  <a:cubicBezTo>
                    <a:pt x="1991" y="6585"/>
                    <a:pt x="2266" y="6458"/>
                    <a:pt x="2537" y="6458"/>
                  </a:cubicBezTo>
                  <a:cubicBezTo>
                    <a:pt x="2616" y="6458"/>
                    <a:pt x="2694" y="6469"/>
                    <a:pt x="2769" y="6491"/>
                  </a:cubicBezTo>
                  <a:cubicBezTo>
                    <a:pt x="3070" y="6591"/>
                    <a:pt x="3303" y="6758"/>
                    <a:pt x="3503" y="6992"/>
                  </a:cubicBezTo>
                  <a:cubicBezTo>
                    <a:pt x="5171" y="8759"/>
                    <a:pt x="5772" y="11295"/>
                    <a:pt x="5838" y="13696"/>
                  </a:cubicBezTo>
                  <a:cubicBezTo>
                    <a:pt x="5838" y="14163"/>
                    <a:pt x="5905" y="14597"/>
                    <a:pt x="6038" y="15031"/>
                  </a:cubicBezTo>
                  <a:cubicBezTo>
                    <a:pt x="6205" y="15498"/>
                    <a:pt x="6639" y="15898"/>
                    <a:pt x="6739" y="16398"/>
                  </a:cubicBezTo>
                  <a:cubicBezTo>
                    <a:pt x="6839" y="16799"/>
                    <a:pt x="6739" y="17232"/>
                    <a:pt x="6906" y="17566"/>
                  </a:cubicBezTo>
                  <a:cubicBezTo>
                    <a:pt x="7092" y="17939"/>
                    <a:pt x="7498" y="18114"/>
                    <a:pt x="7918" y="18114"/>
                  </a:cubicBezTo>
                  <a:cubicBezTo>
                    <a:pt x="8250" y="18114"/>
                    <a:pt x="8591" y="18005"/>
                    <a:pt x="8840" y="17799"/>
                  </a:cubicBezTo>
                  <a:cubicBezTo>
                    <a:pt x="9408" y="17332"/>
                    <a:pt x="9574" y="16532"/>
                    <a:pt x="9708" y="15831"/>
                  </a:cubicBezTo>
                  <a:cubicBezTo>
                    <a:pt x="9741" y="15097"/>
                    <a:pt x="9941" y="14364"/>
                    <a:pt x="10308" y="13730"/>
                  </a:cubicBezTo>
                  <a:cubicBezTo>
                    <a:pt x="10608" y="13363"/>
                    <a:pt x="10875" y="12996"/>
                    <a:pt x="11109" y="12596"/>
                  </a:cubicBezTo>
                  <a:cubicBezTo>
                    <a:pt x="11376" y="12029"/>
                    <a:pt x="11175" y="11328"/>
                    <a:pt x="11409" y="10728"/>
                  </a:cubicBezTo>
                  <a:cubicBezTo>
                    <a:pt x="11743" y="9927"/>
                    <a:pt x="12643" y="9560"/>
                    <a:pt x="13277" y="9026"/>
                  </a:cubicBezTo>
                  <a:cubicBezTo>
                    <a:pt x="13944" y="8493"/>
                    <a:pt x="14178" y="7225"/>
                    <a:pt x="13377" y="6958"/>
                  </a:cubicBezTo>
                  <a:cubicBezTo>
                    <a:pt x="13077" y="6825"/>
                    <a:pt x="12743" y="6925"/>
                    <a:pt x="12443" y="6825"/>
                  </a:cubicBezTo>
                  <a:cubicBezTo>
                    <a:pt x="12076" y="6591"/>
                    <a:pt x="11809" y="6258"/>
                    <a:pt x="11709" y="5824"/>
                  </a:cubicBezTo>
                  <a:lnTo>
                    <a:pt x="10608" y="2722"/>
                  </a:lnTo>
                  <a:cubicBezTo>
                    <a:pt x="10375" y="2121"/>
                    <a:pt x="10041" y="1388"/>
                    <a:pt x="9374" y="1287"/>
                  </a:cubicBezTo>
                  <a:cubicBezTo>
                    <a:pt x="8974" y="1321"/>
                    <a:pt x="8607" y="1388"/>
                    <a:pt x="8240" y="1488"/>
                  </a:cubicBezTo>
                  <a:cubicBezTo>
                    <a:pt x="8193" y="1496"/>
                    <a:pt x="8145" y="1500"/>
                    <a:pt x="8095" y="1500"/>
                  </a:cubicBezTo>
                  <a:cubicBezTo>
                    <a:pt x="7154" y="1500"/>
                    <a:pt x="5814" y="0"/>
                    <a:pt x="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840;p40">
              <a:extLst>
                <a:ext uri="{FF2B5EF4-FFF2-40B4-BE49-F238E27FC236}">
                  <a16:creationId xmlns:a16="http://schemas.microsoft.com/office/drawing/2014/main" id="{26EE572B-3FEE-1D41-F626-015C76DD7A64}"/>
                </a:ext>
              </a:extLst>
            </p:cNvPr>
            <p:cNvSpPr/>
            <p:nvPr/>
          </p:nvSpPr>
          <p:spPr>
            <a:xfrm>
              <a:off x="-4337125" y="2709875"/>
              <a:ext cx="25" cy="13375"/>
            </a:xfrm>
            <a:custGeom>
              <a:avLst/>
              <a:gdLst/>
              <a:ahLst/>
              <a:cxnLst/>
              <a:rect l="l" t="t" r="r" b="b"/>
              <a:pathLst>
                <a:path w="1" h="535" extrusionOk="0">
                  <a:moveTo>
                    <a:pt x="0" y="1"/>
                  </a:moveTo>
                  <a:lnTo>
                    <a:pt x="0" y="301"/>
                  </a:lnTo>
                  <a:lnTo>
                    <a:pt x="0" y="534"/>
                  </a:lnTo>
                  <a:lnTo>
                    <a:pt x="0" y="301"/>
                  </a:lnTo>
                  <a:cubicBezTo>
                    <a:pt x="0" y="201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841;p40">
              <a:extLst>
                <a:ext uri="{FF2B5EF4-FFF2-40B4-BE49-F238E27FC236}">
                  <a16:creationId xmlns:a16="http://schemas.microsoft.com/office/drawing/2014/main" id="{EDA23A82-B862-4745-F267-534E3087858B}"/>
                </a:ext>
              </a:extLst>
            </p:cNvPr>
            <p:cNvSpPr/>
            <p:nvPr/>
          </p:nvSpPr>
          <p:spPr>
            <a:xfrm>
              <a:off x="-4155350" y="3053475"/>
              <a:ext cx="10050" cy="6675"/>
            </a:xfrm>
            <a:custGeom>
              <a:avLst/>
              <a:gdLst/>
              <a:ahLst/>
              <a:cxnLst/>
              <a:rect l="l" t="t" r="r" b="b"/>
              <a:pathLst>
                <a:path w="402" h="267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100"/>
                    <a:pt x="268" y="200"/>
                    <a:pt x="401" y="267"/>
                  </a:cubicBezTo>
                  <a:cubicBezTo>
                    <a:pt x="301" y="200"/>
                    <a:pt x="134" y="1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842;p40">
              <a:extLst>
                <a:ext uri="{FF2B5EF4-FFF2-40B4-BE49-F238E27FC236}">
                  <a16:creationId xmlns:a16="http://schemas.microsoft.com/office/drawing/2014/main" id="{6A0996C6-479F-E181-F1C0-A56379FB33C1}"/>
                </a:ext>
              </a:extLst>
            </p:cNvPr>
            <p:cNvSpPr/>
            <p:nvPr/>
          </p:nvSpPr>
          <p:spPr>
            <a:xfrm>
              <a:off x="-4336300" y="2700700"/>
              <a:ext cx="25" cy="9200"/>
            </a:xfrm>
            <a:custGeom>
              <a:avLst/>
              <a:gdLst/>
              <a:ahLst/>
              <a:cxnLst/>
              <a:rect l="l" t="t" r="r" b="b"/>
              <a:pathLst>
                <a:path w="1" h="36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34"/>
                    <a:pt x="0" y="68"/>
                  </a:cubicBezTo>
                  <a:lnTo>
                    <a:pt x="0" y="368"/>
                  </a:lnTo>
                  <a:lnTo>
                    <a:pt x="0" y="68"/>
                  </a:lnTo>
                  <a:cubicBezTo>
                    <a:pt x="0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843;p40">
              <a:extLst>
                <a:ext uri="{FF2B5EF4-FFF2-40B4-BE49-F238E27FC236}">
                  <a16:creationId xmlns:a16="http://schemas.microsoft.com/office/drawing/2014/main" id="{13DFE09A-906A-F7C2-490C-A23112C86F40}"/>
                </a:ext>
              </a:extLst>
            </p:cNvPr>
            <p:cNvSpPr/>
            <p:nvPr/>
          </p:nvSpPr>
          <p:spPr>
            <a:xfrm>
              <a:off x="-4337125" y="2723225"/>
              <a:ext cx="25" cy="5850"/>
            </a:xfrm>
            <a:custGeom>
              <a:avLst/>
              <a:gdLst/>
              <a:ahLst/>
              <a:cxnLst/>
              <a:rect l="l" t="t" r="r" b="b"/>
              <a:pathLst>
                <a:path w="1" h="234" extrusionOk="0">
                  <a:moveTo>
                    <a:pt x="0" y="0"/>
                  </a:moveTo>
                  <a:lnTo>
                    <a:pt x="0" y="234"/>
                  </a:lnTo>
                  <a:lnTo>
                    <a:pt x="0" y="234"/>
                  </a:lnTo>
                  <a:cubicBezTo>
                    <a:pt x="0" y="167"/>
                    <a:pt x="0" y="6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844;p40">
              <a:extLst>
                <a:ext uri="{FF2B5EF4-FFF2-40B4-BE49-F238E27FC236}">
                  <a16:creationId xmlns:a16="http://schemas.microsoft.com/office/drawing/2014/main" id="{4EE6A5FC-888A-F214-E0D6-27832C861427}"/>
                </a:ext>
              </a:extLst>
            </p:cNvPr>
            <p:cNvSpPr/>
            <p:nvPr/>
          </p:nvSpPr>
          <p:spPr>
            <a:xfrm>
              <a:off x="-4337125" y="2682250"/>
              <a:ext cx="274375" cy="382900"/>
            </a:xfrm>
            <a:custGeom>
              <a:avLst/>
              <a:gdLst/>
              <a:ahLst/>
              <a:cxnLst/>
              <a:rect l="l" t="t" r="r" b="b"/>
              <a:pathLst>
                <a:path w="10975" h="15316" extrusionOk="0">
                  <a:moveTo>
                    <a:pt x="749" y="0"/>
                  </a:moveTo>
                  <a:cubicBezTo>
                    <a:pt x="507" y="0"/>
                    <a:pt x="273" y="472"/>
                    <a:pt x="167" y="605"/>
                  </a:cubicBezTo>
                  <a:cubicBezTo>
                    <a:pt x="100" y="672"/>
                    <a:pt x="67" y="705"/>
                    <a:pt x="33" y="739"/>
                  </a:cubicBezTo>
                  <a:cubicBezTo>
                    <a:pt x="0" y="772"/>
                    <a:pt x="0" y="806"/>
                    <a:pt x="33" y="839"/>
                  </a:cubicBezTo>
                  <a:lnTo>
                    <a:pt x="33" y="1106"/>
                  </a:lnTo>
                  <a:lnTo>
                    <a:pt x="33" y="1406"/>
                  </a:lnTo>
                  <a:lnTo>
                    <a:pt x="33" y="1639"/>
                  </a:lnTo>
                  <a:lnTo>
                    <a:pt x="33" y="1873"/>
                  </a:lnTo>
                  <a:cubicBezTo>
                    <a:pt x="0" y="1906"/>
                    <a:pt x="0" y="1973"/>
                    <a:pt x="33" y="2006"/>
                  </a:cubicBezTo>
                  <a:cubicBezTo>
                    <a:pt x="67" y="3774"/>
                    <a:pt x="434" y="5509"/>
                    <a:pt x="1067" y="7143"/>
                  </a:cubicBezTo>
                  <a:cubicBezTo>
                    <a:pt x="1334" y="7877"/>
                    <a:pt x="1668" y="8578"/>
                    <a:pt x="2068" y="9278"/>
                  </a:cubicBezTo>
                  <a:cubicBezTo>
                    <a:pt x="2235" y="9545"/>
                    <a:pt x="2402" y="9845"/>
                    <a:pt x="2569" y="10146"/>
                  </a:cubicBezTo>
                  <a:cubicBezTo>
                    <a:pt x="2802" y="10479"/>
                    <a:pt x="3036" y="10846"/>
                    <a:pt x="3302" y="11146"/>
                  </a:cubicBezTo>
                  <a:cubicBezTo>
                    <a:pt x="3569" y="11480"/>
                    <a:pt x="3803" y="11780"/>
                    <a:pt x="4070" y="12080"/>
                  </a:cubicBezTo>
                  <a:cubicBezTo>
                    <a:pt x="4437" y="12514"/>
                    <a:pt x="4803" y="12881"/>
                    <a:pt x="5237" y="13248"/>
                  </a:cubicBezTo>
                  <a:cubicBezTo>
                    <a:pt x="5637" y="13648"/>
                    <a:pt x="5971" y="13915"/>
                    <a:pt x="6338" y="14215"/>
                  </a:cubicBezTo>
                  <a:cubicBezTo>
                    <a:pt x="6505" y="14349"/>
                    <a:pt x="6671" y="14482"/>
                    <a:pt x="6872" y="14582"/>
                  </a:cubicBezTo>
                  <a:cubicBezTo>
                    <a:pt x="7038" y="14716"/>
                    <a:pt x="7138" y="14782"/>
                    <a:pt x="7272" y="14882"/>
                  </a:cubicBezTo>
                  <a:cubicBezTo>
                    <a:pt x="7405" y="14949"/>
                    <a:pt x="7539" y="15049"/>
                    <a:pt x="7706" y="15149"/>
                  </a:cubicBezTo>
                  <a:lnTo>
                    <a:pt x="8006" y="15316"/>
                  </a:lnTo>
                  <a:cubicBezTo>
                    <a:pt x="8006" y="15283"/>
                    <a:pt x="7972" y="15249"/>
                    <a:pt x="7939" y="15249"/>
                  </a:cubicBezTo>
                  <a:cubicBezTo>
                    <a:pt x="7605" y="14449"/>
                    <a:pt x="7572" y="13315"/>
                    <a:pt x="8339" y="12948"/>
                  </a:cubicBezTo>
                  <a:cubicBezTo>
                    <a:pt x="8506" y="12881"/>
                    <a:pt x="8640" y="12814"/>
                    <a:pt x="8773" y="12714"/>
                  </a:cubicBezTo>
                  <a:cubicBezTo>
                    <a:pt x="9140" y="12381"/>
                    <a:pt x="8840" y="11713"/>
                    <a:pt x="9207" y="11380"/>
                  </a:cubicBezTo>
                  <a:cubicBezTo>
                    <a:pt x="9407" y="11213"/>
                    <a:pt x="9707" y="11213"/>
                    <a:pt x="9940" y="11113"/>
                  </a:cubicBezTo>
                  <a:cubicBezTo>
                    <a:pt x="10341" y="10879"/>
                    <a:pt x="10541" y="10379"/>
                    <a:pt x="10474" y="9912"/>
                  </a:cubicBezTo>
                  <a:cubicBezTo>
                    <a:pt x="10374" y="9445"/>
                    <a:pt x="10341" y="8945"/>
                    <a:pt x="10341" y="8478"/>
                  </a:cubicBezTo>
                  <a:cubicBezTo>
                    <a:pt x="10407" y="7777"/>
                    <a:pt x="10975" y="7043"/>
                    <a:pt x="10641" y="6410"/>
                  </a:cubicBezTo>
                  <a:cubicBezTo>
                    <a:pt x="10274" y="5676"/>
                    <a:pt x="9240" y="5809"/>
                    <a:pt x="8506" y="5476"/>
                  </a:cubicBezTo>
                  <a:cubicBezTo>
                    <a:pt x="7472" y="5042"/>
                    <a:pt x="7138" y="3774"/>
                    <a:pt x="6471" y="2874"/>
                  </a:cubicBezTo>
                  <a:cubicBezTo>
                    <a:pt x="5939" y="2163"/>
                    <a:pt x="4776" y="1401"/>
                    <a:pt x="3775" y="1401"/>
                  </a:cubicBezTo>
                  <a:cubicBezTo>
                    <a:pt x="3648" y="1401"/>
                    <a:pt x="3523" y="1413"/>
                    <a:pt x="3402" y="1439"/>
                  </a:cubicBezTo>
                  <a:cubicBezTo>
                    <a:pt x="2769" y="1506"/>
                    <a:pt x="2302" y="2006"/>
                    <a:pt x="2268" y="2640"/>
                  </a:cubicBezTo>
                  <a:lnTo>
                    <a:pt x="2168" y="2640"/>
                  </a:lnTo>
                  <a:cubicBezTo>
                    <a:pt x="1868" y="2607"/>
                    <a:pt x="1534" y="2573"/>
                    <a:pt x="1368" y="2340"/>
                  </a:cubicBezTo>
                  <a:cubicBezTo>
                    <a:pt x="1234" y="2106"/>
                    <a:pt x="1368" y="1673"/>
                    <a:pt x="1201" y="1406"/>
                  </a:cubicBezTo>
                  <a:cubicBezTo>
                    <a:pt x="1067" y="1273"/>
                    <a:pt x="934" y="1172"/>
                    <a:pt x="767" y="1106"/>
                  </a:cubicBezTo>
                  <a:cubicBezTo>
                    <a:pt x="634" y="1006"/>
                    <a:pt x="500" y="806"/>
                    <a:pt x="600" y="672"/>
                  </a:cubicBezTo>
                  <a:cubicBezTo>
                    <a:pt x="701" y="539"/>
                    <a:pt x="834" y="539"/>
                    <a:pt x="934" y="405"/>
                  </a:cubicBezTo>
                  <a:cubicBezTo>
                    <a:pt x="1001" y="305"/>
                    <a:pt x="1001" y="172"/>
                    <a:pt x="934" y="105"/>
                  </a:cubicBezTo>
                  <a:cubicBezTo>
                    <a:pt x="873" y="31"/>
                    <a:pt x="811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845;p40">
              <a:extLst>
                <a:ext uri="{FF2B5EF4-FFF2-40B4-BE49-F238E27FC236}">
                  <a16:creationId xmlns:a16="http://schemas.microsoft.com/office/drawing/2014/main" id="{E0DB5E0B-4C1E-B4CD-9D5D-58BFF7B75B4A}"/>
                </a:ext>
              </a:extLst>
            </p:cNvPr>
            <p:cNvSpPr/>
            <p:nvPr/>
          </p:nvSpPr>
          <p:spPr>
            <a:xfrm>
              <a:off x="-4332975" y="2424675"/>
              <a:ext cx="226025" cy="237500"/>
            </a:xfrm>
            <a:custGeom>
              <a:avLst/>
              <a:gdLst/>
              <a:ahLst/>
              <a:cxnLst/>
              <a:rect l="l" t="t" r="r" b="b"/>
              <a:pathLst>
                <a:path w="9041" h="9500" extrusionOk="0">
                  <a:moveTo>
                    <a:pt x="6405" y="1"/>
                  </a:moveTo>
                  <a:cubicBezTo>
                    <a:pt x="6072" y="1"/>
                    <a:pt x="5638" y="34"/>
                    <a:pt x="5505" y="334"/>
                  </a:cubicBezTo>
                  <a:cubicBezTo>
                    <a:pt x="5471" y="534"/>
                    <a:pt x="5438" y="701"/>
                    <a:pt x="5438" y="901"/>
                  </a:cubicBezTo>
                  <a:cubicBezTo>
                    <a:pt x="5338" y="1435"/>
                    <a:pt x="4571" y="1502"/>
                    <a:pt x="4137" y="1802"/>
                  </a:cubicBezTo>
                  <a:cubicBezTo>
                    <a:pt x="3970" y="1935"/>
                    <a:pt x="3804" y="2069"/>
                    <a:pt x="3637" y="2202"/>
                  </a:cubicBezTo>
                  <a:cubicBezTo>
                    <a:pt x="3403" y="2269"/>
                    <a:pt x="3170" y="2302"/>
                    <a:pt x="2936" y="2302"/>
                  </a:cubicBezTo>
                  <a:lnTo>
                    <a:pt x="2803" y="2302"/>
                  </a:lnTo>
                  <a:cubicBezTo>
                    <a:pt x="2669" y="2502"/>
                    <a:pt x="2536" y="2703"/>
                    <a:pt x="2403" y="2903"/>
                  </a:cubicBezTo>
                  <a:cubicBezTo>
                    <a:pt x="2269" y="3103"/>
                    <a:pt x="2136" y="3336"/>
                    <a:pt x="2002" y="3536"/>
                  </a:cubicBezTo>
                  <a:cubicBezTo>
                    <a:pt x="1435" y="4504"/>
                    <a:pt x="935" y="5571"/>
                    <a:pt x="601" y="6672"/>
                  </a:cubicBezTo>
                  <a:cubicBezTo>
                    <a:pt x="468" y="7039"/>
                    <a:pt x="334" y="7439"/>
                    <a:pt x="268" y="7840"/>
                  </a:cubicBezTo>
                  <a:cubicBezTo>
                    <a:pt x="168" y="8240"/>
                    <a:pt x="68" y="8640"/>
                    <a:pt x="1" y="9040"/>
                  </a:cubicBezTo>
                  <a:cubicBezTo>
                    <a:pt x="134" y="8707"/>
                    <a:pt x="234" y="8373"/>
                    <a:pt x="301" y="8006"/>
                  </a:cubicBezTo>
                  <a:cubicBezTo>
                    <a:pt x="368" y="7606"/>
                    <a:pt x="568" y="7239"/>
                    <a:pt x="868" y="6972"/>
                  </a:cubicBezTo>
                  <a:cubicBezTo>
                    <a:pt x="1014" y="6843"/>
                    <a:pt x="1207" y="6776"/>
                    <a:pt x="1397" y="6776"/>
                  </a:cubicBezTo>
                  <a:cubicBezTo>
                    <a:pt x="1599" y="6776"/>
                    <a:pt x="1798" y="6851"/>
                    <a:pt x="1936" y="7006"/>
                  </a:cubicBezTo>
                  <a:cubicBezTo>
                    <a:pt x="2069" y="7272"/>
                    <a:pt x="2102" y="7573"/>
                    <a:pt x="2036" y="7840"/>
                  </a:cubicBezTo>
                  <a:cubicBezTo>
                    <a:pt x="1969" y="8240"/>
                    <a:pt x="1902" y="8607"/>
                    <a:pt x="1835" y="8974"/>
                  </a:cubicBezTo>
                  <a:cubicBezTo>
                    <a:pt x="1802" y="9107"/>
                    <a:pt x="1802" y="9207"/>
                    <a:pt x="1835" y="9341"/>
                  </a:cubicBezTo>
                  <a:cubicBezTo>
                    <a:pt x="1897" y="9449"/>
                    <a:pt x="2017" y="9500"/>
                    <a:pt x="2141" y="9500"/>
                  </a:cubicBezTo>
                  <a:cubicBezTo>
                    <a:pt x="2283" y="9500"/>
                    <a:pt x="2431" y="9432"/>
                    <a:pt x="2503" y="9307"/>
                  </a:cubicBezTo>
                  <a:cubicBezTo>
                    <a:pt x="2636" y="9074"/>
                    <a:pt x="2669" y="8807"/>
                    <a:pt x="2603" y="8540"/>
                  </a:cubicBezTo>
                  <a:cubicBezTo>
                    <a:pt x="2536" y="8273"/>
                    <a:pt x="2536" y="8006"/>
                    <a:pt x="2603" y="7739"/>
                  </a:cubicBezTo>
                  <a:cubicBezTo>
                    <a:pt x="2870" y="7139"/>
                    <a:pt x="3770" y="7239"/>
                    <a:pt x="4304" y="6839"/>
                  </a:cubicBezTo>
                  <a:cubicBezTo>
                    <a:pt x="4604" y="6539"/>
                    <a:pt x="4838" y="6205"/>
                    <a:pt x="5004" y="5805"/>
                  </a:cubicBezTo>
                  <a:cubicBezTo>
                    <a:pt x="5171" y="5404"/>
                    <a:pt x="5538" y="5138"/>
                    <a:pt x="5972" y="5104"/>
                  </a:cubicBezTo>
                  <a:cubicBezTo>
                    <a:pt x="6105" y="5104"/>
                    <a:pt x="6239" y="5171"/>
                    <a:pt x="6372" y="5171"/>
                  </a:cubicBezTo>
                  <a:cubicBezTo>
                    <a:pt x="6806" y="5104"/>
                    <a:pt x="7006" y="4604"/>
                    <a:pt x="6739" y="4270"/>
                  </a:cubicBezTo>
                  <a:cubicBezTo>
                    <a:pt x="6672" y="4204"/>
                    <a:pt x="6606" y="4137"/>
                    <a:pt x="6539" y="4070"/>
                  </a:cubicBezTo>
                  <a:cubicBezTo>
                    <a:pt x="6472" y="3937"/>
                    <a:pt x="6539" y="3737"/>
                    <a:pt x="6672" y="3670"/>
                  </a:cubicBezTo>
                  <a:cubicBezTo>
                    <a:pt x="6806" y="3570"/>
                    <a:pt x="6939" y="3536"/>
                    <a:pt x="7106" y="3536"/>
                  </a:cubicBezTo>
                  <a:lnTo>
                    <a:pt x="8140" y="3370"/>
                  </a:lnTo>
                  <a:cubicBezTo>
                    <a:pt x="8540" y="3303"/>
                    <a:pt x="9041" y="3103"/>
                    <a:pt x="8974" y="2736"/>
                  </a:cubicBezTo>
                  <a:cubicBezTo>
                    <a:pt x="8941" y="2336"/>
                    <a:pt x="8474" y="2236"/>
                    <a:pt x="8407" y="1902"/>
                  </a:cubicBezTo>
                  <a:cubicBezTo>
                    <a:pt x="8407" y="1835"/>
                    <a:pt x="8407" y="1735"/>
                    <a:pt x="8373" y="1668"/>
                  </a:cubicBezTo>
                  <a:cubicBezTo>
                    <a:pt x="8328" y="1578"/>
                    <a:pt x="8236" y="1542"/>
                    <a:pt x="8129" y="1542"/>
                  </a:cubicBezTo>
                  <a:cubicBezTo>
                    <a:pt x="7999" y="1542"/>
                    <a:pt x="7849" y="1595"/>
                    <a:pt x="7740" y="1668"/>
                  </a:cubicBezTo>
                  <a:cubicBezTo>
                    <a:pt x="7672" y="1466"/>
                    <a:pt x="7469" y="1340"/>
                    <a:pt x="7262" y="1340"/>
                  </a:cubicBezTo>
                  <a:cubicBezTo>
                    <a:pt x="7161" y="1340"/>
                    <a:pt x="7060" y="1370"/>
                    <a:pt x="6972" y="1435"/>
                  </a:cubicBezTo>
                  <a:cubicBezTo>
                    <a:pt x="6806" y="1635"/>
                    <a:pt x="6706" y="1869"/>
                    <a:pt x="6672" y="2135"/>
                  </a:cubicBezTo>
                  <a:cubicBezTo>
                    <a:pt x="6439" y="2736"/>
                    <a:pt x="6038" y="3270"/>
                    <a:pt x="5538" y="3670"/>
                  </a:cubicBezTo>
                  <a:cubicBezTo>
                    <a:pt x="5371" y="3837"/>
                    <a:pt x="5171" y="3937"/>
                    <a:pt x="4971" y="3970"/>
                  </a:cubicBezTo>
                  <a:cubicBezTo>
                    <a:pt x="4771" y="3970"/>
                    <a:pt x="4537" y="3737"/>
                    <a:pt x="4637" y="3536"/>
                  </a:cubicBezTo>
                  <a:cubicBezTo>
                    <a:pt x="4704" y="3370"/>
                    <a:pt x="4871" y="3370"/>
                    <a:pt x="4871" y="3203"/>
                  </a:cubicBezTo>
                  <a:cubicBezTo>
                    <a:pt x="4838" y="3069"/>
                    <a:pt x="4537" y="3036"/>
                    <a:pt x="4437" y="2869"/>
                  </a:cubicBezTo>
                  <a:cubicBezTo>
                    <a:pt x="4571" y="2369"/>
                    <a:pt x="5171" y="2135"/>
                    <a:pt x="5605" y="1869"/>
                  </a:cubicBezTo>
                  <a:cubicBezTo>
                    <a:pt x="6172" y="1535"/>
                    <a:pt x="6572" y="1035"/>
                    <a:pt x="6806" y="434"/>
                  </a:cubicBezTo>
                  <a:cubicBezTo>
                    <a:pt x="6839" y="334"/>
                    <a:pt x="6839" y="234"/>
                    <a:pt x="6806" y="134"/>
                  </a:cubicBezTo>
                  <a:cubicBezTo>
                    <a:pt x="6739" y="1"/>
                    <a:pt x="6572" y="1"/>
                    <a:pt x="6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846;p40">
              <a:extLst>
                <a:ext uri="{FF2B5EF4-FFF2-40B4-BE49-F238E27FC236}">
                  <a16:creationId xmlns:a16="http://schemas.microsoft.com/office/drawing/2014/main" id="{F53B7ED6-63F6-F11F-0920-8ACC815B6EC3}"/>
                </a:ext>
              </a:extLst>
            </p:cNvPr>
            <p:cNvSpPr/>
            <p:nvPr/>
          </p:nvSpPr>
          <p:spPr>
            <a:xfrm>
              <a:off x="-3519050" y="2694025"/>
              <a:ext cx="850" cy="50075"/>
            </a:xfrm>
            <a:custGeom>
              <a:avLst/>
              <a:gdLst/>
              <a:ahLst/>
              <a:cxnLst/>
              <a:rect l="l" t="t" r="r" b="b"/>
              <a:pathLst>
                <a:path w="34" h="2003" extrusionOk="0">
                  <a:moveTo>
                    <a:pt x="34" y="701"/>
                  </a:moveTo>
                  <a:lnTo>
                    <a:pt x="34" y="1"/>
                  </a:lnTo>
                  <a:lnTo>
                    <a:pt x="34" y="701"/>
                  </a:lnTo>
                  <a:lnTo>
                    <a:pt x="34" y="935"/>
                  </a:lnTo>
                  <a:cubicBezTo>
                    <a:pt x="34" y="1269"/>
                    <a:pt x="34" y="1635"/>
                    <a:pt x="0" y="2002"/>
                  </a:cubicBezTo>
                  <a:cubicBezTo>
                    <a:pt x="34" y="1635"/>
                    <a:pt x="34" y="1269"/>
                    <a:pt x="34" y="935"/>
                  </a:cubicBezTo>
                  <a:cubicBezTo>
                    <a:pt x="34" y="835"/>
                    <a:pt x="34" y="768"/>
                    <a:pt x="34" y="7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847;p40">
              <a:extLst>
                <a:ext uri="{FF2B5EF4-FFF2-40B4-BE49-F238E27FC236}">
                  <a16:creationId xmlns:a16="http://schemas.microsoft.com/office/drawing/2014/main" id="{8DB6CC99-7DA5-E10E-EAE2-776422870A56}"/>
                </a:ext>
              </a:extLst>
            </p:cNvPr>
            <p:cNvSpPr/>
            <p:nvPr/>
          </p:nvSpPr>
          <p:spPr>
            <a:xfrm>
              <a:off x="-3543225" y="2575625"/>
              <a:ext cx="5025" cy="15875"/>
            </a:xfrm>
            <a:custGeom>
              <a:avLst/>
              <a:gdLst/>
              <a:ahLst/>
              <a:cxnLst/>
              <a:rect l="l" t="t" r="r" b="b"/>
              <a:pathLst>
                <a:path w="201" h="635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33" y="434"/>
                    <a:pt x="200" y="634"/>
                  </a:cubicBezTo>
                  <a:cubicBezTo>
                    <a:pt x="133" y="401"/>
                    <a:pt x="67" y="20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848;p40">
              <a:extLst>
                <a:ext uri="{FF2B5EF4-FFF2-40B4-BE49-F238E27FC236}">
                  <a16:creationId xmlns:a16="http://schemas.microsoft.com/office/drawing/2014/main" id="{23A4ADC4-9569-D5ED-E88A-A75BF7681308}"/>
                </a:ext>
              </a:extLst>
            </p:cNvPr>
            <p:cNvSpPr/>
            <p:nvPr/>
          </p:nvSpPr>
          <p:spPr>
            <a:xfrm>
              <a:off x="-3951025" y="2396650"/>
              <a:ext cx="433675" cy="354125"/>
            </a:xfrm>
            <a:custGeom>
              <a:avLst/>
              <a:gdLst/>
              <a:ahLst/>
              <a:cxnLst/>
              <a:rect l="l" t="t" r="r" b="b"/>
              <a:pathLst>
                <a:path w="17347" h="14165" extrusionOk="0">
                  <a:moveTo>
                    <a:pt x="4109" y="1"/>
                  </a:moveTo>
                  <a:cubicBezTo>
                    <a:pt x="3895" y="1"/>
                    <a:pt x="3678" y="68"/>
                    <a:pt x="3503" y="221"/>
                  </a:cubicBezTo>
                  <a:cubicBezTo>
                    <a:pt x="3069" y="388"/>
                    <a:pt x="2736" y="721"/>
                    <a:pt x="2569" y="1122"/>
                  </a:cubicBezTo>
                  <a:cubicBezTo>
                    <a:pt x="2407" y="1543"/>
                    <a:pt x="2717" y="2090"/>
                    <a:pt x="3133" y="2090"/>
                  </a:cubicBezTo>
                  <a:cubicBezTo>
                    <a:pt x="3145" y="2090"/>
                    <a:pt x="3157" y="2090"/>
                    <a:pt x="3169" y="2089"/>
                  </a:cubicBezTo>
                  <a:cubicBezTo>
                    <a:pt x="3303" y="2056"/>
                    <a:pt x="3403" y="2022"/>
                    <a:pt x="3536" y="2022"/>
                  </a:cubicBezTo>
                  <a:cubicBezTo>
                    <a:pt x="3670" y="2089"/>
                    <a:pt x="3770" y="2256"/>
                    <a:pt x="3770" y="2423"/>
                  </a:cubicBezTo>
                  <a:cubicBezTo>
                    <a:pt x="3770" y="2589"/>
                    <a:pt x="3770" y="2756"/>
                    <a:pt x="3836" y="2923"/>
                  </a:cubicBezTo>
                  <a:cubicBezTo>
                    <a:pt x="3898" y="3005"/>
                    <a:pt x="4011" y="3062"/>
                    <a:pt x="4112" y="3062"/>
                  </a:cubicBezTo>
                  <a:cubicBezTo>
                    <a:pt x="4174" y="3062"/>
                    <a:pt x="4232" y="3041"/>
                    <a:pt x="4270" y="2990"/>
                  </a:cubicBezTo>
                  <a:cubicBezTo>
                    <a:pt x="4437" y="2756"/>
                    <a:pt x="4504" y="2423"/>
                    <a:pt x="4404" y="2156"/>
                  </a:cubicBezTo>
                  <a:cubicBezTo>
                    <a:pt x="4303" y="1889"/>
                    <a:pt x="4337" y="1589"/>
                    <a:pt x="4470" y="1322"/>
                  </a:cubicBezTo>
                  <a:cubicBezTo>
                    <a:pt x="4538" y="1227"/>
                    <a:pt x="4656" y="1181"/>
                    <a:pt x="4769" y="1181"/>
                  </a:cubicBezTo>
                  <a:cubicBezTo>
                    <a:pt x="4934" y="1181"/>
                    <a:pt x="5090" y="1277"/>
                    <a:pt x="5071" y="1455"/>
                  </a:cubicBezTo>
                  <a:cubicBezTo>
                    <a:pt x="5071" y="1622"/>
                    <a:pt x="4871" y="1755"/>
                    <a:pt x="4871" y="1922"/>
                  </a:cubicBezTo>
                  <a:cubicBezTo>
                    <a:pt x="4871" y="2089"/>
                    <a:pt x="5104" y="2189"/>
                    <a:pt x="5304" y="2189"/>
                  </a:cubicBezTo>
                  <a:cubicBezTo>
                    <a:pt x="5402" y="2150"/>
                    <a:pt x="5500" y="2134"/>
                    <a:pt x="5604" y="2134"/>
                  </a:cubicBezTo>
                  <a:cubicBezTo>
                    <a:pt x="5678" y="2134"/>
                    <a:pt x="5755" y="2142"/>
                    <a:pt x="5838" y="2156"/>
                  </a:cubicBezTo>
                  <a:cubicBezTo>
                    <a:pt x="6005" y="2189"/>
                    <a:pt x="6138" y="2423"/>
                    <a:pt x="6005" y="2523"/>
                  </a:cubicBezTo>
                  <a:cubicBezTo>
                    <a:pt x="5953" y="2592"/>
                    <a:pt x="5876" y="2614"/>
                    <a:pt x="5789" y="2614"/>
                  </a:cubicBezTo>
                  <a:cubicBezTo>
                    <a:pt x="5636" y="2614"/>
                    <a:pt x="5452" y="2545"/>
                    <a:pt x="5315" y="2545"/>
                  </a:cubicBezTo>
                  <a:cubicBezTo>
                    <a:pt x="5231" y="2545"/>
                    <a:pt x="5166" y="2571"/>
                    <a:pt x="5137" y="2656"/>
                  </a:cubicBezTo>
                  <a:cubicBezTo>
                    <a:pt x="5104" y="2756"/>
                    <a:pt x="5137" y="2823"/>
                    <a:pt x="5137" y="2923"/>
                  </a:cubicBezTo>
                  <a:cubicBezTo>
                    <a:pt x="5137" y="3156"/>
                    <a:pt x="4770" y="3256"/>
                    <a:pt x="4537" y="3290"/>
                  </a:cubicBezTo>
                  <a:cubicBezTo>
                    <a:pt x="4439" y="3302"/>
                    <a:pt x="4342" y="3310"/>
                    <a:pt x="4246" y="3310"/>
                  </a:cubicBezTo>
                  <a:cubicBezTo>
                    <a:pt x="4079" y="3310"/>
                    <a:pt x="3918" y="3287"/>
                    <a:pt x="3770" y="3223"/>
                  </a:cubicBezTo>
                  <a:cubicBezTo>
                    <a:pt x="3536" y="3123"/>
                    <a:pt x="3403" y="2856"/>
                    <a:pt x="3503" y="2623"/>
                  </a:cubicBezTo>
                  <a:cubicBezTo>
                    <a:pt x="3460" y="2591"/>
                    <a:pt x="3410" y="2576"/>
                    <a:pt x="3361" y="2576"/>
                  </a:cubicBezTo>
                  <a:cubicBezTo>
                    <a:pt x="3255" y="2576"/>
                    <a:pt x="3148" y="2643"/>
                    <a:pt x="3103" y="2756"/>
                  </a:cubicBezTo>
                  <a:cubicBezTo>
                    <a:pt x="3036" y="2890"/>
                    <a:pt x="3036" y="3056"/>
                    <a:pt x="3069" y="3223"/>
                  </a:cubicBezTo>
                  <a:cubicBezTo>
                    <a:pt x="3038" y="3215"/>
                    <a:pt x="3007" y="3212"/>
                    <a:pt x="2976" y="3212"/>
                  </a:cubicBezTo>
                  <a:cubicBezTo>
                    <a:pt x="2748" y="3212"/>
                    <a:pt x="2549" y="3417"/>
                    <a:pt x="2402" y="3623"/>
                  </a:cubicBezTo>
                  <a:cubicBezTo>
                    <a:pt x="2269" y="3824"/>
                    <a:pt x="2102" y="4090"/>
                    <a:pt x="1835" y="4190"/>
                  </a:cubicBezTo>
                  <a:cubicBezTo>
                    <a:pt x="1568" y="4257"/>
                    <a:pt x="1201" y="4157"/>
                    <a:pt x="1068" y="4391"/>
                  </a:cubicBezTo>
                  <a:cubicBezTo>
                    <a:pt x="901" y="4691"/>
                    <a:pt x="1401" y="5091"/>
                    <a:pt x="1235" y="5391"/>
                  </a:cubicBezTo>
                  <a:cubicBezTo>
                    <a:pt x="1135" y="5558"/>
                    <a:pt x="868" y="5558"/>
                    <a:pt x="701" y="5591"/>
                  </a:cubicBezTo>
                  <a:cubicBezTo>
                    <a:pt x="167" y="5792"/>
                    <a:pt x="0" y="6459"/>
                    <a:pt x="334" y="6926"/>
                  </a:cubicBezTo>
                  <a:cubicBezTo>
                    <a:pt x="534" y="7109"/>
                    <a:pt x="793" y="7201"/>
                    <a:pt x="1051" y="7201"/>
                  </a:cubicBezTo>
                  <a:cubicBezTo>
                    <a:pt x="1310" y="7201"/>
                    <a:pt x="1568" y="7109"/>
                    <a:pt x="1768" y="6926"/>
                  </a:cubicBezTo>
                  <a:cubicBezTo>
                    <a:pt x="2002" y="6626"/>
                    <a:pt x="2202" y="6292"/>
                    <a:pt x="2335" y="5958"/>
                  </a:cubicBezTo>
                  <a:cubicBezTo>
                    <a:pt x="2490" y="5649"/>
                    <a:pt x="2817" y="5454"/>
                    <a:pt x="3156" y="5454"/>
                  </a:cubicBezTo>
                  <a:cubicBezTo>
                    <a:pt x="3183" y="5454"/>
                    <a:pt x="3209" y="5456"/>
                    <a:pt x="3236" y="5458"/>
                  </a:cubicBezTo>
                  <a:cubicBezTo>
                    <a:pt x="3369" y="5525"/>
                    <a:pt x="3503" y="5591"/>
                    <a:pt x="3603" y="5692"/>
                  </a:cubicBezTo>
                  <a:lnTo>
                    <a:pt x="4137" y="6092"/>
                  </a:lnTo>
                  <a:cubicBezTo>
                    <a:pt x="4237" y="6192"/>
                    <a:pt x="4370" y="6325"/>
                    <a:pt x="4370" y="6459"/>
                  </a:cubicBezTo>
                  <a:cubicBezTo>
                    <a:pt x="4337" y="6592"/>
                    <a:pt x="4270" y="6659"/>
                    <a:pt x="4203" y="6759"/>
                  </a:cubicBezTo>
                  <a:cubicBezTo>
                    <a:pt x="4124" y="7022"/>
                    <a:pt x="4398" y="7244"/>
                    <a:pt x="4649" y="7244"/>
                  </a:cubicBezTo>
                  <a:cubicBezTo>
                    <a:pt x="4716" y="7244"/>
                    <a:pt x="4781" y="7228"/>
                    <a:pt x="4837" y="7193"/>
                  </a:cubicBezTo>
                  <a:cubicBezTo>
                    <a:pt x="5137" y="6992"/>
                    <a:pt x="5171" y="6592"/>
                    <a:pt x="4971" y="6325"/>
                  </a:cubicBezTo>
                  <a:cubicBezTo>
                    <a:pt x="4704" y="5958"/>
                    <a:pt x="4103" y="5758"/>
                    <a:pt x="4103" y="5291"/>
                  </a:cubicBezTo>
                  <a:cubicBezTo>
                    <a:pt x="4186" y="5227"/>
                    <a:pt x="4283" y="5198"/>
                    <a:pt x="4385" y="5198"/>
                  </a:cubicBezTo>
                  <a:cubicBezTo>
                    <a:pt x="4655" y="5198"/>
                    <a:pt x="4959" y="5401"/>
                    <a:pt x="5104" y="5692"/>
                  </a:cubicBezTo>
                  <a:cubicBezTo>
                    <a:pt x="5271" y="6058"/>
                    <a:pt x="5271" y="6459"/>
                    <a:pt x="5438" y="6826"/>
                  </a:cubicBezTo>
                  <a:cubicBezTo>
                    <a:pt x="5543" y="7116"/>
                    <a:pt x="5837" y="7386"/>
                    <a:pt x="6138" y="7386"/>
                  </a:cubicBezTo>
                  <a:cubicBezTo>
                    <a:pt x="6216" y="7386"/>
                    <a:pt x="6295" y="7368"/>
                    <a:pt x="6372" y="7326"/>
                  </a:cubicBezTo>
                  <a:lnTo>
                    <a:pt x="6105" y="6392"/>
                  </a:lnTo>
                  <a:cubicBezTo>
                    <a:pt x="6135" y="6366"/>
                    <a:pt x="6168" y="6356"/>
                    <a:pt x="6201" y="6356"/>
                  </a:cubicBezTo>
                  <a:cubicBezTo>
                    <a:pt x="6372" y="6356"/>
                    <a:pt x="6577" y="6632"/>
                    <a:pt x="6785" y="6632"/>
                  </a:cubicBezTo>
                  <a:cubicBezTo>
                    <a:pt x="6803" y="6632"/>
                    <a:pt x="6821" y="6630"/>
                    <a:pt x="6839" y="6626"/>
                  </a:cubicBezTo>
                  <a:cubicBezTo>
                    <a:pt x="7005" y="6559"/>
                    <a:pt x="7039" y="6325"/>
                    <a:pt x="6972" y="6192"/>
                  </a:cubicBezTo>
                  <a:cubicBezTo>
                    <a:pt x="6872" y="6025"/>
                    <a:pt x="6805" y="5892"/>
                    <a:pt x="6739" y="5725"/>
                  </a:cubicBezTo>
                  <a:cubicBezTo>
                    <a:pt x="6739" y="5410"/>
                    <a:pt x="7006" y="5155"/>
                    <a:pt x="7288" y="5155"/>
                  </a:cubicBezTo>
                  <a:cubicBezTo>
                    <a:pt x="7305" y="5155"/>
                    <a:pt x="7322" y="5156"/>
                    <a:pt x="7339" y="5158"/>
                  </a:cubicBezTo>
                  <a:cubicBezTo>
                    <a:pt x="7673" y="5258"/>
                    <a:pt x="7906" y="5525"/>
                    <a:pt x="7973" y="5825"/>
                  </a:cubicBezTo>
                  <a:cubicBezTo>
                    <a:pt x="7973" y="5958"/>
                    <a:pt x="8006" y="6092"/>
                    <a:pt x="8039" y="6192"/>
                  </a:cubicBezTo>
                  <a:cubicBezTo>
                    <a:pt x="8173" y="6459"/>
                    <a:pt x="8473" y="6525"/>
                    <a:pt x="8740" y="6626"/>
                  </a:cubicBezTo>
                  <a:cubicBezTo>
                    <a:pt x="8973" y="6726"/>
                    <a:pt x="9240" y="6992"/>
                    <a:pt x="9140" y="7226"/>
                  </a:cubicBezTo>
                  <a:cubicBezTo>
                    <a:pt x="9107" y="7326"/>
                    <a:pt x="8973" y="7459"/>
                    <a:pt x="9007" y="7560"/>
                  </a:cubicBezTo>
                  <a:cubicBezTo>
                    <a:pt x="9074" y="7660"/>
                    <a:pt x="9207" y="7693"/>
                    <a:pt x="9207" y="7793"/>
                  </a:cubicBezTo>
                  <a:cubicBezTo>
                    <a:pt x="9207" y="7926"/>
                    <a:pt x="9140" y="7926"/>
                    <a:pt x="9074" y="7960"/>
                  </a:cubicBezTo>
                  <a:cubicBezTo>
                    <a:pt x="8873" y="8027"/>
                    <a:pt x="8707" y="8060"/>
                    <a:pt x="8540" y="8127"/>
                  </a:cubicBezTo>
                  <a:cubicBezTo>
                    <a:pt x="8373" y="8193"/>
                    <a:pt x="8240" y="8360"/>
                    <a:pt x="8240" y="8560"/>
                  </a:cubicBezTo>
                  <a:cubicBezTo>
                    <a:pt x="8240" y="8794"/>
                    <a:pt x="8573" y="8927"/>
                    <a:pt x="8707" y="9127"/>
                  </a:cubicBezTo>
                  <a:cubicBezTo>
                    <a:pt x="8840" y="9361"/>
                    <a:pt x="8840" y="9628"/>
                    <a:pt x="8907" y="9828"/>
                  </a:cubicBezTo>
                  <a:cubicBezTo>
                    <a:pt x="9007" y="10061"/>
                    <a:pt x="9140" y="10228"/>
                    <a:pt x="9307" y="10395"/>
                  </a:cubicBezTo>
                  <a:cubicBezTo>
                    <a:pt x="9707" y="10995"/>
                    <a:pt x="9841" y="11729"/>
                    <a:pt x="10041" y="12430"/>
                  </a:cubicBezTo>
                  <a:cubicBezTo>
                    <a:pt x="10141" y="12730"/>
                    <a:pt x="10308" y="13063"/>
                    <a:pt x="10641" y="13130"/>
                  </a:cubicBezTo>
                  <a:cubicBezTo>
                    <a:pt x="10808" y="13130"/>
                    <a:pt x="11008" y="13097"/>
                    <a:pt x="11142" y="13030"/>
                  </a:cubicBezTo>
                  <a:cubicBezTo>
                    <a:pt x="11642" y="12897"/>
                    <a:pt x="12076" y="12630"/>
                    <a:pt x="12409" y="12296"/>
                  </a:cubicBezTo>
                  <a:cubicBezTo>
                    <a:pt x="12776" y="11929"/>
                    <a:pt x="12810" y="11362"/>
                    <a:pt x="12509" y="10929"/>
                  </a:cubicBezTo>
                  <a:cubicBezTo>
                    <a:pt x="12476" y="10895"/>
                    <a:pt x="12443" y="10862"/>
                    <a:pt x="12376" y="10829"/>
                  </a:cubicBezTo>
                  <a:cubicBezTo>
                    <a:pt x="12276" y="10829"/>
                    <a:pt x="12209" y="10862"/>
                    <a:pt x="12109" y="10929"/>
                  </a:cubicBezTo>
                  <a:cubicBezTo>
                    <a:pt x="12038" y="10949"/>
                    <a:pt x="11965" y="10960"/>
                    <a:pt x="11891" y="10960"/>
                  </a:cubicBezTo>
                  <a:cubicBezTo>
                    <a:pt x="11720" y="10960"/>
                    <a:pt x="11548" y="10901"/>
                    <a:pt x="11409" y="10762"/>
                  </a:cubicBezTo>
                  <a:cubicBezTo>
                    <a:pt x="11208" y="10595"/>
                    <a:pt x="11075" y="10362"/>
                    <a:pt x="10975" y="10128"/>
                  </a:cubicBezTo>
                  <a:cubicBezTo>
                    <a:pt x="10841" y="9861"/>
                    <a:pt x="10741" y="9628"/>
                    <a:pt x="10608" y="9361"/>
                  </a:cubicBezTo>
                  <a:cubicBezTo>
                    <a:pt x="10681" y="9317"/>
                    <a:pt x="10766" y="9293"/>
                    <a:pt x="10851" y="9293"/>
                  </a:cubicBezTo>
                  <a:cubicBezTo>
                    <a:pt x="10960" y="9293"/>
                    <a:pt x="11066" y="9334"/>
                    <a:pt x="11142" y="9428"/>
                  </a:cubicBezTo>
                  <a:cubicBezTo>
                    <a:pt x="11308" y="9561"/>
                    <a:pt x="11409" y="9694"/>
                    <a:pt x="11542" y="9861"/>
                  </a:cubicBezTo>
                  <a:cubicBezTo>
                    <a:pt x="11976" y="10328"/>
                    <a:pt x="12543" y="10595"/>
                    <a:pt x="13176" y="10628"/>
                  </a:cubicBezTo>
                  <a:cubicBezTo>
                    <a:pt x="13310" y="10628"/>
                    <a:pt x="13477" y="10662"/>
                    <a:pt x="13643" y="10728"/>
                  </a:cubicBezTo>
                  <a:cubicBezTo>
                    <a:pt x="14077" y="10929"/>
                    <a:pt x="14211" y="11596"/>
                    <a:pt x="14711" y="11763"/>
                  </a:cubicBezTo>
                  <a:cubicBezTo>
                    <a:pt x="14844" y="11763"/>
                    <a:pt x="14978" y="11796"/>
                    <a:pt x="15111" y="11829"/>
                  </a:cubicBezTo>
                  <a:cubicBezTo>
                    <a:pt x="15311" y="11963"/>
                    <a:pt x="15445" y="12129"/>
                    <a:pt x="15478" y="12363"/>
                  </a:cubicBezTo>
                  <a:cubicBezTo>
                    <a:pt x="15545" y="12730"/>
                    <a:pt x="15645" y="13097"/>
                    <a:pt x="15778" y="13497"/>
                  </a:cubicBezTo>
                  <a:cubicBezTo>
                    <a:pt x="15912" y="13864"/>
                    <a:pt x="16245" y="14131"/>
                    <a:pt x="16646" y="14164"/>
                  </a:cubicBezTo>
                  <a:cubicBezTo>
                    <a:pt x="16879" y="14164"/>
                    <a:pt x="17146" y="14064"/>
                    <a:pt x="17313" y="13897"/>
                  </a:cubicBezTo>
                  <a:cubicBezTo>
                    <a:pt x="17313" y="13530"/>
                    <a:pt x="17346" y="13164"/>
                    <a:pt x="17346" y="12830"/>
                  </a:cubicBezTo>
                  <a:cubicBezTo>
                    <a:pt x="17313" y="12730"/>
                    <a:pt x="17313" y="12663"/>
                    <a:pt x="17313" y="12596"/>
                  </a:cubicBezTo>
                  <a:lnTo>
                    <a:pt x="17313" y="11896"/>
                  </a:lnTo>
                  <a:cubicBezTo>
                    <a:pt x="17313" y="11662"/>
                    <a:pt x="17279" y="11429"/>
                    <a:pt x="17279" y="11229"/>
                  </a:cubicBezTo>
                  <a:cubicBezTo>
                    <a:pt x="17246" y="10995"/>
                    <a:pt x="17213" y="10862"/>
                    <a:pt x="17213" y="10662"/>
                  </a:cubicBezTo>
                  <a:cubicBezTo>
                    <a:pt x="17179" y="10495"/>
                    <a:pt x="17146" y="10295"/>
                    <a:pt x="17113" y="10095"/>
                  </a:cubicBezTo>
                  <a:cubicBezTo>
                    <a:pt x="17013" y="9528"/>
                    <a:pt x="16879" y="8961"/>
                    <a:pt x="16746" y="8427"/>
                  </a:cubicBezTo>
                  <a:cubicBezTo>
                    <a:pt x="16679" y="8227"/>
                    <a:pt x="16612" y="7993"/>
                    <a:pt x="16546" y="7793"/>
                  </a:cubicBezTo>
                  <a:cubicBezTo>
                    <a:pt x="16479" y="7593"/>
                    <a:pt x="16379" y="7393"/>
                    <a:pt x="16312" y="7193"/>
                  </a:cubicBezTo>
                  <a:cubicBezTo>
                    <a:pt x="16245" y="7026"/>
                    <a:pt x="16145" y="6859"/>
                    <a:pt x="16045" y="6726"/>
                  </a:cubicBezTo>
                  <a:cubicBezTo>
                    <a:pt x="15145" y="5291"/>
                    <a:pt x="13810" y="4190"/>
                    <a:pt x="12810" y="2823"/>
                  </a:cubicBezTo>
                  <a:cubicBezTo>
                    <a:pt x="12476" y="2389"/>
                    <a:pt x="12242" y="2022"/>
                    <a:pt x="11642" y="1922"/>
                  </a:cubicBezTo>
                  <a:cubicBezTo>
                    <a:pt x="11523" y="1903"/>
                    <a:pt x="11412" y="1896"/>
                    <a:pt x="11307" y="1896"/>
                  </a:cubicBezTo>
                  <a:cubicBezTo>
                    <a:pt x="11046" y="1896"/>
                    <a:pt x="10826" y="1939"/>
                    <a:pt x="10620" y="1939"/>
                  </a:cubicBezTo>
                  <a:cubicBezTo>
                    <a:pt x="10333" y="1939"/>
                    <a:pt x="10074" y="1855"/>
                    <a:pt x="9774" y="1455"/>
                  </a:cubicBezTo>
                  <a:cubicBezTo>
                    <a:pt x="9645" y="1300"/>
                    <a:pt x="9436" y="1145"/>
                    <a:pt x="9239" y="1145"/>
                  </a:cubicBezTo>
                  <a:cubicBezTo>
                    <a:pt x="9182" y="1145"/>
                    <a:pt x="9126" y="1158"/>
                    <a:pt x="9074" y="1188"/>
                  </a:cubicBezTo>
                  <a:cubicBezTo>
                    <a:pt x="9140" y="1355"/>
                    <a:pt x="9207" y="1522"/>
                    <a:pt x="9274" y="1689"/>
                  </a:cubicBezTo>
                  <a:cubicBezTo>
                    <a:pt x="9274" y="1722"/>
                    <a:pt x="9274" y="1789"/>
                    <a:pt x="9274" y="1822"/>
                  </a:cubicBezTo>
                  <a:cubicBezTo>
                    <a:pt x="9274" y="1887"/>
                    <a:pt x="9190" y="1924"/>
                    <a:pt x="9104" y="1924"/>
                  </a:cubicBezTo>
                  <a:cubicBezTo>
                    <a:pt x="9057" y="1924"/>
                    <a:pt x="9009" y="1912"/>
                    <a:pt x="8973" y="1889"/>
                  </a:cubicBezTo>
                  <a:cubicBezTo>
                    <a:pt x="8873" y="1822"/>
                    <a:pt x="8807" y="1722"/>
                    <a:pt x="8740" y="1622"/>
                  </a:cubicBezTo>
                  <a:cubicBezTo>
                    <a:pt x="8577" y="1387"/>
                    <a:pt x="8327" y="1270"/>
                    <a:pt x="8073" y="1270"/>
                  </a:cubicBezTo>
                  <a:cubicBezTo>
                    <a:pt x="7858" y="1270"/>
                    <a:pt x="7641" y="1354"/>
                    <a:pt x="7472" y="1522"/>
                  </a:cubicBezTo>
                  <a:cubicBezTo>
                    <a:pt x="7472" y="1355"/>
                    <a:pt x="7372" y="1188"/>
                    <a:pt x="7206" y="1122"/>
                  </a:cubicBezTo>
                  <a:cubicBezTo>
                    <a:pt x="7147" y="1412"/>
                    <a:pt x="6912" y="1601"/>
                    <a:pt x="6632" y="1601"/>
                  </a:cubicBezTo>
                  <a:cubicBezTo>
                    <a:pt x="6591" y="1601"/>
                    <a:pt x="6548" y="1597"/>
                    <a:pt x="6505" y="1589"/>
                  </a:cubicBezTo>
                  <a:cubicBezTo>
                    <a:pt x="6438" y="1422"/>
                    <a:pt x="6739" y="1388"/>
                    <a:pt x="6839" y="1255"/>
                  </a:cubicBezTo>
                  <a:cubicBezTo>
                    <a:pt x="6939" y="1122"/>
                    <a:pt x="6839" y="955"/>
                    <a:pt x="6705" y="855"/>
                  </a:cubicBezTo>
                  <a:cubicBezTo>
                    <a:pt x="6372" y="588"/>
                    <a:pt x="5971" y="421"/>
                    <a:pt x="5571" y="421"/>
                  </a:cubicBezTo>
                  <a:cubicBezTo>
                    <a:pt x="5500" y="430"/>
                    <a:pt x="5428" y="434"/>
                    <a:pt x="5357" y="434"/>
                  </a:cubicBezTo>
                  <a:cubicBezTo>
                    <a:pt x="5164" y="434"/>
                    <a:pt x="4975" y="403"/>
                    <a:pt x="4804" y="354"/>
                  </a:cubicBezTo>
                  <a:cubicBezTo>
                    <a:pt x="4670" y="254"/>
                    <a:pt x="4570" y="121"/>
                    <a:pt x="4437" y="54"/>
                  </a:cubicBezTo>
                  <a:cubicBezTo>
                    <a:pt x="4333" y="20"/>
                    <a:pt x="4222" y="1"/>
                    <a:pt x="4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849;p40">
              <a:extLst>
                <a:ext uri="{FF2B5EF4-FFF2-40B4-BE49-F238E27FC236}">
                  <a16:creationId xmlns:a16="http://schemas.microsoft.com/office/drawing/2014/main" id="{69403786-1C1F-DC05-6E9A-F926B21F5FB1}"/>
                </a:ext>
              </a:extLst>
            </p:cNvPr>
            <p:cNvSpPr/>
            <p:nvPr/>
          </p:nvSpPr>
          <p:spPr>
            <a:xfrm>
              <a:off x="-3953525" y="3151875"/>
              <a:ext cx="52550" cy="185150"/>
            </a:xfrm>
            <a:custGeom>
              <a:avLst/>
              <a:gdLst/>
              <a:ahLst/>
              <a:cxnLst/>
              <a:rect l="l" t="t" r="r" b="b"/>
              <a:pathLst>
                <a:path w="2102" h="7406" extrusionOk="0">
                  <a:moveTo>
                    <a:pt x="0" y="0"/>
                  </a:moveTo>
                  <a:lnTo>
                    <a:pt x="0" y="7405"/>
                  </a:lnTo>
                  <a:lnTo>
                    <a:pt x="2102" y="7405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850;p40">
              <a:extLst>
                <a:ext uri="{FF2B5EF4-FFF2-40B4-BE49-F238E27FC236}">
                  <a16:creationId xmlns:a16="http://schemas.microsoft.com/office/drawing/2014/main" id="{C20FC8C2-0BDB-ACB3-86D5-5FA8F843F64E}"/>
                </a:ext>
              </a:extLst>
            </p:cNvPr>
            <p:cNvSpPr/>
            <p:nvPr/>
          </p:nvSpPr>
          <p:spPr>
            <a:xfrm>
              <a:off x="-4384675" y="2312100"/>
              <a:ext cx="755575" cy="851475"/>
            </a:xfrm>
            <a:custGeom>
              <a:avLst/>
              <a:gdLst/>
              <a:ahLst/>
              <a:cxnLst/>
              <a:rect l="l" t="t" r="r" b="b"/>
              <a:pathLst>
                <a:path w="30223" h="34059" extrusionOk="0">
                  <a:moveTo>
                    <a:pt x="9641" y="0"/>
                  </a:moveTo>
                  <a:lnTo>
                    <a:pt x="9407" y="100"/>
                  </a:lnTo>
                  <a:cubicBezTo>
                    <a:pt x="3637" y="3269"/>
                    <a:pt x="1" y="9340"/>
                    <a:pt x="1" y="15945"/>
                  </a:cubicBezTo>
                  <a:cubicBezTo>
                    <a:pt x="1" y="25952"/>
                    <a:pt x="8207" y="34058"/>
                    <a:pt x="18280" y="34058"/>
                  </a:cubicBezTo>
                  <a:cubicBezTo>
                    <a:pt x="22550" y="34058"/>
                    <a:pt x="26686" y="32590"/>
                    <a:pt x="29989" y="29855"/>
                  </a:cubicBezTo>
                  <a:lnTo>
                    <a:pt x="30222" y="29688"/>
                  </a:lnTo>
                  <a:lnTo>
                    <a:pt x="29055" y="28554"/>
                  </a:lnTo>
                  <a:lnTo>
                    <a:pt x="28688" y="28921"/>
                  </a:lnTo>
                  <a:lnTo>
                    <a:pt x="29422" y="29655"/>
                  </a:lnTo>
                  <a:cubicBezTo>
                    <a:pt x="26253" y="32157"/>
                    <a:pt x="22317" y="33524"/>
                    <a:pt x="18280" y="33524"/>
                  </a:cubicBezTo>
                  <a:cubicBezTo>
                    <a:pt x="8473" y="33524"/>
                    <a:pt x="501" y="25652"/>
                    <a:pt x="501" y="15978"/>
                  </a:cubicBezTo>
                  <a:cubicBezTo>
                    <a:pt x="534" y="9641"/>
                    <a:pt x="3937" y="3803"/>
                    <a:pt x="9474" y="701"/>
                  </a:cubicBezTo>
                  <a:lnTo>
                    <a:pt x="10441" y="2002"/>
                  </a:lnTo>
                  <a:lnTo>
                    <a:pt x="10842" y="1702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851;p40">
              <a:extLst>
                <a:ext uri="{FF2B5EF4-FFF2-40B4-BE49-F238E27FC236}">
                  <a16:creationId xmlns:a16="http://schemas.microsoft.com/office/drawing/2014/main" id="{4912DDB5-3240-7913-5934-A5DE8887EFBB}"/>
                </a:ext>
              </a:extLst>
            </p:cNvPr>
            <p:cNvSpPr/>
            <p:nvPr/>
          </p:nvSpPr>
          <p:spPr>
            <a:xfrm>
              <a:off x="-4137825" y="3337000"/>
              <a:ext cx="405300" cy="30875"/>
            </a:xfrm>
            <a:custGeom>
              <a:avLst/>
              <a:gdLst/>
              <a:ahLst/>
              <a:cxnLst/>
              <a:rect l="l" t="t" r="r" b="b"/>
              <a:pathLst>
                <a:path w="16212" h="1235" extrusionOk="0">
                  <a:moveTo>
                    <a:pt x="0" y="0"/>
                  </a:moveTo>
                  <a:lnTo>
                    <a:pt x="0" y="1235"/>
                  </a:lnTo>
                  <a:lnTo>
                    <a:pt x="16212" y="1235"/>
                  </a:lnTo>
                  <a:lnTo>
                    <a:pt x="16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852;p40">
              <a:extLst>
                <a:ext uri="{FF2B5EF4-FFF2-40B4-BE49-F238E27FC236}">
                  <a16:creationId xmlns:a16="http://schemas.microsoft.com/office/drawing/2014/main" id="{E7B0C5C3-72EC-1660-5633-647422C4A902}"/>
                </a:ext>
              </a:extLst>
            </p:cNvPr>
            <p:cNvSpPr/>
            <p:nvPr/>
          </p:nvSpPr>
          <p:spPr>
            <a:xfrm>
              <a:off x="-3188825" y="726450"/>
              <a:ext cx="712200" cy="643900"/>
            </a:xfrm>
            <a:custGeom>
              <a:avLst/>
              <a:gdLst/>
              <a:ahLst/>
              <a:cxnLst/>
              <a:rect l="l" t="t" r="r" b="b"/>
              <a:pathLst>
                <a:path w="28488" h="25756" extrusionOk="0">
                  <a:moveTo>
                    <a:pt x="14056" y="1"/>
                  </a:moveTo>
                  <a:cubicBezTo>
                    <a:pt x="10510" y="1"/>
                    <a:pt x="6994" y="1457"/>
                    <a:pt x="4471" y="4284"/>
                  </a:cubicBezTo>
                  <a:cubicBezTo>
                    <a:pt x="1" y="9221"/>
                    <a:pt x="68" y="16760"/>
                    <a:pt x="4604" y="21630"/>
                  </a:cubicBezTo>
                  <a:cubicBezTo>
                    <a:pt x="7129" y="24359"/>
                    <a:pt x="10573" y="25755"/>
                    <a:pt x="14040" y="25755"/>
                  </a:cubicBezTo>
                  <a:cubicBezTo>
                    <a:pt x="16803" y="25755"/>
                    <a:pt x="19579" y="24869"/>
                    <a:pt x="21916" y="23064"/>
                  </a:cubicBezTo>
                  <a:lnTo>
                    <a:pt x="27721" y="24432"/>
                  </a:lnTo>
                  <a:lnTo>
                    <a:pt x="25019" y="19628"/>
                  </a:lnTo>
                  <a:cubicBezTo>
                    <a:pt x="28488" y="13958"/>
                    <a:pt x="27087" y="6552"/>
                    <a:pt x="21750" y="2549"/>
                  </a:cubicBezTo>
                  <a:cubicBezTo>
                    <a:pt x="19448" y="838"/>
                    <a:pt x="16744" y="1"/>
                    <a:pt x="1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853;p40">
              <a:extLst>
                <a:ext uri="{FF2B5EF4-FFF2-40B4-BE49-F238E27FC236}">
                  <a16:creationId xmlns:a16="http://schemas.microsoft.com/office/drawing/2014/main" id="{160884BB-B837-1375-6CCA-726CBB1C951C}"/>
                </a:ext>
              </a:extLst>
            </p:cNvPr>
            <p:cNvSpPr/>
            <p:nvPr/>
          </p:nvSpPr>
          <p:spPr>
            <a:xfrm>
              <a:off x="-3164625" y="725125"/>
              <a:ext cx="669650" cy="647150"/>
            </a:xfrm>
            <a:custGeom>
              <a:avLst/>
              <a:gdLst/>
              <a:ahLst/>
              <a:cxnLst/>
              <a:rect l="l" t="t" r="r" b="b"/>
              <a:pathLst>
                <a:path w="26786" h="25886" extrusionOk="0">
                  <a:moveTo>
                    <a:pt x="13071" y="1"/>
                  </a:moveTo>
                  <a:cubicBezTo>
                    <a:pt x="11422" y="1"/>
                    <a:pt x="9772" y="288"/>
                    <a:pt x="8239" y="901"/>
                  </a:cubicBezTo>
                  <a:cubicBezTo>
                    <a:pt x="8006" y="968"/>
                    <a:pt x="7772" y="1068"/>
                    <a:pt x="7539" y="1201"/>
                  </a:cubicBezTo>
                  <a:lnTo>
                    <a:pt x="6872" y="1535"/>
                  </a:lnTo>
                  <a:lnTo>
                    <a:pt x="6205" y="1935"/>
                  </a:lnTo>
                  <a:cubicBezTo>
                    <a:pt x="6004" y="2069"/>
                    <a:pt x="5771" y="2202"/>
                    <a:pt x="5571" y="2369"/>
                  </a:cubicBezTo>
                  <a:lnTo>
                    <a:pt x="4970" y="2836"/>
                  </a:lnTo>
                  <a:cubicBezTo>
                    <a:pt x="4737" y="2969"/>
                    <a:pt x="4570" y="3170"/>
                    <a:pt x="4370" y="3336"/>
                  </a:cubicBezTo>
                  <a:cubicBezTo>
                    <a:pt x="4203" y="3503"/>
                    <a:pt x="3970" y="3670"/>
                    <a:pt x="3803" y="3870"/>
                  </a:cubicBezTo>
                  <a:lnTo>
                    <a:pt x="3269" y="4470"/>
                  </a:lnTo>
                  <a:cubicBezTo>
                    <a:pt x="1935" y="6005"/>
                    <a:pt x="1001" y="7806"/>
                    <a:pt x="501" y="9774"/>
                  </a:cubicBezTo>
                  <a:cubicBezTo>
                    <a:pt x="34" y="11642"/>
                    <a:pt x="0" y="13610"/>
                    <a:pt x="367" y="15512"/>
                  </a:cubicBezTo>
                  <a:cubicBezTo>
                    <a:pt x="734" y="17313"/>
                    <a:pt x="1468" y="18981"/>
                    <a:pt x="2535" y="20482"/>
                  </a:cubicBezTo>
                  <a:cubicBezTo>
                    <a:pt x="4470" y="23151"/>
                    <a:pt x="7339" y="25019"/>
                    <a:pt x="10574" y="25652"/>
                  </a:cubicBezTo>
                  <a:lnTo>
                    <a:pt x="11675" y="25819"/>
                  </a:lnTo>
                  <a:cubicBezTo>
                    <a:pt x="12042" y="25852"/>
                    <a:pt x="12376" y="25886"/>
                    <a:pt x="12743" y="25886"/>
                  </a:cubicBezTo>
                  <a:cubicBezTo>
                    <a:pt x="13410" y="25886"/>
                    <a:pt x="14110" y="25852"/>
                    <a:pt x="14777" y="25752"/>
                  </a:cubicBezTo>
                  <a:cubicBezTo>
                    <a:pt x="15978" y="25586"/>
                    <a:pt x="17179" y="25252"/>
                    <a:pt x="18313" y="24752"/>
                  </a:cubicBezTo>
                  <a:cubicBezTo>
                    <a:pt x="19244" y="24319"/>
                    <a:pt x="20142" y="23788"/>
                    <a:pt x="20941" y="23156"/>
                  </a:cubicBezTo>
                  <a:lnTo>
                    <a:pt x="20941" y="23156"/>
                  </a:lnTo>
                  <a:lnTo>
                    <a:pt x="26753" y="24485"/>
                  </a:lnTo>
                  <a:lnTo>
                    <a:pt x="26753" y="24485"/>
                  </a:lnTo>
                  <a:lnTo>
                    <a:pt x="21018" y="23093"/>
                  </a:lnTo>
                  <a:lnTo>
                    <a:pt x="21018" y="23093"/>
                  </a:lnTo>
                  <a:lnTo>
                    <a:pt x="21149" y="22884"/>
                  </a:lnTo>
                  <a:lnTo>
                    <a:pt x="20915" y="23084"/>
                  </a:lnTo>
                  <a:cubicBezTo>
                    <a:pt x="20115" y="23718"/>
                    <a:pt x="19214" y="24218"/>
                    <a:pt x="18280" y="24652"/>
                  </a:cubicBezTo>
                  <a:cubicBezTo>
                    <a:pt x="17179" y="25152"/>
                    <a:pt x="15978" y="25486"/>
                    <a:pt x="14777" y="25619"/>
                  </a:cubicBezTo>
                  <a:cubicBezTo>
                    <a:pt x="14277" y="25694"/>
                    <a:pt x="13777" y="25732"/>
                    <a:pt x="13262" y="25732"/>
                  </a:cubicBezTo>
                  <a:cubicBezTo>
                    <a:pt x="13091" y="25732"/>
                    <a:pt x="12918" y="25727"/>
                    <a:pt x="12743" y="25719"/>
                  </a:cubicBezTo>
                  <a:cubicBezTo>
                    <a:pt x="12409" y="25719"/>
                    <a:pt x="12075" y="25686"/>
                    <a:pt x="11709" y="25652"/>
                  </a:cubicBezTo>
                  <a:lnTo>
                    <a:pt x="10608" y="25519"/>
                  </a:lnTo>
                  <a:cubicBezTo>
                    <a:pt x="7405" y="24852"/>
                    <a:pt x="4570" y="23050"/>
                    <a:pt x="2669" y="20382"/>
                  </a:cubicBezTo>
                  <a:cubicBezTo>
                    <a:pt x="1601" y="18914"/>
                    <a:pt x="901" y="17246"/>
                    <a:pt x="534" y="15445"/>
                  </a:cubicBezTo>
                  <a:cubicBezTo>
                    <a:pt x="167" y="13577"/>
                    <a:pt x="200" y="11642"/>
                    <a:pt x="701" y="9808"/>
                  </a:cubicBezTo>
                  <a:cubicBezTo>
                    <a:pt x="1168" y="7873"/>
                    <a:pt x="2102" y="6072"/>
                    <a:pt x="3403" y="4571"/>
                  </a:cubicBezTo>
                  <a:lnTo>
                    <a:pt x="3903" y="4003"/>
                  </a:lnTo>
                  <a:cubicBezTo>
                    <a:pt x="4103" y="3803"/>
                    <a:pt x="4270" y="3637"/>
                    <a:pt x="4470" y="3470"/>
                  </a:cubicBezTo>
                  <a:cubicBezTo>
                    <a:pt x="4670" y="3303"/>
                    <a:pt x="4837" y="3103"/>
                    <a:pt x="5070" y="2969"/>
                  </a:cubicBezTo>
                  <a:lnTo>
                    <a:pt x="5671" y="2502"/>
                  </a:lnTo>
                  <a:cubicBezTo>
                    <a:pt x="5871" y="2369"/>
                    <a:pt x="6071" y="2202"/>
                    <a:pt x="6305" y="2102"/>
                  </a:cubicBezTo>
                  <a:lnTo>
                    <a:pt x="6938" y="1702"/>
                  </a:lnTo>
                  <a:lnTo>
                    <a:pt x="7606" y="1368"/>
                  </a:lnTo>
                  <a:cubicBezTo>
                    <a:pt x="7839" y="1268"/>
                    <a:pt x="8073" y="1168"/>
                    <a:pt x="8306" y="1068"/>
                  </a:cubicBezTo>
                  <a:cubicBezTo>
                    <a:pt x="9829" y="476"/>
                    <a:pt x="11470" y="170"/>
                    <a:pt x="13110" y="170"/>
                  </a:cubicBezTo>
                  <a:cubicBezTo>
                    <a:pt x="13411" y="170"/>
                    <a:pt x="13711" y="180"/>
                    <a:pt x="14010" y="201"/>
                  </a:cubicBezTo>
                  <a:cubicBezTo>
                    <a:pt x="15845" y="301"/>
                    <a:pt x="17613" y="835"/>
                    <a:pt x="19247" y="1735"/>
                  </a:cubicBezTo>
                  <a:cubicBezTo>
                    <a:pt x="22116" y="3336"/>
                    <a:pt x="24284" y="6005"/>
                    <a:pt x="25285" y="9174"/>
                  </a:cubicBezTo>
                  <a:cubicBezTo>
                    <a:pt x="25685" y="10508"/>
                    <a:pt x="25885" y="11942"/>
                    <a:pt x="25852" y="13377"/>
                  </a:cubicBezTo>
                  <a:cubicBezTo>
                    <a:pt x="25819" y="14578"/>
                    <a:pt x="25618" y="15779"/>
                    <a:pt x="25252" y="16946"/>
                  </a:cubicBezTo>
                  <a:cubicBezTo>
                    <a:pt x="24951" y="17913"/>
                    <a:pt x="24518" y="18847"/>
                    <a:pt x="23984" y="19715"/>
                  </a:cubicBezTo>
                  <a:lnTo>
                    <a:pt x="26786" y="24451"/>
                  </a:lnTo>
                  <a:lnTo>
                    <a:pt x="24103" y="19649"/>
                  </a:lnTo>
                  <a:lnTo>
                    <a:pt x="24103" y="19649"/>
                  </a:lnTo>
                  <a:cubicBezTo>
                    <a:pt x="24628" y="18759"/>
                    <a:pt x="25055" y="17868"/>
                    <a:pt x="25352" y="16879"/>
                  </a:cubicBezTo>
                  <a:cubicBezTo>
                    <a:pt x="25752" y="15712"/>
                    <a:pt x="25952" y="14511"/>
                    <a:pt x="25985" y="13277"/>
                  </a:cubicBezTo>
                  <a:cubicBezTo>
                    <a:pt x="26019" y="11876"/>
                    <a:pt x="25819" y="10475"/>
                    <a:pt x="25452" y="9107"/>
                  </a:cubicBezTo>
                  <a:cubicBezTo>
                    <a:pt x="24418" y="5905"/>
                    <a:pt x="22249" y="3236"/>
                    <a:pt x="19314" y="1602"/>
                  </a:cubicBezTo>
                  <a:cubicBezTo>
                    <a:pt x="17679" y="701"/>
                    <a:pt x="15878" y="167"/>
                    <a:pt x="14044" y="34"/>
                  </a:cubicBezTo>
                  <a:cubicBezTo>
                    <a:pt x="13720" y="12"/>
                    <a:pt x="13395" y="1"/>
                    <a:pt x="130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854;p40">
              <a:extLst>
                <a:ext uri="{FF2B5EF4-FFF2-40B4-BE49-F238E27FC236}">
                  <a16:creationId xmlns:a16="http://schemas.microsoft.com/office/drawing/2014/main" id="{B9F489D9-5B4D-E28F-D1BB-5767DEC3A6EA}"/>
                </a:ext>
              </a:extLst>
            </p:cNvPr>
            <p:cNvSpPr/>
            <p:nvPr/>
          </p:nvSpPr>
          <p:spPr>
            <a:xfrm>
              <a:off x="-3005350" y="1016125"/>
              <a:ext cx="76750" cy="65275"/>
            </a:xfrm>
            <a:custGeom>
              <a:avLst/>
              <a:gdLst/>
              <a:ahLst/>
              <a:cxnLst/>
              <a:rect l="l" t="t" r="r" b="b"/>
              <a:pathLst>
                <a:path w="3070" h="2611" extrusionOk="0">
                  <a:moveTo>
                    <a:pt x="1824" y="1"/>
                  </a:moveTo>
                  <a:cubicBezTo>
                    <a:pt x="1806" y="1"/>
                    <a:pt x="1787" y="1"/>
                    <a:pt x="1768" y="2"/>
                  </a:cubicBezTo>
                  <a:cubicBezTo>
                    <a:pt x="601" y="2"/>
                    <a:pt x="0" y="1403"/>
                    <a:pt x="834" y="2237"/>
                  </a:cubicBezTo>
                  <a:cubicBezTo>
                    <a:pt x="1103" y="2495"/>
                    <a:pt x="1430" y="2611"/>
                    <a:pt x="1750" y="2611"/>
                  </a:cubicBezTo>
                  <a:cubicBezTo>
                    <a:pt x="2425" y="2611"/>
                    <a:pt x="3069" y="2095"/>
                    <a:pt x="3069" y="1303"/>
                  </a:cubicBezTo>
                  <a:cubicBezTo>
                    <a:pt x="3069" y="589"/>
                    <a:pt x="2500" y="1"/>
                    <a:pt x="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855;p40">
              <a:extLst>
                <a:ext uri="{FF2B5EF4-FFF2-40B4-BE49-F238E27FC236}">
                  <a16:creationId xmlns:a16="http://schemas.microsoft.com/office/drawing/2014/main" id="{AF6B1137-072D-7C20-5C5B-1EF1B14DEFBA}"/>
                </a:ext>
              </a:extLst>
            </p:cNvPr>
            <p:cNvSpPr/>
            <p:nvPr/>
          </p:nvSpPr>
          <p:spPr>
            <a:xfrm>
              <a:off x="-2874425" y="1016125"/>
              <a:ext cx="76750" cy="65275"/>
            </a:xfrm>
            <a:custGeom>
              <a:avLst/>
              <a:gdLst/>
              <a:ahLst/>
              <a:cxnLst/>
              <a:rect l="l" t="t" r="r" b="b"/>
              <a:pathLst>
                <a:path w="3070" h="2611" extrusionOk="0">
                  <a:moveTo>
                    <a:pt x="1824" y="1"/>
                  </a:moveTo>
                  <a:cubicBezTo>
                    <a:pt x="1806" y="1"/>
                    <a:pt x="1787" y="1"/>
                    <a:pt x="1768" y="2"/>
                  </a:cubicBezTo>
                  <a:cubicBezTo>
                    <a:pt x="568" y="2"/>
                    <a:pt x="0" y="1403"/>
                    <a:pt x="834" y="2237"/>
                  </a:cubicBezTo>
                  <a:cubicBezTo>
                    <a:pt x="1103" y="2495"/>
                    <a:pt x="1430" y="2611"/>
                    <a:pt x="1750" y="2611"/>
                  </a:cubicBezTo>
                  <a:cubicBezTo>
                    <a:pt x="2425" y="2611"/>
                    <a:pt x="3069" y="2095"/>
                    <a:pt x="3069" y="1303"/>
                  </a:cubicBezTo>
                  <a:cubicBezTo>
                    <a:pt x="3069" y="589"/>
                    <a:pt x="2500" y="1"/>
                    <a:pt x="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856;p40">
              <a:extLst>
                <a:ext uri="{FF2B5EF4-FFF2-40B4-BE49-F238E27FC236}">
                  <a16:creationId xmlns:a16="http://schemas.microsoft.com/office/drawing/2014/main" id="{115E832D-CCED-2000-71DB-FABF8C0BA365}"/>
                </a:ext>
              </a:extLst>
            </p:cNvPr>
            <p:cNvSpPr/>
            <p:nvPr/>
          </p:nvSpPr>
          <p:spPr>
            <a:xfrm>
              <a:off x="-2737650" y="1015775"/>
              <a:ext cx="82725" cy="64975"/>
            </a:xfrm>
            <a:custGeom>
              <a:avLst/>
              <a:gdLst/>
              <a:ahLst/>
              <a:cxnLst/>
              <a:rect l="l" t="t" r="r" b="b"/>
              <a:pathLst>
                <a:path w="3309" h="2599" extrusionOk="0">
                  <a:moveTo>
                    <a:pt x="1685" y="0"/>
                  </a:moveTo>
                  <a:cubicBezTo>
                    <a:pt x="1461" y="0"/>
                    <a:pt x="1236" y="59"/>
                    <a:pt x="1034" y="183"/>
                  </a:cubicBezTo>
                  <a:cubicBezTo>
                    <a:pt x="0" y="750"/>
                    <a:pt x="200" y="2251"/>
                    <a:pt x="1334" y="2551"/>
                  </a:cubicBezTo>
                  <a:cubicBezTo>
                    <a:pt x="1451" y="2583"/>
                    <a:pt x="1567" y="2598"/>
                    <a:pt x="1678" y="2598"/>
                  </a:cubicBezTo>
                  <a:cubicBezTo>
                    <a:pt x="2617" y="2598"/>
                    <a:pt x="3309" y="1544"/>
                    <a:pt x="2802" y="650"/>
                  </a:cubicBezTo>
                  <a:cubicBezTo>
                    <a:pt x="2559" y="230"/>
                    <a:pt x="2125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1" name="Connecteur droit 1360">
            <a:extLst>
              <a:ext uri="{FF2B5EF4-FFF2-40B4-BE49-F238E27FC236}">
                <a16:creationId xmlns:a16="http://schemas.microsoft.com/office/drawing/2014/main" id="{DE5E65FD-7F83-44A7-0F07-1B60BE23AE95}"/>
              </a:ext>
            </a:extLst>
          </p:cNvPr>
          <p:cNvCxnSpPr>
            <a:cxnSpLocks/>
          </p:cNvCxnSpPr>
          <p:nvPr/>
        </p:nvCxnSpPr>
        <p:spPr>
          <a:xfrm>
            <a:off x="2850121" y="1610784"/>
            <a:ext cx="0" cy="14840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66"/>
          <p:cNvSpPr txBox="1">
            <a:spLocks noGrp="1"/>
          </p:cNvSpPr>
          <p:nvPr>
            <p:ph type="title"/>
          </p:nvPr>
        </p:nvSpPr>
        <p:spPr>
          <a:xfrm>
            <a:off x="720000" y="382325"/>
            <a:ext cx="770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MongoDB            VS                SQL</a:t>
            </a:r>
            <a:endParaRPr dirty="0"/>
          </a:p>
        </p:txBody>
      </p:sp>
      <p:pic>
        <p:nvPicPr>
          <p:cNvPr id="2083" name="Image 2082">
            <a:extLst>
              <a:ext uri="{FF2B5EF4-FFF2-40B4-BE49-F238E27FC236}">
                <a16:creationId xmlns:a16="http://schemas.microsoft.com/office/drawing/2014/main" id="{3E3BD891-FDB1-1307-8CCC-5D3E38AAF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1198603"/>
            <a:ext cx="65627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66"/>
          <p:cNvSpPr txBox="1">
            <a:spLocks noGrp="1"/>
          </p:cNvSpPr>
          <p:nvPr>
            <p:ph type="title"/>
          </p:nvPr>
        </p:nvSpPr>
        <p:spPr>
          <a:xfrm>
            <a:off x="4361420" y="338006"/>
            <a:ext cx="842986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            </a:t>
            </a:r>
            <a:endParaRPr dirty="0"/>
          </a:p>
        </p:txBody>
      </p:sp>
      <p:sp>
        <p:nvSpPr>
          <p:cNvPr id="2097" name="Google Shape;2097;p66"/>
          <p:cNvSpPr txBox="1">
            <a:spLocks noGrp="1"/>
          </p:cNvSpPr>
          <p:nvPr>
            <p:ph type="subTitle" idx="18"/>
          </p:nvPr>
        </p:nvSpPr>
        <p:spPr>
          <a:xfrm>
            <a:off x="5850112" y="3010525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Roboto" panose="02000000000000000000" pitchFamily="2" charset="0"/>
              </a:rPr>
              <a:t>T</a:t>
            </a:r>
            <a:r>
              <a:rPr lang="fr-FR" b="0" i="0" dirty="0">
                <a:effectLst/>
                <a:latin typeface="Roboto" panose="02000000000000000000" pitchFamily="2" charset="0"/>
              </a:rPr>
              <a:t>able-</a:t>
            </a:r>
            <a:r>
              <a:rPr lang="fr-FR" b="0" i="0" dirty="0" err="1">
                <a:effectLst/>
                <a:latin typeface="Roboto" panose="02000000000000000000" pitchFamily="2" charset="0"/>
              </a:rPr>
              <a:t>based</a:t>
            </a:r>
            <a:endParaRPr dirty="0"/>
          </a:p>
        </p:txBody>
      </p:sp>
      <p:sp>
        <p:nvSpPr>
          <p:cNvPr id="2098" name="Google Shape;2098;p66"/>
          <p:cNvSpPr txBox="1">
            <a:spLocks noGrp="1"/>
          </p:cNvSpPr>
          <p:nvPr>
            <p:ph type="subTitle" idx="3"/>
          </p:nvPr>
        </p:nvSpPr>
        <p:spPr>
          <a:xfrm>
            <a:off x="2014388" y="1842273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Roboto" panose="02000000000000000000" pitchFamily="2" charset="0"/>
              </a:rPr>
              <a:t>D</a:t>
            </a:r>
            <a:r>
              <a:rPr lang="fr-FR" b="0" i="0" dirty="0">
                <a:effectLst/>
                <a:latin typeface="Roboto" panose="02000000000000000000" pitchFamily="2" charset="0"/>
              </a:rPr>
              <a:t>ynamic </a:t>
            </a:r>
            <a:r>
              <a:rPr lang="fr-FR" b="0" i="0" dirty="0" err="1">
                <a:effectLst/>
                <a:latin typeface="Roboto" panose="02000000000000000000" pitchFamily="2" charset="0"/>
              </a:rPr>
              <a:t>schemas</a:t>
            </a:r>
            <a:endParaRPr dirty="0"/>
          </a:p>
        </p:txBody>
      </p:sp>
      <p:sp>
        <p:nvSpPr>
          <p:cNvPr id="2099" name="Google Shape;2099;p66"/>
          <p:cNvSpPr txBox="1">
            <a:spLocks noGrp="1"/>
          </p:cNvSpPr>
          <p:nvPr>
            <p:ph type="subTitle" idx="9"/>
          </p:nvPr>
        </p:nvSpPr>
        <p:spPr>
          <a:xfrm>
            <a:off x="5850113" y="1320650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Relational</a:t>
            </a:r>
            <a:endParaRPr b="1" dirty="0"/>
          </a:p>
        </p:txBody>
      </p:sp>
      <p:sp>
        <p:nvSpPr>
          <p:cNvPr id="2100" name="Google Shape;2100;p66"/>
          <p:cNvSpPr txBox="1">
            <a:spLocks noGrp="1"/>
          </p:cNvSpPr>
          <p:nvPr>
            <p:ph type="subTitle" idx="1"/>
          </p:nvPr>
        </p:nvSpPr>
        <p:spPr>
          <a:xfrm>
            <a:off x="2014388" y="1320650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No </a:t>
            </a:r>
            <a:r>
              <a:rPr lang="fr-FR" b="1" dirty="0" err="1"/>
              <a:t>relationnal</a:t>
            </a:r>
            <a:r>
              <a:rPr lang="fr-FR" b="1" dirty="0"/>
              <a:t> (NoSQL)</a:t>
            </a:r>
            <a:endParaRPr b="1" dirty="0"/>
          </a:p>
        </p:txBody>
      </p:sp>
      <p:sp>
        <p:nvSpPr>
          <p:cNvPr id="2101" name="Google Shape;2101;p66"/>
          <p:cNvSpPr txBox="1">
            <a:spLocks noGrp="1"/>
          </p:cNvSpPr>
          <p:nvPr>
            <p:ph type="subTitle" idx="5"/>
          </p:nvPr>
        </p:nvSpPr>
        <p:spPr>
          <a:xfrm>
            <a:off x="1972613" y="2455620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latin typeface="Roboto" panose="02000000000000000000" pitchFamily="2" charset="0"/>
              </a:rPr>
              <a:t>H</a:t>
            </a:r>
            <a:r>
              <a:rPr lang="fr-FR" b="0" i="0" dirty="0" err="1">
                <a:effectLst/>
                <a:latin typeface="Roboto" panose="02000000000000000000" pitchFamily="2" charset="0"/>
              </a:rPr>
              <a:t>orizontally</a:t>
            </a:r>
            <a:r>
              <a:rPr lang="fr-FR" b="0" i="0" dirty="0">
                <a:effectLst/>
                <a:latin typeface="Roboto" panose="02000000000000000000" pitchFamily="2" charset="0"/>
              </a:rPr>
              <a:t> scalable</a:t>
            </a:r>
            <a:endParaRPr dirty="0"/>
          </a:p>
        </p:txBody>
      </p:sp>
      <p:sp>
        <p:nvSpPr>
          <p:cNvPr id="2102" name="Google Shape;2102;p66"/>
          <p:cNvSpPr txBox="1">
            <a:spLocks noGrp="1"/>
          </p:cNvSpPr>
          <p:nvPr>
            <p:ph type="subTitle" idx="7"/>
          </p:nvPr>
        </p:nvSpPr>
        <p:spPr>
          <a:xfrm>
            <a:off x="1972613" y="2988052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</a:rPr>
              <a:t>D</a:t>
            </a:r>
            <a:r>
              <a:rPr lang="en-US" b="0" i="0" dirty="0">
                <a:effectLst/>
                <a:latin typeface="Roboto" panose="02000000000000000000" pitchFamily="2" charset="0"/>
              </a:rPr>
              <a:t>ocument, key-value, graph, or wide-column stores</a:t>
            </a:r>
            <a:endParaRPr dirty="0"/>
          </a:p>
        </p:txBody>
      </p:sp>
      <p:sp>
        <p:nvSpPr>
          <p:cNvPr id="2108" name="Google Shape;2108;p66"/>
          <p:cNvSpPr txBox="1">
            <a:spLocks noGrp="1"/>
          </p:cNvSpPr>
          <p:nvPr>
            <p:ph type="subTitle" idx="14"/>
          </p:nvPr>
        </p:nvSpPr>
        <p:spPr>
          <a:xfrm>
            <a:off x="5729963" y="1842273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effectLst/>
                <a:latin typeface="Roboto" panose="02000000000000000000" pitchFamily="2" charset="0"/>
              </a:rPr>
              <a:t> </a:t>
            </a:r>
            <a:r>
              <a:rPr lang="fr-FR" dirty="0" err="1">
                <a:latin typeface="Roboto" panose="02000000000000000000" pitchFamily="2" charset="0"/>
              </a:rPr>
              <a:t>P</a:t>
            </a:r>
            <a:r>
              <a:rPr lang="fr-FR" b="0" i="0" dirty="0" err="1">
                <a:effectLst/>
                <a:latin typeface="Roboto" panose="02000000000000000000" pitchFamily="2" charset="0"/>
              </a:rPr>
              <a:t>redefined</a:t>
            </a:r>
            <a:r>
              <a:rPr lang="fr-FR" b="0" i="0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</a:rPr>
              <a:t>schema</a:t>
            </a:r>
            <a:endParaRPr dirty="0"/>
          </a:p>
        </p:txBody>
      </p:sp>
      <p:sp>
        <p:nvSpPr>
          <p:cNvPr id="2110" name="Google Shape;2110;p66"/>
          <p:cNvSpPr txBox="1">
            <a:spLocks noGrp="1"/>
          </p:cNvSpPr>
          <p:nvPr>
            <p:ph type="subTitle" idx="16"/>
          </p:nvPr>
        </p:nvSpPr>
        <p:spPr>
          <a:xfrm>
            <a:off x="5850112" y="2393436"/>
            <a:ext cx="2318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 err="1">
                <a:effectLst/>
                <a:latin typeface="Roboto" panose="02000000000000000000" pitchFamily="2" charset="0"/>
              </a:rPr>
              <a:t>Vertically</a:t>
            </a:r>
            <a:r>
              <a:rPr lang="fr-FR" b="0" i="0" dirty="0">
                <a:effectLst/>
                <a:latin typeface="Roboto" panose="02000000000000000000" pitchFamily="2" charset="0"/>
              </a:rPr>
              <a:t> scalable</a:t>
            </a:r>
            <a:endParaRPr dirty="0"/>
          </a:p>
        </p:txBody>
      </p:sp>
      <p:sp>
        <p:nvSpPr>
          <p:cNvPr id="2" name="Google Shape;2097;p66">
            <a:extLst>
              <a:ext uri="{FF2B5EF4-FFF2-40B4-BE49-F238E27FC236}">
                <a16:creationId xmlns:a16="http://schemas.microsoft.com/office/drawing/2014/main" id="{D457114F-567D-E081-7313-A82755505DAB}"/>
              </a:ext>
            </a:extLst>
          </p:cNvPr>
          <p:cNvSpPr txBox="1">
            <a:spLocks/>
          </p:cNvSpPr>
          <p:nvPr/>
        </p:nvSpPr>
        <p:spPr>
          <a:xfrm>
            <a:off x="5850112" y="3990556"/>
            <a:ext cx="2318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fr-FR" dirty="0" err="1">
                <a:latin typeface="Roboto" panose="02000000000000000000" pitchFamily="2" charset="0"/>
              </a:rPr>
              <a:t>B</a:t>
            </a:r>
            <a:r>
              <a:rPr lang="fr-FR" b="0" i="0" dirty="0" err="1">
                <a:effectLst/>
                <a:latin typeface="Roboto" panose="02000000000000000000" pitchFamily="2" charset="0"/>
              </a:rPr>
              <a:t>etter</a:t>
            </a:r>
            <a:r>
              <a:rPr lang="fr-FR" b="0" i="0" dirty="0">
                <a:effectLst/>
                <a:latin typeface="Roboto" panose="02000000000000000000" pitchFamily="2" charset="0"/>
              </a:rPr>
              <a:t> for multi-</a:t>
            </a:r>
            <a:r>
              <a:rPr lang="fr-FR" b="0" i="0" dirty="0" err="1">
                <a:effectLst/>
                <a:latin typeface="Roboto" panose="02000000000000000000" pitchFamily="2" charset="0"/>
              </a:rPr>
              <a:t>row</a:t>
            </a:r>
            <a:r>
              <a:rPr lang="fr-FR" b="0" i="0" dirty="0">
                <a:effectLst/>
                <a:latin typeface="Roboto" panose="02000000000000000000" pitchFamily="2" charset="0"/>
              </a:rPr>
              <a:t> transactions</a:t>
            </a:r>
            <a:endParaRPr lang="fr-FR" dirty="0"/>
          </a:p>
        </p:txBody>
      </p:sp>
      <p:sp>
        <p:nvSpPr>
          <p:cNvPr id="3" name="Google Shape;2097;p66">
            <a:extLst>
              <a:ext uri="{FF2B5EF4-FFF2-40B4-BE49-F238E27FC236}">
                <a16:creationId xmlns:a16="http://schemas.microsoft.com/office/drawing/2014/main" id="{418000CF-63B7-98B3-6A37-387F7F8EA0A2}"/>
              </a:ext>
            </a:extLst>
          </p:cNvPr>
          <p:cNvSpPr txBox="1">
            <a:spLocks/>
          </p:cNvSpPr>
          <p:nvPr/>
        </p:nvSpPr>
        <p:spPr>
          <a:xfrm>
            <a:off x="2014388" y="3990556"/>
            <a:ext cx="2318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en-US" dirty="0">
                <a:latin typeface="Roboto" panose="02000000000000000000" pitchFamily="2" charset="0"/>
              </a:rPr>
              <a:t>B</a:t>
            </a:r>
            <a:r>
              <a:rPr lang="en-US" b="0" i="0" dirty="0">
                <a:effectLst/>
                <a:latin typeface="Roboto" panose="02000000000000000000" pitchFamily="2" charset="0"/>
              </a:rPr>
              <a:t>etter for unstructured data like documents or JSON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95E316-16A5-F576-33C1-1883B4A9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81" y="0"/>
            <a:ext cx="1703017" cy="11787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6CE112-28C0-AEF7-EC10-58F11D863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752" y="0"/>
            <a:ext cx="1885651" cy="1041529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8B5523E-D91B-530B-E882-DA5EABD95640}"/>
              </a:ext>
            </a:extLst>
          </p:cNvPr>
          <p:cNvCxnSpPr>
            <a:cxnSpLocks/>
          </p:cNvCxnSpPr>
          <p:nvPr/>
        </p:nvCxnSpPr>
        <p:spPr>
          <a:xfrm>
            <a:off x="4731488" y="1320650"/>
            <a:ext cx="79426" cy="32885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69"/>
          <p:cNvSpPr txBox="1">
            <a:spLocks noGrp="1"/>
          </p:cNvSpPr>
          <p:nvPr>
            <p:ph type="title"/>
          </p:nvPr>
        </p:nvSpPr>
        <p:spPr>
          <a:xfrm>
            <a:off x="5115741" y="2379184"/>
            <a:ext cx="32322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</a:t>
            </a:r>
            <a:r>
              <a:rPr lang="en" dirty="0"/>
              <a:t>hanks four your attention</a:t>
            </a:r>
            <a:endParaRPr dirty="0"/>
          </a:p>
        </p:txBody>
      </p:sp>
      <p:grpSp>
        <p:nvGrpSpPr>
          <p:cNvPr id="2" name="Google Shape;2365;p70">
            <a:extLst>
              <a:ext uri="{FF2B5EF4-FFF2-40B4-BE49-F238E27FC236}">
                <a16:creationId xmlns:a16="http://schemas.microsoft.com/office/drawing/2014/main" id="{A3B0F28E-EAB3-C17C-41B8-72F26D13FF95}"/>
              </a:ext>
            </a:extLst>
          </p:cNvPr>
          <p:cNvGrpSpPr/>
          <p:nvPr/>
        </p:nvGrpSpPr>
        <p:grpSpPr>
          <a:xfrm>
            <a:off x="705874" y="422383"/>
            <a:ext cx="3735627" cy="4096167"/>
            <a:chOff x="4684838" y="1060337"/>
            <a:chExt cx="3735627" cy="4096167"/>
          </a:xfrm>
        </p:grpSpPr>
        <p:sp>
          <p:nvSpPr>
            <p:cNvPr id="3" name="Google Shape;2366;p70">
              <a:extLst>
                <a:ext uri="{FF2B5EF4-FFF2-40B4-BE49-F238E27FC236}">
                  <a16:creationId xmlns:a16="http://schemas.microsoft.com/office/drawing/2014/main" id="{0C52ACAB-D88F-5774-37A8-2FCD07480C2B}"/>
                </a:ext>
              </a:extLst>
            </p:cNvPr>
            <p:cNvSpPr/>
            <p:nvPr/>
          </p:nvSpPr>
          <p:spPr>
            <a:xfrm>
              <a:off x="7839907" y="4352420"/>
              <a:ext cx="580558" cy="158187"/>
            </a:xfrm>
            <a:custGeom>
              <a:avLst/>
              <a:gdLst/>
              <a:ahLst/>
              <a:cxnLst/>
              <a:rect l="l" t="t" r="r" b="b"/>
              <a:pathLst>
                <a:path w="18633" h="5077" extrusionOk="0">
                  <a:moveTo>
                    <a:pt x="91" y="0"/>
                  </a:moveTo>
                  <a:lnTo>
                    <a:pt x="0" y="91"/>
                  </a:lnTo>
                  <a:lnTo>
                    <a:pt x="0" y="2584"/>
                  </a:lnTo>
                  <a:lnTo>
                    <a:pt x="0" y="4985"/>
                  </a:lnTo>
                  <a:lnTo>
                    <a:pt x="0" y="5076"/>
                  </a:lnTo>
                  <a:lnTo>
                    <a:pt x="91" y="5076"/>
                  </a:lnTo>
                  <a:lnTo>
                    <a:pt x="13313" y="5015"/>
                  </a:lnTo>
                  <a:lnTo>
                    <a:pt x="17204" y="4985"/>
                  </a:lnTo>
                  <a:lnTo>
                    <a:pt x="18268" y="4955"/>
                  </a:lnTo>
                  <a:lnTo>
                    <a:pt x="17174" y="4955"/>
                  </a:lnTo>
                  <a:lnTo>
                    <a:pt x="13283" y="4924"/>
                  </a:lnTo>
                  <a:lnTo>
                    <a:pt x="213" y="4894"/>
                  </a:lnTo>
                  <a:lnTo>
                    <a:pt x="213" y="4894"/>
                  </a:lnTo>
                  <a:lnTo>
                    <a:pt x="213" y="2584"/>
                  </a:lnTo>
                  <a:lnTo>
                    <a:pt x="213" y="1338"/>
                  </a:lnTo>
                  <a:lnTo>
                    <a:pt x="213" y="182"/>
                  </a:lnTo>
                  <a:lnTo>
                    <a:pt x="213" y="182"/>
                  </a:lnTo>
                  <a:lnTo>
                    <a:pt x="18543" y="152"/>
                  </a:lnTo>
                  <a:lnTo>
                    <a:pt x="18543" y="152"/>
                  </a:lnTo>
                  <a:cubicBezTo>
                    <a:pt x="18572" y="1673"/>
                    <a:pt x="18572" y="2838"/>
                    <a:pt x="18572" y="3678"/>
                  </a:cubicBezTo>
                  <a:lnTo>
                    <a:pt x="18572" y="4651"/>
                  </a:lnTo>
                  <a:lnTo>
                    <a:pt x="18572" y="4894"/>
                  </a:lnTo>
                  <a:lnTo>
                    <a:pt x="18572" y="4985"/>
                  </a:lnTo>
                  <a:cubicBezTo>
                    <a:pt x="18602" y="4955"/>
                    <a:pt x="18602" y="4924"/>
                    <a:pt x="18602" y="4924"/>
                  </a:cubicBezTo>
                  <a:lnTo>
                    <a:pt x="18602" y="4681"/>
                  </a:lnTo>
                  <a:lnTo>
                    <a:pt x="18602" y="3739"/>
                  </a:lnTo>
                  <a:cubicBezTo>
                    <a:pt x="18602" y="2888"/>
                    <a:pt x="18633" y="1641"/>
                    <a:pt x="18633" y="91"/>
                  </a:cubicBezTo>
                  <a:lnTo>
                    <a:pt x="18633" y="61"/>
                  </a:lnTo>
                  <a:lnTo>
                    <a:pt x="18572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67;p70">
              <a:extLst>
                <a:ext uri="{FF2B5EF4-FFF2-40B4-BE49-F238E27FC236}">
                  <a16:creationId xmlns:a16="http://schemas.microsoft.com/office/drawing/2014/main" id="{E8440233-D224-29C5-F8E2-292FC8F594BA}"/>
                </a:ext>
              </a:extLst>
            </p:cNvPr>
            <p:cNvSpPr/>
            <p:nvPr/>
          </p:nvSpPr>
          <p:spPr>
            <a:xfrm>
              <a:off x="7169383" y="1723446"/>
              <a:ext cx="177130" cy="174295"/>
            </a:xfrm>
            <a:custGeom>
              <a:avLst/>
              <a:gdLst/>
              <a:ahLst/>
              <a:cxnLst/>
              <a:rect l="l" t="t" r="r" b="b"/>
              <a:pathLst>
                <a:path w="5685" h="5594" extrusionOk="0">
                  <a:moveTo>
                    <a:pt x="5685" y="1"/>
                  </a:moveTo>
                  <a:lnTo>
                    <a:pt x="5685" y="1"/>
                  </a:lnTo>
                  <a:cubicBezTo>
                    <a:pt x="5351" y="214"/>
                    <a:pt x="5047" y="457"/>
                    <a:pt x="4773" y="761"/>
                  </a:cubicBezTo>
                  <a:cubicBezTo>
                    <a:pt x="4256" y="1247"/>
                    <a:pt x="3527" y="1916"/>
                    <a:pt x="2737" y="2706"/>
                  </a:cubicBezTo>
                  <a:cubicBezTo>
                    <a:pt x="1946" y="3466"/>
                    <a:pt x="1247" y="4196"/>
                    <a:pt x="761" y="4712"/>
                  </a:cubicBezTo>
                  <a:cubicBezTo>
                    <a:pt x="487" y="4986"/>
                    <a:pt x="214" y="5259"/>
                    <a:pt x="1" y="5594"/>
                  </a:cubicBezTo>
                  <a:cubicBezTo>
                    <a:pt x="335" y="5381"/>
                    <a:pt x="639" y="5138"/>
                    <a:pt x="913" y="4834"/>
                  </a:cubicBezTo>
                  <a:cubicBezTo>
                    <a:pt x="1399" y="4348"/>
                    <a:pt x="2159" y="3679"/>
                    <a:pt x="2919" y="2889"/>
                  </a:cubicBezTo>
                  <a:cubicBezTo>
                    <a:pt x="3709" y="2129"/>
                    <a:pt x="4408" y="1399"/>
                    <a:pt x="4925" y="882"/>
                  </a:cubicBezTo>
                  <a:cubicBezTo>
                    <a:pt x="5199" y="609"/>
                    <a:pt x="5442" y="305"/>
                    <a:pt x="56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68;p70">
              <a:extLst>
                <a:ext uri="{FF2B5EF4-FFF2-40B4-BE49-F238E27FC236}">
                  <a16:creationId xmlns:a16="http://schemas.microsoft.com/office/drawing/2014/main" id="{BC4812DD-A0F1-3204-9C17-E882A408ECA1}"/>
                </a:ext>
              </a:extLst>
            </p:cNvPr>
            <p:cNvSpPr/>
            <p:nvPr/>
          </p:nvSpPr>
          <p:spPr>
            <a:xfrm>
              <a:off x="5203362" y="2931829"/>
              <a:ext cx="67269" cy="107088"/>
            </a:xfrm>
            <a:custGeom>
              <a:avLst/>
              <a:gdLst/>
              <a:ahLst/>
              <a:cxnLst/>
              <a:rect l="l" t="t" r="r" b="b"/>
              <a:pathLst>
                <a:path w="2159" h="3437" extrusionOk="0">
                  <a:moveTo>
                    <a:pt x="2157" y="1"/>
                  </a:moveTo>
                  <a:cubicBezTo>
                    <a:pt x="2113" y="1"/>
                    <a:pt x="1692" y="809"/>
                    <a:pt x="1125" y="1734"/>
                  </a:cubicBezTo>
                  <a:cubicBezTo>
                    <a:pt x="548" y="2677"/>
                    <a:pt x="0" y="3406"/>
                    <a:pt x="31" y="3436"/>
                  </a:cubicBezTo>
                  <a:cubicBezTo>
                    <a:pt x="183" y="3315"/>
                    <a:pt x="304" y="3163"/>
                    <a:pt x="426" y="2981"/>
                  </a:cubicBezTo>
                  <a:cubicBezTo>
                    <a:pt x="1004" y="2221"/>
                    <a:pt x="1520" y="1400"/>
                    <a:pt x="1946" y="549"/>
                  </a:cubicBezTo>
                  <a:cubicBezTo>
                    <a:pt x="2037" y="366"/>
                    <a:pt x="2128" y="184"/>
                    <a:pt x="2159" y="2"/>
                  </a:cubicBezTo>
                  <a:cubicBezTo>
                    <a:pt x="2158" y="1"/>
                    <a:pt x="2157" y="1"/>
                    <a:pt x="21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69;p70">
              <a:extLst>
                <a:ext uri="{FF2B5EF4-FFF2-40B4-BE49-F238E27FC236}">
                  <a16:creationId xmlns:a16="http://schemas.microsoft.com/office/drawing/2014/main" id="{3575F1FD-DA58-ADEA-BF22-0438D073795B}"/>
                </a:ext>
              </a:extLst>
            </p:cNvPr>
            <p:cNvSpPr/>
            <p:nvPr/>
          </p:nvSpPr>
          <p:spPr>
            <a:xfrm>
              <a:off x="5189155" y="2945132"/>
              <a:ext cx="98520" cy="86213"/>
            </a:xfrm>
            <a:custGeom>
              <a:avLst/>
              <a:gdLst/>
              <a:ahLst/>
              <a:cxnLst/>
              <a:rect l="l" t="t" r="r" b="b"/>
              <a:pathLst>
                <a:path w="3162" h="2767" extrusionOk="0">
                  <a:moveTo>
                    <a:pt x="1" y="0"/>
                  </a:moveTo>
                  <a:lnTo>
                    <a:pt x="1" y="0"/>
                  </a:lnTo>
                  <a:cubicBezTo>
                    <a:pt x="973" y="1003"/>
                    <a:pt x="2037" y="1915"/>
                    <a:pt x="3162" y="2766"/>
                  </a:cubicBezTo>
                  <a:cubicBezTo>
                    <a:pt x="2675" y="2250"/>
                    <a:pt x="2159" y="1794"/>
                    <a:pt x="1612" y="1338"/>
                  </a:cubicBezTo>
                  <a:cubicBezTo>
                    <a:pt x="1095" y="851"/>
                    <a:pt x="548" y="395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70;p70">
              <a:extLst>
                <a:ext uri="{FF2B5EF4-FFF2-40B4-BE49-F238E27FC236}">
                  <a16:creationId xmlns:a16="http://schemas.microsoft.com/office/drawing/2014/main" id="{3DE048DA-2005-3BE4-7199-DDBB76605FBE}"/>
                </a:ext>
              </a:extLst>
            </p:cNvPr>
            <p:cNvSpPr/>
            <p:nvPr/>
          </p:nvSpPr>
          <p:spPr>
            <a:xfrm>
              <a:off x="5342570" y="2974139"/>
              <a:ext cx="62533" cy="13865"/>
            </a:xfrm>
            <a:custGeom>
              <a:avLst/>
              <a:gdLst/>
              <a:ahLst/>
              <a:cxnLst/>
              <a:rect l="l" t="t" r="r" b="b"/>
              <a:pathLst>
                <a:path w="2007" h="445" extrusionOk="0">
                  <a:moveTo>
                    <a:pt x="1979" y="1"/>
                  </a:moveTo>
                  <a:cubicBezTo>
                    <a:pt x="1871" y="1"/>
                    <a:pt x="1484" y="175"/>
                    <a:pt x="1004" y="255"/>
                  </a:cubicBezTo>
                  <a:cubicBezTo>
                    <a:pt x="457" y="346"/>
                    <a:pt x="1" y="346"/>
                    <a:pt x="1" y="376"/>
                  </a:cubicBezTo>
                  <a:cubicBezTo>
                    <a:pt x="168" y="422"/>
                    <a:pt x="343" y="445"/>
                    <a:pt x="517" y="445"/>
                  </a:cubicBezTo>
                  <a:cubicBezTo>
                    <a:pt x="692" y="445"/>
                    <a:pt x="867" y="422"/>
                    <a:pt x="1034" y="376"/>
                  </a:cubicBezTo>
                  <a:cubicBezTo>
                    <a:pt x="1399" y="346"/>
                    <a:pt x="1733" y="194"/>
                    <a:pt x="2007" y="12"/>
                  </a:cubicBezTo>
                  <a:cubicBezTo>
                    <a:pt x="2003" y="4"/>
                    <a:pt x="1993" y="1"/>
                    <a:pt x="19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1;p70">
              <a:extLst>
                <a:ext uri="{FF2B5EF4-FFF2-40B4-BE49-F238E27FC236}">
                  <a16:creationId xmlns:a16="http://schemas.microsoft.com/office/drawing/2014/main" id="{846BE4E3-D822-A8EE-5259-E6E692504C80}"/>
                </a:ext>
              </a:extLst>
            </p:cNvPr>
            <p:cNvSpPr/>
            <p:nvPr/>
          </p:nvSpPr>
          <p:spPr>
            <a:xfrm>
              <a:off x="5356778" y="2938496"/>
              <a:ext cx="18040" cy="78642"/>
            </a:xfrm>
            <a:custGeom>
              <a:avLst/>
              <a:gdLst/>
              <a:ahLst/>
              <a:cxnLst/>
              <a:rect l="l" t="t" r="r" b="b"/>
              <a:pathLst>
                <a:path w="579" h="2524" extrusionOk="0">
                  <a:moveTo>
                    <a:pt x="183" y="1"/>
                  </a:moveTo>
                  <a:cubicBezTo>
                    <a:pt x="1" y="852"/>
                    <a:pt x="122" y="1733"/>
                    <a:pt x="517" y="2523"/>
                  </a:cubicBezTo>
                  <a:cubicBezTo>
                    <a:pt x="578" y="2493"/>
                    <a:pt x="365" y="1976"/>
                    <a:pt x="274" y="1277"/>
                  </a:cubicBezTo>
                  <a:cubicBezTo>
                    <a:pt x="183" y="578"/>
                    <a:pt x="244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72;p70">
              <a:extLst>
                <a:ext uri="{FF2B5EF4-FFF2-40B4-BE49-F238E27FC236}">
                  <a16:creationId xmlns:a16="http://schemas.microsoft.com/office/drawing/2014/main" id="{47F593C4-C12A-0C5C-8383-4B2EE529ADEF}"/>
                </a:ext>
              </a:extLst>
            </p:cNvPr>
            <p:cNvSpPr/>
            <p:nvPr/>
          </p:nvSpPr>
          <p:spPr>
            <a:xfrm>
              <a:off x="5421179" y="2826425"/>
              <a:ext cx="73906" cy="86774"/>
            </a:xfrm>
            <a:custGeom>
              <a:avLst/>
              <a:gdLst/>
              <a:ahLst/>
              <a:cxnLst/>
              <a:rect l="l" t="t" r="r" b="b"/>
              <a:pathLst>
                <a:path w="2372" h="2785" extrusionOk="0">
                  <a:moveTo>
                    <a:pt x="1326" y="1260"/>
                  </a:moveTo>
                  <a:cubicBezTo>
                    <a:pt x="1282" y="1287"/>
                    <a:pt x="1233" y="1309"/>
                    <a:pt x="1181" y="1324"/>
                  </a:cubicBezTo>
                  <a:lnTo>
                    <a:pt x="1181" y="1324"/>
                  </a:lnTo>
                  <a:cubicBezTo>
                    <a:pt x="1223" y="1296"/>
                    <a:pt x="1272" y="1275"/>
                    <a:pt x="1326" y="1260"/>
                  </a:cubicBezTo>
                  <a:close/>
                  <a:moveTo>
                    <a:pt x="937" y="0"/>
                  </a:moveTo>
                  <a:cubicBezTo>
                    <a:pt x="849" y="0"/>
                    <a:pt x="759" y="14"/>
                    <a:pt x="669" y="41"/>
                  </a:cubicBezTo>
                  <a:cubicBezTo>
                    <a:pt x="426" y="102"/>
                    <a:pt x="213" y="254"/>
                    <a:pt x="92" y="497"/>
                  </a:cubicBezTo>
                  <a:cubicBezTo>
                    <a:pt x="31" y="558"/>
                    <a:pt x="0" y="649"/>
                    <a:pt x="0" y="740"/>
                  </a:cubicBezTo>
                  <a:cubicBezTo>
                    <a:pt x="0" y="740"/>
                    <a:pt x="31" y="649"/>
                    <a:pt x="122" y="528"/>
                  </a:cubicBezTo>
                  <a:cubicBezTo>
                    <a:pt x="274" y="345"/>
                    <a:pt x="456" y="193"/>
                    <a:pt x="700" y="132"/>
                  </a:cubicBezTo>
                  <a:cubicBezTo>
                    <a:pt x="764" y="115"/>
                    <a:pt x="828" y="106"/>
                    <a:pt x="891" y="106"/>
                  </a:cubicBezTo>
                  <a:cubicBezTo>
                    <a:pt x="1157" y="106"/>
                    <a:pt x="1403" y="257"/>
                    <a:pt x="1551" y="528"/>
                  </a:cubicBezTo>
                  <a:cubicBezTo>
                    <a:pt x="1640" y="706"/>
                    <a:pt x="1620" y="905"/>
                    <a:pt x="1524" y="1063"/>
                  </a:cubicBezTo>
                  <a:lnTo>
                    <a:pt x="1524" y="1063"/>
                  </a:lnTo>
                  <a:cubicBezTo>
                    <a:pt x="1441" y="1065"/>
                    <a:pt x="1358" y="1078"/>
                    <a:pt x="1277" y="1105"/>
                  </a:cubicBezTo>
                  <a:cubicBezTo>
                    <a:pt x="1125" y="1135"/>
                    <a:pt x="1004" y="1227"/>
                    <a:pt x="943" y="1348"/>
                  </a:cubicBezTo>
                  <a:lnTo>
                    <a:pt x="943" y="1379"/>
                  </a:lnTo>
                  <a:cubicBezTo>
                    <a:pt x="912" y="1409"/>
                    <a:pt x="943" y="1470"/>
                    <a:pt x="1004" y="1470"/>
                  </a:cubicBezTo>
                  <a:cubicBezTo>
                    <a:pt x="1017" y="1471"/>
                    <a:pt x="1031" y="1471"/>
                    <a:pt x="1045" y="1471"/>
                  </a:cubicBezTo>
                  <a:cubicBezTo>
                    <a:pt x="1268" y="1471"/>
                    <a:pt x="1458" y="1369"/>
                    <a:pt x="1585" y="1215"/>
                  </a:cubicBezTo>
                  <a:lnTo>
                    <a:pt x="1585" y="1215"/>
                  </a:lnTo>
                  <a:cubicBezTo>
                    <a:pt x="1727" y="1224"/>
                    <a:pt x="1873" y="1283"/>
                    <a:pt x="2007" y="1379"/>
                  </a:cubicBezTo>
                  <a:cubicBezTo>
                    <a:pt x="2159" y="1531"/>
                    <a:pt x="2219" y="1743"/>
                    <a:pt x="2189" y="1956"/>
                  </a:cubicBezTo>
                  <a:cubicBezTo>
                    <a:pt x="2159" y="2169"/>
                    <a:pt x="2067" y="2351"/>
                    <a:pt x="1915" y="2473"/>
                  </a:cubicBezTo>
                  <a:cubicBezTo>
                    <a:pt x="1794" y="2594"/>
                    <a:pt x="1642" y="2686"/>
                    <a:pt x="1459" y="2716"/>
                  </a:cubicBezTo>
                  <a:cubicBezTo>
                    <a:pt x="1413" y="2721"/>
                    <a:pt x="1367" y="2724"/>
                    <a:pt x="1321" y="2724"/>
                  </a:cubicBezTo>
                  <a:cubicBezTo>
                    <a:pt x="1102" y="2724"/>
                    <a:pt x="901" y="2665"/>
                    <a:pt x="700" y="2564"/>
                  </a:cubicBezTo>
                  <a:cubicBezTo>
                    <a:pt x="548" y="2473"/>
                    <a:pt x="457" y="2412"/>
                    <a:pt x="456" y="2412"/>
                  </a:cubicBezTo>
                  <a:lnTo>
                    <a:pt x="456" y="2412"/>
                  </a:lnTo>
                  <a:cubicBezTo>
                    <a:pt x="517" y="2473"/>
                    <a:pt x="578" y="2534"/>
                    <a:pt x="669" y="2594"/>
                  </a:cubicBezTo>
                  <a:cubicBezTo>
                    <a:pt x="872" y="2721"/>
                    <a:pt x="1096" y="2784"/>
                    <a:pt x="1323" y="2784"/>
                  </a:cubicBezTo>
                  <a:cubicBezTo>
                    <a:pt x="1368" y="2784"/>
                    <a:pt x="1414" y="2782"/>
                    <a:pt x="1459" y="2777"/>
                  </a:cubicBezTo>
                  <a:cubicBezTo>
                    <a:pt x="1672" y="2777"/>
                    <a:pt x="1855" y="2686"/>
                    <a:pt x="2007" y="2534"/>
                  </a:cubicBezTo>
                  <a:cubicBezTo>
                    <a:pt x="2159" y="2382"/>
                    <a:pt x="2280" y="2169"/>
                    <a:pt x="2311" y="1956"/>
                  </a:cubicBezTo>
                  <a:cubicBezTo>
                    <a:pt x="2371" y="1683"/>
                    <a:pt x="2280" y="1409"/>
                    <a:pt x="2067" y="1257"/>
                  </a:cubicBezTo>
                  <a:cubicBezTo>
                    <a:pt x="1956" y="1161"/>
                    <a:pt x="1819" y="1099"/>
                    <a:pt x="1675" y="1075"/>
                  </a:cubicBezTo>
                  <a:lnTo>
                    <a:pt x="1675" y="1075"/>
                  </a:lnTo>
                  <a:cubicBezTo>
                    <a:pt x="1768" y="885"/>
                    <a:pt x="1780" y="652"/>
                    <a:pt x="1672" y="436"/>
                  </a:cubicBezTo>
                  <a:cubicBezTo>
                    <a:pt x="1508" y="155"/>
                    <a:pt x="1235" y="0"/>
                    <a:pt x="9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73;p70">
              <a:extLst>
                <a:ext uri="{FF2B5EF4-FFF2-40B4-BE49-F238E27FC236}">
                  <a16:creationId xmlns:a16="http://schemas.microsoft.com/office/drawing/2014/main" id="{8C99A910-EA87-EF4F-958D-08B91B4862C3}"/>
                </a:ext>
              </a:extLst>
            </p:cNvPr>
            <p:cNvSpPr/>
            <p:nvPr/>
          </p:nvSpPr>
          <p:spPr>
            <a:xfrm>
              <a:off x="5534807" y="2838109"/>
              <a:ext cx="110858" cy="72971"/>
            </a:xfrm>
            <a:custGeom>
              <a:avLst/>
              <a:gdLst/>
              <a:ahLst/>
              <a:cxnLst/>
              <a:rect l="l" t="t" r="r" b="b"/>
              <a:pathLst>
                <a:path w="3558" h="2342" extrusionOk="0">
                  <a:moveTo>
                    <a:pt x="1" y="1"/>
                  </a:moveTo>
                  <a:cubicBezTo>
                    <a:pt x="1" y="31"/>
                    <a:pt x="1" y="92"/>
                    <a:pt x="1" y="153"/>
                  </a:cubicBezTo>
                  <a:cubicBezTo>
                    <a:pt x="1" y="305"/>
                    <a:pt x="1" y="487"/>
                    <a:pt x="1" y="639"/>
                  </a:cubicBezTo>
                  <a:cubicBezTo>
                    <a:pt x="31" y="1186"/>
                    <a:pt x="153" y="1764"/>
                    <a:pt x="305" y="2280"/>
                  </a:cubicBezTo>
                  <a:cubicBezTo>
                    <a:pt x="305" y="2311"/>
                    <a:pt x="335" y="2341"/>
                    <a:pt x="366" y="2341"/>
                  </a:cubicBezTo>
                  <a:cubicBezTo>
                    <a:pt x="396" y="2341"/>
                    <a:pt x="427" y="2311"/>
                    <a:pt x="427" y="2280"/>
                  </a:cubicBezTo>
                  <a:cubicBezTo>
                    <a:pt x="457" y="1733"/>
                    <a:pt x="609" y="1186"/>
                    <a:pt x="882" y="730"/>
                  </a:cubicBezTo>
                  <a:cubicBezTo>
                    <a:pt x="943" y="639"/>
                    <a:pt x="1065" y="578"/>
                    <a:pt x="1186" y="578"/>
                  </a:cubicBezTo>
                  <a:cubicBezTo>
                    <a:pt x="1278" y="608"/>
                    <a:pt x="1369" y="669"/>
                    <a:pt x="1460" y="760"/>
                  </a:cubicBezTo>
                  <a:cubicBezTo>
                    <a:pt x="1551" y="973"/>
                    <a:pt x="1642" y="1216"/>
                    <a:pt x="1673" y="1429"/>
                  </a:cubicBezTo>
                  <a:cubicBezTo>
                    <a:pt x="1794" y="1885"/>
                    <a:pt x="2189" y="2189"/>
                    <a:pt x="2676" y="2189"/>
                  </a:cubicBezTo>
                  <a:cubicBezTo>
                    <a:pt x="2949" y="2189"/>
                    <a:pt x="3223" y="2037"/>
                    <a:pt x="3436" y="1824"/>
                  </a:cubicBezTo>
                  <a:cubicBezTo>
                    <a:pt x="3466" y="1764"/>
                    <a:pt x="3496" y="1703"/>
                    <a:pt x="3557" y="1612"/>
                  </a:cubicBezTo>
                  <a:cubicBezTo>
                    <a:pt x="3557" y="1581"/>
                    <a:pt x="3557" y="1551"/>
                    <a:pt x="3557" y="1551"/>
                  </a:cubicBezTo>
                  <a:cubicBezTo>
                    <a:pt x="3557" y="1551"/>
                    <a:pt x="3527" y="1642"/>
                    <a:pt x="3405" y="1764"/>
                  </a:cubicBezTo>
                  <a:cubicBezTo>
                    <a:pt x="3223" y="1976"/>
                    <a:pt x="2949" y="2067"/>
                    <a:pt x="2676" y="2098"/>
                  </a:cubicBezTo>
                  <a:cubicBezTo>
                    <a:pt x="2250" y="2067"/>
                    <a:pt x="1916" y="1794"/>
                    <a:pt x="1794" y="1399"/>
                  </a:cubicBezTo>
                  <a:cubicBezTo>
                    <a:pt x="1764" y="1125"/>
                    <a:pt x="1673" y="882"/>
                    <a:pt x="1551" y="669"/>
                  </a:cubicBezTo>
                  <a:cubicBezTo>
                    <a:pt x="1460" y="517"/>
                    <a:pt x="1338" y="457"/>
                    <a:pt x="1186" y="426"/>
                  </a:cubicBezTo>
                  <a:cubicBezTo>
                    <a:pt x="1163" y="422"/>
                    <a:pt x="1140" y="420"/>
                    <a:pt x="1117" y="420"/>
                  </a:cubicBezTo>
                  <a:cubicBezTo>
                    <a:pt x="966" y="420"/>
                    <a:pt x="840" y="507"/>
                    <a:pt x="761" y="639"/>
                  </a:cubicBezTo>
                  <a:cubicBezTo>
                    <a:pt x="534" y="1043"/>
                    <a:pt x="390" y="1488"/>
                    <a:pt x="331" y="1958"/>
                  </a:cubicBezTo>
                  <a:lnTo>
                    <a:pt x="331" y="1958"/>
                  </a:lnTo>
                  <a:cubicBezTo>
                    <a:pt x="201" y="1529"/>
                    <a:pt x="111" y="1084"/>
                    <a:pt x="62" y="639"/>
                  </a:cubicBezTo>
                  <a:cubicBezTo>
                    <a:pt x="62" y="426"/>
                    <a:pt x="31" y="213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74;p70">
              <a:extLst>
                <a:ext uri="{FF2B5EF4-FFF2-40B4-BE49-F238E27FC236}">
                  <a16:creationId xmlns:a16="http://schemas.microsoft.com/office/drawing/2014/main" id="{E7D33D2E-AC5F-3CAA-A769-26E29FE83723}"/>
                </a:ext>
              </a:extLst>
            </p:cNvPr>
            <p:cNvSpPr/>
            <p:nvPr/>
          </p:nvSpPr>
          <p:spPr>
            <a:xfrm>
              <a:off x="5405071" y="3031312"/>
              <a:ext cx="111793" cy="78642"/>
            </a:xfrm>
            <a:custGeom>
              <a:avLst/>
              <a:gdLst/>
              <a:ahLst/>
              <a:cxnLst/>
              <a:rect l="l" t="t" r="r" b="b"/>
              <a:pathLst>
                <a:path w="3588" h="2524" extrusionOk="0">
                  <a:moveTo>
                    <a:pt x="1" y="0"/>
                  </a:moveTo>
                  <a:cubicBezTo>
                    <a:pt x="62" y="243"/>
                    <a:pt x="122" y="456"/>
                    <a:pt x="214" y="699"/>
                  </a:cubicBezTo>
                  <a:cubicBezTo>
                    <a:pt x="396" y="1277"/>
                    <a:pt x="517" y="1854"/>
                    <a:pt x="639" y="2462"/>
                  </a:cubicBezTo>
                  <a:cubicBezTo>
                    <a:pt x="639" y="2493"/>
                    <a:pt x="669" y="2523"/>
                    <a:pt x="700" y="2523"/>
                  </a:cubicBezTo>
                  <a:cubicBezTo>
                    <a:pt x="730" y="2523"/>
                    <a:pt x="761" y="2493"/>
                    <a:pt x="761" y="2462"/>
                  </a:cubicBezTo>
                  <a:cubicBezTo>
                    <a:pt x="913" y="1946"/>
                    <a:pt x="1125" y="1459"/>
                    <a:pt x="1399" y="1003"/>
                  </a:cubicBezTo>
                  <a:cubicBezTo>
                    <a:pt x="1490" y="882"/>
                    <a:pt x="1551" y="791"/>
                    <a:pt x="1642" y="669"/>
                  </a:cubicBezTo>
                  <a:cubicBezTo>
                    <a:pt x="1703" y="547"/>
                    <a:pt x="1794" y="456"/>
                    <a:pt x="1885" y="365"/>
                  </a:cubicBezTo>
                  <a:cubicBezTo>
                    <a:pt x="1942" y="327"/>
                    <a:pt x="2010" y="301"/>
                    <a:pt x="2075" y="301"/>
                  </a:cubicBezTo>
                  <a:cubicBezTo>
                    <a:pt x="2115" y="301"/>
                    <a:pt x="2154" y="311"/>
                    <a:pt x="2189" y="335"/>
                  </a:cubicBezTo>
                  <a:cubicBezTo>
                    <a:pt x="2280" y="426"/>
                    <a:pt x="2341" y="517"/>
                    <a:pt x="2341" y="639"/>
                  </a:cubicBezTo>
                  <a:cubicBezTo>
                    <a:pt x="2402" y="851"/>
                    <a:pt x="2402" y="1095"/>
                    <a:pt x="2402" y="1307"/>
                  </a:cubicBezTo>
                  <a:cubicBezTo>
                    <a:pt x="2402" y="1520"/>
                    <a:pt x="2463" y="1733"/>
                    <a:pt x="2584" y="1946"/>
                  </a:cubicBezTo>
                  <a:cubicBezTo>
                    <a:pt x="2676" y="2098"/>
                    <a:pt x="2797" y="2219"/>
                    <a:pt x="2980" y="2280"/>
                  </a:cubicBezTo>
                  <a:cubicBezTo>
                    <a:pt x="3020" y="2288"/>
                    <a:pt x="3059" y="2292"/>
                    <a:pt x="3096" y="2292"/>
                  </a:cubicBezTo>
                  <a:cubicBezTo>
                    <a:pt x="3197" y="2292"/>
                    <a:pt x="3286" y="2264"/>
                    <a:pt x="3375" y="2219"/>
                  </a:cubicBezTo>
                  <a:cubicBezTo>
                    <a:pt x="3587" y="2098"/>
                    <a:pt x="3587" y="1946"/>
                    <a:pt x="3587" y="1946"/>
                  </a:cubicBezTo>
                  <a:lnTo>
                    <a:pt x="3587" y="1946"/>
                  </a:lnTo>
                  <a:cubicBezTo>
                    <a:pt x="3527" y="2037"/>
                    <a:pt x="3466" y="2128"/>
                    <a:pt x="3375" y="2158"/>
                  </a:cubicBezTo>
                  <a:cubicBezTo>
                    <a:pt x="3303" y="2194"/>
                    <a:pt x="3232" y="2209"/>
                    <a:pt x="3161" y="2209"/>
                  </a:cubicBezTo>
                  <a:cubicBezTo>
                    <a:pt x="3111" y="2209"/>
                    <a:pt x="3060" y="2201"/>
                    <a:pt x="3010" y="2189"/>
                  </a:cubicBezTo>
                  <a:cubicBezTo>
                    <a:pt x="2858" y="2128"/>
                    <a:pt x="2736" y="2037"/>
                    <a:pt x="2676" y="1885"/>
                  </a:cubicBezTo>
                  <a:cubicBezTo>
                    <a:pt x="2584" y="1702"/>
                    <a:pt x="2524" y="1520"/>
                    <a:pt x="2524" y="1307"/>
                  </a:cubicBezTo>
                  <a:cubicBezTo>
                    <a:pt x="2524" y="1064"/>
                    <a:pt x="2524" y="821"/>
                    <a:pt x="2493" y="578"/>
                  </a:cubicBezTo>
                  <a:cubicBezTo>
                    <a:pt x="2463" y="456"/>
                    <a:pt x="2372" y="335"/>
                    <a:pt x="2250" y="243"/>
                  </a:cubicBezTo>
                  <a:cubicBezTo>
                    <a:pt x="2189" y="198"/>
                    <a:pt x="2113" y="175"/>
                    <a:pt x="2033" y="175"/>
                  </a:cubicBezTo>
                  <a:cubicBezTo>
                    <a:pt x="1954" y="175"/>
                    <a:pt x="1870" y="198"/>
                    <a:pt x="1794" y="243"/>
                  </a:cubicBezTo>
                  <a:cubicBezTo>
                    <a:pt x="1703" y="335"/>
                    <a:pt x="1612" y="456"/>
                    <a:pt x="1521" y="578"/>
                  </a:cubicBezTo>
                  <a:cubicBezTo>
                    <a:pt x="1429" y="699"/>
                    <a:pt x="1369" y="821"/>
                    <a:pt x="1277" y="943"/>
                  </a:cubicBezTo>
                  <a:cubicBezTo>
                    <a:pt x="1045" y="1330"/>
                    <a:pt x="857" y="1761"/>
                    <a:pt x="712" y="2198"/>
                  </a:cubicBezTo>
                  <a:lnTo>
                    <a:pt x="712" y="2198"/>
                  </a:lnTo>
                  <a:cubicBezTo>
                    <a:pt x="599" y="1675"/>
                    <a:pt x="460" y="1172"/>
                    <a:pt x="274" y="669"/>
                  </a:cubicBezTo>
                  <a:cubicBezTo>
                    <a:pt x="214" y="456"/>
                    <a:pt x="153" y="274"/>
                    <a:pt x="92" y="152"/>
                  </a:cubicBezTo>
                  <a:cubicBezTo>
                    <a:pt x="31" y="6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75;p70">
              <a:extLst>
                <a:ext uri="{FF2B5EF4-FFF2-40B4-BE49-F238E27FC236}">
                  <a16:creationId xmlns:a16="http://schemas.microsoft.com/office/drawing/2014/main" id="{F15D4CEF-028A-0169-10B7-25A9BF260BE2}"/>
                </a:ext>
              </a:extLst>
            </p:cNvPr>
            <p:cNvSpPr/>
            <p:nvPr/>
          </p:nvSpPr>
          <p:spPr>
            <a:xfrm>
              <a:off x="5523466" y="3008318"/>
              <a:ext cx="40754" cy="46144"/>
            </a:xfrm>
            <a:custGeom>
              <a:avLst/>
              <a:gdLst/>
              <a:ahLst/>
              <a:cxnLst/>
              <a:rect l="l" t="t" r="r" b="b"/>
              <a:pathLst>
                <a:path w="1308" h="1481" extrusionOk="0">
                  <a:moveTo>
                    <a:pt x="270" y="1"/>
                  </a:moveTo>
                  <a:cubicBezTo>
                    <a:pt x="172" y="1"/>
                    <a:pt x="81" y="55"/>
                    <a:pt x="31" y="130"/>
                  </a:cubicBezTo>
                  <a:cubicBezTo>
                    <a:pt x="0" y="222"/>
                    <a:pt x="31" y="252"/>
                    <a:pt x="31" y="252"/>
                  </a:cubicBezTo>
                  <a:cubicBezTo>
                    <a:pt x="31" y="252"/>
                    <a:pt x="31" y="222"/>
                    <a:pt x="91" y="161"/>
                  </a:cubicBezTo>
                  <a:cubicBezTo>
                    <a:pt x="152" y="100"/>
                    <a:pt x="243" y="100"/>
                    <a:pt x="335" y="100"/>
                  </a:cubicBezTo>
                  <a:cubicBezTo>
                    <a:pt x="426" y="130"/>
                    <a:pt x="487" y="252"/>
                    <a:pt x="487" y="404"/>
                  </a:cubicBezTo>
                  <a:cubicBezTo>
                    <a:pt x="456" y="586"/>
                    <a:pt x="426" y="769"/>
                    <a:pt x="335" y="921"/>
                  </a:cubicBezTo>
                  <a:cubicBezTo>
                    <a:pt x="274" y="1103"/>
                    <a:pt x="243" y="1285"/>
                    <a:pt x="274" y="1437"/>
                  </a:cubicBezTo>
                  <a:cubicBezTo>
                    <a:pt x="295" y="1459"/>
                    <a:pt x="317" y="1480"/>
                    <a:pt x="338" y="1480"/>
                  </a:cubicBezTo>
                  <a:cubicBezTo>
                    <a:pt x="347" y="1480"/>
                    <a:pt x="356" y="1477"/>
                    <a:pt x="365" y="1468"/>
                  </a:cubicBezTo>
                  <a:cubicBezTo>
                    <a:pt x="699" y="1407"/>
                    <a:pt x="1003" y="1316"/>
                    <a:pt x="1307" y="1164"/>
                  </a:cubicBezTo>
                  <a:lnTo>
                    <a:pt x="1307" y="1164"/>
                  </a:lnTo>
                  <a:cubicBezTo>
                    <a:pt x="1001" y="1192"/>
                    <a:pt x="695" y="1245"/>
                    <a:pt x="412" y="1324"/>
                  </a:cubicBezTo>
                  <a:lnTo>
                    <a:pt x="412" y="1324"/>
                  </a:lnTo>
                  <a:cubicBezTo>
                    <a:pt x="397" y="1200"/>
                    <a:pt x="407" y="1081"/>
                    <a:pt x="456" y="981"/>
                  </a:cubicBezTo>
                  <a:cubicBezTo>
                    <a:pt x="547" y="799"/>
                    <a:pt x="608" y="617"/>
                    <a:pt x="639" y="434"/>
                  </a:cubicBezTo>
                  <a:cubicBezTo>
                    <a:pt x="639" y="343"/>
                    <a:pt x="608" y="222"/>
                    <a:pt x="547" y="161"/>
                  </a:cubicBezTo>
                  <a:cubicBezTo>
                    <a:pt x="517" y="70"/>
                    <a:pt x="426" y="39"/>
                    <a:pt x="335" y="9"/>
                  </a:cubicBezTo>
                  <a:cubicBezTo>
                    <a:pt x="313" y="3"/>
                    <a:pt x="292" y="1"/>
                    <a:pt x="27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76;p70">
              <a:extLst>
                <a:ext uri="{FF2B5EF4-FFF2-40B4-BE49-F238E27FC236}">
                  <a16:creationId xmlns:a16="http://schemas.microsoft.com/office/drawing/2014/main" id="{0BBCA9B3-7ADC-CE74-1440-10C74DB499AB}"/>
                </a:ext>
              </a:extLst>
            </p:cNvPr>
            <p:cNvSpPr/>
            <p:nvPr/>
          </p:nvSpPr>
          <p:spPr>
            <a:xfrm>
              <a:off x="5585967" y="3081505"/>
              <a:ext cx="37919" cy="8911"/>
            </a:xfrm>
            <a:custGeom>
              <a:avLst/>
              <a:gdLst/>
              <a:ahLst/>
              <a:cxnLst/>
              <a:rect l="l" t="t" r="r" b="b"/>
              <a:pathLst>
                <a:path w="1217" h="286" extrusionOk="0">
                  <a:moveTo>
                    <a:pt x="1216" y="0"/>
                  </a:moveTo>
                  <a:cubicBezTo>
                    <a:pt x="1003" y="0"/>
                    <a:pt x="791" y="31"/>
                    <a:pt x="608" y="91"/>
                  </a:cubicBezTo>
                  <a:cubicBezTo>
                    <a:pt x="395" y="122"/>
                    <a:pt x="183" y="152"/>
                    <a:pt x="0" y="213"/>
                  </a:cubicBezTo>
                  <a:cubicBezTo>
                    <a:pt x="117" y="263"/>
                    <a:pt x="235" y="286"/>
                    <a:pt x="352" y="286"/>
                  </a:cubicBezTo>
                  <a:cubicBezTo>
                    <a:pt x="447" y="286"/>
                    <a:pt x="543" y="271"/>
                    <a:pt x="639" y="243"/>
                  </a:cubicBezTo>
                  <a:cubicBezTo>
                    <a:pt x="851" y="213"/>
                    <a:pt x="1064" y="152"/>
                    <a:pt x="121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77;p70">
              <a:extLst>
                <a:ext uri="{FF2B5EF4-FFF2-40B4-BE49-F238E27FC236}">
                  <a16:creationId xmlns:a16="http://schemas.microsoft.com/office/drawing/2014/main" id="{B1A58BC8-3186-6A0D-86EC-799EB41289B3}"/>
                </a:ext>
              </a:extLst>
            </p:cNvPr>
            <p:cNvSpPr/>
            <p:nvPr/>
          </p:nvSpPr>
          <p:spPr>
            <a:xfrm>
              <a:off x="5902270" y="1613089"/>
              <a:ext cx="75806" cy="9472"/>
            </a:xfrm>
            <a:custGeom>
              <a:avLst/>
              <a:gdLst/>
              <a:ahLst/>
              <a:cxnLst/>
              <a:rect l="l" t="t" r="r" b="b"/>
              <a:pathLst>
                <a:path w="2433" h="304" extrusionOk="0">
                  <a:moveTo>
                    <a:pt x="2364" y="1"/>
                  </a:moveTo>
                  <a:cubicBezTo>
                    <a:pt x="2199" y="1"/>
                    <a:pt x="1757" y="90"/>
                    <a:pt x="1216" y="139"/>
                  </a:cubicBezTo>
                  <a:cubicBezTo>
                    <a:pt x="548" y="199"/>
                    <a:pt x="1" y="199"/>
                    <a:pt x="1" y="230"/>
                  </a:cubicBezTo>
                  <a:cubicBezTo>
                    <a:pt x="268" y="279"/>
                    <a:pt x="535" y="303"/>
                    <a:pt x="802" y="303"/>
                  </a:cubicBezTo>
                  <a:cubicBezTo>
                    <a:pt x="1353" y="303"/>
                    <a:pt x="1899" y="202"/>
                    <a:pt x="2432" y="17"/>
                  </a:cubicBezTo>
                  <a:cubicBezTo>
                    <a:pt x="2426" y="5"/>
                    <a:pt x="2403" y="1"/>
                    <a:pt x="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78;p70">
              <a:extLst>
                <a:ext uri="{FF2B5EF4-FFF2-40B4-BE49-F238E27FC236}">
                  <a16:creationId xmlns:a16="http://schemas.microsoft.com/office/drawing/2014/main" id="{82141746-9216-CDE2-939D-C2E0D2793EA1}"/>
                </a:ext>
              </a:extLst>
            </p:cNvPr>
            <p:cNvSpPr/>
            <p:nvPr/>
          </p:nvSpPr>
          <p:spPr>
            <a:xfrm>
              <a:off x="5998856" y="1575732"/>
              <a:ext cx="50226" cy="71039"/>
            </a:xfrm>
            <a:custGeom>
              <a:avLst/>
              <a:gdLst/>
              <a:ahLst/>
              <a:cxnLst/>
              <a:rect l="l" t="t" r="r" b="b"/>
              <a:pathLst>
                <a:path w="1612" h="2280" extrusionOk="0">
                  <a:moveTo>
                    <a:pt x="1612" y="0"/>
                  </a:moveTo>
                  <a:lnTo>
                    <a:pt x="1612" y="0"/>
                  </a:lnTo>
                  <a:cubicBezTo>
                    <a:pt x="1277" y="335"/>
                    <a:pt x="1004" y="699"/>
                    <a:pt x="761" y="1095"/>
                  </a:cubicBezTo>
                  <a:cubicBezTo>
                    <a:pt x="457" y="1459"/>
                    <a:pt x="214" y="1854"/>
                    <a:pt x="1" y="2280"/>
                  </a:cubicBezTo>
                  <a:cubicBezTo>
                    <a:pt x="305" y="1946"/>
                    <a:pt x="609" y="1550"/>
                    <a:pt x="852" y="1155"/>
                  </a:cubicBezTo>
                  <a:cubicBezTo>
                    <a:pt x="1156" y="791"/>
                    <a:pt x="1399" y="39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79;p70">
              <a:extLst>
                <a:ext uri="{FF2B5EF4-FFF2-40B4-BE49-F238E27FC236}">
                  <a16:creationId xmlns:a16="http://schemas.microsoft.com/office/drawing/2014/main" id="{DA876A7B-3D7D-39F9-DD1B-8A809D379A4F}"/>
                </a:ext>
              </a:extLst>
            </p:cNvPr>
            <p:cNvSpPr/>
            <p:nvPr/>
          </p:nvSpPr>
          <p:spPr>
            <a:xfrm>
              <a:off x="5992251" y="1568130"/>
              <a:ext cx="80511" cy="72036"/>
            </a:xfrm>
            <a:custGeom>
              <a:avLst/>
              <a:gdLst/>
              <a:ahLst/>
              <a:cxnLst/>
              <a:rect l="l" t="t" r="r" b="b"/>
              <a:pathLst>
                <a:path w="2584" h="2312" extrusionOk="0">
                  <a:moveTo>
                    <a:pt x="5" y="0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304" y="518"/>
                    <a:pt x="669" y="974"/>
                    <a:pt x="1125" y="1339"/>
                  </a:cubicBezTo>
                  <a:cubicBezTo>
                    <a:pt x="1520" y="1764"/>
                    <a:pt x="2037" y="2068"/>
                    <a:pt x="2553" y="2311"/>
                  </a:cubicBezTo>
                  <a:cubicBezTo>
                    <a:pt x="2584" y="2250"/>
                    <a:pt x="1915" y="1886"/>
                    <a:pt x="1216" y="1247"/>
                  </a:cubicBezTo>
                  <a:cubicBezTo>
                    <a:pt x="533" y="624"/>
                    <a:pt x="82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80;p70">
              <a:extLst>
                <a:ext uri="{FF2B5EF4-FFF2-40B4-BE49-F238E27FC236}">
                  <a16:creationId xmlns:a16="http://schemas.microsoft.com/office/drawing/2014/main" id="{F37CD349-FBBA-6457-9E7E-72FD94D86C92}"/>
                </a:ext>
              </a:extLst>
            </p:cNvPr>
            <p:cNvSpPr/>
            <p:nvPr/>
          </p:nvSpPr>
          <p:spPr>
            <a:xfrm>
              <a:off x="6570862" y="3792689"/>
              <a:ext cx="156317" cy="152547"/>
            </a:xfrm>
            <a:custGeom>
              <a:avLst/>
              <a:gdLst/>
              <a:ahLst/>
              <a:cxnLst/>
              <a:rect l="l" t="t" r="r" b="b"/>
              <a:pathLst>
                <a:path w="5017" h="4896" extrusionOk="0">
                  <a:moveTo>
                    <a:pt x="34" y="1"/>
                  </a:moveTo>
                  <a:cubicBezTo>
                    <a:pt x="33" y="1"/>
                    <a:pt x="32" y="1"/>
                    <a:pt x="31" y="1"/>
                  </a:cubicBezTo>
                  <a:cubicBezTo>
                    <a:pt x="1" y="1"/>
                    <a:pt x="1095" y="1126"/>
                    <a:pt x="2463" y="2494"/>
                  </a:cubicBezTo>
                  <a:cubicBezTo>
                    <a:pt x="3812" y="3842"/>
                    <a:pt x="4924" y="4896"/>
                    <a:pt x="4984" y="4896"/>
                  </a:cubicBezTo>
                  <a:cubicBezTo>
                    <a:pt x="4985" y="4896"/>
                    <a:pt x="4985" y="4895"/>
                    <a:pt x="4986" y="4895"/>
                  </a:cubicBezTo>
                  <a:cubicBezTo>
                    <a:pt x="5016" y="4865"/>
                    <a:pt x="3922" y="3740"/>
                    <a:pt x="2554" y="2403"/>
                  </a:cubicBezTo>
                  <a:cubicBezTo>
                    <a:pt x="1205" y="1054"/>
                    <a:pt x="123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81;p70">
              <a:extLst>
                <a:ext uri="{FF2B5EF4-FFF2-40B4-BE49-F238E27FC236}">
                  <a16:creationId xmlns:a16="http://schemas.microsoft.com/office/drawing/2014/main" id="{B1844A11-8E35-42EA-A137-6059B28D6A11}"/>
                </a:ext>
              </a:extLst>
            </p:cNvPr>
            <p:cNvSpPr/>
            <p:nvPr/>
          </p:nvSpPr>
          <p:spPr>
            <a:xfrm>
              <a:off x="4860032" y="4527614"/>
              <a:ext cx="480199" cy="209316"/>
            </a:xfrm>
            <a:custGeom>
              <a:avLst/>
              <a:gdLst/>
              <a:ahLst/>
              <a:cxnLst/>
              <a:rect l="l" t="t" r="r" b="b"/>
              <a:pathLst>
                <a:path w="15412" h="6718" extrusionOk="0">
                  <a:moveTo>
                    <a:pt x="3345" y="0"/>
                  </a:moveTo>
                  <a:cubicBezTo>
                    <a:pt x="1490" y="0"/>
                    <a:pt x="1" y="1520"/>
                    <a:pt x="1" y="3374"/>
                  </a:cubicBezTo>
                  <a:cubicBezTo>
                    <a:pt x="1" y="5198"/>
                    <a:pt x="1490" y="6718"/>
                    <a:pt x="3345" y="6718"/>
                  </a:cubicBezTo>
                  <a:lnTo>
                    <a:pt x="15412" y="6718"/>
                  </a:lnTo>
                  <a:lnTo>
                    <a:pt x="15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82;p70">
              <a:extLst>
                <a:ext uri="{FF2B5EF4-FFF2-40B4-BE49-F238E27FC236}">
                  <a16:creationId xmlns:a16="http://schemas.microsoft.com/office/drawing/2014/main" id="{EB045FA4-F6A2-5939-BCBB-BA0AC75E2A32}"/>
                </a:ext>
              </a:extLst>
            </p:cNvPr>
            <p:cNvSpPr/>
            <p:nvPr/>
          </p:nvSpPr>
          <p:spPr>
            <a:xfrm>
              <a:off x="5236031" y="4527614"/>
              <a:ext cx="851410" cy="35052"/>
            </a:xfrm>
            <a:custGeom>
              <a:avLst/>
              <a:gdLst/>
              <a:ahLst/>
              <a:cxnLst/>
              <a:rect l="l" t="t" r="r" b="b"/>
              <a:pathLst>
                <a:path w="27326" h="1125" extrusionOk="0">
                  <a:moveTo>
                    <a:pt x="0" y="0"/>
                  </a:moveTo>
                  <a:lnTo>
                    <a:pt x="0" y="1125"/>
                  </a:lnTo>
                  <a:lnTo>
                    <a:pt x="26779" y="1125"/>
                  </a:lnTo>
                  <a:cubicBezTo>
                    <a:pt x="27083" y="1125"/>
                    <a:pt x="27326" y="882"/>
                    <a:pt x="27326" y="578"/>
                  </a:cubicBezTo>
                  <a:cubicBezTo>
                    <a:pt x="27326" y="274"/>
                    <a:pt x="27083" y="0"/>
                    <a:pt x="26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83;p70">
              <a:extLst>
                <a:ext uri="{FF2B5EF4-FFF2-40B4-BE49-F238E27FC236}">
                  <a16:creationId xmlns:a16="http://schemas.microsoft.com/office/drawing/2014/main" id="{2A4F7F56-E9D5-57BF-CEB4-2331B583BAC0}"/>
                </a:ext>
              </a:extLst>
            </p:cNvPr>
            <p:cNvSpPr/>
            <p:nvPr/>
          </p:nvSpPr>
          <p:spPr>
            <a:xfrm>
              <a:off x="5236031" y="4701873"/>
              <a:ext cx="851410" cy="35052"/>
            </a:xfrm>
            <a:custGeom>
              <a:avLst/>
              <a:gdLst/>
              <a:ahLst/>
              <a:cxnLst/>
              <a:rect l="l" t="t" r="r" b="b"/>
              <a:pathLst>
                <a:path w="27326" h="1125" extrusionOk="0">
                  <a:moveTo>
                    <a:pt x="0" y="0"/>
                  </a:moveTo>
                  <a:lnTo>
                    <a:pt x="0" y="1125"/>
                  </a:lnTo>
                  <a:lnTo>
                    <a:pt x="26779" y="1125"/>
                  </a:lnTo>
                  <a:cubicBezTo>
                    <a:pt x="27083" y="1125"/>
                    <a:pt x="27326" y="851"/>
                    <a:pt x="27326" y="547"/>
                  </a:cubicBezTo>
                  <a:cubicBezTo>
                    <a:pt x="27326" y="243"/>
                    <a:pt x="27083" y="0"/>
                    <a:pt x="26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84;p70">
              <a:extLst>
                <a:ext uri="{FF2B5EF4-FFF2-40B4-BE49-F238E27FC236}">
                  <a16:creationId xmlns:a16="http://schemas.microsoft.com/office/drawing/2014/main" id="{E584A107-340F-59DC-9B74-9ADBE5AE5BD8}"/>
                </a:ext>
              </a:extLst>
            </p:cNvPr>
            <p:cNvSpPr/>
            <p:nvPr/>
          </p:nvSpPr>
          <p:spPr>
            <a:xfrm>
              <a:off x="5261580" y="4562634"/>
              <a:ext cx="800312" cy="139274"/>
            </a:xfrm>
            <a:custGeom>
              <a:avLst/>
              <a:gdLst/>
              <a:ahLst/>
              <a:cxnLst/>
              <a:rect l="l" t="t" r="r" b="b"/>
              <a:pathLst>
                <a:path w="25686" h="4470" extrusionOk="0">
                  <a:moveTo>
                    <a:pt x="2220" y="1"/>
                  </a:moveTo>
                  <a:cubicBezTo>
                    <a:pt x="1004" y="1"/>
                    <a:pt x="1" y="1004"/>
                    <a:pt x="1" y="2250"/>
                  </a:cubicBezTo>
                  <a:cubicBezTo>
                    <a:pt x="1" y="3466"/>
                    <a:pt x="1004" y="4469"/>
                    <a:pt x="2220" y="4469"/>
                  </a:cubicBezTo>
                  <a:lnTo>
                    <a:pt x="25685" y="4469"/>
                  </a:lnTo>
                  <a:cubicBezTo>
                    <a:pt x="25077" y="3040"/>
                    <a:pt x="25077" y="1430"/>
                    <a:pt x="2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85;p70">
              <a:extLst>
                <a:ext uri="{FF2B5EF4-FFF2-40B4-BE49-F238E27FC236}">
                  <a16:creationId xmlns:a16="http://schemas.microsoft.com/office/drawing/2014/main" id="{16EC5F51-C121-3B94-652E-8705CD1708BB}"/>
                </a:ext>
              </a:extLst>
            </p:cNvPr>
            <p:cNvSpPr/>
            <p:nvPr/>
          </p:nvSpPr>
          <p:spPr>
            <a:xfrm>
              <a:off x="4860032" y="4527614"/>
              <a:ext cx="409160" cy="209316"/>
            </a:xfrm>
            <a:custGeom>
              <a:avLst/>
              <a:gdLst/>
              <a:ahLst/>
              <a:cxnLst/>
              <a:rect l="l" t="t" r="r" b="b"/>
              <a:pathLst>
                <a:path w="13132" h="6718" extrusionOk="0">
                  <a:moveTo>
                    <a:pt x="3345" y="0"/>
                  </a:moveTo>
                  <a:cubicBezTo>
                    <a:pt x="1490" y="0"/>
                    <a:pt x="1" y="1520"/>
                    <a:pt x="1" y="3344"/>
                  </a:cubicBezTo>
                  <a:cubicBezTo>
                    <a:pt x="1" y="5198"/>
                    <a:pt x="1521" y="6718"/>
                    <a:pt x="3375" y="6718"/>
                  </a:cubicBezTo>
                  <a:lnTo>
                    <a:pt x="12889" y="6718"/>
                  </a:lnTo>
                  <a:cubicBezTo>
                    <a:pt x="10883" y="4985"/>
                    <a:pt x="10700" y="1490"/>
                    <a:pt x="13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86;p70">
              <a:extLst>
                <a:ext uri="{FF2B5EF4-FFF2-40B4-BE49-F238E27FC236}">
                  <a16:creationId xmlns:a16="http://schemas.microsoft.com/office/drawing/2014/main" id="{64E05C22-CC06-1C14-CC6F-7DA21DEDD46E}"/>
                </a:ext>
              </a:extLst>
            </p:cNvPr>
            <p:cNvSpPr/>
            <p:nvPr/>
          </p:nvSpPr>
          <p:spPr>
            <a:xfrm>
              <a:off x="5303267" y="4637472"/>
              <a:ext cx="670541" cy="2866"/>
            </a:xfrm>
            <a:custGeom>
              <a:avLst/>
              <a:gdLst/>
              <a:ahLst/>
              <a:cxnLst/>
              <a:rect l="l" t="t" r="r" b="b"/>
              <a:pathLst>
                <a:path w="21521" h="92" extrusionOk="0">
                  <a:moveTo>
                    <a:pt x="10760" y="0"/>
                  </a:moveTo>
                  <a:cubicBezTo>
                    <a:pt x="4803" y="0"/>
                    <a:pt x="0" y="0"/>
                    <a:pt x="0" y="31"/>
                  </a:cubicBezTo>
                  <a:cubicBezTo>
                    <a:pt x="0" y="91"/>
                    <a:pt x="4803" y="91"/>
                    <a:pt x="10760" y="91"/>
                  </a:cubicBezTo>
                  <a:cubicBezTo>
                    <a:pt x="16687" y="91"/>
                    <a:pt x="21520" y="61"/>
                    <a:pt x="21520" y="31"/>
                  </a:cubicBezTo>
                  <a:cubicBezTo>
                    <a:pt x="21520" y="31"/>
                    <a:pt x="16687" y="0"/>
                    <a:pt x="10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87;p70">
              <a:extLst>
                <a:ext uri="{FF2B5EF4-FFF2-40B4-BE49-F238E27FC236}">
                  <a16:creationId xmlns:a16="http://schemas.microsoft.com/office/drawing/2014/main" id="{9A031B98-F89A-1EF0-8D9A-E14BF8A5D951}"/>
                </a:ext>
              </a:extLst>
            </p:cNvPr>
            <p:cNvSpPr/>
            <p:nvPr/>
          </p:nvSpPr>
          <p:spPr>
            <a:xfrm>
              <a:off x="5372404" y="4668723"/>
              <a:ext cx="670541" cy="1932"/>
            </a:xfrm>
            <a:custGeom>
              <a:avLst/>
              <a:gdLst/>
              <a:ahLst/>
              <a:cxnLst/>
              <a:rect l="l" t="t" r="r" b="b"/>
              <a:pathLst>
                <a:path w="21521" h="62" extrusionOk="0">
                  <a:moveTo>
                    <a:pt x="10760" y="0"/>
                  </a:moveTo>
                  <a:cubicBezTo>
                    <a:pt x="4833" y="0"/>
                    <a:pt x="0" y="0"/>
                    <a:pt x="0" y="31"/>
                  </a:cubicBezTo>
                  <a:cubicBezTo>
                    <a:pt x="0" y="61"/>
                    <a:pt x="4833" y="61"/>
                    <a:pt x="10760" y="61"/>
                  </a:cubicBezTo>
                  <a:cubicBezTo>
                    <a:pt x="16718" y="61"/>
                    <a:pt x="21520" y="61"/>
                    <a:pt x="21520" y="31"/>
                  </a:cubicBezTo>
                  <a:cubicBezTo>
                    <a:pt x="21520" y="0"/>
                    <a:pt x="16718" y="0"/>
                    <a:pt x="10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88;p70">
              <a:extLst>
                <a:ext uri="{FF2B5EF4-FFF2-40B4-BE49-F238E27FC236}">
                  <a16:creationId xmlns:a16="http://schemas.microsoft.com/office/drawing/2014/main" id="{8FC97B8F-529B-31C5-2264-3C88AE46B0DF}"/>
                </a:ext>
              </a:extLst>
            </p:cNvPr>
            <p:cNvSpPr/>
            <p:nvPr/>
          </p:nvSpPr>
          <p:spPr>
            <a:xfrm>
              <a:off x="5351560" y="4593884"/>
              <a:ext cx="670541" cy="1932"/>
            </a:xfrm>
            <a:custGeom>
              <a:avLst/>
              <a:gdLst/>
              <a:ahLst/>
              <a:cxnLst/>
              <a:rect l="l" t="t" r="r" b="b"/>
              <a:pathLst>
                <a:path w="21521" h="62" extrusionOk="0">
                  <a:moveTo>
                    <a:pt x="10760" y="1"/>
                  </a:moveTo>
                  <a:cubicBezTo>
                    <a:pt x="4833" y="1"/>
                    <a:pt x="0" y="1"/>
                    <a:pt x="0" y="31"/>
                  </a:cubicBezTo>
                  <a:cubicBezTo>
                    <a:pt x="0" y="62"/>
                    <a:pt x="4833" y="62"/>
                    <a:pt x="10760" y="62"/>
                  </a:cubicBezTo>
                  <a:cubicBezTo>
                    <a:pt x="16718" y="62"/>
                    <a:pt x="21521" y="62"/>
                    <a:pt x="21521" y="31"/>
                  </a:cubicBezTo>
                  <a:cubicBezTo>
                    <a:pt x="21521" y="1"/>
                    <a:pt x="16718" y="1"/>
                    <a:pt x="10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89;p70">
              <a:extLst>
                <a:ext uri="{FF2B5EF4-FFF2-40B4-BE49-F238E27FC236}">
                  <a16:creationId xmlns:a16="http://schemas.microsoft.com/office/drawing/2014/main" id="{011DA70D-F760-F699-B7F2-911921A1947A}"/>
                </a:ext>
              </a:extLst>
            </p:cNvPr>
            <p:cNvSpPr/>
            <p:nvPr/>
          </p:nvSpPr>
          <p:spPr>
            <a:xfrm>
              <a:off x="4911191" y="4720785"/>
              <a:ext cx="313507" cy="2898"/>
            </a:xfrm>
            <a:custGeom>
              <a:avLst/>
              <a:gdLst/>
              <a:ahLst/>
              <a:cxnLst/>
              <a:rect l="l" t="t" r="r" b="b"/>
              <a:pathLst>
                <a:path w="10062" h="93" extrusionOk="0">
                  <a:moveTo>
                    <a:pt x="5016" y="1"/>
                  </a:moveTo>
                  <a:cubicBezTo>
                    <a:pt x="2250" y="1"/>
                    <a:pt x="0" y="1"/>
                    <a:pt x="0" y="31"/>
                  </a:cubicBezTo>
                  <a:cubicBezTo>
                    <a:pt x="0" y="62"/>
                    <a:pt x="2250" y="92"/>
                    <a:pt x="5016" y="92"/>
                  </a:cubicBezTo>
                  <a:cubicBezTo>
                    <a:pt x="7812" y="92"/>
                    <a:pt x="10061" y="62"/>
                    <a:pt x="10061" y="31"/>
                  </a:cubicBezTo>
                  <a:cubicBezTo>
                    <a:pt x="10061" y="1"/>
                    <a:pt x="7812" y="1"/>
                    <a:pt x="50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90;p70">
              <a:extLst>
                <a:ext uri="{FF2B5EF4-FFF2-40B4-BE49-F238E27FC236}">
                  <a16:creationId xmlns:a16="http://schemas.microsoft.com/office/drawing/2014/main" id="{39A36586-ACD2-300C-C90B-C2EECC149C25}"/>
                </a:ext>
              </a:extLst>
            </p:cNvPr>
            <p:cNvSpPr/>
            <p:nvPr/>
          </p:nvSpPr>
          <p:spPr>
            <a:xfrm>
              <a:off x="4911191" y="4543722"/>
              <a:ext cx="313507" cy="2866"/>
            </a:xfrm>
            <a:custGeom>
              <a:avLst/>
              <a:gdLst/>
              <a:ahLst/>
              <a:cxnLst/>
              <a:rect l="l" t="t" r="r" b="b"/>
              <a:pathLst>
                <a:path w="10062" h="92" extrusionOk="0">
                  <a:moveTo>
                    <a:pt x="5016" y="0"/>
                  </a:moveTo>
                  <a:cubicBezTo>
                    <a:pt x="2250" y="0"/>
                    <a:pt x="0" y="30"/>
                    <a:pt x="0" y="61"/>
                  </a:cubicBezTo>
                  <a:cubicBezTo>
                    <a:pt x="0" y="91"/>
                    <a:pt x="2250" y="91"/>
                    <a:pt x="5016" y="91"/>
                  </a:cubicBezTo>
                  <a:cubicBezTo>
                    <a:pt x="7812" y="91"/>
                    <a:pt x="10061" y="61"/>
                    <a:pt x="10061" y="61"/>
                  </a:cubicBezTo>
                  <a:cubicBezTo>
                    <a:pt x="10061" y="30"/>
                    <a:pt x="7812" y="0"/>
                    <a:pt x="5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91;p70">
              <a:extLst>
                <a:ext uri="{FF2B5EF4-FFF2-40B4-BE49-F238E27FC236}">
                  <a16:creationId xmlns:a16="http://schemas.microsoft.com/office/drawing/2014/main" id="{7BE5CF79-8DB9-BDD4-0926-C0D9F9548C0E}"/>
                </a:ext>
              </a:extLst>
            </p:cNvPr>
            <p:cNvSpPr/>
            <p:nvPr/>
          </p:nvSpPr>
          <p:spPr>
            <a:xfrm>
              <a:off x="4684838" y="4882738"/>
              <a:ext cx="617510" cy="268983"/>
            </a:xfrm>
            <a:custGeom>
              <a:avLst/>
              <a:gdLst/>
              <a:ahLst/>
              <a:cxnLst/>
              <a:rect l="l" t="t" r="r" b="b"/>
              <a:pathLst>
                <a:path w="19819" h="8633" extrusionOk="0">
                  <a:moveTo>
                    <a:pt x="4317" y="1"/>
                  </a:moveTo>
                  <a:cubicBezTo>
                    <a:pt x="1916" y="1"/>
                    <a:pt x="1" y="1916"/>
                    <a:pt x="1" y="4317"/>
                  </a:cubicBezTo>
                  <a:cubicBezTo>
                    <a:pt x="1" y="6688"/>
                    <a:pt x="1916" y="8633"/>
                    <a:pt x="4317" y="8633"/>
                  </a:cubicBezTo>
                  <a:lnTo>
                    <a:pt x="19819" y="8633"/>
                  </a:lnTo>
                  <a:lnTo>
                    <a:pt x="19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92;p70">
              <a:extLst>
                <a:ext uri="{FF2B5EF4-FFF2-40B4-BE49-F238E27FC236}">
                  <a16:creationId xmlns:a16="http://schemas.microsoft.com/office/drawing/2014/main" id="{68A4A6C1-6551-A6C2-1DFF-BEDD612ECF94}"/>
                </a:ext>
              </a:extLst>
            </p:cNvPr>
            <p:cNvSpPr/>
            <p:nvPr/>
          </p:nvSpPr>
          <p:spPr>
            <a:xfrm>
              <a:off x="5168764" y="4882738"/>
              <a:ext cx="1096744" cy="44555"/>
            </a:xfrm>
            <a:custGeom>
              <a:avLst/>
              <a:gdLst/>
              <a:ahLst/>
              <a:cxnLst/>
              <a:rect l="l" t="t" r="r" b="b"/>
              <a:pathLst>
                <a:path w="35200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34500" y="1429"/>
                  </a:lnTo>
                  <a:cubicBezTo>
                    <a:pt x="34895" y="1429"/>
                    <a:pt x="35199" y="1125"/>
                    <a:pt x="35199" y="730"/>
                  </a:cubicBezTo>
                  <a:cubicBezTo>
                    <a:pt x="35199" y="335"/>
                    <a:pt x="34865" y="1"/>
                    <a:pt x="3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93;p70">
              <a:extLst>
                <a:ext uri="{FF2B5EF4-FFF2-40B4-BE49-F238E27FC236}">
                  <a16:creationId xmlns:a16="http://schemas.microsoft.com/office/drawing/2014/main" id="{6DB12F8C-609B-3DA6-2DCE-F7F135118A61}"/>
                </a:ext>
              </a:extLst>
            </p:cNvPr>
            <p:cNvSpPr/>
            <p:nvPr/>
          </p:nvSpPr>
          <p:spPr>
            <a:xfrm>
              <a:off x="5168764" y="5107191"/>
              <a:ext cx="1096744" cy="44524"/>
            </a:xfrm>
            <a:custGeom>
              <a:avLst/>
              <a:gdLst/>
              <a:ahLst/>
              <a:cxnLst/>
              <a:rect l="l" t="t" r="r" b="b"/>
              <a:pathLst>
                <a:path w="35200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34500" y="1429"/>
                  </a:lnTo>
                  <a:cubicBezTo>
                    <a:pt x="34895" y="1429"/>
                    <a:pt x="35199" y="1095"/>
                    <a:pt x="35199" y="699"/>
                  </a:cubicBezTo>
                  <a:cubicBezTo>
                    <a:pt x="35199" y="304"/>
                    <a:pt x="34865" y="0"/>
                    <a:pt x="34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94;p70">
              <a:extLst>
                <a:ext uri="{FF2B5EF4-FFF2-40B4-BE49-F238E27FC236}">
                  <a16:creationId xmlns:a16="http://schemas.microsoft.com/office/drawing/2014/main" id="{9FC630B6-30F4-ECCE-D7BB-CE5A9BD402E9}"/>
                </a:ext>
              </a:extLst>
            </p:cNvPr>
            <p:cNvSpPr/>
            <p:nvPr/>
          </p:nvSpPr>
          <p:spPr>
            <a:xfrm>
              <a:off x="5200980" y="4927261"/>
              <a:ext cx="1031376" cy="179966"/>
            </a:xfrm>
            <a:custGeom>
              <a:avLst/>
              <a:gdLst/>
              <a:ahLst/>
              <a:cxnLst/>
              <a:rect l="l" t="t" r="r" b="b"/>
              <a:pathLst>
                <a:path w="33102" h="5776" extrusionOk="0">
                  <a:moveTo>
                    <a:pt x="2888" y="0"/>
                  </a:moveTo>
                  <a:cubicBezTo>
                    <a:pt x="1307" y="0"/>
                    <a:pt x="0" y="1307"/>
                    <a:pt x="0" y="2888"/>
                  </a:cubicBezTo>
                  <a:cubicBezTo>
                    <a:pt x="0" y="4468"/>
                    <a:pt x="1307" y="5775"/>
                    <a:pt x="2888" y="5775"/>
                  </a:cubicBezTo>
                  <a:lnTo>
                    <a:pt x="33101" y="5775"/>
                  </a:lnTo>
                  <a:cubicBezTo>
                    <a:pt x="32281" y="3921"/>
                    <a:pt x="32281" y="1854"/>
                    <a:pt x="33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95;p70">
              <a:extLst>
                <a:ext uri="{FF2B5EF4-FFF2-40B4-BE49-F238E27FC236}">
                  <a16:creationId xmlns:a16="http://schemas.microsoft.com/office/drawing/2014/main" id="{5EBE72F1-2FC2-2E61-A454-85E860E3E243}"/>
                </a:ext>
              </a:extLst>
            </p:cNvPr>
            <p:cNvSpPr/>
            <p:nvPr/>
          </p:nvSpPr>
          <p:spPr>
            <a:xfrm>
              <a:off x="4684838" y="4882738"/>
              <a:ext cx="526593" cy="268983"/>
            </a:xfrm>
            <a:custGeom>
              <a:avLst/>
              <a:gdLst/>
              <a:ahLst/>
              <a:cxnLst/>
              <a:rect l="l" t="t" r="r" b="b"/>
              <a:pathLst>
                <a:path w="16901" h="8633" extrusionOk="0">
                  <a:moveTo>
                    <a:pt x="4347" y="1"/>
                  </a:moveTo>
                  <a:cubicBezTo>
                    <a:pt x="1946" y="1"/>
                    <a:pt x="1" y="1946"/>
                    <a:pt x="1" y="4378"/>
                  </a:cubicBezTo>
                  <a:cubicBezTo>
                    <a:pt x="1" y="6718"/>
                    <a:pt x="1916" y="8633"/>
                    <a:pt x="4256" y="8633"/>
                  </a:cubicBezTo>
                  <a:lnTo>
                    <a:pt x="16566" y="8633"/>
                  </a:lnTo>
                  <a:cubicBezTo>
                    <a:pt x="14013" y="6414"/>
                    <a:pt x="13800" y="1885"/>
                    <a:pt x="16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96;p70">
              <a:extLst>
                <a:ext uri="{FF2B5EF4-FFF2-40B4-BE49-F238E27FC236}">
                  <a16:creationId xmlns:a16="http://schemas.microsoft.com/office/drawing/2014/main" id="{531000FB-3839-8385-338D-4973C52C3985}"/>
                </a:ext>
              </a:extLst>
            </p:cNvPr>
            <p:cNvSpPr/>
            <p:nvPr/>
          </p:nvSpPr>
          <p:spPr>
            <a:xfrm>
              <a:off x="5254974" y="5023847"/>
              <a:ext cx="863717" cy="2866"/>
            </a:xfrm>
            <a:custGeom>
              <a:avLst/>
              <a:gdLst/>
              <a:ahLst/>
              <a:cxnLst/>
              <a:rect l="l" t="t" r="r" b="b"/>
              <a:pathLst>
                <a:path w="27721" h="92" extrusionOk="0">
                  <a:moveTo>
                    <a:pt x="13860" y="1"/>
                  </a:moveTo>
                  <a:cubicBezTo>
                    <a:pt x="6201" y="1"/>
                    <a:pt x="0" y="31"/>
                    <a:pt x="0" y="61"/>
                  </a:cubicBezTo>
                  <a:cubicBezTo>
                    <a:pt x="0" y="92"/>
                    <a:pt x="6201" y="92"/>
                    <a:pt x="13860" y="92"/>
                  </a:cubicBezTo>
                  <a:cubicBezTo>
                    <a:pt x="21520" y="92"/>
                    <a:pt x="27721" y="92"/>
                    <a:pt x="27721" y="61"/>
                  </a:cubicBezTo>
                  <a:cubicBezTo>
                    <a:pt x="27721" y="31"/>
                    <a:pt x="21520" y="1"/>
                    <a:pt x="1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97;p70">
              <a:extLst>
                <a:ext uri="{FF2B5EF4-FFF2-40B4-BE49-F238E27FC236}">
                  <a16:creationId xmlns:a16="http://schemas.microsoft.com/office/drawing/2014/main" id="{8E4991AC-4820-1D24-1CF2-7F6890E54DF6}"/>
                </a:ext>
              </a:extLst>
            </p:cNvPr>
            <p:cNvSpPr/>
            <p:nvPr/>
          </p:nvSpPr>
          <p:spPr>
            <a:xfrm>
              <a:off x="5343989" y="5064569"/>
              <a:ext cx="863748" cy="1932"/>
            </a:xfrm>
            <a:custGeom>
              <a:avLst/>
              <a:gdLst/>
              <a:ahLst/>
              <a:cxnLst/>
              <a:rect l="l" t="t" r="r" b="b"/>
              <a:pathLst>
                <a:path w="27722" h="62" extrusionOk="0">
                  <a:moveTo>
                    <a:pt x="13861" y="1"/>
                  </a:moveTo>
                  <a:cubicBezTo>
                    <a:pt x="6201" y="1"/>
                    <a:pt x="0" y="1"/>
                    <a:pt x="0" y="31"/>
                  </a:cubicBezTo>
                  <a:cubicBezTo>
                    <a:pt x="0" y="61"/>
                    <a:pt x="6201" y="61"/>
                    <a:pt x="13861" y="61"/>
                  </a:cubicBezTo>
                  <a:cubicBezTo>
                    <a:pt x="21490" y="61"/>
                    <a:pt x="27721" y="61"/>
                    <a:pt x="27721" y="31"/>
                  </a:cubicBezTo>
                  <a:cubicBezTo>
                    <a:pt x="27721" y="1"/>
                    <a:pt x="21490" y="1"/>
                    <a:pt x="13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98;p70">
              <a:extLst>
                <a:ext uri="{FF2B5EF4-FFF2-40B4-BE49-F238E27FC236}">
                  <a16:creationId xmlns:a16="http://schemas.microsoft.com/office/drawing/2014/main" id="{D2D7B9D4-6C67-B2D0-211C-13C2980CFA95}"/>
                </a:ext>
              </a:extLst>
            </p:cNvPr>
            <p:cNvSpPr/>
            <p:nvPr/>
          </p:nvSpPr>
          <p:spPr>
            <a:xfrm>
              <a:off x="5317475" y="4986926"/>
              <a:ext cx="863717" cy="2866"/>
            </a:xfrm>
            <a:custGeom>
              <a:avLst/>
              <a:gdLst/>
              <a:ahLst/>
              <a:cxnLst/>
              <a:rect l="l" t="t" r="r" b="b"/>
              <a:pathLst>
                <a:path w="27721" h="92" extrusionOk="0">
                  <a:moveTo>
                    <a:pt x="13861" y="0"/>
                  </a:moveTo>
                  <a:cubicBezTo>
                    <a:pt x="6201" y="0"/>
                    <a:pt x="0" y="31"/>
                    <a:pt x="0" y="61"/>
                  </a:cubicBezTo>
                  <a:cubicBezTo>
                    <a:pt x="0" y="61"/>
                    <a:pt x="6201" y="91"/>
                    <a:pt x="13861" y="91"/>
                  </a:cubicBezTo>
                  <a:cubicBezTo>
                    <a:pt x="21520" y="91"/>
                    <a:pt x="27721" y="61"/>
                    <a:pt x="27721" y="61"/>
                  </a:cubicBezTo>
                  <a:cubicBezTo>
                    <a:pt x="27721" y="31"/>
                    <a:pt x="21520" y="0"/>
                    <a:pt x="1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99;p70">
              <a:extLst>
                <a:ext uri="{FF2B5EF4-FFF2-40B4-BE49-F238E27FC236}">
                  <a16:creationId xmlns:a16="http://schemas.microsoft.com/office/drawing/2014/main" id="{1A411D9A-8CB5-EC4D-3274-497D4BB6A19F}"/>
                </a:ext>
              </a:extLst>
            </p:cNvPr>
            <p:cNvSpPr/>
            <p:nvPr/>
          </p:nvSpPr>
          <p:spPr>
            <a:xfrm>
              <a:off x="4750204" y="5131805"/>
              <a:ext cx="404424" cy="1932"/>
            </a:xfrm>
            <a:custGeom>
              <a:avLst/>
              <a:gdLst/>
              <a:ahLst/>
              <a:cxnLst/>
              <a:rect l="l" t="t" r="r" b="b"/>
              <a:pathLst>
                <a:path w="12980" h="62" extrusionOk="0">
                  <a:moveTo>
                    <a:pt x="6474" y="1"/>
                  </a:moveTo>
                  <a:cubicBezTo>
                    <a:pt x="2888" y="1"/>
                    <a:pt x="0" y="1"/>
                    <a:pt x="0" y="31"/>
                  </a:cubicBezTo>
                  <a:cubicBezTo>
                    <a:pt x="0" y="61"/>
                    <a:pt x="2888" y="61"/>
                    <a:pt x="6474" y="61"/>
                  </a:cubicBezTo>
                  <a:cubicBezTo>
                    <a:pt x="10061" y="61"/>
                    <a:pt x="12979" y="31"/>
                    <a:pt x="12979" y="31"/>
                  </a:cubicBezTo>
                  <a:cubicBezTo>
                    <a:pt x="12979" y="1"/>
                    <a:pt x="10061" y="1"/>
                    <a:pt x="6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400;p70">
              <a:extLst>
                <a:ext uri="{FF2B5EF4-FFF2-40B4-BE49-F238E27FC236}">
                  <a16:creationId xmlns:a16="http://schemas.microsoft.com/office/drawing/2014/main" id="{5CB1C929-D72C-C31F-7887-5B20EA8552C3}"/>
                </a:ext>
              </a:extLst>
            </p:cNvPr>
            <p:cNvSpPr/>
            <p:nvPr/>
          </p:nvSpPr>
          <p:spPr>
            <a:xfrm>
              <a:off x="4750204" y="4903582"/>
              <a:ext cx="404424" cy="2866"/>
            </a:xfrm>
            <a:custGeom>
              <a:avLst/>
              <a:gdLst/>
              <a:ahLst/>
              <a:cxnLst/>
              <a:rect l="l" t="t" r="r" b="b"/>
              <a:pathLst>
                <a:path w="12980" h="92" extrusionOk="0">
                  <a:moveTo>
                    <a:pt x="6474" y="0"/>
                  </a:moveTo>
                  <a:cubicBezTo>
                    <a:pt x="2888" y="0"/>
                    <a:pt x="0" y="31"/>
                    <a:pt x="0" y="61"/>
                  </a:cubicBezTo>
                  <a:cubicBezTo>
                    <a:pt x="0" y="61"/>
                    <a:pt x="2888" y="92"/>
                    <a:pt x="6474" y="92"/>
                  </a:cubicBezTo>
                  <a:cubicBezTo>
                    <a:pt x="10061" y="92"/>
                    <a:pt x="12979" y="61"/>
                    <a:pt x="12979" y="61"/>
                  </a:cubicBezTo>
                  <a:cubicBezTo>
                    <a:pt x="12979" y="31"/>
                    <a:pt x="10061" y="0"/>
                    <a:pt x="64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401;p70">
              <a:extLst>
                <a:ext uri="{FF2B5EF4-FFF2-40B4-BE49-F238E27FC236}">
                  <a16:creationId xmlns:a16="http://schemas.microsoft.com/office/drawing/2014/main" id="{495FF6E8-D477-0878-2EB8-C0ECD893794F}"/>
                </a:ext>
              </a:extLst>
            </p:cNvPr>
            <p:cNvSpPr/>
            <p:nvPr/>
          </p:nvSpPr>
          <p:spPr>
            <a:xfrm>
              <a:off x="4961385" y="4730257"/>
              <a:ext cx="501978" cy="153482"/>
            </a:xfrm>
            <a:custGeom>
              <a:avLst/>
              <a:gdLst/>
              <a:ahLst/>
              <a:cxnLst/>
              <a:rect l="l" t="t" r="r" b="b"/>
              <a:pathLst>
                <a:path w="16111" h="4926" extrusionOk="0">
                  <a:moveTo>
                    <a:pt x="2462" y="1"/>
                  </a:moveTo>
                  <a:cubicBezTo>
                    <a:pt x="1095" y="1"/>
                    <a:pt x="0" y="1095"/>
                    <a:pt x="0" y="2463"/>
                  </a:cubicBezTo>
                  <a:cubicBezTo>
                    <a:pt x="0" y="3831"/>
                    <a:pt x="1095" y="4925"/>
                    <a:pt x="2462" y="4925"/>
                  </a:cubicBezTo>
                  <a:lnTo>
                    <a:pt x="16110" y="4925"/>
                  </a:lnTo>
                  <a:lnTo>
                    <a:pt x="16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402;p70">
              <a:extLst>
                <a:ext uri="{FF2B5EF4-FFF2-40B4-BE49-F238E27FC236}">
                  <a16:creationId xmlns:a16="http://schemas.microsoft.com/office/drawing/2014/main" id="{76BF745B-F2F8-1A05-D762-4B1B7FDB51FA}"/>
                </a:ext>
              </a:extLst>
            </p:cNvPr>
            <p:cNvSpPr/>
            <p:nvPr/>
          </p:nvSpPr>
          <p:spPr>
            <a:xfrm>
              <a:off x="5354396" y="4730257"/>
              <a:ext cx="891198" cy="36018"/>
            </a:xfrm>
            <a:custGeom>
              <a:avLst/>
              <a:gdLst/>
              <a:ahLst/>
              <a:cxnLst/>
              <a:rect l="l" t="t" r="r" b="b"/>
              <a:pathLst>
                <a:path w="28603" h="1156" extrusionOk="0">
                  <a:moveTo>
                    <a:pt x="1" y="1"/>
                  </a:moveTo>
                  <a:lnTo>
                    <a:pt x="1" y="1156"/>
                  </a:lnTo>
                  <a:lnTo>
                    <a:pt x="28025" y="1156"/>
                  </a:lnTo>
                  <a:cubicBezTo>
                    <a:pt x="28329" y="1156"/>
                    <a:pt x="28603" y="913"/>
                    <a:pt x="28603" y="578"/>
                  </a:cubicBezTo>
                  <a:cubicBezTo>
                    <a:pt x="28603" y="244"/>
                    <a:pt x="28329" y="1"/>
                    <a:pt x="28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403;p70">
              <a:extLst>
                <a:ext uri="{FF2B5EF4-FFF2-40B4-BE49-F238E27FC236}">
                  <a16:creationId xmlns:a16="http://schemas.microsoft.com/office/drawing/2014/main" id="{EEB17393-86EB-6416-61B7-8EBF389EC2E4}"/>
                </a:ext>
              </a:extLst>
            </p:cNvPr>
            <p:cNvSpPr/>
            <p:nvPr/>
          </p:nvSpPr>
          <p:spPr>
            <a:xfrm>
              <a:off x="5354396" y="4848653"/>
              <a:ext cx="891198" cy="35083"/>
            </a:xfrm>
            <a:custGeom>
              <a:avLst/>
              <a:gdLst/>
              <a:ahLst/>
              <a:cxnLst/>
              <a:rect l="l" t="t" r="r" b="b"/>
              <a:pathLst>
                <a:path w="28603" h="1126" extrusionOk="0">
                  <a:moveTo>
                    <a:pt x="1" y="0"/>
                  </a:moveTo>
                  <a:lnTo>
                    <a:pt x="1" y="1125"/>
                  </a:lnTo>
                  <a:lnTo>
                    <a:pt x="28025" y="1125"/>
                  </a:lnTo>
                  <a:cubicBezTo>
                    <a:pt x="28329" y="1125"/>
                    <a:pt x="28573" y="882"/>
                    <a:pt x="28603" y="578"/>
                  </a:cubicBezTo>
                  <a:cubicBezTo>
                    <a:pt x="28603" y="244"/>
                    <a:pt x="28329" y="0"/>
                    <a:pt x="28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404;p70">
              <a:extLst>
                <a:ext uri="{FF2B5EF4-FFF2-40B4-BE49-F238E27FC236}">
                  <a16:creationId xmlns:a16="http://schemas.microsoft.com/office/drawing/2014/main" id="{6AFBAF08-4B3B-5307-5D06-51766AA26315}"/>
                </a:ext>
              </a:extLst>
            </p:cNvPr>
            <p:cNvSpPr/>
            <p:nvPr/>
          </p:nvSpPr>
          <p:spPr>
            <a:xfrm>
              <a:off x="5380910" y="4766243"/>
              <a:ext cx="838168" cy="81477"/>
            </a:xfrm>
            <a:custGeom>
              <a:avLst/>
              <a:gdLst/>
              <a:ahLst/>
              <a:cxnLst/>
              <a:rect l="l" t="t" r="r" b="b"/>
              <a:pathLst>
                <a:path w="26901" h="2615" extrusionOk="0">
                  <a:moveTo>
                    <a:pt x="1308" y="1"/>
                  </a:moveTo>
                  <a:cubicBezTo>
                    <a:pt x="578" y="1"/>
                    <a:pt x="1" y="578"/>
                    <a:pt x="1" y="1308"/>
                  </a:cubicBezTo>
                  <a:cubicBezTo>
                    <a:pt x="1" y="2037"/>
                    <a:pt x="578" y="2615"/>
                    <a:pt x="1308" y="2615"/>
                  </a:cubicBezTo>
                  <a:lnTo>
                    <a:pt x="26901" y="2615"/>
                  </a:lnTo>
                  <a:cubicBezTo>
                    <a:pt x="26232" y="1855"/>
                    <a:pt x="26232" y="761"/>
                    <a:pt x="26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405;p70">
              <a:extLst>
                <a:ext uri="{FF2B5EF4-FFF2-40B4-BE49-F238E27FC236}">
                  <a16:creationId xmlns:a16="http://schemas.microsoft.com/office/drawing/2014/main" id="{A6B64781-EE94-1FF0-6334-3E968E01BB42}"/>
                </a:ext>
              </a:extLst>
            </p:cNvPr>
            <p:cNvSpPr/>
            <p:nvPr/>
          </p:nvSpPr>
          <p:spPr>
            <a:xfrm>
              <a:off x="4961385" y="4730257"/>
              <a:ext cx="428104" cy="153482"/>
            </a:xfrm>
            <a:custGeom>
              <a:avLst/>
              <a:gdLst/>
              <a:ahLst/>
              <a:cxnLst/>
              <a:rect l="l" t="t" r="r" b="b"/>
              <a:pathLst>
                <a:path w="13740" h="4926" extrusionOk="0">
                  <a:moveTo>
                    <a:pt x="2493" y="1"/>
                  </a:moveTo>
                  <a:cubicBezTo>
                    <a:pt x="1095" y="1"/>
                    <a:pt x="0" y="1095"/>
                    <a:pt x="0" y="2493"/>
                  </a:cubicBezTo>
                  <a:cubicBezTo>
                    <a:pt x="0" y="3831"/>
                    <a:pt x="1095" y="4925"/>
                    <a:pt x="2432" y="4925"/>
                  </a:cubicBezTo>
                  <a:lnTo>
                    <a:pt x="13466" y="4925"/>
                  </a:lnTo>
                  <a:cubicBezTo>
                    <a:pt x="11368" y="3679"/>
                    <a:pt x="11186" y="1095"/>
                    <a:pt x="13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406;p70">
              <a:extLst>
                <a:ext uri="{FF2B5EF4-FFF2-40B4-BE49-F238E27FC236}">
                  <a16:creationId xmlns:a16="http://schemas.microsoft.com/office/drawing/2014/main" id="{EA1B4CFB-3F87-F563-2FB0-FC7630E08354}"/>
                </a:ext>
              </a:extLst>
            </p:cNvPr>
            <p:cNvSpPr/>
            <p:nvPr/>
          </p:nvSpPr>
          <p:spPr>
            <a:xfrm>
              <a:off x="5424467" y="4799394"/>
              <a:ext cx="701823" cy="2866"/>
            </a:xfrm>
            <a:custGeom>
              <a:avLst/>
              <a:gdLst/>
              <a:ahLst/>
              <a:cxnLst/>
              <a:rect l="l" t="t" r="r" b="b"/>
              <a:pathLst>
                <a:path w="22525" h="92" extrusionOk="0">
                  <a:moveTo>
                    <a:pt x="11247" y="1"/>
                  </a:moveTo>
                  <a:cubicBezTo>
                    <a:pt x="5047" y="1"/>
                    <a:pt x="1" y="31"/>
                    <a:pt x="1" y="31"/>
                  </a:cubicBezTo>
                  <a:cubicBezTo>
                    <a:pt x="1" y="62"/>
                    <a:pt x="5047" y="92"/>
                    <a:pt x="11247" y="92"/>
                  </a:cubicBezTo>
                  <a:cubicBezTo>
                    <a:pt x="17478" y="92"/>
                    <a:pt x="22524" y="62"/>
                    <a:pt x="22524" y="31"/>
                  </a:cubicBezTo>
                  <a:cubicBezTo>
                    <a:pt x="22524" y="31"/>
                    <a:pt x="17478" y="1"/>
                    <a:pt x="1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407;p70">
              <a:extLst>
                <a:ext uri="{FF2B5EF4-FFF2-40B4-BE49-F238E27FC236}">
                  <a16:creationId xmlns:a16="http://schemas.microsoft.com/office/drawing/2014/main" id="{3C7FADAF-021A-31C2-6461-D9999496FC65}"/>
                </a:ext>
              </a:extLst>
            </p:cNvPr>
            <p:cNvSpPr/>
            <p:nvPr/>
          </p:nvSpPr>
          <p:spPr>
            <a:xfrm>
              <a:off x="5496439" y="4821172"/>
              <a:ext cx="701823" cy="2898"/>
            </a:xfrm>
            <a:custGeom>
              <a:avLst/>
              <a:gdLst/>
              <a:ahLst/>
              <a:cxnLst/>
              <a:rect l="l" t="t" r="r" b="b"/>
              <a:pathLst>
                <a:path w="22525" h="93" extrusionOk="0">
                  <a:moveTo>
                    <a:pt x="11247" y="1"/>
                  </a:moveTo>
                  <a:cubicBezTo>
                    <a:pt x="5047" y="1"/>
                    <a:pt x="1" y="1"/>
                    <a:pt x="1" y="31"/>
                  </a:cubicBezTo>
                  <a:cubicBezTo>
                    <a:pt x="1" y="92"/>
                    <a:pt x="5047" y="92"/>
                    <a:pt x="11247" y="92"/>
                  </a:cubicBezTo>
                  <a:cubicBezTo>
                    <a:pt x="17478" y="92"/>
                    <a:pt x="22524" y="62"/>
                    <a:pt x="22524" y="31"/>
                  </a:cubicBezTo>
                  <a:cubicBezTo>
                    <a:pt x="22524" y="31"/>
                    <a:pt x="17478" y="1"/>
                    <a:pt x="1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408;p70">
              <a:extLst>
                <a:ext uri="{FF2B5EF4-FFF2-40B4-BE49-F238E27FC236}">
                  <a16:creationId xmlns:a16="http://schemas.microsoft.com/office/drawing/2014/main" id="{56924216-7DAF-5433-EE70-2AFFAEBF6F91}"/>
                </a:ext>
              </a:extLst>
            </p:cNvPr>
            <p:cNvSpPr/>
            <p:nvPr/>
          </p:nvSpPr>
          <p:spPr>
            <a:xfrm>
              <a:off x="5014413" y="4867596"/>
              <a:ext cx="327715" cy="1932"/>
            </a:xfrm>
            <a:custGeom>
              <a:avLst/>
              <a:gdLst/>
              <a:ahLst/>
              <a:cxnLst/>
              <a:rect l="l" t="t" r="r" b="b"/>
              <a:pathLst>
                <a:path w="10518" h="62" extrusionOk="0">
                  <a:moveTo>
                    <a:pt x="5259" y="0"/>
                  </a:moveTo>
                  <a:cubicBezTo>
                    <a:pt x="2341" y="0"/>
                    <a:pt x="0" y="0"/>
                    <a:pt x="0" y="31"/>
                  </a:cubicBezTo>
                  <a:cubicBezTo>
                    <a:pt x="0" y="61"/>
                    <a:pt x="2341" y="61"/>
                    <a:pt x="5259" y="61"/>
                  </a:cubicBezTo>
                  <a:cubicBezTo>
                    <a:pt x="8177" y="61"/>
                    <a:pt x="10517" y="61"/>
                    <a:pt x="10517" y="31"/>
                  </a:cubicBezTo>
                  <a:cubicBezTo>
                    <a:pt x="10517" y="0"/>
                    <a:pt x="8177" y="0"/>
                    <a:pt x="52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409;p70">
              <a:extLst>
                <a:ext uri="{FF2B5EF4-FFF2-40B4-BE49-F238E27FC236}">
                  <a16:creationId xmlns:a16="http://schemas.microsoft.com/office/drawing/2014/main" id="{BE98A0A4-5CD5-23F2-5BEA-E4B31F257600}"/>
                </a:ext>
              </a:extLst>
            </p:cNvPr>
            <p:cNvSpPr/>
            <p:nvPr/>
          </p:nvSpPr>
          <p:spPr>
            <a:xfrm>
              <a:off x="5014413" y="4747331"/>
              <a:ext cx="327715" cy="1901"/>
            </a:xfrm>
            <a:custGeom>
              <a:avLst/>
              <a:gdLst/>
              <a:ahLst/>
              <a:cxnLst/>
              <a:rect l="l" t="t" r="r" b="b"/>
              <a:pathLst>
                <a:path w="10518" h="61" extrusionOk="0">
                  <a:moveTo>
                    <a:pt x="5259" y="0"/>
                  </a:moveTo>
                  <a:cubicBezTo>
                    <a:pt x="2341" y="0"/>
                    <a:pt x="0" y="0"/>
                    <a:pt x="0" y="30"/>
                  </a:cubicBezTo>
                  <a:cubicBezTo>
                    <a:pt x="0" y="61"/>
                    <a:pt x="2341" y="61"/>
                    <a:pt x="5259" y="61"/>
                  </a:cubicBezTo>
                  <a:cubicBezTo>
                    <a:pt x="8177" y="61"/>
                    <a:pt x="10517" y="61"/>
                    <a:pt x="10517" y="30"/>
                  </a:cubicBezTo>
                  <a:cubicBezTo>
                    <a:pt x="10517" y="0"/>
                    <a:pt x="8177" y="0"/>
                    <a:pt x="52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410;p70">
              <a:extLst>
                <a:ext uri="{FF2B5EF4-FFF2-40B4-BE49-F238E27FC236}">
                  <a16:creationId xmlns:a16="http://schemas.microsoft.com/office/drawing/2014/main" id="{79A3187C-B9E5-0B1C-7FDD-62303315BD09}"/>
                </a:ext>
              </a:extLst>
            </p:cNvPr>
            <p:cNvSpPr/>
            <p:nvPr/>
          </p:nvSpPr>
          <p:spPr>
            <a:xfrm>
              <a:off x="5030521" y="4729322"/>
              <a:ext cx="1204674" cy="1932"/>
            </a:xfrm>
            <a:custGeom>
              <a:avLst/>
              <a:gdLst/>
              <a:ahLst/>
              <a:cxnLst/>
              <a:rect l="l" t="t" r="r" b="b"/>
              <a:pathLst>
                <a:path w="38664" h="62" extrusionOk="0">
                  <a:moveTo>
                    <a:pt x="19332" y="1"/>
                  </a:moveTo>
                  <a:cubicBezTo>
                    <a:pt x="8633" y="1"/>
                    <a:pt x="0" y="1"/>
                    <a:pt x="0" y="31"/>
                  </a:cubicBezTo>
                  <a:cubicBezTo>
                    <a:pt x="0" y="61"/>
                    <a:pt x="8663" y="61"/>
                    <a:pt x="19332" y="61"/>
                  </a:cubicBezTo>
                  <a:cubicBezTo>
                    <a:pt x="30001" y="61"/>
                    <a:pt x="38664" y="61"/>
                    <a:pt x="38664" y="31"/>
                  </a:cubicBezTo>
                  <a:cubicBezTo>
                    <a:pt x="38664" y="1"/>
                    <a:pt x="30001" y="1"/>
                    <a:pt x="193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411;p70">
              <a:extLst>
                <a:ext uri="{FF2B5EF4-FFF2-40B4-BE49-F238E27FC236}">
                  <a16:creationId xmlns:a16="http://schemas.microsoft.com/office/drawing/2014/main" id="{AE71CADD-5401-11DF-0EBA-8C668D4FF635}"/>
                </a:ext>
              </a:extLst>
            </p:cNvPr>
            <p:cNvSpPr/>
            <p:nvPr/>
          </p:nvSpPr>
          <p:spPr>
            <a:xfrm>
              <a:off x="5571278" y="4595785"/>
              <a:ext cx="61567" cy="83377"/>
            </a:xfrm>
            <a:custGeom>
              <a:avLst/>
              <a:gdLst/>
              <a:ahLst/>
              <a:cxnLst/>
              <a:rect l="l" t="t" r="r" b="b"/>
              <a:pathLst>
                <a:path w="1976" h="2676" extrusionOk="0">
                  <a:moveTo>
                    <a:pt x="0" y="1"/>
                  </a:moveTo>
                  <a:lnTo>
                    <a:pt x="0" y="2676"/>
                  </a:lnTo>
                  <a:lnTo>
                    <a:pt x="942" y="2098"/>
                  </a:lnTo>
                  <a:lnTo>
                    <a:pt x="1976" y="2676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412;p70">
              <a:extLst>
                <a:ext uri="{FF2B5EF4-FFF2-40B4-BE49-F238E27FC236}">
                  <a16:creationId xmlns:a16="http://schemas.microsoft.com/office/drawing/2014/main" id="{CFEA8CE2-9815-1EC6-038A-43E5D5940454}"/>
                </a:ext>
              </a:extLst>
            </p:cNvPr>
            <p:cNvSpPr/>
            <p:nvPr/>
          </p:nvSpPr>
          <p:spPr>
            <a:xfrm flipH="1">
              <a:off x="5290455" y="1060503"/>
              <a:ext cx="1193324" cy="1075757"/>
            </a:xfrm>
            <a:custGeom>
              <a:avLst/>
              <a:gdLst/>
              <a:ahLst/>
              <a:cxnLst/>
              <a:rect l="l" t="t" r="r" b="b"/>
              <a:pathLst>
                <a:path w="28786" h="25950" extrusionOk="0">
                  <a:moveTo>
                    <a:pt x="14368" y="1"/>
                  </a:moveTo>
                  <a:cubicBezTo>
                    <a:pt x="11177" y="1"/>
                    <a:pt x="7990" y="1171"/>
                    <a:pt x="5502" y="3505"/>
                  </a:cubicBezTo>
                  <a:cubicBezTo>
                    <a:pt x="608" y="8095"/>
                    <a:pt x="0" y="15663"/>
                    <a:pt x="4165" y="20982"/>
                  </a:cubicBezTo>
                  <a:lnTo>
                    <a:pt x="3465" y="24873"/>
                  </a:lnTo>
                  <a:lnTo>
                    <a:pt x="7630" y="24052"/>
                  </a:lnTo>
                  <a:cubicBezTo>
                    <a:pt x="9726" y="25334"/>
                    <a:pt x="12055" y="25950"/>
                    <a:pt x="14362" y="25950"/>
                  </a:cubicBezTo>
                  <a:cubicBezTo>
                    <a:pt x="18345" y="25950"/>
                    <a:pt x="22263" y="24115"/>
                    <a:pt x="24803" y="20709"/>
                  </a:cubicBezTo>
                  <a:cubicBezTo>
                    <a:pt x="28785" y="15298"/>
                    <a:pt x="27995" y="7760"/>
                    <a:pt x="23010" y="3292"/>
                  </a:cubicBezTo>
                  <a:cubicBezTo>
                    <a:pt x="20544" y="1095"/>
                    <a:pt x="17454" y="1"/>
                    <a:pt x="14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413;p70">
              <a:extLst>
                <a:ext uri="{FF2B5EF4-FFF2-40B4-BE49-F238E27FC236}">
                  <a16:creationId xmlns:a16="http://schemas.microsoft.com/office/drawing/2014/main" id="{83E3A154-30DF-7611-A1A9-070FBD279265}"/>
                </a:ext>
              </a:extLst>
            </p:cNvPr>
            <p:cNvSpPr/>
            <p:nvPr/>
          </p:nvSpPr>
          <p:spPr>
            <a:xfrm flipH="1">
              <a:off x="5279138" y="1060337"/>
              <a:ext cx="1147930" cy="1079157"/>
            </a:xfrm>
            <a:custGeom>
              <a:avLst/>
              <a:gdLst/>
              <a:ahLst/>
              <a:cxnLst/>
              <a:rect l="l" t="t" r="r" b="b"/>
              <a:pathLst>
                <a:path w="27691" h="26032" extrusionOk="0">
                  <a:moveTo>
                    <a:pt x="13013" y="1"/>
                  </a:moveTo>
                  <a:cubicBezTo>
                    <a:pt x="10231" y="1"/>
                    <a:pt x="7481" y="910"/>
                    <a:pt x="5198" y="2627"/>
                  </a:cubicBezTo>
                  <a:cubicBezTo>
                    <a:pt x="3800" y="3691"/>
                    <a:pt x="2614" y="4998"/>
                    <a:pt x="1763" y="6548"/>
                  </a:cubicBezTo>
                  <a:cubicBezTo>
                    <a:pt x="973" y="7886"/>
                    <a:pt x="426" y="9406"/>
                    <a:pt x="183" y="10956"/>
                  </a:cubicBezTo>
                  <a:cubicBezTo>
                    <a:pt x="61" y="11655"/>
                    <a:pt x="0" y="12384"/>
                    <a:pt x="0" y="13114"/>
                  </a:cubicBezTo>
                  <a:cubicBezTo>
                    <a:pt x="0" y="13783"/>
                    <a:pt x="61" y="14451"/>
                    <a:pt x="183" y="15120"/>
                  </a:cubicBezTo>
                  <a:cubicBezTo>
                    <a:pt x="545" y="17232"/>
                    <a:pt x="1416" y="19224"/>
                    <a:pt x="2737" y="20918"/>
                  </a:cubicBezTo>
                  <a:lnTo>
                    <a:pt x="2737" y="20918"/>
                  </a:lnTo>
                  <a:cubicBezTo>
                    <a:pt x="2736" y="20920"/>
                    <a:pt x="2736" y="20923"/>
                    <a:pt x="2736" y="20926"/>
                  </a:cubicBezTo>
                  <a:cubicBezTo>
                    <a:pt x="2523" y="22202"/>
                    <a:pt x="2371" y="23175"/>
                    <a:pt x="2249" y="23874"/>
                  </a:cubicBezTo>
                  <a:cubicBezTo>
                    <a:pt x="2189" y="24208"/>
                    <a:pt x="2158" y="24451"/>
                    <a:pt x="2128" y="24634"/>
                  </a:cubicBezTo>
                  <a:cubicBezTo>
                    <a:pt x="2097" y="24786"/>
                    <a:pt x="2097" y="24877"/>
                    <a:pt x="2097" y="24877"/>
                  </a:cubicBezTo>
                  <a:cubicBezTo>
                    <a:pt x="2097" y="24877"/>
                    <a:pt x="2128" y="24816"/>
                    <a:pt x="2158" y="24634"/>
                  </a:cubicBezTo>
                  <a:cubicBezTo>
                    <a:pt x="2189" y="24451"/>
                    <a:pt x="2249" y="24208"/>
                    <a:pt x="2310" y="23874"/>
                  </a:cubicBezTo>
                  <a:cubicBezTo>
                    <a:pt x="2432" y="23205"/>
                    <a:pt x="2614" y="22233"/>
                    <a:pt x="2827" y="20986"/>
                  </a:cubicBezTo>
                  <a:cubicBezTo>
                    <a:pt x="2827" y="20986"/>
                    <a:pt x="2827" y="20956"/>
                    <a:pt x="2827" y="20956"/>
                  </a:cubicBezTo>
                  <a:cubicBezTo>
                    <a:pt x="2818" y="20944"/>
                    <a:pt x="2809" y="20933"/>
                    <a:pt x="2801" y="20921"/>
                  </a:cubicBezTo>
                  <a:lnTo>
                    <a:pt x="2801" y="20921"/>
                  </a:lnTo>
                  <a:lnTo>
                    <a:pt x="2827" y="20895"/>
                  </a:lnTo>
                  <a:lnTo>
                    <a:pt x="2797" y="20895"/>
                  </a:lnTo>
                  <a:cubicBezTo>
                    <a:pt x="2791" y="20895"/>
                    <a:pt x="2786" y="20895"/>
                    <a:pt x="2781" y="20895"/>
                  </a:cubicBezTo>
                  <a:lnTo>
                    <a:pt x="2781" y="20895"/>
                  </a:lnTo>
                  <a:cubicBezTo>
                    <a:pt x="1500" y="19206"/>
                    <a:pt x="665" y="17223"/>
                    <a:pt x="304" y="15150"/>
                  </a:cubicBezTo>
                  <a:cubicBezTo>
                    <a:pt x="213" y="14482"/>
                    <a:pt x="152" y="13813"/>
                    <a:pt x="152" y="13144"/>
                  </a:cubicBezTo>
                  <a:cubicBezTo>
                    <a:pt x="152" y="12445"/>
                    <a:pt x="213" y="11716"/>
                    <a:pt x="335" y="11017"/>
                  </a:cubicBezTo>
                  <a:cubicBezTo>
                    <a:pt x="1342" y="4638"/>
                    <a:pt x="6847" y="190"/>
                    <a:pt x="12992" y="190"/>
                  </a:cubicBezTo>
                  <a:cubicBezTo>
                    <a:pt x="14079" y="190"/>
                    <a:pt x="15186" y="329"/>
                    <a:pt x="16292" y="621"/>
                  </a:cubicBezTo>
                  <a:cubicBezTo>
                    <a:pt x="18298" y="1108"/>
                    <a:pt x="20183" y="2141"/>
                    <a:pt x="21703" y="3570"/>
                  </a:cubicBezTo>
                  <a:cubicBezTo>
                    <a:pt x="22463" y="4269"/>
                    <a:pt x="23162" y="5059"/>
                    <a:pt x="23739" y="5910"/>
                  </a:cubicBezTo>
                  <a:lnTo>
                    <a:pt x="24134" y="6579"/>
                  </a:lnTo>
                  <a:lnTo>
                    <a:pt x="24347" y="6913"/>
                  </a:lnTo>
                  <a:lnTo>
                    <a:pt x="24499" y="7248"/>
                  </a:lnTo>
                  <a:lnTo>
                    <a:pt x="24833" y="7947"/>
                  </a:lnTo>
                  <a:cubicBezTo>
                    <a:pt x="24955" y="8159"/>
                    <a:pt x="25016" y="8403"/>
                    <a:pt x="25107" y="8646"/>
                  </a:cubicBezTo>
                  <a:cubicBezTo>
                    <a:pt x="27691" y="15728"/>
                    <a:pt x="23678" y="23479"/>
                    <a:pt x="16414" y="25454"/>
                  </a:cubicBezTo>
                  <a:cubicBezTo>
                    <a:pt x="15715" y="25637"/>
                    <a:pt x="15016" y="25789"/>
                    <a:pt x="14317" y="25850"/>
                  </a:cubicBezTo>
                  <a:cubicBezTo>
                    <a:pt x="13827" y="25894"/>
                    <a:pt x="13338" y="25922"/>
                    <a:pt x="12848" y="25922"/>
                  </a:cubicBezTo>
                  <a:cubicBezTo>
                    <a:pt x="12669" y="25922"/>
                    <a:pt x="12490" y="25919"/>
                    <a:pt x="12310" y="25910"/>
                  </a:cubicBezTo>
                  <a:cubicBezTo>
                    <a:pt x="10183" y="25789"/>
                    <a:pt x="8116" y="25150"/>
                    <a:pt x="6292" y="24026"/>
                  </a:cubicBezTo>
                  <a:lnTo>
                    <a:pt x="6262" y="24026"/>
                  </a:lnTo>
                  <a:lnTo>
                    <a:pt x="3192" y="24634"/>
                  </a:lnTo>
                  <a:lnTo>
                    <a:pt x="2371" y="24816"/>
                  </a:lnTo>
                  <a:lnTo>
                    <a:pt x="2371" y="24816"/>
                  </a:lnTo>
                  <a:lnTo>
                    <a:pt x="3161" y="24695"/>
                  </a:lnTo>
                  <a:lnTo>
                    <a:pt x="6239" y="24091"/>
                  </a:lnTo>
                  <a:lnTo>
                    <a:pt x="6239" y="24091"/>
                  </a:lnTo>
                  <a:cubicBezTo>
                    <a:pt x="8091" y="25243"/>
                    <a:pt x="10155" y="25911"/>
                    <a:pt x="12310" y="26032"/>
                  </a:cubicBezTo>
                  <a:cubicBezTo>
                    <a:pt x="12979" y="26032"/>
                    <a:pt x="13678" y="26032"/>
                    <a:pt x="14347" y="25971"/>
                  </a:cubicBezTo>
                  <a:cubicBezTo>
                    <a:pt x="15046" y="25910"/>
                    <a:pt x="15776" y="25758"/>
                    <a:pt x="16475" y="25576"/>
                  </a:cubicBezTo>
                  <a:cubicBezTo>
                    <a:pt x="19697" y="24725"/>
                    <a:pt x="22463" y="22628"/>
                    <a:pt x="24195" y="19770"/>
                  </a:cubicBezTo>
                  <a:cubicBezTo>
                    <a:pt x="26232" y="16397"/>
                    <a:pt x="26657" y="12293"/>
                    <a:pt x="25289" y="8585"/>
                  </a:cubicBezTo>
                  <a:cubicBezTo>
                    <a:pt x="25198" y="8342"/>
                    <a:pt x="25137" y="8099"/>
                    <a:pt x="25016" y="7855"/>
                  </a:cubicBezTo>
                  <a:cubicBezTo>
                    <a:pt x="24894" y="7643"/>
                    <a:pt x="24803" y="7399"/>
                    <a:pt x="24682" y="7156"/>
                  </a:cubicBezTo>
                  <a:lnTo>
                    <a:pt x="24499" y="6822"/>
                  </a:lnTo>
                  <a:lnTo>
                    <a:pt x="24317" y="6488"/>
                  </a:lnTo>
                  <a:lnTo>
                    <a:pt x="23891" y="5819"/>
                  </a:lnTo>
                  <a:cubicBezTo>
                    <a:pt x="22098" y="3144"/>
                    <a:pt x="19423" y="1229"/>
                    <a:pt x="16323" y="439"/>
                  </a:cubicBezTo>
                  <a:cubicBezTo>
                    <a:pt x="15232" y="145"/>
                    <a:pt x="14120" y="1"/>
                    <a:pt x="130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414;p70">
              <a:extLst>
                <a:ext uri="{FF2B5EF4-FFF2-40B4-BE49-F238E27FC236}">
                  <a16:creationId xmlns:a16="http://schemas.microsoft.com/office/drawing/2014/main" id="{8B0D3C66-7E37-D40A-FF54-57C9FF5EB58D}"/>
                </a:ext>
              </a:extLst>
            </p:cNvPr>
            <p:cNvSpPr/>
            <p:nvPr/>
          </p:nvSpPr>
          <p:spPr>
            <a:xfrm flipH="1">
              <a:off x="6037681" y="1545984"/>
              <a:ext cx="127308" cy="108571"/>
            </a:xfrm>
            <a:custGeom>
              <a:avLst/>
              <a:gdLst/>
              <a:ahLst/>
              <a:cxnLst/>
              <a:rect l="l" t="t" r="r" b="b"/>
              <a:pathLst>
                <a:path w="3071" h="2619" extrusionOk="0">
                  <a:moveTo>
                    <a:pt x="1733" y="1"/>
                  </a:moveTo>
                  <a:cubicBezTo>
                    <a:pt x="578" y="1"/>
                    <a:pt x="1" y="1399"/>
                    <a:pt x="821" y="2220"/>
                  </a:cubicBezTo>
                  <a:cubicBezTo>
                    <a:pt x="1088" y="2496"/>
                    <a:pt x="1418" y="2618"/>
                    <a:pt x="1743" y="2618"/>
                  </a:cubicBezTo>
                  <a:cubicBezTo>
                    <a:pt x="2419" y="2618"/>
                    <a:pt x="3070" y="2088"/>
                    <a:pt x="3070" y="1308"/>
                  </a:cubicBezTo>
                  <a:cubicBezTo>
                    <a:pt x="3070" y="578"/>
                    <a:pt x="2463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415;p70">
              <a:extLst>
                <a:ext uri="{FF2B5EF4-FFF2-40B4-BE49-F238E27FC236}">
                  <a16:creationId xmlns:a16="http://schemas.microsoft.com/office/drawing/2014/main" id="{6DCA666D-ADE0-8A3D-8656-7DE8AC659D8E}"/>
                </a:ext>
              </a:extLst>
            </p:cNvPr>
            <p:cNvSpPr/>
            <p:nvPr/>
          </p:nvSpPr>
          <p:spPr>
            <a:xfrm flipH="1">
              <a:off x="5819710" y="1545984"/>
              <a:ext cx="127308" cy="109234"/>
            </a:xfrm>
            <a:custGeom>
              <a:avLst/>
              <a:gdLst/>
              <a:ahLst/>
              <a:cxnLst/>
              <a:rect l="l" t="t" r="r" b="b"/>
              <a:pathLst>
                <a:path w="3071" h="2635" extrusionOk="0">
                  <a:moveTo>
                    <a:pt x="1764" y="1"/>
                  </a:moveTo>
                  <a:cubicBezTo>
                    <a:pt x="578" y="1"/>
                    <a:pt x="1" y="1399"/>
                    <a:pt x="822" y="2250"/>
                  </a:cubicBezTo>
                  <a:cubicBezTo>
                    <a:pt x="1087" y="2515"/>
                    <a:pt x="1415" y="2634"/>
                    <a:pt x="1738" y="2634"/>
                  </a:cubicBezTo>
                  <a:cubicBezTo>
                    <a:pt x="2416" y="2634"/>
                    <a:pt x="3071" y="2110"/>
                    <a:pt x="3071" y="1308"/>
                  </a:cubicBezTo>
                  <a:cubicBezTo>
                    <a:pt x="3071" y="578"/>
                    <a:pt x="249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416;p70">
              <a:extLst>
                <a:ext uri="{FF2B5EF4-FFF2-40B4-BE49-F238E27FC236}">
                  <a16:creationId xmlns:a16="http://schemas.microsoft.com/office/drawing/2014/main" id="{7F06C2D8-4CDB-0E0D-2D13-6FACB96C3587}"/>
                </a:ext>
              </a:extLst>
            </p:cNvPr>
            <p:cNvSpPr/>
            <p:nvPr/>
          </p:nvSpPr>
          <p:spPr>
            <a:xfrm flipH="1">
              <a:off x="5580307" y="1545196"/>
              <a:ext cx="138626" cy="109897"/>
            </a:xfrm>
            <a:custGeom>
              <a:avLst/>
              <a:gdLst/>
              <a:ahLst/>
              <a:cxnLst/>
              <a:rect l="l" t="t" r="r" b="b"/>
              <a:pathLst>
                <a:path w="3344" h="2651" extrusionOk="0">
                  <a:moveTo>
                    <a:pt x="1662" y="0"/>
                  </a:moveTo>
                  <a:cubicBezTo>
                    <a:pt x="1446" y="0"/>
                    <a:pt x="1229" y="55"/>
                    <a:pt x="1034" y="172"/>
                  </a:cubicBezTo>
                  <a:cubicBezTo>
                    <a:pt x="1" y="780"/>
                    <a:pt x="213" y="2299"/>
                    <a:pt x="1338" y="2603"/>
                  </a:cubicBezTo>
                  <a:cubicBezTo>
                    <a:pt x="1458" y="2636"/>
                    <a:pt x="1575" y="2651"/>
                    <a:pt x="1689" y="2651"/>
                  </a:cubicBezTo>
                  <a:cubicBezTo>
                    <a:pt x="2646" y="2651"/>
                    <a:pt x="3343" y="1582"/>
                    <a:pt x="2827" y="658"/>
                  </a:cubicBezTo>
                  <a:cubicBezTo>
                    <a:pt x="2580" y="245"/>
                    <a:pt x="2121" y="0"/>
                    <a:pt x="1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417;p70">
              <a:extLst>
                <a:ext uri="{FF2B5EF4-FFF2-40B4-BE49-F238E27FC236}">
                  <a16:creationId xmlns:a16="http://schemas.microsoft.com/office/drawing/2014/main" id="{C793043A-BAA9-EA90-EF8A-E18E75FF3041}"/>
                </a:ext>
              </a:extLst>
            </p:cNvPr>
            <p:cNvSpPr/>
            <p:nvPr/>
          </p:nvSpPr>
          <p:spPr>
            <a:xfrm>
              <a:off x="6748923" y="1537783"/>
              <a:ext cx="712136" cy="544508"/>
            </a:xfrm>
            <a:custGeom>
              <a:avLst/>
              <a:gdLst/>
              <a:ahLst/>
              <a:cxnLst/>
              <a:rect l="l" t="t" r="r" b="b"/>
              <a:pathLst>
                <a:path w="22856" h="17476" extrusionOk="0">
                  <a:moveTo>
                    <a:pt x="14832" y="1"/>
                  </a:moveTo>
                  <a:cubicBezTo>
                    <a:pt x="13722" y="1"/>
                    <a:pt x="12614" y="391"/>
                    <a:pt x="11733" y="1157"/>
                  </a:cubicBezTo>
                  <a:cubicBezTo>
                    <a:pt x="11075" y="800"/>
                    <a:pt x="10382" y="636"/>
                    <a:pt x="9707" y="636"/>
                  </a:cubicBezTo>
                  <a:cubicBezTo>
                    <a:pt x="7509" y="636"/>
                    <a:pt x="5495" y="2371"/>
                    <a:pt x="5471" y="4835"/>
                  </a:cubicBezTo>
                  <a:cubicBezTo>
                    <a:pt x="5287" y="4809"/>
                    <a:pt x="5106" y="4796"/>
                    <a:pt x="4930" y="4796"/>
                  </a:cubicBezTo>
                  <a:cubicBezTo>
                    <a:pt x="1866" y="4796"/>
                    <a:pt x="225" y="8642"/>
                    <a:pt x="2554" y="10884"/>
                  </a:cubicBezTo>
                  <a:cubicBezTo>
                    <a:pt x="943" y="11492"/>
                    <a:pt x="0" y="13194"/>
                    <a:pt x="426" y="14896"/>
                  </a:cubicBezTo>
                  <a:cubicBezTo>
                    <a:pt x="816" y="16429"/>
                    <a:pt x="2228" y="17476"/>
                    <a:pt x="3771" y="17476"/>
                  </a:cubicBezTo>
                  <a:cubicBezTo>
                    <a:pt x="3912" y="17476"/>
                    <a:pt x="4053" y="17467"/>
                    <a:pt x="4195" y="17450"/>
                  </a:cubicBezTo>
                  <a:lnTo>
                    <a:pt x="20730" y="6507"/>
                  </a:lnTo>
                  <a:cubicBezTo>
                    <a:pt x="22856" y="4298"/>
                    <a:pt x="21173" y="802"/>
                    <a:pt x="18333" y="802"/>
                  </a:cubicBezTo>
                  <a:cubicBezTo>
                    <a:pt x="18087" y="802"/>
                    <a:pt x="17831" y="828"/>
                    <a:pt x="17569" y="884"/>
                  </a:cubicBezTo>
                  <a:cubicBezTo>
                    <a:pt x="16752" y="292"/>
                    <a:pt x="15791" y="1"/>
                    <a:pt x="1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418;p70">
              <a:extLst>
                <a:ext uri="{FF2B5EF4-FFF2-40B4-BE49-F238E27FC236}">
                  <a16:creationId xmlns:a16="http://schemas.microsoft.com/office/drawing/2014/main" id="{A3CE7AEA-82A7-000C-8A49-E1AA49E71B88}"/>
                </a:ext>
              </a:extLst>
            </p:cNvPr>
            <p:cNvSpPr/>
            <p:nvPr/>
          </p:nvSpPr>
          <p:spPr>
            <a:xfrm>
              <a:off x="6844574" y="1668548"/>
              <a:ext cx="862782" cy="1560741"/>
            </a:xfrm>
            <a:custGeom>
              <a:avLst/>
              <a:gdLst/>
              <a:ahLst/>
              <a:cxnLst/>
              <a:rect l="l" t="t" r="r" b="b"/>
              <a:pathLst>
                <a:path w="27691" h="50092" extrusionOk="0">
                  <a:moveTo>
                    <a:pt x="15320" y="0"/>
                  </a:moveTo>
                  <a:lnTo>
                    <a:pt x="14560" y="30"/>
                  </a:lnTo>
                  <a:cubicBezTo>
                    <a:pt x="7052" y="274"/>
                    <a:pt x="1003" y="6201"/>
                    <a:pt x="639" y="13708"/>
                  </a:cubicBezTo>
                  <a:cubicBezTo>
                    <a:pt x="274" y="20669"/>
                    <a:pt x="0" y="28390"/>
                    <a:pt x="152" y="32128"/>
                  </a:cubicBezTo>
                  <a:cubicBezTo>
                    <a:pt x="487" y="39849"/>
                    <a:pt x="8268" y="40791"/>
                    <a:pt x="8268" y="40791"/>
                  </a:cubicBezTo>
                  <a:lnTo>
                    <a:pt x="7873" y="50092"/>
                  </a:lnTo>
                  <a:lnTo>
                    <a:pt x="26657" y="48967"/>
                  </a:lnTo>
                  <a:lnTo>
                    <a:pt x="27265" y="15228"/>
                  </a:lnTo>
                  <a:cubicBezTo>
                    <a:pt x="27691" y="7173"/>
                    <a:pt x="23375" y="213"/>
                    <a:pt x="15320" y="0"/>
                  </a:cubicBezTo>
                  <a:close/>
                </a:path>
              </a:pathLst>
            </a:custGeom>
            <a:solidFill>
              <a:srgbClr val="AE7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419;p70">
              <a:extLst>
                <a:ext uri="{FF2B5EF4-FFF2-40B4-BE49-F238E27FC236}">
                  <a16:creationId xmlns:a16="http://schemas.microsoft.com/office/drawing/2014/main" id="{F0DAE099-DD27-27E4-2D45-582C3C8E10CF}"/>
                </a:ext>
              </a:extLst>
            </p:cNvPr>
            <p:cNvSpPr/>
            <p:nvPr/>
          </p:nvSpPr>
          <p:spPr>
            <a:xfrm>
              <a:off x="7100277" y="2837174"/>
              <a:ext cx="312541" cy="174108"/>
            </a:xfrm>
            <a:custGeom>
              <a:avLst/>
              <a:gdLst/>
              <a:ahLst/>
              <a:cxnLst/>
              <a:rect l="l" t="t" r="r" b="b"/>
              <a:pathLst>
                <a:path w="10031" h="5588" extrusionOk="0">
                  <a:moveTo>
                    <a:pt x="10031" y="0"/>
                  </a:moveTo>
                  <a:lnTo>
                    <a:pt x="10031" y="0"/>
                  </a:lnTo>
                  <a:cubicBezTo>
                    <a:pt x="7082" y="2037"/>
                    <a:pt x="3587" y="3192"/>
                    <a:pt x="0" y="3283"/>
                  </a:cubicBezTo>
                  <a:lnTo>
                    <a:pt x="0" y="5563"/>
                  </a:lnTo>
                  <a:cubicBezTo>
                    <a:pt x="282" y="5579"/>
                    <a:pt x="556" y="5587"/>
                    <a:pt x="824" y="5587"/>
                  </a:cubicBezTo>
                  <a:cubicBezTo>
                    <a:pt x="7886" y="5587"/>
                    <a:pt x="10030" y="1"/>
                    <a:pt x="10031" y="0"/>
                  </a:cubicBezTo>
                  <a:close/>
                </a:path>
              </a:pathLst>
            </a:custGeom>
            <a:solidFill>
              <a:srgbClr val="6F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420;p70">
              <a:extLst>
                <a:ext uri="{FF2B5EF4-FFF2-40B4-BE49-F238E27FC236}">
                  <a16:creationId xmlns:a16="http://schemas.microsoft.com/office/drawing/2014/main" id="{0FCECED2-E4D8-DDF2-EB4D-E850A9D74C6E}"/>
                </a:ext>
              </a:extLst>
            </p:cNvPr>
            <p:cNvSpPr/>
            <p:nvPr/>
          </p:nvSpPr>
          <p:spPr>
            <a:xfrm>
              <a:off x="6928853" y="2300157"/>
              <a:ext cx="68204" cy="65462"/>
            </a:xfrm>
            <a:custGeom>
              <a:avLst/>
              <a:gdLst/>
              <a:ahLst/>
              <a:cxnLst/>
              <a:rect l="l" t="t" r="r" b="b"/>
              <a:pathLst>
                <a:path w="2189" h="2101" extrusionOk="0">
                  <a:moveTo>
                    <a:pt x="1040" y="0"/>
                  </a:moveTo>
                  <a:cubicBezTo>
                    <a:pt x="485" y="0"/>
                    <a:pt x="0" y="447"/>
                    <a:pt x="0" y="1035"/>
                  </a:cubicBezTo>
                  <a:cubicBezTo>
                    <a:pt x="0" y="1613"/>
                    <a:pt x="487" y="2099"/>
                    <a:pt x="1095" y="2099"/>
                  </a:cubicBezTo>
                  <a:cubicBezTo>
                    <a:pt x="1114" y="2100"/>
                    <a:pt x="1133" y="2101"/>
                    <a:pt x="1152" y="2101"/>
                  </a:cubicBezTo>
                  <a:cubicBezTo>
                    <a:pt x="1733" y="2101"/>
                    <a:pt x="2189" y="1654"/>
                    <a:pt x="2189" y="1066"/>
                  </a:cubicBezTo>
                  <a:cubicBezTo>
                    <a:pt x="2189" y="458"/>
                    <a:pt x="1703" y="2"/>
                    <a:pt x="1095" y="2"/>
                  </a:cubicBezTo>
                  <a:cubicBezTo>
                    <a:pt x="1076" y="1"/>
                    <a:pt x="1058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421;p70">
              <a:extLst>
                <a:ext uri="{FF2B5EF4-FFF2-40B4-BE49-F238E27FC236}">
                  <a16:creationId xmlns:a16="http://schemas.microsoft.com/office/drawing/2014/main" id="{5841BF4A-FDBA-3E79-513D-5C78E920B422}"/>
                </a:ext>
              </a:extLst>
            </p:cNvPr>
            <p:cNvSpPr/>
            <p:nvPr/>
          </p:nvSpPr>
          <p:spPr>
            <a:xfrm>
              <a:off x="6918447" y="2173193"/>
              <a:ext cx="139243" cy="39445"/>
            </a:xfrm>
            <a:custGeom>
              <a:avLst/>
              <a:gdLst/>
              <a:ahLst/>
              <a:cxnLst/>
              <a:rect l="l" t="t" r="r" b="b"/>
              <a:pathLst>
                <a:path w="4469" h="1266" extrusionOk="0">
                  <a:moveTo>
                    <a:pt x="2296" y="1"/>
                  </a:moveTo>
                  <a:cubicBezTo>
                    <a:pt x="2250" y="1"/>
                    <a:pt x="2204" y="2"/>
                    <a:pt x="2158" y="4"/>
                  </a:cubicBezTo>
                  <a:cubicBezTo>
                    <a:pt x="1550" y="34"/>
                    <a:pt x="942" y="247"/>
                    <a:pt x="456" y="612"/>
                  </a:cubicBezTo>
                  <a:cubicBezTo>
                    <a:pt x="91" y="916"/>
                    <a:pt x="0" y="1189"/>
                    <a:pt x="61" y="1250"/>
                  </a:cubicBezTo>
                  <a:cubicBezTo>
                    <a:pt x="74" y="1261"/>
                    <a:pt x="92" y="1265"/>
                    <a:pt x="115" y="1265"/>
                  </a:cubicBezTo>
                  <a:cubicBezTo>
                    <a:pt x="353" y="1265"/>
                    <a:pt x="1109" y="731"/>
                    <a:pt x="2219" y="703"/>
                  </a:cubicBezTo>
                  <a:cubicBezTo>
                    <a:pt x="2249" y="702"/>
                    <a:pt x="2280" y="702"/>
                    <a:pt x="2310" y="702"/>
                  </a:cubicBezTo>
                  <a:cubicBezTo>
                    <a:pt x="3313" y="702"/>
                    <a:pt x="4084" y="1124"/>
                    <a:pt x="4335" y="1124"/>
                  </a:cubicBezTo>
                  <a:cubicBezTo>
                    <a:pt x="4369" y="1124"/>
                    <a:pt x="4393" y="1116"/>
                    <a:pt x="4407" y="1098"/>
                  </a:cubicBezTo>
                  <a:cubicBezTo>
                    <a:pt x="4468" y="1007"/>
                    <a:pt x="4316" y="764"/>
                    <a:pt x="3921" y="490"/>
                  </a:cubicBezTo>
                  <a:cubicBezTo>
                    <a:pt x="3442" y="180"/>
                    <a:pt x="2884" y="1"/>
                    <a:pt x="2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422;p70">
              <a:extLst>
                <a:ext uri="{FF2B5EF4-FFF2-40B4-BE49-F238E27FC236}">
                  <a16:creationId xmlns:a16="http://schemas.microsoft.com/office/drawing/2014/main" id="{EAF96C54-350C-7D81-EC06-D750E41F351F}"/>
                </a:ext>
              </a:extLst>
            </p:cNvPr>
            <p:cNvSpPr/>
            <p:nvPr/>
          </p:nvSpPr>
          <p:spPr>
            <a:xfrm>
              <a:off x="7248957" y="2300157"/>
              <a:ext cx="69170" cy="65462"/>
            </a:xfrm>
            <a:custGeom>
              <a:avLst/>
              <a:gdLst/>
              <a:ahLst/>
              <a:cxnLst/>
              <a:rect l="l" t="t" r="r" b="b"/>
              <a:pathLst>
                <a:path w="2220" h="2101" extrusionOk="0">
                  <a:moveTo>
                    <a:pt x="1068" y="0"/>
                  </a:moveTo>
                  <a:cubicBezTo>
                    <a:pt x="487" y="0"/>
                    <a:pt x="30" y="447"/>
                    <a:pt x="0" y="1035"/>
                  </a:cubicBezTo>
                  <a:cubicBezTo>
                    <a:pt x="31" y="1613"/>
                    <a:pt x="517" y="2099"/>
                    <a:pt x="1094" y="2099"/>
                  </a:cubicBezTo>
                  <a:cubicBezTo>
                    <a:pt x="1114" y="2100"/>
                    <a:pt x="1133" y="2101"/>
                    <a:pt x="1152" y="2101"/>
                  </a:cubicBezTo>
                  <a:cubicBezTo>
                    <a:pt x="1733" y="2101"/>
                    <a:pt x="2190" y="1654"/>
                    <a:pt x="2219" y="1066"/>
                  </a:cubicBezTo>
                  <a:cubicBezTo>
                    <a:pt x="2189" y="458"/>
                    <a:pt x="1702" y="2"/>
                    <a:pt x="1125" y="2"/>
                  </a:cubicBezTo>
                  <a:cubicBezTo>
                    <a:pt x="1106" y="1"/>
                    <a:pt x="1087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423;p70">
              <a:extLst>
                <a:ext uri="{FF2B5EF4-FFF2-40B4-BE49-F238E27FC236}">
                  <a16:creationId xmlns:a16="http://schemas.microsoft.com/office/drawing/2014/main" id="{EC4E4088-AAC9-12D4-ECD2-62C09DF9A735}"/>
                </a:ext>
              </a:extLst>
            </p:cNvPr>
            <p:cNvSpPr/>
            <p:nvPr/>
          </p:nvSpPr>
          <p:spPr>
            <a:xfrm>
              <a:off x="7269770" y="2169392"/>
              <a:ext cx="140209" cy="38760"/>
            </a:xfrm>
            <a:custGeom>
              <a:avLst/>
              <a:gdLst/>
              <a:ahLst/>
              <a:cxnLst/>
              <a:rect l="l" t="t" r="r" b="b"/>
              <a:pathLst>
                <a:path w="4500" h="1244" extrusionOk="0">
                  <a:moveTo>
                    <a:pt x="2341" y="1"/>
                  </a:moveTo>
                  <a:cubicBezTo>
                    <a:pt x="2290" y="1"/>
                    <a:pt x="2240" y="2"/>
                    <a:pt x="2189" y="4"/>
                  </a:cubicBezTo>
                  <a:cubicBezTo>
                    <a:pt x="1581" y="4"/>
                    <a:pt x="974" y="217"/>
                    <a:pt x="487" y="612"/>
                  </a:cubicBezTo>
                  <a:cubicBezTo>
                    <a:pt x="122" y="886"/>
                    <a:pt x="1" y="1159"/>
                    <a:pt x="92" y="1220"/>
                  </a:cubicBezTo>
                  <a:cubicBezTo>
                    <a:pt x="105" y="1236"/>
                    <a:pt x="126" y="1243"/>
                    <a:pt x="154" y="1243"/>
                  </a:cubicBezTo>
                  <a:cubicBezTo>
                    <a:pt x="392" y="1243"/>
                    <a:pt x="1160" y="727"/>
                    <a:pt x="2220" y="673"/>
                  </a:cubicBezTo>
                  <a:cubicBezTo>
                    <a:pt x="2250" y="672"/>
                    <a:pt x="2281" y="672"/>
                    <a:pt x="2311" y="672"/>
                  </a:cubicBezTo>
                  <a:cubicBezTo>
                    <a:pt x="3314" y="672"/>
                    <a:pt x="4085" y="1094"/>
                    <a:pt x="4356" y="1094"/>
                  </a:cubicBezTo>
                  <a:cubicBezTo>
                    <a:pt x="4393" y="1094"/>
                    <a:pt x="4421" y="1086"/>
                    <a:pt x="4439" y="1068"/>
                  </a:cubicBezTo>
                  <a:cubicBezTo>
                    <a:pt x="4499" y="1007"/>
                    <a:pt x="4347" y="734"/>
                    <a:pt x="3952" y="491"/>
                  </a:cubicBezTo>
                  <a:cubicBezTo>
                    <a:pt x="3478" y="156"/>
                    <a:pt x="2902" y="1"/>
                    <a:pt x="2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424;p70">
              <a:extLst>
                <a:ext uri="{FF2B5EF4-FFF2-40B4-BE49-F238E27FC236}">
                  <a16:creationId xmlns:a16="http://schemas.microsoft.com/office/drawing/2014/main" id="{A86AE881-E3AC-3BAB-090F-DE2CA40647E6}"/>
                </a:ext>
              </a:extLst>
            </p:cNvPr>
            <p:cNvSpPr/>
            <p:nvPr/>
          </p:nvSpPr>
          <p:spPr>
            <a:xfrm>
              <a:off x="7062391" y="2177088"/>
              <a:ext cx="107992" cy="311045"/>
            </a:xfrm>
            <a:custGeom>
              <a:avLst/>
              <a:gdLst/>
              <a:ahLst/>
              <a:cxnLst/>
              <a:rect l="l" t="t" r="r" b="b"/>
              <a:pathLst>
                <a:path w="3466" h="9983" extrusionOk="0">
                  <a:moveTo>
                    <a:pt x="3311" y="0"/>
                  </a:moveTo>
                  <a:cubicBezTo>
                    <a:pt x="3150" y="0"/>
                    <a:pt x="2152" y="2634"/>
                    <a:pt x="1003" y="5958"/>
                  </a:cubicBezTo>
                  <a:cubicBezTo>
                    <a:pt x="730" y="6779"/>
                    <a:pt x="456" y="7539"/>
                    <a:pt x="213" y="8298"/>
                  </a:cubicBezTo>
                  <a:cubicBezTo>
                    <a:pt x="31" y="8663"/>
                    <a:pt x="0" y="9089"/>
                    <a:pt x="91" y="9484"/>
                  </a:cubicBezTo>
                  <a:cubicBezTo>
                    <a:pt x="183" y="9697"/>
                    <a:pt x="395" y="9849"/>
                    <a:pt x="608" y="9909"/>
                  </a:cubicBezTo>
                  <a:cubicBezTo>
                    <a:pt x="791" y="9970"/>
                    <a:pt x="943" y="9970"/>
                    <a:pt x="1125" y="9970"/>
                  </a:cubicBezTo>
                  <a:cubicBezTo>
                    <a:pt x="1451" y="9978"/>
                    <a:pt x="1742" y="9982"/>
                    <a:pt x="1993" y="9982"/>
                  </a:cubicBezTo>
                  <a:cubicBezTo>
                    <a:pt x="2679" y="9982"/>
                    <a:pt x="3070" y="9954"/>
                    <a:pt x="3070" y="9909"/>
                  </a:cubicBezTo>
                  <a:cubicBezTo>
                    <a:pt x="3070" y="9849"/>
                    <a:pt x="2341" y="9757"/>
                    <a:pt x="1155" y="9636"/>
                  </a:cubicBezTo>
                  <a:cubicBezTo>
                    <a:pt x="851" y="9605"/>
                    <a:pt x="547" y="9545"/>
                    <a:pt x="487" y="9362"/>
                  </a:cubicBezTo>
                  <a:cubicBezTo>
                    <a:pt x="456" y="9028"/>
                    <a:pt x="517" y="8724"/>
                    <a:pt x="669" y="8450"/>
                  </a:cubicBezTo>
                  <a:cubicBezTo>
                    <a:pt x="943" y="7691"/>
                    <a:pt x="1216" y="6931"/>
                    <a:pt x="1490" y="6110"/>
                  </a:cubicBezTo>
                  <a:cubicBezTo>
                    <a:pt x="2645" y="2797"/>
                    <a:pt x="3465" y="61"/>
                    <a:pt x="3313" y="0"/>
                  </a:cubicBezTo>
                  <a:cubicBezTo>
                    <a:pt x="3313" y="0"/>
                    <a:pt x="3312" y="0"/>
                    <a:pt x="3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425;p70">
              <a:extLst>
                <a:ext uri="{FF2B5EF4-FFF2-40B4-BE49-F238E27FC236}">
                  <a16:creationId xmlns:a16="http://schemas.microsoft.com/office/drawing/2014/main" id="{609EE3FC-8CB1-B319-FF57-5F7D9730269D}"/>
                </a:ext>
              </a:extLst>
            </p:cNvPr>
            <p:cNvSpPr/>
            <p:nvPr/>
          </p:nvSpPr>
          <p:spPr>
            <a:xfrm>
              <a:off x="7245156" y="2024140"/>
              <a:ext cx="154417" cy="45864"/>
            </a:xfrm>
            <a:custGeom>
              <a:avLst/>
              <a:gdLst/>
              <a:ahLst/>
              <a:cxnLst/>
              <a:rect l="l" t="t" r="r" b="b"/>
              <a:pathLst>
                <a:path w="4956" h="1472" extrusionOk="0">
                  <a:moveTo>
                    <a:pt x="2697" y="0"/>
                  </a:moveTo>
                  <a:cubicBezTo>
                    <a:pt x="2588" y="0"/>
                    <a:pt x="2479" y="6"/>
                    <a:pt x="2371" y="16"/>
                  </a:cubicBezTo>
                  <a:cubicBezTo>
                    <a:pt x="1733" y="46"/>
                    <a:pt x="1125" y="259"/>
                    <a:pt x="578" y="624"/>
                  </a:cubicBezTo>
                  <a:cubicBezTo>
                    <a:pt x="183" y="928"/>
                    <a:pt x="1" y="1201"/>
                    <a:pt x="92" y="1353"/>
                  </a:cubicBezTo>
                  <a:cubicBezTo>
                    <a:pt x="135" y="1440"/>
                    <a:pt x="247" y="1472"/>
                    <a:pt x="414" y="1472"/>
                  </a:cubicBezTo>
                  <a:cubicBezTo>
                    <a:pt x="833" y="1472"/>
                    <a:pt x="1601" y="1266"/>
                    <a:pt x="2493" y="1201"/>
                  </a:cubicBezTo>
                  <a:cubicBezTo>
                    <a:pt x="2763" y="1188"/>
                    <a:pt x="3024" y="1185"/>
                    <a:pt x="3269" y="1185"/>
                  </a:cubicBezTo>
                  <a:cubicBezTo>
                    <a:pt x="3499" y="1185"/>
                    <a:pt x="3715" y="1188"/>
                    <a:pt x="3910" y="1188"/>
                  </a:cubicBezTo>
                  <a:cubicBezTo>
                    <a:pt x="4466" y="1188"/>
                    <a:pt x="4854" y="1165"/>
                    <a:pt x="4925" y="988"/>
                  </a:cubicBezTo>
                  <a:cubicBezTo>
                    <a:pt x="4955" y="836"/>
                    <a:pt x="4742" y="563"/>
                    <a:pt x="4286" y="350"/>
                  </a:cubicBezTo>
                  <a:cubicBezTo>
                    <a:pt x="3781" y="123"/>
                    <a:pt x="3234" y="0"/>
                    <a:pt x="2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426;p70">
              <a:extLst>
                <a:ext uri="{FF2B5EF4-FFF2-40B4-BE49-F238E27FC236}">
                  <a16:creationId xmlns:a16="http://schemas.microsoft.com/office/drawing/2014/main" id="{E75317E1-7883-6DF3-35AF-011189C54CBF}"/>
                </a:ext>
              </a:extLst>
            </p:cNvPr>
            <p:cNvSpPr/>
            <p:nvPr/>
          </p:nvSpPr>
          <p:spPr>
            <a:xfrm>
              <a:off x="6909910" y="2018718"/>
              <a:ext cx="156286" cy="43901"/>
            </a:xfrm>
            <a:custGeom>
              <a:avLst/>
              <a:gdLst/>
              <a:ahLst/>
              <a:cxnLst/>
              <a:rect l="l" t="t" r="r" b="b"/>
              <a:pathLst>
                <a:path w="5016" h="1409" extrusionOk="0">
                  <a:moveTo>
                    <a:pt x="2670" y="1"/>
                  </a:moveTo>
                  <a:cubicBezTo>
                    <a:pt x="1928" y="1"/>
                    <a:pt x="1191" y="209"/>
                    <a:pt x="548" y="615"/>
                  </a:cubicBezTo>
                  <a:cubicBezTo>
                    <a:pt x="122" y="889"/>
                    <a:pt x="1" y="1193"/>
                    <a:pt x="122" y="1314"/>
                  </a:cubicBezTo>
                  <a:cubicBezTo>
                    <a:pt x="191" y="1383"/>
                    <a:pt x="317" y="1408"/>
                    <a:pt x="490" y="1408"/>
                  </a:cubicBezTo>
                  <a:cubicBezTo>
                    <a:pt x="930" y="1408"/>
                    <a:pt x="1672" y="1245"/>
                    <a:pt x="2523" y="1223"/>
                  </a:cubicBezTo>
                  <a:cubicBezTo>
                    <a:pt x="2769" y="1211"/>
                    <a:pt x="3007" y="1207"/>
                    <a:pt x="3232" y="1207"/>
                  </a:cubicBezTo>
                  <a:cubicBezTo>
                    <a:pt x="3505" y="1207"/>
                    <a:pt x="3758" y="1212"/>
                    <a:pt x="3983" y="1212"/>
                  </a:cubicBezTo>
                  <a:cubicBezTo>
                    <a:pt x="4464" y="1212"/>
                    <a:pt x="4810" y="1189"/>
                    <a:pt x="4925" y="1041"/>
                  </a:cubicBezTo>
                  <a:cubicBezTo>
                    <a:pt x="5016" y="889"/>
                    <a:pt x="4864" y="615"/>
                    <a:pt x="4408" y="403"/>
                  </a:cubicBezTo>
                  <a:cubicBezTo>
                    <a:pt x="3855" y="133"/>
                    <a:pt x="3261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427;p70">
              <a:extLst>
                <a:ext uri="{FF2B5EF4-FFF2-40B4-BE49-F238E27FC236}">
                  <a16:creationId xmlns:a16="http://schemas.microsoft.com/office/drawing/2014/main" id="{25E0ED02-B741-4FC4-79E8-14B24DE33D0C}"/>
                </a:ext>
              </a:extLst>
            </p:cNvPr>
            <p:cNvSpPr/>
            <p:nvPr/>
          </p:nvSpPr>
          <p:spPr>
            <a:xfrm>
              <a:off x="6868253" y="1639821"/>
              <a:ext cx="887397" cy="841751"/>
            </a:xfrm>
            <a:custGeom>
              <a:avLst/>
              <a:gdLst/>
              <a:ahLst/>
              <a:cxnLst/>
              <a:rect l="l" t="t" r="r" b="b"/>
              <a:pathLst>
                <a:path w="28481" h="27016" extrusionOk="0">
                  <a:moveTo>
                    <a:pt x="13928" y="1"/>
                  </a:moveTo>
                  <a:cubicBezTo>
                    <a:pt x="12585" y="1"/>
                    <a:pt x="11316" y="111"/>
                    <a:pt x="10213" y="253"/>
                  </a:cubicBezTo>
                  <a:cubicBezTo>
                    <a:pt x="6687" y="740"/>
                    <a:pt x="0" y="5056"/>
                    <a:pt x="517" y="11074"/>
                  </a:cubicBezTo>
                  <a:cubicBezTo>
                    <a:pt x="517" y="11074"/>
                    <a:pt x="2432" y="6180"/>
                    <a:pt x="4711" y="4965"/>
                  </a:cubicBezTo>
                  <a:cubicBezTo>
                    <a:pt x="5258" y="4677"/>
                    <a:pt x="5747" y="4565"/>
                    <a:pt x="6201" y="4565"/>
                  </a:cubicBezTo>
                  <a:cubicBezTo>
                    <a:pt x="7758" y="4565"/>
                    <a:pt x="8903" y="5876"/>
                    <a:pt x="10511" y="5876"/>
                  </a:cubicBezTo>
                  <a:cubicBezTo>
                    <a:pt x="10809" y="5876"/>
                    <a:pt x="11124" y="5831"/>
                    <a:pt x="11459" y="5725"/>
                  </a:cubicBezTo>
                  <a:cubicBezTo>
                    <a:pt x="13123" y="5195"/>
                    <a:pt x="14776" y="4466"/>
                    <a:pt x="16467" y="4466"/>
                  </a:cubicBezTo>
                  <a:cubicBezTo>
                    <a:pt x="17495" y="4466"/>
                    <a:pt x="18537" y="4735"/>
                    <a:pt x="19605" y="5481"/>
                  </a:cubicBezTo>
                  <a:cubicBezTo>
                    <a:pt x="22675" y="7670"/>
                    <a:pt x="21308" y="9311"/>
                    <a:pt x="21611" y="12746"/>
                  </a:cubicBezTo>
                  <a:cubicBezTo>
                    <a:pt x="22421" y="22214"/>
                    <a:pt x="23926" y="27015"/>
                    <a:pt x="24963" y="27015"/>
                  </a:cubicBezTo>
                  <a:cubicBezTo>
                    <a:pt x="25444" y="27015"/>
                    <a:pt x="25825" y="25982"/>
                    <a:pt x="25988" y="23901"/>
                  </a:cubicBezTo>
                  <a:cubicBezTo>
                    <a:pt x="26049" y="23172"/>
                    <a:pt x="27995" y="22533"/>
                    <a:pt x="28207" y="19494"/>
                  </a:cubicBezTo>
                  <a:cubicBezTo>
                    <a:pt x="28481" y="15542"/>
                    <a:pt x="28481" y="10770"/>
                    <a:pt x="27508" y="8035"/>
                  </a:cubicBezTo>
                  <a:cubicBezTo>
                    <a:pt x="26688" y="5694"/>
                    <a:pt x="25289" y="4114"/>
                    <a:pt x="22858" y="2411"/>
                  </a:cubicBezTo>
                  <a:cubicBezTo>
                    <a:pt x="20184" y="531"/>
                    <a:pt x="16878" y="1"/>
                    <a:pt x="13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428;p70">
              <a:extLst>
                <a:ext uri="{FF2B5EF4-FFF2-40B4-BE49-F238E27FC236}">
                  <a16:creationId xmlns:a16="http://schemas.microsoft.com/office/drawing/2014/main" id="{7B014F88-7CD5-9BA6-8147-8DA07C01714F}"/>
                </a:ext>
              </a:extLst>
            </p:cNvPr>
            <p:cNvSpPr/>
            <p:nvPr/>
          </p:nvSpPr>
          <p:spPr>
            <a:xfrm>
              <a:off x="7660911" y="2313368"/>
              <a:ext cx="165758" cy="251503"/>
            </a:xfrm>
            <a:custGeom>
              <a:avLst/>
              <a:gdLst/>
              <a:ahLst/>
              <a:cxnLst/>
              <a:rect l="l" t="t" r="r" b="b"/>
              <a:pathLst>
                <a:path w="5320" h="8072" extrusionOk="0">
                  <a:moveTo>
                    <a:pt x="2141" y="1"/>
                  </a:moveTo>
                  <a:cubicBezTo>
                    <a:pt x="1004" y="1"/>
                    <a:pt x="61" y="922"/>
                    <a:pt x="61" y="2101"/>
                  </a:cubicBezTo>
                  <a:cubicBezTo>
                    <a:pt x="31" y="4320"/>
                    <a:pt x="0" y="7754"/>
                    <a:pt x="0" y="7876"/>
                  </a:cubicBezTo>
                  <a:cubicBezTo>
                    <a:pt x="0" y="7925"/>
                    <a:pt x="551" y="8071"/>
                    <a:pt x="1298" y="8071"/>
                  </a:cubicBezTo>
                  <a:cubicBezTo>
                    <a:pt x="2873" y="8071"/>
                    <a:pt x="5320" y="7420"/>
                    <a:pt x="5320" y="3833"/>
                  </a:cubicBezTo>
                  <a:cubicBezTo>
                    <a:pt x="5320" y="855"/>
                    <a:pt x="3678" y="95"/>
                    <a:pt x="2250" y="3"/>
                  </a:cubicBezTo>
                  <a:cubicBezTo>
                    <a:pt x="2213" y="2"/>
                    <a:pt x="2177" y="1"/>
                    <a:pt x="2141" y="1"/>
                  </a:cubicBezTo>
                  <a:close/>
                </a:path>
              </a:pathLst>
            </a:custGeom>
            <a:solidFill>
              <a:srgbClr val="AE7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429;p70">
              <a:extLst>
                <a:ext uri="{FF2B5EF4-FFF2-40B4-BE49-F238E27FC236}">
                  <a16:creationId xmlns:a16="http://schemas.microsoft.com/office/drawing/2014/main" id="{9415C0E6-719C-C70A-636C-383CB7382096}"/>
                </a:ext>
              </a:extLst>
            </p:cNvPr>
            <p:cNvSpPr/>
            <p:nvPr/>
          </p:nvSpPr>
          <p:spPr>
            <a:xfrm>
              <a:off x="7695931" y="2366241"/>
              <a:ext cx="74871" cy="143667"/>
            </a:xfrm>
            <a:custGeom>
              <a:avLst/>
              <a:gdLst/>
              <a:ahLst/>
              <a:cxnLst/>
              <a:rect l="l" t="t" r="r" b="b"/>
              <a:pathLst>
                <a:path w="2403" h="4611" extrusionOk="0">
                  <a:moveTo>
                    <a:pt x="1012" y="1"/>
                  </a:moveTo>
                  <a:cubicBezTo>
                    <a:pt x="880" y="1"/>
                    <a:pt x="734" y="55"/>
                    <a:pt x="609" y="130"/>
                  </a:cubicBezTo>
                  <a:cubicBezTo>
                    <a:pt x="487" y="221"/>
                    <a:pt x="427" y="343"/>
                    <a:pt x="396" y="465"/>
                  </a:cubicBezTo>
                  <a:cubicBezTo>
                    <a:pt x="369" y="656"/>
                    <a:pt x="415" y="773"/>
                    <a:pt x="447" y="773"/>
                  </a:cubicBezTo>
                  <a:cubicBezTo>
                    <a:pt x="450" y="773"/>
                    <a:pt x="454" y="772"/>
                    <a:pt x="457" y="768"/>
                  </a:cubicBezTo>
                  <a:cubicBezTo>
                    <a:pt x="487" y="768"/>
                    <a:pt x="457" y="647"/>
                    <a:pt x="518" y="525"/>
                  </a:cubicBezTo>
                  <a:cubicBezTo>
                    <a:pt x="593" y="350"/>
                    <a:pt x="772" y="236"/>
                    <a:pt x="952" y="236"/>
                  </a:cubicBezTo>
                  <a:cubicBezTo>
                    <a:pt x="990" y="236"/>
                    <a:pt x="1028" y="241"/>
                    <a:pt x="1065" y="252"/>
                  </a:cubicBezTo>
                  <a:cubicBezTo>
                    <a:pt x="1399" y="373"/>
                    <a:pt x="1673" y="617"/>
                    <a:pt x="1764" y="981"/>
                  </a:cubicBezTo>
                  <a:cubicBezTo>
                    <a:pt x="1946" y="1376"/>
                    <a:pt x="2037" y="1832"/>
                    <a:pt x="2007" y="2288"/>
                  </a:cubicBezTo>
                  <a:cubicBezTo>
                    <a:pt x="2007" y="3231"/>
                    <a:pt x="1521" y="4142"/>
                    <a:pt x="974" y="4325"/>
                  </a:cubicBezTo>
                  <a:cubicBezTo>
                    <a:pt x="852" y="4370"/>
                    <a:pt x="730" y="4393"/>
                    <a:pt x="613" y="4393"/>
                  </a:cubicBezTo>
                  <a:cubicBezTo>
                    <a:pt x="495" y="4393"/>
                    <a:pt x="381" y="4370"/>
                    <a:pt x="275" y="4325"/>
                  </a:cubicBezTo>
                  <a:cubicBezTo>
                    <a:pt x="123" y="4264"/>
                    <a:pt x="62" y="4203"/>
                    <a:pt x="31" y="4203"/>
                  </a:cubicBezTo>
                  <a:cubicBezTo>
                    <a:pt x="1" y="4203"/>
                    <a:pt x="31" y="4325"/>
                    <a:pt x="214" y="4446"/>
                  </a:cubicBezTo>
                  <a:cubicBezTo>
                    <a:pt x="379" y="4550"/>
                    <a:pt x="572" y="4611"/>
                    <a:pt x="765" y="4611"/>
                  </a:cubicBezTo>
                  <a:cubicBezTo>
                    <a:pt x="856" y="4611"/>
                    <a:pt x="947" y="4597"/>
                    <a:pt x="1034" y="4568"/>
                  </a:cubicBezTo>
                  <a:cubicBezTo>
                    <a:pt x="1794" y="4355"/>
                    <a:pt x="2341" y="3352"/>
                    <a:pt x="2402" y="2288"/>
                  </a:cubicBezTo>
                  <a:cubicBezTo>
                    <a:pt x="2402" y="1772"/>
                    <a:pt x="2311" y="1285"/>
                    <a:pt x="2068" y="829"/>
                  </a:cubicBezTo>
                  <a:cubicBezTo>
                    <a:pt x="1916" y="404"/>
                    <a:pt x="1551" y="100"/>
                    <a:pt x="1095" y="9"/>
                  </a:cubicBezTo>
                  <a:cubicBezTo>
                    <a:pt x="1068" y="3"/>
                    <a:pt x="1040" y="1"/>
                    <a:pt x="1012" y="1"/>
                  </a:cubicBezTo>
                  <a:close/>
                </a:path>
              </a:pathLst>
            </a:custGeom>
            <a:solidFill>
              <a:srgbClr val="6F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430;p70">
              <a:extLst>
                <a:ext uri="{FF2B5EF4-FFF2-40B4-BE49-F238E27FC236}">
                  <a16:creationId xmlns:a16="http://schemas.microsoft.com/office/drawing/2014/main" id="{45F260CA-3BD8-3394-0FAB-D6EA6C349551}"/>
                </a:ext>
              </a:extLst>
            </p:cNvPr>
            <p:cNvSpPr/>
            <p:nvPr/>
          </p:nvSpPr>
          <p:spPr>
            <a:xfrm>
              <a:off x="6987552" y="1585017"/>
              <a:ext cx="818134" cy="509394"/>
            </a:xfrm>
            <a:custGeom>
              <a:avLst/>
              <a:gdLst/>
              <a:ahLst/>
              <a:cxnLst/>
              <a:rect l="l" t="t" r="r" b="b"/>
              <a:pathLst>
                <a:path w="26258" h="16349" extrusionOk="0">
                  <a:moveTo>
                    <a:pt x="8770" y="1"/>
                  </a:moveTo>
                  <a:cubicBezTo>
                    <a:pt x="6808" y="1"/>
                    <a:pt x="4867" y="1219"/>
                    <a:pt x="4287" y="3471"/>
                  </a:cubicBezTo>
                  <a:cubicBezTo>
                    <a:pt x="3922" y="3347"/>
                    <a:pt x="3549" y="3288"/>
                    <a:pt x="3181" y="3288"/>
                  </a:cubicBezTo>
                  <a:cubicBezTo>
                    <a:pt x="2014" y="3288"/>
                    <a:pt x="898" y="3883"/>
                    <a:pt x="275" y="4900"/>
                  </a:cubicBezTo>
                  <a:cubicBezTo>
                    <a:pt x="62" y="5173"/>
                    <a:pt x="1" y="5538"/>
                    <a:pt x="62" y="5873"/>
                  </a:cubicBezTo>
                  <a:cubicBezTo>
                    <a:pt x="203" y="6344"/>
                    <a:pt x="728" y="6523"/>
                    <a:pt x="1254" y="6523"/>
                  </a:cubicBezTo>
                  <a:cubicBezTo>
                    <a:pt x="1407" y="6523"/>
                    <a:pt x="1560" y="6508"/>
                    <a:pt x="1703" y="6480"/>
                  </a:cubicBezTo>
                  <a:cubicBezTo>
                    <a:pt x="2117" y="6424"/>
                    <a:pt x="2519" y="6309"/>
                    <a:pt x="2909" y="6309"/>
                  </a:cubicBezTo>
                  <a:cubicBezTo>
                    <a:pt x="3150" y="6309"/>
                    <a:pt x="3386" y="6353"/>
                    <a:pt x="3618" y="6480"/>
                  </a:cubicBezTo>
                  <a:cubicBezTo>
                    <a:pt x="4226" y="6845"/>
                    <a:pt x="4317" y="7666"/>
                    <a:pt x="4439" y="8335"/>
                  </a:cubicBezTo>
                  <a:cubicBezTo>
                    <a:pt x="4560" y="9003"/>
                    <a:pt x="4925" y="9824"/>
                    <a:pt x="5624" y="9854"/>
                  </a:cubicBezTo>
                  <a:cubicBezTo>
                    <a:pt x="5647" y="9856"/>
                    <a:pt x="5670" y="9857"/>
                    <a:pt x="5693" y="9857"/>
                  </a:cubicBezTo>
                  <a:cubicBezTo>
                    <a:pt x="6062" y="9857"/>
                    <a:pt x="6407" y="9638"/>
                    <a:pt x="6779" y="9581"/>
                  </a:cubicBezTo>
                  <a:cubicBezTo>
                    <a:pt x="6857" y="9567"/>
                    <a:pt x="6934" y="9561"/>
                    <a:pt x="7010" y="9561"/>
                  </a:cubicBezTo>
                  <a:cubicBezTo>
                    <a:pt x="7624" y="9561"/>
                    <a:pt x="8198" y="9972"/>
                    <a:pt x="8603" y="10432"/>
                  </a:cubicBezTo>
                  <a:cubicBezTo>
                    <a:pt x="8968" y="10857"/>
                    <a:pt x="9424" y="11222"/>
                    <a:pt x="9910" y="11496"/>
                  </a:cubicBezTo>
                  <a:cubicBezTo>
                    <a:pt x="10131" y="11622"/>
                    <a:pt x="10371" y="11683"/>
                    <a:pt x="10607" y="11683"/>
                  </a:cubicBezTo>
                  <a:cubicBezTo>
                    <a:pt x="11052" y="11683"/>
                    <a:pt x="11486" y="11467"/>
                    <a:pt x="11764" y="11070"/>
                  </a:cubicBezTo>
                  <a:cubicBezTo>
                    <a:pt x="12164" y="12471"/>
                    <a:pt x="13829" y="14007"/>
                    <a:pt x="15290" y="14007"/>
                  </a:cubicBezTo>
                  <a:cubicBezTo>
                    <a:pt x="15382" y="14007"/>
                    <a:pt x="15473" y="14001"/>
                    <a:pt x="15564" y="13988"/>
                  </a:cubicBezTo>
                  <a:cubicBezTo>
                    <a:pt x="15772" y="13960"/>
                    <a:pt x="16005" y="13926"/>
                    <a:pt x="16220" y="13926"/>
                  </a:cubicBezTo>
                  <a:cubicBezTo>
                    <a:pt x="16477" y="13926"/>
                    <a:pt x="16708" y="13975"/>
                    <a:pt x="16840" y="14140"/>
                  </a:cubicBezTo>
                  <a:cubicBezTo>
                    <a:pt x="17083" y="14414"/>
                    <a:pt x="17023" y="14809"/>
                    <a:pt x="17083" y="15204"/>
                  </a:cubicBezTo>
                  <a:cubicBezTo>
                    <a:pt x="17246" y="15909"/>
                    <a:pt x="18014" y="16348"/>
                    <a:pt x="18760" y="16348"/>
                  </a:cubicBezTo>
                  <a:cubicBezTo>
                    <a:pt x="18851" y="16348"/>
                    <a:pt x="18940" y="16342"/>
                    <a:pt x="19029" y="16329"/>
                  </a:cubicBezTo>
                  <a:cubicBezTo>
                    <a:pt x="19809" y="16242"/>
                    <a:pt x="20506" y="15771"/>
                    <a:pt x="21148" y="15307"/>
                  </a:cubicBezTo>
                  <a:lnTo>
                    <a:pt x="21148" y="15307"/>
                  </a:lnTo>
                  <a:cubicBezTo>
                    <a:pt x="21521" y="15664"/>
                    <a:pt x="21964" y="15818"/>
                    <a:pt x="22398" y="15818"/>
                  </a:cubicBezTo>
                  <a:cubicBezTo>
                    <a:pt x="23645" y="15818"/>
                    <a:pt x="24832" y="14546"/>
                    <a:pt x="24166" y="13107"/>
                  </a:cubicBezTo>
                  <a:lnTo>
                    <a:pt x="24166" y="13107"/>
                  </a:lnTo>
                  <a:cubicBezTo>
                    <a:pt x="24265" y="13129"/>
                    <a:pt x="24364" y="13140"/>
                    <a:pt x="24462" y="13140"/>
                  </a:cubicBezTo>
                  <a:cubicBezTo>
                    <a:pt x="25413" y="13140"/>
                    <a:pt x="26257" y="12123"/>
                    <a:pt x="26202" y="11131"/>
                  </a:cubicBezTo>
                  <a:cubicBezTo>
                    <a:pt x="26141" y="10067"/>
                    <a:pt x="25290" y="9125"/>
                    <a:pt x="24348" y="8608"/>
                  </a:cubicBezTo>
                  <a:cubicBezTo>
                    <a:pt x="25559" y="6266"/>
                    <a:pt x="23743" y="3638"/>
                    <a:pt x="21305" y="3638"/>
                  </a:cubicBezTo>
                  <a:cubicBezTo>
                    <a:pt x="20991" y="3638"/>
                    <a:pt x="20666" y="3681"/>
                    <a:pt x="20336" y="3775"/>
                  </a:cubicBezTo>
                  <a:cubicBezTo>
                    <a:pt x="19528" y="1977"/>
                    <a:pt x="17790" y="987"/>
                    <a:pt x="16024" y="987"/>
                  </a:cubicBezTo>
                  <a:cubicBezTo>
                    <a:pt x="14865" y="987"/>
                    <a:pt x="13694" y="1413"/>
                    <a:pt x="12767" y="2316"/>
                  </a:cubicBezTo>
                  <a:cubicBezTo>
                    <a:pt x="11847" y="743"/>
                    <a:pt x="10302" y="1"/>
                    <a:pt x="8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431;p70">
              <a:extLst>
                <a:ext uri="{FF2B5EF4-FFF2-40B4-BE49-F238E27FC236}">
                  <a16:creationId xmlns:a16="http://schemas.microsoft.com/office/drawing/2014/main" id="{4ACA566B-0E12-07AD-9379-A7B3820254EC}"/>
                </a:ext>
              </a:extLst>
            </p:cNvPr>
            <p:cNvSpPr/>
            <p:nvPr/>
          </p:nvSpPr>
          <p:spPr>
            <a:xfrm>
              <a:off x="7109749" y="1741455"/>
              <a:ext cx="680947" cy="334227"/>
            </a:xfrm>
            <a:custGeom>
              <a:avLst/>
              <a:gdLst/>
              <a:ahLst/>
              <a:cxnLst/>
              <a:rect l="l" t="t" r="r" b="b"/>
              <a:pathLst>
                <a:path w="21855" h="10727" extrusionOk="0">
                  <a:moveTo>
                    <a:pt x="0" y="1"/>
                  </a:moveTo>
                  <a:cubicBezTo>
                    <a:pt x="0" y="31"/>
                    <a:pt x="0" y="61"/>
                    <a:pt x="0" y="122"/>
                  </a:cubicBezTo>
                  <a:cubicBezTo>
                    <a:pt x="0" y="183"/>
                    <a:pt x="0" y="274"/>
                    <a:pt x="61" y="396"/>
                  </a:cubicBezTo>
                  <a:cubicBezTo>
                    <a:pt x="122" y="730"/>
                    <a:pt x="274" y="1095"/>
                    <a:pt x="486" y="1399"/>
                  </a:cubicBezTo>
                  <a:cubicBezTo>
                    <a:pt x="790" y="1885"/>
                    <a:pt x="1185" y="2311"/>
                    <a:pt x="1672" y="2615"/>
                  </a:cubicBezTo>
                  <a:cubicBezTo>
                    <a:pt x="2265" y="2965"/>
                    <a:pt x="2929" y="3172"/>
                    <a:pt x="3602" y="3172"/>
                  </a:cubicBezTo>
                  <a:cubicBezTo>
                    <a:pt x="3646" y="3172"/>
                    <a:pt x="3690" y="3171"/>
                    <a:pt x="3734" y="3169"/>
                  </a:cubicBezTo>
                  <a:lnTo>
                    <a:pt x="3734" y="3169"/>
                  </a:lnTo>
                  <a:cubicBezTo>
                    <a:pt x="3629" y="3617"/>
                    <a:pt x="3699" y="4083"/>
                    <a:pt x="3921" y="4499"/>
                  </a:cubicBezTo>
                  <a:cubicBezTo>
                    <a:pt x="4164" y="4955"/>
                    <a:pt x="4499" y="5381"/>
                    <a:pt x="4863" y="5776"/>
                  </a:cubicBezTo>
                  <a:cubicBezTo>
                    <a:pt x="5046" y="5988"/>
                    <a:pt x="5258" y="6171"/>
                    <a:pt x="5471" y="6353"/>
                  </a:cubicBezTo>
                  <a:cubicBezTo>
                    <a:pt x="5714" y="6505"/>
                    <a:pt x="6018" y="6627"/>
                    <a:pt x="6322" y="6627"/>
                  </a:cubicBezTo>
                  <a:cubicBezTo>
                    <a:pt x="6411" y="6639"/>
                    <a:pt x="6500" y="6646"/>
                    <a:pt x="6588" y="6646"/>
                  </a:cubicBezTo>
                  <a:cubicBezTo>
                    <a:pt x="7063" y="6646"/>
                    <a:pt x="7519" y="6465"/>
                    <a:pt x="7854" y="6142"/>
                  </a:cubicBezTo>
                  <a:lnTo>
                    <a:pt x="7854" y="6142"/>
                  </a:lnTo>
                  <a:cubicBezTo>
                    <a:pt x="8079" y="7148"/>
                    <a:pt x="8694" y="8034"/>
                    <a:pt x="9575" y="8602"/>
                  </a:cubicBezTo>
                  <a:cubicBezTo>
                    <a:pt x="10054" y="8941"/>
                    <a:pt x="10612" y="9122"/>
                    <a:pt x="11201" y="9122"/>
                  </a:cubicBezTo>
                  <a:cubicBezTo>
                    <a:pt x="11246" y="9122"/>
                    <a:pt x="11292" y="9121"/>
                    <a:pt x="11338" y="9119"/>
                  </a:cubicBezTo>
                  <a:cubicBezTo>
                    <a:pt x="11886" y="9090"/>
                    <a:pt x="12435" y="8952"/>
                    <a:pt x="12931" y="8730"/>
                  </a:cubicBezTo>
                  <a:lnTo>
                    <a:pt x="12931" y="8730"/>
                  </a:lnTo>
                  <a:cubicBezTo>
                    <a:pt x="13208" y="9327"/>
                    <a:pt x="13647" y="9840"/>
                    <a:pt x="14195" y="10244"/>
                  </a:cubicBezTo>
                  <a:cubicBezTo>
                    <a:pt x="14581" y="10562"/>
                    <a:pt x="15051" y="10727"/>
                    <a:pt x="15543" y="10727"/>
                  </a:cubicBezTo>
                  <a:cubicBezTo>
                    <a:pt x="15710" y="10727"/>
                    <a:pt x="15880" y="10708"/>
                    <a:pt x="16049" y="10669"/>
                  </a:cubicBezTo>
                  <a:cubicBezTo>
                    <a:pt x="17139" y="10404"/>
                    <a:pt x="17971" y="9540"/>
                    <a:pt x="18188" y="8436"/>
                  </a:cubicBezTo>
                  <a:lnTo>
                    <a:pt x="18188" y="8436"/>
                  </a:lnTo>
                  <a:cubicBezTo>
                    <a:pt x="18548" y="8591"/>
                    <a:pt x="18928" y="8676"/>
                    <a:pt x="19309" y="8676"/>
                  </a:cubicBezTo>
                  <a:cubicBezTo>
                    <a:pt x="19510" y="8676"/>
                    <a:pt x="19711" y="8652"/>
                    <a:pt x="19909" y="8602"/>
                  </a:cubicBezTo>
                  <a:cubicBezTo>
                    <a:pt x="20365" y="8511"/>
                    <a:pt x="20791" y="8299"/>
                    <a:pt x="21155" y="7995"/>
                  </a:cubicBezTo>
                  <a:cubicBezTo>
                    <a:pt x="21368" y="7812"/>
                    <a:pt x="21581" y="7569"/>
                    <a:pt x="21733" y="7326"/>
                  </a:cubicBezTo>
                  <a:cubicBezTo>
                    <a:pt x="21794" y="7235"/>
                    <a:pt x="21824" y="7143"/>
                    <a:pt x="21855" y="7052"/>
                  </a:cubicBezTo>
                  <a:lnTo>
                    <a:pt x="21855" y="7052"/>
                  </a:lnTo>
                  <a:cubicBezTo>
                    <a:pt x="21642" y="7387"/>
                    <a:pt x="21399" y="7691"/>
                    <a:pt x="21095" y="7934"/>
                  </a:cubicBezTo>
                  <a:cubicBezTo>
                    <a:pt x="20730" y="8207"/>
                    <a:pt x="20304" y="8390"/>
                    <a:pt x="19879" y="8481"/>
                  </a:cubicBezTo>
                  <a:cubicBezTo>
                    <a:pt x="19710" y="8516"/>
                    <a:pt x="19539" y="8534"/>
                    <a:pt x="19368" y="8534"/>
                  </a:cubicBezTo>
                  <a:cubicBezTo>
                    <a:pt x="18952" y="8534"/>
                    <a:pt x="18534" y="8431"/>
                    <a:pt x="18146" y="8238"/>
                  </a:cubicBezTo>
                  <a:lnTo>
                    <a:pt x="18055" y="8207"/>
                  </a:lnTo>
                  <a:lnTo>
                    <a:pt x="18055" y="8299"/>
                  </a:lnTo>
                  <a:cubicBezTo>
                    <a:pt x="17842" y="9362"/>
                    <a:pt x="17052" y="10213"/>
                    <a:pt x="15988" y="10487"/>
                  </a:cubicBezTo>
                  <a:cubicBezTo>
                    <a:pt x="15858" y="10514"/>
                    <a:pt x="15725" y="10528"/>
                    <a:pt x="15592" y="10528"/>
                  </a:cubicBezTo>
                  <a:cubicBezTo>
                    <a:pt x="15133" y="10528"/>
                    <a:pt x="14670" y="10368"/>
                    <a:pt x="14316" y="10061"/>
                  </a:cubicBezTo>
                  <a:cubicBezTo>
                    <a:pt x="13769" y="9666"/>
                    <a:pt x="13374" y="9150"/>
                    <a:pt x="13101" y="8542"/>
                  </a:cubicBezTo>
                  <a:lnTo>
                    <a:pt x="13040" y="8450"/>
                  </a:lnTo>
                  <a:lnTo>
                    <a:pt x="12949" y="8481"/>
                  </a:lnTo>
                  <a:cubicBezTo>
                    <a:pt x="12432" y="8724"/>
                    <a:pt x="11885" y="8846"/>
                    <a:pt x="11307" y="8906"/>
                  </a:cubicBezTo>
                  <a:cubicBezTo>
                    <a:pt x="10730" y="8906"/>
                    <a:pt x="10183" y="8754"/>
                    <a:pt x="9696" y="8420"/>
                  </a:cubicBezTo>
                  <a:cubicBezTo>
                    <a:pt x="8815" y="7843"/>
                    <a:pt x="8207" y="6931"/>
                    <a:pt x="8024" y="5897"/>
                  </a:cubicBezTo>
                  <a:lnTo>
                    <a:pt x="7994" y="5624"/>
                  </a:lnTo>
                  <a:lnTo>
                    <a:pt x="7842" y="5836"/>
                  </a:lnTo>
                  <a:cubicBezTo>
                    <a:pt x="7518" y="6214"/>
                    <a:pt x="7027" y="6424"/>
                    <a:pt x="6538" y="6424"/>
                  </a:cubicBezTo>
                  <a:cubicBezTo>
                    <a:pt x="6476" y="6424"/>
                    <a:pt x="6414" y="6421"/>
                    <a:pt x="6353" y="6414"/>
                  </a:cubicBezTo>
                  <a:cubicBezTo>
                    <a:pt x="6079" y="6384"/>
                    <a:pt x="5806" y="6323"/>
                    <a:pt x="5593" y="6171"/>
                  </a:cubicBezTo>
                  <a:cubicBezTo>
                    <a:pt x="5380" y="6019"/>
                    <a:pt x="5167" y="5836"/>
                    <a:pt x="5015" y="5624"/>
                  </a:cubicBezTo>
                  <a:cubicBezTo>
                    <a:pt x="4651" y="5259"/>
                    <a:pt x="4347" y="4864"/>
                    <a:pt x="4103" y="4408"/>
                  </a:cubicBezTo>
                  <a:cubicBezTo>
                    <a:pt x="3860" y="4013"/>
                    <a:pt x="3799" y="3526"/>
                    <a:pt x="3921" y="3101"/>
                  </a:cubicBezTo>
                  <a:lnTo>
                    <a:pt x="3982" y="2949"/>
                  </a:lnTo>
                  <a:lnTo>
                    <a:pt x="3830" y="2949"/>
                  </a:lnTo>
                  <a:cubicBezTo>
                    <a:pt x="3706" y="2964"/>
                    <a:pt x="3582" y="2972"/>
                    <a:pt x="3459" y="2972"/>
                  </a:cubicBezTo>
                  <a:cubicBezTo>
                    <a:pt x="2856" y="2972"/>
                    <a:pt x="2268" y="2791"/>
                    <a:pt x="1763" y="2463"/>
                  </a:cubicBezTo>
                  <a:cubicBezTo>
                    <a:pt x="1277" y="2189"/>
                    <a:pt x="851" y="1794"/>
                    <a:pt x="547" y="1338"/>
                  </a:cubicBezTo>
                  <a:cubicBezTo>
                    <a:pt x="304" y="912"/>
                    <a:pt x="122" y="487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432;p70">
              <a:extLst>
                <a:ext uri="{FF2B5EF4-FFF2-40B4-BE49-F238E27FC236}">
                  <a16:creationId xmlns:a16="http://schemas.microsoft.com/office/drawing/2014/main" id="{50A37556-46AE-4204-780A-0C9C491D716E}"/>
                </a:ext>
              </a:extLst>
            </p:cNvPr>
            <p:cNvSpPr/>
            <p:nvPr/>
          </p:nvSpPr>
          <p:spPr>
            <a:xfrm>
              <a:off x="7150471" y="2529595"/>
              <a:ext cx="141112" cy="118554"/>
            </a:xfrm>
            <a:custGeom>
              <a:avLst/>
              <a:gdLst/>
              <a:ahLst/>
              <a:cxnLst/>
              <a:rect l="l" t="t" r="r" b="b"/>
              <a:pathLst>
                <a:path w="4529" h="3805" extrusionOk="0">
                  <a:moveTo>
                    <a:pt x="3780" y="1"/>
                  </a:moveTo>
                  <a:cubicBezTo>
                    <a:pt x="3716" y="1"/>
                    <a:pt x="3650" y="18"/>
                    <a:pt x="3587" y="54"/>
                  </a:cubicBezTo>
                  <a:cubicBezTo>
                    <a:pt x="2432" y="632"/>
                    <a:pt x="1216" y="1149"/>
                    <a:pt x="0" y="1574"/>
                  </a:cubicBezTo>
                  <a:cubicBezTo>
                    <a:pt x="0" y="2486"/>
                    <a:pt x="1155" y="3763"/>
                    <a:pt x="2067" y="3793"/>
                  </a:cubicBezTo>
                  <a:cubicBezTo>
                    <a:pt x="2142" y="3801"/>
                    <a:pt x="2216" y="3805"/>
                    <a:pt x="2291" y="3805"/>
                  </a:cubicBezTo>
                  <a:cubicBezTo>
                    <a:pt x="3090" y="3805"/>
                    <a:pt x="3833" y="3364"/>
                    <a:pt x="4195" y="2668"/>
                  </a:cubicBezTo>
                  <a:cubicBezTo>
                    <a:pt x="4529" y="1969"/>
                    <a:pt x="4347" y="1057"/>
                    <a:pt x="4103" y="267"/>
                  </a:cubicBezTo>
                  <a:cubicBezTo>
                    <a:pt x="4061" y="97"/>
                    <a:pt x="3928" y="1"/>
                    <a:pt x="3780" y="1"/>
                  </a:cubicBezTo>
                  <a:close/>
                </a:path>
              </a:pathLst>
            </a:custGeom>
            <a:solidFill>
              <a:srgbClr val="6F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433;p70">
              <a:extLst>
                <a:ext uri="{FF2B5EF4-FFF2-40B4-BE49-F238E27FC236}">
                  <a16:creationId xmlns:a16="http://schemas.microsoft.com/office/drawing/2014/main" id="{95FC528D-86DA-F61C-5C29-4F5B14CBF86D}"/>
                </a:ext>
              </a:extLst>
            </p:cNvPr>
            <p:cNvSpPr/>
            <p:nvPr/>
          </p:nvSpPr>
          <p:spPr>
            <a:xfrm>
              <a:off x="7141934" y="2526542"/>
              <a:ext cx="148715" cy="123851"/>
            </a:xfrm>
            <a:custGeom>
              <a:avLst/>
              <a:gdLst/>
              <a:ahLst/>
              <a:cxnLst/>
              <a:rect l="l" t="t" r="r" b="b"/>
              <a:pathLst>
                <a:path w="4773" h="3975" extrusionOk="0">
                  <a:moveTo>
                    <a:pt x="4286" y="0"/>
                  </a:moveTo>
                  <a:cubicBezTo>
                    <a:pt x="4165" y="0"/>
                    <a:pt x="4074" y="0"/>
                    <a:pt x="3952" y="61"/>
                  </a:cubicBezTo>
                  <a:lnTo>
                    <a:pt x="3040" y="426"/>
                  </a:lnTo>
                  <a:lnTo>
                    <a:pt x="1459" y="1125"/>
                  </a:lnTo>
                  <a:lnTo>
                    <a:pt x="396" y="1581"/>
                  </a:lnTo>
                  <a:cubicBezTo>
                    <a:pt x="244" y="1642"/>
                    <a:pt x="122" y="1703"/>
                    <a:pt x="0" y="1794"/>
                  </a:cubicBezTo>
                  <a:cubicBezTo>
                    <a:pt x="152" y="1763"/>
                    <a:pt x="274" y="1703"/>
                    <a:pt x="426" y="1672"/>
                  </a:cubicBezTo>
                  <a:lnTo>
                    <a:pt x="1490" y="1247"/>
                  </a:lnTo>
                  <a:lnTo>
                    <a:pt x="3070" y="608"/>
                  </a:lnTo>
                  <a:lnTo>
                    <a:pt x="4013" y="213"/>
                  </a:lnTo>
                  <a:cubicBezTo>
                    <a:pt x="4074" y="183"/>
                    <a:pt x="4134" y="183"/>
                    <a:pt x="4195" y="183"/>
                  </a:cubicBezTo>
                  <a:cubicBezTo>
                    <a:pt x="4195" y="180"/>
                    <a:pt x="4196" y="178"/>
                    <a:pt x="4198" y="178"/>
                  </a:cubicBezTo>
                  <a:cubicBezTo>
                    <a:pt x="4214" y="178"/>
                    <a:pt x="4286" y="281"/>
                    <a:pt x="4286" y="335"/>
                  </a:cubicBezTo>
                  <a:cubicBezTo>
                    <a:pt x="4317" y="487"/>
                    <a:pt x="4377" y="700"/>
                    <a:pt x="4408" y="852"/>
                  </a:cubicBezTo>
                  <a:cubicBezTo>
                    <a:pt x="4499" y="1216"/>
                    <a:pt x="4560" y="1551"/>
                    <a:pt x="4560" y="1915"/>
                  </a:cubicBezTo>
                  <a:cubicBezTo>
                    <a:pt x="4529" y="2250"/>
                    <a:pt x="4438" y="2554"/>
                    <a:pt x="4256" y="2827"/>
                  </a:cubicBezTo>
                  <a:cubicBezTo>
                    <a:pt x="3952" y="3283"/>
                    <a:pt x="3496" y="3618"/>
                    <a:pt x="2949" y="3769"/>
                  </a:cubicBezTo>
                  <a:cubicBezTo>
                    <a:pt x="2766" y="3815"/>
                    <a:pt x="2577" y="3838"/>
                    <a:pt x="2387" y="3838"/>
                  </a:cubicBezTo>
                  <a:cubicBezTo>
                    <a:pt x="2197" y="3838"/>
                    <a:pt x="2007" y="3815"/>
                    <a:pt x="1824" y="3769"/>
                  </a:cubicBezTo>
                  <a:cubicBezTo>
                    <a:pt x="1612" y="3678"/>
                    <a:pt x="1460" y="3618"/>
                    <a:pt x="1459" y="3618"/>
                  </a:cubicBezTo>
                  <a:lnTo>
                    <a:pt x="1459" y="3618"/>
                  </a:lnTo>
                  <a:cubicBezTo>
                    <a:pt x="1459" y="3648"/>
                    <a:pt x="1490" y="3648"/>
                    <a:pt x="1551" y="3739"/>
                  </a:cubicBezTo>
                  <a:cubicBezTo>
                    <a:pt x="1642" y="3769"/>
                    <a:pt x="1733" y="3830"/>
                    <a:pt x="1824" y="3861"/>
                  </a:cubicBezTo>
                  <a:cubicBezTo>
                    <a:pt x="2064" y="3934"/>
                    <a:pt x="2303" y="3974"/>
                    <a:pt x="2542" y="3974"/>
                  </a:cubicBezTo>
                  <a:cubicBezTo>
                    <a:pt x="2698" y="3974"/>
                    <a:pt x="2854" y="3957"/>
                    <a:pt x="3010" y="3921"/>
                  </a:cubicBezTo>
                  <a:cubicBezTo>
                    <a:pt x="3587" y="3800"/>
                    <a:pt x="4104" y="3435"/>
                    <a:pt x="4438" y="2949"/>
                  </a:cubicBezTo>
                  <a:cubicBezTo>
                    <a:pt x="4621" y="2645"/>
                    <a:pt x="4742" y="2311"/>
                    <a:pt x="4773" y="1946"/>
                  </a:cubicBezTo>
                  <a:cubicBezTo>
                    <a:pt x="4773" y="1581"/>
                    <a:pt x="4742" y="1186"/>
                    <a:pt x="4621" y="852"/>
                  </a:cubicBezTo>
                  <a:cubicBezTo>
                    <a:pt x="4590" y="639"/>
                    <a:pt x="4560" y="487"/>
                    <a:pt x="4499" y="304"/>
                  </a:cubicBezTo>
                  <a:cubicBezTo>
                    <a:pt x="4469" y="244"/>
                    <a:pt x="4469" y="183"/>
                    <a:pt x="4438" y="152"/>
                  </a:cubicBezTo>
                  <a:cubicBezTo>
                    <a:pt x="4408" y="92"/>
                    <a:pt x="4347" y="31"/>
                    <a:pt x="42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434;p70">
              <a:extLst>
                <a:ext uri="{FF2B5EF4-FFF2-40B4-BE49-F238E27FC236}">
                  <a16:creationId xmlns:a16="http://schemas.microsoft.com/office/drawing/2014/main" id="{6411DD38-FE3F-5B68-BF46-D62AB0008A9C}"/>
                </a:ext>
              </a:extLst>
            </p:cNvPr>
            <p:cNvSpPr/>
            <p:nvPr/>
          </p:nvSpPr>
          <p:spPr>
            <a:xfrm>
              <a:off x="8036880" y="3526610"/>
              <a:ext cx="371273" cy="1364948"/>
            </a:xfrm>
            <a:custGeom>
              <a:avLst/>
              <a:gdLst/>
              <a:ahLst/>
              <a:cxnLst/>
              <a:rect l="l" t="t" r="r" b="b"/>
              <a:pathLst>
                <a:path w="11916" h="43808" extrusionOk="0">
                  <a:moveTo>
                    <a:pt x="6323" y="0"/>
                  </a:moveTo>
                  <a:lnTo>
                    <a:pt x="4073" y="4256"/>
                  </a:lnTo>
                  <a:lnTo>
                    <a:pt x="0" y="43466"/>
                  </a:lnTo>
                  <a:cubicBezTo>
                    <a:pt x="1064" y="43694"/>
                    <a:pt x="2151" y="43808"/>
                    <a:pt x="3241" y="43808"/>
                  </a:cubicBezTo>
                  <a:cubicBezTo>
                    <a:pt x="4332" y="43808"/>
                    <a:pt x="5426" y="43694"/>
                    <a:pt x="6505" y="43466"/>
                  </a:cubicBezTo>
                  <a:cubicBezTo>
                    <a:pt x="9879" y="42645"/>
                    <a:pt x="11399" y="37903"/>
                    <a:pt x="11672" y="34894"/>
                  </a:cubicBezTo>
                  <a:cubicBezTo>
                    <a:pt x="11916" y="31916"/>
                    <a:pt x="6323" y="0"/>
                    <a:pt x="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435;p70">
              <a:extLst>
                <a:ext uri="{FF2B5EF4-FFF2-40B4-BE49-F238E27FC236}">
                  <a16:creationId xmlns:a16="http://schemas.microsoft.com/office/drawing/2014/main" id="{7B5DF78C-6062-64B6-2D5E-CD2530366D2D}"/>
                </a:ext>
              </a:extLst>
            </p:cNvPr>
            <p:cNvSpPr/>
            <p:nvPr/>
          </p:nvSpPr>
          <p:spPr>
            <a:xfrm>
              <a:off x="6596442" y="2958374"/>
              <a:ext cx="1637482" cy="2198130"/>
            </a:xfrm>
            <a:custGeom>
              <a:avLst/>
              <a:gdLst/>
              <a:ahLst/>
              <a:cxnLst/>
              <a:rect l="l" t="t" r="r" b="b"/>
              <a:pathLst>
                <a:path w="52555" h="70549" extrusionOk="0">
                  <a:moveTo>
                    <a:pt x="34895" y="1"/>
                  </a:moveTo>
                  <a:cubicBezTo>
                    <a:pt x="30271" y="1135"/>
                    <a:pt x="25523" y="1533"/>
                    <a:pt x="20874" y="1533"/>
                  </a:cubicBezTo>
                  <a:cubicBezTo>
                    <a:pt x="19043" y="1533"/>
                    <a:pt x="17228" y="1472"/>
                    <a:pt x="15442" y="1369"/>
                  </a:cubicBezTo>
                  <a:lnTo>
                    <a:pt x="14864" y="3101"/>
                  </a:lnTo>
                  <a:lnTo>
                    <a:pt x="7022" y="5381"/>
                  </a:lnTo>
                  <a:lnTo>
                    <a:pt x="1" y="33406"/>
                  </a:lnTo>
                  <a:lnTo>
                    <a:pt x="213" y="70549"/>
                  </a:lnTo>
                  <a:lnTo>
                    <a:pt x="47418" y="70427"/>
                  </a:lnTo>
                  <a:lnTo>
                    <a:pt x="47813" y="67053"/>
                  </a:lnTo>
                  <a:cubicBezTo>
                    <a:pt x="47813" y="67053"/>
                    <a:pt x="52555" y="20366"/>
                    <a:pt x="52555" y="18238"/>
                  </a:cubicBezTo>
                  <a:cubicBezTo>
                    <a:pt x="52555" y="15199"/>
                    <a:pt x="47752" y="10366"/>
                    <a:pt x="44287" y="7964"/>
                  </a:cubicBezTo>
                  <a:cubicBezTo>
                    <a:pt x="42615" y="6779"/>
                    <a:pt x="35564" y="1764"/>
                    <a:pt x="35564" y="1764"/>
                  </a:cubicBezTo>
                  <a:lnTo>
                    <a:pt x="34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436;p70">
              <a:extLst>
                <a:ext uri="{FF2B5EF4-FFF2-40B4-BE49-F238E27FC236}">
                  <a16:creationId xmlns:a16="http://schemas.microsoft.com/office/drawing/2014/main" id="{840E4F9F-F468-EDA3-0DAE-5D4423333F5E}"/>
                </a:ext>
              </a:extLst>
            </p:cNvPr>
            <p:cNvSpPr/>
            <p:nvPr/>
          </p:nvSpPr>
          <p:spPr>
            <a:xfrm>
              <a:off x="8106016" y="3908249"/>
              <a:ext cx="128836" cy="975510"/>
            </a:xfrm>
            <a:custGeom>
              <a:avLst/>
              <a:gdLst/>
              <a:ahLst/>
              <a:cxnLst/>
              <a:rect l="l" t="t" r="r" b="b"/>
              <a:pathLst>
                <a:path w="4135" h="31309" extrusionOk="0">
                  <a:moveTo>
                    <a:pt x="3253" y="1"/>
                  </a:moveTo>
                  <a:lnTo>
                    <a:pt x="0" y="31308"/>
                  </a:lnTo>
                  <a:cubicBezTo>
                    <a:pt x="4134" y="21551"/>
                    <a:pt x="3830" y="10548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437;p70">
              <a:extLst>
                <a:ext uri="{FF2B5EF4-FFF2-40B4-BE49-F238E27FC236}">
                  <a16:creationId xmlns:a16="http://schemas.microsoft.com/office/drawing/2014/main" id="{528368ED-141A-B61D-84EA-77CC8809500B}"/>
                </a:ext>
              </a:extLst>
            </p:cNvPr>
            <p:cNvSpPr/>
            <p:nvPr/>
          </p:nvSpPr>
          <p:spPr>
            <a:xfrm>
              <a:off x="8078536" y="3699904"/>
              <a:ext cx="156317" cy="1395981"/>
            </a:xfrm>
            <a:custGeom>
              <a:avLst/>
              <a:gdLst/>
              <a:ahLst/>
              <a:cxnLst/>
              <a:rect l="l" t="t" r="r" b="b"/>
              <a:pathLst>
                <a:path w="5017" h="44804" extrusionOk="0">
                  <a:moveTo>
                    <a:pt x="4986" y="1"/>
                  </a:moveTo>
                  <a:cubicBezTo>
                    <a:pt x="4925" y="1"/>
                    <a:pt x="3770" y="10001"/>
                    <a:pt x="2402" y="22372"/>
                  </a:cubicBezTo>
                  <a:cubicBezTo>
                    <a:pt x="1065" y="34773"/>
                    <a:pt x="1" y="44804"/>
                    <a:pt x="62" y="44804"/>
                  </a:cubicBezTo>
                  <a:cubicBezTo>
                    <a:pt x="92" y="44804"/>
                    <a:pt x="1247" y="34803"/>
                    <a:pt x="2615" y="22402"/>
                  </a:cubicBezTo>
                  <a:cubicBezTo>
                    <a:pt x="3983" y="10031"/>
                    <a:pt x="5016" y="1"/>
                    <a:pt x="4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438;p70">
              <a:extLst>
                <a:ext uri="{FF2B5EF4-FFF2-40B4-BE49-F238E27FC236}">
                  <a16:creationId xmlns:a16="http://schemas.microsoft.com/office/drawing/2014/main" id="{86722660-BD66-F88E-7FE5-89B525397CC2}"/>
                </a:ext>
              </a:extLst>
            </p:cNvPr>
            <p:cNvSpPr/>
            <p:nvPr/>
          </p:nvSpPr>
          <p:spPr>
            <a:xfrm>
              <a:off x="6883395" y="4289919"/>
              <a:ext cx="20876" cy="802181"/>
            </a:xfrm>
            <a:custGeom>
              <a:avLst/>
              <a:gdLst/>
              <a:ahLst/>
              <a:cxnLst/>
              <a:rect l="l" t="t" r="r" b="b"/>
              <a:pathLst>
                <a:path w="670" h="25746" extrusionOk="0">
                  <a:moveTo>
                    <a:pt x="639" y="0"/>
                  </a:moveTo>
                  <a:cubicBezTo>
                    <a:pt x="608" y="0"/>
                    <a:pt x="426" y="5775"/>
                    <a:pt x="274" y="12888"/>
                  </a:cubicBezTo>
                  <a:cubicBezTo>
                    <a:pt x="92" y="19970"/>
                    <a:pt x="0" y="25745"/>
                    <a:pt x="61" y="25745"/>
                  </a:cubicBezTo>
                  <a:cubicBezTo>
                    <a:pt x="122" y="25745"/>
                    <a:pt x="274" y="20000"/>
                    <a:pt x="456" y="12888"/>
                  </a:cubicBezTo>
                  <a:cubicBezTo>
                    <a:pt x="608" y="5775"/>
                    <a:pt x="669" y="3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439;p70">
              <a:extLst>
                <a:ext uri="{FF2B5EF4-FFF2-40B4-BE49-F238E27FC236}">
                  <a16:creationId xmlns:a16="http://schemas.microsoft.com/office/drawing/2014/main" id="{99488DFA-FFD2-9C18-6AE6-81CE909010AA}"/>
                </a:ext>
              </a:extLst>
            </p:cNvPr>
            <p:cNvSpPr/>
            <p:nvPr/>
          </p:nvSpPr>
          <p:spPr>
            <a:xfrm>
              <a:off x="7060490" y="3013303"/>
              <a:ext cx="644960" cy="58825"/>
            </a:xfrm>
            <a:custGeom>
              <a:avLst/>
              <a:gdLst/>
              <a:ahLst/>
              <a:cxnLst/>
              <a:rect l="l" t="t" r="r" b="b"/>
              <a:pathLst>
                <a:path w="20700" h="1888" extrusionOk="0">
                  <a:moveTo>
                    <a:pt x="20700" y="1"/>
                  </a:moveTo>
                  <a:cubicBezTo>
                    <a:pt x="20639" y="1"/>
                    <a:pt x="20548" y="1"/>
                    <a:pt x="20487" y="31"/>
                  </a:cubicBezTo>
                  <a:lnTo>
                    <a:pt x="19910" y="183"/>
                  </a:lnTo>
                  <a:cubicBezTo>
                    <a:pt x="19636" y="244"/>
                    <a:pt x="19332" y="305"/>
                    <a:pt x="18967" y="396"/>
                  </a:cubicBezTo>
                  <a:cubicBezTo>
                    <a:pt x="18603" y="487"/>
                    <a:pt x="18177" y="609"/>
                    <a:pt x="17721" y="700"/>
                  </a:cubicBezTo>
                  <a:cubicBezTo>
                    <a:pt x="16809" y="882"/>
                    <a:pt x="15685" y="1065"/>
                    <a:pt x="14469" y="1247"/>
                  </a:cubicBezTo>
                  <a:cubicBezTo>
                    <a:pt x="13223" y="1429"/>
                    <a:pt x="11855" y="1551"/>
                    <a:pt x="10426" y="1612"/>
                  </a:cubicBezTo>
                  <a:cubicBezTo>
                    <a:pt x="9398" y="1662"/>
                    <a:pt x="8371" y="1687"/>
                    <a:pt x="7343" y="1687"/>
                  </a:cubicBezTo>
                  <a:cubicBezTo>
                    <a:pt x="5909" y="1687"/>
                    <a:pt x="4474" y="1639"/>
                    <a:pt x="3040" y="1551"/>
                  </a:cubicBezTo>
                  <a:cubicBezTo>
                    <a:pt x="2098" y="1490"/>
                    <a:pt x="1338" y="1429"/>
                    <a:pt x="821" y="1369"/>
                  </a:cubicBezTo>
                  <a:lnTo>
                    <a:pt x="213" y="1338"/>
                  </a:lnTo>
                  <a:cubicBezTo>
                    <a:pt x="183" y="1323"/>
                    <a:pt x="145" y="1315"/>
                    <a:pt x="107" y="1315"/>
                  </a:cubicBezTo>
                  <a:cubicBezTo>
                    <a:pt x="69" y="1315"/>
                    <a:pt x="31" y="1323"/>
                    <a:pt x="0" y="1338"/>
                  </a:cubicBezTo>
                  <a:cubicBezTo>
                    <a:pt x="61" y="1338"/>
                    <a:pt x="122" y="1369"/>
                    <a:pt x="213" y="1369"/>
                  </a:cubicBezTo>
                  <a:lnTo>
                    <a:pt x="821" y="1460"/>
                  </a:lnTo>
                  <a:cubicBezTo>
                    <a:pt x="1338" y="1521"/>
                    <a:pt x="2098" y="1612"/>
                    <a:pt x="3040" y="1703"/>
                  </a:cubicBezTo>
                  <a:cubicBezTo>
                    <a:pt x="4630" y="1821"/>
                    <a:pt x="6220" y="1888"/>
                    <a:pt x="7810" y="1888"/>
                  </a:cubicBezTo>
                  <a:cubicBezTo>
                    <a:pt x="8682" y="1888"/>
                    <a:pt x="9554" y="1868"/>
                    <a:pt x="10426" y="1825"/>
                  </a:cubicBezTo>
                  <a:cubicBezTo>
                    <a:pt x="11885" y="1764"/>
                    <a:pt x="13253" y="1642"/>
                    <a:pt x="14499" y="1460"/>
                  </a:cubicBezTo>
                  <a:cubicBezTo>
                    <a:pt x="15715" y="1247"/>
                    <a:pt x="16840" y="1065"/>
                    <a:pt x="17752" y="852"/>
                  </a:cubicBezTo>
                  <a:cubicBezTo>
                    <a:pt x="18238" y="761"/>
                    <a:pt x="18633" y="639"/>
                    <a:pt x="18998" y="548"/>
                  </a:cubicBezTo>
                  <a:cubicBezTo>
                    <a:pt x="19363" y="457"/>
                    <a:pt x="19666" y="335"/>
                    <a:pt x="19910" y="274"/>
                  </a:cubicBezTo>
                  <a:lnTo>
                    <a:pt x="20487" y="92"/>
                  </a:lnTo>
                  <a:cubicBezTo>
                    <a:pt x="20578" y="62"/>
                    <a:pt x="20639" y="31"/>
                    <a:pt x="20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440;p70">
              <a:extLst>
                <a:ext uri="{FF2B5EF4-FFF2-40B4-BE49-F238E27FC236}">
                  <a16:creationId xmlns:a16="http://schemas.microsoft.com/office/drawing/2014/main" id="{47421EDD-9BA7-3FAF-58F1-E81C5335BF81}"/>
                </a:ext>
              </a:extLst>
            </p:cNvPr>
            <p:cNvSpPr/>
            <p:nvPr/>
          </p:nvSpPr>
          <p:spPr>
            <a:xfrm>
              <a:off x="5320792" y="2679708"/>
              <a:ext cx="411809" cy="302041"/>
            </a:xfrm>
            <a:custGeom>
              <a:avLst/>
              <a:gdLst/>
              <a:ahLst/>
              <a:cxnLst/>
              <a:rect l="l" t="t" r="r" b="b"/>
              <a:pathLst>
                <a:path w="13217" h="9694" extrusionOk="0">
                  <a:moveTo>
                    <a:pt x="1887" y="1"/>
                  </a:moveTo>
                  <a:cubicBezTo>
                    <a:pt x="1353" y="1"/>
                    <a:pt x="840" y="228"/>
                    <a:pt x="487" y="647"/>
                  </a:cubicBezTo>
                  <a:cubicBezTo>
                    <a:pt x="1" y="1255"/>
                    <a:pt x="61" y="2106"/>
                    <a:pt x="608" y="2653"/>
                  </a:cubicBezTo>
                  <a:cubicBezTo>
                    <a:pt x="1125" y="3230"/>
                    <a:pt x="3010" y="4477"/>
                    <a:pt x="3678" y="4902"/>
                  </a:cubicBezTo>
                  <a:lnTo>
                    <a:pt x="9910" y="8975"/>
                  </a:lnTo>
                  <a:cubicBezTo>
                    <a:pt x="10274" y="9249"/>
                    <a:pt x="10730" y="9462"/>
                    <a:pt x="11186" y="9614"/>
                  </a:cubicBezTo>
                  <a:cubicBezTo>
                    <a:pt x="11335" y="9668"/>
                    <a:pt x="11481" y="9693"/>
                    <a:pt x="11620" y="9693"/>
                  </a:cubicBezTo>
                  <a:cubicBezTo>
                    <a:pt x="12563" y="9693"/>
                    <a:pt x="13216" y="8546"/>
                    <a:pt x="12554" y="7699"/>
                  </a:cubicBezTo>
                  <a:cubicBezTo>
                    <a:pt x="12250" y="7243"/>
                    <a:pt x="11855" y="6848"/>
                    <a:pt x="11429" y="6574"/>
                  </a:cubicBezTo>
                  <a:lnTo>
                    <a:pt x="4408" y="1194"/>
                  </a:lnTo>
                  <a:cubicBezTo>
                    <a:pt x="3830" y="708"/>
                    <a:pt x="3192" y="312"/>
                    <a:pt x="2493" y="100"/>
                  </a:cubicBezTo>
                  <a:cubicBezTo>
                    <a:pt x="2293" y="33"/>
                    <a:pt x="2088" y="1"/>
                    <a:pt x="18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441;p70">
              <a:extLst>
                <a:ext uri="{FF2B5EF4-FFF2-40B4-BE49-F238E27FC236}">
                  <a16:creationId xmlns:a16="http://schemas.microsoft.com/office/drawing/2014/main" id="{1591AE3B-FF0D-C54C-B212-0E6B676B3328}"/>
                </a:ext>
              </a:extLst>
            </p:cNvPr>
            <p:cNvSpPr/>
            <p:nvPr/>
          </p:nvSpPr>
          <p:spPr>
            <a:xfrm>
              <a:off x="5211899" y="2716878"/>
              <a:ext cx="663904" cy="1320237"/>
            </a:xfrm>
            <a:custGeom>
              <a:avLst/>
              <a:gdLst/>
              <a:ahLst/>
              <a:cxnLst/>
              <a:rect l="l" t="t" r="r" b="b"/>
              <a:pathLst>
                <a:path w="21308" h="42373" extrusionOk="0">
                  <a:moveTo>
                    <a:pt x="9540" y="0"/>
                  </a:moveTo>
                  <a:cubicBezTo>
                    <a:pt x="9531" y="0"/>
                    <a:pt x="9522" y="0"/>
                    <a:pt x="9514" y="1"/>
                  </a:cubicBezTo>
                  <a:cubicBezTo>
                    <a:pt x="8511" y="31"/>
                    <a:pt x="7690" y="244"/>
                    <a:pt x="7477" y="1004"/>
                  </a:cubicBezTo>
                  <a:cubicBezTo>
                    <a:pt x="7477" y="1004"/>
                    <a:pt x="7166" y="966"/>
                    <a:pt x="6772" y="966"/>
                  </a:cubicBezTo>
                  <a:cubicBezTo>
                    <a:pt x="6237" y="966"/>
                    <a:pt x="5551" y="1036"/>
                    <a:pt x="5289" y="1369"/>
                  </a:cubicBezTo>
                  <a:cubicBezTo>
                    <a:pt x="4985" y="1733"/>
                    <a:pt x="4711" y="2159"/>
                    <a:pt x="4499" y="2585"/>
                  </a:cubicBezTo>
                  <a:cubicBezTo>
                    <a:pt x="4499" y="2585"/>
                    <a:pt x="4453" y="2581"/>
                    <a:pt x="4373" y="2581"/>
                  </a:cubicBezTo>
                  <a:cubicBezTo>
                    <a:pt x="3943" y="2581"/>
                    <a:pt x="2533" y="2689"/>
                    <a:pt x="2097" y="4074"/>
                  </a:cubicBezTo>
                  <a:cubicBezTo>
                    <a:pt x="2097" y="4074"/>
                    <a:pt x="304" y="4986"/>
                    <a:pt x="152" y="6293"/>
                  </a:cubicBezTo>
                  <a:cubicBezTo>
                    <a:pt x="0" y="7630"/>
                    <a:pt x="517" y="13770"/>
                    <a:pt x="1064" y="15351"/>
                  </a:cubicBezTo>
                  <a:cubicBezTo>
                    <a:pt x="1641" y="16931"/>
                    <a:pt x="3739" y="20244"/>
                    <a:pt x="4347" y="25108"/>
                  </a:cubicBezTo>
                  <a:cubicBezTo>
                    <a:pt x="4924" y="30001"/>
                    <a:pt x="7082" y="33193"/>
                    <a:pt x="8997" y="40336"/>
                  </a:cubicBezTo>
                  <a:lnTo>
                    <a:pt x="14195" y="42372"/>
                  </a:lnTo>
                  <a:lnTo>
                    <a:pt x="20851" y="33315"/>
                  </a:lnTo>
                  <a:lnTo>
                    <a:pt x="21307" y="33254"/>
                  </a:lnTo>
                  <a:lnTo>
                    <a:pt x="11915" y="16840"/>
                  </a:lnTo>
                  <a:lnTo>
                    <a:pt x="13405" y="12098"/>
                  </a:lnTo>
                  <a:cubicBezTo>
                    <a:pt x="13405" y="12098"/>
                    <a:pt x="15107" y="5351"/>
                    <a:pt x="13678" y="3618"/>
                  </a:cubicBezTo>
                  <a:cubicBezTo>
                    <a:pt x="13678" y="3618"/>
                    <a:pt x="10598" y="0"/>
                    <a:pt x="9540" y="0"/>
                  </a:cubicBezTo>
                  <a:close/>
                </a:path>
              </a:pathLst>
            </a:custGeom>
            <a:solidFill>
              <a:srgbClr val="AE7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442;p70">
              <a:extLst>
                <a:ext uri="{FF2B5EF4-FFF2-40B4-BE49-F238E27FC236}">
                  <a16:creationId xmlns:a16="http://schemas.microsoft.com/office/drawing/2014/main" id="{4AD66235-B972-8973-67D0-4577B6C2A878}"/>
                </a:ext>
              </a:extLst>
            </p:cNvPr>
            <p:cNvSpPr/>
            <p:nvPr/>
          </p:nvSpPr>
          <p:spPr>
            <a:xfrm>
              <a:off x="5447693" y="2744359"/>
              <a:ext cx="54962" cy="87148"/>
            </a:xfrm>
            <a:custGeom>
              <a:avLst/>
              <a:gdLst/>
              <a:ahLst/>
              <a:cxnLst/>
              <a:rect l="l" t="t" r="r" b="b"/>
              <a:pathLst>
                <a:path w="1764" h="2797" extrusionOk="0">
                  <a:moveTo>
                    <a:pt x="1" y="0"/>
                  </a:moveTo>
                  <a:lnTo>
                    <a:pt x="1" y="31"/>
                  </a:lnTo>
                  <a:cubicBezTo>
                    <a:pt x="396" y="396"/>
                    <a:pt x="760" y="821"/>
                    <a:pt x="1095" y="1277"/>
                  </a:cubicBezTo>
                  <a:cubicBezTo>
                    <a:pt x="1368" y="1763"/>
                    <a:pt x="1581" y="2280"/>
                    <a:pt x="1764" y="2797"/>
                  </a:cubicBezTo>
                  <a:cubicBezTo>
                    <a:pt x="1764" y="1611"/>
                    <a:pt x="1064" y="51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443;p70">
              <a:extLst>
                <a:ext uri="{FF2B5EF4-FFF2-40B4-BE49-F238E27FC236}">
                  <a16:creationId xmlns:a16="http://schemas.microsoft.com/office/drawing/2014/main" id="{2C9354BA-6CE6-10E1-F57E-89AAEF2561F9}"/>
                </a:ext>
              </a:extLst>
            </p:cNvPr>
            <p:cNvSpPr/>
            <p:nvPr/>
          </p:nvSpPr>
          <p:spPr>
            <a:xfrm>
              <a:off x="5354877" y="2797387"/>
              <a:ext cx="54962" cy="78642"/>
            </a:xfrm>
            <a:custGeom>
              <a:avLst/>
              <a:gdLst/>
              <a:ahLst/>
              <a:cxnLst/>
              <a:rect l="l" t="t" r="r" b="b"/>
              <a:pathLst>
                <a:path w="1764" h="2524" extrusionOk="0">
                  <a:moveTo>
                    <a:pt x="1" y="1"/>
                  </a:moveTo>
                  <a:cubicBezTo>
                    <a:pt x="366" y="335"/>
                    <a:pt x="730" y="730"/>
                    <a:pt x="1065" y="1125"/>
                  </a:cubicBezTo>
                  <a:cubicBezTo>
                    <a:pt x="1338" y="1581"/>
                    <a:pt x="1581" y="2037"/>
                    <a:pt x="1764" y="2523"/>
                  </a:cubicBezTo>
                  <a:cubicBezTo>
                    <a:pt x="1703" y="1429"/>
                    <a:pt x="1004" y="42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444;p70">
              <a:extLst>
                <a:ext uri="{FF2B5EF4-FFF2-40B4-BE49-F238E27FC236}">
                  <a16:creationId xmlns:a16="http://schemas.microsoft.com/office/drawing/2014/main" id="{BB6E18A4-CBD4-0AC8-37C7-DD6C575CCE58}"/>
                </a:ext>
              </a:extLst>
            </p:cNvPr>
            <p:cNvSpPr/>
            <p:nvPr/>
          </p:nvSpPr>
          <p:spPr>
            <a:xfrm>
              <a:off x="5279135" y="2841910"/>
              <a:ext cx="50226" cy="70136"/>
            </a:xfrm>
            <a:custGeom>
              <a:avLst/>
              <a:gdLst/>
              <a:ahLst/>
              <a:cxnLst/>
              <a:rect l="l" t="t" r="r" b="b"/>
              <a:pathLst>
                <a:path w="1612" h="2251" extrusionOk="0">
                  <a:moveTo>
                    <a:pt x="31" y="0"/>
                  </a:moveTo>
                  <a:cubicBezTo>
                    <a:pt x="0" y="31"/>
                    <a:pt x="456" y="456"/>
                    <a:pt x="882" y="1064"/>
                  </a:cubicBezTo>
                  <a:cubicBezTo>
                    <a:pt x="1296" y="1686"/>
                    <a:pt x="1538" y="2251"/>
                    <a:pt x="1606" y="2251"/>
                  </a:cubicBezTo>
                  <a:cubicBezTo>
                    <a:pt x="1608" y="2251"/>
                    <a:pt x="1610" y="2250"/>
                    <a:pt x="1611" y="2249"/>
                  </a:cubicBezTo>
                  <a:cubicBezTo>
                    <a:pt x="1429" y="1307"/>
                    <a:pt x="851" y="486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445;p70">
              <a:extLst>
                <a:ext uri="{FF2B5EF4-FFF2-40B4-BE49-F238E27FC236}">
                  <a16:creationId xmlns:a16="http://schemas.microsoft.com/office/drawing/2014/main" id="{7770E265-66A9-AF96-C179-A60C8E3CCC67}"/>
                </a:ext>
              </a:extLst>
            </p:cNvPr>
            <p:cNvSpPr/>
            <p:nvPr/>
          </p:nvSpPr>
          <p:spPr>
            <a:xfrm>
              <a:off x="5554717" y="2846397"/>
              <a:ext cx="64434" cy="16358"/>
            </a:xfrm>
            <a:custGeom>
              <a:avLst/>
              <a:gdLst/>
              <a:ahLst/>
              <a:cxnLst/>
              <a:rect l="l" t="t" r="r" b="b"/>
              <a:pathLst>
                <a:path w="2068" h="525" extrusionOk="0">
                  <a:moveTo>
                    <a:pt x="923" y="0"/>
                  </a:moveTo>
                  <a:cubicBezTo>
                    <a:pt x="698" y="0"/>
                    <a:pt x="475" y="59"/>
                    <a:pt x="274" y="160"/>
                  </a:cubicBezTo>
                  <a:cubicBezTo>
                    <a:pt x="61" y="251"/>
                    <a:pt x="0" y="373"/>
                    <a:pt x="0" y="403"/>
                  </a:cubicBezTo>
                  <a:cubicBezTo>
                    <a:pt x="335" y="282"/>
                    <a:pt x="699" y="221"/>
                    <a:pt x="1064" y="221"/>
                  </a:cubicBezTo>
                  <a:cubicBezTo>
                    <a:pt x="1398" y="251"/>
                    <a:pt x="1733" y="373"/>
                    <a:pt x="2067" y="525"/>
                  </a:cubicBezTo>
                  <a:cubicBezTo>
                    <a:pt x="2067" y="525"/>
                    <a:pt x="2006" y="403"/>
                    <a:pt x="1824" y="282"/>
                  </a:cubicBezTo>
                  <a:cubicBezTo>
                    <a:pt x="1611" y="99"/>
                    <a:pt x="1338" y="8"/>
                    <a:pt x="1064" y="8"/>
                  </a:cubicBezTo>
                  <a:cubicBezTo>
                    <a:pt x="1017" y="3"/>
                    <a:pt x="970" y="0"/>
                    <a:pt x="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446;p70">
              <a:extLst>
                <a:ext uri="{FF2B5EF4-FFF2-40B4-BE49-F238E27FC236}">
                  <a16:creationId xmlns:a16="http://schemas.microsoft.com/office/drawing/2014/main" id="{5EB679C1-5C3B-2BCA-7ADD-96B2B563D4BF}"/>
                </a:ext>
              </a:extLst>
            </p:cNvPr>
            <p:cNvSpPr/>
            <p:nvPr/>
          </p:nvSpPr>
          <p:spPr>
            <a:xfrm>
              <a:off x="5437287" y="2886028"/>
              <a:ext cx="58732" cy="45864"/>
            </a:xfrm>
            <a:custGeom>
              <a:avLst/>
              <a:gdLst/>
              <a:ahLst/>
              <a:cxnLst/>
              <a:rect l="l" t="t" r="r" b="b"/>
              <a:pathLst>
                <a:path w="1885" h="1472" extrusionOk="0">
                  <a:moveTo>
                    <a:pt x="1689" y="0"/>
                  </a:moveTo>
                  <a:cubicBezTo>
                    <a:pt x="1639" y="0"/>
                    <a:pt x="1582" y="4"/>
                    <a:pt x="1520" y="13"/>
                  </a:cubicBezTo>
                  <a:cubicBezTo>
                    <a:pt x="1186" y="43"/>
                    <a:pt x="912" y="195"/>
                    <a:pt x="669" y="378"/>
                  </a:cubicBezTo>
                  <a:cubicBezTo>
                    <a:pt x="426" y="560"/>
                    <a:pt x="213" y="803"/>
                    <a:pt x="91" y="1107"/>
                  </a:cubicBezTo>
                  <a:cubicBezTo>
                    <a:pt x="0" y="1320"/>
                    <a:pt x="0" y="1441"/>
                    <a:pt x="31" y="1472"/>
                  </a:cubicBezTo>
                  <a:cubicBezTo>
                    <a:pt x="243" y="1107"/>
                    <a:pt x="487" y="803"/>
                    <a:pt x="791" y="529"/>
                  </a:cubicBezTo>
                  <a:cubicBezTo>
                    <a:pt x="1125" y="317"/>
                    <a:pt x="1490" y="134"/>
                    <a:pt x="1885" y="43"/>
                  </a:cubicBezTo>
                  <a:cubicBezTo>
                    <a:pt x="1885" y="22"/>
                    <a:pt x="1809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447;p70">
              <a:extLst>
                <a:ext uri="{FF2B5EF4-FFF2-40B4-BE49-F238E27FC236}">
                  <a16:creationId xmlns:a16="http://schemas.microsoft.com/office/drawing/2014/main" id="{E250A8A0-64F2-67A9-A77C-475AF20535AA}"/>
                </a:ext>
              </a:extLst>
            </p:cNvPr>
            <p:cNvSpPr/>
            <p:nvPr/>
          </p:nvSpPr>
          <p:spPr>
            <a:xfrm>
              <a:off x="5321727" y="2928838"/>
              <a:ext cx="76741" cy="27699"/>
            </a:xfrm>
            <a:custGeom>
              <a:avLst/>
              <a:gdLst/>
              <a:ahLst/>
              <a:cxnLst/>
              <a:rect l="l" t="t" r="r" b="b"/>
              <a:pathLst>
                <a:path w="2463" h="889" extrusionOk="0">
                  <a:moveTo>
                    <a:pt x="1676" y="0"/>
                  </a:moveTo>
                  <a:cubicBezTo>
                    <a:pt x="1156" y="0"/>
                    <a:pt x="632" y="190"/>
                    <a:pt x="244" y="554"/>
                  </a:cubicBezTo>
                  <a:cubicBezTo>
                    <a:pt x="62" y="736"/>
                    <a:pt x="1" y="858"/>
                    <a:pt x="31" y="888"/>
                  </a:cubicBezTo>
                  <a:cubicBezTo>
                    <a:pt x="366" y="614"/>
                    <a:pt x="761" y="432"/>
                    <a:pt x="1156" y="280"/>
                  </a:cubicBezTo>
                  <a:cubicBezTo>
                    <a:pt x="1426" y="222"/>
                    <a:pt x="1708" y="201"/>
                    <a:pt x="1986" y="201"/>
                  </a:cubicBezTo>
                  <a:cubicBezTo>
                    <a:pt x="2147" y="201"/>
                    <a:pt x="2307" y="208"/>
                    <a:pt x="2463" y="219"/>
                  </a:cubicBezTo>
                  <a:cubicBezTo>
                    <a:pt x="2463" y="189"/>
                    <a:pt x="2341" y="98"/>
                    <a:pt x="2068" y="37"/>
                  </a:cubicBezTo>
                  <a:cubicBezTo>
                    <a:pt x="1939" y="12"/>
                    <a:pt x="1807" y="0"/>
                    <a:pt x="1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448;p70">
              <a:extLst>
                <a:ext uri="{FF2B5EF4-FFF2-40B4-BE49-F238E27FC236}">
                  <a16:creationId xmlns:a16="http://schemas.microsoft.com/office/drawing/2014/main" id="{59F2F17A-2576-DE2D-720A-ADCB5ECC783F}"/>
                </a:ext>
              </a:extLst>
            </p:cNvPr>
            <p:cNvSpPr/>
            <p:nvPr/>
          </p:nvSpPr>
          <p:spPr>
            <a:xfrm>
              <a:off x="5245985" y="3097582"/>
              <a:ext cx="1930114" cy="1425985"/>
            </a:xfrm>
            <a:custGeom>
              <a:avLst/>
              <a:gdLst/>
              <a:ahLst/>
              <a:cxnLst/>
              <a:rect l="l" t="t" r="r" b="b"/>
              <a:pathLst>
                <a:path w="61947" h="45767" extrusionOk="0">
                  <a:moveTo>
                    <a:pt x="55716" y="1"/>
                  </a:moveTo>
                  <a:cubicBezTo>
                    <a:pt x="55716" y="1"/>
                    <a:pt x="50822" y="822"/>
                    <a:pt x="50396" y="913"/>
                  </a:cubicBezTo>
                  <a:cubicBezTo>
                    <a:pt x="48907" y="1278"/>
                    <a:pt x="44834" y="3983"/>
                    <a:pt x="40183" y="8633"/>
                  </a:cubicBezTo>
                  <a:cubicBezTo>
                    <a:pt x="35715" y="13071"/>
                    <a:pt x="26931" y="22251"/>
                    <a:pt x="26931" y="22251"/>
                  </a:cubicBezTo>
                  <a:cubicBezTo>
                    <a:pt x="26931" y="22251"/>
                    <a:pt x="26366" y="21686"/>
                    <a:pt x="25529" y="21686"/>
                  </a:cubicBezTo>
                  <a:cubicBezTo>
                    <a:pt x="24965" y="21686"/>
                    <a:pt x="24278" y="21942"/>
                    <a:pt x="23557" y="22798"/>
                  </a:cubicBezTo>
                  <a:lnTo>
                    <a:pt x="11551" y="5199"/>
                  </a:lnTo>
                  <a:lnTo>
                    <a:pt x="1763" y="8968"/>
                  </a:lnTo>
                  <a:lnTo>
                    <a:pt x="2675" y="12858"/>
                  </a:lnTo>
                  <a:cubicBezTo>
                    <a:pt x="0" y="17630"/>
                    <a:pt x="8633" y="29363"/>
                    <a:pt x="10365" y="32281"/>
                  </a:cubicBezTo>
                  <a:cubicBezTo>
                    <a:pt x="10365" y="32281"/>
                    <a:pt x="18487" y="45767"/>
                    <a:pt x="25741" y="45767"/>
                  </a:cubicBezTo>
                  <a:cubicBezTo>
                    <a:pt x="26400" y="45767"/>
                    <a:pt x="27052" y="45655"/>
                    <a:pt x="27691" y="45412"/>
                  </a:cubicBezTo>
                  <a:cubicBezTo>
                    <a:pt x="34651" y="42768"/>
                    <a:pt x="43193" y="35929"/>
                    <a:pt x="44834" y="34500"/>
                  </a:cubicBezTo>
                  <a:lnTo>
                    <a:pt x="54925" y="26840"/>
                  </a:lnTo>
                  <a:cubicBezTo>
                    <a:pt x="54925" y="26840"/>
                    <a:pt x="61947" y="13405"/>
                    <a:pt x="58846" y="6688"/>
                  </a:cubicBezTo>
                  <a:lnTo>
                    <a:pt x="55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449;p70">
              <a:extLst>
                <a:ext uri="{FF2B5EF4-FFF2-40B4-BE49-F238E27FC236}">
                  <a16:creationId xmlns:a16="http://schemas.microsoft.com/office/drawing/2014/main" id="{D2C2512E-3133-9132-1650-E04F94E5ED84}"/>
                </a:ext>
              </a:extLst>
            </p:cNvPr>
            <p:cNvSpPr/>
            <p:nvPr/>
          </p:nvSpPr>
          <p:spPr>
            <a:xfrm>
              <a:off x="6368219" y="3942335"/>
              <a:ext cx="581524" cy="432840"/>
            </a:xfrm>
            <a:custGeom>
              <a:avLst/>
              <a:gdLst/>
              <a:ahLst/>
              <a:cxnLst/>
              <a:rect l="l" t="t" r="r" b="b"/>
              <a:pathLst>
                <a:path w="18664" h="13892" extrusionOk="0">
                  <a:moveTo>
                    <a:pt x="18663" y="1"/>
                  </a:moveTo>
                  <a:lnTo>
                    <a:pt x="18663" y="1"/>
                  </a:lnTo>
                  <a:cubicBezTo>
                    <a:pt x="18572" y="31"/>
                    <a:pt x="18511" y="62"/>
                    <a:pt x="18450" y="122"/>
                  </a:cubicBezTo>
                  <a:lnTo>
                    <a:pt x="17903" y="518"/>
                  </a:lnTo>
                  <a:lnTo>
                    <a:pt x="15928" y="2037"/>
                  </a:lnTo>
                  <a:cubicBezTo>
                    <a:pt x="14256" y="3314"/>
                    <a:pt x="11946" y="5077"/>
                    <a:pt x="9392" y="7022"/>
                  </a:cubicBezTo>
                  <a:cubicBezTo>
                    <a:pt x="6809" y="8937"/>
                    <a:pt x="4438" y="10639"/>
                    <a:pt x="2766" y="11885"/>
                  </a:cubicBezTo>
                  <a:lnTo>
                    <a:pt x="730" y="13344"/>
                  </a:lnTo>
                  <a:lnTo>
                    <a:pt x="183" y="13740"/>
                  </a:lnTo>
                  <a:cubicBezTo>
                    <a:pt x="122" y="13800"/>
                    <a:pt x="61" y="13831"/>
                    <a:pt x="0" y="13892"/>
                  </a:cubicBezTo>
                  <a:cubicBezTo>
                    <a:pt x="91" y="13861"/>
                    <a:pt x="152" y="13831"/>
                    <a:pt x="213" y="13770"/>
                  </a:cubicBezTo>
                  <a:lnTo>
                    <a:pt x="760" y="13405"/>
                  </a:lnTo>
                  <a:cubicBezTo>
                    <a:pt x="1277" y="13071"/>
                    <a:pt x="1976" y="12585"/>
                    <a:pt x="2827" y="11977"/>
                  </a:cubicBezTo>
                  <a:cubicBezTo>
                    <a:pt x="4560" y="10761"/>
                    <a:pt x="6900" y="9059"/>
                    <a:pt x="9484" y="7144"/>
                  </a:cubicBezTo>
                  <a:cubicBezTo>
                    <a:pt x="12067" y="5229"/>
                    <a:pt x="14377" y="3436"/>
                    <a:pt x="16019" y="2129"/>
                  </a:cubicBezTo>
                  <a:cubicBezTo>
                    <a:pt x="16839" y="1490"/>
                    <a:pt x="17508" y="943"/>
                    <a:pt x="17964" y="578"/>
                  </a:cubicBezTo>
                  <a:lnTo>
                    <a:pt x="18481" y="153"/>
                  </a:lnTo>
                  <a:cubicBezTo>
                    <a:pt x="18542" y="92"/>
                    <a:pt x="18602" y="31"/>
                    <a:pt x="186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450;p70">
              <a:extLst>
                <a:ext uri="{FF2B5EF4-FFF2-40B4-BE49-F238E27FC236}">
                  <a16:creationId xmlns:a16="http://schemas.microsoft.com/office/drawing/2014/main" id="{69D24064-EC19-FDA8-968B-3BA6A47DBAE3}"/>
                </a:ext>
              </a:extLst>
            </p:cNvPr>
            <p:cNvSpPr/>
            <p:nvPr/>
          </p:nvSpPr>
          <p:spPr>
            <a:xfrm>
              <a:off x="6007393" y="3778513"/>
              <a:ext cx="86213" cy="268983"/>
            </a:xfrm>
            <a:custGeom>
              <a:avLst/>
              <a:gdLst/>
              <a:ahLst/>
              <a:cxnLst/>
              <a:rect l="l" t="t" r="r" b="b"/>
              <a:pathLst>
                <a:path w="2767" h="8633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645" y="92"/>
                    <a:pt x="2584" y="183"/>
                    <a:pt x="2493" y="274"/>
                  </a:cubicBezTo>
                  <a:cubicBezTo>
                    <a:pt x="2311" y="548"/>
                    <a:pt x="2098" y="791"/>
                    <a:pt x="1946" y="1095"/>
                  </a:cubicBezTo>
                  <a:cubicBezTo>
                    <a:pt x="760" y="2949"/>
                    <a:pt x="92" y="5076"/>
                    <a:pt x="31" y="7265"/>
                  </a:cubicBezTo>
                  <a:cubicBezTo>
                    <a:pt x="0" y="7599"/>
                    <a:pt x="0" y="7934"/>
                    <a:pt x="31" y="8268"/>
                  </a:cubicBezTo>
                  <a:cubicBezTo>
                    <a:pt x="0" y="8390"/>
                    <a:pt x="31" y="8511"/>
                    <a:pt x="61" y="8633"/>
                  </a:cubicBezTo>
                  <a:cubicBezTo>
                    <a:pt x="92" y="8633"/>
                    <a:pt x="61" y="8116"/>
                    <a:pt x="122" y="7295"/>
                  </a:cubicBezTo>
                  <a:cubicBezTo>
                    <a:pt x="213" y="6201"/>
                    <a:pt x="426" y="5137"/>
                    <a:pt x="730" y="4104"/>
                  </a:cubicBezTo>
                  <a:cubicBezTo>
                    <a:pt x="1064" y="3070"/>
                    <a:pt x="1490" y="2067"/>
                    <a:pt x="2037" y="1125"/>
                  </a:cubicBezTo>
                  <a:cubicBezTo>
                    <a:pt x="2462" y="426"/>
                    <a:pt x="2766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451;p70">
              <a:extLst>
                <a:ext uri="{FF2B5EF4-FFF2-40B4-BE49-F238E27FC236}">
                  <a16:creationId xmlns:a16="http://schemas.microsoft.com/office/drawing/2014/main" id="{D689D67E-48E3-AC52-2C7A-4EE4BC41D233}"/>
                </a:ext>
              </a:extLst>
            </p:cNvPr>
            <p:cNvSpPr/>
            <p:nvPr/>
          </p:nvSpPr>
          <p:spPr>
            <a:xfrm>
              <a:off x="5930685" y="3802192"/>
              <a:ext cx="38853" cy="220689"/>
            </a:xfrm>
            <a:custGeom>
              <a:avLst/>
              <a:gdLst/>
              <a:ahLst/>
              <a:cxnLst/>
              <a:rect l="l" t="t" r="r" b="b"/>
              <a:pathLst>
                <a:path w="1247" h="7083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1155" y="91"/>
                    <a:pt x="1095" y="152"/>
                    <a:pt x="1064" y="243"/>
                  </a:cubicBezTo>
                  <a:cubicBezTo>
                    <a:pt x="1003" y="426"/>
                    <a:pt x="882" y="669"/>
                    <a:pt x="760" y="973"/>
                  </a:cubicBezTo>
                  <a:cubicBezTo>
                    <a:pt x="183" y="2584"/>
                    <a:pt x="0" y="4347"/>
                    <a:pt x="213" y="6049"/>
                  </a:cubicBezTo>
                  <a:cubicBezTo>
                    <a:pt x="244" y="6383"/>
                    <a:pt x="274" y="6657"/>
                    <a:pt x="335" y="6809"/>
                  </a:cubicBezTo>
                  <a:cubicBezTo>
                    <a:pt x="335" y="6900"/>
                    <a:pt x="365" y="6991"/>
                    <a:pt x="396" y="7082"/>
                  </a:cubicBezTo>
                  <a:cubicBezTo>
                    <a:pt x="426" y="7082"/>
                    <a:pt x="365" y="6687"/>
                    <a:pt x="304" y="6049"/>
                  </a:cubicBezTo>
                  <a:cubicBezTo>
                    <a:pt x="244" y="5198"/>
                    <a:pt x="274" y="4347"/>
                    <a:pt x="365" y="3496"/>
                  </a:cubicBezTo>
                  <a:cubicBezTo>
                    <a:pt x="456" y="2645"/>
                    <a:pt x="639" y="1824"/>
                    <a:pt x="882" y="1003"/>
                  </a:cubicBezTo>
                  <a:cubicBezTo>
                    <a:pt x="1095" y="395"/>
                    <a:pt x="1247" y="31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452;p70">
              <a:extLst>
                <a:ext uri="{FF2B5EF4-FFF2-40B4-BE49-F238E27FC236}">
                  <a16:creationId xmlns:a16="http://schemas.microsoft.com/office/drawing/2014/main" id="{27A4A46F-41B1-6BA6-F0D0-4523469E54B6}"/>
                </a:ext>
              </a:extLst>
            </p:cNvPr>
            <p:cNvSpPr/>
            <p:nvPr/>
          </p:nvSpPr>
          <p:spPr>
            <a:xfrm>
              <a:off x="6821830" y="3233955"/>
              <a:ext cx="289827" cy="585325"/>
            </a:xfrm>
            <a:custGeom>
              <a:avLst/>
              <a:gdLst/>
              <a:ahLst/>
              <a:cxnLst/>
              <a:rect l="l" t="t" r="r" b="b"/>
              <a:pathLst>
                <a:path w="9302" h="18786" extrusionOk="0">
                  <a:moveTo>
                    <a:pt x="1" y="1"/>
                  </a:moveTo>
                  <a:cubicBezTo>
                    <a:pt x="1" y="1"/>
                    <a:pt x="335" y="92"/>
                    <a:pt x="882" y="305"/>
                  </a:cubicBezTo>
                  <a:cubicBezTo>
                    <a:pt x="2828" y="1004"/>
                    <a:pt x="4590" y="2189"/>
                    <a:pt x="5958" y="3770"/>
                  </a:cubicBezTo>
                  <a:cubicBezTo>
                    <a:pt x="8025" y="6019"/>
                    <a:pt x="9089" y="9028"/>
                    <a:pt x="8937" y="12068"/>
                  </a:cubicBezTo>
                  <a:cubicBezTo>
                    <a:pt x="8907" y="13314"/>
                    <a:pt x="8694" y="14530"/>
                    <a:pt x="8268" y="15715"/>
                  </a:cubicBezTo>
                  <a:cubicBezTo>
                    <a:pt x="7995" y="16506"/>
                    <a:pt x="7660" y="17266"/>
                    <a:pt x="7235" y="17995"/>
                  </a:cubicBezTo>
                  <a:cubicBezTo>
                    <a:pt x="6931" y="18512"/>
                    <a:pt x="6749" y="18785"/>
                    <a:pt x="6749" y="18785"/>
                  </a:cubicBezTo>
                  <a:cubicBezTo>
                    <a:pt x="6809" y="18725"/>
                    <a:pt x="6870" y="18664"/>
                    <a:pt x="6931" y="18603"/>
                  </a:cubicBezTo>
                  <a:cubicBezTo>
                    <a:pt x="6992" y="18481"/>
                    <a:pt x="7144" y="18299"/>
                    <a:pt x="7296" y="18026"/>
                  </a:cubicBezTo>
                  <a:cubicBezTo>
                    <a:pt x="7752" y="17326"/>
                    <a:pt x="8116" y="16567"/>
                    <a:pt x="8420" y="15746"/>
                  </a:cubicBezTo>
                  <a:cubicBezTo>
                    <a:pt x="8846" y="14591"/>
                    <a:pt x="9089" y="13345"/>
                    <a:pt x="9150" y="12098"/>
                  </a:cubicBezTo>
                  <a:cubicBezTo>
                    <a:pt x="9302" y="8968"/>
                    <a:pt x="8208" y="5928"/>
                    <a:pt x="6110" y="3648"/>
                  </a:cubicBezTo>
                  <a:cubicBezTo>
                    <a:pt x="5259" y="2706"/>
                    <a:pt x="4287" y="1916"/>
                    <a:pt x="3223" y="1278"/>
                  </a:cubicBezTo>
                  <a:cubicBezTo>
                    <a:pt x="2493" y="822"/>
                    <a:pt x="1703" y="487"/>
                    <a:pt x="913" y="214"/>
                  </a:cubicBezTo>
                  <a:cubicBezTo>
                    <a:pt x="700" y="153"/>
                    <a:pt x="487" y="92"/>
                    <a:pt x="244" y="31"/>
                  </a:cubicBezTo>
                  <a:cubicBezTo>
                    <a:pt x="183" y="1"/>
                    <a:pt x="9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453;p70">
              <a:extLst>
                <a:ext uri="{FF2B5EF4-FFF2-40B4-BE49-F238E27FC236}">
                  <a16:creationId xmlns:a16="http://schemas.microsoft.com/office/drawing/2014/main" id="{0013EA21-5E28-6CEA-A2B4-6A3DB74D0884}"/>
                </a:ext>
              </a:extLst>
            </p:cNvPr>
            <p:cNvSpPr/>
            <p:nvPr/>
          </p:nvSpPr>
          <p:spPr>
            <a:xfrm>
              <a:off x="6591706" y="4212245"/>
              <a:ext cx="3832" cy="31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92" y="1"/>
                  </a:moveTo>
                  <a:lnTo>
                    <a:pt x="1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454;p70">
              <a:extLst>
                <a:ext uri="{FF2B5EF4-FFF2-40B4-BE49-F238E27FC236}">
                  <a16:creationId xmlns:a16="http://schemas.microsoft.com/office/drawing/2014/main" id="{815D7711-0101-5C39-EC26-6A79583665F6}"/>
                </a:ext>
              </a:extLst>
            </p:cNvPr>
            <p:cNvSpPr/>
            <p:nvPr/>
          </p:nvSpPr>
          <p:spPr>
            <a:xfrm>
              <a:off x="6595507" y="3906349"/>
              <a:ext cx="398723" cy="305935"/>
            </a:xfrm>
            <a:custGeom>
              <a:avLst/>
              <a:gdLst/>
              <a:ahLst/>
              <a:cxnLst/>
              <a:rect l="l" t="t" r="r" b="b"/>
              <a:pathLst>
                <a:path w="12797" h="9819" extrusionOk="0">
                  <a:moveTo>
                    <a:pt x="12797" y="1"/>
                  </a:moveTo>
                  <a:cubicBezTo>
                    <a:pt x="12796" y="1"/>
                    <a:pt x="4164" y="6718"/>
                    <a:pt x="0" y="9819"/>
                  </a:cubicBezTo>
                  <a:cubicBezTo>
                    <a:pt x="5502" y="9119"/>
                    <a:pt x="10456" y="5016"/>
                    <a:pt x="1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ll About My Teacher!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CCCCCC"/>
      </a:lt2>
      <a:accent1>
        <a:srgbClr val="EFEFEF"/>
      </a:accent1>
      <a:accent2>
        <a:srgbClr val="0E6727"/>
      </a:accent2>
      <a:accent3>
        <a:srgbClr val="80CA85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139</Words>
  <Application>Microsoft Office PowerPoint</Application>
  <PresentationFormat>Affichage à l'écran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Roboto</vt:lpstr>
      <vt:lpstr>Inter</vt:lpstr>
      <vt:lpstr>Bellota Text</vt:lpstr>
      <vt:lpstr>Bebas Neue</vt:lpstr>
      <vt:lpstr>Anaheim</vt:lpstr>
      <vt:lpstr>All About My Teacher! by Slidesgo</vt:lpstr>
      <vt:lpstr>Présentation PowerPoint</vt:lpstr>
      <vt:lpstr>What is MongoDB</vt:lpstr>
      <vt:lpstr>What is SQL</vt:lpstr>
      <vt:lpstr>Functions of MongoDB</vt:lpstr>
      <vt:lpstr>Functions of SQL</vt:lpstr>
      <vt:lpstr>   MongoDB            VS                SQL</vt:lpstr>
      <vt:lpstr>VS            </vt:lpstr>
      <vt:lpstr>Thanks four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My Teacher!</dc:title>
  <dc:creator>DELL</dc:creator>
  <cp:lastModifiedBy>DELL</cp:lastModifiedBy>
  <cp:revision>3</cp:revision>
  <dcterms:modified xsi:type="dcterms:W3CDTF">2023-08-20T15:56:12Z</dcterms:modified>
</cp:coreProperties>
</file>