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257" r:id="rId3"/>
    <p:sldId id="402" r:id="rId4"/>
    <p:sldId id="403" r:id="rId5"/>
    <p:sldId id="408" r:id="rId6"/>
    <p:sldId id="275" r:id="rId7"/>
    <p:sldId id="409" r:id="rId8"/>
    <p:sldId id="4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ction par défaut" id="{39E8CBC4-3C46-43A7-908B-96D42F36CB84}">
          <p14:sldIdLst>
            <p14:sldId id="401"/>
            <p14:sldId id="257"/>
            <p14:sldId id="402"/>
            <p14:sldId id="403"/>
          </p14:sldIdLst>
        </p14:section>
        <p14:section name="Section sans titre" id="{44FB8813-8AD3-4484-A97B-A6AEE1B25CC7}">
          <p14:sldIdLst>
            <p14:sldId id="408"/>
            <p14:sldId id="275"/>
            <p14:sldId id="409"/>
            <p14:sldId id="27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746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79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453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38656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>
            <a:off x="216574" y="212652"/>
            <a:ext cx="11068335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Isosceles Triangle 5">
            <a:extLst>
              <a:ext uri="{FF2B5EF4-FFF2-40B4-BE49-F238E27FC236}">
                <a16:creationId xmlns="" xmlns:a16="http://schemas.microsoft.com/office/drawing/2014/main" id="{E48DD89C-37C3-4FB7-914E-C78681E0FC68}"/>
              </a:ext>
            </a:extLst>
          </p:cNvPr>
          <p:cNvSpPr/>
          <p:nvPr userDrawn="1"/>
        </p:nvSpPr>
        <p:spPr>
          <a:xfrm rot="8171821">
            <a:off x="11509387" y="6445768"/>
            <a:ext cx="998635" cy="493293"/>
          </a:xfrm>
          <a:prstGeom prst="triangle">
            <a:avLst>
              <a:gd name="adj" fmla="val 48449"/>
            </a:avLst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="" xmlns:p14="http://schemas.microsoft.com/office/powerpoint/2010/main" val="27714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84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969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994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169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064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77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11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648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BD1D-C96C-4D5A-B537-EE7A71D61051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0594-135F-4051-B380-14E64C45C4C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6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-31281" y="-720091"/>
            <a:ext cx="6477000" cy="8298180"/>
          </a:xfrm>
          <a:custGeom>
            <a:avLst/>
            <a:gdLst>
              <a:gd name="connsiteX0" fmla="*/ 0 w 6477000"/>
              <a:gd name="connsiteY0" fmla="*/ 0 h 6858000"/>
              <a:gd name="connsiteX1" fmla="*/ 6096000 w 6477000"/>
              <a:gd name="connsiteY1" fmla="*/ 0 h 6858000"/>
              <a:gd name="connsiteX2" fmla="*/ 6096000 w 6477000"/>
              <a:gd name="connsiteY2" fmla="*/ 3191282 h 6858000"/>
              <a:gd name="connsiteX3" fmla="*/ 6477000 w 6477000"/>
              <a:gd name="connsiteY3" fmla="*/ 3429000 h 6858000"/>
              <a:gd name="connsiteX4" fmla="*/ 6096000 w 6477000"/>
              <a:gd name="connsiteY4" fmla="*/ 3666718 h 6858000"/>
              <a:gd name="connsiteX5" fmla="*/ 6096000 w 6477000"/>
              <a:gd name="connsiteY5" fmla="*/ 6858000 h 6858000"/>
              <a:gd name="connsiteX6" fmla="*/ 0 w 6477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7000" h="6858000">
                <a:moveTo>
                  <a:pt x="0" y="0"/>
                </a:moveTo>
                <a:lnTo>
                  <a:pt x="6096000" y="0"/>
                </a:lnTo>
                <a:lnTo>
                  <a:pt x="6096000" y="3191282"/>
                </a:lnTo>
                <a:lnTo>
                  <a:pt x="6477000" y="3429000"/>
                </a:lnTo>
                <a:lnTo>
                  <a:pt x="6096000" y="366671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Salem Sid’ Ahmed                                 C16679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Abdallahi   Nah                                       C17471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4114" y="1173242"/>
            <a:ext cx="5209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Presenter </a:t>
            </a:r>
            <a:r>
              <a:rPr lang="en-US" sz="7200" b="1" dirty="0">
                <a:solidFill>
                  <a:schemeClr val="bg1"/>
                </a:solidFill>
                <a:latin typeface="Bebas Neue" panose="020B0606020202050201" pitchFamily="34" charset="0"/>
              </a:rPr>
              <a:t>par</a:t>
            </a:r>
            <a:r>
              <a:rPr lang="en-US" sz="7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7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3500" y="3546812"/>
            <a:ext cx="457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       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47" name="Freeform 405"/>
          <p:cNvSpPr>
            <a:spLocks noEditPoints="1"/>
          </p:cNvSpPr>
          <p:nvPr/>
        </p:nvSpPr>
        <p:spPr bwMode="auto">
          <a:xfrm>
            <a:off x="0" y="4758751"/>
            <a:ext cx="3207218" cy="2260721"/>
          </a:xfrm>
          <a:custGeom>
            <a:avLst/>
            <a:gdLst>
              <a:gd name="T0" fmla="*/ 5850 w 16127"/>
              <a:gd name="T1" fmla="*/ 9196 h 11276"/>
              <a:gd name="T2" fmla="*/ 5313 w 16127"/>
              <a:gd name="T3" fmla="*/ 8448 h 11276"/>
              <a:gd name="T4" fmla="*/ 4793 w 16127"/>
              <a:gd name="T5" fmla="*/ 7771 h 11276"/>
              <a:gd name="T6" fmla="*/ 4322 w 16127"/>
              <a:gd name="T7" fmla="*/ 7199 h 11276"/>
              <a:gd name="T8" fmla="*/ 5017 w 16127"/>
              <a:gd name="T9" fmla="*/ 6536 h 11276"/>
              <a:gd name="T10" fmla="*/ 5396 w 16127"/>
              <a:gd name="T11" fmla="*/ 6933 h 11276"/>
              <a:gd name="T12" fmla="*/ 5967 w 16127"/>
              <a:gd name="T13" fmla="*/ 7586 h 11276"/>
              <a:gd name="T14" fmla="*/ 6283 w 16127"/>
              <a:gd name="T15" fmla="*/ 7969 h 11276"/>
              <a:gd name="T16" fmla="*/ 6935 w 16127"/>
              <a:gd name="T17" fmla="*/ 6883 h 11276"/>
              <a:gd name="T18" fmla="*/ 7615 w 16127"/>
              <a:gd name="T19" fmla="*/ 5877 h 11276"/>
              <a:gd name="T20" fmla="*/ 8238 w 16127"/>
              <a:gd name="T21" fmla="*/ 5027 h 11276"/>
              <a:gd name="T22" fmla="*/ 8918 w 16127"/>
              <a:gd name="T23" fmla="*/ 4164 h 11276"/>
              <a:gd name="T24" fmla="*/ 9564 w 16127"/>
              <a:gd name="T25" fmla="*/ 6558 h 11276"/>
              <a:gd name="T26" fmla="*/ 8464 w 16127"/>
              <a:gd name="T27" fmla="*/ 7527 h 11276"/>
              <a:gd name="T28" fmla="*/ 7552 w 16127"/>
              <a:gd name="T29" fmla="*/ 8461 h 11276"/>
              <a:gd name="T30" fmla="*/ 6868 w 16127"/>
              <a:gd name="T31" fmla="*/ 9244 h 11276"/>
              <a:gd name="T32" fmla="*/ 6451 w 16127"/>
              <a:gd name="T33" fmla="*/ 9765 h 11276"/>
              <a:gd name="T34" fmla="*/ 16074 w 16127"/>
              <a:gd name="T35" fmla="*/ 7011 h 11276"/>
              <a:gd name="T36" fmla="*/ 15693 w 16127"/>
              <a:gd name="T37" fmla="*/ 6121 h 11276"/>
              <a:gd name="T38" fmla="*/ 15080 w 16127"/>
              <a:gd name="T39" fmla="*/ 5634 h 11276"/>
              <a:gd name="T40" fmla="*/ 14381 w 16127"/>
              <a:gd name="T41" fmla="*/ 5466 h 11276"/>
              <a:gd name="T42" fmla="*/ 13746 w 16127"/>
              <a:gd name="T43" fmla="*/ 5536 h 11276"/>
              <a:gd name="T44" fmla="*/ 13318 w 16127"/>
              <a:gd name="T45" fmla="*/ 5760 h 11276"/>
              <a:gd name="T46" fmla="*/ 13487 w 16127"/>
              <a:gd name="T47" fmla="*/ 5474 h 11276"/>
              <a:gd name="T48" fmla="*/ 13696 w 16127"/>
              <a:gd name="T49" fmla="*/ 4966 h 11276"/>
              <a:gd name="T50" fmla="*/ 13807 w 16127"/>
              <a:gd name="T51" fmla="*/ 4299 h 11276"/>
              <a:gd name="T52" fmla="*/ 13666 w 16127"/>
              <a:gd name="T53" fmla="*/ 3563 h 11276"/>
              <a:gd name="T54" fmla="*/ 13122 w 16127"/>
              <a:gd name="T55" fmla="*/ 2842 h 11276"/>
              <a:gd name="T56" fmla="*/ 12338 w 16127"/>
              <a:gd name="T57" fmla="*/ 2388 h 11276"/>
              <a:gd name="T58" fmla="*/ 11598 w 16127"/>
              <a:gd name="T59" fmla="*/ 2324 h 11276"/>
              <a:gd name="T60" fmla="*/ 10938 w 16127"/>
              <a:gd name="T61" fmla="*/ 2554 h 11276"/>
              <a:gd name="T62" fmla="*/ 10392 w 16127"/>
              <a:gd name="T63" fmla="*/ 2976 h 11276"/>
              <a:gd name="T64" fmla="*/ 9996 w 16127"/>
              <a:gd name="T65" fmla="*/ 3490 h 11276"/>
              <a:gd name="T66" fmla="*/ 9943 w 16127"/>
              <a:gd name="T67" fmla="*/ 3494 h 11276"/>
              <a:gd name="T68" fmla="*/ 10037 w 16127"/>
              <a:gd name="T69" fmla="*/ 2752 h 11276"/>
              <a:gd name="T70" fmla="*/ 9955 w 16127"/>
              <a:gd name="T71" fmla="*/ 1717 h 11276"/>
              <a:gd name="T72" fmla="*/ 9454 w 16127"/>
              <a:gd name="T73" fmla="*/ 716 h 11276"/>
              <a:gd name="T74" fmla="*/ 8290 w 16127"/>
              <a:gd name="T75" fmla="*/ 79 h 11276"/>
              <a:gd name="T76" fmla="*/ 6349 w 16127"/>
              <a:gd name="T77" fmla="*/ 108 h 11276"/>
              <a:gd name="T78" fmla="*/ 4658 w 16127"/>
              <a:gd name="T79" fmla="*/ 702 h 11276"/>
              <a:gd name="T80" fmla="*/ 3467 w 16127"/>
              <a:gd name="T81" fmla="*/ 1703 h 11276"/>
              <a:gd name="T82" fmla="*/ 2773 w 16127"/>
              <a:gd name="T83" fmla="*/ 3010 h 11276"/>
              <a:gd name="T84" fmla="*/ 2577 w 16127"/>
              <a:gd name="T85" fmla="*/ 4525 h 11276"/>
              <a:gd name="T86" fmla="*/ 2878 w 16127"/>
              <a:gd name="T87" fmla="*/ 6146 h 11276"/>
              <a:gd name="T88" fmla="*/ 2428 w 16127"/>
              <a:gd name="T89" fmla="*/ 6128 h 11276"/>
              <a:gd name="T90" fmla="*/ 1708 w 16127"/>
              <a:gd name="T91" fmla="*/ 6217 h 11276"/>
              <a:gd name="T92" fmla="*/ 911 w 16127"/>
              <a:gd name="T93" fmla="*/ 6547 h 11276"/>
              <a:gd name="T94" fmla="*/ 265 w 16127"/>
              <a:gd name="T95" fmla="*/ 7255 h 11276"/>
              <a:gd name="T96" fmla="*/ 0 w 16127"/>
              <a:gd name="T97" fmla="*/ 8482 h 11276"/>
              <a:gd name="T98" fmla="*/ 507 w 16127"/>
              <a:gd name="T99" fmla="*/ 9822 h 11276"/>
              <a:gd name="T100" fmla="*/ 1976 w 16127"/>
              <a:gd name="T101" fmla="*/ 10749 h 11276"/>
              <a:gd name="T102" fmla="*/ 4329 w 16127"/>
              <a:gd name="T103" fmla="*/ 11222 h 11276"/>
              <a:gd name="T104" fmla="*/ 7491 w 16127"/>
              <a:gd name="T105" fmla="*/ 11200 h 11276"/>
              <a:gd name="T106" fmla="*/ 11383 w 16127"/>
              <a:gd name="T107" fmla="*/ 10639 h 11276"/>
              <a:gd name="T108" fmla="*/ 13147 w 16127"/>
              <a:gd name="T109" fmla="*/ 10252 h 11276"/>
              <a:gd name="T110" fmla="*/ 13910 w 16127"/>
              <a:gd name="T111" fmla="*/ 10006 h 11276"/>
              <a:gd name="T112" fmla="*/ 14845 w 16127"/>
              <a:gd name="T113" fmla="*/ 9546 h 11276"/>
              <a:gd name="T114" fmla="*/ 15670 w 16127"/>
              <a:gd name="T115" fmla="*/ 8831 h 11276"/>
              <a:gd name="T116" fmla="*/ 16111 w 16127"/>
              <a:gd name="T117" fmla="*/ 7822 h 1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27" h="11276">
                <a:moveTo>
                  <a:pt x="6336" y="9918"/>
                </a:moveTo>
                <a:lnTo>
                  <a:pt x="6238" y="9767"/>
                </a:lnTo>
                <a:lnTo>
                  <a:pt x="6140" y="9620"/>
                </a:lnTo>
                <a:lnTo>
                  <a:pt x="6042" y="9475"/>
                </a:lnTo>
                <a:lnTo>
                  <a:pt x="5946" y="9333"/>
                </a:lnTo>
                <a:lnTo>
                  <a:pt x="5850" y="9196"/>
                </a:lnTo>
                <a:lnTo>
                  <a:pt x="5757" y="9061"/>
                </a:lnTo>
                <a:lnTo>
                  <a:pt x="5664" y="8932"/>
                </a:lnTo>
                <a:lnTo>
                  <a:pt x="5573" y="8805"/>
                </a:lnTo>
                <a:lnTo>
                  <a:pt x="5485" y="8681"/>
                </a:lnTo>
                <a:lnTo>
                  <a:pt x="5398" y="8563"/>
                </a:lnTo>
                <a:lnTo>
                  <a:pt x="5313" y="8448"/>
                </a:lnTo>
                <a:lnTo>
                  <a:pt x="5231" y="8339"/>
                </a:lnTo>
                <a:lnTo>
                  <a:pt x="5151" y="8233"/>
                </a:lnTo>
                <a:lnTo>
                  <a:pt x="5073" y="8131"/>
                </a:lnTo>
                <a:lnTo>
                  <a:pt x="4999" y="8034"/>
                </a:lnTo>
                <a:lnTo>
                  <a:pt x="4927" y="7942"/>
                </a:lnTo>
                <a:lnTo>
                  <a:pt x="4793" y="7771"/>
                </a:lnTo>
                <a:lnTo>
                  <a:pt x="4673" y="7622"/>
                </a:lnTo>
                <a:lnTo>
                  <a:pt x="4567" y="7492"/>
                </a:lnTo>
                <a:lnTo>
                  <a:pt x="4479" y="7384"/>
                </a:lnTo>
                <a:lnTo>
                  <a:pt x="4407" y="7298"/>
                </a:lnTo>
                <a:lnTo>
                  <a:pt x="4355" y="7237"/>
                </a:lnTo>
                <a:lnTo>
                  <a:pt x="4322" y="7199"/>
                </a:lnTo>
                <a:lnTo>
                  <a:pt x="4311" y="7186"/>
                </a:lnTo>
                <a:lnTo>
                  <a:pt x="4777" y="6312"/>
                </a:lnTo>
                <a:lnTo>
                  <a:pt x="4834" y="6363"/>
                </a:lnTo>
                <a:lnTo>
                  <a:pt x="4894" y="6418"/>
                </a:lnTo>
                <a:lnTo>
                  <a:pt x="4955" y="6476"/>
                </a:lnTo>
                <a:lnTo>
                  <a:pt x="5017" y="6536"/>
                </a:lnTo>
                <a:lnTo>
                  <a:pt x="5079" y="6598"/>
                </a:lnTo>
                <a:lnTo>
                  <a:pt x="5142" y="6663"/>
                </a:lnTo>
                <a:lnTo>
                  <a:pt x="5205" y="6729"/>
                </a:lnTo>
                <a:lnTo>
                  <a:pt x="5269" y="6796"/>
                </a:lnTo>
                <a:lnTo>
                  <a:pt x="5333" y="6863"/>
                </a:lnTo>
                <a:lnTo>
                  <a:pt x="5396" y="6933"/>
                </a:lnTo>
                <a:lnTo>
                  <a:pt x="5459" y="7001"/>
                </a:lnTo>
                <a:lnTo>
                  <a:pt x="5521" y="7070"/>
                </a:lnTo>
                <a:lnTo>
                  <a:pt x="5643" y="7207"/>
                </a:lnTo>
                <a:lnTo>
                  <a:pt x="5759" y="7341"/>
                </a:lnTo>
                <a:lnTo>
                  <a:pt x="5868" y="7467"/>
                </a:lnTo>
                <a:lnTo>
                  <a:pt x="5967" y="7586"/>
                </a:lnTo>
                <a:lnTo>
                  <a:pt x="6056" y="7692"/>
                </a:lnTo>
                <a:lnTo>
                  <a:pt x="6134" y="7786"/>
                </a:lnTo>
                <a:lnTo>
                  <a:pt x="6196" y="7862"/>
                </a:lnTo>
                <a:lnTo>
                  <a:pt x="6244" y="7920"/>
                </a:lnTo>
                <a:lnTo>
                  <a:pt x="6273" y="7956"/>
                </a:lnTo>
                <a:lnTo>
                  <a:pt x="6283" y="7969"/>
                </a:lnTo>
                <a:lnTo>
                  <a:pt x="6386" y="7787"/>
                </a:lnTo>
                <a:lnTo>
                  <a:pt x="6492" y="7603"/>
                </a:lnTo>
                <a:lnTo>
                  <a:pt x="6600" y="7421"/>
                </a:lnTo>
                <a:lnTo>
                  <a:pt x="6710" y="7240"/>
                </a:lnTo>
                <a:lnTo>
                  <a:pt x="6822" y="7060"/>
                </a:lnTo>
                <a:lnTo>
                  <a:pt x="6935" y="6883"/>
                </a:lnTo>
                <a:lnTo>
                  <a:pt x="7049" y="6708"/>
                </a:lnTo>
                <a:lnTo>
                  <a:pt x="7163" y="6535"/>
                </a:lnTo>
                <a:lnTo>
                  <a:pt x="7278" y="6365"/>
                </a:lnTo>
                <a:lnTo>
                  <a:pt x="7391" y="6198"/>
                </a:lnTo>
                <a:lnTo>
                  <a:pt x="7504" y="6036"/>
                </a:lnTo>
                <a:lnTo>
                  <a:pt x="7615" y="5877"/>
                </a:lnTo>
                <a:lnTo>
                  <a:pt x="7726" y="5722"/>
                </a:lnTo>
                <a:lnTo>
                  <a:pt x="7834" y="5573"/>
                </a:lnTo>
                <a:lnTo>
                  <a:pt x="7940" y="5428"/>
                </a:lnTo>
                <a:lnTo>
                  <a:pt x="8043" y="5288"/>
                </a:lnTo>
                <a:lnTo>
                  <a:pt x="8143" y="5155"/>
                </a:lnTo>
                <a:lnTo>
                  <a:pt x="8238" y="5027"/>
                </a:lnTo>
                <a:lnTo>
                  <a:pt x="8331" y="4907"/>
                </a:lnTo>
                <a:lnTo>
                  <a:pt x="8419" y="4792"/>
                </a:lnTo>
                <a:lnTo>
                  <a:pt x="8580" y="4585"/>
                </a:lnTo>
                <a:lnTo>
                  <a:pt x="8719" y="4410"/>
                </a:lnTo>
                <a:lnTo>
                  <a:pt x="8832" y="4269"/>
                </a:lnTo>
                <a:lnTo>
                  <a:pt x="8918" y="4164"/>
                </a:lnTo>
                <a:lnTo>
                  <a:pt x="8971" y="4099"/>
                </a:lnTo>
                <a:lnTo>
                  <a:pt x="8989" y="4077"/>
                </a:lnTo>
                <a:lnTo>
                  <a:pt x="10173" y="6096"/>
                </a:lnTo>
                <a:lnTo>
                  <a:pt x="9966" y="6248"/>
                </a:lnTo>
                <a:lnTo>
                  <a:pt x="9762" y="6401"/>
                </a:lnTo>
                <a:lnTo>
                  <a:pt x="9564" y="6558"/>
                </a:lnTo>
                <a:lnTo>
                  <a:pt x="9369" y="6718"/>
                </a:lnTo>
                <a:lnTo>
                  <a:pt x="9179" y="6879"/>
                </a:lnTo>
                <a:lnTo>
                  <a:pt x="8993" y="7040"/>
                </a:lnTo>
                <a:lnTo>
                  <a:pt x="8812" y="7203"/>
                </a:lnTo>
                <a:lnTo>
                  <a:pt x="8636" y="7365"/>
                </a:lnTo>
                <a:lnTo>
                  <a:pt x="8464" y="7527"/>
                </a:lnTo>
                <a:lnTo>
                  <a:pt x="8298" y="7688"/>
                </a:lnTo>
                <a:lnTo>
                  <a:pt x="8138" y="7848"/>
                </a:lnTo>
                <a:lnTo>
                  <a:pt x="7982" y="8005"/>
                </a:lnTo>
                <a:lnTo>
                  <a:pt x="7832" y="8160"/>
                </a:lnTo>
                <a:lnTo>
                  <a:pt x="7689" y="8312"/>
                </a:lnTo>
                <a:lnTo>
                  <a:pt x="7552" y="8461"/>
                </a:lnTo>
                <a:lnTo>
                  <a:pt x="7421" y="8604"/>
                </a:lnTo>
                <a:lnTo>
                  <a:pt x="7297" y="8744"/>
                </a:lnTo>
                <a:lnTo>
                  <a:pt x="7179" y="8877"/>
                </a:lnTo>
                <a:lnTo>
                  <a:pt x="7068" y="9006"/>
                </a:lnTo>
                <a:lnTo>
                  <a:pt x="6964" y="9128"/>
                </a:lnTo>
                <a:lnTo>
                  <a:pt x="6868" y="9244"/>
                </a:lnTo>
                <a:lnTo>
                  <a:pt x="6779" y="9352"/>
                </a:lnTo>
                <a:lnTo>
                  <a:pt x="6697" y="9453"/>
                </a:lnTo>
                <a:lnTo>
                  <a:pt x="6624" y="9545"/>
                </a:lnTo>
                <a:lnTo>
                  <a:pt x="6558" y="9628"/>
                </a:lnTo>
                <a:lnTo>
                  <a:pt x="6501" y="9702"/>
                </a:lnTo>
                <a:lnTo>
                  <a:pt x="6451" y="9765"/>
                </a:lnTo>
                <a:lnTo>
                  <a:pt x="6411" y="9820"/>
                </a:lnTo>
                <a:lnTo>
                  <a:pt x="6355" y="9893"/>
                </a:lnTo>
                <a:lnTo>
                  <a:pt x="6336" y="9918"/>
                </a:lnTo>
                <a:close/>
                <a:moveTo>
                  <a:pt x="16123" y="7412"/>
                </a:moveTo>
                <a:lnTo>
                  <a:pt x="16104" y="7205"/>
                </a:lnTo>
                <a:lnTo>
                  <a:pt x="16074" y="7011"/>
                </a:lnTo>
                <a:lnTo>
                  <a:pt x="16032" y="6831"/>
                </a:lnTo>
                <a:lnTo>
                  <a:pt x="15981" y="6665"/>
                </a:lnTo>
                <a:lnTo>
                  <a:pt x="15920" y="6511"/>
                </a:lnTo>
                <a:lnTo>
                  <a:pt x="15852" y="6369"/>
                </a:lnTo>
                <a:lnTo>
                  <a:pt x="15775" y="6240"/>
                </a:lnTo>
                <a:lnTo>
                  <a:pt x="15693" y="6121"/>
                </a:lnTo>
                <a:lnTo>
                  <a:pt x="15602" y="6015"/>
                </a:lnTo>
                <a:lnTo>
                  <a:pt x="15506" y="5918"/>
                </a:lnTo>
                <a:lnTo>
                  <a:pt x="15405" y="5833"/>
                </a:lnTo>
                <a:lnTo>
                  <a:pt x="15300" y="5757"/>
                </a:lnTo>
                <a:lnTo>
                  <a:pt x="15192" y="5690"/>
                </a:lnTo>
                <a:lnTo>
                  <a:pt x="15080" y="5634"/>
                </a:lnTo>
                <a:lnTo>
                  <a:pt x="14965" y="5586"/>
                </a:lnTo>
                <a:lnTo>
                  <a:pt x="14849" y="5547"/>
                </a:lnTo>
                <a:lnTo>
                  <a:pt x="14732" y="5515"/>
                </a:lnTo>
                <a:lnTo>
                  <a:pt x="14615" y="5491"/>
                </a:lnTo>
                <a:lnTo>
                  <a:pt x="14498" y="5475"/>
                </a:lnTo>
                <a:lnTo>
                  <a:pt x="14381" y="5466"/>
                </a:lnTo>
                <a:lnTo>
                  <a:pt x="14267" y="5463"/>
                </a:lnTo>
                <a:lnTo>
                  <a:pt x="14155" y="5467"/>
                </a:lnTo>
                <a:lnTo>
                  <a:pt x="14046" y="5476"/>
                </a:lnTo>
                <a:lnTo>
                  <a:pt x="13942" y="5491"/>
                </a:lnTo>
                <a:lnTo>
                  <a:pt x="13841" y="5510"/>
                </a:lnTo>
                <a:lnTo>
                  <a:pt x="13746" y="5536"/>
                </a:lnTo>
                <a:lnTo>
                  <a:pt x="13656" y="5565"/>
                </a:lnTo>
                <a:lnTo>
                  <a:pt x="13573" y="5597"/>
                </a:lnTo>
                <a:lnTo>
                  <a:pt x="13497" y="5634"/>
                </a:lnTo>
                <a:lnTo>
                  <a:pt x="13429" y="5673"/>
                </a:lnTo>
                <a:lnTo>
                  <a:pt x="13369" y="5715"/>
                </a:lnTo>
                <a:lnTo>
                  <a:pt x="13318" y="5760"/>
                </a:lnTo>
                <a:lnTo>
                  <a:pt x="13332" y="5740"/>
                </a:lnTo>
                <a:lnTo>
                  <a:pt x="13368" y="5684"/>
                </a:lnTo>
                <a:lnTo>
                  <a:pt x="13393" y="5643"/>
                </a:lnTo>
                <a:lnTo>
                  <a:pt x="13422" y="5595"/>
                </a:lnTo>
                <a:lnTo>
                  <a:pt x="13453" y="5539"/>
                </a:lnTo>
                <a:lnTo>
                  <a:pt x="13487" y="5474"/>
                </a:lnTo>
                <a:lnTo>
                  <a:pt x="13522" y="5404"/>
                </a:lnTo>
                <a:lnTo>
                  <a:pt x="13558" y="5328"/>
                </a:lnTo>
                <a:lnTo>
                  <a:pt x="13594" y="5245"/>
                </a:lnTo>
                <a:lnTo>
                  <a:pt x="13629" y="5157"/>
                </a:lnTo>
                <a:lnTo>
                  <a:pt x="13663" y="5063"/>
                </a:lnTo>
                <a:lnTo>
                  <a:pt x="13696" y="4966"/>
                </a:lnTo>
                <a:lnTo>
                  <a:pt x="13725" y="4863"/>
                </a:lnTo>
                <a:lnTo>
                  <a:pt x="13751" y="4756"/>
                </a:lnTo>
                <a:lnTo>
                  <a:pt x="13773" y="4647"/>
                </a:lnTo>
                <a:lnTo>
                  <a:pt x="13789" y="4533"/>
                </a:lnTo>
                <a:lnTo>
                  <a:pt x="13802" y="4418"/>
                </a:lnTo>
                <a:lnTo>
                  <a:pt x="13807" y="4299"/>
                </a:lnTo>
                <a:lnTo>
                  <a:pt x="13805" y="4179"/>
                </a:lnTo>
                <a:lnTo>
                  <a:pt x="13795" y="4057"/>
                </a:lnTo>
                <a:lnTo>
                  <a:pt x="13777" y="3934"/>
                </a:lnTo>
                <a:lnTo>
                  <a:pt x="13750" y="3811"/>
                </a:lnTo>
                <a:lnTo>
                  <a:pt x="13714" y="3686"/>
                </a:lnTo>
                <a:lnTo>
                  <a:pt x="13666" y="3563"/>
                </a:lnTo>
                <a:lnTo>
                  <a:pt x="13608" y="3439"/>
                </a:lnTo>
                <a:lnTo>
                  <a:pt x="13537" y="3316"/>
                </a:lnTo>
                <a:lnTo>
                  <a:pt x="13455" y="3194"/>
                </a:lnTo>
                <a:lnTo>
                  <a:pt x="13358" y="3075"/>
                </a:lnTo>
                <a:lnTo>
                  <a:pt x="13247" y="2957"/>
                </a:lnTo>
                <a:lnTo>
                  <a:pt x="13122" y="2842"/>
                </a:lnTo>
                <a:lnTo>
                  <a:pt x="12990" y="2734"/>
                </a:lnTo>
                <a:lnTo>
                  <a:pt x="12858" y="2641"/>
                </a:lnTo>
                <a:lnTo>
                  <a:pt x="12727" y="2559"/>
                </a:lnTo>
                <a:lnTo>
                  <a:pt x="12596" y="2490"/>
                </a:lnTo>
                <a:lnTo>
                  <a:pt x="12467" y="2433"/>
                </a:lnTo>
                <a:lnTo>
                  <a:pt x="12338" y="2388"/>
                </a:lnTo>
                <a:lnTo>
                  <a:pt x="12211" y="2352"/>
                </a:lnTo>
                <a:lnTo>
                  <a:pt x="12085" y="2327"/>
                </a:lnTo>
                <a:lnTo>
                  <a:pt x="11960" y="2313"/>
                </a:lnTo>
                <a:lnTo>
                  <a:pt x="11838" y="2308"/>
                </a:lnTo>
                <a:lnTo>
                  <a:pt x="11717" y="2312"/>
                </a:lnTo>
                <a:lnTo>
                  <a:pt x="11598" y="2324"/>
                </a:lnTo>
                <a:lnTo>
                  <a:pt x="11481" y="2345"/>
                </a:lnTo>
                <a:lnTo>
                  <a:pt x="11367" y="2374"/>
                </a:lnTo>
                <a:lnTo>
                  <a:pt x="11256" y="2409"/>
                </a:lnTo>
                <a:lnTo>
                  <a:pt x="11147" y="2451"/>
                </a:lnTo>
                <a:lnTo>
                  <a:pt x="11041" y="2500"/>
                </a:lnTo>
                <a:lnTo>
                  <a:pt x="10938" y="2554"/>
                </a:lnTo>
                <a:lnTo>
                  <a:pt x="10838" y="2614"/>
                </a:lnTo>
                <a:lnTo>
                  <a:pt x="10741" y="2678"/>
                </a:lnTo>
                <a:lnTo>
                  <a:pt x="10649" y="2747"/>
                </a:lnTo>
                <a:lnTo>
                  <a:pt x="10560" y="2821"/>
                </a:lnTo>
                <a:lnTo>
                  <a:pt x="10474" y="2897"/>
                </a:lnTo>
                <a:lnTo>
                  <a:pt x="10392" y="2976"/>
                </a:lnTo>
                <a:lnTo>
                  <a:pt x="10315" y="3058"/>
                </a:lnTo>
                <a:lnTo>
                  <a:pt x="10242" y="3142"/>
                </a:lnTo>
                <a:lnTo>
                  <a:pt x="10174" y="3228"/>
                </a:lnTo>
                <a:lnTo>
                  <a:pt x="10109" y="3315"/>
                </a:lnTo>
                <a:lnTo>
                  <a:pt x="10050" y="3403"/>
                </a:lnTo>
                <a:lnTo>
                  <a:pt x="9996" y="3490"/>
                </a:lnTo>
                <a:lnTo>
                  <a:pt x="9947" y="3578"/>
                </a:lnTo>
                <a:lnTo>
                  <a:pt x="9904" y="3665"/>
                </a:lnTo>
                <a:lnTo>
                  <a:pt x="9906" y="3654"/>
                </a:lnTo>
                <a:lnTo>
                  <a:pt x="9915" y="3621"/>
                </a:lnTo>
                <a:lnTo>
                  <a:pt x="9927" y="3567"/>
                </a:lnTo>
                <a:lnTo>
                  <a:pt x="9943" y="3494"/>
                </a:lnTo>
                <a:lnTo>
                  <a:pt x="9960" y="3405"/>
                </a:lnTo>
                <a:lnTo>
                  <a:pt x="9978" y="3301"/>
                </a:lnTo>
                <a:lnTo>
                  <a:pt x="9996" y="3180"/>
                </a:lnTo>
                <a:lnTo>
                  <a:pt x="10012" y="3049"/>
                </a:lnTo>
                <a:lnTo>
                  <a:pt x="10027" y="2905"/>
                </a:lnTo>
                <a:lnTo>
                  <a:pt x="10037" y="2752"/>
                </a:lnTo>
                <a:lnTo>
                  <a:pt x="10042" y="2590"/>
                </a:lnTo>
                <a:lnTo>
                  <a:pt x="10041" y="2423"/>
                </a:lnTo>
                <a:lnTo>
                  <a:pt x="10033" y="2250"/>
                </a:lnTo>
                <a:lnTo>
                  <a:pt x="10016" y="2073"/>
                </a:lnTo>
                <a:lnTo>
                  <a:pt x="9991" y="1895"/>
                </a:lnTo>
                <a:lnTo>
                  <a:pt x="9955" y="1717"/>
                </a:lnTo>
                <a:lnTo>
                  <a:pt x="9907" y="1538"/>
                </a:lnTo>
                <a:lnTo>
                  <a:pt x="9846" y="1363"/>
                </a:lnTo>
                <a:lnTo>
                  <a:pt x="9772" y="1191"/>
                </a:lnTo>
                <a:lnTo>
                  <a:pt x="9683" y="1025"/>
                </a:lnTo>
                <a:lnTo>
                  <a:pt x="9577" y="866"/>
                </a:lnTo>
                <a:lnTo>
                  <a:pt x="9454" y="716"/>
                </a:lnTo>
                <a:lnTo>
                  <a:pt x="9312" y="576"/>
                </a:lnTo>
                <a:lnTo>
                  <a:pt x="9152" y="447"/>
                </a:lnTo>
                <a:lnTo>
                  <a:pt x="8970" y="331"/>
                </a:lnTo>
                <a:lnTo>
                  <a:pt x="8767" y="231"/>
                </a:lnTo>
                <a:lnTo>
                  <a:pt x="8540" y="147"/>
                </a:lnTo>
                <a:lnTo>
                  <a:pt x="8290" y="79"/>
                </a:lnTo>
                <a:lnTo>
                  <a:pt x="8014" y="31"/>
                </a:lnTo>
                <a:lnTo>
                  <a:pt x="7712" y="5"/>
                </a:lnTo>
                <a:lnTo>
                  <a:pt x="7383" y="0"/>
                </a:lnTo>
                <a:lnTo>
                  <a:pt x="7024" y="19"/>
                </a:lnTo>
                <a:lnTo>
                  <a:pt x="6680" y="57"/>
                </a:lnTo>
                <a:lnTo>
                  <a:pt x="6349" y="108"/>
                </a:lnTo>
                <a:lnTo>
                  <a:pt x="6033" y="175"/>
                </a:lnTo>
                <a:lnTo>
                  <a:pt x="5729" y="255"/>
                </a:lnTo>
                <a:lnTo>
                  <a:pt x="5441" y="349"/>
                </a:lnTo>
                <a:lnTo>
                  <a:pt x="5166" y="454"/>
                </a:lnTo>
                <a:lnTo>
                  <a:pt x="4905" y="572"/>
                </a:lnTo>
                <a:lnTo>
                  <a:pt x="4658" y="702"/>
                </a:lnTo>
                <a:lnTo>
                  <a:pt x="4424" y="843"/>
                </a:lnTo>
                <a:lnTo>
                  <a:pt x="4205" y="995"/>
                </a:lnTo>
                <a:lnTo>
                  <a:pt x="4000" y="1157"/>
                </a:lnTo>
                <a:lnTo>
                  <a:pt x="3808" y="1330"/>
                </a:lnTo>
                <a:lnTo>
                  <a:pt x="3630" y="1512"/>
                </a:lnTo>
                <a:lnTo>
                  <a:pt x="3467" y="1703"/>
                </a:lnTo>
                <a:lnTo>
                  <a:pt x="3316" y="1901"/>
                </a:lnTo>
                <a:lnTo>
                  <a:pt x="3179" y="2109"/>
                </a:lnTo>
                <a:lnTo>
                  <a:pt x="3057" y="2324"/>
                </a:lnTo>
                <a:lnTo>
                  <a:pt x="2948" y="2546"/>
                </a:lnTo>
                <a:lnTo>
                  <a:pt x="2854" y="2775"/>
                </a:lnTo>
                <a:lnTo>
                  <a:pt x="2773" y="3010"/>
                </a:lnTo>
                <a:lnTo>
                  <a:pt x="2705" y="3251"/>
                </a:lnTo>
                <a:lnTo>
                  <a:pt x="2652" y="3498"/>
                </a:lnTo>
                <a:lnTo>
                  <a:pt x="2613" y="3748"/>
                </a:lnTo>
                <a:lnTo>
                  <a:pt x="2588" y="4004"/>
                </a:lnTo>
                <a:lnTo>
                  <a:pt x="2575" y="4262"/>
                </a:lnTo>
                <a:lnTo>
                  <a:pt x="2577" y="4525"/>
                </a:lnTo>
                <a:lnTo>
                  <a:pt x="2593" y="4790"/>
                </a:lnTo>
                <a:lnTo>
                  <a:pt x="2623" y="5058"/>
                </a:lnTo>
                <a:lnTo>
                  <a:pt x="2666" y="5329"/>
                </a:lnTo>
                <a:lnTo>
                  <a:pt x="2723" y="5601"/>
                </a:lnTo>
                <a:lnTo>
                  <a:pt x="2794" y="5873"/>
                </a:lnTo>
                <a:lnTo>
                  <a:pt x="2878" y="6146"/>
                </a:lnTo>
                <a:lnTo>
                  <a:pt x="2846" y="6143"/>
                </a:lnTo>
                <a:lnTo>
                  <a:pt x="2755" y="6135"/>
                </a:lnTo>
                <a:lnTo>
                  <a:pt x="2689" y="6131"/>
                </a:lnTo>
                <a:lnTo>
                  <a:pt x="2613" y="6128"/>
                </a:lnTo>
                <a:lnTo>
                  <a:pt x="2525" y="6127"/>
                </a:lnTo>
                <a:lnTo>
                  <a:pt x="2428" y="6128"/>
                </a:lnTo>
                <a:lnTo>
                  <a:pt x="2323" y="6132"/>
                </a:lnTo>
                <a:lnTo>
                  <a:pt x="2211" y="6140"/>
                </a:lnTo>
                <a:lnTo>
                  <a:pt x="2092" y="6151"/>
                </a:lnTo>
                <a:lnTo>
                  <a:pt x="1968" y="6167"/>
                </a:lnTo>
                <a:lnTo>
                  <a:pt x="1840" y="6189"/>
                </a:lnTo>
                <a:lnTo>
                  <a:pt x="1708" y="6217"/>
                </a:lnTo>
                <a:lnTo>
                  <a:pt x="1573" y="6252"/>
                </a:lnTo>
                <a:lnTo>
                  <a:pt x="1439" y="6293"/>
                </a:lnTo>
                <a:lnTo>
                  <a:pt x="1304" y="6343"/>
                </a:lnTo>
                <a:lnTo>
                  <a:pt x="1170" y="6401"/>
                </a:lnTo>
                <a:lnTo>
                  <a:pt x="1039" y="6470"/>
                </a:lnTo>
                <a:lnTo>
                  <a:pt x="911" y="6547"/>
                </a:lnTo>
                <a:lnTo>
                  <a:pt x="786" y="6634"/>
                </a:lnTo>
                <a:lnTo>
                  <a:pt x="667" y="6734"/>
                </a:lnTo>
                <a:lnTo>
                  <a:pt x="555" y="6845"/>
                </a:lnTo>
                <a:lnTo>
                  <a:pt x="450" y="6969"/>
                </a:lnTo>
                <a:lnTo>
                  <a:pt x="353" y="7106"/>
                </a:lnTo>
                <a:lnTo>
                  <a:pt x="265" y="7255"/>
                </a:lnTo>
                <a:lnTo>
                  <a:pt x="188" y="7420"/>
                </a:lnTo>
                <a:lnTo>
                  <a:pt x="124" y="7600"/>
                </a:lnTo>
                <a:lnTo>
                  <a:pt x="72" y="7796"/>
                </a:lnTo>
                <a:lnTo>
                  <a:pt x="32" y="8008"/>
                </a:lnTo>
                <a:lnTo>
                  <a:pt x="8" y="8236"/>
                </a:lnTo>
                <a:lnTo>
                  <a:pt x="0" y="8482"/>
                </a:lnTo>
                <a:lnTo>
                  <a:pt x="14" y="8732"/>
                </a:lnTo>
                <a:lnTo>
                  <a:pt x="57" y="8972"/>
                </a:lnTo>
                <a:lnTo>
                  <a:pt x="128" y="9201"/>
                </a:lnTo>
                <a:lnTo>
                  <a:pt x="227" y="9419"/>
                </a:lnTo>
                <a:lnTo>
                  <a:pt x="354" y="9626"/>
                </a:lnTo>
                <a:lnTo>
                  <a:pt x="507" y="9822"/>
                </a:lnTo>
                <a:lnTo>
                  <a:pt x="686" y="10005"/>
                </a:lnTo>
                <a:lnTo>
                  <a:pt x="893" y="10178"/>
                </a:lnTo>
                <a:lnTo>
                  <a:pt x="1126" y="10339"/>
                </a:lnTo>
                <a:lnTo>
                  <a:pt x="1384" y="10488"/>
                </a:lnTo>
                <a:lnTo>
                  <a:pt x="1667" y="10624"/>
                </a:lnTo>
                <a:lnTo>
                  <a:pt x="1976" y="10749"/>
                </a:lnTo>
                <a:lnTo>
                  <a:pt x="2308" y="10860"/>
                </a:lnTo>
                <a:lnTo>
                  <a:pt x="2666" y="10959"/>
                </a:lnTo>
                <a:lnTo>
                  <a:pt x="3047" y="11045"/>
                </a:lnTo>
                <a:lnTo>
                  <a:pt x="3451" y="11117"/>
                </a:lnTo>
                <a:lnTo>
                  <a:pt x="3879" y="11177"/>
                </a:lnTo>
                <a:lnTo>
                  <a:pt x="4329" y="11222"/>
                </a:lnTo>
                <a:lnTo>
                  <a:pt x="4802" y="11254"/>
                </a:lnTo>
                <a:lnTo>
                  <a:pt x="5297" y="11272"/>
                </a:lnTo>
                <a:lnTo>
                  <a:pt x="5814" y="11276"/>
                </a:lnTo>
                <a:lnTo>
                  <a:pt x="6352" y="11265"/>
                </a:lnTo>
                <a:lnTo>
                  <a:pt x="6912" y="11240"/>
                </a:lnTo>
                <a:lnTo>
                  <a:pt x="7491" y="11200"/>
                </a:lnTo>
                <a:lnTo>
                  <a:pt x="8091" y="11144"/>
                </a:lnTo>
                <a:lnTo>
                  <a:pt x="8711" y="11074"/>
                </a:lnTo>
                <a:lnTo>
                  <a:pt x="9351" y="10989"/>
                </a:lnTo>
                <a:lnTo>
                  <a:pt x="10009" y="10888"/>
                </a:lnTo>
                <a:lnTo>
                  <a:pt x="10688" y="10772"/>
                </a:lnTo>
                <a:lnTo>
                  <a:pt x="11383" y="10639"/>
                </a:lnTo>
                <a:lnTo>
                  <a:pt x="12098" y="10491"/>
                </a:lnTo>
                <a:lnTo>
                  <a:pt x="12830" y="10325"/>
                </a:lnTo>
                <a:lnTo>
                  <a:pt x="12869" y="10318"/>
                </a:lnTo>
                <a:lnTo>
                  <a:pt x="12978" y="10294"/>
                </a:lnTo>
                <a:lnTo>
                  <a:pt x="13056" y="10276"/>
                </a:lnTo>
                <a:lnTo>
                  <a:pt x="13147" y="10252"/>
                </a:lnTo>
                <a:lnTo>
                  <a:pt x="13250" y="10224"/>
                </a:lnTo>
                <a:lnTo>
                  <a:pt x="13365" y="10191"/>
                </a:lnTo>
                <a:lnTo>
                  <a:pt x="13490" y="10153"/>
                </a:lnTo>
                <a:lnTo>
                  <a:pt x="13623" y="10110"/>
                </a:lnTo>
                <a:lnTo>
                  <a:pt x="13764" y="10061"/>
                </a:lnTo>
                <a:lnTo>
                  <a:pt x="13910" y="10006"/>
                </a:lnTo>
                <a:lnTo>
                  <a:pt x="14063" y="9945"/>
                </a:lnTo>
                <a:lnTo>
                  <a:pt x="14217" y="9879"/>
                </a:lnTo>
                <a:lnTo>
                  <a:pt x="14374" y="9805"/>
                </a:lnTo>
                <a:lnTo>
                  <a:pt x="14532" y="9725"/>
                </a:lnTo>
                <a:lnTo>
                  <a:pt x="14690" y="9639"/>
                </a:lnTo>
                <a:lnTo>
                  <a:pt x="14845" y="9546"/>
                </a:lnTo>
                <a:lnTo>
                  <a:pt x="14997" y="9446"/>
                </a:lnTo>
                <a:lnTo>
                  <a:pt x="15146" y="9338"/>
                </a:lnTo>
                <a:lnTo>
                  <a:pt x="15288" y="9223"/>
                </a:lnTo>
                <a:lnTo>
                  <a:pt x="15424" y="9100"/>
                </a:lnTo>
                <a:lnTo>
                  <a:pt x="15552" y="8970"/>
                </a:lnTo>
                <a:lnTo>
                  <a:pt x="15670" y="8831"/>
                </a:lnTo>
                <a:lnTo>
                  <a:pt x="15778" y="8685"/>
                </a:lnTo>
                <a:lnTo>
                  <a:pt x="15874" y="8530"/>
                </a:lnTo>
                <a:lnTo>
                  <a:pt x="15957" y="8366"/>
                </a:lnTo>
                <a:lnTo>
                  <a:pt x="16024" y="8193"/>
                </a:lnTo>
                <a:lnTo>
                  <a:pt x="16076" y="8012"/>
                </a:lnTo>
                <a:lnTo>
                  <a:pt x="16111" y="7822"/>
                </a:lnTo>
                <a:lnTo>
                  <a:pt x="16127" y="7622"/>
                </a:lnTo>
                <a:lnTo>
                  <a:pt x="16123" y="7412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AutoShape 2" descr="Marché Électronique | Brazzaville">
            <a:extLst>
              <a:ext uri="{FF2B5EF4-FFF2-40B4-BE49-F238E27FC236}">
                <a16:creationId xmlns="" xmlns:a16="http://schemas.microsoft.com/office/drawing/2014/main" id="{87A401AA-6360-2CF6-599C-DAA5A2F17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sp>
        <p:nvSpPr>
          <p:cNvPr id="7" name="AutoShape 10" descr="Les dernières tendances du marché indien de l'électronique grand public -  Alibaba.com lit">
            <a:extLst>
              <a:ext uri="{FF2B5EF4-FFF2-40B4-BE49-F238E27FC236}">
                <a16:creationId xmlns="" xmlns:a16="http://schemas.microsoft.com/office/drawing/2014/main" id="{361210AF-B66A-04A0-01C0-9282B00312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8194" name="Picture 2" descr="E-learning : définition des différents types d'apprentissage en ligne |  BlogDigital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27572" r="27572"/>
          <a:stretch>
            <a:fillRect/>
          </a:stretch>
        </p:blipFill>
        <p:spPr bwMode="auto">
          <a:xfrm>
            <a:off x="6083300" y="-736601"/>
            <a:ext cx="6108700" cy="8311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9693299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/>
      <p:bldP spid="40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B24DEB7-1A94-4917-9CA4-CE41557E7036}"/>
              </a:ext>
            </a:extLst>
          </p:cNvPr>
          <p:cNvCxnSpPr>
            <a:cxnSpLocks/>
          </p:cNvCxnSpPr>
          <p:nvPr/>
        </p:nvCxnSpPr>
        <p:spPr>
          <a:xfrm>
            <a:off x="101600" y="3410317"/>
            <a:ext cx="1180011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64DE2E0-DD8C-4FBF-A86E-42BCE0AEB2B3}"/>
              </a:ext>
            </a:extLst>
          </p:cNvPr>
          <p:cNvSpPr txBox="1"/>
          <p:nvPr/>
        </p:nvSpPr>
        <p:spPr>
          <a:xfrm>
            <a:off x="-94343" y="4041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F5F49629-51AF-4642-8E0F-E20CB56CE180}"/>
              </a:ext>
            </a:extLst>
          </p:cNvPr>
          <p:cNvGrpSpPr/>
          <p:nvPr/>
        </p:nvGrpSpPr>
        <p:grpSpPr>
          <a:xfrm>
            <a:off x="369901" y="2250559"/>
            <a:ext cx="2358794" cy="2483565"/>
            <a:chOff x="369901" y="2250559"/>
            <a:chExt cx="2358794" cy="2483565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98C89AC-6475-42B5-975C-21E6289B6516}"/>
                </a:ext>
              </a:extLst>
            </p:cNvPr>
            <p:cNvSpPr/>
            <p:nvPr/>
          </p:nvSpPr>
          <p:spPr>
            <a:xfrm>
              <a:off x="480436" y="2335859"/>
              <a:ext cx="950347" cy="989159"/>
            </a:xfrm>
            <a:custGeom>
              <a:avLst/>
              <a:gdLst>
                <a:gd name="connsiteX0" fmla="*/ 530697 w 548014"/>
                <a:gd name="connsiteY0" fmla="*/ 0 h 570395"/>
                <a:gd name="connsiteX1" fmla="*/ 538811 w 548014"/>
                <a:gd name="connsiteY1" fmla="*/ 26139 h 570395"/>
                <a:gd name="connsiteX2" fmla="*/ 548014 w 548014"/>
                <a:gd name="connsiteY2" fmla="*/ 117428 h 570395"/>
                <a:gd name="connsiteX3" fmla="*/ 95047 w 548014"/>
                <a:gd name="connsiteY3" fmla="*/ 570395 h 570395"/>
                <a:gd name="connsiteX4" fmla="*/ 3758 w 548014"/>
                <a:gd name="connsiteY4" fmla="*/ 561192 h 570395"/>
                <a:gd name="connsiteX5" fmla="*/ 0 w 548014"/>
                <a:gd name="connsiteY5" fmla="*/ 560025 h 570395"/>
                <a:gd name="connsiteX6" fmla="*/ 27309 w 548014"/>
                <a:gd name="connsiteY6" fmla="*/ 485410 h 570395"/>
                <a:gd name="connsiteX7" fmla="*/ 502340 w 548014"/>
                <a:gd name="connsiteY7" fmla="*/ 10379 h 570395"/>
                <a:gd name="connsiteX8" fmla="*/ 530697 w 548014"/>
                <a:gd name="connsiteY8" fmla="*/ 0 h 57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014" h="570395">
                  <a:moveTo>
                    <a:pt x="530697" y="0"/>
                  </a:moveTo>
                  <a:lnTo>
                    <a:pt x="538811" y="26139"/>
                  </a:lnTo>
                  <a:cubicBezTo>
                    <a:pt x="544845" y="55626"/>
                    <a:pt x="548014" y="86157"/>
                    <a:pt x="548014" y="117428"/>
                  </a:cubicBezTo>
                  <a:cubicBezTo>
                    <a:pt x="548014" y="367595"/>
                    <a:pt x="345214" y="570395"/>
                    <a:pt x="95047" y="570395"/>
                  </a:cubicBezTo>
                  <a:cubicBezTo>
                    <a:pt x="63776" y="570395"/>
                    <a:pt x="33245" y="567226"/>
                    <a:pt x="3758" y="561192"/>
                  </a:cubicBezTo>
                  <a:lnTo>
                    <a:pt x="0" y="560025"/>
                  </a:lnTo>
                  <a:lnTo>
                    <a:pt x="27309" y="485410"/>
                  </a:lnTo>
                  <a:cubicBezTo>
                    <a:pt x="117648" y="271824"/>
                    <a:pt x="288755" y="100718"/>
                    <a:pt x="502340" y="10379"/>
                  </a:cubicBezTo>
                  <a:lnTo>
                    <a:pt x="530697" y="0"/>
                  </a:lnTo>
                  <a:close/>
                </a:path>
              </a:pathLst>
            </a:custGeom>
            <a:solidFill>
              <a:srgbClr val="4700DC"/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87117063-262F-49B3-9074-F8C99ADA3B9D}"/>
                </a:ext>
              </a:extLst>
            </p:cNvPr>
            <p:cNvSpPr/>
            <p:nvPr/>
          </p:nvSpPr>
          <p:spPr>
            <a:xfrm>
              <a:off x="667666" y="2894391"/>
              <a:ext cx="2061029" cy="1839733"/>
            </a:xfrm>
            <a:custGeom>
              <a:avLst/>
              <a:gdLst>
                <a:gd name="connsiteX0" fmla="*/ 1834592 w 2216415"/>
                <a:gd name="connsiteY0" fmla="*/ 0 h 1978435"/>
                <a:gd name="connsiteX1" fmla="*/ 1884798 w 2216415"/>
                <a:gd name="connsiteY1" fmla="*/ 45630 h 1978435"/>
                <a:gd name="connsiteX2" fmla="*/ 2216415 w 2216415"/>
                <a:gd name="connsiteY2" fmla="*/ 846224 h 1978435"/>
                <a:gd name="connsiteX3" fmla="*/ 1084204 w 2216415"/>
                <a:gd name="connsiteY3" fmla="*/ 1978435 h 1978435"/>
                <a:gd name="connsiteX4" fmla="*/ 2895 w 2216415"/>
                <a:gd name="connsiteY4" fmla="*/ 1182909 h 1978435"/>
                <a:gd name="connsiteX5" fmla="*/ 0 w 2216415"/>
                <a:gd name="connsiteY5" fmla="*/ 1171651 h 1978435"/>
                <a:gd name="connsiteX6" fmla="*/ 6359 w 2216415"/>
                <a:gd name="connsiteY6" fmla="*/ 1175514 h 1978435"/>
                <a:gd name="connsiteX7" fmla="*/ 597879 w 2216415"/>
                <a:gd name="connsiteY7" fmla="*/ 1325292 h 1978435"/>
                <a:gd name="connsiteX8" fmla="*/ 1838850 w 2216415"/>
                <a:gd name="connsiteY8" fmla="*/ 84321 h 197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415" h="1978435">
                  <a:moveTo>
                    <a:pt x="1834592" y="0"/>
                  </a:moveTo>
                  <a:lnTo>
                    <a:pt x="1884798" y="45630"/>
                  </a:lnTo>
                  <a:cubicBezTo>
                    <a:pt x="2089688" y="250520"/>
                    <a:pt x="2216415" y="533573"/>
                    <a:pt x="2216415" y="846224"/>
                  </a:cubicBezTo>
                  <a:cubicBezTo>
                    <a:pt x="2216415" y="1471527"/>
                    <a:pt x="1709507" y="1978435"/>
                    <a:pt x="1084204" y="1978435"/>
                  </a:cubicBezTo>
                  <a:cubicBezTo>
                    <a:pt x="576145" y="1978435"/>
                    <a:pt x="146246" y="1643797"/>
                    <a:pt x="2895" y="1182909"/>
                  </a:cubicBezTo>
                  <a:lnTo>
                    <a:pt x="0" y="1171651"/>
                  </a:lnTo>
                  <a:lnTo>
                    <a:pt x="6359" y="1175514"/>
                  </a:lnTo>
                  <a:cubicBezTo>
                    <a:pt x="182196" y="1271034"/>
                    <a:pt x="383701" y="1325292"/>
                    <a:pt x="597879" y="1325292"/>
                  </a:cubicBezTo>
                  <a:cubicBezTo>
                    <a:pt x="1283248" y="1325292"/>
                    <a:pt x="1838850" y="769690"/>
                    <a:pt x="1838850" y="8432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6107DB9C-E139-48FB-88BC-129836E3E706}"/>
                </a:ext>
              </a:extLst>
            </p:cNvPr>
            <p:cNvSpPr/>
            <p:nvPr/>
          </p:nvSpPr>
          <p:spPr>
            <a:xfrm>
              <a:off x="692473" y="2517689"/>
              <a:ext cx="1785257" cy="178525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8CF9536B-E0F1-43C2-9B55-F0E2BC0CC826}"/>
                </a:ext>
              </a:extLst>
            </p:cNvPr>
            <p:cNvSpPr/>
            <p:nvPr/>
          </p:nvSpPr>
          <p:spPr>
            <a:xfrm>
              <a:off x="369901" y="2250559"/>
              <a:ext cx="888617" cy="895564"/>
            </a:xfrm>
            <a:custGeom>
              <a:avLst/>
              <a:gdLst>
                <a:gd name="connsiteX0" fmla="*/ 452967 w 888617"/>
                <a:gd name="connsiteY0" fmla="*/ 0 h 895564"/>
                <a:gd name="connsiteX1" fmla="*/ 870338 w 888617"/>
                <a:gd name="connsiteY1" fmla="*/ 276652 h 895564"/>
                <a:gd name="connsiteX2" fmla="*/ 888617 w 888617"/>
                <a:gd name="connsiteY2" fmla="*/ 335539 h 895564"/>
                <a:gd name="connsiteX3" fmla="*/ 860260 w 888617"/>
                <a:gd name="connsiteY3" fmla="*/ 345918 h 895564"/>
                <a:gd name="connsiteX4" fmla="*/ 385229 w 888617"/>
                <a:gd name="connsiteY4" fmla="*/ 820949 h 895564"/>
                <a:gd name="connsiteX5" fmla="*/ 357920 w 888617"/>
                <a:gd name="connsiteY5" fmla="*/ 895564 h 895564"/>
                <a:gd name="connsiteX6" fmla="*/ 276652 w 888617"/>
                <a:gd name="connsiteY6" fmla="*/ 870338 h 895564"/>
                <a:gd name="connsiteX7" fmla="*/ 0 w 888617"/>
                <a:gd name="connsiteY7" fmla="*/ 452967 h 895564"/>
                <a:gd name="connsiteX8" fmla="*/ 452967 w 888617"/>
                <a:gd name="connsiteY8" fmla="*/ 0 h 89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617" h="895564">
                  <a:moveTo>
                    <a:pt x="452967" y="0"/>
                  </a:moveTo>
                  <a:cubicBezTo>
                    <a:pt x="640592" y="0"/>
                    <a:pt x="801574" y="114075"/>
                    <a:pt x="870338" y="276652"/>
                  </a:cubicBezTo>
                  <a:lnTo>
                    <a:pt x="888617" y="335539"/>
                  </a:lnTo>
                  <a:lnTo>
                    <a:pt x="860260" y="345918"/>
                  </a:lnTo>
                  <a:cubicBezTo>
                    <a:pt x="646675" y="436257"/>
                    <a:pt x="475568" y="607363"/>
                    <a:pt x="385229" y="820949"/>
                  </a:cubicBezTo>
                  <a:lnTo>
                    <a:pt x="357920" y="895564"/>
                  </a:lnTo>
                  <a:lnTo>
                    <a:pt x="276652" y="870338"/>
                  </a:lnTo>
                  <a:cubicBezTo>
                    <a:pt x="114075" y="801574"/>
                    <a:pt x="0" y="640592"/>
                    <a:pt x="0" y="452967"/>
                  </a:cubicBezTo>
                  <a:cubicBezTo>
                    <a:pt x="0" y="202800"/>
                    <a:pt x="202800" y="0"/>
                    <a:pt x="45296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72A6FEA-A5E4-486B-B716-94B7BF3E646A}"/>
                </a:ext>
              </a:extLst>
            </p:cNvPr>
            <p:cNvSpPr txBox="1"/>
            <p:nvPr/>
          </p:nvSpPr>
          <p:spPr>
            <a:xfrm>
              <a:off x="402187" y="2279587"/>
              <a:ext cx="6386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68BB93FC-A95F-496F-8446-4EEA6780B16A}"/>
                </a:ext>
              </a:extLst>
            </p:cNvPr>
            <p:cNvSpPr/>
            <p:nvPr/>
          </p:nvSpPr>
          <p:spPr>
            <a:xfrm>
              <a:off x="385909" y="3012530"/>
              <a:ext cx="1286521" cy="1286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419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09C9BB9-0AB9-4E36-800C-5A021D5500A3}"/>
                </a:ext>
              </a:extLst>
            </p:cNvPr>
            <p:cNvSpPr txBox="1"/>
            <p:nvPr/>
          </p:nvSpPr>
          <p:spPr>
            <a:xfrm>
              <a:off x="887243" y="3484087"/>
              <a:ext cx="139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INTRODUCTION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A6FA4C23-D3AA-4BE2-A51F-E4699D6A7D34}"/>
              </a:ext>
            </a:extLst>
          </p:cNvPr>
          <p:cNvGrpSpPr/>
          <p:nvPr/>
        </p:nvGrpSpPr>
        <p:grpSpPr>
          <a:xfrm>
            <a:off x="2576501" y="2250559"/>
            <a:ext cx="2400453" cy="2483565"/>
            <a:chOff x="2576501" y="2250559"/>
            <a:chExt cx="2400453" cy="2483565"/>
          </a:xfrm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D8AB96FE-82CD-47AD-93F4-1CEE75E2B569}"/>
                </a:ext>
              </a:extLst>
            </p:cNvPr>
            <p:cNvSpPr/>
            <p:nvPr/>
          </p:nvSpPr>
          <p:spPr>
            <a:xfrm>
              <a:off x="2728695" y="2335859"/>
              <a:ext cx="950347" cy="989159"/>
            </a:xfrm>
            <a:custGeom>
              <a:avLst/>
              <a:gdLst>
                <a:gd name="connsiteX0" fmla="*/ 530697 w 548014"/>
                <a:gd name="connsiteY0" fmla="*/ 0 h 570395"/>
                <a:gd name="connsiteX1" fmla="*/ 538811 w 548014"/>
                <a:gd name="connsiteY1" fmla="*/ 26139 h 570395"/>
                <a:gd name="connsiteX2" fmla="*/ 548014 w 548014"/>
                <a:gd name="connsiteY2" fmla="*/ 117428 h 570395"/>
                <a:gd name="connsiteX3" fmla="*/ 95047 w 548014"/>
                <a:gd name="connsiteY3" fmla="*/ 570395 h 570395"/>
                <a:gd name="connsiteX4" fmla="*/ 3758 w 548014"/>
                <a:gd name="connsiteY4" fmla="*/ 561192 h 570395"/>
                <a:gd name="connsiteX5" fmla="*/ 0 w 548014"/>
                <a:gd name="connsiteY5" fmla="*/ 560025 h 570395"/>
                <a:gd name="connsiteX6" fmla="*/ 27309 w 548014"/>
                <a:gd name="connsiteY6" fmla="*/ 485410 h 570395"/>
                <a:gd name="connsiteX7" fmla="*/ 502340 w 548014"/>
                <a:gd name="connsiteY7" fmla="*/ 10379 h 570395"/>
                <a:gd name="connsiteX8" fmla="*/ 530697 w 548014"/>
                <a:gd name="connsiteY8" fmla="*/ 0 h 57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014" h="570395">
                  <a:moveTo>
                    <a:pt x="530697" y="0"/>
                  </a:moveTo>
                  <a:lnTo>
                    <a:pt x="538811" y="26139"/>
                  </a:lnTo>
                  <a:cubicBezTo>
                    <a:pt x="544845" y="55626"/>
                    <a:pt x="548014" y="86157"/>
                    <a:pt x="548014" y="117428"/>
                  </a:cubicBezTo>
                  <a:cubicBezTo>
                    <a:pt x="548014" y="367595"/>
                    <a:pt x="345214" y="570395"/>
                    <a:pt x="95047" y="570395"/>
                  </a:cubicBezTo>
                  <a:cubicBezTo>
                    <a:pt x="63776" y="570395"/>
                    <a:pt x="33245" y="567226"/>
                    <a:pt x="3758" y="561192"/>
                  </a:cubicBezTo>
                  <a:lnTo>
                    <a:pt x="0" y="560025"/>
                  </a:lnTo>
                  <a:lnTo>
                    <a:pt x="27309" y="485410"/>
                  </a:lnTo>
                  <a:cubicBezTo>
                    <a:pt x="117648" y="271824"/>
                    <a:pt x="288755" y="100718"/>
                    <a:pt x="502340" y="10379"/>
                  </a:cubicBezTo>
                  <a:lnTo>
                    <a:pt x="530697" y="0"/>
                  </a:lnTo>
                  <a:close/>
                </a:path>
              </a:pathLst>
            </a:custGeom>
            <a:solidFill>
              <a:srgbClr val="4700DC"/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4698508D-62E0-48F0-8397-433BEB44BFDC}"/>
                </a:ext>
              </a:extLst>
            </p:cNvPr>
            <p:cNvSpPr/>
            <p:nvPr/>
          </p:nvSpPr>
          <p:spPr>
            <a:xfrm>
              <a:off x="2915925" y="2894391"/>
              <a:ext cx="2061029" cy="1839733"/>
            </a:xfrm>
            <a:custGeom>
              <a:avLst/>
              <a:gdLst>
                <a:gd name="connsiteX0" fmla="*/ 1834592 w 2216415"/>
                <a:gd name="connsiteY0" fmla="*/ 0 h 1978435"/>
                <a:gd name="connsiteX1" fmla="*/ 1884798 w 2216415"/>
                <a:gd name="connsiteY1" fmla="*/ 45630 h 1978435"/>
                <a:gd name="connsiteX2" fmla="*/ 2216415 w 2216415"/>
                <a:gd name="connsiteY2" fmla="*/ 846224 h 1978435"/>
                <a:gd name="connsiteX3" fmla="*/ 1084204 w 2216415"/>
                <a:gd name="connsiteY3" fmla="*/ 1978435 h 1978435"/>
                <a:gd name="connsiteX4" fmla="*/ 2895 w 2216415"/>
                <a:gd name="connsiteY4" fmla="*/ 1182909 h 1978435"/>
                <a:gd name="connsiteX5" fmla="*/ 0 w 2216415"/>
                <a:gd name="connsiteY5" fmla="*/ 1171651 h 1978435"/>
                <a:gd name="connsiteX6" fmla="*/ 6359 w 2216415"/>
                <a:gd name="connsiteY6" fmla="*/ 1175514 h 1978435"/>
                <a:gd name="connsiteX7" fmla="*/ 597879 w 2216415"/>
                <a:gd name="connsiteY7" fmla="*/ 1325292 h 1978435"/>
                <a:gd name="connsiteX8" fmla="*/ 1838850 w 2216415"/>
                <a:gd name="connsiteY8" fmla="*/ 84321 h 197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415" h="1978435">
                  <a:moveTo>
                    <a:pt x="1834592" y="0"/>
                  </a:moveTo>
                  <a:lnTo>
                    <a:pt x="1884798" y="45630"/>
                  </a:lnTo>
                  <a:cubicBezTo>
                    <a:pt x="2089688" y="250520"/>
                    <a:pt x="2216415" y="533573"/>
                    <a:pt x="2216415" y="846224"/>
                  </a:cubicBezTo>
                  <a:cubicBezTo>
                    <a:pt x="2216415" y="1471527"/>
                    <a:pt x="1709507" y="1978435"/>
                    <a:pt x="1084204" y="1978435"/>
                  </a:cubicBezTo>
                  <a:cubicBezTo>
                    <a:pt x="576145" y="1978435"/>
                    <a:pt x="146246" y="1643797"/>
                    <a:pt x="2895" y="1182909"/>
                  </a:cubicBezTo>
                  <a:lnTo>
                    <a:pt x="0" y="1171651"/>
                  </a:lnTo>
                  <a:lnTo>
                    <a:pt x="6359" y="1175514"/>
                  </a:lnTo>
                  <a:cubicBezTo>
                    <a:pt x="182196" y="1271034"/>
                    <a:pt x="383701" y="1325292"/>
                    <a:pt x="597879" y="1325292"/>
                  </a:cubicBezTo>
                  <a:cubicBezTo>
                    <a:pt x="1283248" y="1325292"/>
                    <a:pt x="1838850" y="769690"/>
                    <a:pt x="1838850" y="8432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FC26BD85-582D-4D9E-AC34-FCB4ED158061}"/>
                </a:ext>
              </a:extLst>
            </p:cNvPr>
            <p:cNvSpPr/>
            <p:nvPr/>
          </p:nvSpPr>
          <p:spPr>
            <a:xfrm>
              <a:off x="2940732" y="2517689"/>
              <a:ext cx="1785257" cy="178525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95514BD0-4B7F-4161-BCA3-438162D615B9}"/>
                </a:ext>
              </a:extLst>
            </p:cNvPr>
            <p:cNvSpPr/>
            <p:nvPr/>
          </p:nvSpPr>
          <p:spPr>
            <a:xfrm>
              <a:off x="2618160" y="2250559"/>
              <a:ext cx="888617" cy="895564"/>
            </a:xfrm>
            <a:custGeom>
              <a:avLst/>
              <a:gdLst>
                <a:gd name="connsiteX0" fmla="*/ 452967 w 888617"/>
                <a:gd name="connsiteY0" fmla="*/ 0 h 895564"/>
                <a:gd name="connsiteX1" fmla="*/ 870338 w 888617"/>
                <a:gd name="connsiteY1" fmla="*/ 276652 h 895564"/>
                <a:gd name="connsiteX2" fmla="*/ 888617 w 888617"/>
                <a:gd name="connsiteY2" fmla="*/ 335539 h 895564"/>
                <a:gd name="connsiteX3" fmla="*/ 860260 w 888617"/>
                <a:gd name="connsiteY3" fmla="*/ 345918 h 895564"/>
                <a:gd name="connsiteX4" fmla="*/ 385229 w 888617"/>
                <a:gd name="connsiteY4" fmla="*/ 820949 h 895564"/>
                <a:gd name="connsiteX5" fmla="*/ 357920 w 888617"/>
                <a:gd name="connsiteY5" fmla="*/ 895564 h 895564"/>
                <a:gd name="connsiteX6" fmla="*/ 276652 w 888617"/>
                <a:gd name="connsiteY6" fmla="*/ 870338 h 895564"/>
                <a:gd name="connsiteX7" fmla="*/ 0 w 888617"/>
                <a:gd name="connsiteY7" fmla="*/ 452967 h 895564"/>
                <a:gd name="connsiteX8" fmla="*/ 452967 w 888617"/>
                <a:gd name="connsiteY8" fmla="*/ 0 h 89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617" h="895564">
                  <a:moveTo>
                    <a:pt x="452967" y="0"/>
                  </a:moveTo>
                  <a:cubicBezTo>
                    <a:pt x="640592" y="0"/>
                    <a:pt x="801574" y="114075"/>
                    <a:pt x="870338" y="276652"/>
                  </a:cubicBezTo>
                  <a:lnTo>
                    <a:pt x="888617" y="335539"/>
                  </a:lnTo>
                  <a:lnTo>
                    <a:pt x="860260" y="345918"/>
                  </a:lnTo>
                  <a:cubicBezTo>
                    <a:pt x="646675" y="436257"/>
                    <a:pt x="475568" y="607363"/>
                    <a:pt x="385229" y="820949"/>
                  </a:cubicBezTo>
                  <a:lnTo>
                    <a:pt x="357920" y="895564"/>
                  </a:lnTo>
                  <a:lnTo>
                    <a:pt x="276652" y="870338"/>
                  </a:lnTo>
                  <a:cubicBezTo>
                    <a:pt x="114075" y="801574"/>
                    <a:pt x="0" y="640592"/>
                    <a:pt x="0" y="452967"/>
                  </a:cubicBezTo>
                  <a:cubicBezTo>
                    <a:pt x="0" y="202800"/>
                    <a:pt x="202800" y="0"/>
                    <a:pt x="45296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B0D307EA-3D87-4C42-9E1D-46EA906FC2CD}"/>
                </a:ext>
              </a:extLst>
            </p:cNvPr>
            <p:cNvSpPr txBox="1"/>
            <p:nvPr/>
          </p:nvSpPr>
          <p:spPr>
            <a:xfrm>
              <a:off x="2650446" y="2279587"/>
              <a:ext cx="6386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64FD5C60-308F-4377-A1DA-C4FDB7B57E79}"/>
                </a:ext>
              </a:extLst>
            </p:cNvPr>
            <p:cNvSpPr/>
            <p:nvPr/>
          </p:nvSpPr>
          <p:spPr>
            <a:xfrm>
              <a:off x="2576501" y="3012530"/>
              <a:ext cx="1286521" cy="1286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419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BB43B3D-0AF8-4FBF-BE5E-788B767B14EE}"/>
                </a:ext>
              </a:extLst>
            </p:cNvPr>
            <p:cNvSpPr txBox="1"/>
            <p:nvPr/>
          </p:nvSpPr>
          <p:spPr>
            <a:xfrm>
              <a:off x="3135503" y="3456630"/>
              <a:ext cx="1395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OBJECTIF PROJET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23093847-F556-488A-B9E0-6B1EE604E976}"/>
              </a:ext>
            </a:extLst>
          </p:cNvPr>
          <p:cNvGrpSpPr/>
          <p:nvPr/>
        </p:nvGrpSpPr>
        <p:grpSpPr>
          <a:xfrm>
            <a:off x="4914082" y="2250559"/>
            <a:ext cx="2358794" cy="2483565"/>
            <a:chOff x="4914082" y="2250559"/>
            <a:chExt cx="2358794" cy="2483565"/>
          </a:xfrm>
        </p:grpSpPr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0065C4AE-8D97-4DC2-A9AC-7CE5693F56CC}"/>
                </a:ext>
              </a:extLst>
            </p:cNvPr>
            <p:cNvSpPr/>
            <p:nvPr/>
          </p:nvSpPr>
          <p:spPr>
            <a:xfrm>
              <a:off x="5024617" y="2335859"/>
              <a:ext cx="950347" cy="989159"/>
            </a:xfrm>
            <a:custGeom>
              <a:avLst/>
              <a:gdLst>
                <a:gd name="connsiteX0" fmla="*/ 530697 w 548014"/>
                <a:gd name="connsiteY0" fmla="*/ 0 h 570395"/>
                <a:gd name="connsiteX1" fmla="*/ 538811 w 548014"/>
                <a:gd name="connsiteY1" fmla="*/ 26139 h 570395"/>
                <a:gd name="connsiteX2" fmla="*/ 548014 w 548014"/>
                <a:gd name="connsiteY2" fmla="*/ 117428 h 570395"/>
                <a:gd name="connsiteX3" fmla="*/ 95047 w 548014"/>
                <a:gd name="connsiteY3" fmla="*/ 570395 h 570395"/>
                <a:gd name="connsiteX4" fmla="*/ 3758 w 548014"/>
                <a:gd name="connsiteY4" fmla="*/ 561192 h 570395"/>
                <a:gd name="connsiteX5" fmla="*/ 0 w 548014"/>
                <a:gd name="connsiteY5" fmla="*/ 560025 h 570395"/>
                <a:gd name="connsiteX6" fmla="*/ 27309 w 548014"/>
                <a:gd name="connsiteY6" fmla="*/ 485410 h 570395"/>
                <a:gd name="connsiteX7" fmla="*/ 502340 w 548014"/>
                <a:gd name="connsiteY7" fmla="*/ 10379 h 570395"/>
                <a:gd name="connsiteX8" fmla="*/ 530697 w 548014"/>
                <a:gd name="connsiteY8" fmla="*/ 0 h 57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014" h="570395">
                  <a:moveTo>
                    <a:pt x="530697" y="0"/>
                  </a:moveTo>
                  <a:lnTo>
                    <a:pt x="538811" y="26139"/>
                  </a:lnTo>
                  <a:cubicBezTo>
                    <a:pt x="544845" y="55626"/>
                    <a:pt x="548014" y="86157"/>
                    <a:pt x="548014" y="117428"/>
                  </a:cubicBezTo>
                  <a:cubicBezTo>
                    <a:pt x="548014" y="367595"/>
                    <a:pt x="345214" y="570395"/>
                    <a:pt x="95047" y="570395"/>
                  </a:cubicBezTo>
                  <a:cubicBezTo>
                    <a:pt x="63776" y="570395"/>
                    <a:pt x="33245" y="567226"/>
                    <a:pt x="3758" y="561192"/>
                  </a:cubicBezTo>
                  <a:lnTo>
                    <a:pt x="0" y="560025"/>
                  </a:lnTo>
                  <a:lnTo>
                    <a:pt x="27309" y="485410"/>
                  </a:lnTo>
                  <a:cubicBezTo>
                    <a:pt x="117648" y="271824"/>
                    <a:pt x="288755" y="100718"/>
                    <a:pt x="502340" y="10379"/>
                  </a:cubicBezTo>
                  <a:lnTo>
                    <a:pt x="530697" y="0"/>
                  </a:lnTo>
                  <a:close/>
                </a:path>
              </a:pathLst>
            </a:custGeom>
            <a:solidFill>
              <a:srgbClr val="4700DC"/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3527898-8CC4-490C-B2A5-B7CABF8C978F}"/>
                </a:ext>
              </a:extLst>
            </p:cNvPr>
            <p:cNvSpPr/>
            <p:nvPr/>
          </p:nvSpPr>
          <p:spPr>
            <a:xfrm>
              <a:off x="5211847" y="2894391"/>
              <a:ext cx="2061029" cy="1839733"/>
            </a:xfrm>
            <a:custGeom>
              <a:avLst/>
              <a:gdLst>
                <a:gd name="connsiteX0" fmla="*/ 1834592 w 2216415"/>
                <a:gd name="connsiteY0" fmla="*/ 0 h 1978435"/>
                <a:gd name="connsiteX1" fmla="*/ 1884798 w 2216415"/>
                <a:gd name="connsiteY1" fmla="*/ 45630 h 1978435"/>
                <a:gd name="connsiteX2" fmla="*/ 2216415 w 2216415"/>
                <a:gd name="connsiteY2" fmla="*/ 846224 h 1978435"/>
                <a:gd name="connsiteX3" fmla="*/ 1084204 w 2216415"/>
                <a:gd name="connsiteY3" fmla="*/ 1978435 h 1978435"/>
                <a:gd name="connsiteX4" fmla="*/ 2895 w 2216415"/>
                <a:gd name="connsiteY4" fmla="*/ 1182909 h 1978435"/>
                <a:gd name="connsiteX5" fmla="*/ 0 w 2216415"/>
                <a:gd name="connsiteY5" fmla="*/ 1171651 h 1978435"/>
                <a:gd name="connsiteX6" fmla="*/ 6359 w 2216415"/>
                <a:gd name="connsiteY6" fmla="*/ 1175514 h 1978435"/>
                <a:gd name="connsiteX7" fmla="*/ 597879 w 2216415"/>
                <a:gd name="connsiteY7" fmla="*/ 1325292 h 1978435"/>
                <a:gd name="connsiteX8" fmla="*/ 1838850 w 2216415"/>
                <a:gd name="connsiteY8" fmla="*/ 84321 h 197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415" h="1978435">
                  <a:moveTo>
                    <a:pt x="1834592" y="0"/>
                  </a:moveTo>
                  <a:lnTo>
                    <a:pt x="1884798" y="45630"/>
                  </a:lnTo>
                  <a:cubicBezTo>
                    <a:pt x="2089688" y="250520"/>
                    <a:pt x="2216415" y="533573"/>
                    <a:pt x="2216415" y="846224"/>
                  </a:cubicBezTo>
                  <a:cubicBezTo>
                    <a:pt x="2216415" y="1471527"/>
                    <a:pt x="1709507" y="1978435"/>
                    <a:pt x="1084204" y="1978435"/>
                  </a:cubicBezTo>
                  <a:cubicBezTo>
                    <a:pt x="576145" y="1978435"/>
                    <a:pt x="146246" y="1643797"/>
                    <a:pt x="2895" y="1182909"/>
                  </a:cubicBezTo>
                  <a:lnTo>
                    <a:pt x="0" y="1171651"/>
                  </a:lnTo>
                  <a:lnTo>
                    <a:pt x="6359" y="1175514"/>
                  </a:lnTo>
                  <a:cubicBezTo>
                    <a:pt x="182196" y="1271034"/>
                    <a:pt x="383701" y="1325292"/>
                    <a:pt x="597879" y="1325292"/>
                  </a:cubicBezTo>
                  <a:cubicBezTo>
                    <a:pt x="1283248" y="1325292"/>
                    <a:pt x="1838850" y="769690"/>
                    <a:pt x="1838850" y="8432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8519126E-F321-425F-BEFF-C3A3DEB9750B}"/>
                </a:ext>
              </a:extLst>
            </p:cNvPr>
            <p:cNvSpPr/>
            <p:nvPr/>
          </p:nvSpPr>
          <p:spPr>
            <a:xfrm>
              <a:off x="5236654" y="2517689"/>
              <a:ext cx="1785257" cy="178525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BC9B92D7-7C1F-41B5-9DDD-450BCA3AA926}"/>
                </a:ext>
              </a:extLst>
            </p:cNvPr>
            <p:cNvSpPr/>
            <p:nvPr/>
          </p:nvSpPr>
          <p:spPr>
            <a:xfrm>
              <a:off x="4914082" y="2250559"/>
              <a:ext cx="888617" cy="895564"/>
            </a:xfrm>
            <a:custGeom>
              <a:avLst/>
              <a:gdLst>
                <a:gd name="connsiteX0" fmla="*/ 452967 w 888617"/>
                <a:gd name="connsiteY0" fmla="*/ 0 h 895564"/>
                <a:gd name="connsiteX1" fmla="*/ 870338 w 888617"/>
                <a:gd name="connsiteY1" fmla="*/ 276652 h 895564"/>
                <a:gd name="connsiteX2" fmla="*/ 888617 w 888617"/>
                <a:gd name="connsiteY2" fmla="*/ 335539 h 895564"/>
                <a:gd name="connsiteX3" fmla="*/ 860260 w 888617"/>
                <a:gd name="connsiteY3" fmla="*/ 345918 h 895564"/>
                <a:gd name="connsiteX4" fmla="*/ 385229 w 888617"/>
                <a:gd name="connsiteY4" fmla="*/ 820949 h 895564"/>
                <a:gd name="connsiteX5" fmla="*/ 357920 w 888617"/>
                <a:gd name="connsiteY5" fmla="*/ 895564 h 895564"/>
                <a:gd name="connsiteX6" fmla="*/ 276652 w 888617"/>
                <a:gd name="connsiteY6" fmla="*/ 870338 h 895564"/>
                <a:gd name="connsiteX7" fmla="*/ 0 w 888617"/>
                <a:gd name="connsiteY7" fmla="*/ 452967 h 895564"/>
                <a:gd name="connsiteX8" fmla="*/ 452967 w 888617"/>
                <a:gd name="connsiteY8" fmla="*/ 0 h 89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617" h="895564">
                  <a:moveTo>
                    <a:pt x="452967" y="0"/>
                  </a:moveTo>
                  <a:cubicBezTo>
                    <a:pt x="640592" y="0"/>
                    <a:pt x="801574" y="114075"/>
                    <a:pt x="870338" y="276652"/>
                  </a:cubicBezTo>
                  <a:lnTo>
                    <a:pt x="888617" y="335539"/>
                  </a:lnTo>
                  <a:lnTo>
                    <a:pt x="860260" y="345918"/>
                  </a:lnTo>
                  <a:cubicBezTo>
                    <a:pt x="646675" y="436257"/>
                    <a:pt x="475568" y="607363"/>
                    <a:pt x="385229" y="820949"/>
                  </a:cubicBezTo>
                  <a:lnTo>
                    <a:pt x="357920" y="895564"/>
                  </a:lnTo>
                  <a:lnTo>
                    <a:pt x="276652" y="870338"/>
                  </a:lnTo>
                  <a:cubicBezTo>
                    <a:pt x="114075" y="801574"/>
                    <a:pt x="0" y="640592"/>
                    <a:pt x="0" y="452967"/>
                  </a:cubicBezTo>
                  <a:cubicBezTo>
                    <a:pt x="0" y="202800"/>
                    <a:pt x="202800" y="0"/>
                    <a:pt x="45296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0DB858D-E01A-4476-9BA5-89AC369D6C6E}"/>
                </a:ext>
              </a:extLst>
            </p:cNvPr>
            <p:cNvSpPr txBox="1"/>
            <p:nvPr/>
          </p:nvSpPr>
          <p:spPr>
            <a:xfrm>
              <a:off x="4946368" y="2279587"/>
              <a:ext cx="6386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C0431B51-547B-4C8C-AFD6-B30DF8750365}"/>
                </a:ext>
              </a:extLst>
            </p:cNvPr>
            <p:cNvSpPr/>
            <p:nvPr/>
          </p:nvSpPr>
          <p:spPr>
            <a:xfrm>
              <a:off x="4941326" y="3012530"/>
              <a:ext cx="1286521" cy="1286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419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22D2AE1-F67D-4134-A6EB-D263FA171B95}"/>
                </a:ext>
              </a:extLst>
            </p:cNvPr>
            <p:cNvSpPr txBox="1"/>
            <p:nvPr/>
          </p:nvSpPr>
          <p:spPr>
            <a:xfrm>
              <a:off x="5235657" y="3456630"/>
              <a:ext cx="1730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ENVIRONNEMENT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2ACFE0E-2CB6-4CAF-8D02-ADE3924D1137}"/>
              </a:ext>
            </a:extLst>
          </p:cNvPr>
          <p:cNvGrpSpPr/>
          <p:nvPr/>
        </p:nvGrpSpPr>
        <p:grpSpPr>
          <a:xfrm>
            <a:off x="7233814" y="2250559"/>
            <a:ext cx="2358794" cy="2483565"/>
            <a:chOff x="7233814" y="2250559"/>
            <a:chExt cx="2358794" cy="2483565"/>
          </a:xfrm>
        </p:grpSpPr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5147DC23-C255-409D-818B-A04EA072C06D}"/>
                </a:ext>
              </a:extLst>
            </p:cNvPr>
            <p:cNvSpPr/>
            <p:nvPr/>
          </p:nvSpPr>
          <p:spPr>
            <a:xfrm>
              <a:off x="7344349" y="2335859"/>
              <a:ext cx="950347" cy="989159"/>
            </a:xfrm>
            <a:custGeom>
              <a:avLst/>
              <a:gdLst>
                <a:gd name="connsiteX0" fmla="*/ 530697 w 548014"/>
                <a:gd name="connsiteY0" fmla="*/ 0 h 570395"/>
                <a:gd name="connsiteX1" fmla="*/ 538811 w 548014"/>
                <a:gd name="connsiteY1" fmla="*/ 26139 h 570395"/>
                <a:gd name="connsiteX2" fmla="*/ 548014 w 548014"/>
                <a:gd name="connsiteY2" fmla="*/ 117428 h 570395"/>
                <a:gd name="connsiteX3" fmla="*/ 95047 w 548014"/>
                <a:gd name="connsiteY3" fmla="*/ 570395 h 570395"/>
                <a:gd name="connsiteX4" fmla="*/ 3758 w 548014"/>
                <a:gd name="connsiteY4" fmla="*/ 561192 h 570395"/>
                <a:gd name="connsiteX5" fmla="*/ 0 w 548014"/>
                <a:gd name="connsiteY5" fmla="*/ 560025 h 570395"/>
                <a:gd name="connsiteX6" fmla="*/ 27309 w 548014"/>
                <a:gd name="connsiteY6" fmla="*/ 485410 h 570395"/>
                <a:gd name="connsiteX7" fmla="*/ 502340 w 548014"/>
                <a:gd name="connsiteY7" fmla="*/ 10379 h 570395"/>
                <a:gd name="connsiteX8" fmla="*/ 530697 w 548014"/>
                <a:gd name="connsiteY8" fmla="*/ 0 h 57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014" h="570395">
                  <a:moveTo>
                    <a:pt x="530697" y="0"/>
                  </a:moveTo>
                  <a:lnTo>
                    <a:pt x="538811" y="26139"/>
                  </a:lnTo>
                  <a:cubicBezTo>
                    <a:pt x="544845" y="55626"/>
                    <a:pt x="548014" y="86157"/>
                    <a:pt x="548014" y="117428"/>
                  </a:cubicBezTo>
                  <a:cubicBezTo>
                    <a:pt x="548014" y="367595"/>
                    <a:pt x="345214" y="570395"/>
                    <a:pt x="95047" y="570395"/>
                  </a:cubicBezTo>
                  <a:cubicBezTo>
                    <a:pt x="63776" y="570395"/>
                    <a:pt x="33245" y="567226"/>
                    <a:pt x="3758" y="561192"/>
                  </a:cubicBezTo>
                  <a:lnTo>
                    <a:pt x="0" y="560025"/>
                  </a:lnTo>
                  <a:lnTo>
                    <a:pt x="27309" y="485410"/>
                  </a:lnTo>
                  <a:cubicBezTo>
                    <a:pt x="117648" y="271824"/>
                    <a:pt x="288755" y="100718"/>
                    <a:pt x="502340" y="10379"/>
                  </a:cubicBezTo>
                  <a:lnTo>
                    <a:pt x="530697" y="0"/>
                  </a:lnTo>
                  <a:close/>
                </a:path>
              </a:pathLst>
            </a:custGeom>
            <a:solidFill>
              <a:srgbClr val="4700DC"/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F1A56F78-E2DB-4629-970C-F61C7FA25A3A}"/>
                </a:ext>
              </a:extLst>
            </p:cNvPr>
            <p:cNvSpPr/>
            <p:nvPr/>
          </p:nvSpPr>
          <p:spPr>
            <a:xfrm>
              <a:off x="7531579" y="2894391"/>
              <a:ext cx="2061029" cy="1839733"/>
            </a:xfrm>
            <a:custGeom>
              <a:avLst/>
              <a:gdLst>
                <a:gd name="connsiteX0" fmla="*/ 1834592 w 2216415"/>
                <a:gd name="connsiteY0" fmla="*/ 0 h 1978435"/>
                <a:gd name="connsiteX1" fmla="*/ 1884798 w 2216415"/>
                <a:gd name="connsiteY1" fmla="*/ 45630 h 1978435"/>
                <a:gd name="connsiteX2" fmla="*/ 2216415 w 2216415"/>
                <a:gd name="connsiteY2" fmla="*/ 846224 h 1978435"/>
                <a:gd name="connsiteX3" fmla="*/ 1084204 w 2216415"/>
                <a:gd name="connsiteY3" fmla="*/ 1978435 h 1978435"/>
                <a:gd name="connsiteX4" fmla="*/ 2895 w 2216415"/>
                <a:gd name="connsiteY4" fmla="*/ 1182909 h 1978435"/>
                <a:gd name="connsiteX5" fmla="*/ 0 w 2216415"/>
                <a:gd name="connsiteY5" fmla="*/ 1171651 h 1978435"/>
                <a:gd name="connsiteX6" fmla="*/ 6359 w 2216415"/>
                <a:gd name="connsiteY6" fmla="*/ 1175514 h 1978435"/>
                <a:gd name="connsiteX7" fmla="*/ 597879 w 2216415"/>
                <a:gd name="connsiteY7" fmla="*/ 1325292 h 1978435"/>
                <a:gd name="connsiteX8" fmla="*/ 1838850 w 2216415"/>
                <a:gd name="connsiteY8" fmla="*/ 84321 h 197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415" h="1978435">
                  <a:moveTo>
                    <a:pt x="1834592" y="0"/>
                  </a:moveTo>
                  <a:lnTo>
                    <a:pt x="1884798" y="45630"/>
                  </a:lnTo>
                  <a:cubicBezTo>
                    <a:pt x="2089688" y="250520"/>
                    <a:pt x="2216415" y="533573"/>
                    <a:pt x="2216415" y="846224"/>
                  </a:cubicBezTo>
                  <a:cubicBezTo>
                    <a:pt x="2216415" y="1471527"/>
                    <a:pt x="1709507" y="1978435"/>
                    <a:pt x="1084204" y="1978435"/>
                  </a:cubicBezTo>
                  <a:cubicBezTo>
                    <a:pt x="576145" y="1978435"/>
                    <a:pt x="146246" y="1643797"/>
                    <a:pt x="2895" y="1182909"/>
                  </a:cubicBezTo>
                  <a:lnTo>
                    <a:pt x="0" y="1171651"/>
                  </a:lnTo>
                  <a:lnTo>
                    <a:pt x="6359" y="1175514"/>
                  </a:lnTo>
                  <a:cubicBezTo>
                    <a:pt x="182196" y="1271034"/>
                    <a:pt x="383701" y="1325292"/>
                    <a:pt x="597879" y="1325292"/>
                  </a:cubicBezTo>
                  <a:cubicBezTo>
                    <a:pt x="1283248" y="1325292"/>
                    <a:pt x="1838850" y="769690"/>
                    <a:pt x="1838850" y="8432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9E2176AF-8627-419E-8E53-C052B3F7ED86}"/>
                </a:ext>
              </a:extLst>
            </p:cNvPr>
            <p:cNvSpPr/>
            <p:nvPr/>
          </p:nvSpPr>
          <p:spPr>
            <a:xfrm>
              <a:off x="7556386" y="2517689"/>
              <a:ext cx="1785257" cy="178525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64980F47-C059-4445-8CE6-39C654B409D6}"/>
                </a:ext>
              </a:extLst>
            </p:cNvPr>
            <p:cNvSpPr/>
            <p:nvPr/>
          </p:nvSpPr>
          <p:spPr>
            <a:xfrm>
              <a:off x="7233814" y="2250559"/>
              <a:ext cx="888617" cy="895564"/>
            </a:xfrm>
            <a:custGeom>
              <a:avLst/>
              <a:gdLst>
                <a:gd name="connsiteX0" fmla="*/ 452967 w 888617"/>
                <a:gd name="connsiteY0" fmla="*/ 0 h 895564"/>
                <a:gd name="connsiteX1" fmla="*/ 870338 w 888617"/>
                <a:gd name="connsiteY1" fmla="*/ 276652 h 895564"/>
                <a:gd name="connsiteX2" fmla="*/ 888617 w 888617"/>
                <a:gd name="connsiteY2" fmla="*/ 335539 h 895564"/>
                <a:gd name="connsiteX3" fmla="*/ 860260 w 888617"/>
                <a:gd name="connsiteY3" fmla="*/ 345918 h 895564"/>
                <a:gd name="connsiteX4" fmla="*/ 385229 w 888617"/>
                <a:gd name="connsiteY4" fmla="*/ 820949 h 895564"/>
                <a:gd name="connsiteX5" fmla="*/ 357920 w 888617"/>
                <a:gd name="connsiteY5" fmla="*/ 895564 h 895564"/>
                <a:gd name="connsiteX6" fmla="*/ 276652 w 888617"/>
                <a:gd name="connsiteY6" fmla="*/ 870338 h 895564"/>
                <a:gd name="connsiteX7" fmla="*/ 0 w 888617"/>
                <a:gd name="connsiteY7" fmla="*/ 452967 h 895564"/>
                <a:gd name="connsiteX8" fmla="*/ 452967 w 888617"/>
                <a:gd name="connsiteY8" fmla="*/ 0 h 89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617" h="895564">
                  <a:moveTo>
                    <a:pt x="452967" y="0"/>
                  </a:moveTo>
                  <a:cubicBezTo>
                    <a:pt x="640592" y="0"/>
                    <a:pt x="801574" y="114075"/>
                    <a:pt x="870338" y="276652"/>
                  </a:cubicBezTo>
                  <a:lnTo>
                    <a:pt x="888617" y="335539"/>
                  </a:lnTo>
                  <a:lnTo>
                    <a:pt x="860260" y="345918"/>
                  </a:lnTo>
                  <a:cubicBezTo>
                    <a:pt x="646675" y="436257"/>
                    <a:pt x="475568" y="607363"/>
                    <a:pt x="385229" y="820949"/>
                  </a:cubicBezTo>
                  <a:lnTo>
                    <a:pt x="357920" y="895564"/>
                  </a:lnTo>
                  <a:lnTo>
                    <a:pt x="276652" y="870338"/>
                  </a:lnTo>
                  <a:cubicBezTo>
                    <a:pt x="114075" y="801574"/>
                    <a:pt x="0" y="640592"/>
                    <a:pt x="0" y="452967"/>
                  </a:cubicBezTo>
                  <a:cubicBezTo>
                    <a:pt x="0" y="202800"/>
                    <a:pt x="202800" y="0"/>
                    <a:pt x="45296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6C520469-2C94-4CCA-9D82-03840E5EDA47}"/>
                </a:ext>
              </a:extLst>
            </p:cNvPr>
            <p:cNvSpPr txBox="1"/>
            <p:nvPr/>
          </p:nvSpPr>
          <p:spPr>
            <a:xfrm>
              <a:off x="7266100" y="2279587"/>
              <a:ext cx="6386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D06F881A-F6FA-478E-BA88-17EDC3E6367C}"/>
                </a:ext>
              </a:extLst>
            </p:cNvPr>
            <p:cNvSpPr/>
            <p:nvPr/>
          </p:nvSpPr>
          <p:spPr>
            <a:xfrm>
              <a:off x="7263113" y="3012530"/>
              <a:ext cx="1286521" cy="1286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419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AECA5DB4-82C3-4923-B1A7-130CE5AF43E3}"/>
                </a:ext>
              </a:extLst>
            </p:cNvPr>
            <p:cNvSpPr txBox="1"/>
            <p:nvPr/>
          </p:nvSpPr>
          <p:spPr>
            <a:xfrm>
              <a:off x="7751157" y="3456630"/>
              <a:ext cx="1395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DEMONSTRATION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0AD60412-546D-4997-9B32-8203AD916F5F}"/>
              </a:ext>
            </a:extLst>
          </p:cNvPr>
          <p:cNvGrpSpPr/>
          <p:nvPr/>
        </p:nvGrpSpPr>
        <p:grpSpPr>
          <a:xfrm>
            <a:off x="9422630" y="2250559"/>
            <a:ext cx="2358794" cy="2483565"/>
            <a:chOff x="9422630" y="2250559"/>
            <a:chExt cx="2358794" cy="2483565"/>
          </a:xfrm>
        </p:grpSpPr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CE87024-33F8-405C-B558-DA82DF2D551A}"/>
                </a:ext>
              </a:extLst>
            </p:cNvPr>
            <p:cNvSpPr/>
            <p:nvPr/>
          </p:nvSpPr>
          <p:spPr>
            <a:xfrm>
              <a:off x="9533165" y="2335859"/>
              <a:ext cx="950347" cy="989159"/>
            </a:xfrm>
            <a:custGeom>
              <a:avLst/>
              <a:gdLst>
                <a:gd name="connsiteX0" fmla="*/ 530697 w 548014"/>
                <a:gd name="connsiteY0" fmla="*/ 0 h 570395"/>
                <a:gd name="connsiteX1" fmla="*/ 538811 w 548014"/>
                <a:gd name="connsiteY1" fmla="*/ 26139 h 570395"/>
                <a:gd name="connsiteX2" fmla="*/ 548014 w 548014"/>
                <a:gd name="connsiteY2" fmla="*/ 117428 h 570395"/>
                <a:gd name="connsiteX3" fmla="*/ 95047 w 548014"/>
                <a:gd name="connsiteY3" fmla="*/ 570395 h 570395"/>
                <a:gd name="connsiteX4" fmla="*/ 3758 w 548014"/>
                <a:gd name="connsiteY4" fmla="*/ 561192 h 570395"/>
                <a:gd name="connsiteX5" fmla="*/ 0 w 548014"/>
                <a:gd name="connsiteY5" fmla="*/ 560025 h 570395"/>
                <a:gd name="connsiteX6" fmla="*/ 27309 w 548014"/>
                <a:gd name="connsiteY6" fmla="*/ 485410 h 570395"/>
                <a:gd name="connsiteX7" fmla="*/ 502340 w 548014"/>
                <a:gd name="connsiteY7" fmla="*/ 10379 h 570395"/>
                <a:gd name="connsiteX8" fmla="*/ 530697 w 548014"/>
                <a:gd name="connsiteY8" fmla="*/ 0 h 57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014" h="570395">
                  <a:moveTo>
                    <a:pt x="530697" y="0"/>
                  </a:moveTo>
                  <a:lnTo>
                    <a:pt x="538811" y="26139"/>
                  </a:lnTo>
                  <a:cubicBezTo>
                    <a:pt x="544845" y="55626"/>
                    <a:pt x="548014" y="86157"/>
                    <a:pt x="548014" y="117428"/>
                  </a:cubicBezTo>
                  <a:cubicBezTo>
                    <a:pt x="548014" y="367595"/>
                    <a:pt x="345214" y="570395"/>
                    <a:pt x="95047" y="570395"/>
                  </a:cubicBezTo>
                  <a:cubicBezTo>
                    <a:pt x="63776" y="570395"/>
                    <a:pt x="33245" y="567226"/>
                    <a:pt x="3758" y="561192"/>
                  </a:cubicBezTo>
                  <a:lnTo>
                    <a:pt x="0" y="560025"/>
                  </a:lnTo>
                  <a:lnTo>
                    <a:pt x="27309" y="485410"/>
                  </a:lnTo>
                  <a:cubicBezTo>
                    <a:pt x="117648" y="271824"/>
                    <a:pt x="288755" y="100718"/>
                    <a:pt x="502340" y="10379"/>
                  </a:cubicBezTo>
                  <a:lnTo>
                    <a:pt x="530697" y="0"/>
                  </a:lnTo>
                  <a:close/>
                </a:path>
              </a:pathLst>
            </a:custGeom>
            <a:solidFill>
              <a:srgbClr val="4700DC"/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1698ABCA-5644-48B3-81B2-A850CED4ED43}"/>
                </a:ext>
              </a:extLst>
            </p:cNvPr>
            <p:cNvSpPr/>
            <p:nvPr/>
          </p:nvSpPr>
          <p:spPr>
            <a:xfrm>
              <a:off x="9720395" y="2894391"/>
              <a:ext cx="2061029" cy="1839733"/>
            </a:xfrm>
            <a:custGeom>
              <a:avLst/>
              <a:gdLst>
                <a:gd name="connsiteX0" fmla="*/ 1834592 w 2216415"/>
                <a:gd name="connsiteY0" fmla="*/ 0 h 1978435"/>
                <a:gd name="connsiteX1" fmla="*/ 1884798 w 2216415"/>
                <a:gd name="connsiteY1" fmla="*/ 45630 h 1978435"/>
                <a:gd name="connsiteX2" fmla="*/ 2216415 w 2216415"/>
                <a:gd name="connsiteY2" fmla="*/ 846224 h 1978435"/>
                <a:gd name="connsiteX3" fmla="*/ 1084204 w 2216415"/>
                <a:gd name="connsiteY3" fmla="*/ 1978435 h 1978435"/>
                <a:gd name="connsiteX4" fmla="*/ 2895 w 2216415"/>
                <a:gd name="connsiteY4" fmla="*/ 1182909 h 1978435"/>
                <a:gd name="connsiteX5" fmla="*/ 0 w 2216415"/>
                <a:gd name="connsiteY5" fmla="*/ 1171651 h 1978435"/>
                <a:gd name="connsiteX6" fmla="*/ 6359 w 2216415"/>
                <a:gd name="connsiteY6" fmla="*/ 1175514 h 1978435"/>
                <a:gd name="connsiteX7" fmla="*/ 597879 w 2216415"/>
                <a:gd name="connsiteY7" fmla="*/ 1325292 h 1978435"/>
                <a:gd name="connsiteX8" fmla="*/ 1838850 w 2216415"/>
                <a:gd name="connsiteY8" fmla="*/ 84321 h 197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415" h="1978435">
                  <a:moveTo>
                    <a:pt x="1834592" y="0"/>
                  </a:moveTo>
                  <a:lnTo>
                    <a:pt x="1884798" y="45630"/>
                  </a:lnTo>
                  <a:cubicBezTo>
                    <a:pt x="2089688" y="250520"/>
                    <a:pt x="2216415" y="533573"/>
                    <a:pt x="2216415" y="846224"/>
                  </a:cubicBezTo>
                  <a:cubicBezTo>
                    <a:pt x="2216415" y="1471527"/>
                    <a:pt x="1709507" y="1978435"/>
                    <a:pt x="1084204" y="1978435"/>
                  </a:cubicBezTo>
                  <a:cubicBezTo>
                    <a:pt x="576145" y="1978435"/>
                    <a:pt x="146246" y="1643797"/>
                    <a:pt x="2895" y="1182909"/>
                  </a:cubicBezTo>
                  <a:lnTo>
                    <a:pt x="0" y="1171651"/>
                  </a:lnTo>
                  <a:lnTo>
                    <a:pt x="6359" y="1175514"/>
                  </a:lnTo>
                  <a:cubicBezTo>
                    <a:pt x="182196" y="1271034"/>
                    <a:pt x="383701" y="1325292"/>
                    <a:pt x="597879" y="1325292"/>
                  </a:cubicBezTo>
                  <a:cubicBezTo>
                    <a:pt x="1283248" y="1325292"/>
                    <a:pt x="1838850" y="769690"/>
                    <a:pt x="1838850" y="8432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6A7AEB7E-246A-40BE-9657-D36086B89B93}"/>
                </a:ext>
              </a:extLst>
            </p:cNvPr>
            <p:cNvSpPr/>
            <p:nvPr/>
          </p:nvSpPr>
          <p:spPr>
            <a:xfrm>
              <a:off x="9745202" y="2517689"/>
              <a:ext cx="1785257" cy="178525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022198DB-90D4-4035-9233-D72BF3C20B7C}"/>
                </a:ext>
              </a:extLst>
            </p:cNvPr>
            <p:cNvSpPr/>
            <p:nvPr/>
          </p:nvSpPr>
          <p:spPr>
            <a:xfrm>
              <a:off x="9422630" y="2250559"/>
              <a:ext cx="888617" cy="895564"/>
            </a:xfrm>
            <a:custGeom>
              <a:avLst/>
              <a:gdLst>
                <a:gd name="connsiteX0" fmla="*/ 452967 w 888617"/>
                <a:gd name="connsiteY0" fmla="*/ 0 h 895564"/>
                <a:gd name="connsiteX1" fmla="*/ 870338 w 888617"/>
                <a:gd name="connsiteY1" fmla="*/ 276652 h 895564"/>
                <a:gd name="connsiteX2" fmla="*/ 888617 w 888617"/>
                <a:gd name="connsiteY2" fmla="*/ 335539 h 895564"/>
                <a:gd name="connsiteX3" fmla="*/ 860260 w 888617"/>
                <a:gd name="connsiteY3" fmla="*/ 345918 h 895564"/>
                <a:gd name="connsiteX4" fmla="*/ 385229 w 888617"/>
                <a:gd name="connsiteY4" fmla="*/ 820949 h 895564"/>
                <a:gd name="connsiteX5" fmla="*/ 357920 w 888617"/>
                <a:gd name="connsiteY5" fmla="*/ 895564 h 895564"/>
                <a:gd name="connsiteX6" fmla="*/ 276652 w 888617"/>
                <a:gd name="connsiteY6" fmla="*/ 870338 h 895564"/>
                <a:gd name="connsiteX7" fmla="*/ 0 w 888617"/>
                <a:gd name="connsiteY7" fmla="*/ 452967 h 895564"/>
                <a:gd name="connsiteX8" fmla="*/ 452967 w 888617"/>
                <a:gd name="connsiteY8" fmla="*/ 0 h 89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617" h="895564">
                  <a:moveTo>
                    <a:pt x="452967" y="0"/>
                  </a:moveTo>
                  <a:cubicBezTo>
                    <a:pt x="640592" y="0"/>
                    <a:pt x="801574" y="114075"/>
                    <a:pt x="870338" y="276652"/>
                  </a:cubicBezTo>
                  <a:lnTo>
                    <a:pt x="888617" y="335539"/>
                  </a:lnTo>
                  <a:lnTo>
                    <a:pt x="860260" y="345918"/>
                  </a:lnTo>
                  <a:cubicBezTo>
                    <a:pt x="646675" y="436257"/>
                    <a:pt x="475568" y="607363"/>
                    <a:pt x="385229" y="820949"/>
                  </a:cubicBezTo>
                  <a:lnTo>
                    <a:pt x="357920" y="895564"/>
                  </a:lnTo>
                  <a:lnTo>
                    <a:pt x="276652" y="870338"/>
                  </a:lnTo>
                  <a:cubicBezTo>
                    <a:pt x="114075" y="801574"/>
                    <a:pt x="0" y="640592"/>
                    <a:pt x="0" y="452967"/>
                  </a:cubicBezTo>
                  <a:cubicBezTo>
                    <a:pt x="0" y="202800"/>
                    <a:pt x="202800" y="0"/>
                    <a:pt x="45296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D26C800E-ED92-4142-BE45-9398E88CB429}"/>
                </a:ext>
              </a:extLst>
            </p:cNvPr>
            <p:cNvSpPr txBox="1"/>
            <p:nvPr/>
          </p:nvSpPr>
          <p:spPr>
            <a:xfrm>
              <a:off x="9454916" y="2279587"/>
              <a:ext cx="6386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82B29FA8-E8DA-4805-AA45-BC436AF17DCF}"/>
                </a:ext>
              </a:extLst>
            </p:cNvPr>
            <p:cNvSpPr/>
            <p:nvPr/>
          </p:nvSpPr>
          <p:spPr>
            <a:xfrm>
              <a:off x="9483498" y="3012530"/>
              <a:ext cx="1286521" cy="12865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419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221B45A-06BA-4E8B-8D36-B2AFDBAB0F60}"/>
                </a:ext>
              </a:extLst>
            </p:cNvPr>
            <p:cNvSpPr txBox="1"/>
            <p:nvPr/>
          </p:nvSpPr>
          <p:spPr>
            <a:xfrm>
              <a:off x="9939973" y="3456630"/>
              <a:ext cx="139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CONCLUSION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1026" name="Picture 2" descr="https://encrypted-tbn0.gstatic.com/images?q=tbn:ANd9GcQLv9cfjJiADMTEN2yhJwCcwtOOnMtriSxIKg&amp;usqp=CA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10629" y="2795603"/>
            <a:ext cx="575210" cy="5294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79" y="2774220"/>
            <a:ext cx="668937" cy="668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36" y="2694160"/>
            <a:ext cx="604595" cy="6045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92499" y="2795603"/>
            <a:ext cx="725670" cy="5390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034" y="2760194"/>
            <a:ext cx="566772" cy="566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54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BE7D41D-6CCF-3F44-FF7F-9D70318541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INTRODUCTION</a:t>
            </a:r>
            <a:endParaRPr lang="en-US" sz="3500" b="1" dirty="0">
              <a:latin typeface="+mn-lt"/>
              <a:cs typeface="Calibri"/>
            </a:endParaRPr>
          </a:p>
        </p:txBody>
      </p:sp>
      <p:pic>
        <p:nvPicPr>
          <p:cNvPr id="6148" name="Picture 4" descr="Nouvelle Plateforme E-learning en Sécurité Privée- SI-Groupe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03802"/>
            <a:ext cx="12191999" cy="5654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16063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DF84BE0-C989-B030-9D17-C9889074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052"/>
            <a:ext cx="12191997" cy="131379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OBJECTIF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 PROJET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b="1" dirty="0">
              <a:latin typeface="Calibri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FF5881A-42DE-B565-C47F-86FA62FD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31851"/>
            <a:ext cx="7305964" cy="4344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  <a:br>
              <a:rPr lang="fr-FR" dirty="0"/>
            </a:br>
            <a:endParaRPr lang="fr-FR" sz="1700" b="1" dirty="0">
              <a:cs typeface="Calibri" panose="020F0502020204030204"/>
            </a:endParaRPr>
          </a:p>
        </p:txBody>
      </p:sp>
      <p:pic>
        <p:nvPicPr>
          <p:cNvPr id="5126" name="Picture 6" descr="Les formations LMS et Digital Learning par Netop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0310"/>
            <a:ext cx="11818961" cy="5397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084880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39001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THECHNOLOGIES 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AutoShape 8" descr="Image result for photo pour logo language dart"/>
          <p:cNvSpPr>
            <a:spLocks noChangeAspect="1" noChangeArrowheads="1"/>
          </p:cNvSpPr>
          <p:nvPr/>
        </p:nvSpPr>
        <p:spPr bwMode="auto">
          <a:xfrm>
            <a:off x="1640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9" name="AutoShape 10" descr="Image result for photo pour logo language dart"/>
          <p:cNvSpPr>
            <a:spLocks noChangeAspect="1" noChangeArrowheads="1"/>
          </p:cNvSpPr>
          <p:nvPr/>
        </p:nvSpPr>
        <p:spPr bwMode="auto">
          <a:xfrm>
            <a:off x="1754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pic>
        <p:nvPicPr>
          <p:cNvPr id="4114" name="Picture 18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80" y="2896883"/>
            <a:ext cx="1399692" cy="529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63" y="4754418"/>
            <a:ext cx="1756399" cy="1532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See the source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774" t="10172" r="13252" b="18264"/>
          <a:stretch/>
        </p:blipFill>
        <p:spPr bwMode="auto">
          <a:xfrm flipV="1">
            <a:off x="9458793" y="4897492"/>
            <a:ext cx="614598" cy="7592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e the source image">
            <a:extLst>
              <a:ext uri="{FF2B5EF4-FFF2-40B4-BE49-F238E27FC236}">
                <a16:creationId xmlns="" xmlns:a16="http://schemas.microsoft.com/office/drawing/2014/main" id="{EBF15309-15EB-74CA-B189-7DA9585C4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774" t="10172" r="13252" b="18264"/>
          <a:stretch/>
        </p:blipFill>
        <p:spPr bwMode="auto">
          <a:xfrm>
            <a:off x="8574373" y="4505610"/>
            <a:ext cx="2683239" cy="17225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tarUML 3.2.2 Crack + License Key (Latest) Free Download">
            <a:extLst>
              <a:ext uri="{FF2B5EF4-FFF2-40B4-BE49-F238E27FC236}">
                <a16:creationId xmlns="" xmlns:a16="http://schemas.microsoft.com/office/drawing/2014/main" id="{0B1781CF-01A7-841B-D0AA-428F1185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77" y="4631589"/>
            <a:ext cx="2816415" cy="1532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IGA-Bioinfo / Trainings / Python · GitLab">
            <a:extLst>
              <a:ext uri="{FF2B5EF4-FFF2-40B4-BE49-F238E27FC236}">
                <a16:creationId xmlns="" xmlns:a16="http://schemas.microsoft.com/office/drawing/2014/main" id="{98BFEA60-D4C1-64AF-736C-78B07BC9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15" y="2947916"/>
            <a:ext cx="2579427" cy="10235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Django : Tout sur le framework de développement web en Python">
            <a:extLst>
              <a:ext uri="{FF2B5EF4-FFF2-40B4-BE49-F238E27FC236}">
                <a16:creationId xmlns="" xmlns:a16="http://schemas.microsoft.com/office/drawing/2014/main" id="{FF48A374-1CEC-0174-8FAB-D6A5CE1E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11" y="4754418"/>
            <a:ext cx="2553327" cy="1532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="" xmlns:a16="http://schemas.microsoft.com/office/drawing/2014/main" id="{16B30CD2-78D9-D41F-4292-BDFC69C3DF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2743201"/>
            <a:ext cx="1705971" cy="1587804"/>
          </a:xfrm>
          <a:prstGeom prst="rect">
            <a:avLst/>
          </a:prstGeom>
        </p:spPr>
      </p:pic>
      <p:sp>
        <p:nvSpPr>
          <p:cNvPr id="20" name="Espace réservé du contenu 19">
            <a:extLst>
              <a:ext uri="{FF2B5EF4-FFF2-40B4-BE49-F238E27FC236}">
                <a16:creationId xmlns="" xmlns:a16="http://schemas.microsoft.com/office/drawing/2014/main" id="{064F4740-FDD1-EB5A-B8FE-FD385DBF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77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VOICI LES TECHNOLOGIE QU’ON A UTILESER  :</a:t>
            </a:r>
            <a:endParaRPr lang="x-none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98" name="AutoShape 2" descr="How to Make a Website with Javascript, HTML and CSS - Skywel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How to Make a Website with Javascript, HTML and CSS - Skywel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2" name="AutoShape 6" descr="How to Make a Website with Javascript, HTML and CSS - Skywel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How to Make a Website with Javascript, HTML and CSS - Skywel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6" name="Picture 10" descr="Html Css Images – Browse 31,362 Stock Photos, Vectors, and Video | Adobe  Stock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89612" y="2866030"/>
            <a:ext cx="3425588" cy="1146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3564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309"/>
            <a:ext cx="12192000" cy="151669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Démonstration de l’application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60" y="1842176"/>
            <a:ext cx="5189570" cy="4878552"/>
          </a:xfrm>
          <a:noFill/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37" y="3677044"/>
            <a:ext cx="1208816" cy="1208816"/>
          </a:xfrm>
          <a:prstGeom prst="rect">
            <a:avLst/>
          </a:prstGeom>
        </p:spPr>
      </p:pic>
      <p:pic>
        <p:nvPicPr>
          <p:cNvPr id="3" name="Picture 2" descr="Learn how to write to a college coach as an underclassman in the ...">
            <a:extLst>
              <a:ext uri="{FF2B5EF4-FFF2-40B4-BE49-F238E27FC236}">
                <a16:creationId xmlns="" xmlns:a16="http://schemas.microsoft.com/office/drawing/2014/main" id="{1C993B60-047C-8C5C-A03A-A3161BF5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5167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8E810938-AE5D-59AF-F1D3-16A061A87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30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6B20CD-0A69-5C9B-E628-22A073C6A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D4CF90D-DD28-0BD3-0037-90BADFBC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69068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Conclusion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="" xmlns:a16="http://schemas.microsoft.com/office/drawing/2014/main" id="{F55F87A9-6ACB-12B5-35B4-645F025FC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60" y="1842176"/>
            <a:ext cx="5189570" cy="4878552"/>
          </a:xfrm>
          <a:noFill/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47782051-84FC-DEB7-DD60-4A201E937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37" y="3677044"/>
            <a:ext cx="1208816" cy="1208816"/>
          </a:xfrm>
          <a:prstGeom prst="rect">
            <a:avLst/>
          </a:prstGeom>
        </p:spPr>
      </p:pic>
      <p:pic>
        <p:nvPicPr>
          <p:cNvPr id="3" name="Picture 2" descr="Learn how to write to a college coach as an underclassman in the ...">
            <a:extLst>
              <a:ext uri="{FF2B5EF4-FFF2-40B4-BE49-F238E27FC236}">
                <a16:creationId xmlns="" xmlns:a16="http://schemas.microsoft.com/office/drawing/2014/main" id="{087C0745-EC8A-7926-6DF1-F13B046C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5167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478BF878-B885-2B29-985A-41A60D207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360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C77A078A-5A03-456A-85E1-6F49E9D5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2401"/>
            <a:ext cx="11822545" cy="464166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16481" y="5120641"/>
            <a:ext cx="2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480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42</Words>
  <Application>Microsoft Office PowerPoint</Application>
  <PresentationFormat>Personnalisé</PresentationFormat>
  <Paragraphs>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INTRODUCTION</vt:lpstr>
      <vt:lpstr> OBJECTIF DU PROJET </vt:lpstr>
      <vt:lpstr>THECHNOLOGIES </vt:lpstr>
      <vt:lpstr>Démonstration de l’application</vt:lpstr>
      <vt:lpstr>Conclusion</vt:lpstr>
      <vt:lpstr>Diapositive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 Supérieur de Comptabilité et d’Administration  Nouakchott-Mauritanie</dc:title>
  <dc:creator>Admin</dc:creator>
  <cp:lastModifiedBy>Utilisateur Windows</cp:lastModifiedBy>
  <cp:revision>80</cp:revision>
  <dcterms:created xsi:type="dcterms:W3CDTF">2022-06-20T16:37:15Z</dcterms:created>
  <dcterms:modified xsi:type="dcterms:W3CDTF">2024-02-15T22:09:13Z</dcterms:modified>
</cp:coreProperties>
</file>