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A00A7-33DF-4605-9A6C-4085A7C4CF04}" v="13" dt="2024-06-23T18:26:35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Calibri Light"/>
                <a:cs typeface="Calibri Light"/>
              </a:rPr>
              <a:t>La Torre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latin typeface="Calibri"/>
                <a:cs typeface="Calibri"/>
              </a:rPr>
              <a:t>Oportunidade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para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investidores</a:t>
            </a:r>
            <a:endParaRPr lang="pt-BR" dirty="0" err="1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65CBB-02D6-FF98-7F85-7CB7199A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BR" sz="3700">
                <a:latin typeface="Calibri Light"/>
                <a:cs typeface="Calibri Light"/>
              </a:rPr>
              <a:t>Benefícios da contratação de uma empresa de limpeza comercial</a:t>
            </a:r>
            <a:endParaRPr lang="pt-BR" sz="37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00F1-872F-BAB3-2299-CF31DCDA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100">
                <a:latin typeface="Arial"/>
                <a:cs typeface="Arial"/>
              </a:rPr>
              <a:t>•</a:t>
            </a:r>
            <a:r>
              <a:rPr lang="pt-BR" sz="1100" b="1">
                <a:latin typeface="Calibri"/>
                <a:cs typeface="Calibri"/>
              </a:rPr>
              <a:t>Eficiência operacional: </a:t>
            </a:r>
            <a:r>
              <a:rPr lang="pt-BR" sz="1100">
                <a:latin typeface="Calibri"/>
                <a:cs typeface="Calibri"/>
              </a:rPr>
              <a:t>Ao confiar a limpeza a especialistas externos, as organizações otimizam seus processos internos. As equipes terceirizadas são altamente eficientes, permitindo que a gestão e os funcionários se concentrem em atividades essenciais para o crescimento da empresa.</a:t>
            </a:r>
            <a:endParaRPr lang="pt-BR" sz="1100"/>
          </a:p>
          <a:p>
            <a:r>
              <a:rPr lang="pt-BR" sz="1100" dirty="0">
                <a:latin typeface="Arial"/>
                <a:cs typeface="Arial"/>
              </a:rPr>
              <a:t>•</a:t>
            </a:r>
            <a:r>
              <a:rPr lang="pt-BR" sz="1100" b="1" dirty="0">
                <a:latin typeface="Calibri"/>
                <a:cs typeface="Calibri"/>
              </a:rPr>
              <a:t>Redução de custos: </a:t>
            </a:r>
            <a:r>
              <a:rPr lang="pt-BR" sz="1100" dirty="0">
                <a:latin typeface="Calibri"/>
                <a:cs typeface="Calibri"/>
              </a:rPr>
              <a:t>A terceirização diminui encargos trabalhistas, como salários e benefícios. Além disso, a necessidade de manter estoques de produtos de limpeza e equipamentos é minimizada, liberando recursos financeiros para outras áreas prioritárias.</a:t>
            </a:r>
            <a:endParaRPr lang="pt-BR" sz="1100" dirty="0"/>
          </a:p>
          <a:p>
            <a:r>
              <a:rPr lang="pt-BR" sz="1100">
                <a:latin typeface="Arial"/>
                <a:cs typeface="Arial"/>
              </a:rPr>
              <a:t>•</a:t>
            </a:r>
            <a:r>
              <a:rPr lang="pt-BR" sz="1100" b="1">
                <a:latin typeface="Calibri"/>
                <a:cs typeface="Calibri"/>
              </a:rPr>
              <a:t>Acesso a profissionais especializados: </a:t>
            </a:r>
            <a:r>
              <a:rPr lang="pt-BR" sz="1100">
                <a:latin typeface="Calibri"/>
                <a:cs typeface="Calibri"/>
              </a:rPr>
              <a:t>Empresas terceirizadas oferecem equipes especializadas em limpeza, garantindo qualidade e expertise. Isso eleva a imagem da empresa diante de clientes e fornecedores.</a:t>
            </a:r>
            <a:endParaRPr lang="pt-BR" sz="1100"/>
          </a:p>
          <a:p>
            <a:r>
              <a:rPr lang="pt-BR" sz="1100">
                <a:latin typeface="Arial"/>
                <a:cs typeface="Arial"/>
              </a:rPr>
              <a:t>•</a:t>
            </a:r>
            <a:r>
              <a:rPr lang="pt-BR" sz="1100" b="1">
                <a:latin typeface="Calibri"/>
                <a:cs typeface="Calibri"/>
              </a:rPr>
              <a:t>Melhora da imagem institucional: </a:t>
            </a:r>
            <a:r>
              <a:rPr lang="pt-BR" sz="1100">
                <a:latin typeface="Calibri"/>
                <a:cs typeface="Calibri"/>
              </a:rPr>
              <a:t>Manter a limpeza e organização contribui para fortalecer a credibilidade da organização. Ambientes limpos também transmitem confiança a visitantes e investidores.</a:t>
            </a:r>
            <a:endParaRPr lang="pt-BR" sz="1100"/>
          </a:p>
          <a:p>
            <a:r>
              <a:rPr lang="pt-BR" sz="1100">
                <a:latin typeface="Arial"/>
                <a:cs typeface="Arial"/>
              </a:rPr>
              <a:t>•</a:t>
            </a:r>
            <a:r>
              <a:rPr lang="pt-BR" sz="1100" b="1" i="1">
                <a:latin typeface="Calibri"/>
                <a:cs typeface="Calibri"/>
              </a:rPr>
              <a:t>Bem-estar e produtividade da equipe: </a:t>
            </a:r>
            <a:r>
              <a:rPr lang="pt-BR" sz="1100">
                <a:latin typeface="Calibri"/>
                <a:cs typeface="Calibri"/>
              </a:rPr>
              <a:t>Ambientes limpos e organizados impactam positivamente o bem-estar dos colaboradores, aumentando sua produtividade.</a:t>
            </a:r>
            <a:endParaRPr lang="pt-BR" sz="1100"/>
          </a:p>
          <a:p>
            <a:endParaRPr lang="pt-BR" sz="1100"/>
          </a:p>
        </p:txBody>
      </p:sp>
      <p:pic>
        <p:nvPicPr>
          <p:cNvPr id="4" name="Imagem 3" descr="Escritório com mesa e cadeiras&#10;&#10;Descrição gerada automaticamente">
            <a:extLst>
              <a:ext uri="{FF2B5EF4-FFF2-40B4-BE49-F238E27FC236}">
                <a16:creationId xmlns:a16="http://schemas.microsoft.com/office/drawing/2014/main" id="{58C09319-528F-F9AD-3C6B-1CCB2DDB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r="1242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2381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La Torre</vt:lpstr>
      <vt:lpstr>Benefícios da contratação de uma empresa de limpeza comercial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Torre</dc:title>
  <dc:creator/>
  <cp:lastModifiedBy/>
  <cp:revision>12</cp:revision>
  <dcterms:created xsi:type="dcterms:W3CDTF">2024-06-23T18:25:05Z</dcterms:created>
  <dcterms:modified xsi:type="dcterms:W3CDTF">2024-06-23T18:35:19Z</dcterms:modified>
</cp:coreProperties>
</file>