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 b="0">
                <a:latin typeface="Segoe UI" panose="020B0502040204020203" pitchFamily="34" charset="0"/>
                <a:cs typeface="Segoe UI" panose="020B0502040204020203" pitchFamily="34" charset="0"/>
              </a:rPr>
              <a:t>Différence des tensions en fonction de la fréquence</a:t>
            </a:r>
          </a:p>
        </c:rich>
      </c:tx>
      <c:layout>
        <c:manualLayout>
          <c:xMode val="edge"/>
          <c:yMode val="edge"/>
          <c:x val="0.11002632235812022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Feuil1!$A$1:$A$10</c:f>
              <c:numCache>
                <c:formatCode>General</c:formatCode>
                <c:ptCount val="10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200000</c:v>
                </c:pt>
                <c:pt idx="6">
                  <c:v>300000</c:v>
                </c:pt>
                <c:pt idx="7">
                  <c:v>400000</c:v>
                </c:pt>
                <c:pt idx="8">
                  <c:v>500000</c:v>
                </c:pt>
                <c:pt idx="9">
                  <c:v>600000</c:v>
                </c:pt>
              </c:numCache>
            </c:numRef>
          </c:cat>
          <c:val>
            <c:numRef>
              <c:f>Feuil1!$B$1:$B$10</c:f>
              <c:numCache>
                <c:formatCode>General</c:formatCode>
                <c:ptCount val="10"/>
                <c:pt idx="0">
                  <c:v>4.96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4.0999999999999996</c:v>
                </c:pt>
                <c:pt idx="7">
                  <c:v>1.3</c:v>
                </c:pt>
                <c:pt idx="8">
                  <c:v>1</c:v>
                </c:pt>
                <c:pt idx="9">
                  <c:v>1.6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AD1-42C1-9346-E78BEAE5C255}"/>
            </c:ext>
          </c:extLst>
        </c:ser>
        <c:ser>
          <c:idx val="1"/>
          <c:order val="1"/>
          <c:marker>
            <c:symbol val="none"/>
          </c:marker>
          <c:cat>
            <c:numRef>
              <c:f>Feuil1!$A$1:$A$10</c:f>
              <c:numCache>
                <c:formatCode>General</c:formatCode>
                <c:ptCount val="10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200000</c:v>
                </c:pt>
                <c:pt idx="6">
                  <c:v>300000</c:v>
                </c:pt>
                <c:pt idx="7">
                  <c:v>400000</c:v>
                </c:pt>
                <c:pt idx="8">
                  <c:v>500000</c:v>
                </c:pt>
                <c:pt idx="9">
                  <c:v>600000</c:v>
                </c:pt>
              </c:numCache>
            </c:numRef>
          </c:cat>
          <c:val>
            <c:numRef>
              <c:f>Feuil1!$C$1:$C$10</c:f>
              <c:numCache>
                <c:formatCode>General</c:formatCode>
                <c:ptCount val="10"/>
                <c:pt idx="0">
                  <c:v>5</c:v>
                </c:pt>
                <c:pt idx="1">
                  <c:v>4.96</c:v>
                </c:pt>
                <c:pt idx="2">
                  <c:v>4.8</c:v>
                </c:pt>
                <c:pt idx="3">
                  <c:v>5.0999999999999996</c:v>
                </c:pt>
                <c:pt idx="4">
                  <c:v>5</c:v>
                </c:pt>
                <c:pt idx="5">
                  <c:v>3.7</c:v>
                </c:pt>
                <c:pt idx="6">
                  <c:v>0.9</c:v>
                </c:pt>
                <c:pt idx="7">
                  <c:v>0.3</c:v>
                </c:pt>
                <c:pt idx="8">
                  <c:v>0.25</c:v>
                </c:pt>
                <c:pt idx="9">
                  <c:v>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AD1-42C1-9346-E78BEAE5C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864096"/>
        <c:axId val="629862136"/>
      </c:lineChart>
      <c:catAx>
        <c:axId val="62986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Fréquence (Hz)</a:t>
                </a:r>
              </a:p>
            </c:rich>
          </c:tx>
          <c:layout>
            <c:manualLayout>
              <c:xMode val="edge"/>
              <c:yMode val="edge"/>
              <c:x val="0.38154503921880084"/>
              <c:y val="0.929720178552906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29862136"/>
        <c:crosses val="autoZero"/>
        <c:auto val="1"/>
        <c:lblAlgn val="ctr"/>
        <c:lblOffset val="100"/>
        <c:noMultiLvlLbl val="0"/>
      </c:catAx>
      <c:valAx>
        <c:axId val="629862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Tension Crête à Crête</a:t>
                </a:r>
                <a:r>
                  <a:rPr lang="fr-FR" baseline="0"/>
                  <a:t> (V)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9.6061479346781949E-3"/>
              <c:y val="0.265045156852504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29864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0.58512</cdr:x>
      <cdr:y>0.20326</cdr:y>
    </cdr:from>
    <cdr:to>
      <cdr:x>0.58929</cdr:x>
      <cdr:y>0.82826</cdr:y>
    </cdr:to>
    <cdr:cxnSp macro="">
      <cdr:nvCxnSpPr>
        <cdr:cNvPr id="6" name="Connecteur droit 5"/>
        <cdr:cNvCxnSpPr/>
      </cdr:nvCxnSpPr>
      <cdr:spPr>
        <a:xfrm xmlns:a="http://schemas.openxmlformats.org/drawingml/2006/main">
          <a:off x="3338016" y="602499"/>
          <a:ext cx="23789" cy="185261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23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43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4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2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9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8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9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5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3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0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4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38DF-B0E9-4239-935D-1AD20D032B89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3383-7634-42AA-A116-9674FA17F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 rot="20650405">
            <a:off x="-16626" y="1088827"/>
            <a:ext cx="8387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Projet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SmartPatate</a:t>
            </a:r>
            <a:endParaRPr lang="en-US" sz="5400" b="1" dirty="0"/>
          </a:p>
          <a:p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7085">
            <a:off x="8515650" y="924836"/>
            <a:ext cx="3369084" cy="21658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726">
            <a:off x="3177386" y="2810949"/>
            <a:ext cx="4371416" cy="24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Experience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Experience</a:t>
            </a:r>
            <a:r>
              <a:rPr lang="fr-FR" dirty="0" smtClean="0"/>
              <a:t> 2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smtClean="0"/>
              <a:t>NOTRE BILAN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 rot="21125156">
            <a:off x="239044" y="383814"/>
            <a:ext cx="5843282" cy="3876466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629426205"/>
              </p:ext>
            </p:extLst>
          </p:nvPr>
        </p:nvGraphicFramePr>
        <p:xfrm>
          <a:off x="6321371" y="3492375"/>
          <a:ext cx="5704840" cy="296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ZoneTexte 4"/>
          <p:cNvSpPr txBox="1"/>
          <p:nvPr/>
        </p:nvSpPr>
        <p:spPr>
          <a:xfrm rot="899632">
            <a:off x="7209762" y="1057579"/>
            <a:ext cx="3928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/>
              <a:t>Experience</a:t>
            </a:r>
            <a:r>
              <a:rPr lang="fr-FR" sz="4400" dirty="0" smtClean="0"/>
              <a:t>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3316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164">
            <a:off x="476601" y="1033557"/>
            <a:ext cx="6119495" cy="370332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749519">
            <a:off x="8062174" y="3438660"/>
            <a:ext cx="33613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/>
              <a:t>Experience</a:t>
            </a:r>
            <a:r>
              <a:rPr lang="fr-FR" sz="4400" dirty="0" smtClean="0"/>
              <a:t> 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6340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403"/>
            <a:ext cx="5428445" cy="404049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4" t="6819" r="8730" b="8994"/>
          <a:stretch/>
        </p:blipFill>
        <p:spPr bwMode="auto">
          <a:xfrm>
            <a:off x="5682637" y="1524403"/>
            <a:ext cx="5818667" cy="4040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16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DE CE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01" y="2193925"/>
            <a:ext cx="5366798" cy="4024313"/>
          </a:xfrm>
        </p:spPr>
      </p:pic>
    </p:spTree>
    <p:extLst>
      <p:ext uri="{BB962C8B-B14F-4D97-AF65-F5344CB8AC3E}">
        <p14:creationId xmlns:p14="http://schemas.microsoft.com/office/powerpoint/2010/main" val="275514688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168</TotalTime>
  <Words>36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Segoe UI</vt:lpstr>
      <vt:lpstr>Traînée de condensation</vt:lpstr>
      <vt:lpstr>Présentation PowerPoint</vt:lpstr>
      <vt:lpstr>SOMMAIRE</vt:lpstr>
      <vt:lpstr>Présentation PowerPoint</vt:lpstr>
      <vt:lpstr>Présentation PowerPoint</vt:lpstr>
      <vt:lpstr>Présentation PowerPoint</vt:lpstr>
      <vt:lpstr>BILAN DE CE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BlackFantasy</dc:creator>
  <cp:lastModifiedBy>BlackFantasy</cp:lastModifiedBy>
  <cp:revision>5</cp:revision>
  <dcterms:created xsi:type="dcterms:W3CDTF">2016-11-07T13:48:49Z</dcterms:created>
  <dcterms:modified xsi:type="dcterms:W3CDTF">2016-11-20T19:08:43Z</dcterms:modified>
</cp:coreProperties>
</file>