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74" y="-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Research_FangRen\Python codes\MGI_paper_on_MG - CoVZr\figures\FigureS4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143000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Research_FangRen\Python codes\MGI_paper_on_MG - CoVZr\figures\FWHM_interpolated_CoTiZ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43000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Research_FangRen\Python codes\MGI_paper_on_MG - CoVZr\figures\GFA_CoFeZ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3429000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Research_FangRen\Python codes\MGI_paper_on_MG - CoVZr\figures\GFA_CoTiZ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3429000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Research_FangRen\Python codes\MGI_paper_on_MG - CoVZr\figures\Figure5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3450418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Research_FangRen\Python codes\MGI_paper_on_MG - CoVZr\figures\Figure3b_GFA_CoVZ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3429000"/>
            <a:ext cx="2438401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Research_FangRen\Python codes\MGI_paper_on_MG - CoVZr\figures\FWHM_interpolated_CoFeZr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82445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Research_FangRen\Python codes\MGI_paper_on_MG - CoVZr\figures\FigureS3c_FWHM_interpolated_CoVZ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199" y="1219200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80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 Ren</dc:creator>
  <cp:lastModifiedBy>Reman R</cp:lastModifiedBy>
  <cp:revision>2</cp:revision>
  <dcterms:created xsi:type="dcterms:W3CDTF">2006-08-16T00:00:00Z</dcterms:created>
  <dcterms:modified xsi:type="dcterms:W3CDTF">2017-10-10T06:00:36Z</dcterms:modified>
</cp:coreProperties>
</file>