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214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search_FangRen\Python codes\MGI_paper_on_MG - CoVZr\figures\FWHM_interpolated_CoFeZ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2192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Research_FangRen\Python codes\MGI_paper_on_MG - CoVZr\figures\GFA_CoFeZ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4290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Research_FangRen\Python codes\MGI_paper_on_MG - CoVZr\figures\GFA_CoTiZ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4290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Research_FangRen\Python codes\MGI_paper_on_MG - CoVZr\figures\FigureS4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192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Research_FangRen\Python codes\MGI_paper_on_MG - CoVZr\figures\Figure5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450418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Research_FangRen\Python codes\MGI_paper_on_MG - CoVZr\figures\FWHM_interpolated_CoTiZ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2192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Research_FangRen\Python codes\MGI_paper_on_MG - CoVZr\figures\FigureS3c_FWHM_interpolated_CoVZ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19200"/>
            <a:ext cx="243840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Research_FangRen\Python codes\MGI_paper_on_MG - CoVZr\figures\Figure3b_GFA_CoVZ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429000"/>
            <a:ext cx="243840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0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 Ren</dc:creator>
  <cp:lastModifiedBy>Reman R</cp:lastModifiedBy>
  <cp:revision>1</cp:revision>
  <dcterms:created xsi:type="dcterms:W3CDTF">2006-08-16T00:00:00Z</dcterms:created>
  <dcterms:modified xsi:type="dcterms:W3CDTF">2017-09-22T19:10:30Z</dcterms:modified>
</cp:coreProperties>
</file>