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7" r:id="rId11"/>
    <p:sldId id="263" r:id="rId12"/>
    <p:sldId id="268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169F336-2A58-406D-91BA-CE884A9BC99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A0C4096-7DB5-471F-9B02-32F816831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336-2A58-406D-91BA-CE884A9BC99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4096-7DB5-471F-9B02-32F816831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336-2A58-406D-91BA-CE884A9BC99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4096-7DB5-471F-9B02-32F816831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169F336-2A58-406D-91BA-CE884A9BC99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A0C4096-7DB5-471F-9B02-32F816831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169F336-2A58-406D-91BA-CE884A9BC99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A0C4096-7DB5-471F-9B02-32F816831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336-2A58-406D-91BA-CE884A9BC99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4096-7DB5-471F-9B02-32F816831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336-2A58-406D-91BA-CE884A9BC99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4096-7DB5-471F-9B02-32F816831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169F336-2A58-406D-91BA-CE884A9BC99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0C4096-7DB5-471F-9B02-32F816831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336-2A58-406D-91BA-CE884A9BC99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4096-7DB5-471F-9B02-32F816831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ー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ー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169F336-2A58-406D-91BA-CE884A9BC99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A0C4096-7DB5-471F-9B02-32F816831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円/楕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付プレースホルダー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169F336-2A58-406D-91BA-CE884A9BC99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0C4096-7DB5-471F-9B02-32F816831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フッター プレースホルダー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169F336-2A58-406D-91BA-CE884A9BC99F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A0C4096-7DB5-471F-9B02-32F8168310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195736" y="2204864"/>
            <a:ext cx="6172200" cy="1894362"/>
          </a:xfrm>
        </p:spPr>
        <p:txBody>
          <a:bodyPr anchor="ctr">
            <a:normAutofit/>
          </a:bodyPr>
          <a:lstStyle/>
          <a:p>
            <a:pPr algn="ctr"/>
            <a:r>
              <a:rPr kumimoji="1" lang="ja-JP" altLang="en-US" sz="6000" dirty="0" smtClean="0"/>
              <a:t>Ｃ道場の作成</a:t>
            </a:r>
            <a:endParaRPr kumimoji="1" lang="ja-JP" altLang="en-US" sz="6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67744" y="4221088"/>
            <a:ext cx="6172200" cy="1371600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2000" dirty="0" smtClean="0"/>
              <a:t>担当指導者　今　創平</a:t>
            </a:r>
            <a:endParaRPr kumimoji="1" lang="en-US" altLang="ja-JP" sz="2000" dirty="0" smtClean="0"/>
          </a:p>
          <a:p>
            <a:pPr algn="r"/>
            <a:r>
              <a:rPr kumimoji="1" lang="ja-JP" altLang="en-US" sz="2000" dirty="0" smtClean="0"/>
              <a:t>Ｄ１９　工藤　大夢</a:t>
            </a:r>
            <a:endParaRPr kumimoji="1" lang="en-US" altLang="ja-JP" sz="2000" dirty="0" smtClean="0"/>
          </a:p>
          <a:p>
            <a:pPr algn="r"/>
            <a:r>
              <a:rPr lang="ja-JP" altLang="en-US" sz="2000" dirty="0" smtClean="0"/>
              <a:t>Ｄ２７　下山　永遠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39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49996" y="332656"/>
            <a:ext cx="4022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考察</a:t>
            </a:r>
            <a:endParaRPr kumimoji="1" lang="ja-JP" altLang="en-US" sz="3200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575556" y="917431"/>
            <a:ext cx="7740860" cy="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726925" y="1379307"/>
            <a:ext cx="743812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・</a:t>
            </a:r>
            <a:r>
              <a:rPr lang="en-US" altLang="ja-JP" sz="3600" dirty="0"/>
              <a:t>JavaScript</a:t>
            </a:r>
            <a:r>
              <a:rPr lang="ja-JP" altLang="en-US" sz="3600" dirty="0"/>
              <a:t>を用いることで動きが加えられて、より完成度の高いものにできると感じた。</a:t>
            </a:r>
          </a:p>
          <a:p>
            <a:endParaRPr lang="ja-JP" altLang="en-US" sz="3600" dirty="0"/>
          </a:p>
          <a:p>
            <a:r>
              <a:rPr lang="ja-JP" altLang="en-US" sz="3600" dirty="0"/>
              <a:t>・</a:t>
            </a:r>
            <a:r>
              <a:rPr lang="en-US" altLang="ja-JP" sz="3600" dirty="0"/>
              <a:t>GitHub</a:t>
            </a:r>
            <a:r>
              <a:rPr lang="ja-JP" altLang="en-US" sz="3600" dirty="0"/>
              <a:t>を用いることでソースコードの共有が容易になり</a:t>
            </a:r>
            <a:r>
              <a:rPr lang="ja-JP" altLang="en-US" sz="4000" b="1" dirty="0"/>
              <a:t>作業の効率を上げる</a:t>
            </a:r>
            <a:r>
              <a:rPr lang="ja-JP" altLang="en-US" sz="3600" dirty="0"/>
              <a:t>ことができた。</a:t>
            </a:r>
          </a:p>
          <a:p>
            <a:endParaRPr kumimoji="1" lang="ja-JP" altLang="en-US" sz="3600" dirty="0"/>
          </a:p>
        </p:txBody>
      </p:sp>
      <p:sp>
        <p:nvSpPr>
          <p:cNvPr id="5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8180226" y="5805264"/>
            <a:ext cx="496230" cy="377986"/>
          </a:xfrm>
          <a:prstGeom prst="rect">
            <a:avLst/>
          </a:prstGeom>
        </p:spPr>
        <p:txBody>
          <a:bodyPr/>
          <a:lstStyle/>
          <a:p>
            <a:pPr algn="ctr"/>
            <a:fld id="{8EDA8465-60D9-46B8-9649-2F713DB34E67}" type="slidenum">
              <a:rPr kumimoji="1" lang="ja-JP" altLang="en-US" smtClean="0">
                <a:solidFill>
                  <a:schemeClr val="bg1"/>
                </a:solidFill>
              </a:rPr>
              <a:pPr algn="ctr"/>
              <a:t>10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47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8180226" y="5805264"/>
            <a:ext cx="496230" cy="377986"/>
          </a:xfrm>
          <a:prstGeom prst="rect">
            <a:avLst/>
          </a:prstGeom>
        </p:spPr>
        <p:txBody>
          <a:bodyPr/>
          <a:lstStyle/>
          <a:p>
            <a:pPr algn="ctr"/>
            <a:fld id="{8EDA8465-60D9-46B8-9649-2F713DB34E67}" type="slidenum">
              <a:rPr kumimoji="1" lang="ja-JP" altLang="en-US" smtClean="0">
                <a:solidFill>
                  <a:schemeClr val="bg1"/>
                </a:solidFill>
              </a:rPr>
              <a:pPr algn="ctr"/>
              <a:t>11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49996" y="332656"/>
            <a:ext cx="373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感想</a:t>
            </a:r>
            <a:endParaRPr kumimoji="1" lang="ja-JP" altLang="en-US" sz="3200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575556" y="917431"/>
            <a:ext cx="7740860" cy="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809582" y="1416630"/>
            <a:ext cx="727280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・実際のアプリケーション作成の流れに</a:t>
            </a:r>
            <a:r>
              <a:rPr kumimoji="1" lang="ja-JP" altLang="en-US" sz="4800" b="1" dirty="0" smtClean="0">
                <a:solidFill>
                  <a:srgbClr val="FF0000"/>
                </a:solidFill>
              </a:rPr>
              <a:t>近い環境で</a:t>
            </a:r>
            <a:r>
              <a:rPr kumimoji="1" lang="ja-JP" altLang="en-US" sz="3600" dirty="0" smtClean="0"/>
              <a:t>開発する体験ができた。</a:t>
            </a:r>
            <a:endParaRPr kumimoji="1" lang="en-US" altLang="ja-JP" sz="3600" dirty="0" smtClean="0"/>
          </a:p>
          <a:p>
            <a:endParaRPr kumimoji="1" lang="en-US" altLang="ja-JP" sz="3200" dirty="0" smtClean="0"/>
          </a:p>
          <a:p>
            <a:r>
              <a:rPr lang="ja-JP" altLang="en-US" sz="4000" dirty="0" smtClean="0"/>
              <a:t>・</a:t>
            </a:r>
            <a:r>
              <a:rPr lang="ja-JP" altLang="en-US" sz="4800" b="1" dirty="0" smtClean="0">
                <a:solidFill>
                  <a:srgbClr val="FF0000"/>
                </a:solidFill>
              </a:rPr>
              <a:t>チーム開発</a:t>
            </a:r>
            <a:r>
              <a:rPr lang="ja-JP" altLang="en-US" sz="3600" dirty="0" smtClean="0"/>
              <a:t>の大切さ・難しさを学ぶことができた。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89368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31640" y="2703213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ご清聴ありがとうございました</a:t>
            </a:r>
            <a:endParaRPr kumimoji="1" lang="ja-JP" altLang="en-US" sz="4800" b="1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61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49997" y="33265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研究</a:t>
            </a:r>
            <a:r>
              <a:rPr lang="ja-JP" altLang="en-US" sz="3200" dirty="0" smtClean="0"/>
              <a:t>目的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75556" y="1628800"/>
            <a:ext cx="799288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・ＰＨＰを用いたアプリケーションの作成を通してプログラムに関する知識を深める。</a:t>
            </a:r>
            <a:endParaRPr kumimoji="1" lang="en-US" altLang="ja-JP" sz="3600" dirty="0" smtClean="0"/>
          </a:p>
          <a:p>
            <a:endParaRPr kumimoji="1" lang="en-US" altLang="ja-JP" sz="3600" dirty="0" smtClean="0"/>
          </a:p>
          <a:p>
            <a:r>
              <a:rPr kumimoji="1" lang="ja-JP" altLang="en-US" sz="3600" dirty="0" smtClean="0"/>
              <a:t>・実際のアプリケーション作成の流れに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近い環境で開発する体験をする</a:t>
            </a:r>
            <a:r>
              <a:rPr kumimoji="1" lang="ja-JP" altLang="en-US" sz="4000" dirty="0" smtClean="0"/>
              <a:t>。</a:t>
            </a:r>
            <a:endParaRPr kumimoji="1" lang="ja-JP" altLang="en-US" sz="40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575556" y="917431"/>
            <a:ext cx="7740860" cy="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8180226" y="5805264"/>
            <a:ext cx="496230" cy="377986"/>
          </a:xfrm>
          <a:prstGeom prst="rect">
            <a:avLst/>
          </a:prstGeom>
        </p:spPr>
        <p:txBody>
          <a:bodyPr/>
          <a:lstStyle/>
          <a:p>
            <a:pPr algn="ctr"/>
            <a:fld id="{8EDA8465-60D9-46B8-9649-2F713DB34E67}" type="slidenum">
              <a:rPr kumimoji="1" lang="ja-JP" altLang="en-US" smtClean="0">
                <a:solidFill>
                  <a:schemeClr val="bg1"/>
                </a:solidFill>
              </a:rPr>
              <a:pPr algn="ctr"/>
              <a:t>2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62" y="1848728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604054" y="1149083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 smtClean="0"/>
              <a:t>TeraPad</a:t>
            </a:r>
            <a:endParaRPr kumimoji="1" lang="ja-JP" altLang="en-US" sz="3200" dirty="0"/>
          </a:p>
        </p:txBody>
      </p:sp>
      <p:pic>
        <p:nvPicPr>
          <p:cNvPr id="1028" name="Picture 4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800839"/>
            <a:ext cx="1654848" cy="209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2875856" y="3448210"/>
            <a:ext cx="1584176" cy="5084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699124" y="1149084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 err="1" smtClean="0"/>
              <a:t>xampp</a:t>
            </a:r>
            <a:endParaRPr kumimoji="1" lang="ja-JP" altLang="en-US" sz="32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5445205" y="3692442"/>
            <a:ext cx="2230828" cy="1800894"/>
            <a:chOff x="1601855" y="3615956"/>
            <a:chExt cx="2230828" cy="1800894"/>
          </a:xfrm>
        </p:grpSpPr>
        <p:pic>
          <p:nvPicPr>
            <p:cNvPr id="15" name="Picture 6" descr="クリックすると新しいウィンドウで開きます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1855" y="4241947"/>
              <a:ext cx="2230828" cy="1174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テキスト ボックス 15"/>
            <p:cNvSpPr txBox="1"/>
            <p:nvPr/>
          </p:nvSpPr>
          <p:spPr>
            <a:xfrm>
              <a:off x="1745161" y="3615956"/>
              <a:ext cx="19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200" dirty="0" smtClean="0"/>
                <a:t>PHP</a:t>
              </a:r>
              <a:endParaRPr kumimoji="1" lang="ja-JP" altLang="en-US" sz="3200" dirty="0"/>
            </a:p>
          </p:txBody>
        </p:sp>
      </p:grpSp>
      <p:pic>
        <p:nvPicPr>
          <p:cNvPr id="1032" name="Picture 8" descr="http://ord.yahoo.co.jp/o/image/RV=1/RE=1484187283/RH=b3JkLnlhaG9vLmNvLmpw/RB=/RU=aHR0cDovL3dwbG9ncy5jb20vd3AtY29udGVudC91cGxvYWRzL2V5ZWNhdGNoLWh0bWwtY3NzLnBuZw--/RS=%5EADBm4UWhaz_lLFopeWWyrsXI3hOWkE-;_ylc=X3IDMgRmc3QDMARpZHgDMARvaWQDQU5kOUdjUlFYSWtzZWtyLVZSeXFOZWJISUItU0dCRHRBdEpNRS1ybXN3S2k5VXdYR25icmlQeFBxVkt3SV9hRgRwA2FIUnRiQS0tBHBvcwM3BHNlYwNzaHcEc2xrA3J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3786874"/>
            <a:ext cx="3293933" cy="190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/>
          <p:cNvCxnSpPr/>
          <p:nvPr/>
        </p:nvCxnSpPr>
        <p:spPr>
          <a:xfrm>
            <a:off x="575556" y="917431"/>
            <a:ext cx="7740860" cy="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49996" y="332656"/>
            <a:ext cx="373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開発環境・使用言語</a:t>
            </a:r>
            <a:endParaRPr kumimoji="1" lang="ja-JP" altLang="en-US" sz="3200" dirty="0"/>
          </a:p>
        </p:txBody>
      </p:sp>
      <p:sp>
        <p:nvSpPr>
          <p:cNvPr id="13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8180226" y="5805264"/>
            <a:ext cx="496230" cy="377986"/>
          </a:xfrm>
          <a:prstGeom prst="rect">
            <a:avLst/>
          </a:prstGeom>
        </p:spPr>
        <p:txBody>
          <a:bodyPr/>
          <a:lstStyle/>
          <a:p>
            <a:pPr algn="ctr"/>
            <a:fld id="{8EDA8465-60D9-46B8-9649-2F713DB34E67}" type="slidenum">
              <a:rPr kumimoji="1" lang="ja-JP" altLang="en-US" smtClean="0">
                <a:solidFill>
                  <a:schemeClr val="bg1"/>
                </a:solidFill>
              </a:rPr>
              <a:pPr algn="ctr"/>
              <a:t>3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47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92898" y="1484784"/>
            <a:ext cx="63993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１．</a:t>
            </a:r>
            <a:r>
              <a:rPr lang="ja-JP" altLang="en-US" sz="3200" dirty="0" smtClean="0"/>
              <a:t>アプリ</a:t>
            </a:r>
            <a:r>
              <a:rPr lang="ja-JP" altLang="en-US" sz="3200" dirty="0"/>
              <a:t>の概要を</a:t>
            </a:r>
            <a:r>
              <a:rPr lang="ja-JP" altLang="en-US" sz="3200" dirty="0" smtClean="0"/>
              <a:t>考える</a:t>
            </a:r>
            <a:endParaRPr lang="en-US" altLang="ja-JP" sz="3200" dirty="0" smtClean="0"/>
          </a:p>
          <a:p>
            <a:endParaRPr kumimoji="1" lang="en-US" altLang="ja-JP" sz="3200" dirty="0"/>
          </a:p>
          <a:p>
            <a:r>
              <a:rPr lang="ja-JP" altLang="en-US" sz="3200" dirty="0"/>
              <a:t>２．</a:t>
            </a:r>
            <a:r>
              <a:rPr kumimoji="1" lang="ja-JP" altLang="en-US" sz="3200" dirty="0" smtClean="0"/>
              <a:t>プログラミング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2800" dirty="0"/>
              <a:t>プログラミング</a:t>
            </a:r>
            <a:r>
              <a:rPr lang="ja-JP" altLang="en-US" sz="2800" dirty="0" smtClean="0"/>
              <a:t>と実行</a:t>
            </a:r>
            <a:endParaRPr lang="en-US" altLang="ja-JP" sz="2800" dirty="0"/>
          </a:p>
          <a:p>
            <a:endParaRPr lang="en-US" altLang="ja-JP" sz="3200" dirty="0"/>
          </a:p>
          <a:p>
            <a:r>
              <a:rPr lang="ja-JP" altLang="en-US" sz="3200" dirty="0"/>
              <a:t>３．</a:t>
            </a:r>
            <a:r>
              <a:rPr kumimoji="1" lang="ja-JP" altLang="en-US" sz="3200" dirty="0" smtClean="0"/>
              <a:t>テスト・デバッグ</a:t>
            </a:r>
            <a:endParaRPr kumimoji="1" lang="en-US" altLang="ja-JP" sz="3200" dirty="0" smtClean="0"/>
          </a:p>
          <a:p>
            <a:r>
              <a:rPr lang="ja-JP" altLang="en-US" sz="3200" dirty="0"/>
              <a:t>　動作確認を</a:t>
            </a:r>
            <a:r>
              <a:rPr lang="ja-JP" altLang="en-US" sz="3200" dirty="0" smtClean="0"/>
              <a:t>し、エラーを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デバッグしていく</a:t>
            </a:r>
            <a:endParaRPr kumimoji="1" lang="ja-JP" altLang="en-US" sz="3200" dirty="0"/>
          </a:p>
        </p:txBody>
      </p:sp>
      <p:pic>
        <p:nvPicPr>
          <p:cNvPr id="3074" name="Picture 2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75451"/>
            <a:ext cx="2585839" cy="292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円/楕円 4"/>
          <p:cNvSpPr/>
          <p:nvPr/>
        </p:nvSpPr>
        <p:spPr>
          <a:xfrm>
            <a:off x="611560" y="2132856"/>
            <a:ext cx="4185794" cy="175922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575556" y="917431"/>
            <a:ext cx="7740860" cy="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49996" y="332656"/>
            <a:ext cx="373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製作過程</a:t>
            </a:r>
            <a:endParaRPr kumimoji="1" lang="ja-JP" altLang="en-US" sz="3200" dirty="0"/>
          </a:p>
        </p:txBody>
      </p:sp>
      <p:sp>
        <p:nvSpPr>
          <p:cNvPr id="10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8180226" y="5805264"/>
            <a:ext cx="496230" cy="377986"/>
          </a:xfrm>
          <a:prstGeom prst="rect">
            <a:avLst/>
          </a:prstGeom>
        </p:spPr>
        <p:txBody>
          <a:bodyPr/>
          <a:lstStyle/>
          <a:p>
            <a:pPr algn="ctr"/>
            <a:fld id="{8EDA8465-60D9-46B8-9649-2F713DB34E67}" type="slidenum">
              <a:rPr kumimoji="1" lang="ja-JP" altLang="en-US" smtClean="0">
                <a:solidFill>
                  <a:schemeClr val="bg1"/>
                </a:solidFill>
              </a:rPr>
              <a:pPr algn="ctr"/>
              <a:t>4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89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4376185" y="1698171"/>
            <a:ext cx="3744417" cy="244827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95536" y="1698171"/>
            <a:ext cx="3744417" cy="24482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3548" y="2996952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アプリの主要な動作に関するプログラム</a:t>
            </a:r>
            <a:endParaRPr kumimoji="1" lang="en-US" altLang="ja-JP" sz="28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858360" y="2996952"/>
            <a:ext cx="2780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色づけや配置などの装飾</a:t>
            </a:r>
            <a:endParaRPr kumimoji="1" lang="en-US" altLang="ja-JP" sz="28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1475656" y="1906284"/>
            <a:ext cx="1584176" cy="64807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機能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322393" y="1906284"/>
            <a:ext cx="1851999" cy="64807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デザイン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428282" y="5013176"/>
            <a:ext cx="589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/>
              <a:t>２</a:t>
            </a:r>
            <a:r>
              <a:rPr kumimoji="1" lang="ja-JP" altLang="en-US" sz="3600" b="1" dirty="0" smtClean="0"/>
              <a:t>つのプログラムを合わせる</a:t>
            </a:r>
            <a:endParaRPr kumimoji="1" lang="ja-JP" altLang="en-US" sz="3600" b="1" dirty="0"/>
          </a:p>
        </p:txBody>
      </p:sp>
      <p:cxnSp>
        <p:nvCxnSpPr>
          <p:cNvPr id="16" name="直線コネクタ 15"/>
          <p:cNvCxnSpPr/>
          <p:nvPr/>
        </p:nvCxnSpPr>
        <p:spPr>
          <a:xfrm>
            <a:off x="575556" y="917431"/>
            <a:ext cx="7740860" cy="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549996" y="332656"/>
            <a:ext cx="373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プログラミング</a:t>
            </a:r>
            <a:endParaRPr kumimoji="1" lang="ja-JP" altLang="en-US" sz="3200" dirty="0"/>
          </a:p>
        </p:txBody>
      </p:sp>
      <p:sp>
        <p:nvSpPr>
          <p:cNvPr id="18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8180226" y="5805264"/>
            <a:ext cx="496230" cy="377986"/>
          </a:xfrm>
          <a:prstGeom prst="rect">
            <a:avLst/>
          </a:prstGeom>
        </p:spPr>
        <p:txBody>
          <a:bodyPr/>
          <a:lstStyle/>
          <a:p>
            <a:pPr algn="ctr"/>
            <a:fld id="{8EDA8465-60D9-46B8-9649-2F713DB34E67}" type="slidenum">
              <a:rPr kumimoji="1" lang="ja-JP" altLang="en-US" smtClean="0">
                <a:solidFill>
                  <a:schemeClr val="bg1"/>
                </a:solidFill>
              </a:rPr>
              <a:pPr algn="ctr"/>
              <a:t>5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64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7" y="1054026"/>
            <a:ext cx="6348774" cy="5399310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575556" y="917431"/>
            <a:ext cx="7740860" cy="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549996" y="332656"/>
            <a:ext cx="373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プログラミング</a:t>
            </a:r>
            <a:endParaRPr kumimoji="1" lang="ja-JP" altLang="en-US" sz="3200" dirty="0"/>
          </a:p>
        </p:txBody>
      </p:sp>
      <p:sp>
        <p:nvSpPr>
          <p:cNvPr id="6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8180226" y="5805264"/>
            <a:ext cx="496230" cy="377986"/>
          </a:xfrm>
          <a:prstGeom prst="rect">
            <a:avLst/>
          </a:prstGeom>
        </p:spPr>
        <p:txBody>
          <a:bodyPr/>
          <a:lstStyle/>
          <a:p>
            <a:pPr algn="ctr"/>
            <a:fld id="{8EDA8465-60D9-46B8-9649-2F713DB34E67}" type="slidenum">
              <a:rPr kumimoji="1" lang="ja-JP" altLang="en-US" smtClean="0">
                <a:solidFill>
                  <a:schemeClr val="bg1"/>
                </a:solidFill>
              </a:rPr>
              <a:pPr algn="ctr"/>
              <a:t>6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02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8318"/>
            <a:ext cx="5400600" cy="3133092"/>
          </a:xfrm>
          <a:prstGeom prst="rect">
            <a:avLst/>
          </a:prstGeom>
        </p:spPr>
      </p:pic>
      <p:sp>
        <p:nvSpPr>
          <p:cNvPr id="2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8180226" y="5805264"/>
            <a:ext cx="496230" cy="377986"/>
          </a:xfrm>
          <a:prstGeom prst="rect">
            <a:avLst/>
          </a:prstGeom>
        </p:spPr>
        <p:txBody>
          <a:bodyPr/>
          <a:lstStyle/>
          <a:p>
            <a:pPr algn="ctr"/>
            <a:fld id="{8EDA8465-60D9-46B8-9649-2F713DB34E67}" type="slidenum">
              <a:rPr kumimoji="1" lang="ja-JP" altLang="en-US" smtClean="0">
                <a:solidFill>
                  <a:schemeClr val="bg1"/>
                </a:solidFill>
              </a:rPr>
              <a:pPr algn="ctr"/>
              <a:t>7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31740" y="2204864"/>
            <a:ext cx="468052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500" dirty="0" smtClean="0"/>
              <a:t>実演</a:t>
            </a:r>
            <a:endParaRPr kumimoji="1" lang="ja-JP" altLang="en-US" sz="115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542" y="4066911"/>
            <a:ext cx="3031012" cy="258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3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7" y="1484785"/>
            <a:ext cx="3068439" cy="223224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6" r="10167" b="25876"/>
          <a:stretch/>
        </p:blipFill>
        <p:spPr>
          <a:xfrm>
            <a:off x="739861" y="1484784"/>
            <a:ext cx="3163051" cy="223224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529299" y="108467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ログイン画面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86138" y="105260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メニュー画面</a:t>
            </a:r>
            <a:endParaRPr kumimoji="1" lang="ja-JP" altLang="en-US" sz="20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4" r="5596" b="21179"/>
          <a:stretch/>
        </p:blipFill>
        <p:spPr>
          <a:xfrm>
            <a:off x="739863" y="4261158"/>
            <a:ext cx="3163051" cy="223635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448108" y="3861048"/>
            <a:ext cx="1746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新規登録画面</a:t>
            </a:r>
            <a:endParaRPr kumimoji="1" lang="ja-JP" altLang="en-US" sz="20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250887"/>
            <a:ext cx="3110533" cy="2256899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5572593" y="3850777"/>
            <a:ext cx="1211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結果画面</a:t>
            </a:r>
            <a:endParaRPr kumimoji="1" lang="ja-JP" altLang="en-US" sz="2000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575556" y="917431"/>
            <a:ext cx="7740860" cy="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49996" y="332656"/>
            <a:ext cx="373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各機能の画面</a:t>
            </a:r>
            <a:endParaRPr kumimoji="1" lang="ja-JP" altLang="en-US" sz="3200" dirty="0"/>
          </a:p>
        </p:txBody>
      </p:sp>
      <p:sp>
        <p:nvSpPr>
          <p:cNvPr id="15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8180226" y="5805264"/>
            <a:ext cx="496230" cy="377986"/>
          </a:xfrm>
          <a:prstGeom prst="rect">
            <a:avLst/>
          </a:prstGeom>
        </p:spPr>
        <p:txBody>
          <a:bodyPr/>
          <a:lstStyle/>
          <a:p>
            <a:pPr algn="ctr"/>
            <a:fld id="{8EDA8465-60D9-46B8-9649-2F713DB34E67}" type="slidenum">
              <a:rPr kumimoji="1" lang="ja-JP" altLang="en-US" smtClean="0">
                <a:solidFill>
                  <a:schemeClr val="bg1"/>
                </a:solidFill>
              </a:rPr>
              <a:pPr algn="ctr"/>
              <a:t>8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6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49996" y="332656"/>
            <a:ext cx="4022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課題研究で学んだこと</a:t>
            </a:r>
            <a:endParaRPr kumimoji="1" lang="ja-JP" altLang="en-US" sz="3200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575556" y="917431"/>
            <a:ext cx="7740860" cy="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718431" y="1527380"/>
            <a:ext cx="745511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・ＰＨＰやＣＳＳなどのプログラミング言語の知識</a:t>
            </a:r>
            <a:endParaRPr kumimoji="1" lang="en-US" altLang="ja-JP" sz="3600" dirty="0" smtClean="0"/>
          </a:p>
          <a:p>
            <a:endParaRPr kumimoji="1" lang="en-US" altLang="ja-JP" sz="3200" dirty="0"/>
          </a:p>
          <a:p>
            <a:r>
              <a:rPr lang="ja-JP" altLang="en-US" sz="4000" dirty="0" smtClean="0"/>
              <a:t>・</a:t>
            </a:r>
            <a:r>
              <a:rPr lang="ja-JP" altLang="en-US" sz="4400" b="1" dirty="0" smtClean="0">
                <a:solidFill>
                  <a:srgbClr val="FF0000"/>
                </a:solidFill>
              </a:rPr>
              <a:t>チケット駆動開発</a:t>
            </a:r>
            <a:r>
              <a:rPr lang="ja-JP" altLang="en-US" sz="3600" dirty="0" smtClean="0"/>
              <a:t>を</a:t>
            </a:r>
            <a:r>
              <a:rPr lang="ja-JP" altLang="en-US" sz="3600" dirty="0" smtClean="0"/>
              <a:t>用いた作業の進捗</a:t>
            </a:r>
            <a:r>
              <a:rPr lang="ja-JP" altLang="en-US" sz="3600" dirty="0" smtClean="0"/>
              <a:t>状況の把握</a:t>
            </a:r>
            <a:endParaRPr kumimoji="1" lang="ja-JP" altLang="en-US" sz="3600" dirty="0"/>
          </a:p>
        </p:txBody>
      </p:sp>
      <p:sp>
        <p:nvSpPr>
          <p:cNvPr id="5" name="スライド番号プレースホルダー 3"/>
          <p:cNvSpPr>
            <a:spLocks noGrp="1"/>
          </p:cNvSpPr>
          <p:nvPr>
            <p:ph type="sldNum" sz="quarter" idx="4294967295"/>
          </p:nvPr>
        </p:nvSpPr>
        <p:spPr>
          <a:xfrm>
            <a:off x="8180226" y="5805264"/>
            <a:ext cx="496230" cy="377986"/>
          </a:xfrm>
          <a:prstGeom prst="rect">
            <a:avLst/>
          </a:prstGeom>
        </p:spPr>
        <p:txBody>
          <a:bodyPr/>
          <a:lstStyle/>
          <a:p>
            <a:pPr algn="ctr"/>
            <a:fld id="{8EDA8465-60D9-46B8-9649-2F713DB34E67}" type="slidenum">
              <a:rPr kumimoji="1" lang="ja-JP" altLang="en-US" smtClean="0">
                <a:solidFill>
                  <a:schemeClr val="bg1"/>
                </a:solidFill>
              </a:rPr>
              <a:pPr algn="ctr"/>
              <a:t>9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スパイス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スパイス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357</TotalTime>
  <Words>212</Words>
  <Application>Microsoft Office PowerPoint</Application>
  <PresentationFormat>画面に合わせる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スパイス</vt:lpstr>
      <vt:lpstr>Ｃ道場の作成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Ｃ道場の作成</dc:title>
  <dc:creator>14719</dc:creator>
  <cp:lastModifiedBy>14719</cp:lastModifiedBy>
  <cp:revision>42</cp:revision>
  <dcterms:created xsi:type="dcterms:W3CDTF">2017-01-11T01:21:30Z</dcterms:created>
  <dcterms:modified xsi:type="dcterms:W3CDTF">2017-01-17T04:50:29Z</dcterms:modified>
</cp:coreProperties>
</file>