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0"/>
  </p:notesMasterIdLst>
  <p:sldIdLst>
    <p:sldId id="257" r:id="rId3"/>
    <p:sldId id="608" r:id="rId4"/>
    <p:sldId id="259" r:id="rId5"/>
    <p:sldId id="597" r:id="rId6"/>
    <p:sldId id="653" r:id="rId7"/>
    <p:sldId id="599" r:id="rId8"/>
    <p:sldId id="600" r:id="rId9"/>
    <p:sldId id="601" r:id="rId10"/>
    <p:sldId id="602" r:id="rId11"/>
    <p:sldId id="654" r:id="rId12"/>
    <p:sldId id="603" r:id="rId13"/>
    <p:sldId id="604" r:id="rId14"/>
    <p:sldId id="655" r:id="rId15"/>
    <p:sldId id="606" r:id="rId16"/>
    <p:sldId id="607" r:id="rId17"/>
    <p:sldId id="656" r:id="rId18"/>
    <p:sldId id="65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DFF"/>
    <a:srgbClr val="1342DD"/>
    <a:srgbClr val="8080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810" autoAdjust="0"/>
    <p:restoredTop sz="94660"/>
  </p:normalViewPr>
  <p:slideViewPr>
    <p:cSldViewPr snapToGrid="0">
      <p:cViewPr varScale="1">
        <p:scale>
          <a:sx n="77" d="100"/>
          <a:sy n="77" d="100"/>
        </p:scale>
        <p:origin x="216" y="84"/>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27"/>
          <p:cNvSpPr>
            <a:spLocks noGrp="1" noChangeArrowheads="1"/>
          </p:cNvSpPr>
          <p:nvPr>
            <p:ph type="dt" sz="half" idx="10"/>
          </p:nvPr>
        </p:nvSpPr>
        <p:spPr/>
        <p:txBody>
          <a:bodyPr/>
          <a:lstStyle>
            <a:lvl1pPr>
              <a:defRPr/>
            </a:lvl1pPr>
          </a:lstStyle>
          <a:p>
            <a:pPr>
              <a:defRPr/>
            </a:pPr>
            <a:fld id="{A4C85D7C-DA1B-48D2-9AD2-D703ED36DC98}" type="datetime1">
              <a:rPr lang="zh-CN" altLang="en-US">
                <a:solidFill>
                  <a:srgbClr val="696464"/>
                </a:solidFill>
              </a:rPr>
              <a:t>2021/9/7</a:t>
            </a:fld>
            <a:endParaRPr lang="en-US" altLang="zh-CN">
              <a:solidFill>
                <a:srgbClr val="696464"/>
              </a:solidFill>
            </a:endParaRPr>
          </a:p>
        </p:txBody>
      </p:sp>
      <p:sp>
        <p:nvSpPr>
          <p:cNvPr id="5" name="页脚占位符 16"/>
          <p:cNvSpPr>
            <a:spLocks noGrp="1" noChangeArrowheads="1"/>
          </p:cNvSpPr>
          <p:nvPr>
            <p:ph type="ftr" sz="quarter" idx="11"/>
          </p:nvPr>
        </p:nvSpPr>
        <p:spPr/>
        <p:txBody>
          <a:bodyPr/>
          <a:lstStyle>
            <a:lvl1pPr>
              <a:defRPr/>
            </a:lvl1pPr>
          </a:lstStyle>
          <a:p>
            <a:pPr>
              <a:defRPr/>
            </a:pPr>
            <a:endParaRPr lang="en-US" altLang="zh-CN">
              <a:solidFill>
                <a:srgbClr val="696464"/>
              </a:solidFill>
            </a:endParaRPr>
          </a:p>
        </p:txBody>
      </p:sp>
      <p:sp>
        <p:nvSpPr>
          <p:cNvPr id="6" name="灯片编号占位符 28"/>
          <p:cNvSpPr>
            <a:spLocks noGrp="1" noChangeArrowheads="1"/>
          </p:cNvSpPr>
          <p:nvPr>
            <p:ph type="sldNum" sz="quarter" idx="12"/>
          </p:nvPr>
        </p:nvSpPr>
        <p:spPr/>
        <p:txBody>
          <a:bodyPr/>
          <a:lstStyle>
            <a:lvl1pPr>
              <a:defRPr/>
            </a:lvl1pPr>
          </a:lstStyle>
          <a:p>
            <a:fld id="{7DC60BAD-EA49-4932-8B2C-82798F1F6F41}"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7"/>
          <p:cNvSpPr>
            <a:spLocks noGrp="1" noChangeArrowheads="1"/>
          </p:cNvSpPr>
          <p:nvPr>
            <p:ph type="dt" sz="half" idx="10"/>
          </p:nvPr>
        </p:nvSpPr>
        <p:spPr/>
        <p:txBody>
          <a:bodyPr/>
          <a:lstStyle>
            <a:lvl1pPr>
              <a:defRPr/>
            </a:lvl1pPr>
          </a:lstStyle>
          <a:p>
            <a:pPr>
              <a:defRPr/>
            </a:pPr>
            <a:fld id="{BBF34A2A-D0A8-46A6-AE73-227C201F2532}" type="datetime1">
              <a:rPr lang="zh-CN" altLang="en-US">
                <a:solidFill>
                  <a:srgbClr val="696464"/>
                </a:solidFill>
              </a:rPr>
              <a:t>2021/9/7</a:t>
            </a:fld>
            <a:endParaRPr lang="en-US" altLang="zh-CN">
              <a:solidFill>
                <a:srgbClr val="696464"/>
              </a:solidFill>
            </a:endParaRPr>
          </a:p>
        </p:txBody>
      </p:sp>
      <p:sp>
        <p:nvSpPr>
          <p:cNvPr id="5" name="页脚占位符 16"/>
          <p:cNvSpPr>
            <a:spLocks noGrp="1" noChangeArrowheads="1"/>
          </p:cNvSpPr>
          <p:nvPr>
            <p:ph type="ftr" sz="quarter" idx="11"/>
          </p:nvPr>
        </p:nvSpPr>
        <p:spPr/>
        <p:txBody>
          <a:bodyPr/>
          <a:lstStyle>
            <a:lvl1pPr>
              <a:defRPr/>
            </a:lvl1pPr>
          </a:lstStyle>
          <a:p>
            <a:pPr>
              <a:defRPr/>
            </a:pPr>
            <a:endParaRPr lang="en-US" altLang="zh-CN">
              <a:solidFill>
                <a:srgbClr val="696464"/>
              </a:solidFill>
            </a:endParaRPr>
          </a:p>
        </p:txBody>
      </p:sp>
      <p:sp>
        <p:nvSpPr>
          <p:cNvPr id="6" name="灯片编号占位符 28"/>
          <p:cNvSpPr>
            <a:spLocks noGrp="1" noChangeArrowheads="1"/>
          </p:cNvSpPr>
          <p:nvPr>
            <p:ph type="sldNum" sz="quarter" idx="12"/>
          </p:nvPr>
        </p:nvSpPr>
        <p:spPr/>
        <p:txBody>
          <a:bodyPr/>
          <a:lstStyle>
            <a:lvl1pPr>
              <a:defRPr/>
            </a:lvl1pPr>
          </a:lstStyle>
          <a:p>
            <a:fld id="{4024E2DD-1FA2-4570-A162-8E3BAD6501D7}"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91600" y="274638"/>
            <a:ext cx="2590800" cy="5745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19200" y="274638"/>
            <a:ext cx="7569200" cy="5745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7"/>
          <p:cNvSpPr>
            <a:spLocks noGrp="1" noChangeArrowheads="1"/>
          </p:cNvSpPr>
          <p:nvPr>
            <p:ph type="dt" sz="half" idx="10"/>
          </p:nvPr>
        </p:nvSpPr>
        <p:spPr/>
        <p:txBody>
          <a:bodyPr/>
          <a:lstStyle>
            <a:lvl1pPr>
              <a:defRPr/>
            </a:lvl1pPr>
          </a:lstStyle>
          <a:p>
            <a:pPr>
              <a:defRPr/>
            </a:pPr>
            <a:fld id="{73422D9C-04D0-4791-B553-B1AE4CE9046D}" type="datetime1">
              <a:rPr lang="zh-CN" altLang="en-US">
                <a:solidFill>
                  <a:srgbClr val="696464"/>
                </a:solidFill>
              </a:rPr>
              <a:t>2021/9/7</a:t>
            </a:fld>
            <a:endParaRPr lang="en-US" altLang="zh-CN">
              <a:solidFill>
                <a:srgbClr val="696464"/>
              </a:solidFill>
            </a:endParaRPr>
          </a:p>
        </p:txBody>
      </p:sp>
      <p:sp>
        <p:nvSpPr>
          <p:cNvPr id="5" name="页脚占位符 16"/>
          <p:cNvSpPr>
            <a:spLocks noGrp="1" noChangeArrowheads="1"/>
          </p:cNvSpPr>
          <p:nvPr>
            <p:ph type="ftr" sz="quarter" idx="11"/>
          </p:nvPr>
        </p:nvSpPr>
        <p:spPr/>
        <p:txBody>
          <a:bodyPr/>
          <a:lstStyle>
            <a:lvl1pPr>
              <a:defRPr/>
            </a:lvl1pPr>
          </a:lstStyle>
          <a:p>
            <a:pPr>
              <a:defRPr/>
            </a:pPr>
            <a:endParaRPr lang="en-US" altLang="zh-CN">
              <a:solidFill>
                <a:srgbClr val="696464"/>
              </a:solidFill>
            </a:endParaRPr>
          </a:p>
        </p:txBody>
      </p:sp>
      <p:sp>
        <p:nvSpPr>
          <p:cNvPr id="6" name="灯片编号占位符 28"/>
          <p:cNvSpPr>
            <a:spLocks noGrp="1" noChangeArrowheads="1"/>
          </p:cNvSpPr>
          <p:nvPr>
            <p:ph type="sldNum" sz="quarter" idx="12"/>
          </p:nvPr>
        </p:nvSpPr>
        <p:spPr/>
        <p:txBody>
          <a:bodyPr/>
          <a:lstStyle>
            <a:lvl1pPr>
              <a:defRPr/>
            </a:lvl1pPr>
          </a:lstStyle>
          <a:p>
            <a:fld id="{CBA60923-5987-4524-AF38-187E24AF1B46}"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8A2B0B2E-0379-4267-A79B-E686C9D9EFBF}" type="datetime1">
              <a:rPr lang="zh-CN" altLang="en-US">
                <a:solidFill>
                  <a:srgbClr val="45516B"/>
                </a:solidFill>
              </a:rPr>
              <a:t>2021/9/7</a:t>
            </a:fld>
            <a:endParaRPr lang="en-US" altLang="zh-CN">
              <a:solidFill>
                <a:srgbClr val="45516B"/>
              </a:solidFill>
            </a:endParaRPr>
          </a:p>
        </p:txBody>
      </p:sp>
      <p:sp>
        <p:nvSpPr>
          <p:cNvPr id="5"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6" name="灯片编号占位符 22"/>
          <p:cNvSpPr>
            <a:spLocks noGrp="1" noChangeArrowheads="1"/>
          </p:cNvSpPr>
          <p:nvPr>
            <p:ph type="sldNum" sz="quarter" idx="12"/>
          </p:nvPr>
        </p:nvSpPr>
        <p:spPr/>
        <p:txBody>
          <a:bodyPr/>
          <a:lstStyle>
            <a:lvl1pPr>
              <a:defRPr/>
            </a:lvl1pPr>
          </a:lstStyle>
          <a:p>
            <a:fld id="{8106F09F-7A4D-4648-B958-AE1426FDC076}" type="slidenum">
              <a:rPr lang="en-US" altLang="zh-CN"/>
              <a:t>‹#›</a:t>
            </a:fld>
            <a:r>
              <a:rPr lang="en-US" altLang="zh-CN">
                <a:solidFill>
                  <a:srgbClr val="9B2D1F"/>
                </a:solidFill>
              </a:rPr>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68F29ACD-36A1-4DC1-B1BC-FA5CAE88E632}" type="datetime1">
              <a:rPr lang="zh-CN" altLang="en-US">
                <a:solidFill>
                  <a:srgbClr val="45516B"/>
                </a:solidFill>
              </a:rPr>
              <a:t>2021/9/7</a:t>
            </a:fld>
            <a:endParaRPr lang="en-US" altLang="zh-CN">
              <a:solidFill>
                <a:srgbClr val="45516B"/>
              </a:solidFill>
            </a:endParaRPr>
          </a:p>
        </p:txBody>
      </p:sp>
      <p:sp>
        <p:nvSpPr>
          <p:cNvPr id="5"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6" name="灯片编号占位符 22"/>
          <p:cNvSpPr>
            <a:spLocks noGrp="1" noChangeArrowheads="1"/>
          </p:cNvSpPr>
          <p:nvPr>
            <p:ph type="sldNum" sz="quarter" idx="12"/>
          </p:nvPr>
        </p:nvSpPr>
        <p:spPr/>
        <p:txBody>
          <a:bodyPr/>
          <a:lstStyle>
            <a:lvl1pPr>
              <a:defRPr/>
            </a:lvl1pPr>
          </a:lstStyle>
          <a:p>
            <a:fld id="{443BA1C0-6166-4BD2-B55F-34F159391780}" type="slidenum">
              <a:rPr lang="en-US" altLang="zh-CN"/>
              <a:t>‹#›</a:t>
            </a:fld>
            <a:r>
              <a:rPr lang="en-US" altLang="zh-CN">
                <a:solidFill>
                  <a:srgbClr val="9B2D1F"/>
                </a:solidFill>
              </a:rPr>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E7A39465-025D-4B30-9CA2-06059C6770C2}" type="datetime1">
              <a:rPr lang="zh-CN" altLang="en-US">
                <a:solidFill>
                  <a:srgbClr val="45516B"/>
                </a:solidFill>
              </a:rPr>
              <a:t>2021/9/7</a:t>
            </a:fld>
            <a:endParaRPr lang="en-US" altLang="zh-CN">
              <a:solidFill>
                <a:srgbClr val="45516B"/>
              </a:solidFill>
            </a:endParaRPr>
          </a:p>
        </p:txBody>
      </p:sp>
      <p:sp>
        <p:nvSpPr>
          <p:cNvPr id="5"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6" name="灯片编号占位符 22"/>
          <p:cNvSpPr>
            <a:spLocks noGrp="1" noChangeArrowheads="1"/>
          </p:cNvSpPr>
          <p:nvPr>
            <p:ph type="sldNum" sz="quarter" idx="12"/>
          </p:nvPr>
        </p:nvSpPr>
        <p:spPr/>
        <p:txBody>
          <a:bodyPr/>
          <a:lstStyle>
            <a:lvl1pPr>
              <a:defRPr/>
            </a:lvl1pPr>
          </a:lstStyle>
          <a:p>
            <a:fld id="{56C84A7C-9DFD-4A65-B9EC-989E24237B45}" type="slidenum">
              <a:rPr lang="en-US" altLang="zh-CN"/>
              <a:t>‹#›</a:t>
            </a:fld>
            <a:r>
              <a:rPr lang="en-US" altLang="zh-CN">
                <a:solidFill>
                  <a:srgbClr val="9B2D1F"/>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19200" y="14478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02400" y="14478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2C2CBDEA-E680-4F13-8946-F45B592D7260}" type="datetime1">
              <a:rPr lang="zh-CN" altLang="en-US">
                <a:solidFill>
                  <a:srgbClr val="45516B"/>
                </a:solidFill>
              </a:rPr>
              <a:t>2021/9/7</a:t>
            </a:fld>
            <a:endParaRPr lang="en-US" altLang="zh-CN">
              <a:solidFill>
                <a:srgbClr val="45516B"/>
              </a:solidFill>
            </a:endParaRPr>
          </a:p>
        </p:txBody>
      </p:sp>
      <p:sp>
        <p:nvSpPr>
          <p:cNvPr id="6"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7" name="灯片编号占位符 22"/>
          <p:cNvSpPr>
            <a:spLocks noGrp="1" noChangeArrowheads="1"/>
          </p:cNvSpPr>
          <p:nvPr>
            <p:ph type="sldNum" sz="quarter" idx="12"/>
          </p:nvPr>
        </p:nvSpPr>
        <p:spPr/>
        <p:txBody>
          <a:bodyPr/>
          <a:lstStyle>
            <a:lvl1pPr>
              <a:defRPr/>
            </a:lvl1pPr>
          </a:lstStyle>
          <a:p>
            <a:fld id="{C744F3B4-F894-43FA-AD18-1756698BFA96}" type="slidenum">
              <a:rPr lang="en-US" altLang="zh-CN"/>
              <a:t>‹#›</a:t>
            </a:fld>
            <a:r>
              <a:rPr lang="en-US" altLang="zh-CN">
                <a:solidFill>
                  <a:srgbClr val="9B2D1F"/>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C040CC3F-0545-49EE-BD99-B7BC3C1C2F80}" type="datetime1">
              <a:rPr lang="zh-CN" altLang="en-US">
                <a:solidFill>
                  <a:srgbClr val="45516B"/>
                </a:solidFill>
              </a:rPr>
              <a:t>2021/9/7</a:t>
            </a:fld>
            <a:endParaRPr lang="en-US" altLang="zh-CN">
              <a:solidFill>
                <a:srgbClr val="45516B"/>
              </a:solidFill>
            </a:endParaRPr>
          </a:p>
        </p:txBody>
      </p:sp>
      <p:sp>
        <p:nvSpPr>
          <p:cNvPr id="8"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9" name="灯片编号占位符 22"/>
          <p:cNvSpPr>
            <a:spLocks noGrp="1" noChangeArrowheads="1"/>
          </p:cNvSpPr>
          <p:nvPr>
            <p:ph type="sldNum" sz="quarter" idx="12"/>
          </p:nvPr>
        </p:nvSpPr>
        <p:spPr/>
        <p:txBody>
          <a:bodyPr/>
          <a:lstStyle>
            <a:lvl1pPr>
              <a:defRPr/>
            </a:lvl1pPr>
          </a:lstStyle>
          <a:p>
            <a:fld id="{B90B65E8-9532-4945-9EC4-81BDBBB86B64}" type="slidenum">
              <a:rPr lang="en-US" altLang="zh-CN"/>
              <a:t>‹#›</a:t>
            </a:fld>
            <a:r>
              <a:rPr lang="en-US" altLang="zh-CN">
                <a:solidFill>
                  <a:srgbClr val="9B2D1F"/>
                </a:solidFill>
              </a:rPr>
              <a:t>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5B21F582-292D-48DD-B23F-29A6D827A872}" type="datetime1">
              <a:rPr lang="zh-CN" altLang="en-US">
                <a:solidFill>
                  <a:srgbClr val="45516B"/>
                </a:solidFill>
              </a:rPr>
              <a:t>2021/9/7</a:t>
            </a:fld>
            <a:endParaRPr lang="en-US" altLang="zh-CN">
              <a:solidFill>
                <a:srgbClr val="45516B"/>
              </a:solidFill>
            </a:endParaRPr>
          </a:p>
        </p:txBody>
      </p:sp>
      <p:sp>
        <p:nvSpPr>
          <p:cNvPr id="4"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5" name="灯片编号占位符 22"/>
          <p:cNvSpPr>
            <a:spLocks noGrp="1" noChangeArrowheads="1"/>
          </p:cNvSpPr>
          <p:nvPr>
            <p:ph type="sldNum" sz="quarter" idx="12"/>
          </p:nvPr>
        </p:nvSpPr>
        <p:spPr/>
        <p:txBody>
          <a:bodyPr/>
          <a:lstStyle>
            <a:lvl1pPr>
              <a:defRPr/>
            </a:lvl1pPr>
          </a:lstStyle>
          <a:p>
            <a:fld id="{461F1018-D9F9-47E2-96A7-26E2D0434A54}" type="slidenum">
              <a:rPr lang="en-US" altLang="zh-CN"/>
              <a:t>‹#›</a:t>
            </a:fld>
            <a:r>
              <a:rPr lang="en-US" altLang="zh-CN">
                <a:solidFill>
                  <a:srgbClr val="9B2D1F"/>
                </a:solidFill>
              </a:rPr>
              <a:t>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E3A1B384-6B9A-464C-8DE6-AFBAB0937AFD}" type="datetime1">
              <a:rPr lang="zh-CN" altLang="en-US">
                <a:solidFill>
                  <a:srgbClr val="45516B"/>
                </a:solidFill>
              </a:rPr>
              <a:t>2021/9/7</a:t>
            </a:fld>
            <a:endParaRPr lang="en-US" altLang="zh-CN">
              <a:solidFill>
                <a:srgbClr val="45516B"/>
              </a:solidFill>
            </a:endParaRPr>
          </a:p>
        </p:txBody>
      </p:sp>
      <p:sp>
        <p:nvSpPr>
          <p:cNvPr id="3"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4" name="灯片编号占位符 22"/>
          <p:cNvSpPr>
            <a:spLocks noGrp="1" noChangeArrowheads="1"/>
          </p:cNvSpPr>
          <p:nvPr>
            <p:ph type="sldNum" sz="quarter" idx="12"/>
          </p:nvPr>
        </p:nvSpPr>
        <p:spPr/>
        <p:txBody>
          <a:bodyPr/>
          <a:lstStyle>
            <a:lvl1pPr>
              <a:defRPr/>
            </a:lvl1pPr>
          </a:lstStyle>
          <a:p>
            <a:fld id="{FBD1E736-0580-4475-894F-22C1EE9983E8}" type="slidenum">
              <a:rPr lang="en-US" altLang="zh-CN"/>
              <a:t>‹#›</a:t>
            </a:fld>
            <a:r>
              <a:rPr lang="en-US" altLang="zh-CN">
                <a:solidFill>
                  <a:srgbClr val="9B2D1F"/>
                </a:solidFill>
              </a:rPr>
              <a:t> </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A1C2CF78-CDC2-4BBA-A9FB-EAF419B20B7F}" type="datetime1">
              <a:rPr lang="zh-CN" altLang="en-US">
                <a:solidFill>
                  <a:srgbClr val="45516B"/>
                </a:solidFill>
              </a:rPr>
              <a:t>2021/9/7</a:t>
            </a:fld>
            <a:endParaRPr lang="en-US" altLang="zh-CN">
              <a:solidFill>
                <a:srgbClr val="45516B"/>
              </a:solidFill>
            </a:endParaRPr>
          </a:p>
        </p:txBody>
      </p:sp>
      <p:sp>
        <p:nvSpPr>
          <p:cNvPr id="6"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7" name="灯片编号占位符 22"/>
          <p:cNvSpPr>
            <a:spLocks noGrp="1" noChangeArrowheads="1"/>
          </p:cNvSpPr>
          <p:nvPr>
            <p:ph type="sldNum" sz="quarter" idx="12"/>
          </p:nvPr>
        </p:nvSpPr>
        <p:spPr/>
        <p:txBody>
          <a:bodyPr/>
          <a:lstStyle>
            <a:lvl1pPr>
              <a:defRPr/>
            </a:lvl1pPr>
          </a:lstStyle>
          <a:p>
            <a:fld id="{0A1C9F2A-AFBB-4F68-97F1-A7EE562315FA}" type="slidenum">
              <a:rPr lang="en-US" altLang="zh-CN"/>
              <a:t>‹#›</a:t>
            </a:fld>
            <a:r>
              <a:rPr lang="en-US" altLang="zh-CN">
                <a:solidFill>
                  <a:srgbClr val="9B2D1F"/>
                </a:solidFill>
              </a:rPr>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7"/>
          <p:cNvSpPr>
            <a:spLocks noGrp="1" noChangeArrowheads="1"/>
          </p:cNvSpPr>
          <p:nvPr>
            <p:ph type="dt" sz="half" idx="10"/>
          </p:nvPr>
        </p:nvSpPr>
        <p:spPr/>
        <p:txBody>
          <a:bodyPr/>
          <a:lstStyle>
            <a:lvl1pPr>
              <a:defRPr/>
            </a:lvl1pPr>
          </a:lstStyle>
          <a:p>
            <a:pPr>
              <a:defRPr/>
            </a:pPr>
            <a:fld id="{55F064F1-EC93-4B80-B2DF-C02DDB0588F1}" type="datetime1">
              <a:rPr lang="zh-CN" altLang="en-US">
                <a:solidFill>
                  <a:srgbClr val="696464"/>
                </a:solidFill>
              </a:rPr>
              <a:t>2021/9/7</a:t>
            </a:fld>
            <a:endParaRPr lang="en-US" altLang="zh-CN">
              <a:solidFill>
                <a:srgbClr val="696464"/>
              </a:solidFill>
            </a:endParaRPr>
          </a:p>
        </p:txBody>
      </p:sp>
      <p:sp>
        <p:nvSpPr>
          <p:cNvPr id="5" name="页脚占位符 16"/>
          <p:cNvSpPr>
            <a:spLocks noGrp="1" noChangeArrowheads="1"/>
          </p:cNvSpPr>
          <p:nvPr>
            <p:ph type="ftr" sz="quarter" idx="11"/>
          </p:nvPr>
        </p:nvSpPr>
        <p:spPr/>
        <p:txBody>
          <a:bodyPr/>
          <a:lstStyle>
            <a:lvl1pPr>
              <a:defRPr/>
            </a:lvl1pPr>
          </a:lstStyle>
          <a:p>
            <a:pPr>
              <a:defRPr/>
            </a:pPr>
            <a:endParaRPr lang="en-US" altLang="zh-CN">
              <a:solidFill>
                <a:srgbClr val="696464"/>
              </a:solidFill>
            </a:endParaRPr>
          </a:p>
        </p:txBody>
      </p:sp>
      <p:sp>
        <p:nvSpPr>
          <p:cNvPr id="6" name="灯片编号占位符 28"/>
          <p:cNvSpPr>
            <a:spLocks noGrp="1" noChangeArrowheads="1"/>
          </p:cNvSpPr>
          <p:nvPr>
            <p:ph type="sldNum" sz="quarter" idx="12"/>
          </p:nvPr>
        </p:nvSpPr>
        <p:spPr/>
        <p:txBody>
          <a:bodyPr/>
          <a:lstStyle>
            <a:lvl1pPr>
              <a:defRPr/>
            </a:lvl1pPr>
          </a:lstStyle>
          <a:p>
            <a:fld id="{FD5AFC9B-9127-40A6-B0E1-E38B4C4056C7}"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B8B6CC87-DBF6-4D70-8B2C-F29F982E65AF}" type="datetime1">
              <a:rPr lang="zh-CN" altLang="en-US">
                <a:solidFill>
                  <a:srgbClr val="45516B"/>
                </a:solidFill>
              </a:rPr>
              <a:t>2021/9/7</a:t>
            </a:fld>
            <a:endParaRPr lang="en-US" altLang="zh-CN">
              <a:solidFill>
                <a:srgbClr val="45516B"/>
              </a:solidFill>
            </a:endParaRPr>
          </a:p>
        </p:txBody>
      </p:sp>
      <p:sp>
        <p:nvSpPr>
          <p:cNvPr id="6"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7" name="灯片编号占位符 22"/>
          <p:cNvSpPr>
            <a:spLocks noGrp="1" noChangeArrowheads="1"/>
          </p:cNvSpPr>
          <p:nvPr>
            <p:ph type="sldNum" sz="quarter" idx="12"/>
          </p:nvPr>
        </p:nvSpPr>
        <p:spPr/>
        <p:txBody>
          <a:bodyPr/>
          <a:lstStyle>
            <a:lvl1pPr>
              <a:defRPr/>
            </a:lvl1pPr>
          </a:lstStyle>
          <a:p>
            <a:fld id="{1605AB60-7E66-439A-BAA3-AAEF1DAABE67}" type="slidenum">
              <a:rPr lang="en-US" altLang="zh-CN"/>
              <a:t>‹#›</a:t>
            </a:fld>
            <a:r>
              <a:rPr lang="en-US" altLang="zh-CN">
                <a:solidFill>
                  <a:srgbClr val="9B2D1F"/>
                </a:solidFill>
              </a:rPr>
              <a:t> </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352CD398-3272-40F3-8FDE-31FADA4F0A10}" type="datetime1">
              <a:rPr lang="zh-CN" altLang="en-US">
                <a:solidFill>
                  <a:srgbClr val="45516B"/>
                </a:solidFill>
              </a:rPr>
              <a:t>2021/9/7</a:t>
            </a:fld>
            <a:endParaRPr lang="en-US" altLang="zh-CN">
              <a:solidFill>
                <a:srgbClr val="45516B"/>
              </a:solidFill>
            </a:endParaRPr>
          </a:p>
        </p:txBody>
      </p:sp>
      <p:sp>
        <p:nvSpPr>
          <p:cNvPr id="5"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6" name="灯片编号占位符 22"/>
          <p:cNvSpPr>
            <a:spLocks noGrp="1" noChangeArrowheads="1"/>
          </p:cNvSpPr>
          <p:nvPr>
            <p:ph type="sldNum" sz="quarter" idx="12"/>
          </p:nvPr>
        </p:nvSpPr>
        <p:spPr/>
        <p:txBody>
          <a:bodyPr/>
          <a:lstStyle>
            <a:lvl1pPr>
              <a:defRPr/>
            </a:lvl1pPr>
          </a:lstStyle>
          <a:p>
            <a:fld id="{FDA9DA5A-7573-44EA-93F1-4D5305AF1E48}" type="slidenum">
              <a:rPr lang="en-US" altLang="zh-CN"/>
              <a:t>‹#›</a:t>
            </a:fld>
            <a:r>
              <a:rPr lang="en-US" altLang="zh-CN">
                <a:solidFill>
                  <a:srgbClr val="9B2D1F"/>
                </a:solidFill>
              </a:rPr>
              <a:t> </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91600" y="274638"/>
            <a:ext cx="2590800" cy="5745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19200" y="274638"/>
            <a:ext cx="7569200" cy="5745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BFD080FD-E383-4E79-B3DE-BD8107BEDE85}" type="datetime1">
              <a:rPr lang="zh-CN" altLang="en-US">
                <a:solidFill>
                  <a:srgbClr val="45516B"/>
                </a:solidFill>
              </a:rPr>
              <a:t>2021/9/7</a:t>
            </a:fld>
            <a:endParaRPr lang="en-US" altLang="zh-CN">
              <a:solidFill>
                <a:srgbClr val="45516B"/>
              </a:solidFill>
            </a:endParaRPr>
          </a:p>
        </p:txBody>
      </p:sp>
      <p:sp>
        <p:nvSpPr>
          <p:cNvPr id="5"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6" name="灯片编号占位符 22"/>
          <p:cNvSpPr>
            <a:spLocks noGrp="1" noChangeArrowheads="1"/>
          </p:cNvSpPr>
          <p:nvPr>
            <p:ph type="sldNum" sz="quarter" idx="12"/>
          </p:nvPr>
        </p:nvSpPr>
        <p:spPr/>
        <p:txBody>
          <a:bodyPr/>
          <a:lstStyle>
            <a:lvl1pPr>
              <a:defRPr/>
            </a:lvl1pPr>
          </a:lstStyle>
          <a:p>
            <a:fld id="{D01180D9-985D-4494-AAB4-D2A21828C9D5}" type="slidenum">
              <a:rPr lang="en-US" altLang="zh-CN"/>
              <a:t>‹#›</a:t>
            </a:fld>
            <a:r>
              <a:rPr lang="en-US" altLang="zh-CN">
                <a:solidFill>
                  <a:srgbClr val="9B2D1F"/>
                </a:solidFill>
              </a:rPr>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27"/>
          <p:cNvSpPr>
            <a:spLocks noGrp="1" noChangeArrowheads="1"/>
          </p:cNvSpPr>
          <p:nvPr>
            <p:ph type="dt" sz="half" idx="10"/>
          </p:nvPr>
        </p:nvSpPr>
        <p:spPr/>
        <p:txBody>
          <a:bodyPr/>
          <a:lstStyle>
            <a:lvl1pPr>
              <a:defRPr/>
            </a:lvl1pPr>
          </a:lstStyle>
          <a:p>
            <a:pPr>
              <a:defRPr/>
            </a:pPr>
            <a:fld id="{803C3FC0-9796-4192-BA84-8B18970B3AFF}" type="datetime1">
              <a:rPr lang="zh-CN" altLang="en-US">
                <a:solidFill>
                  <a:srgbClr val="696464"/>
                </a:solidFill>
              </a:rPr>
              <a:t>2021/9/7</a:t>
            </a:fld>
            <a:endParaRPr lang="en-US" altLang="zh-CN">
              <a:solidFill>
                <a:srgbClr val="696464"/>
              </a:solidFill>
            </a:endParaRPr>
          </a:p>
        </p:txBody>
      </p:sp>
      <p:sp>
        <p:nvSpPr>
          <p:cNvPr id="5" name="页脚占位符 16"/>
          <p:cNvSpPr>
            <a:spLocks noGrp="1" noChangeArrowheads="1"/>
          </p:cNvSpPr>
          <p:nvPr>
            <p:ph type="ftr" sz="quarter" idx="11"/>
          </p:nvPr>
        </p:nvSpPr>
        <p:spPr/>
        <p:txBody>
          <a:bodyPr/>
          <a:lstStyle>
            <a:lvl1pPr>
              <a:defRPr/>
            </a:lvl1pPr>
          </a:lstStyle>
          <a:p>
            <a:pPr>
              <a:defRPr/>
            </a:pPr>
            <a:endParaRPr lang="en-US" altLang="zh-CN">
              <a:solidFill>
                <a:srgbClr val="696464"/>
              </a:solidFill>
            </a:endParaRPr>
          </a:p>
        </p:txBody>
      </p:sp>
      <p:sp>
        <p:nvSpPr>
          <p:cNvPr id="6" name="灯片编号占位符 28"/>
          <p:cNvSpPr>
            <a:spLocks noGrp="1" noChangeArrowheads="1"/>
          </p:cNvSpPr>
          <p:nvPr>
            <p:ph type="sldNum" sz="quarter" idx="12"/>
          </p:nvPr>
        </p:nvSpPr>
        <p:spPr/>
        <p:txBody>
          <a:bodyPr/>
          <a:lstStyle>
            <a:lvl1pPr>
              <a:defRPr/>
            </a:lvl1pPr>
          </a:lstStyle>
          <a:p>
            <a:fld id="{43C0B64A-494D-4EC7-BAF3-539CE3D1B33B}"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19200" y="14478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02400" y="14478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7"/>
          <p:cNvSpPr>
            <a:spLocks noGrp="1" noChangeArrowheads="1"/>
          </p:cNvSpPr>
          <p:nvPr>
            <p:ph type="dt" sz="half" idx="10"/>
          </p:nvPr>
        </p:nvSpPr>
        <p:spPr/>
        <p:txBody>
          <a:bodyPr/>
          <a:lstStyle>
            <a:lvl1pPr>
              <a:defRPr/>
            </a:lvl1pPr>
          </a:lstStyle>
          <a:p>
            <a:pPr>
              <a:defRPr/>
            </a:pPr>
            <a:fld id="{B9DF5579-AE42-409F-8240-7CC5F190019E}" type="datetime1">
              <a:rPr lang="zh-CN" altLang="en-US">
                <a:solidFill>
                  <a:srgbClr val="696464"/>
                </a:solidFill>
              </a:rPr>
              <a:t>2021/9/7</a:t>
            </a:fld>
            <a:endParaRPr lang="en-US" altLang="zh-CN">
              <a:solidFill>
                <a:srgbClr val="696464"/>
              </a:solidFill>
            </a:endParaRPr>
          </a:p>
        </p:txBody>
      </p:sp>
      <p:sp>
        <p:nvSpPr>
          <p:cNvPr id="6" name="页脚占位符 16"/>
          <p:cNvSpPr>
            <a:spLocks noGrp="1" noChangeArrowheads="1"/>
          </p:cNvSpPr>
          <p:nvPr>
            <p:ph type="ftr" sz="quarter" idx="11"/>
          </p:nvPr>
        </p:nvSpPr>
        <p:spPr/>
        <p:txBody>
          <a:bodyPr/>
          <a:lstStyle>
            <a:lvl1pPr>
              <a:defRPr/>
            </a:lvl1pPr>
          </a:lstStyle>
          <a:p>
            <a:pPr>
              <a:defRPr/>
            </a:pPr>
            <a:endParaRPr lang="en-US" altLang="zh-CN">
              <a:solidFill>
                <a:srgbClr val="696464"/>
              </a:solidFill>
            </a:endParaRPr>
          </a:p>
        </p:txBody>
      </p:sp>
      <p:sp>
        <p:nvSpPr>
          <p:cNvPr id="7" name="灯片编号占位符 28"/>
          <p:cNvSpPr>
            <a:spLocks noGrp="1" noChangeArrowheads="1"/>
          </p:cNvSpPr>
          <p:nvPr>
            <p:ph type="sldNum" sz="quarter" idx="12"/>
          </p:nvPr>
        </p:nvSpPr>
        <p:spPr/>
        <p:txBody>
          <a:bodyPr/>
          <a:lstStyle>
            <a:lvl1pPr>
              <a:defRPr/>
            </a:lvl1pPr>
          </a:lstStyle>
          <a:p>
            <a:fld id="{C04943D2-E270-4F43-AD75-2ABEBC4E26E9}"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7"/>
          <p:cNvSpPr>
            <a:spLocks noGrp="1" noChangeArrowheads="1"/>
          </p:cNvSpPr>
          <p:nvPr>
            <p:ph type="dt" sz="half" idx="10"/>
          </p:nvPr>
        </p:nvSpPr>
        <p:spPr/>
        <p:txBody>
          <a:bodyPr/>
          <a:lstStyle>
            <a:lvl1pPr>
              <a:defRPr/>
            </a:lvl1pPr>
          </a:lstStyle>
          <a:p>
            <a:pPr>
              <a:defRPr/>
            </a:pPr>
            <a:fld id="{C2DFD188-BEF1-48AF-B530-CB9A11768F60}" type="datetime1">
              <a:rPr lang="zh-CN" altLang="en-US">
                <a:solidFill>
                  <a:srgbClr val="696464"/>
                </a:solidFill>
              </a:rPr>
              <a:t>2021/9/7</a:t>
            </a:fld>
            <a:endParaRPr lang="en-US" altLang="zh-CN">
              <a:solidFill>
                <a:srgbClr val="696464"/>
              </a:solidFill>
            </a:endParaRPr>
          </a:p>
        </p:txBody>
      </p:sp>
      <p:sp>
        <p:nvSpPr>
          <p:cNvPr id="8" name="页脚占位符 16"/>
          <p:cNvSpPr>
            <a:spLocks noGrp="1" noChangeArrowheads="1"/>
          </p:cNvSpPr>
          <p:nvPr>
            <p:ph type="ftr" sz="quarter" idx="11"/>
          </p:nvPr>
        </p:nvSpPr>
        <p:spPr/>
        <p:txBody>
          <a:bodyPr/>
          <a:lstStyle>
            <a:lvl1pPr>
              <a:defRPr/>
            </a:lvl1pPr>
          </a:lstStyle>
          <a:p>
            <a:pPr>
              <a:defRPr/>
            </a:pPr>
            <a:endParaRPr lang="en-US" altLang="zh-CN">
              <a:solidFill>
                <a:srgbClr val="696464"/>
              </a:solidFill>
            </a:endParaRPr>
          </a:p>
        </p:txBody>
      </p:sp>
      <p:sp>
        <p:nvSpPr>
          <p:cNvPr id="9" name="灯片编号占位符 28"/>
          <p:cNvSpPr>
            <a:spLocks noGrp="1" noChangeArrowheads="1"/>
          </p:cNvSpPr>
          <p:nvPr>
            <p:ph type="sldNum" sz="quarter" idx="12"/>
          </p:nvPr>
        </p:nvSpPr>
        <p:spPr/>
        <p:txBody>
          <a:bodyPr/>
          <a:lstStyle>
            <a:lvl1pPr>
              <a:defRPr/>
            </a:lvl1pPr>
          </a:lstStyle>
          <a:p>
            <a:fld id="{AE53A535-1CBA-41F2-9B3C-5405729BF4E8}"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7"/>
          <p:cNvSpPr>
            <a:spLocks noGrp="1" noChangeArrowheads="1"/>
          </p:cNvSpPr>
          <p:nvPr>
            <p:ph type="dt" sz="half" idx="10"/>
          </p:nvPr>
        </p:nvSpPr>
        <p:spPr/>
        <p:txBody>
          <a:bodyPr/>
          <a:lstStyle>
            <a:lvl1pPr>
              <a:defRPr/>
            </a:lvl1pPr>
          </a:lstStyle>
          <a:p>
            <a:pPr>
              <a:defRPr/>
            </a:pPr>
            <a:fld id="{05AE9970-80C6-40B0-A287-65149566AEF7}" type="datetime1">
              <a:rPr lang="zh-CN" altLang="en-US">
                <a:solidFill>
                  <a:srgbClr val="696464"/>
                </a:solidFill>
              </a:rPr>
              <a:t>2021/9/7</a:t>
            </a:fld>
            <a:endParaRPr lang="en-US" altLang="zh-CN">
              <a:solidFill>
                <a:srgbClr val="696464"/>
              </a:solidFill>
            </a:endParaRPr>
          </a:p>
        </p:txBody>
      </p:sp>
      <p:sp>
        <p:nvSpPr>
          <p:cNvPr id="4" name="页脚占位符 16"/>
          <p:cNvSpPr>
            <a:spLocks noGrp="1" noChangeArrowheads="1"/>
          </p:cNvSpPr>
          <p:nvPr>
            <p:ph type="ftr" sz="quarter" idx="11"/>
          </p:nvPr>
        </p:nvSpPr>
        <p:spPr/>
        <p:txBody>
          <a:bodyPr/>
          <a:lstStyle>
            <a:lvl1pPr>
              <a:defRPr/>
            </a:lvl1pPr>
          </a:lstStyle>
          <a:p>
            <a:pPr>
              <a:defRPr/>
            </a:pPr>
            <a:endParaRPr lang="en-US" altLang="zh-CN">
              <a:solidFill>
                <a:srgbClr val="696464"/>
              </a:solidFill>
            </a:endParaRPr>
          </a:p>
        </p:txBody>
      </p:sp>
      <p:sp>
        <p:nvSpPr>
          <p:cNvPr id="5" name="灯片编号占位符 28"/>
          <p:cNvSpPr>
            <a:spLocks noGrp="1" noChangeArrowheads="1"/>
          </p:cNvSpPr>
          <p:nvPr>
            <p:ph type="sldNum" sz="quarter" idx="12"/>
          </p:nvPr>
        </p:nvSpPr>
        <p:spPr/>
        <p:txBody>
          <a:bodyPr/>
          <a:lstStyle>
            <a:lvl1pPr>
              <a:defRPr/>
            </a:lvl1pPr>
          </a:lstStyle>
          <a:p>
            <a:fld id="{EC82ABB2-0F16-4D66-AB6C-09D5DC133887}"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7"/>
          <p:cNvSpPr>
            <a:spLocks noGrp="1" noChangeArrowheads="1"/>
          </p:cNvSpPr>
          <p:nvPr>
            <p:ph type="dt" sz="half" idx="10"/>
          </p:nvPr>
        </p:nvSpPr>
        <p:spPr/>
        <p:txBody>
          <a:bodyPr/>
          <a:lstStyle>
            <a:lvl1pPr>
              <a:defRPr/>
            </a:lvl1pPr>
          </a:lstStyle>
          <a:p>
            <a:pPr>
              <a:defRPr/>
            </a:pPr>
            <a:fld id="{EDBF4D85-98D0-43AC-B716-FAC22226B234}" type="datetime1">
              <a:rPr lang="zh-CN" altLang="en-US">
                <a:solidFill>
                  <a:srgbClr val="696464"/>
                </a:solidFill>
              </a:rPr>
              <a:t>2021/9/7</a:t>
            </a:fld>
            <a:endParaRPr lang="en-US" altLang="zh-CN">
              <a:solidFill>
                <a:srgbClr val="696464"/>
              </a:solidFill>
            </a:endParaRPr>
          </a:p>
        </p:txBody>
      </p:sp>
      <p:sp>
        <p:nvSpPr>
          <p:cNvPr id="3" name="页脚占位符 16"/>
          <p:cNvSpPr>
            <a:spLocks noGrp="1" noChangeArrowheads="1"/>
          </p:cNvSpPr>
          <p:nvPr>
            <p:ph type="ftr" sz="quarter" idx="11"/>
          </p:nvPr>
        </p:nvSpPr>
        <p:spPr/>
        <p:txBody>
          <a:bodyPr/>
          <a:lstStyle>
            <a:lvl1pPr>
              <a:defRPr/>
            </a:lvl1pPr>
          </a:lstStyle>
          <a:p>
            <a:pPr>
              <a:defRPr/>
            </a:pPr>
            <a:endParaRPr lang="en-US" altLang="zh-CN">
              <a:solidFill>
                <a:srgbClr val="696464"/>
              </a:solidFill>
            </a:endParaRPr>
          </a:p>
        </p:txBody>
      </p:sp>
      <p:sp>
        <p:nvSpPr>
          <p:cNvPr id="4" name="灯片编号占位符 28"/>
          <p:cNvSpPr>
            <a:spLocks noGrp="1" noChangeArrowheads="1"/>
          </p:cNvSpPr>
          <p:nvPr>
            <p:ph type="sldNum" sz="quarter" idx="12"/>
          </p:nvPr>
        </p:nvSpPr>
        <p:spPr/>
        <p:txBody>
          <a:bodyPr/>
          <a:lstStyle>
            <a:lvl1pPr>
              <a:defRPr/>
            </a:lvl1pPr>
          </a:lstStyle>
          <a:p>
            <a:fld id="{F417860A-733E-4D1E-A50B-F3D53417E957}"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7"/>
          <p:cNvSpPr>
            <a:spLocks noGrp="1" noChangeArrowheads="1"/>
          </p:cNvSpPr>
          <p:nvPr>
            <p:ph type="dt" sz="half" idx="10"/>
          </p:nvPr>
        </p:nvSpPr>
        <p:spPr/>
        <p:txBody>
          <a:bodyPr/>
          <a:lstStyle>
            <a:lvl1pPr>
              <a:defRPr/>
            </a:lvl1pPr>
          </a:lstStyle>
          <a:p>
            <a:pPr>
              <a:defRPr/>
            </a:pPr>
            <a:fld id="{6879F205-1A40-4112-9CCB-ACE6DA883EFC}" type="datetime1">
              <a:rPr lang="zh-CN" altLang="en-US">
                <a:solidFill>
                  <a:srgbClr val="696464"/>
                </a:solidFill>
              </a:rPr>
              <a:t>2021/9/7</a:t>
            </a:fld>
            <a:endParaRPr lang="en-US" altLang="zh-CN">
              <a:solidFill>
                <a:srgbClr val="696464"/>
              </a:solidFill>
            </a:endParaRPr>
          </a:p>
        </p:txBody>
      </p:sp>
      <p:sp>
        <p:nvSpPr>
          <p:cNvPr id="6" name="页脚占位符 16"/>
          <p:cNvSpPr>
            <a:spLocks noGrp="1" noChangeArrowheads="1"/>
          </p:cNvSpPr>
          <p:nvPr>
            <p:ph type="ftr" sz="quarter" idx="11"/>
          </p:nvPr>
        </p:nvSpPr>
        <p:spPr/>
        <p:txBody>
          <a:bodyPr/>
          <a:lstStyle>
            <a:lvl1pPr>
              <a:defRPr/>
            </a:lvl1pPr>
          </a:lstStyle>
          <a:p>
            <a:pPr>
              <a:defRPr/>
            </a:pPr>
            <a:endParaRPr lang="en-US" altLang="zh-CN">
              <a:solidFill>
                <a:srgbClr val="696464"/>
              </a:solidFill>
            </a:endParaRPr>
          </a:p>
        </p:txBody>
      </p:sp>
      <p:sp>
        <p:nvSpPr>
          <p:cNvPr id="7" name="灯片编号占位符 28"/>
          <p:cNvSpPr>
            <a:spLocks noGrp="1" noChangeArrowheads="1"/>
          </p:cNvSpPr>
          <p:nvPr>
            <p:ph type="sldNum" sz="quarter" idx="12"/>
          </p:nvPr>
        </p:nvSpPr>
        <p:spPr/>
        <p:txBody>
          <a:bodyPr/>
          <a:lstStyle>
            <a:lvl1pPr>
              <a:defRPr/>
            </a:lvl1pPr>
          </a:lstStyle>
          <a:p>
            <a:fld id="{6238EC52-8BF0-4E06-A2CC-9D5B6DEA6E12}"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7"/>
          <p:cNvSpPr>
            <a:spLocks noGrp="1" noChangeArrowheads="1"/>
          </p:cNvSpPr>
          <p:nvPr>
            <p:ph type="dt" sz="half" idx="10"/>
          </p:nvPr>
        </p:nvSpPr>
        <p:spPr/>
        <p:txBody>
          <a:bodyPr/>
          <a:lstStyle>
            <a:lvl1pPr>
              <a:defRPr/>
            </a:lvl1pPr>
          </a:lstStyle>
          <a:p>
            <a:pPr>
              <a:defRPr/>
            </a:pPr>
            <a:fld id="{61A7F0A3-6911-47F0-915E-F493C5B81418}" type="datetime1">
              <a:rPr lang="zh-CN" altLang="en-US">
                <a:solidFill>
                  <a:srgbClr val="696464"/>
                </a:solidFill>
              </a:rPr>
              <a:t>2021/9/7</a:t>
            </a:fld>
            <a:endParaRPr lang="en-US" altLang="zh-CN">
              <a:solidFill>
                <a:srgbClr val="696464"/>
              </a:solidFill>
            </a:endParaRPr>
          </a:p>
        </p:txBody>
      </p:sp>
      <p:sp>
        <p:nvSpPr>
          <p:cNvPr id="6" name="页脚占位符 16"/>
          <p:cNvSpPr>
            <a:spLocks noGrp="1" noChangeArrowheads="1"/>
          </p:cNvSpPr>
          <p:nvPr>
            <p:ph type="ftr" sz="quarter" idx="11"/>
          </p:nvPr>
        </p:nvSpPr>
        <p:spPr/>
        <p:txBody>
          <a:bodyPr/>
          <a:lstStyle>
            <a:lvl1pPr>
              <a:defRPr/>
            </a:lvl1pPr>
          </a:lstStyle>
          <a:p>
            <a:pPr>
              <a:defRPr/>
            </a:pPr>
            <a:endParaRPr lang="en-US" altLang="zh-CN">
              <a:solidFill>
                <a:srgbClr val="696464"/>
              </a:solidFill>
            </a:endParaRPr>
          </a:p>
        </p:txBody>
      </p:sp>
      <p:sp>
        <p:nvSpPr>
          <p:cNvPr id="7" name="灯片编号占位符 28"/>
          <p:cNvSpPr>
            <a:spLocks noGrp="1" noChangeArrowheads="1"/>
          </p:cNvSpPr>
          <p:nvPr>
            <p:ph type="sldNum" sz="quarter" idx="12"/>
          </p:nvPr>
        </p:nvSpPr>
        <p:spPr/>
        <p:txBody>
          <a:bodyPr/>
          <a:lstStyle>
            <a:lvl1pPr>
              <a:defRPr/>
            </a:lvl1pPr>
          </a:lstStyle>
          <a:p>
            <a:fld id="{9BC3D4C9-2BFF-442C-9506-1417D983F0D3}"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矩形 17"/>
          <p:cNvSpPr>
            <a:spLocks noChangeArrowheads="1"/>
          </p:cNvSpPr>
          <p:nvPr/>
        </p:nvSpPr>
        <p:spPr bwMode="auto">
          <a:xfrm>
            <a:off x="0" y="0"/>
            <a:ext cx="12192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en-US" altLang="zh-CN" sz="1800">
              <a:solidFill>
                <a:srgbClr val="FFFFFF"/>
              </a:solidFill>
              <a:latin typeface="Perpetua" panose="02020502060401020303" pitchFamily="18" charset="0"/>
            </a:endParaRPr>
          </a:p>
        </p:txBody>
      </p:sp>
      <p:sp useBgFill="1">
        <p:nvSpPr>
          <p:cNvPr id="2051" name="圆角矩形 18"/>
          <p:cNvSpPr>
            <a:spLocks noChangeArrowheads="1"/>
          </p:cNvSpPr>
          <p:nvPr/>
        </p:nvSpPr>
        <p:spPr bwMode="auto">
          <a:xfrm>
            <a:off x="86785" y="69851"/>
            <a:ext cx="12018433" cy="6691313"/>
          </a:xfrm>
          <a:prstGeom prst="roundRect">
            <a:avLst>
              <a:gd name="adj" fmla="val 4931"/>
            </a:avLst>
          </a:prstGeom>
          <a:ln w="6350" cap="sq" cmpd="sng">
            <a:solidFill>
              <a:schemeClr val="tx1"/>
            </a:solidFill>
            <a:round/>
          </a:ln>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en-US" altLang="zh-CN" sz="1800">
              <a:solidFill>
                <a:srgbClr val="FFFFFF"/>
              </a:solidFill>
              <a:latin typeface="Perpetua" panose="02020502060401020303" pitchFamily="18" charset="0"/>
            </a:endParaRPr>
          </a:p>
        </p:txBody>
      </p:sp>
      <p:sp>
        <p:nvSpPr>
          <p:cNvPr id="2052" name="矩形 19"/>
          <p:cNvSpPr>
            <a:spLocks noChangeArrowheads="1"/>
          </p:cNvSpPr>
          <p:nvPr/>
        </p:nvSpPr>
        <p:spPr bwMode="auto">
          <a:xfrm>
            <a:off x="84667" y="1449389"/>
            <a:ext cx="12026900" cy="152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en-US" altLang="zh-CN" sz="1800">
              <a:solidFill>
                <a:srgbClr val="FFFFFF"/>
              </a:solidFill>
              <a:latin typeface="Perpetua" panose="02020502060401020303" pitchFamily="18" charset="0"/>
            </a:endParaRPr>
          </a:p>
        </p:txBody>
      </p:sp>
      <p:sp>
        <p:nvSpPr>
          <p:cNvPr id="2053" name="矩形 20"/>
          <p:cNvSpPr>
            <a:spLocks noChangeArrowheads="1"/>
          </p:cNvSpPr>
          <p:nvPr/>
        </p:nvSpPr>
        <p:spPr bwMode="auto">
          <a:xfrm>
            <a:off x="84667" y="1397000"/>
            <a:ext cx="12026900" cy="120650"/>
          </a:xfrm>
          <a:prstGeom prst="rect">
            <a:avLst/>
          </a:prstGeom>
          <a:solidFill>
            <a:srgbClr val="E6B1A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en-US" altLang="zh-CN" sz="1800">
              <a:solidFill>
                <a:srgbClr val="FFFFFF"/>
              </a:solidFill>
              <a:latin typeface="Perpetua" panose="02020502060401020303" pitchFamily="18" charset="0"/>
            </a:endParaRPr>
          </a:p>
        </p:txBody>
      </p:sp>
      <p:sp>
        <p:nvSpPr>
          <p:cNvPr id="2054" name="矩形 21"/>
          <p:cNvSpPr>
            <a:spLocks noChangeArrowheads="1"/>
          </p:cNvSpPr>
          <p:nvPr/>
        </p:nvSpPr>
        <p:spPr bwMode="auto">
          <a:xfrm>
            <a:off x="84667" y="2976564"/>
            <a:ext cx="12026900" cy="111125"/>
          </a:xfrm>
          <a:prstGeom prst="rect">
            <a:avLst/>
          </a:prstGeom>
          <a:solidFill>
            <a:srgbClr val="9184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en-US" altLang="zh-CN" sz="1800">
              <a:solidFill>
                <a:srgbClr val="FFFFFF"/>
              </a:solidFill>
              <a:latin typeface="Perpetua" panose="02020502060401020303" pitchFamily="18" charset="0"/>
            </a:endParaRPr>
          </a:p>
        </p:txBody>
      </p:sp>
      <p:sp>
        <p:nvSpPr>
          <p:cNvPr id="2055" name="标题占位符 21"/>
          <p:cNvSpPr>
            <a:spLocks noGrp="1" noChangeArrowheads="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lstStyle/>
          <a:p>
            <a:pPr lvl="0"/>
            <a:r>
              <a:rPr lang="zh-CN" altLang="zh-CN"/>
              <a:t>单击此处编辑母版标题样式</a:t>
            </a:r>
          </a:p>
        </p:txBody>
      </p:sp>
      <p:sp>
        <p:nvSpPr>
          <p:cNvPr id="2056" name="文本占位符 12"/>
          <p:cNvSpPr>
            <a:spLocks noGrp="1" noChangeArrowheads="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057" name="日期占位符 27"/>
          <p:cNvSpPr>
            <a:spLocks noGrp="1" noChangeArrowheads="1"/>
          </p:cNvSpPr>
          <p:nvPr>
            <p:ph type="dt" sz="half" idx="2"/>
          </p:nvPr>
        </p:nvSpPr>
        <p:spPr bwMode="auto">
          <a:xfrm>
            <a:off x="8229600" y="6191250"/>
            <a:ext cx="3302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defRPr sz="1400">
                <a:solidFill>
                  <a:schemeClr val="tx2"/>
                </a:solidFill>
              </a:defRPr>
            </a:lvl1pPr>
          </a:lstStyle>
          <a:p>
            <a:pPr fontAlgn="base">
              <a:spcBef>
                <a:spcPct val="0"/>
              </a:spcBef>
              <a:spcAft>
                <a:spcPct val="0"/>
              </a:spcAft>
              <a:buFont typeface="Arial" panose="020B0604020202020204" pitchFamily="34" charset="0"/>
              <a:buNone/>
              <a:defRPr/>
            </a:pPr>
            <a:fld id="{484BE3BF-1B95-4952-B53A-7243603CCCAF}" type="datetime1">
              <a:rPr lang="zh-CN" altLang="en-US">
                <a:solidFill>
                  <a:srgbClr val="696464"/>
                </a:solidFill>
                <a:latin typeface="Tahoma" panose="020B0604030504040204" pitchFamily="34" charset="0"/>
              </a:rPr>
              <a:t>2021/9/7</a:t>
            </a:fld>
            <a:endParaRPr lang="en-US" altLang="zh-CN">
              <a:solidFill>
                <a:srgbClr val="696464"/>
              </a:solidFill>
              <a:latin typeface="Tahoma" panose="020B0604030504040204" pitchFamily="34" charset="0"/>
            </a:endParaRPr>
          </a:p>
        </p:txBody>
      </p:sp>
      <p:sp>
        <p:nvSpPr>
          <p:cNvPr id="2058" name="页脚占位符 16"/>
          <p:cNvSpPr>
            <a:spLocks noGrp="1" noChangeArrowheads="1"/>
          </p:cNvSpPr>
          <p:nvPr>
            <p:ph type="ftr" sz="quarter" idx="3"/>
          </p:nvPr>
        </p:nvSpPr>
        <p:spPr bwMode="auto">
          <a:xfrm>
            <a:off x="1219200" y="6172200"/>
            <a:ext cx="528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1400">
                <a:solidFill>
                  <a:schemeClr val="tx2"/>
                </a:solidFill>
              </a:defRPr>
            </a:lvl1pPr>
          </a:lstStyle>
          <a:p>
            <a:pPr fontAlgn="base">
              <a:spcBef>
                <a:spcPct val="0"/>
              </a:spcBef>
              <a:spcAft>
                <a:spcPct val="0"/>
              </a:spcAft>
              <a:buFont typeface="Arial" panose="020B0604020202020204" pitchFamily="34" charset="0"/>
              <a:buNone/>
              <a:defRPr/>
            </a:pPr>
            <a:endParaRPr lang="en-US" altLang="zh-CN">
              <a:solidFill>
                <a:srgbClr val="696464"/>
              </a:solidFill>
              <a:latin typeface="Tahoma" panose="020B0604030504040204" pitchFamily="34" charset="0"/>
            </a:endParaRPr>
          </a:p>
        </p:txBody>
      </p:sp>
      <p:sp>
        <p:nvSpPr>
          <p:cNvPr id="2059" name="灯片编号占位符 28"/>
          <p:cNvSpPr>
            <a:spLocks noGrp="1" noChangeArrowheads="1"/>
          </p:cNvSpPr>
          <p:nvPr>
            <p:ph type="sldNum" sz="quarter" idx="4"/>
          </p:nvPr>
        </p:nvSpPr>
        <p:spPr bwMode="auto">
          <a:xfrm>
            <a:off x="194733" y="6210300"/>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none" lIns="0" tIns="0" rIns="0" bIns="0" numCol="1" anchor="ctr" anchorCtr="1" compatLnSpc="1"/>
          <a:lstStyle>
            <a:lvl1pPr algn="ctr" eaLnBrk="1" hangingPunct="1">
              <a:defRPr sz="1400">
                <a:solidFill>
                  <a:srgbClr val="FFFFFF"/>
                </a:solidFill>
                <a:latin typeface="Franklin Gothic Book" panose="020B0503020102020204" pitchFamily="34" charset="0"/>
                <a:ea typeface="幼圆" panose="02010509060101010101" pitchFamily="49" charset="-122"/>
              </a:defRPr>
            </a:lvl1pPr>
          </a:lstStyle>
          <a:p>
            <a:pPr fontAlgn="base">
              <a:spcBef>
                <a:spcPct val="0"/>
              </a:spcBef>
              <a:spcAft>
                <a:spcPct val="0"/>
              </a:spcAft>
              <a:buFont typeface="Arial" panose="020B0604020202020204" pitchFamily="34" charset="0"/>
              <a:buNone/>
            </a:pPr>
            <a:fld id="{64289DD4-1741-45F5-AFDC-4F6D35237611}"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8"/>
          <p:cNvSpPr>
            <a:spLocks noChangeArrowheads="1"/>
          </p:cNvSpPr>
          <p:nvPr/>
        </p:nvSpPr>
        <p:spPr bwMode="auto">
          <a:xfrm>
            <a:off x="0" y="0"/>
            <a:ext cx="12192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en-US" altLang="zh-CN" sz="1800">
              <a:solidFill>
                <a:srgbClr val="FFFFFF"/>
              </a:solidFill>
              <a:latin typeface="Perpetua" panose="02020502060401020303" pitchFamily="18" charset="0"/>
            </a:endParaRPr>
          </a:p>
        </p:txBody>
      </p:sp>
      <p:sp useBgFill="1">
        <p:nvSpPr>
          <p:cNvPr id="1027" name="圆角矩形 7"/>
          <p:cNvSpPr>
            <a:spLocks noChangeArrowheads="1"/>
          </p:cNvSpPr>
          <p:nvPr/>
        </p:nvSpPr>
        <p:spPr bwMode="auto">
          <a:xfrm>
            <a:off x="84668" y="69850"/>
            <a:ext cx="12018433" cy="6692900"/>
          </a:xfrm>
          <a:prstGeom prst="roundRect">
            <a:avLst>
              <a:gd name="adj" fmla="val 4931"/>
            </a:avLst>
          </a:prstGeom>
          <a:ln w="6350" cap="sq" cmpd="sng">
            <a:solidFill>
              <a:schemeClr val="tx1"/>
            </a:solidFill>
            <a:round/>
          </a:ln>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en-US" altLang="zh-CN" sz="1800">
              <a:solidFill>
                <a:srgbClr val="FFFFFF"/>
              </a:solidFill>
              <a:latin typeface="Perpetua" panose="02020502060401020303" pitchFamily="18" charset="0"/>
            </a:endParaRPr>
          </a:p>
        </p:txBody>
      </p:sp>
      <p:sp>
        <p:nvSpPr>
          <p:cNvPr id="1028" name="标题占位符 21"/>
          <p:cNvSpPr>
            <a:spLocks noGrp="1" noChangeArrowheads="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lstStyle/>
          <a:p>
            <a:pPr lvl="0"/>
            <a:r>
              <a:rPr lang="zh-CN" altLang="zh-CN"/>
              <a:t>单击此处编辑母版标题样式</a:t>
            </a:r>
          </a:p>
        </p:txBody>
      </p:sp>
      <p:sp>
        <p:nvSpPr>
          <p:cNvPr id="1029" name="文本占位符 12"/>
          <p:cNvSpPr>
            <a:spLocks noGrp="1" noChangeArrowheads="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0" name="日期占位符 13"/>
          <p:cNvSpPr>
            <a:spLocks noGrp="1" noChangeArrowheads="1"/>
          </p:cNvSpPr>
          <p:nvPr>
            <p:ph type="dt" sz="half" idx="2"/>
          </p:nvPr>
        </p:nvSpPr>
        <p:spPr bwMode="auto">
          <a:xfrm>
            <a:off x="8229600" y="6191250"/>
            <a:ext cx="3302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defRPr sz="1400">
                <a:solidFill>
                  <a:schemeClr val="tx2"/>
                </a:solidFill>
              </a:defRPr>
            </a:lvl1pPr>
          </a:lstStyle>
          <a:p>
            <a:pPr fontAlgn="base">
              <a:spcBef>
                <a:spcPct val="0"/>
              </a:spcBef>
              <a:spcAft>
                <a:spcPct val="0"/>
              </a:spcAft>
              <a:buFont typeface="Arial" panose="020B0604020202020204" pitchFamily="34" charset="0"/>
              <a:buNone/>
              <a:defRPr/>
            </a:pPr>
            <a:r>
              <a:rPr lang="en-US" altLang="zh-CN">
                <a:solidFill>
                  <a:srgbClr val="696464"/>
                </a:solidFill>
                <a:latin typeface="Tahoma" panose="020B0604030504040204" pitchFamily="34" charset="0"/>
              </a:rPr>
              <a:t> </a:t>
            </a:r>
            <a:fld id="{56A5F6A0-907A-4254-B52F-521063AE0658}" type="datetime1">
              <a:rPr lang="zh-CN" altLang="en-US">
                <a:solidFill>
                  <a:srgbClr val="45516B"/>
                </a:solidFill>
                <a:latin typeface="Tahoma" panose="020B0604030504040204" pitchFamily="34" charset="0"/>
              </a:rPr>
              <a:t>2021/9/7</a:t>
            </a:fld>
            <a:endParaRPr lang="en-US" altLang="zh-CN">
              <a:solidFill>
                <a:srgbClr val="45516B"/>
              </a:solidFill>
              <a:latin typeface="Tahoma" panose="020B0604030504040204" pitchFamily="34" charset="0"/>
            </a:endParaRPr>
          </a:p>
        </p:txBody>
      </p:sp>
      <p:sp>
        <p:nvSpPr>
          <p:cNvPr id="1031" name="页脚占位符 2"/>
          <p:cNvSpPr>
            <a:spLocks noGrp="1" noChangeArrowheads="1"/>
          </p:cNvSpPr>
          <p:nvPr>
            <p:ph type="ftr" sz="quarter" idx="3"/>
          </p:nvPr>
        </p:nvSpPr>
        <p:spPr bwMode="auto">
          <a:xfrm>
            <a:off x="1219200" y="6172200"/>
            <a:ext cx="528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1400">
                <a:solidFill>
                  <a:schemeClr val="tx2"/>
                </a:solidFill>
              </a:defRPr>
            </a:lvl1pPr>
          </a:lstStyle>
          <a:p>
            <a:pPr fontAlgn="base">
              <a:spcBef>
                <a:spcPct val="0"/>
              </a:spcBef>
              <a:spcAft>
                <a:spcPct val="0"/>
              </a:spcAft>
              <a:buFont typeface="Arial" panose="020B0604020202020204" pitchFamily="34" charset="0"/>
              <a:buNone/>
              <a:defRPr/>
            </a:pPr>
            <a:r>
              <a:rPr lang="en-US" altLang="zh-CN">
                <a:solidFill>
                  <a:srgbClr val="696464"/>
                </a:solidFill>
                <a:latin typeface="Tahoma" panose="020B0604030504040204" pitchFamily="34" charset="0"/>
              </a:rPr>
              <a:t>Matlab Programing</a:t>
            </a:r>
            <a:endParaRPr lang="en-US" altLang="zh-CN">
              <a:solidFill>
                <a:srgbClr val="696464"/>
              </a:solidFill>
              <a:latin typeface="ESSTIXThirteen" pitchFamily="2" charset="0"/>
            </a:endParaRPr>
          </a:p>
        </p:txBody>
      </p:sp>
      <p:sp>
        <p:nvSpPr>
          <p:cNvPr id="1032" name="灯片编号占位符 22"/>
          <p:cNvSpPr>
            <a:spLocks noGrp="1" noChangeArrowheads="1"/>
          </p:cNvSpPr>
          <p:nvPr>
            <p:ph type="sldNum" sz="quarter" idx="4"/>
          </p:nvPr>
        </p:nvSpPr>
        <p:spPr bwMode="auto">
          <a:xfrm>
            <a:off x="194733" y="6210300"/>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none" lIns="0" tIns="0" rIns="0" bIns="0" numCol="1" anchor="ctr" anchorCtr="1" compatLnSpc="1"/>
          <a:lstStyle>
            <a:lvl1pPr algn="ctr" eaLnBrk="1" hangingPunct="1">
              <a:defRPr sz="1400">
                <a:solidFill>
                  <a:srgbClr val="FFFFFF"/>
                </a:solidFill>
                <a:latin typeface="Franklin Gothic Book" panose="020B0503020102020204" pitchFamily="34" charset="0"/>
                <a:ea typeface="幼圆" panose="02010509060101010101" pitchFamily="49" charset="-122"/>
              </a:defRPr>
            </a:lvl1pPr>
          </a:lstStyle>
          <a:p>
            <a:pPr fontAlgn="base">
              <a:spcBef>
                <a:spcPct val="0"/>
              </a:spcBef>
              <a:spcAft>
                <a:spcPct val="0"/>
              </a:spcAft>
              <a:buFont typeface="Arial" panose="020B0604020202020204" pitchFamily="34" charset="0"/>
              <a:buNone/>
            </a:pPr>
            <a:fld id="{2C2EB92A-F571-484E-8D93-C6C5957F1577}" type="slidenum">
              <a:rPr lang="en-US" altLang="zh-CN"/>
              <a:t>‹#›</a:t>
            </a:fld>
            <a:r>
              <a:rPr lang="en-US" altLang="zh-CN">
                <a:solidFill>
                  <a:srgbClr val="9B2D1F"/>
                </a:solidFill>
              </a:rPr>
              <a:t> </a:t>
            </a:r>
          </a:p>
        </p:txBody>
      </p:sp>
      <p:grpSp>
        <p:nvGrpSpPr>
          <p:cNvPr id="1033" name="Group 17"/>
          <p:cNvGrpSpPr/>
          <p:nvPr userDrawn="1"/>
        </p:nvGrpSpPr>
        <p:grpSpPr bwMode="auto">
          <a:xfrm>
            <a:off x="239185" y="115888"/>
            <a:ext cx="11389783" cy="1052512"/>
            <a:chOff x="0" y="0"/>
            <a:chExt cx="5381" cy="663"/>
          </a:xfrm>
        </p:grpSpPr>
        <p:sp>
          <p:nvSpPr>
            <p:cNvPr id="1034" name="Rectangle 2"/>
            <p:cNvSpPr>
              <a:spLocks noChangeArrowheads="1"/>
            </p:cNvSpPr>
            <p:nvPr userDrawn="1"/>
          </p:nvSpPr>
          <p:spPr bwMode="auto">
            <a:xfrm>
              <a:off x="183" y="68"/>
              <a:ext cx="276" cy="299"/>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z="2400">
                <a:solidFill>
                  <a:srgbClr val="000000"/>
                </a:solidFill>
              </a:endParaRPr>
            </a:p>
          </p:txBody>
        </p:sp>
        <p:sp>
          <p:nvSpPr>
            <p:cNvPr id="1035" name="Rectangle 3"/>
            <p:cNvSpPr>
              <a:spLocks noChangeArrowheads="1"/>
            </p:cNvSpPr>
            <p:nvPr userDrawn="1"/>
          </p:nvSpPr>
          <p:spPr bwMode="auto">
            <a:xfrm>
              <a:off x="424" y="68"/>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z="2400">
                <a:solidFill>
                  <a:srgbClr val="000000"/>
                </a:solidFill>
              </a:endParaRPr>
            </a:p>
          </p:txBody>
        </p:sp>
        <p:sp>
          <p:nvSpPr>
            <p:cNvPr id="1036" name="Rectangle 4"/>
            <p:cNvSpPr>
              <a:spLocks noChangeArrowheads="1"/>
            </p:cNvSpPr>
            <p:nvPr userDrawn="1"/>
          </p:nvSpPr>
          <p:spPr bwMode="auto">
            <a:xfrm>
              <a:off x="261" y="334"/>
              <a:ext cx="266" cy="299"/>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z="2400">
                <a:solidFill>
                  <a:srgbClr val="000000"/>
                </a:solidFill>
              </a:endParaRPr>
            </a:p>
          </p:txBody>
        </p:sp>
        <p:sp>
          <p:nvSpPr>
            <p:cNvPr id="1037" name="Rectangle 5"/>
            <p:cNvSpPr>
              <a:spLocks noChangeArrowheads="1"/>
            </p:cNvSpPr>
            <p:nvPr userDrawn="1"/>
          </p:nvSpPr>
          <p:spPr bwMode="auto">
            <a:xfrm>
              <a:off x="494" y="334"/>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z="2400">
                <a:solidFill>
                  <a:srgbClr val="000000"/>
                </a:solidFill>
              </a:endParaRPr>
            </a:p>
          </p:txBody>
        </p:sp>
        <p:sp>
          <p:nvSpPr>
            <p:cNvPr id="1038" name="Rectangle 6"/>
            <p:cNvSpPr>
              <a:spLocks noChangeArrowheads="1"/>
            </p:cNvSpPr>
            <p:nvPr userDrawn="1"/>
          </p:nvSpPr>
          <p:spPr bwMode="auto">
            <a:xfrm>
              <a:off x="0" y="288"/>
              <a:ext cx="353" cy="266"/>
            </a:xfrm>
            <a:prstGeom prst="rect">
              <a:avLst/>
            </a:prstGeom>
            <a:gradFill rotWithShape="0">
              <a:gsLst>
                <a:gs pos="0">
                  <a:schemeClr val="bg1"/>
                </a:gs>
                <a:gs pos="100000">
                  <a:schemeClr val="hlink"/>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z="2400">
                <a:solidFill>
                  <a:srgbClr val="000000"/>
                </a:solidFill>
              </a:endParaRPr>
            </a:p>
          </p:txBody>
        </p:sp>
        <p:sp>
          <p:nvSpPr>
            <p:cNvPr id="1039" name="Rectangle 7"/>
            <p:cNvSpPr>
              <a:spLocks noChangeArrowheads="1"/>
            </p:cNvSpPr>
            <p:nvPr userDrawn="1"/>
          </p:nvSpPr>
          <p:spPr bwMode="auto">
            <a:xfrm>
              <a:off x="400" y="0"/>
              <a:ext cx="20" cy="663"/>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z="2400">
                <a:solidFill>
                  <a:srgbClr val="000000"/>
                </a:solidFill>
              </a:endParaRPr>
            </a:p>
          </p:txBody>
        </p:sp>
        <p:sp>
          <p:nvSpPr>
            <p:cNvPr id="1040" name="Rectangle 8"/>
            <p:cNvSpPr>
              <a:spLocks noChangeArrowheads="1"/>
            </p:cNvSpPr>
            <p:nvPr userDrawn="1"/>
          </p:nvSpPr>
          <p:spPr bwMode="auto">
            <a:xfrm>
              <a:off x="199" y="498"/>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z="2400">
                <a:solidFill>
                  <a:srgbClr val="000000"/>
                </a:solidFill>
              </a:endParaRPr>
            </a:p>
          </p:txBody>
        </p:sp>
      </p:grpSp>
      <p:sp>
        <p:nvSpPr>
          <p:cNvPr id="1041" name="Rectangle 16"/>
          <p:cNvSpPr>
            <a:spLocks noChangeArrowheads="1"/>
          </p:cNvSpPr>
          <p:nvPr userDrawn="1"/>
        </p:nvSpPr>
        <p:spPr bwMode="auto">
          <a:xfrm>
            <a:off x="878418" y="6237288"/>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z="2400">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18.xml"/><Relationship Id="rId5" Type="http://schemas.openxmlformats.org/officeDocument/2006/relationships/slide" Target="slide14.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2459037" y="1443017"/>
            <a:ext cx="7273925" cy="936625"/>
          </a:xfrm>
        </p:spPr>
        <p:txBody>
          <a:bodyPr anchor="ctr"/>
          <a:lstStyle/>
          <a:p>
            <a:pPr algn="ctr" eaLnBrk="1" hangingPunct="1"/>
            <a:br>
              <a:rPr lang="zh-CN" altLang="zh-CN" sz="4300" dirty="0">
                <a:solidFill>
                  <a:srgbClr val="4D009A"/>
                </a:solidFill>
              </a:rPr>
            </a:br>
            <a:r>
              <a:rPr lang="zh-CN" altLang="en-US" sz="6000" b="1" dirty="0">
                <a:solidFill>
                  <a:srgbClr val="002060"/>
                </a:solidFill>
                <a:latin typeface="Batang" pitchFamily="18" charset="-127"/>
                <a:ea typeface="Batang" pitchFamily="18" charset="-127"/>
              </a:rPr>
              <a:t>图解</a:t>
            </a:r>
            <a:r>
              <a:rPr lang="zh-CN" altLang="zh-CN" sz="6000" b="1" dirty="0">
                <a:solidFill>
                  <a:srgbClr val="002060"/>
                </a:solidFill>
                <a:latin typeface="Batang" pitchFamily="18" charset="-127"/>
                <a:ea typeface="Batang" pitchFamily="18" charset="-127"/>
              </a:rPr>
              <a:t>深度学习</a:t>
            </a:r>
            <a:endParaRPr lang="zh-CN" altLang="zh-CN" sz="6000" b="1" dirty="0">
              <a:solidFill>
                <a:srgbClr val="002060"/>
              </a:solidFill>
            </a:endParaRPr>
          </a:p>
        </p:txBody>
      </p:sp>
      <p:sp>
        <p:nvSpPr>
          <p:cNvPr id="4099" name="Text Box 10"/>
          <p:cNvSpPr txBox="1">
            <a:spLocks noChangeArrowheads="1"/>
          </p:cNvSpPr>
          <p:nvPr/>
        </p:nvSpPr>
        <p:spPr bwMode="auto">
          <a:xfrm>
            <a:off x="7391400" y="4692651"/>
            <a:ext cx="2819400" cy="10398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spcBef>
                <a:spcPct val="20000"/>
              </a:spcBef>
              <a:spcAft>
                <a:spcPct val="0"/>
              </a:spcAft>
              <a:buFont typeface="Arial" panose="020B0604020202020204" pitchFamily="34" charset="0"/>
              <a:buNone/>
            </a:pPr>
            <a:r>
              <a:rPr lang="zh-CN" altLang="en-US" sz="2800">
                <a:solidFill>
                  <a:srgbClr val="0000FF"/>
                </a:solidFill>
                <a:latin typeface="华文行楷" panose="02010800040101010101" pitchFamily="2" charset="-122"/>
                <a:ea typeface="华文行楷" panose="02010800040101010101" pitchFamily="2" charset="-122"/>
              </a:rPr>
              <a:t>授课教师</a:t>
            </a:r>
            <a:r>
              <a:rPr lang="en-US" altLang="zh-CN" sz="2800">
                <a:solidFill>
                  <a:srgbClr val="0000FF"/>
                </a:solidFill>
                <a:latin typeface="华文行楷" panose="02010800040101010101" pitchFamily="2" charset="-122"/>
                <a:ea typeface="华文行楷" panose="02010800040101010101" pitchFamily="2" charset="-122"/>
              </a:rPr>
              <a:t>:</a:t>
            </a:r>
            <a:r>
              <a:rPr lang="zh-CN" altLang="en-US" sz="2800">
                <a:solidFill>
                  <a:srgbClr val="0000FF"/>
                </a:solidFill>
                <a:latin typeface="华文行楷" panose="02010800040101010101" pitchFamily="2" charset="-122"/>
                <a:ea typeface="华文行楷" panose="02010800040101010101" pitchFamily="2" charset="-122"/>
              </a:rPr>
              <a:t>邹晓春</a:t>
            </a:r>
          </a:p>
          <a:p>
            <a:pPr fontAlgn="base">
              <a:spcBef>
                <a:spcPct val="20000"/>
              </a:spcBef>
              <a:spcAft>
                <a:spcPct val="0"/>
              </a:spcAft>
              <a:buFont typeface="Arial" panose="020B0604020202020204" pitchFamily="34" charset="0"/>
              <a:buNone/>
            </a:pPr>
            <a:r>
              <a:rPr lang="zh-CN" altLang="en-US" sz="2800">
                <a:solidFill>
                  <a:srgbClr val="0000FF"/>
                </a:solidFill>
                <a:latin typeface="华文行楷" panose="02010800040101010101" pitchFamily="2" charset="-122"/>
                <a:ea typeface="华文行楷" panose="02010800040101010101" pitchFamily="2" charset="-122"/>
              </a:rPr>
              <a:t>   电子信息学院</a:t>
            </a:r>
            <a:endParaRPr lang="en-US" altLang="zh-CN" sz="2800">
              <a:solidFill>
                <a:srgbClr val="0000FF"/>
              </a:solidFill>
              <a:latin typeface="华文行楷" panose="02010800040101010101" pitchFamily="2" charset="-122"/>
              <a:ea typeface="华文行楷" panose="02010800040101010101" pitchFamily="2" charset="-122"/>
            </a:endParaRPr>
          </a:p>
        </p:txBody>
      </p:sp>
      <p:sp>
        <p:nvSpPr>
          <p:cNvPr id="3076" name="Rectangle 11"/>
          <p:cNvSpPr>
            <a:spLocks noChangeArrowheads="1"/>
          </p:cNvSpPr>
          <p:nvPr/>
        </p:nvSpPr>
        <p:spPr bwMode="auto">
          <a:xfrm>
            <a:off x="1524000" y="6048376"/>
            <a:ext cx="9144000" cy="836613"/>
          </a:xfrm>
          <a:prstGeom prst="rect">
            <a:avLst/>
          </a:prstGeom>
          <a:gradFill rotWithShape="0">
            <a:gsLst>
              <a:gs pos="0">
                <a:srgbClr val="8B8BFF">
                  <a:alpha val="73996"/>
                </a:srgbClr>
              </a:gs>
              <a:gs pos="100000">
                <a:srgbClr val="0000FF">
                  <a:alpha val="79999"/>
                </a:srgb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20000"/>
              </a:spcBef>
              <a:spcAft>
                <a:spcPct val="0"/>
              </a:spcAft>
              <a:buFont typeface="Arial" panose="020B0604020202020204" pitchFamily="34" charset="0"/>
              <a:buNone/>
            </a:pPr>
            <a:r>
              <a:rPr lang="zh-CN" altLang="en-US" sz="2800">
                <a:solidFill>
                  <a:srgbClr val="FFFFFF"/>
                </a:solidFill>
                <a:latin typeface="Monotype Corsiva" panose="03010101010201010101" pitchFamily="66" charset="0"/>
              </a:rPr>
              <a:t>                                                                       </a:t>
            </a:r>
            <a:endParaRPr lang="en-US" altLang="zh-CN" sz="2800">
              <a:solidFill>
                <a:srgbClr val="FFFFFF"/>
              </a:solidFill>
              <a:latin typeface="Monotype Corsiva" panose="03010101010201010101"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linds(horizontal)">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2121535" y="1251585"/>
            <a:ext cx="869188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sym typeface="+mn-ea"/>
              </a:rPr>
              <a:t>内容小结</a:t>
            </a:r>
            <a:r>
              <a:rPr lang="en-US" altLang="zh-CN" sz="2400" b="1">
                <a:solidFill>
                  <a:srgbClr val="000099"/>
                </a:solidFill>
                <a:latin typeface="华文楷体" panose="02010600040101010101" pitchFamily="2" charset="-122"/>
                <a:ea typeface="华文楷体" panose="02010600040101010101" pitchFamily="2" charset="-122"/>
                <a:sym typeface="+mn-ea"/>
              </a:rPr>
              <a:t>:</a:t>
            </a:r>
          </a:p>
          <a:p>
            <a:pPr fontAlgn="base">
              <a:lnSpc>
                <a:spcPct val="20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 1.2011</a:t>
            </a:r>
            <a:r>
              <a:rPr lang="zh-CN" altLang="en-US" sz="2400" b="1">
                <a:solidFill>
                  <a:srgbClr val="FF0000"/>
                </a:solidFill>
                <a:latin typeface="华文楷体" panose="02010600040101010101" pitchFamily="2" charset="-122"/>
                <a:ea typeface="华文楷体" panose="02010600040101010101" pitchFamily="2" charset="-122"/>
                <a:sym typeface="+mn-ea"/>
              </a:rPr>
              <a:t>年为深度学习的发展历程的重要时间点</a:t>
            </a: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2.</a:t>
            </a:r>
            <a:r>
              <a:rPr lang="zh-CN" altLang="en-US" sz="2400" b="1">
                <a:solidFill>
                  <a:srgbClr val="FF0000"/>
                </a:solidFill>
                <a:latin typeface="华文楷体" panose="02010600040101010101" pitchFamily="2" charset="-122"/>
                <a:ea typeface="华文楷体" panose="02010600040101010101" pitchFamily="2" charset="-122"/>
                <a:sym typeface="+mn-ea"/>
              </a:rPr>
              <a:t>深度学习在语音识别、图像识别等领域取得重大突破</a:t>
            </a: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3.GPU</a:t>
            </a:r>
            <a:r>
              <a:rPr lang="zh-CN" altLang="en-US" sz="2400" b="1">
                <a:solidFill>
                  <a:srgbClr val="FF0000"/>
                </a:solidFill>
                <a:latin typeface="华文楷体" panose="02010600040101010101" pitchFamily="2" charset="-122"/>
                <a:ea typeface="华文楷体" panose="02010600040101010101" pitchFamily="2" charset="-122"/>
                <a:sym typeface="+mn-ea"/>
              </a:rPr>
              <a:t>为深度学习的发展提供了硬件支持</a:t>
            </a:r>
          </a:p>
          <a:p>
            <a:pPr fontAlgn="base">
              <a:lnSpc>
                <a:spcPct val="12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endParaRPr lang="en-US" altLang="zh-CN" sz="2400" b="1">
              <a:solidFill>
                <a:srgbClr val="FF0000"/>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endParaRPr lang="zh-CN" altLang="en-US" sz="2400" b="1">
              <a:solidFill>
                <a:srgbClr val="000099"/>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rPr>
              <a:t>  </a:t>
            </a:r>
            <a:endParaRPr lang="zh-CN" altLang="en-US" b="1">
              <a:solidFill>
                <a:srgbClr val="000099"/>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up)">
                                      <p:cBhvr>
                                        <p:cTn id="7" dur="500"/>
                                        <p:tgtEl>
                                          <p:spTgt spid="6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149">
                                            <p:txEl>
                                              <p:pRg st="1" end="1"/>
                                            </p:txEl>
                                          </p:spTgt>
                                        </p:tgtEl>
                                        <p:attrNameLst>
                                          <p:attrName>style.visibility</p:attrName>
                                        </p:attrNameLst>
                                      </p:cBhvr>
                                      <p:to>
                                        <p:strVal val="visible"/>
                                      </p:to>
                                    </p:set>
                                    <p:animEffect transition="in" filter="wipe(up)">
                                      <p:cBhvr>
                                        <p:cTn id="12" dur="500"/>
                                        <p:tgtEl>
                                          <p:spTgt spid="61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149">
                                            <p:txEl>
                                              <p:pRg st="2" end="2"/>
                                            </p:txEl>
                                          </p:spTgt>
                                        </p:tgtEl>
                                        <p:attrNameLst>
                                          <p:attrName>style.visibility</p:attrName>
                                        </p:attrNameLst>
                                      </p:cBhvr>
                                      <p:to>
                                        <p:strVal val="visible"/>
                                      </p:to>
                                    </p:set>
                                    <p:animEffect transition="in" filter="wipe(up)">
                                      <p:cBhvr>
                                        <p:cTn id="17" dur="500"/>
                                        <p:tgtEl>
                                          <p:spTgt spid="61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149">
                                            <p:txEl>
                                              <p:pRg st="3" end="3"/>
                                            </p:txEl>
                                          </p:spTgt>
                                        </p:tgtEl>
                                        <p:attrNameLst>
                                          <p:attrName>style.visibility</p:attrName>
                                        </p:attrNameLst>
                                      </p:cBhvr>
                                      <p:to>
                                        <p:strVal val="visible"/>
                                      </p:to>
                                    </p:set>
                                    <p:animEffect transition="in" filter="wipe(up)">
                                      <p:cBhvr>
                                        <p:cTn id="22" dur="500"/>
                                        <p:tgtEl>
                                          <p:spTgt spid="61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149">
                                            <p:txEl>
                                              <p:pRg st="4" end="4"/>
                                            </p:txEl>
                                          </p:spTgt>
                                        </p:tgtEl>
                                        <p:attrNameLst>
                                          <p:attrName>style.visibility</p:attrName>
                                        </p:attrNameLst>
                                      </p:cBhvr>
                                      <p:to>
                                        <p:strVal val="visible"/>
                                      </p:to>
                                    </p:set>
                                    <p:animEffect transition="in" filter="wipe(up)">
                                      <p:cBhvr>
                                        <p:cTn id="27" dur="500"/>
                                        <p:tgtEl>
                                          <p:spTgt spid="61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855914" y="188913"/>
            <a:ext cx="446532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fontAlgn="base">
              <a:spcBef>
                <a:spcPct val="0"/>
              </a:spcBef>
              <a:spcAft>
                <a:spcPct val="0"/>
              </a:spcAft>
              <a:buFont typeface="Arial" panose="020B0604020202020204" pitchFamily="34" charset="0"/>
              <a:buNone/>
            </a:pPr>
            <a:r>
              <a:rPr lang="en-US" altLang="zh-CN" sz="3600" b="1">
                <a:solidFill>
                  <a:srgbClr val="CC0000"/>
                </a:solidFill>
                <a:latin typeface="Times New Roman" panose="02020603050405020304" pitchFamily="18" charset="0"/>
                <a:ea typeface="楷体_GB2312" pitchFamily="1" charset="-122"/>
              </a:rPr>
              <a:t>1-3</a:t>
            </a:r>
            <a:r>
              <a:rPr lang="zh-CN" altLang="en-US" sz="3600" b="1">
                <a:solidFill>
                  <a:srgbClr val="CC0000"/>
                </a:solidFill>
                <a:latin typeface="Times New Roman" panose="02020603050405020304" pitchFamily="18" charset="0"/>
                <a:ea typeface="楷体_GB2312" pitchFamily="1" charset="-122"/>
              </a:rPr>
              <a:t>为什么是深度学习</a:t>
            </a:r>
          </a:p>
        </p:txBody>
      </p:sp>
      <p:sp>
        <p:nvSpPr>
          <p:cNvPr id="6149" name="Rectangle 3"/>
          <p:cNvSpPr>
            <a:spLocks noChangeArrowheads="1"/>
          </p:cNvSpPr>
          <p:nvPr/>
        </p:nvSpPr>
        <p:spPr bwMode="auto">
          <a:xfrm>
            <a:off x="2077720" y="1236980"/>
            <a:ext cx="904938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just" fontAlgn="base">
              <a:lnSpc>
                <a:spcPct val="130000"/>
              </a:lnSpc>
              <a:buClrTx/>
              <a:buSzTx/>
              <a:buFont typeface="Arial" panose="020B0604020202020204" pitchFamily="34" charset="0"/>
              <a:buNone/>
            </a:pPr>
            <a:r>
              <a:rPr lang="en-US" altLang="zh-CN" b="1">
                <a:solidFill>
                  <a:srgbClr val="000099"/>
                </a:solidFill>
                <a:latin typeface="华文楷体" panose="02010600040101010101" pitchFamily="2" charset="-122"/>
                <a:ea typeface="华文楷体" panose="02010600040101010101" pitchFamily="2" charset="-122"/>
              </a:rPr>
              <a:t>   </a:t>
            </a:r>
            <a:r>
              <a:rPr lang="zh-CN" altLang="en-US" sz="2400" b="1">
                <a:solidFill>
                  <a:srgbClr val="FF0000"/>
                </a:solidFill>
                <a:latin typeface="华文楷体" panose="02010600040101010101" pitchFamily="2" charset="-122"/>
                <a:ea typeface="华文楷体" panose="02010600040101010101" pitchFamily="2" charset="-122"/>
              </a:rPr>
              <a:t>机器学习</a:t>
            </a:r>
            <a:r>
              <a:rPr lang="zh-CN" alt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是人类</a:t>
            </a:r>
            <a:r>
              <a:rPr lang="zh-CN" altLang="en-US" sz="2400" b="1">
                <a:solidFill>
                  <a:srgbClr val="FF0000"/>
                </a:solidFill>
                <a:latin typeface="华文楷体" panose="02010600040101010101" pitchFamily="2" charset="-122"/>
                <a:ea typeface="华文楷体" panose="02010600040101010101" pitchFamily="2" charset="-122"/>
              </a:rPr>
              <a:t>手动设计</a:t>
            </a:r>
            <a:r>
              <a:rPr lang="zh-CN" alt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特征值。例如，在进行图像分类时，需要事先确定颜色、边缘或范围，再进行机器学习。</a:t>
            </a:r>
          </a:p>
          <a:p>
            <a:pPr algn="just" fontAlgn="base">
              <a:lnSpc>
                <a:spcPct val="130000"/>
              </a:lnSpc>
              <a:buClrTx/>
              <a:buSzTx/>
              <a:buFont typeface="Arial" panose="020B0604020202020204" pitchFamily="34" charset="0"/>
              <a:buNone/>
            </a:pPr>
            <a:endParaRPr lang="zh-CN" alt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algn="just" fontAlgn="base">
              <a:lnSpc>
                <a:spcPct val="130000"/>
              </a:lnSpc>
              <a:buClrTx/>
              <a:buSzTx/>
              <a:buFont typeface="Arial" panose="020B0604020202020204" pitchFamily="34" charset="0"/>
              <a:buNone/>
            </a:pPr>
            <a:r>
              <a:rPr lang="zh-CN" alt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r>
              <a:rPr lang="zh-CN" altLang="en-US" sz="2400" b="1">
                <a:solidFill>
                  <a:srgbClr val="FF0000"/>
                </a:solidFill>
                <a:latin typeface="华文楷体" panose="02010600040101010101" pitchFamily="2" charset="-122"/>
                <a:ea typeface="华文楷体" panose="02010600040101010101" pitchFamily="2" charset="-122"/>
              </a:rPr>
              <a:t>深度学习</a:t>
            </a:r>
            <a:r>
              <a:rPr lang="zh-CN" alt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则是通过大量数据</a:t>
            </a:r>
            <a:r>
              <a:rPr lang="zh-CN" altLang="en-US" sz="2400" b="1">
                <a:solidFill>
                  <a:srgbClr val="FF0000"/>
                </a:solidFill>
                <a:latin typeface="华文楷体" panose="02010600040101010101" pitchFamily="2" charset="-122"/>
                <a:ea typeface="华文楷体" panose="02010600040101010101" pitchFamily="2" charset="-122"/>
              </a:rPr>
              <a:t>自动确定</a:t>
            </a:r>
            <a:r>
              <a:rPr lang="zh-CN" alt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需要提取的特征信息，甚至还能自动获取一些人类无法想象的由颜色和边缘等组合起来的特征信息。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6149">
                                            <p:txEl>
                                              <p:pRg st="0" end="0"/>
                                            </p:txEl>
                                          </p:spTgt>
                                        </p:tgtEl>
                                        <p:attrNameLst>
                                          <p:attrName>style.visibility</p:attrName>
                                        </p:attrNameLst>
                                      </p:cBhvr>
                                      <p:to>
                                        <p:strVal val="visible"/>
                                      </p:to>
                                    </p:set>
                                    <p:animEffect transition="in" filter="wipe(up)">
                                      <p:cBhvr>
                                        <p:cTn id="13" dur="500"/>
                                        <p:tgtEl>
                                          <p:spTgt spid="614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149">
                                            <p:txEl>
                                              <p:pRg st="2" end="2"/>
                                            </p:txEl>
                                          </p:spTgt>
                                        </p:tgtEl>
                                        <p:attrNameLst>
                                          <p:attrName>style.visibility</p:attrName>
                                        </p:attrNameLst>
                                      </p:cBhvr>
                                      <p:to>
                                        <p:strVal val="visible"/>
                                      </p:to>
                                    </p:set>
                                    <p:animEffect transition="in" filter="wipe(up)">
                                      <p:cBhvr>
                                        <p:cTn id="18" dur="500"/>
                                        <p:tgtEl>
                                          <p:spTgt spid="6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853690" y="1080770"/>
            <a:ext cx="5908040" cy="5367020"/>
          </a:xfrm>
          <a:prstGeom prst="rect">
            <a:avLst/>
          </a:prstGeom>
        </p:spPr>
      </p:pic>
      <p:sp>
        <p:nvSpPr>
          <p:cNvPr id="3" name="文本框 2"/>
          <p:cNvSpPr txBox="1"/>
          <p:nvPr/>
        </p:nvSpPr>
        <p:spPr>
          <a:xfrm>
            <a:off x="2863215" y="569595"/>
            <a:ext cx="6564630" cy="398780"/>
          </a:xfrm>
          <a:prstGeom prst="rect">
            <a:avLst/>
          </a:prstGeom>
          <a:noFill/>
        </p:spPr>
        <p:txBody>
          <a:bodyPr wrap="none" rtlCol="0">
            <a:spAutoFit/>
          </a:bodyPr>
          <a:lstStyle/>
          <a:p>
            <a:r>
              <a:rPr lang="zh-CN" altLang="en-US" sz="2000" b="1">
                <a:gradFill>
                  <a:gsLst>
                    <a:gs pos="0">
                      <a:srgbClr val="012D86"/>
                    </a:gs>
                    <a:gs pos="100000">
                      <a:srgbClr val="0E2557"/>
                    </a:gs>
                  </a:gsLst>
                  <a:lin scaled="0"/>
                </a:gradFill>
              </a:rPr>
              <a:t>机器学习与深度学习在提取特征值时的差别如下图所示：</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2121535" y="1251585"/>
            <a:ext cx="8691880" cy="459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sym typeface="+mn-ea"/>
              </a:rPr>
              <a:t>内容小结</a:t>
            </a:r>
            <a:r>
              <a:rPr lang="en-US" altLang="zh-CN" sz="2400" b="1">
                <a:solidFill>
                  <a:srgbClr val="000099"/>
                </a:solidFill>
                <a:latin typeface="华文楷体" panose="02010600040101010101" pitchFamily="2" charset="-122"/>
                <a:ea typeface="华文楷体" panose="02010600040101010101" pitchFamily="2" charset="-122"/>
                <a:sym typeface="+mn-ea"/>
              </a:rPr>
              <a:t>:</a:t>
            </a:r>
          </a:p>
          <a:p>
            <a:pPr fontAlgn="base">
              <a:lnSpc>
                <a:spcPct val="120000"/>
              </a:lnSpc>
              <a:spcBef>
                <a:spcPct val="0"/>
              </a:spcBef>
              <a:spcAft>
                <a:spcPct val="0"/>
              </a:spcAft>
              <a:buFont typeface="Arial" panose="020B0604020202020204" pitchFamily="34" charset="0"/>
              <a:buNone/>
            </a:pPr>
            <a:endParaRPr lang="en-US" altLang="zh-CN" sz="2400" b="1">
              <a:solidFill>
                <a:srgbClr val="000099"/>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 1.</a:t>
            </a:r>
            <a:r>
              <a:rPr lang="zh-CN" altLang="en-US" sz="2400" b="1">
                <a:solidFill>
                  <a:srgbClr val="FF0000"/>
                </a:solidFill>
                <a:latin typeface="华文楷体" panose="02010600040101010101" pitchFamily="2" charset="-122"/>
                <a:ea typeface="华文楷体" panose="02010600040101010101" pitchFamily="2" charset="-122"/>
                <a:sym typeface="+mn-ea"/>
              </a:rPr>
              <a:t>机器学习人类手动设计提取特征值</a:t>
            </a: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2.</a:t>
            </a:r>
            <a:r>
              <a:rPr lang="zh-CN" altLang="en-US" sz="2400" b="1">
                <a:solidFill>
                  <a:srgbClr val="FF0000"/>
                </a:solidFill>
                <a:latin typeface="华文楷体" panose="02010600040101010101" pitchFamily="2" charset="-122"/>
                <a:ea typeface="华文楷体" panose="02010600040101010101" pitchFamily="2" charset="-122"/>
                <a:sym typeface="+mn-ea"/>
              </a:rPr>
              <a:t>深度学习通过大量数据自动确定特征值</a:t>
            </a: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3.</a:t>
            </a:r>
            <a:r>
              <a:rPr lang="zh-CN" altLang="en-US" sz="2400" b="1">
                <a:solidFill>
                  <a:srgbClr val="FF0000"/>
                </a:solidFill>
                <a:latin typeface="华文楷体" panose="02010600040101010101" pitchFamily="2" charset="-122"/>
                <a:ea typeface="华文楷体" panose="02010600040101010101" pitchFamily="2" charset="-122"/>
                <a:sym typeface="+mn-ea"/>
              </a:rPr>
              <a:t>通过深度学习能获得人类所不知道的特征信息</a:t>
            </a:r>
          </a:p>
          <a:p>
            <a:pPr fontAlgn="base">
              <a:lnSpc>
                <a:spcPct val="12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endParaRPr lang="en-US" altLang="zh-CN" sz="2400" b="1">
              <a:solidFill>
                <a:srgbClr val="FF0000"/>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endParaRPr lang="zh-CN" altLang="en-US" sz="2400" b="1">
              <a:solidFill>
                <a:srgbClr val="000099"/>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rPr>
              <a:t>  </a:t>
            </a:r>
            <a:endParaRPr lang="zh-CN" altLang="en-US" b="1">
              <a:solidFill>
                <a:srgbClr val="000099"/>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up)">
                                      <p:cBhvr>
                                        <p:cTn id="7" dur="500"/>
                                        <p:tgtEl>
                                          <p:spTgt spid="6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149">
                                            <p:txEl>
                                              <p:pRg st="2" end="2"/>
                                            </p:txEl>
                                          </p:spTgt>
                                        </p:tgtEl>
                                        <p:attrNameLst>
                                          <p:attrName>style.visibility</p:attrName>
                                        </p:attrNameLst>
                                      </p:cBhvr>
                                      <p:to>
                                        <p:strVal val="visible"/>
                                      </p:to>
                                    </p:set>
                                    <p:animEffect transition="in" filter="wipe(up)">
                                      <p:cBhvr>
                                        <p:cTn id="12" dur="500"/>
                                        <p:tgtEl>
                                          <p:spTgt spid="614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149">
                                            <p:txEl>
                                              <p:pRg st="3" end="3"/>
                                            </p:txEl>
                                          </p:spTgt>
                                        </p:tgtEl>
                                        <p:attrNameLst>
                                          <p:attrName>style.visibility</p:attrName>
                                        </p:attrNameLst>
                                      </p:cBhvr>
                                      <p:to>
                                        <p:strVal val="visible"/>
                                      </p:to>
                                    </p:set>
                                    <p:animEffect transition="in" filter="wipe(up)">
                                      <p:cBhvr>
                                        <p:cTn id="17" dur="500"/>
                                        <p:tgtEl>
                                          <p:spTgt spid="614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149">
                                            <p:txEl>
                                              <p:pRg st="4" end="4"/>
                                            </p:txEl>
                                          </p:spTgt>
                                        </p:tgtEl>
                                        <p:attrNameLst>
                                          <p:attrName>style.visibility</p:attrName>
                                        </p:attrNameLst>
                                      </p:cBhvr>
                                      <p:to>
                                        <p:strVal val="visible"/>
                                      </p:to>
                                    </p:set>
                                    <p:animEffect transition="in" filter="wipe(up)">
                                      <p:cBhvr>
                                        <p:cTn id="22" dur="500"/>
                                        <p:tgtEl>
                                          <p:spTgt spid="614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149">
                                            <p:txEl>
                                              <p:pRg st="5" end="5"/>
                                            </p:txEl>
                                          </p:spTgt>
                                        </p:tgtEl>
                                        <p:attrNameLst>
                                          <p:attrName>style.visibility</p:attrName>
                                        </p:attrNameLst>
                                      </p:cBhvr>
                                      <p:to>
                                        <p:strVal val="visible"/>
                                      </p:to>
                                    </p:set>
                                    <p:animEffect transition="in" filter="wipe(up)">
                                      <p:cBhvr>
                                        <p:cTn id="27" dur="500"/>
                                        <p:tgtEl>
                                          <p:spTgt spid="614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855914" y="188913"/>
            <a:ext cx="400621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fontAlgn="base">
              <a:spcBef>
                <a:spcPct val="0"/>
              </a:spcBef>
              <a:spcAft>
                <a:spcPct val="0"/>
              </a:spcAft>
              <a:buFont typeface="Arial" panose="020B0604020202020204" pitchFamily="34" charset="0"/>
              <a:buNone/>
            </a:pPr>
            <a:r>
              <a:rPr lang="en-US" altLang="zh-CN" sz="3600" b="1">
                <a:solidFill>
                  <a:srgbClr val="CC0000"/>
                </a:solidFill>
                <a:latin typeface="Times New Roman" panose="02020603050405020304" pitchFamily="18" charset="0"/>
                <a:ea typeface="楷体_GB2312" pitchFamily="1" charset="-122"/>
              </a:rPr>
              <a:t>1-4</a:t>
            </a:r>
            <a:r>
              <a:rPr lang="zh-CN" altLang="en-US" sz="3600" b="1">
                <a:solidFill>
                  <a:srgbClr val="CC0000"/>
                </a:solidFill>
                <a:latin typeface="Times New Roman" panose="02020603050405020304" pitchFamily="18" charset="0"/>
                <a:ea typeface="楷体_GB2312" pitchFamily="1" charset="-122"/>
              </a:rPr>
              <a:t>什么是深度学习</a:t>
            </a:r>
          </a:p>
        </p:txBody>
      </p:sp>
      <p:sp>
        <p:nvSpPr>
          <p:cNvPr id="6149" name="Rectangle 3"/>
          <p:cNvSpPr>
            <a:spLocks noChangeArrowheads="1"/>
          </p:cNvSpPr>
          <p:nvPr/>
        </p:nvSpPr>
        <p:spPr bwMode="auto">
          <a:xfrm>
            <a:off x="2100580" y="969645"/>
            <a:ext cx="7990840" cy="129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just" fontAlgn="base">
              <a:lnSpc>
                <a:spcPct val="130000"/>
              </a:lnSpc>
              <a:buClrTx/>
              <a:buSzTx/>
              <a:buFont typeface="Arial" panose="020B0604020202020204" pitchFamily="34" charset="0"/>
              <a:buNone/>
            </a:pPr>
            <a:r>
              <a:rPr lang="en-US" altLang="zh-CN" b="1">
                <a:solidFill>
                  <a:srgbClr val="000099"/>
                </a:solidFill>
                <a:latin typeface="华文楷体" panose="02010600040101010101" pitchFamily="2" charset="-122"/>
                <a:ea typeface="华文楷体" panose="02010600040101010101" pitchFamily="2" charset="-122"/>
              </a:rPr>
              <a:t> </a:t>
            </a:r>
            <a:r>
              <a:rPr lang="zh-CN" altLang="en-US" b="1">
                <a:solidFill>
                  <a:srgbClr val="CC9900"/>
                </a:solidFill>
                <a:latin typeface="华文楷体" panose="02010600040101010101" pitchFamily="2" charset="-122"/>
                <a:ea typeface="华文楷体" panose="02010600040101010101" pitchFamily="2" charset="-122"/>
              </a:rPr>
              <a:t>  </a:t>
            </a:r>
            <a:r>
              <a:rPr lang="zh-CN" altLang="en-US" sz="2000">
                <a:solidFill>
                  <a:srgbClr val="FF0000"/>
                </a:solidFill>
                <a:latin typeface="华文楷体" panose="02010600040101010101" pitchFamily="2" charset="-122"/>
                <a:ea typeface="华文楷体" panose="02010600040101010101" pitchFamily="2" charset="-122"/>
              </a:rPr>
              <a:t>深度学习</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一般是指具有</a:t>
            </a:r>
            <a:r>
              <a:rPr lang="zh-CN" altLang="en-US" sz="2000">
                <a:solidFill>
                  <a:srgbClr val="FF0000"/>
                </a:solidFill>
                <a:latin typeface="华文楷体" panose="02010600040101010101" pitchFamily="2" charset="-122"/>
                <a:ea typeface="华文楷体" panose="02010600040101010101" pitchFamily="2" charset="-122"/>
              </a:rPr>
              <a:t>多层</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结构的</a:t>
            </a:r>
            <a:r>
              <a:rPr lang="zh-CN" altLang="en-US" sz="2000">
                <a:solidFill>
                  <a:srgbClr val="FF0000"/>
                </a:solidFill>
                <a:latin typeface="华文楷体" panose="02010600040101010101" pitchFamily="2" charset="-122"/>
                <a:ea typeface="华文楷体" panose="02010600040101010101" pitchFamily="2" charset="-122"/>
              </a:rPr>
              <a:t>网络</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，不过对于网络的层数没有严格定义，网络生成方法也是多种多样 深度学习的分类方法有很多种，按照起源分类的结果如图 1.6 所示：</a:t>
            </a:r>
          </a:p>
        </p:txBody>
      </p:sp>
      <p:pic>
        <p:nvPicPr>
          <p:cNvPr id="2" name="图片 1"/>
          <p:cNvPicPr>
            <a:picLocks noChangeAspect="1"/>
          </p:cNvPicPr>
          <p:nvPr/>
        </p:nvPicPr>
        <p:blipFill>
          <a:blip r:embed="rId2"/>
          <a:stretch>
            <a:fillRect/>
          </a:stretch>
        </p:blipFill>
        <p:spPr>
          <a:xfrm>
            <a:off x="2698115" y="2190750"/>
            <a:ext cx="5659755" cy="42792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6149">
                                            <p:txEl>
                                              <p:pRg st="0" end="0"/>
                                            </p:txEl>
                                          </p:spTgt>
                                        </p:tgtEl>
                                        <p:attrNameLst>
                                          <p:attrName>style.visibility</p:attrName>
                                        </p:attrNameLst>
                                      </p:cBhvr>
                                      <p:to>
                                        <p:strVal val="visible"/>
                                      </p:to>
                                    </p:set>
                                    <p:animEffect transition="in" filter="wipe(up)">
                                      <p:cBhvr>
                                        <p:cTn id="13" dur="500"/>
                                        <p:tgtEl>
                                          <p:spTgt spid="61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2100580" y="969645"/>
            <a:ext cx="9105265"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just" fontAlgn="base">
              <a:lnSpc>
                <a:spcPct val="130000"/>
              </a:lnSpc>
              <a:buClrTx/>
              <a:buSzTx/>
              <a:buFont typeface="Arial" panose="020B0604020202020204" pitchFamily="34" charset="0"/>
              <a:buNone/>
            </a:pPr>
            <a:r>
              <a:rPr lang="en-US" altLang="zh-CN" b="1">
                <a:solidFill>
                  <a:srgbClr val="000099"/>
                </a:solidFill>
                <a:latin typeface="华文楷体" panose="02010600040101010101" pitchFamily="2" charset="-122"/>
                <a:ea typeface="华文楷体" panose="02010600040101010101" pitchFamily="2" charset="-122"/>
              </a:rPr>
              <a:t> </a:t>
            </a:r>
            <a:r>
              <a:rPr lang="zh-CN" altLang="en-US" b="1">
                <a:solidFill>
                  <a:srgbClr val="CC9900"/>
                </a:solidFill>
                <a:latin typeface="华文楷体" panose="02010600040101010101" pitchFamily="2" charset="-122"/>
                <a:ea typeface="华文楷体" panose="02010600040101010101" pitchFamily="2" charset="-122"/>
              </a:rPr>
              <a:t> </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由上图可知，</a:t>
            </a:r>
            <a:r>
              <a:rPr lang="zh-CN" altLang="en-US" sz="2000">
                <a:solidFill>
                  <a:srgbClr val="FF0000"/>
                </a:solidFill>
                <a:latin typeface="华文楷体" panose="02010600040101010101" pitchFamily="2" charset="-122"/>
                <a:ea typeface="华文楷体" panose="02010600040101010101" pitchFamily="2" charset="-122"/>
              </a:rPr>
              <a:t>深度学习</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的</a:t>
            </a:r>
            <a:r>
              <a:rPr lang="zh-CN" altLang="en-US" sz="2000">
                <a:solidFill>
                  <a:srgbClr val="FF0000"/>
                </a:solidFill>
                <a:latin typeface="华文楷体" panose="02010600040101010101" pitchFamily="2" charset="-122"/>
                <a:ea typeface="华文楷体" panose="02010600040101010101" pitchFamily="2" charset="-122"/>
              </a:rPr>
              <a:t>起源</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包括</a:t>
            </a:r>
            <a:r>
              <a:rPr lang="zh-CN" altLang="en-US" sz="2000">
                <a:solidFill>
                  <a:srgbClr val="FF0000"/>
                </a:solidFill>
                <a:latin typeface="华文楷体" panose="02010600040101010101" pitchFamily="2" charset="-122"/>
                <a:ea typeface="华文楷体" panose="02010600040101010101" pitchFamily="2" charset="-122"/>
              </a:rPr>
              <a:t>感知器</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和</a:t>
            </a:r>
            <a:r>
              <a:rPr lang="zh-CN" altLang="en-US" sz="2000">
                <a:solidFill>
                  <a:srgbClr val="FF0000"/>
                </a:solidFill>
                <a:latin typeface="华文楷体" panose="02010600040101010101" pitchFamily="2" charset="-122"/>
                <a:ea typeface="华文楷体" panose="02010600040101010101" pitchFamily="2" charset="-122"/>
              </a:rPr>
              <a:t>玻尔兹曼机</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p>
          <a:p>
            <a:pPr algn="just" fontAlgn="base">
              <a:lnSpc>
                <a:spcPct val="130000"/>
              </a:lnSpc>
              <a:buClrTx/>
              <a:buSzTx/>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algn="just" fontAlgn="base">
              <a:lnSpc>
                <a:spcPct val="130000"/>
              </a:lnSpc>
              <a:buClrTx/>
              <a:buSzTx/>
              <a:buFont typeface="Arial" panose="020B0604020202020204" pitchFamily="34" charset="0"/>
              <a:buNone/>
            </a:pP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起源于“感知器”的深度学习中，最基本的结构是把多个感知器组合到一起得到的多层感知器。在多层感知器的基础上加类似人类视觉皮质的结构而得到的卷积神经网络。</a:t>
            </a:r>
          </a:p>
          <a:p>
            <a:pPr algn="just" fontAlgn="base">
              <a:lnSpc>
                <a:spcPct val="130000"/>
              </a:lnSpc>
              <a:buClrTx/>
              <a:buSzTx/>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algn="just" fontAlgn="base">
              <a:lnSpc>
                <a:spcPct val="130000"/>
              </a:lnSpc>
              <a:buClrTx/>
              <a:buSzTx/>
              <a:buFont typeface="Arial" panose="020B0604020202020204" pitchFamily="34" charset="0"/>
              <a:buNone/>
            </a:pP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起源于“基于图模型的玻尔兹曼机”的深度学习中，深度玻尔兹</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曼</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机以及深度信念网络是通过把多个受限玻尔兹曼机组合到一起而得到的。</a:t>
            </a:r>
          </a:p>
          <a:p>
            <a:pPr algn="just" fontAlgn="base">
              <a:lnSpc>
                <a:spcPct val="130000"/>
              </a:lnSpc>
              <a:buClrTx/>
              <a:buSzTx/>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algn="just" fontAlgn="base">
              <a:lnSpc>
                <a:spcPct val="130000"/>
              </a:lnSpc>
              <a:buClrTx/>
              <a:buSzTx/>
              <a:buFont typeface="Arial" panose="020B0604020202020204" pitchFamily="34" charset="0"/>
              <a:buNone/>
            </a:pP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起源于</a:t>
            </a:r>
            <a:r>
              <a:rPr lang="zh-CN" altLang="en-US" sz="2000">
                <a:solidFill>
                  <a:srgbClr val="FF0000"/>
                </a:solidFill>
                <a:latin typeface="华文楷体" panose="02010600040101010101" pitchFamily="2" charset="-122"/>
                <a:ea typeface="华文楷体" panose="02010600040101010101" pitchFamily="2" charset="-122"/>
              </a:rPr>
              <a:t>感知器</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的</a:t>
            </a:r>
            <a:r>
              <a:rPr lang="zh-CN" altLang="en-US" sz="2000">
                <a:solidFill>
                  <a:srgbClr val="FF0000"/>
                </a:solidFill>
                <a:latin typeface="华文楷体" panose="02010600040101010101" pitchFamily="2" charset="-122"/>
                <a:ea typeface="华文楷体" panose="02010600040101010101" pitchFamily="2" charset="-122"/>
              </a:rPr>
              <a:t>深度学习</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是一种</a:t>
            </a:r>
            <a:r>
              <a:rPr lang="zh-CN" altLang="en-US" sz="2000">
                <a:solidFill>
                  <a:srgbClr val="FF0000"/>
                </a:solidFill>
                <a:latin typeface="华文楷体" panose="02010600040101010101" pitchFamily="2" charset="-122"/>
                <a:ea typeface="华文楷体" panose="02010600040101010101" pitchFamily="2" charset="-122"/>
              </a:rPr>
              <a:t>有监督学习</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，根据期望输出训练网络；而起源于</a:t>
            </a:r>
            <a:r>
              <a:rPr lang="zh-CN" altLang="en-US" sz="2000">
                <a:solidFill>
                  <a:srgbClr val="FF0000"/>
                </a:solidFill>
                <a:latin typeface="华文楷体" panose="02010600040101010101" pitchFamily="2" charset="-122"/>
                <a:ea typeface="华文楷体" panose="02010600040101010101" pitchFamily="2" charset="-122"/>
              </a:rPr>
              <a:t>受限玻尔兹曼机</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的</a:t>
            </a:r>
            <a:r>
              <a:rPr lang="zh-CN" altLang="en-US" sz="2000">
                <a:solidFill>
                  <a:srgbClr val="FF0000"/>
                </a:solidFill>
                <a:latin typeface="华文楷体" panose="02010600040101010101" pitchFamily="2" charset="-122"/>
                <a:ea typeface="华文楷体" panose="02010600040101010101" pitchFamily="2" charset="-122"/>
              </a:rPr>
              <a:t>深度学习</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是一种</a:t>
            </a:r>
            <a:r>
              <a:rPr lang="zh-CN" altLang="en-US" sz="2000">
                <a:solidFill>
                  <a:srgbClr val="FF0000"/>
                </a:solidFill>
                <a:latin typeface="华文楷体" panose="02010600040101010101" pitchFamily="2" charset="-122"/>
                <a:ea typeface="华文楷体" panose="02010600040101010101" pitchFamily="2" charset="-122"/>
              </a:rPr>
              <a:t>无监督学习</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，只根据特定的训练数据训练网络。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up)">
                                      <p:cBhvr>
                                        <p:cTn id="7" dur="500"/>
                                        <p:tgtEl>
                                          <p:spTgt spid="6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149">
                                            <p:txEl>
                                              <p:pRg st="2" end="2"/>
                                            </p:txEl>
                                          </p:spTgt>
                                        </p:tgtEl>
                                        <p:attrNameLst>
                                          <p:attrName>style.visibility</p:attrName>
                                        </p:attrNameLst>
                                      </p:cBhvr>
                                      <p:to>
                                        <p:strVal val="visible"/>
                                      </p:to>
                                    </p:set>
                                    <p:animEffect transition="in" filter="wipe(up)">
                                      <p:cBhvr>
                                        <p:cTn id="12" dur="500"/>
                                        <p:tgtEl>
                                          <p:spTgt spid="614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149">
                                            <p:txEl>
                                              <p:pRg st="4" end="4"/>
                                            </p:txEl>
                                          </p:spTgt>
                                        </p:tgtEl>
                                        <p:attrNameLst>
                                          <p:attrName>style.visibility</p:attrName>
                                        </p:attrNameLst>
                                      </p:cBhvr>
                                      <p:to>
                                        <p:strVal val="visible"/>
                                      </p:to>
                                    </p:set>
                                    <p:animEffect transition="in" filter="wipe(up)">
                                      <p:cBhvr>
                                        <p:cTn id="17" dur="500"/>
                                        <p:tgtEl>
                                          <p:spTgt spid="614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149">
                                            <p:txEl>
                                              <p:pRg st="6" end="6"/>
                                            </p:txEl>
                                          </p:spTgt>
                                        </p:tgtEl>
                                        <p:attrNameLst>
                                          <p:attrName>style.visibility</p:attrName>
                                        </p:attrNameLst>
                                      </p:cBhvr>
                                      <p:to>
                                        <p:strVal val="visible"/>
                                      </p:to>
                                    </p:set>
                                    <p:animEffect transition="in" filter="wipe(up)">
                                      <p:cBhvr>
                                        <p:cTn id="22" dur="500"/>
                                        <p:tgtEl>
                                          <p:spTgt spid="61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2121535" y="1251585"/>
            <a:ext cx="8691880" cy="459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sym typeface="+mn-ea"/>
              </a:rPr>
              <a:t>内容小结</a:t>
            </a:r>
            <a:r>
              <a:rPr lang="en-US" altLang="zh-CN" sz="2400" b="1">
                <a:solidFill>
                  <a:srgbClr val="000099"/>
                </a:solidFill>
                <a:latin typeface="华文楷体" panose="02010600040101010101" pitchFamily="2" charset="-122"/>
                <a:ea typeface="华文楷体" panose="02010600040101010101" pitchFamily="2" charset="-122"/>
                <a:sym typeface="+mn-ea"/>
              </a:rPr>
              <a:t>:</a:t>
            </a:r>
          </a:p>
          <a:p>
            <a:pPr fontAlgn="base">
              <a:lnSpc>
                <a:spcPct val="120000"/>
              </a:lnSpc>
              <a:spcBef>
                <a:spcPct val="0"/>
              </a:spcBef>
              <a:spcAft>
                <a:spcPct val="0"/>
              </a:spcAft>
              <a:buFont typeface="Arial" panose="020B0604020202020204" pitchFamily="34" charset="0"/>
              <a:buNone/>
            </a:pPr>
            <a:endParaRPr lang="en-US" altLang="zh-CN" sz="2400" b="1">
              <a:solidFill>
                <a:srgbClr val="000099"/>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 1.</a:t>
            </a:r>
            <a:r>
              <a:rPr lang="zh-CN" altLang="en-US" sz="2400" b="1">
                <a:solidFill>
                  <a:srgbClr val="FF0000"/>
                </a:solidFill>
                <a:latin typeface="华文楷体" panose="02010600040101010101" pitchFamily="2" charset="-122"/>
                <a:ea typeface="华文楷体" panose="02010600040101010101" pitchFamily="2" charset="-122"/>
                <a:sym typeface="+mn-ea"/>
              </a:rPr>
              <a:t>深度学习的起源：感知器、受限玻尔兹曼机</a:t>
            </a: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2.</a:t>
            </a:r>
            <a:r>
              <a:rPr lang="zh-CN" altLang="en-US" sz="2400" b="1">
                <a:solidFill>
                  <a:srgbClr val="FF0000"/>
                </a:solidFill>
                <a:latin typeface="华文楷体" panose="02010600040101010101" pitchFamily="2" charset="-122"/>
                <a:ea typeface="华文楷体" panose="02010600040101010101" pitchFamily="2" charset="-122"/>
                <a:sym typeface="+mn-ea"/>
              </a:rPr>
              <a:t>起源于感知器的深度学习是有监督学习</a:t>
            </a: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3.</a:t>
            </a:r>
            <a:r>
              <a:rPr lang="zh-CN" altLang="en-US" sz="2400" b="1">
                <a:solidFill>
                  <a:srgbClr val="FF0000"/>
                </a:solidFill>
                <a:latin typeface="华文楷体" panose="02010600040101010101" pitchFamily="2" charset="-122"/>
                <a:ea typeface="华文楷体" panose="02010600040101010101" pitchFamily="2" charset="-122"/>
                <a:sym typeface="+mn-ea"/>
              </a:rPr>
              <a:t>起源于的受限玻尔兹曼机深度学习是无监督学习</a:t>
            </a:r>
          </a:p>
          <a:p>
            <a:pPr fontAlgn="base">
              <a:lnSpc>
                <a:spcPct val="12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endParaRPr lang="en-US" altLang="zh-CN" sz="2400" b="1">
              <a:solidFill>
                <a:srgbClr val="FF0000"/>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endParaRPr lang="zh-CN" altLang="en-US" sz="2400" b="1">
              <a:solidFill>
                <a:srgbClr val="000099"/>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rPr>
              <a:t>  </a:t>
            </a:r>
            <a:endParaRPr lang="zh-CN" altLang="en-US" b="1">
              <a:solidFill>
                <a:srgbClr val="000099"/>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up)">
                                      <p:cBhvr>
                                        <p:cTn id="7" dur="500"/>
                                        <p:tgtEl>
                                          <p:spTgt spid="6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149">
                                            <p:txEl>
                                              <p:pRg st="2" end="2"/>
                                            </p:txEl>
                                          </p:spTgt>
                                        </p:tgtEl>
                                        <p:attrNameLst>
                                          <p:attrName>style.visibility</p:attrName>
                                        </p:attrNameLst>
                                      </p:cBhvr>
                                      <p:to>
                                        <p:strVal val="visible"/>
                                      </p:to>
                                    </p:set>
                                    <p:animEffect transition="in" filter="wipe(up)">
                                      <p:cBhvr>
                                        <p:cTn id="12" dur="500"/>
                                        <p:tgtEl>
                                          <p:spTgt spid="614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149">
                                            <p:txEl>
                                              <p:pRg st="3" end="3"/>
                                            </p:txEl>
                                          </p:spTgt>
                                        </p:tgtEl>
                                        <p:attrNameLst>
                                          <p:attrName>style.visibility</p:attrName>
                                        </p:attrNameLst>
                                      </p:cBhvr>
                                      <p:to>
                                        <p:strVal val="visible"/>
                                      </p:to>
                                    </p:set>
                                    <p:animEffect transition="in" filter="wipe(up)">
                                      <p:cBhvr>
                                        <p:cTn id="17" dur="500"/>
                                        <p:tgtEl>
                                          <p:spTgt spid="614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149">
                                            <p:txEl>
                                              <p:pRg st="4" end="4"/>
                                            </p:txEl>
                                          </p:spTgt>
                                        </p:tgtEl>
                                        <p:attrNameLst>
                                          <p:attrName>style.visibility</p:attrName>
                                        </p:attrNameLst>
                                      </p:cBhvr>
                                      <p:to>
                                        <p:strVal val="visible"/>
                                      </p:to>
                                    </p:set>
                                    <p:animEffect transition="in" filter="wipe(up)">
                                      <p:cBhvr>
                                        <p:cTn id="22" dur="500"/>
                                        <p:tgtEl>
                                          <p:spTgt spid="614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149">
                                            <p:txEl>
                                              <p:pRg st="5" end="5"/>
                                            </p:txEl>
                                          </p:spTgt>
                                        </p:tgtEl>
                                        <p:attrNameLst>
                                          <p:attrName>style.visibility</p:attrName>
                                        </p:attrNameLst>
                                      </p:cBhvr>
                                      <p:to>
                                        <p:strVal val="visible"/>
                                      </p:to>
                                    </p:set>
                                    <p:animEffect transition="in" filter="wipe(up)">
                                      <p:cBhvr>
                                        <p:cTn id="27" dur="500"/>
                                        <p:tgtEl>
                                          <p:spTgt spid="614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2098675" y="780415"/>
            <a:ext cx="8956040" cy="5775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zh-CN" altLang="en-US" sz="3200" b="1">
                <a:solidFill>
                  <a:srgbClr val="000099"/>
                </a:solidFill>
                <a:latin typeface="华文楷体" panose="02010600040101010101" pitchFamily="2" charset="-122"/>
                <a:ea typeface="华文楷体" panose="02010600040101010101" pitchFamily="2" charset="-122"/>
                <a:sym typeface="+mn-ea"/>
              </a:rPr>
              <a:t>本章小结</a:t>
            </a:r>
          </a:p>
          <a:p>
            <a:pPr fontAlgn="base">
              <a:lnSpc>
                <a:spcPct val="120000"/>
              </a:lnSpc>
              <a:spcBef>
                <a:spcPct val="0"/>
              </a:spcBef>
              <a:spcAft>
                <a:spcPct val="0"/>
              </a:spcAft>
              <a:buFont typeface="Arial" panose="020B0604020202020204" pitchFamily="34" charset="0"/>
              <a:buNone/>
            </a:pPr>
            <a:endParaRPr lang="en-US" altLang="zh-CN" sz="3200"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      </a:t>
            </a:r>
            <a:r>
              <a:rPr lang="en-US" altLang="zh-CN"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1.</a:t>
            </a:r>
            <a:r>
              <a:rPr lang="zh-CN" alt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深度学习与机器学习的定义 </a:t>
            </a:r>
          </a:p>
          <a:p>
            <a:pPr fontAlgn="base">
              <a:lnSpc>
                <a:spcPct val="120000"/>
              </a:lnSpc>
              <a:spcBef>
                <a:spcPct val="0"/>
              </a:spcBef>
              <a:spcAft>
                <a:spcPct val="0"/>
              </a:spcAft>
              <a:buFont typeface="Arial" panose="020B0604020202020204" pitchFamily="34" charset="0"/>
              <a:buNone/>
            </a:pPr>
            <a:endParaRPr lang="zh-CN" alt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zh-CN" alt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altLang="zh-CN"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2.</a:t>
            </a:r>
            <a:r>
              <a:rPr lang="zh-CN" alt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深度学习的发展历程</a:t>
            </a:r>
          </a:p>
          <a:p>
            <a:pPr fontAlgn="base">
              <a:lnSpc>
                <a:spcPct val="120000"/>
              </a:lnSpc>
              <a:spcBef>
                <a:spcPct val="0"/>
              </a:spcBef>
              <a:spcAft>
                <a:spcPct val="0"/>
              </a:spcAft>
              <a:buFont typeface="Arial" panose="020B0604020202020204" pitchFamily="34" charset="0"/>
              <a:buNone/>
            </a:pPr>
            <a:endParaRPr lang="zh-CN" altLang="en-US" sz="2400" b="1">
              <a:solidFill>
                <a:srgbClr val="FF0000"/>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en-US" altLang="zh-CN" sz="2400" b="1">
                <a:solidFill>
                  <a:srgbClr val="FF0000"/>
                </a:solidFill>
                <a:latin typeface="华文楷体" panose="02010600040101010101" pitchFamily="2" charset="-122"/>
                <a:ea typeface="华文楷体" panose="02010600040101010101" pitchFamily="2" charset="-122"/>
                <a:sym typeface="+mn-ea"/>
              </a:rPr>
              <a:t>         </a:t>
            </a:r>
            <a:r>
              <a:rPr lang="en-US" altLang="zh-CN"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3.</a:t>
            </a:r>
            <a:r>
              <a:rPr lang="zh-CN" alt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深度学习与机器学习提取特征值的区别</a:t>
            </a:r>
            <a:r>
              <a:rPr lang="en-US" altLang="zh-CN" sz="2400" b="1">
                <a:solidFill>
                  <a:srgbClr val="FF0000"/>
                </a:solidFill>
                <a:latin typeface="华文楷体" panose="02010600040101010101" pitchFamily="2" charset="-122"/>
                <a:ea typeface="华文楷体" panose="02010600040101010101" pitchFamily="2" charset="-122"/>
                <a:sym typeface="+mn-ea"/>
              </a:rPr>
              <a:t>(</a:t>
            </a:r>
            <a:r>
              <a:rPr lang="zh-CN" altLang="en-US" sz="2400" b="1">
                <a:solidFill>
                  <a:srgbClr val="FF0000"/>
                </a:solidFill>
                <a:latin typeface="华文楷体" panose="02010600040101010101" pitchFamily="2" charset="-122"/>
                <a:ea typeface="华文楷体" panose="02010600040101010101" pitchFamily="2" charset="-122"/>
                <a:sym typeface="+mn-ea"/>
              </a:rPr>
              <a:t>重点）</a:t>
            </a:r>
          </a:p>
          <a:p>
            <a:pPr fontAlgn="base">
              <a:lnSpc>
                <a:spcPct val="120000"/>
              </a:lnSpc>
              <a:spcBef>
                <a:spcPct val="0"/>
              </a:spcBef>
              <a:spcAft>
                <a:spcPct val="0"/>
              </a:spcAft>
              <a:buFont typeface="Arial" panose="020B0604020202020204" pitchFamily="34" charset="0"/>
              <a:buNone/>
            </a:pPr>
            <a:endParaRPr lang="zh-CN" altLang="en-US" sz="2400" b="1">
              <a:solidFill>
                <a:srgbClr val="FF0000"/>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zh-CN" alt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altLang="zh-CN"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4.</a:t>
            </a:r>
            <a:r>
              <a:rPr lang="zh-CN" alt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深度学习的起源</a:t>
            </a:r>
          </a:p>
          <a:p>
            <a:pPr fontAlgn="base">
              <a:lnSpc>
                <a:spcPct val="120000"/>
              </a:lnSpc>
              <a:spcBef>
                <a:spcPct val="0"/>
              </a:spcBef>
              <a:spcAft>
                <a:spcPct val="0"/>
              </a:spcAft>
              <a:buFont typeface="Arial" panose="020B0604020202020204" pitchFamily="34" charset="0"/>
              <a:buNone/>
            </a:pPr>
            <a:r>
              <a:rPr lang="zh-CN" alt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endParaRPr lang="en-US" altLang="zh-CN"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endParaRPr lang="zh-CN" altLang="en-US" sz="2400" b="1">
              <a:solidFill>
                <a:srgbClr val="000099"/>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rPr>
              <a:t>  </a:t>
            </a:r>
            <a:endParaRPr lang="zh-CN" altLang="en-US" b="1">
              <a:solidFill>
                <a:srgbClr val="000099"/>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855914" y="188913"/>
            <a:ext cx="259270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fontAlgn="base">
              <a:spcBef>
                <a:spcPct val="0"/>
              </a:spcBef>
              <a:spcAft>
                <a:spcPct val="0"/>
              </a:spcAft>
              <a:buFont typeface="Arial" panose="020B0604020202020204" pitchFamily="34" charset="0"/>
              <a:buNone/>
            </a:pPr>
            <a:r>
              <a:rPr lang="zh-CN" altLang="en-US" sz="3600" b="1">
                <a:solidFill>
                  <a:srgbClr val="CC0000"/>
                </a:solidFill>
                <a:latin typeface="Times New Roman" panose="02020603050405020304" pitchFamily="18" charset="0"/>
                <a:ea typeface="楷体_GB2312" pitchFamily="1" charset="-122"/>
              </a:rPr>
              <a:t>第一章 绪论</a:t>
            </a:r>
          </a:p>
        </p:txBody>
      </p:sp>
      <p:sp>
        <p:nvSpPr>
          <p:cNvPr id="6149" name="Rectangle 3"/>
          <p:cNvSpPr>
            <a:spLocks noChangeArrowheads="1"/>
          </p:cNvSpPr>
          <p:nvPr/>
        </p:nvSpPr>
        <p:spPr bwMode="auto">
          <a:xfrm>
            <a:off x="2734945" y="1267460"/>
            <a:ext cx="8037195" cy="474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en-US" altLang="zh-CN" sz="2800" b="1">
                <a:solidFill>
                  <a:srgbClr val="CC0000"/>
                </a:solidFill>
                <a:latin typeface="Times New Roman" panose="02020603050405020304" pitchFamily="18" charset="0"/>
                <a:ea typeface="楷体_GB2312" pitchFamily="1" charset="-122"/>
                <a:sym typeface="+mn-ea"/>
                <a:hlinkClick r:id="rId2" action="ppaction://hlinksldjump"/>
              </a:rPr>
              <a:t>1-1</a:t>
            </a:r>
            <a:r>
              <a:rPr lang="zh-CN" altLang="en-US" sz="2800" b="1">
                <a:solidFill>
                  <a:srgbClr val="CC0000"/>
                </a:solidFill>
                <a:latin typeface="Times New Roman" panose="02020603050405020304" pitchFamily="18" charset="0"/>
                <a:ea typeface="楷体_GB2312" pitchFamily="1" charset="-122"/>
                <a:sym typeface="+mn-ea"/>
                <a:hlinkClick r:id="rId2" action="ppaction://hlinksldjump"/>
              </a:rPr>
              <a:t>深度学习与机器学习</a:t>
            </a:r>
            <a:endParaRPr lang="zh-CN" altLang="en-US" sz="2800" b="1">
              <a:solidFill>
                <a:srgbClr val="CC0000"/>
              </a:solidFill>
              <a:latin typeface="Times New Roman" panose="02020603050405020304" pitchFamily="18" charset="0"/>
              <a:ea typeface="楷体_GB2312" pitchFamily="1" charset="-122"/>
              <a:sym typeface="+mn-ea"/>
            </a:endParaRPr>
          </a:p>
          <a:p>
            <a:pPr fontAlgn="base">
              <a:lnSpc>
                <a:spcPct val="120000"/>
              </a:lnSpc>
              <a:spcBef>
                <a:spcPct val="0"/>
              </a:spcBef>
              <a:spcAft>
                <a:spcPct val="0"/>
              </a:spcAft>
              <a:buFont typeface="Arial" panose="020B0604020202020204" pitchFamily="34" charset="0"/>
              <a:buNone/>
            </a:pPr>
            <a:endParaRPr lang="zh-CN" altLang="en-US" sz="2800" b="1">
              <a:solidFill>
                <a:srgbClr val="CC0000"/>
              </a:solidFill>
              <a:latin typeface="Times New Roman" panose="02020603050405020304" pitchFamily="18" charset="0"/>
              <a:ea typeface="楷体_GB2312" pitchFamily="1" charset="-122"/>
              <a:sym typeface="+mn-ea"/>
            </a:endParaRPr>
          </a:p>
          <a:p>
            <a:pPr fontAlgn="base">
              <a:lnSpc>
                <a:spcPct val="120000"/>
              </a:lnSpc>
              <a:spcBef>
                <a:spcPct val="0"/>
              </a:spcBef>
              <a:spcAft>
                <a:spcPct val="0"/>
              </a:spcAft>
              <a:buFont typeface="Arial" panose="020B0604020202020204" pitchFamily="34" charset="0"/>
              <a:buNone/>
            </a:pPr>
            <a:r>
              <a:rPr lang="en-US" altLang="zh-CN" sz="2800" b="1">
                <a:solidFill>
                  <a:srgbClr val="CC0000"/>
                </a:solidFill>
                <a:latin typeface="Times New Roman" panose="02020603050405020304" pitchFamily="18" charset="0"/>
                <a:ea typeface="楷体_GB2312" pitchFamily="1" charset="-122"/>
                <a:sym typeface="+mn-ea"/>
                <a:hlinkClick r:id="rId3" action="ppaction://hlinksldjump"/>
              </a:rPr>
              <a:t>1-2</a:t>
            </a:r>
            <a:r>
              <a:rPr lang="zh-CN" altLang="en-US" sz="2800" b="1">
                <a:solidFill>
                  <a:srgbClr val="CC0000"/>
                </a:solidFill>
                <a:latin typeface="Times New Roman" panose="02020603050405020304" pitchFamily="18" charset="0"/>
                <a:ea typeface="楷体_GB2312" pitchFamily="1" charset="-122"/>
                <a:sym typeface="+mn-ea"/>
                <a:hlinkClick r:id="rId3" action="ppaction://hlinksldjump"/>
              </a:rPr>
              <a:t>深度学习的发展历程</a:t>
            </a:r>
            <a:endParaRPr lang="zh-CN" altLang="en-US" sz="2800" b="1">
              <a:solidFill>
                <a:srgbClr val="CC0000"/>
              </a:solidFill>
              <a:latin typeface="Times New Roman" panose="02020603050405020304" pitchFamily="18" charset="0"/>
              <a:ea typeface="楷体_GB2312" pitchFamily="1" charset="-122"/>
              <a:sym typeface="+mn-ea"/>
            </a:endParaRPr>
          </a:p>
          <a:p>
            <a:pPr fontAlgn="base">
              <a:lnSpc>
                <a:spcPct val="120000"/>
              </a:lnSpc>
              <a:spcBef>
                <a:spcPct val="0"/>
              </a:spcBef>
              <a:spcAft>
                <a:spcPct val="0"/>
              </a:spcAft>
              <a:buFont typeface="Arial" panose="020B0604020202020204" pitchFamily="34" charset="0"/>
              <a:buNone/>
            </a:pPr>
            <a:endParaRPr lang="zh-CN" altLang="en-US" sz="2800" b="1">
              <a:solidFill>
                <a:srgbClr val="CC0000"/>
              </a:solidFill>
              <a:latin typeface="Times New Roman" panose="02020603050405020304" pitchFamily="18" charset="0"/>
              <a:ea typeface="楷体_GB2312" pitchFamily="1" charset="-122"/>
              <a:sym typeface="+mn-ea"/>
            </a:endParaRPr>
          </a:p>
          <a:p>
            <a:pPr fontAlgn="base">
              <a:lnSpc>
                <a:spcPct val="120000"/>
              </a:lnSpc>
              <a:spcBef>
                <a:spcPct val="0"/>
              </a:spcBef>
              <a:spcAft>
                <a:spcPct val="0"/>
              </a:spcAft>
              <a:buFont typeface="Arial" panose="020B0604020202020204" pitchFamily="34" charset="0"/>
              <a:buNone/>
            </a:pPr>
            <a:r>
              <a:rPr lang="en-US" altLang="zh-CN" sz="2800" b="1">
                <a:solidFill>
                  <a:srgbClr val="CC0000"/>
                </a:solidFill>
                <a:latin typeface="Times New Roman" panose="02020603050405020304" pitchFamily="18" charset="0"/>
                <a:ea typeface="楷体_GB2312" pitchFamily="1" charset="-122"/>
                <a:sym typeface="+mn-ea"/>
                <a:hlinkClick r:id="rId4" action="ppaction://hlinksldjump"/>
              </a:rPr>
              <a:t>1-3</a:t>
            </a:r>
            <a:r>
              <a:rPr lang="zh-CN" altLang="en-US" sz="2800" b="1">
                <a:solidFill>
                  <a:srgbClr val="CC0000"/>
                </a:solidFill>
                <a:latin typeface="Times New Roman" panose="02020603050405020304" pitchFamily="18" charset="0"/>
                <a:ea typeface="楷体_GB2312" pitchFamily="1" charset="-122"/>
                <a:sym typeface="+mn-ea"/>
                <a:hlinkClick r:id="rId4" action="ppaction://hlinksldjump"/>
              </a:rPr>
              <a:t>为什么是深度学习</a:t>
            </a:r>
            <a:endParaRPr lang="zh-CN" altLang="en-US" sz="2800" b="1">
              <a:solidFill>
                <a:srgbClr val="CC0000"/>
              </a:solidFill>
              <a:latin typeface="Times New Roman" panose="02020603050405020304" pitchFamily="18" charset="0"/>
              <a:ea typeface="楷体_GB2312" pitchFamily="1" charset="-122"/>
              <a:sym typeface="+mn-ea"/>
            </a:endParaRPr>
          </a:p>
          <a:p>
            <a:pPr fontAlgn="base">
              <a:lnSpc>
                <a:spcPct val="120000"/>
              </a:lnSpc>
              <a:spcBef>
                <a:spcPct val="0"/>
              </a:spcBef>
              <a:spcAft>
                <a:spcPct val="0"/>
              </a:spcAft>
              <a:buFont typeface="Arial" panose="020B0604020202020204" pitchFamily="34" charset="0"/>
              <a:buNone/>
            </a:pPr>
            <a:endParaRPr lang="zh-CN" altLang="en-US" sz="2800" b="1">
              <a:solidFill>
                <a:srgbClr val="CC0000"/>
              </a:solidFill>
              <a:latin typeface="Times New Roman" panose="02020603050405020304" pitchFamily="18" charset="0"/>
              <a:ea typeface="楷体_GB2312" pitchFamily="1" charset="-122"/>
              <a:sym typeface="+mn-ea"/>
            </a:endParaRPr>
          </a:p>
          <a:p>
            <a:pPr fontAlgn="base">
              <a:lnSpc>
                <a:spcPct val="120000"/>
              </a:lnSpc>
              <a:spcBef>
                <a:spcPct val="0"/>
              </a:spcBef>
              <a:spcAft>
                <a:spcPct val="0"/>
              </a:spcAft>
              <a:buFont typeface="Arial" panose="020B0604020202020204" pitchFamily="34" charset="0"/>
              <a:buNone/>
            </a:pPr>
            <a:r>
              <a:rPr lang="en-US" altLang="zh-CN" sz="2800" b="1">
                <a:solidFill>
                  <a:srgbClr val="CC0000"/>
                </a:solidFill>
                <a:latin typeface="Times New Roman" panose="02020603050405020304" pitchFamily="18" charset="0"/>
                <a:ea typeface="楷体_GB2312" pitchFamily="1" charset="-122"/>
                <a:sym typeface="+mn-ea"/>
                <a:hlinkClick r:id="rId5" action="ppaction://hlinksldjump"/>
              </a:rPr>
              <a:t>1-4</a:t>
            </a:r>
            <a:r>
              <a:rPr lang="zh-CN" altLang="en-US" sz="2800" b="1">
                <a:solidFill>
                  <a:srgbClr val="CC0000"/>
                </a:solidFill>
                <a:latin typeface="Times New Roman" panose="02020603050405020304" pitchFamily="18" charset="0"/>
                <a:ea typeface="楷体_GB2312" pitchFamily="1" charset="-122"/>
                <a:sym typeface="+mn-ea"/>
                <a:hlinkClick r:id="rId5" action="ppaction://hlinksldjump"/>
              </a:rPr>
              <a:t>什么是深度学习</a:t>
            </a:r>
            <a:endParaRPr lang="zh-CN" altLang="en-US" sz="2800" b="1">
              <a:solidFill>
                <a:srgbClr val="CC0000"/>
              </a:solidFill>
              <a:latin typeface="Times New Roman" panose="02020603050405020304" pitchFamily="18" charset="0"/>
              <a:ea typeface="楷体_GB2312" pitchFamily="1" charset="-122"/>
            </a:endParaRPr>
          </a:p>
          <a:p>
            <a:pPr fontAlgn="base">
              <a:lnSpc>
                <a:spcPct val="120000"/>
              </a:lnSpc>
              <a:spcBef>
                <a:spcPct val="0"/>
              </a:spcBef>
              <a:spcAft>
                <a:spcPct val="0"/>
              </a:spcAft>
              <a:buFont typeface="Arial" panose="020B0604020202020204" pitchFamily="34" charset="0"/>
              <a:buNone/>
            </a:pPr>
            <a:endParaRPr lang="zh-CN" altLang="en-US" sz="2800" b="1">
              <a:solidFill>
                <a:srgbClr val="CC0000"/>
              </a:solidFill>
              <a:latin typeface="Times New Roman" panose="02020603050405020304" pitchFamily="18" charset="0"/>
              <a:ea typeface="楷体_GB2312" pitchFamily="1" charset="-122"/>
              <a:sym typeface="+mn-ea"/>
            </a:endParaRPr>
          </a:p>
          <a:p>
            <a:pPr fontAlgn="base">
              <a:lnSpc>
                <a:spcPct val="120000"/>
              </a:lnSpc>
              <a:spcBef>
                <a:spcPct val="0"/>
              </a:spcBef>
              <a:spcAft>
                <a:spcPct val="0"/>
              </a:spcAft>
              <a:buFont typeface="Arial" panose="020B0604020202020204" pitchFamily="34" charset="0"/>
              <a:buNone/>
            </a:pPr>
            <a:endParaRPr lang="zh-CN" altLang="en-US" sz="2800" b="1">
              <a:solidFill>
                <a:srgbClr val="000099"/>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0-#ppt_h/2"/>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6149">
                                            <p:txEl>
                                              <p:pRg st="0" end="0"/>
                                            </p:txEl>
                                          </p:spTgt>
                                        </p:tgtEl>
                                        <p:attrNameLst>
                                          <p:attrName>style.visibility</p:attrName>
                                        </p:attrNameLst>
                                      </p:cBhvr>
                                      <p:to>
                                        <p:strVal val="visible"/>
                                      </p:to>
                                    </p:set>
                                    <p:animEffect transition="in" filter="wipe(down)">
                                      <p:cBhvr>
                                        <p:cTn id="11" dur="500"/>
                                        <p:tgtEl>
                                          <p:spTgt spid="6149">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6149">
                                            <p:txEl>
                                              <p:pRg st="2" end="2"/>
                                            </p:txEl>
                                          </p:spTgt>
                                        </p:tgtEl>
                                        <p:attrNameLst>
                                          <p:attrName>style.visibility</p:attrName>
                                        </p:attrNameLst>
                                      </p:cBhvr>
                                      <p:to>
                                        <p:strVal val="visible"/>
                                      </p:to>
                                    </p:set>
                                    <p:animEffect transition="in" filter="wipe(down)">
                                      <p:cBhvr>
                                        <p:cTn id="14" dur="500"/>
                                        <p:tgtEl>
                                          <p:spTgt spid="6149">
                                            <p:txEl>
                                              <p:pRg st="2" end="2"/>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6149">
                                            <p:txEl>
                                              <p:pRg st="4" end="4"/>
                                            </p:txEl>
                                          </p:spTgt>
                                        </p:tgtEl>
                                        <p:attrNameLst>
                                          <p:attrName>style.visibility</p:attrName>
                                        </p:attrNameLst>
                                      </p:cBhvr>
                                      <p:to>
                                        <p:strVal val="visible"/>
                                      </p:to>
                                    </p:set>
                                    <p:animEffect transition="in" filter="wipe(down)">
                                      <p:cBhvr>
                                        <p:cTn id="17" dur="500"/>
                                        <p:tgtEl>
                                          <p:spTgt spid="6149">
                                            <p:txEl>
                                              <p:pRg st="4" end="4"/>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6149">
                                            <p:txEl>
                                              <p:pRg st="6" end="6"/>
                                            </p:txEl>
                                          </p:spTgt>
                                        </p:tgtEl>
                                        <p:attrNameLst>
                                          <p:attrName>style.visibility</p:attrName>
                                        </p:attrNameLst>
                                      </p:cBhvr>
                                      <p:to>
                                        <p:strVal val="visible"/>
                                      </p:to>
                                    </p:set>
                                    <p:animEffect transition="in" filter="wipe(down)">
                                      <p:cBhvr>
                                        <p:cTn id="20" dur="500"/>
                                        <p:tgtEl>
                                          <p:spTgt spid="61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855914" y="188913"/>
            <a:ext cx="492442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fontAlgn="base">
              <a:spcBef>
                <a:spcPct val="0"/>
              </a:spcBef>
              <a:spcAft>
                <a:spcPct val="0"/>
              </a:spcAft>
              <a:buFont typeface="Arial" panose="020B0604020202020204" pitchFamily="34" charset="0"/>
              <a:buNone/>
            </a:pPr>
            <a:r>
              <a:rPr lang="en-US" altLang="zh-CN" sz="3600" b="1">
                <a:solidFill>
                  <a:srgbClr val="CC0000"/>
                </a:solidFill>
                <a:latin typeface="Times New Roman" panose="02020603050405020304" pitchFamily="18" charset="0"/>
                <a:ea typeface="楷体_GB2312" pitchFamily="1" charset="-122"/>
              </a:rPr>
              <a:t>1-1</a:t>
            </a:r>
            <a:r>
              <a:rPr lang="zh-CN" altLang="en-US" sz="3600" b="1">
                <a:solidFill>
                  <a:srgbClr val="CC0000"/>
                </a:solidFill>
                <a:latin typeface="Times New Roman" panose="02020603050405020304" pitchFamily="18" charset="0"/>
                <a:ea typeface="楷体_GB2312" pitchFamily="1" charset="-122"/>
              </a:rPr>
              <a:t>深度学习与机器学习</a:t>
            </a:r>
          </a:p>
        </p:txBody>
      </p:sp>
      <p:sp>
        <p:nvSpPr>
          <p:cNvPr id="6149" name="Rectangle 3"/>
          <p:cNvSpPr>
            <a:spLocks noChangeArrowheads="1"/>
          </p:cNvSpPr>
          <p:nvPr/>
        </p:nvSpPr>
        <p:spPr bwMode="auto">
          <a:xfrm>
            <a:off x="2121535" y="1251585"/>
            <a:ext cx="8691880" cy="507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rPr>
              <a:t>1.深度学习:</a:t>
            </a:r>
          </a:p>
          <a:p>
            <a:pPr fontAlgn="base">
              <a:lnSpc>
                <a:spcPct val="12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rPr>
              <a:t>  </a:t>
            </a:r>
            <a:r>
              <a:rPr lang="zh-CN" altLang="en-US" sz="2000" b="1">
                <a:solidFill>
                  <a:srgbClr val="FF0000"/>
                </a:solidFill>
                <a:latin typeface="华文楷体" panose="02010600040101010101" pitchFamily="2" charset="-122"/>
                <a:ea typeface="华文楷体" panose="02010600040101010101" pitchFamily="2" charset="-122"/>
              </a:rPr>
              <a:t>深度学习（deep learning)</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是一种机器学习方法，会根据输入数据进行分类和递归。</a:t>
            </a:r>
          </a:p>
          <a:p>
            <a:pPr fontAlgn="base">
              <a:lnSpc>
                <a:spcPct val="120000"/>
              </a:lnSpc>
              <a:spcBef>
                <a:spcPct val="0"/>
              </a:spcBef>
              <a:spcAft>
                <a:spcPct val="0"/>
              </a:spcAft>
              <a:buFont typeface="Arial" panose="020B0604020202020204" pitchFamily="34" charset="0"/>
              <a:buNone/>
            </a:pPr>
            <a:endPar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2.</a:t>
            </a:r>
            <a:r>
              <a:rPr lang="zh-CN" altLang="en-US" sz="2400" b="1">
                <a:solidFill>
                  <a:srgbClr val="000099"/>
                </a:solidFill>
                <a:latin typeface="华文楷体" panose="02010600040101010101" pitchFamily="2" charset="-122"/>
                <a:ea typeface="华文楷体" panose="02010600040101010101" pitchFamily="2" charset="-122"/>
                <a:sym typeface="+mn-ea"/>
              </a:rPr>
              <a:t>机器</a:t>
            </a:r>
            <a:r>
              <a:rPr lang="en-US" altLang="zh-CN" sz="2400" b="1">
                <a:solidFill>
                  <a:srgbClr val="000099"/>
                </a:solidFill>
                <a:latin typeface="华文楷体" panose="02010600040101010101" pitchFamily="2" charset="-122"/>
                <a:ea typeface="华文楷体" panose="02010600040101010101" pitchFamily="2" charset="-122"/>
                <a:sym typeface="+mn-ea"/>
              </a:rPr>
              <a:t>学习:</a:t>
            </a:r>
            <a:endParaRPr lang="en-US" altLang="zh-CN" sz="2400" b="1">
              <a:solidFill>
                <a:srgbClr val="000099"/>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zh-CN" altLang="en-US" sz="2400" b="1">
                <a:solidFill>
                  <a:srgbClr val="8080FE"/>
                </a:solidFill>
                <a:latin typeface="宋体" panose="02010600030101010101" pitchFamily="2" charset="-122"/>
                <a:cs typeface="宋体" panose="02010600030101010101" pitchFamily="2" charset="-122"/>
              </a:rPr>
              <a:t>  </a:t>
            </a:r>
            <a:r>
              <a:rPr lang="zh-CN" altLang="en-US" sz="2000" b="1">
                <a:solidFill>
                  <a:srgbClr val="FF0000"/>
                </a:solidFill>
                <a:latin typeface="华文楷体" panose="02010600040101010101" pitchFamily="2" charset="-122"/>
                <a:ea typeface="华文楷体" panose="02010600040101010101" pitchFamily="2" charset="-122"/>
              </a:rPr>
              <a:t>机器学习</a:t>
            </a:r>
            <a:r>
              <a:rPr lang="zh-CN" altLang="en-US" sz="2000" b="1">
                <a:gradFill>
                  <a:gsLst>
                    <a:gs pos="0">
                      <a:srgbClr val="012D86"/>
                    </a:gs>
                    <a:gs pos="100000">
                      <a:srgbClr val="0E2557"/>
                    </a:gs>
                  </a:gsLst>
                  <a:lin scaled="0"/>
                </a:gradFill>
                <a:latin typeface="宋体" panose="02010600030101010101" pitchFamily="2" charset="-122"/>
                <a:cs typeface="宋体" panose="02010600030101010101" pitchFamily="2" charset="-122"/>
              </a:rPr>
              <a:t>是一种统计学习方法，需要使用大量数据进行学</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习，主要分为</a:t>
            </a:r>
            <a:r>
              <a:rPr lang="zh-CN" altLang="en-US" sz="2000" b="1">
                <a:solidFill>
                  <a:srgbClr val="FF0000"/>
                </a:solidFill>
                <a:latin typeface="华文楷体" panose="02010600040101010101" pitchFamily="2" charset="-122"/>
                <a:ea typeface="华文楷体" panose="02010600040101010101" pitchFamily="2" charset="-122"/>
              </a:rPr>
              <a:t>有监督学习</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和</a:t>
            </a:r>
            <a:r>
              <a:rPr lang="zh-CN" altLang="en-US" sz="2000" b="1">
                <a:solidFill>
                  <a:srgbClr val="FF0000"/>
                </a:solidFill>
                <a:latin typeface="华文楷体" panose="02010600040101010101" pitchFamily="2" charset="-122"/>
                <a:ea typeface="华文楷体" panose="02010600040101010101" pitchFamily="2" charset="-122"/>
              </a:rPr>
              <a:t>无监督学习</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两种。</a:t>
            </a:r>
            <a:endParaRPr lang="zh-CN" altLang="en-US" sz="2000" b="1">
              <a:solidFill>
                <a:schemeClr val="tx1"/>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endParaRPr lang="zh-CN" altLang="en-US" sz="2000" b="1">
              <a:solidFill>
                <a:srgbClr val="000099"/>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zh-CN" altLang="en-US" b="1">
                <a:solidFill>
                  <a:schemeClr val="tx1"/>
                </a:solidFill>
                <a:latin typeface="华文楷体" panose="02010600040101010101" pitchFamily="2" charset="-122"/>
                <a:ea typeface="华文楷体" panose="02010600040101010101" pitchFamily="2" charset="-122"/>
              </a:rPr>
              <a:t>  </a:t>
            </a:r>
            <a:r>
              <a:rPr lang="zh-CN" altLang="en-US" sz="2000" b="1">
                <a:solidFill>
                  <a:srgbClr val="FF0000"/>
                </a:solidFill>
                <a:latin typeface="华文楷体" panose="02010600040101010101" pitchFamily="2" charset="-122"/>
                <a:ea typeface="华文楷体" panose="02010600040101010101" pitchFamily="2" charset="-122"/>
              </a:rPr>
              <a:t>有监督学习</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需要基于输入数据及其期望输 ，通过训练从数据中提取通用信息或特征信息</a:t>
            </a:r>
            <a:r>
              <a:rPr lang="zh-CN" altLang="en-US" sz="2000" b="1">
                <a:solidFill>
                  <a:srgbClr val="FF0000"/>
                </a:solidFill>
                <a:latin typeface="华文楷体" panose="02010600040101010101" pitchFamily="2" charset="-122"/>
                <a:ea typeface="华文楷体" panose="02010600040101010101" pitchFamily="2" charset="-122"/>
              </a:rPr>
              <a:t>（特征值）</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，以此得到预测模型。</a:t>
            </a:r>
          </a:p>
          <a:p>
            <a:pPr indent="0" algn="just" fontAlgn="base">
              <a:lnSpc>
                <a:spcPct val="130000"/>
              </a:lnSpc>
              <a:spcBef>
                <a:spcPct val="0"/>
              </a:spcBef>
              <a:spcAft>
                <a:spcPct val="0"/>
              </a:spcAft>
              <a:buFont typeface="Arial" panose="020B0604020202020204" pitchFamily="34" charset="0"/>
              <a:buNone/>
            </a:pPr>
            <a:endParaRPr lang="zh-CN" altLang="en-US" sz="2000" b="1">
              <a:solidFill>
                <a:schemeClr val="tx1"/>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zh-CN" altLang="en-US" b="1">
                <a:latin typeface="华文楷体" panose="02010600040101010101" pitchFamily="2" charset="-122"/>
                <a:ea typeface="华文楷体" panose="02010600040101010101" pitchFamily="2" charset="-122"/>
                <a:sym typeface="+mn-ea"/>
              </a:rPr>
              <a:t>  </a:t>
            </a:r>
            <a:r>
              <a:rPr lang="zh-CN" altLang="en-US" sz="2000" b="1">
                <a:solidFill>
                  <a:srgbClr val="FF0000"/>
                </a:solidFill>
                <a:latin typeface="华文楷体" panose="02010600040101010101" pitchFamily="2" charset="-122"/>
                <a:ea typeface="华文楷体" panose="02010600040101010101" pitchFamily="2" charset="-122"/>
                <a:sym typeface="+mn-ea"/>
              </a:rPr>
              <a:t>无监督学习</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无需期望输出，算法会向动从数据中提取特征值。</a:t>
            </a:r>
            <a:r>
              <a:rPr lang="zh-CN" altLang="en-US" sz="2000" b="1">
                <a:solidFill>
                  <a:srgbClr val="000099"/>
                </a:solidFill>
                <a:latin typeface="华文楷体" panose="02010600040101010101" pitchFamily="2" charset="-122"/>
                <a:ea typeface="华文楷体" panose="0201060004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149">
                                            <p:txEl>
                                              <p:pRg st="0" end="0"/>
                                            </p:txEl>
                                          </p:spTgt>
                                        </p:tgtEl>
                                        <p:attrNameLst>
                                          <p:attrName>style.visibility</p:attrName>
                                        </p:attrNameLst>
                                      </p:cBhvr>
                                      <p:to>
                                        <p:strVal val="visible"/>
                                      </p:to>
                                    </p:set>
                                    <p:animEffect transition="in" filter="wipe(down)">
                                      <p:cBhvr>
                                        <p:cTn id="13" dur="500"/>
                                        <p:tgtEl>
                                          <p:spTgt spid="6149">
                                            <p:txEl>
                                              <p:pRg st="0" end="0"/>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149">
                                            <p:txEl>
                                              <p:pRg st="1" end="1"/>
                                            </p:txEl>
                                          </p:spTgt>
                                        </p:tgtEl>
                                        <p:attrNameLst>
                                          <p:attrName>style.visibility</p:attrName>
                                        </p:attrNameLst>
                                      </p:cBhvr>
                                      <p:to>
                                        <p:strVal val="visible"/>
                                      </p:to>
                                    </p:set>
                                    <p:animEffect transition="in" filter="wipe(down)">
                                      <p:cBhvr>
                                        <p:cTn id="16" dur="500"/>
                                        <p:tgtEl>
                                          <p:spTgt spid="614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149">
                                            <p:txEl>
                                              <p:pRg st="3" end="3"/>
                                            </p:txEl>
                                          </p:spTgt>
                                        </p:tgtEl>
                                        <p:attrNameLst>
                                          <p:attrName>style.visibility</p:attrName>
                                        </p:attrNameLst>
                                      </p:cBhvr>
                                      <p:to>
                                        <p:strVal val="visible"/>
                                      </p:to>
                                    </p:set>
                                    <p:animEffect transition="in" filter="wipe(down)">
                                      <p:cBhvr>
                                        <p:cTn id="21" dur="500"/>
                                        <p:tgtEl>
                                          <p:spTgt spid="6149">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6149">
                                            <p:txEl>
                                              <p:pRg st="4" end="4"/>
                                            </p:txEl>
                                          </p:spTgt>
                                        </p:tgtEl>
                                        <p:attrNameLst>
                                          <p:attrName>style.visibility</p:attrName>
                                        </p:attrNameLst>
                                      </p:cBhvr>
                                      <p:to>
                                        <p:strVal val="visible"/>
                                      </p:to>
                                    </p:set>
                                    <p:animEffect transition="in" filter="wipe(down)">
                                      <p:cBhvr>
                                        <p:cTn id="24" dur="500"/>
                                        <p:tgtEl>
                                          <p:spTgt spid="6149">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149">
                                            <p:txEl>
                                              <p:pRg st="6" end="6"/>
                                            </p:txEl>
                                          </p:spTgt>
                                        </p:tgtEl>
                                        <p:attrNameLst>
                                          <p:attrName>style.visibility</p:attrName>
                                        </p:attrNameLst>
                                      </p:cBhvr>
                                      <p:to>
                                        <p:strVal val="visible"/>
                                      </p:to>
                                    </p:set>
                                    <p:animEffect transition="in" filter="wipe(down)">
                                      <p:cBhvr>
                                        <p:cTn id="29" dur="500"/>
                                        <p:tgtEl>
                                          <p:spTgt spid="6149">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6149">
                                            <p:txEl>
                                              <p:pRg st="8" end="8"/>
                                            </p:txEl>
                                          </p:spTgt>
                                        </p:tgtEl>
                                        <p:attrNameLst>
                                          <p:attrName>style.visibility</p:attrName>
                                        </p:attrNameLst>
                                      </p:cBhvr>
                                      <p:to>
                                        <p:strVal val="visible"/>
                                      </p:to>
                                    </p:set>
                                    <p:animEffect transition="in" filter="wipe(down)">
                                      <p:cBhvr>
                                        <p:cTn id="32" dur="500"/>
                                        <p:tgtEl>
                                          <p:spTgt spid="614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2121535" y="1251585"/>
            <a:ext cx="8037195" cy="149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为更好理解</a:t>
            </a:r>
            <a:r>
              <a:rPr lang="zh-CN" altLang="en-US" sz="2000" b="1">
                <a:solidFill>
                  <a:srgbClr val="FF0000"/>
                </a:solidFill>
                <a:latin typeface="华文楷体" panose="02010600040101010101" pitchFamily="2" charset="-122"/>
                <a:ea typeface="华文楷体" panose="02010600040101010101" pitchFamily="2" charset="-122"/>
              </a:rPr>
              <a:t>特征值</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的概念下面以有监督学习中特征值的提取为例：</a:t>
            </a:r>
            <a:r>
              <a:rPr lang="en-US" altLang="zh-CN" sz="2000" b="1">
                <a:solidFill>
                  <a:srgbClr val="000099"/>
                </a:solidFill>
                <a:latin typeface="华文楷体" panose="02010600040101010101" pitchFamily="2" charset="-122"/>
                <a:ea typeface="华文楷体" panose="02010600040101010101" pitchFamily="2" charset="-122"/>
              </a:rPr>
              <a:t> </a:t>
            </a:r>
            <a:r>
              <a:rPr lang="en-US" altLang="zh-CN" sz="2400" b="1">
                <a:solidFill>
                  <a:srgbClr val="000099"/>
                </a:solidFill>
                <a:latin typeface="华文楷体" panose="02010600040101010101" pitchFamily="2" charset="-122"/>
                <a:ea typeface="华文楷体" panose="02010600040101010101" pitchFamily="2" charset="-122"/>
              </a:rPr>
              <a:t> </a:t>
            </a:r>
          </a:p>
          <a:p>
            <a:pPr indent="0" algn="just" fontAlgn="base">
              <a:lnSpc>
                <a:spcPct val="130000"/>
              </a:lnSpc>
              <a:spcBef>
                <a:spcPct val="0"/>
              </a:spcBef>
              <a:spcAft>
                <a:spcPct val="0"/>
              </a:spcAft>
              <a:buFont typeface="Arial" panose="020B0604020202020204" pitchFamily="34" charset="0"/>
              <a:buNone/>
            </a:pPr>
            <a:endParaRPr lang="zh-CN" altLang="en-US" sz="2400" b="1">
              <a:solidFill>
                <a:srgbClr val="000099"/>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rPr>
              <a:t>  </a:t>
            </a:r>
            <a:endParaRPr lang="zh-CN" altLang="en-US" b="1">
              <a:solidFill>
                <a:srgbClr val="000099"/>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2212975" y="1790065"/>
            <a:ext cx="5446395" cy="44881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up)">
                                      <p:cBhvr>
                                        <p:cTn id="7" dur="500"/>
                                        <p:tgtEl>
                                          <p:spTgt spid="6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2121535" y="1251585"/>
            <a:ext cx="803719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sym typeface="+mn-ea"/>
              </a:rPr>
              <a:t>内容小结</a:t>
            </a:r>
            <a:r>
              <a:rPr lang="en-US" altLang="zh-CN" sz="2400" b="1">
                <a:solidFill>
                  <a:srgbClr val="000099"/>
                </a:solidFill>
                <a:latin typeface="华文楷体" panose="02010600040101010101" pitchFamily="2" charset="-122"/>
                <a:ea typeface="华文楷体" panose="02010600040101010101" pitchFamily="2" charset="-122"/>
                <a:sym typeface="+mn-ea"/>
              </a:rPr>
              <a:t>:</a:t>
            </a:r>
          </a:p>
          <a:p>
            <a:pPr fontAlgn="base">
              <a:lnSpc>
                <a:spcPct val="20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 1.</a:t>
            </a:r>
            <a:r>
              <a:rPr lang="zh-CN" altLang="en-US" sz="2400" b="1">
                <a:solidFill>
                  <a:srgbClr val="FF0000"/>
                </a:solidFill>
                <a:latin typeface="华文楷体" panose="02010600040101010101" pitchFamily="2" charset="-122"/>
                <a:ea typeface="华文楷体" panose="02010600040101010101" pitchFamily="2" charset="-122"/>
                <a:sym typeface="+mn-ea"/>
              </a:rPr>
              <a:t>深度学习的定义</a:t>
            </a: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2.</a:t>
            </a:r>
            <a:r>
              <a:rPr lang="zh-CN" altLang="en-US" sz="2400" b="1">
                <a:solidFill>
                  <a:srgbClr val="FF0000"/>
                </a:solidFill>
                <a:latin typeface="华文楷体" panose="02010600040101010101" pitchFamily="2" charset="-122"/>
                <a:ea typeface="华文楷体" panose="02010600040101010101" pitchFamily="2" charset="-122"/>
                <a:sym typeface="+mn-ea"/>
              </a:rPr>
              <a:t>机器学习的定义</a:t>
            </a: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3.</a:t>
            </a:r>
            <a:r>
              <a:rPr lang="zh-CN" altLang="en-US" sz="2400" b="1">
                <a:solidFill>
                  <a:srgbClr val="FF0000"/>
                </a:solidFill>
                <a:latin typeface="华文楷体" panose="02010600040101010101" pitchFamily="2" charset="-122"/>
                <a:ea typeface="华文楷体" panose="02010600040101010101" pitchFamily="2" charset="-122"/>
                <a:sym typeface="+mn-ea"/>
              </a:rPr>
              <a:t>机器学习的种类：有监督学习、无监督学习</a:t>
            </a:r>
          </a:p>
          <a:p>
            <a:pPr fontAlgn="base">
              <a:lnSpc>
                <a:spcPct val="120000"/>
              </a:lnSpc>
              <a:spcBef>
                <a:spcPct val="0"/>
              </a:spcBef>
              <a:spcAft>
                <a:spcPct val="0"/>
              </a:spcAft>
              <a:buFont typeface="Arial" panose="020B0604020202020204" pitchFamily="34" charset="0"/>
              <a:buNone/>
            </a:pPr>
            <a:endParaRPr lang="en-US" altLang="zh-CN" sz="2400" b="1">
              <a:solidFill>
                <a:srgbClr val="FF0000"/>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endParaRPr lang="zh-CN" altLang="en-US" sz="2400" b="1">
              <a:solidFill>
                <a:srgbClr val="000099"/>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rPr>
              <a:t>  </a:t>
            </a:r>
            <a:endParaRPr lang="zh-CN" altLang="en-US" b="1">
              <a:solidFill>
                <a:srgbClr val="000099"/>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up)">
                                      <p:cBhvr>
                                        <p:cTn id="7" dur="500"/>
                                        <p:tgtEl>
                                          <p:spTgt spid="6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149">
                                            <p:txEl>
                                              <p:pRg st="1" end="1"/>
                                            </p:txEl>
                                          </p:spTgt>
                                        </p:tgtEl>
                                        <p:attrNameLst>
                                          <p:attrName>style.visibility</p:attrName>
                                        </p:attrNameLst>
                                      </p:cBhvr>
                                      <p:to>
                                        <p:strVal val="visible"/>
                                      </p:to>
                                    </p:set>
                                    <p:animEffect transition="in" filter="wipe(up)">
                                      <p:cBhvr>
                                        <p:cTn id="12" dur="500"/>
                                        <p:tgtEl>
                                          <p:spTgt spid="61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149">
                                            <p:txEl>
                                              <p:pRg st="2" end="2"/>
                                            </p:txEl>
                                          </p:spTgt>
                                        </p:tgtEl>
                                        <p:attrNameLst>
                                          <p:attrName>style.visibility</p:attrName>
                                        </p:attrNameLst>
                                      </p:cBhvr>
                                      <p:to>
                                        <p:strVal val="visible"/>
                                      </p:to>
                                    </p:set>
                                    <p:animEffect transition="in" filter="wipe(up)">
                                      <p:cBhvr>
                                        <p:cTn id="17" dur="500"/>
                                        <p:tgtEl>
                                          <p:spTgt spid="61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149">
                                            <p:txEl>
                                              <p:pRg st="3" end="3"/>
                                            </p:txEl>
                                          </p:spTgt>
                                        </p:tgtEl>
                                        <p:attrNameLst>
                                          <p:attrName>style.visibility</p:attrName>
                                        </p:attrNameLst>
                                      </p:cBhvr>
                                      <p:to>
                                        <p:strVal val="visible"/>
                                      </p:to>
                                    </p:set>
                                    <p:animEffect transition="in" filter="wipe(up)">
                                      <p:cBhvr>
                                        <p:cTn id="22" dur="500"/>
                                        <p:tgtEl>
                                          <p:spTgt spid="61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855914" y="188913"/>
            <a:ext cx="492442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fontAlgn="base">
              <a:spcBef>
                <a:spcPct val="0"/>
              </a:spcBef>
              <a:spcAft>
                <a:spcPct val="0"/>
              </a:spcAft>
              <a:buFont typeface="Arial" panose="020B0604020202020204" pitchFamily="34" charset="0"/>
              <a:buNone/>
            </a:pPr>
            <a:r>
              <a:rPr lang="en-US" altLang="zh-CN" sz="3600" b="1">
                <a:solidFill>
                  <a:srgbClr val="CC0000"/>
                </a:solidFill>
                <a:latin typeface="Times New Roman" panose="02020603050405020304" pitchFamily="18" charset="0"/>
                <a:ea typeface="楷体_GB2312" pitchFamily="1" charset="-122"/>
              </a:rPr>
              <a:t>1-2</a:t>
            </a:r>
            <a:r>
              <a:rPr lang="zh-CN" altLang="en-US" sz="3600" b="1">
                <a:solidFill>
                  <a:srgbClr val="CC0000"/>
                </a:solidFill>
                <a:latin typeface="Times New Roman" panose="02020603050405020304" pitchFamily="18" charset="0"/>
                <a:ea typeface="楷体_GB2312" pitchFamily="1" charset="-122"/>
              </a:rPr>
              <a:t>深度学习的发展历程</a:t>
            </a:r>
          </a:p>
        </p:txBody>
      </p:sp>
      <p:sp>
        <p:nvSpPr>
          <p:cNvPr id="6149" name="Rectangle 3"/>
          <p:cNvSpPr>
            <a:spLocks noChangeArrowheads="1"/>
          </p:cNvSpPr>
          <p:nvPr/>
        </p:nvSpPr>
        <p:spPr bwMode="auto">
          <a:xfrm>
            <a:off x="2121535" y="1251585"/>
            <a:ext cx="8037195"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indent="0" algn="just" fontAlgn="base">
              <a:lnSpc>
                <a:spcPct val="130000"/>
              </a:lnSpc>
              <a:spcBef>
                <a:spcPct val="0"/>
              </a:spcBef>
              <a:spcAft>
                <a:spcPct val="0"/>
              </a:spcAft>
              <a:buFont typeface="Arial" panose="020B0604020202020204" pitchFamily="34" charset="0"/>
              <a:buNone/>
            </a:pPr>
            <a:r>
              <a:rPr lang="en-US" altLang="zh-CN" b="1">
                <a:solidFill>
                  <a:srgbClr val="000099"/>
                </a:solidFill>
                <a:latin typeface="华文楷体" panose="02010600040101010101" pitchFamily="2" charset="-122"/>
                <a:ea typeface="华文楷体" panose="02010600040101010101" pitchFamily="2" charset="-122"/>
              </a:rPr>
              <a:t>   </a:t>
            </a:r>
            <a:r>
              <a:rPr lang="zh-CN" altLang="en-US" sz="2000" b="1">
                <a:solidFill>
                  <a:srgbClr val="FF0000"/>
                </a:solidFill>
                <a:latin typeface="华文楷体" panose="02010600040101010101" pitchFamily="2" charset="-122"/>
                <a:ea typeface="华文楷体" panose="02010600040101010101" pitchFamily="2" charset="-122"/>
              </a:rPr>
              <a:t>深度学习</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并非一项横空出世的新技术，而是在出现了一系案例研究报告后，才受到万众瞩目。</a:t>
            </a:r>
          </a:p>
          <a:p>
            <a:pPr indent="0" algn="just" fontAlgn="base">
              <a:lnSpc>
                <a:spcPct val="130000"/>
              </a:lnSpc>
              <a:spcBef>
                <a:spcPct val="0"/>
              </a:spcBef>
              <a:spcAft>
                <a:spcPct val="0"/>
              </a:spcAft>
              <a:buFont typeface="Arial" panose="020B0604020202020204" pitchFamily="34" charset="0"/>
              <a:buNone/>
            </a:pPr>
            <a:endParaRPr lang="zh-CN" altLang="en-US" sz="2000" b="1">
              <a:solidFill>
                <a:srgbClr val="000099"/>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en-US" altLang="zh-CN" sz="2000" b="1">
                <a:solidFill>
                  <a:srgbClr val="000099"/>
                </a:solidFill>
                <a:latin typeface="华文楷体" panose="02010600040101010101" pitchFamily="2" charset="-122"/>
                <a:ea typeface="华文楷体" panose="02010600040101010101" pitchFamily="2" charset="-122"/>
              </a:rPr>
              <a:t>   </a:t>
            </a:r>
            <a:r>
              <a:rPr lang="en-US" altLang="zh-CN" sz="2000" b="1">
                <a:solidFill>
                  <a:srgbClr val="FF0000"/>
                </a:solidFill>
                <a:latin typeface="华文楷体" panose="02010600040101010101" pitchFamily="2" charset="-122"/>
                <a:ea typeface="华文楷体" panose="02010600040101010101" pitchFamily="2" charset="-122"/>
              </a:rPr>
              <a:t> </a:t>
            </a:r>
            <a:r>
              <a:rPr lang="zh-CN" altLang="en-US" sz="2000" b="1">
                <a:solidFill>
                  <a:srgbClr val="FF0000"/>
                </a:solidFill>
                <a:latin typeface="华文楷体" panose="02010600040101010101" pitchFamily="2" charset="-122"/>
                <a:ea typeface="华文楷体" panose="02010600040101010101" pitchFamily="2" charset="-122"/>
              </a:rPr>
              <a:t>201</a:t>
            </a:r>
            <a:r>
              <a:rPr lang="en-US" altLang="zh-CN" sz="2000" b="1">
                <a:solidFill>
                  <a:srgbClr val="FF0000"/>
                </a:solidFill>
                <a:latin typeface="华文楷体" panose="02010600040101010101" pitchFamily="2" charset="-122"/>
                <a:ea typeface="华文楷体" panose="02010600040101010101" pitchFamily="2" charset="-122"/>
              </a:rPr>
              <a:t>1</a:t>
            </a:r>
            <a:r>
              <a:rPr lang="zh-CN" altLang="en-US" sz="2000" b="1">
                <a:solidFill>
                  <a:srgbClr val="FF0000"/>
                </a:solidFill>
                <a:latin typeface="华文楷体" panose="02010600040101010101" pitchFamily="2" charset="-122"/>
                <a:ea typeface="华文楷体" panose="02010600040101010101" pitchFamily="2" charset="-122"/>
              </a:rPr>
              <a:t>年以往</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的语音识别，人们只是通过改良传统语音识别的方法来使语音识别的性能在接近性能极限的有限范围内得到部分提升。</a:t>
            </a:r>
          </a:p>
          <a:p>
            <a:pPr indent="0" algn="just" fontAlgn="base">
              <a:lnSpc>
                <a:spcPct val="130000"/>
              </a:lnSpc>
              <a:spcBef>
                <a:spcPct val="0"/>
              </a:spcBef>
              <a:spcAft>
                <a:spcPct val="0"/>
              </a:spcAft>
              <a:buFont typeface="Arial" panose="020B0604020202020204" pitchFamily="34" charset="0"/>
              <a:buNone/>
            </a:pPr>
            <a:endPar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zh-CN" altLang="en-US" sz="2000" b="1">
                <a:solidFill>
                  <a:srgbClr val="000099"/>
                </a:solidFill>
                <a:latin typeface="华文楷体" panose="02010600040101010101" pitchFamily="2" charset="-122"/>
                <a:ea typeface="华文楷体" panose="02010600040101010101" pitchFamily="2" charset="-122"/>
              </a:rPr>
              <a:t>   </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然而</a:t>
            </a:r>
            <a:r>
              <a:rPr lang="en-US" altLang="zh-CN" sz="2000" b="1">
                <a:solidFill>
                  <a:srgbClr val="FF0000"/>
                </a:solidFill>
                <a:latin typeface="华文楷体" panose="02010600040101010101" pitchFamily="2" charset="-122"/>
                <a:ea typeface="华文楷体" panose="02010600040101010101" pitchFamily="2" charset="-122"/>
              </a:rPr>
              <a:t>2011</a:t>
            </a:r>
            <a:r>
              <a:rPr lang="zh-CN" altLang="en-US" sz="2000" b="1">
                <a:solidFill>
                  <a:srgbClr val="FF0000"/>
                </a:solidFill>
                <a:latin typeface="华文楷体" panose="02010600040101010101" pitchFamily="2" charset="-122"/>
                <a:ea typeface="华文楷体" panose="02010600040101010101" pitchFamily="2" charset="-122"/>
              </a:rPr>
              <a:t>年</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的语音识别领域研究报告中，使用了</a:t>
            </a:r>
            <a:r>
              <a:rPr lang="zh-CN" altLang="en-US" sz="2000" b="1">
                <a:solidFill>
                  <a:srgbClr val="FF0000"/>
                </a:solidFill>
                <a:latin typeface="华文楷体" panose="02010600040101010101" pitchFamily="2" charset="-122"/>
                <a:ea typeface="华文楷体" panose="02010600040101010101" pitchFamily="2" charset="-122"/>
                <a:sym typeface="+mn-ea"/>
              </a:rPr>
              <a:t>深度学习</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的语音识别直接打破了原有的性能极限，使语音识别的性能大幅提高，并于在</a:t>
            </a:r>
            <a:r>
              <a:rPr lang="en-US" altLang="zh-CN"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2011</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年的基准测试达到顶级</a:t>
            </a:r>
            <a:r>
              <a:rPr lang="en-US" altLang="zh-CN"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endPar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endParaRPr lang="zh-CN" altLang="en-US" sz="2000" b="1">
              <a:solidFill>
                <a:srgbClr val="000099"/>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zh-CN" altLang="en-US" sz="2000" b="1">
                <a:solidFill>
                  <a:srgbClr val="000099"/>
                </a:solidFill>
                <a:latin typeface="华文楷体" panose="02010600040101010101" pitchFamily="2" charset="-122"/>
                <a:ea typeface="华文楷体" panose="02010600040101010101" pitchFamily="2" charset="-122"/>
              </a:rPr>
              <a:t>   </a:t>
            </a:r>
            <a:r>
              <a:rPr lang="zh-CN" altLang="en-US" sz="2000" b="1">
                <a:latin typeface="华文楷体" panose="02010600040101010101" pitchFamily="2" charset="-122"/>
                <a:ea typeface="华文楷体" panose="02010600040101010101" pitchFamily="2" charset="-122"/>
                <a:sym typeface="+mn-ea"/>
              </a:rPr>
              <a:t> </a:t>
            </a:r>
            <a:endParaRPr lang="zh-CN" altLang="en-US" sz="2000" b="1">
              <a:solidFill>
                <a:srgbClr val="000099"/>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6149">
                                            <p:txEl>
                                              <p:pRg st="0" end="0"/>
                                            </p:txEl>
                                          </p:spTgt>
                                        </p:tgtEl>
                                        <p:attrNameLst>
                                          <p:attrName>style.visibility</p:attrName>
                                        </p:attrNameLst>
                                      </p:cBhvr>
                                      <p:to>
                                        <p:strVal val="visible"/>
                                      </p:to>
                                    </p:set>
                                    <p:animEffect transition="in" filter="wipe(up)">
                                      <p:cBhvr>
                                        <p:cTn id="13" dur="500"/>
                                        <p:tgtEl>
                                          <p:spTgt spid="6149">
                                            <p:txEl>
                                              <p:pRg st="0" end="0"/>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149">
                                            <p:txEl>
                                              <p:pRg st="2" end="2"/>
                                            </p:txEl>
                                          </p:spTgt>
                                        </p:tgtEl>
                                        <p:attrNameLst>
                                          <p:attrName>style.visibility</p:attrName>
                                        </p:attrNameLst>
                                      </p:cBhvr>
                                      <p:to>
                                        <p:strVal val="visible"/>
                                      </p:to>
                                    </p:set>
                                    <p:animEffect transition="in" filter="wipe(down)">
                                      <p:cBhvr>
                                        <p:cTn id="16" dur="500"/>
                                        <p:tgtEl>
                                          <p:spTgt spid="6149">
                                            <p:txEl>
                                              <p:pRg st="2" end="2"/>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animEffect transition="in" filter="wipe(down)">
                                      <p:cBhvr>
                                        <p:cTn id="19" dur="500"/>
                                        <p:tgtEl>
                                          <p:spTgt spid="6149">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6149">
                                            <p:txEl>
                                              <p:pRg st="6" end="6"/>
                                            </p:txEl>
                                          </p:spTgt>
                                        </p:tgtEl>
                                        <p:attrNameLst>
                                          <p:attrName>style.visibility</p:attrName>
                                        </p:attrNameLst>
                                      </p:cBhvr>
                                      <p:to>
                                        <p:strVal val="visible"/>
                                      </p:to>
                                    </p:set>
                                    <p:animEffect transition="in" filter="wipe(down)">
                                      <p:cBhvr>
                                        <p:cTn id="22" dur="500"/>
                                        <p:tgtEl>
                                          <p:spTgt spid="61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2077085" y="783590"/>
            <a:ext cx="8037195" cy="129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indent="0" algn="just" fontAlgn="base">
              <a:lnSpc>
                <a:spcPct val="130000"/>
              </a:lnSpc>
              <a:spcBef>
                <a:spcPct val="0"/>
              </a:spcBef>
              <a:spcAft>
                <a:spcPct val="0"/>
              </a:spcAft>
              <a:buFont typeface="Arial" panose="020B0604020202020204" pitchFamily="34" charset="0"/>
              <a:buNone/>
            </a:pPr>
            <a:r>
              <a:rPr lang="en-US" altLang="zh-CN" b="1">
                <a:solidFill>
                  <a:srgbClr val="000099"/>
                </a:solidFill>
                <a:latin typeface="华文楷体" panose="02010600040101010101" pitchFamily="2" charset="-122"/>
                <a:ea typeface="华文楷体" panose="02010600040101010101" pitchFamily="2" charset="-122"/>
              </a:rPr>
              <a:t>  </a:t>
            </a:r>
            <a:r>
              <a:rPr lang="en-US" alt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以往的图像识别普遍使用常规的尺度压缩方法。</a:t>
            </a:r>
            <a:r>
              <a:rPr lang="zh-CN" altLang="en-US" sz="2000" b="1">
                <a:solidFill>
                  <a:srgbClr val="FF0000"/>
                </a:solidFill>
                <a:latin typeface="华文楷体" panose="02010600040101010101" pitchFamily="2" charset="-122"/>
                <a:ea typeface="华文楷体" panose="02010600040101010101" pitchFamily="2" charset="-122"/>
              </a:rPr>
              <a:t>而深度学习方法的引入再次打破了原有方法的性能壁垒，使性能得到大幅提升。</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基于深度学习的物体识别如下图所示：</a:t>
            </a:r>
          </a:p>
        </p:txBody>
      </p:sp>
      <p:pic>
        <p:nvPicPr>
          <p:cNvPr id="2" name="图片 1"/>
          <p:cNvPicPr>
            <a:picLocks noChangeAspect="1"/>
          </p:cNvPicPr>
          <p:nvPr/>
        </p:nvPicPr>
        <p:blipFill>
          <a:blip r:embed="rId2"/>
          <a:stretch>
            <a:fillRect/>
          </a:stretch>
        </p:blipFill>
        <p:spPr>
          <a:xfrm>
            <a:off x="2787015" y="2075180"/>
            <a:ext cx="5982335" cy="44805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up)">
                                      <p:cBhvr>
                                        <p:cTn id="7" dur="500"/>
                                        <p:tgtEl>
                                          <p:spTgt spid="6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2077085" y="783590"/>
            <a:ext cx="8037195" cy="891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indent="0" algn="just" fontAlgn="base">
              <a:lnSpc>
                <a:spcPct val="130000"/>
              </a:lnSpc>
              <a:spcBef>
                <a:spcPct val="0"/>
              </a:spcBef>
              <a:spcAft>
                <a:spcPct val="0"/>
              </a:spcAft>
              <a:buFont typeface="Arial" panose="020B0604020202020204" pitchFamily="34" charset="0"/>
              <a:buNone/>
            </a:pPr>
            <a:r>
              <a:rPr lang="en-US" altLang="zh-CN" b="1">
                <a:solidFill>
                  <a:srgbClr val="000099"/>
                </a:solidFill>
                <a:latin typeface="华文楷体" panose="02010600040101010101" pitchFamily="2" charset="-122"/>
                <a:ea typeface="华文楷体" panose="02010600040101010101" pitchFamily="2" charset="-122"/>
              </a:rPr>
              <a:t>   </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同时期</a:t>
            </a:r>
            <a:r>
              <a:rPr lang="zh-CN" altLang="en-US" sz="2000" b="1">
                <a:solidFill>
                  <a:srgbClr val="FF0000"/>
                </a:solidFill>
                <a:latin typeface="华文楷体" panose="02010600040101010101" pitchFamily="2" charset="-122"/>
                <a:ea typeface="华文楷体" panose="02010600040101010101" pitchFamily="2" charset="-122"/>
              </a:rPr>
              <a:t>谷歌开发</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的自动学习方法通过</a:t>
            </a:r>
            <a:r>
              <a:rPr lang="zh-CN" altLang="en-US" sz="2000" b="1">
                <a:solidFill>
                  <a:srgbClr val="FF0000"/>
                </a:solidFill>
                <a:latin typeface="华文楷体" panose="02010600040101010101" pitchFamily="2" charset="-122"/>
                <a:ea typeface="华文楷体" panose="02010600040101010101" pitchFamily="2" charset="-122"/>
              </a:rPr>
              <a:t>深度学习</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实现了猫脸识别，使深度学习更广为人知，如下图所示：</a:t>
            </a:r>
          </a:p>
        </p:txBody>
      </p:sp>
      <p:pic>
        <p:nvPicPr>
          <p:cNvPr id="3" name="图片 2"/>
          <p:cNvPicPr>
            <a:picLocks noChangeAspect="1"/>
          </p:cNvPicPr>
          <p:nvPr/>
        </p:nvPicPr>
        <p:blipFill>
          <a:blip r:embed="rId2"/>
          <a:stretch>
            <a:fillRect/>
          </a:stretch>
        </p:blipFill>
        <p:spPr>
          <a:xfrm>
            <a:off x="2752090" y="1593850"/>
            <a:ext cx="5671820" cy="46805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up)">
                                      <p:cBhvr>
                                        <p:cTn id="7" dur="500"/>
                                        <p:tgtEl>
                                          <p:spTgt spid="6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2077720" y="748665"/>
            <a:ext cx="8037195" cy="1691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just" fontAlgn="base">
              <a:lnSpc>
                <a:spcPct val="130000"/>
              </a:lnSpc>
              <a:buClrTx/>
              <a:buSzTx/>
              <a:buFont typeface="Arial" panose="020B0604020202020204" pitchFamily="34" charset="0"/>
              <a:buNone/>
            </a:pPr>
            <a:r>
              <a:rPr lang="en-US" altLang="zh-CN" b="1">
                <a:solidFill>
                  <a:srgbClr val="000099"/>
                </a:solidFill>
                <a:latin typeface="华文楷体" panose="02010600040101010101" pitchFamily="2" charset="-122"/>
                <a:ea typeface="华文楷体" panose="02010600040101010101" pitchFamily="2" charset="-122"/>
              </a:rPr>
              <a:t>   </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硬件的进步主要体现在 GPU 的问世，其高性能为深度学习飞跃性发展提供了硬件支撑。</a:t>
            </a:r>
            <a:r>
              <a:rPr lang="zh-CN" altLang="en-US" sz="2000" b="1">
                <a:solidFill>
                  <a:srgbClr val="000099"/>
                </a:solidFill>
                <a:latin typeface="华文楷体" panose="02010600040101010101" pitchFamily="2" charset="-122"/>
                <a:ea typeface="华文楷体" panose="02010600040101010101" pitchFamily="2" charset="-122"/>
              </a:rPr>
              <a:t> </a:t>
            </a:r>
            <a:r>
              <a:rPr lang="zh-CN" altLang="en-US" sz="2000" b="1">
                <a:solidFill>
                  <a:srgbClr val="FF0000"/>
                </a:solidFill>
                <a:latin typeface="华文楷体" panose="02010600040101010101" pitchFamily="2" charset="-122"/>
                <a:ea typeface="华文楷体" panose="02010600040101010101" pitchFamily="2" charset="-122"/>
              </a:rPr>
              <a:t>GPU</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是</a:t>
            </a:r>
            <a:r>
              <a:rPr lang="zh-CN" altLang="en-US" sz="2000" b="1">
                <a:solidFill>
                  <a:srgbClr val="FF0000"/>
                </a:solidFill>
                <a:latin typeface="华文楷体" panose="02010600040101010101" pitchFamily="2" charset="-122"/>
                <a:ea typeface="华文楷体" panose="02010600040101010101" pitchFamily="2" charset="-122"/>
              </a:rPr>
              <a:t>图形处理器（ Graphics Processmg Unit）</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的简称，专门用在游戏或图形软件等图形处理单元。如下图所示：</a:t>
            </a:r>
          </a:p>
        </p:txBody>
      </p:sp>
      <p:pic>
        <p:nvPicPr>
          <p:cNvPr id="2" name="图片 1"/>
          <p:cNvPicPr>
            <a:picLocks noChangeAspect="1"/>
          </p:cNvPicPr>
          <p:nvPr/>
        </p:nvPicPr>
        <p:blipFill>
          <a:blip r:embed="rId2"/>
          <a:stretch>
            <a:fillRect/>
          </a:stretch>
        </p:blipFill>
        <p:spPr>
          <a:xfrm>
            <a:off x="2943860" y="2440305"/>
            <a:ext cx="5447665" cy="38423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up)">
                                      <p:cBhvr>
                                        <p:cTn id="7" dur="500"/>
                                        <p:tgtEl>
                                          <p:spTgt spid="6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平衡">
  <a:themeElements>
    <a:clrScheme name="1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1_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1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平衡">
  <a:themeElements>
    <a:clrScheme name="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874</Words>
  <Application>Microsoft Office PowerPoint</Application>
  <PresentationFormat>宽屏</PresentationFormat>
  <Paragraphs>92</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17</vt:i4>
      </vt:variant>
    </vt:vector>
  </HeadingPairs>
  <TitlesOfParts>
    <vt:vector size="32" baseType="lpstr">
      <vt:lpstr>Batang</vt:lpstr>
      <vt:lpstr>ESSTIXThirteen</vt:lpstr>
      <vt:lpstr>华文楷体</vt:lpstr>
      <vt:lpstr>华文行楷</vt:lpstr>
      <vt:lpstr>宋体</vt:lpstr>
      <vt:lpstr>Arial</vt:lpstr>
      <vt:lpstr>Calibri</vt:lpstr>
      <vt:lpstr>Franklin Gothic Book</vt:lpstr>
      <vt:lpstr>Monotype Corsiva</vt:lpstr>
      <vt:lpstr>Perpetua</vt:lpstr>
      <vt:lpstr>Tahoma</vt:lpstr>
      <vt:lpstr>Times New Roman</vt:lpstr>
      <vt:lpstr>Wingdings 2</vt:lpstr>
      <vt:lpstr>1_平衡</vt:lpstr>
      <vt:lpstr>平衡</vt:lpstr>
      <vt:lpstr> 图解深度学习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zhaoxinbo</dc:creator>
  <cp:lastModifiedBy>Zhao</cp:lastModifiedBy>
  <cp:revision>240</cp:revision>
  <dcterms:created xsi:type="dcterms:W3CDTF">2020-02-20T08:56:00Z</dcterms:created>
  <dcterms:modified xsi:type="dcterms:W3CDTF">2021-09-07T09:24:43Z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