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 ContentType="application/msword"/>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9"/>
  </p:notesMasterIdLst>
  <p:sldIdLst>
    <p:sldId id="616" r:id="rId5"/>
    <p:sldId id="617" r:id="rId6"/>
    <p:sldId id="618" r:id="rId7"/>
    <p:sldId id="619" r:id="rId8"/>
    <p:sldId id="620" r:id="rId9"/>
    <p:sldId id="621" r:id="rId10"/>
    <p:sldId id="622" r:id="rId11"/>
    <p:sldId id="623" r:id="rId12"/>
    <p:sldId id="624" r:id="rId13"/>
    <p:sldId id="625" r:id="rId14"/>
    <p:sldId id="626" r:id="rId15"/>
    <p:sldId id="627" r:id="rId16"/>
    <p:sldId id="628" r:id="rId17"/>
    <p:sldId id="629" r:id="rId18"/>
    <p:sldId id="630" r:id="rId20"/>
    <p:sldId id="631" r:id="rId21"/>
    <p:sldId id="632" r:id="rId22"/>
    <p:sldId id="633" r:id="rId23"/>
    <p:sldId id="634" r:id="rId24"/>
    <p:sldId id="635" r:id="rId25"/>
    <p:sldId id="636" r:id="rId26"/>
    <p:sldId id="637" r:id="rId27"/>
    <p:sldId id="638" r:id="rId28"/>
    <p:sldId id="678" r:id="rId29"/>
    <p:sldId id="640" r:id="rId30"/>
    <p:sldId id="641" r:id="rId31"/>
    <p:sldId id="642" r:id="rId32"/>
    <p:sldId id="645" r:id="rId33"/>
    <p:sldId id="646" r:id="rId34"/>
    <p:sldId id="647" r:id="rId35"/>
    <p:sldId id="648" r:id="rId36"/>
    <p:sldId id="649" r:id="rId37"/>
    <p:sldId id="650" r:id="rId38"/>
    <p:sldId id="651" r:id="rId39"/>
    <p:sldId id="652" r:id="rId40"/>
    <p:sldId id="653" r:id="rId41"/>
    <p:sldId id="654" r:id="rId42"/>
    <p:sldId id="655" r:id="rId43"/>
    <p:sldId id="656" r:id="rId44"/>
    <p:sldId id="657" r:id="rId45"/>
    <p:sldId id="658" r:id="rId46"/>
    <p:sldId id="659" r:id="rId47"/>
    <p:sldId id="660" r:id="rId48"/>
    <p:sldId id="661" r:id="rId49"/>
    <p:sldId id="662" r:id="rId50"/>
    <p:sldId id="663" r:id="rId51"/>
    <p:sldId id="664" r:id="rId52"/>
    <p:sldId id="665" r:id="rId53"/>
    <p:sldId id="666" r:id="rId54"/>
    <p:sldId id="667" r:id="rId55"/>
    <p:sldId id="668" r:id="rId56"/>
    <p:sldId id="669" r:id="rId57"/>
    <p:sldId id="670" r:id="rId58"/>
    <p:sldId id="671" r:id="rId59"/>
    <p:sldId id="672" r:id="rId60"/>
    <p:sldId id="673" r:id="rId61"/>
    <p:sldId id="674" r:id="rId62"/>
    <p:sldId id="675" r:id="rId63"/>
    <p:sldId id="676" r:id="rId64"/>
    <p:sldId id="677" r:id="rId65"/>
  </p:sldIdLst>
  <p:sldSz cx="12192000" cy="6858000"/>
  <p:notesSz cx="6858000" cy="9144000"/>
  <p:custDataLst>
    <p:tags r:id="rId6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54"/>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9" Type="http://schemas.openxmlformats.org/officeDocument/2006/relationships/tags" Target="tags/tag868.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4" Type="http://schemas.openxmlformats.org/officeDocument/2006/relationships/image" Target="../media/image26.wmf"/><Relationship Id="rId13" Type="http://schemas.openxmlformats.org/officeDocument/2006/relationships/image" Target="../media/image25.wmf"/><Relationship Id="rId12" Type="http://schemas.openxmlformats.org/officeDocument/2006/relationships/image" Target="../media/image24.wmf"/><Relationship Id="rId11" Type="http://schemas.openxmlformats.org/officeDocument/2006/relationships/image" Target="../media/image23.wmf"/><Relationship Id="rId10" Type="http://schemas.openxmlformats.org/officeDocument/2006/relationships/image" Target="../media/image22.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西格蒙德·弗洛伊德(Sigmund Freud,1856—1939年)</a:t>
            </a:r>
            <a:r>
              <a:rPr lang="en-US" altLang="zh-CN"/>
              <a:t>,奥地利心理学家,</a:t>
            </a:r>
            <a:r>
              <a:rPr lang="zh-CN" altLang="en-US"/>
              <a:t>《梦的解析》</a:t>
            </a:r>
            <a:endParaRPr lang="zh-CN" altLang="en-US"/>
          </a:p>
          <a:p>
            <a:r>
              <a:rPr lang="en-US" altLang="zh-CN"/>
              <a:t>罗伯特·弗洛伊德</a:t>
            </a:r>
            <a:r>
              <a:rPr lang="zh-CN" altLang="en-US"/>
              <a:t>（Robert W．Floyd，1936－2001），斯坦福大学，计算机科学家，1978年图灵奖得主</a:t>
            </a:r>
            <a:endParaRPr lang="zh-CN" altLang="en-US"/>
          </a:p>
          <a:p>
            <a:r>
              <a:rPr lang="zh-CN" altLang="en-US"/>
              <a:t>Floyd算法又称为插点法，是一种利用动态规划的思想寻找给定的加权图中多源点之间最短路径的算法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91AF46-B64F-460F-923A-D2872D3FA134}"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状态转移方程：</a:t>
            </a:r>
            <a:r>
              <a:rPr kumimoji="1" lang="en-US" altLang="zh-CN" dirty="0">
                <a:solidFill>
                  <a:srgbClr val="FFFF00"/>
                </a:solidFill>
                <a:cs typeface="Times New Roman" panose="02020603050405020304" pitchFamily="18" charset="0"/>
                <a:sym typeface="+mn-ea"/>
              </a:rPr>
              <a:t>D</a:t>
            </a:r>
            <a:r>
              <a:rPr kumimoji="1" lang="en-US" altLang="zh-CN" baseline="30000" dirty="0">
                <a:solidFill>
                  <a:srgbClr val="FFFF00"/>
                </a:solidFill>
                <a:cs typeface="Times New Roman" panose="02020603050405020304" pitchFamily="18" charset="0"/>
                <a:sym typeface="+mn-ea"/>
              </a:rPr>
              <a:t>(k)</a:t>
            </a:r>
            <a:r>
              <a:rPr kumimoji="1" lang="en-US" altLang="zh-CN" dirty="0">
                <a:solidFill>
                  <a:srgbClr val="FFFF00"/>
                </a:solidFill>
                <a:cs typeface="Times New Roman" panose="02020603050405020304" pitchFamily="18" charset="0"/>
                <a:sym typeface="+mn-ea"/>
              </a:rPr>
              <a:t>[i][j] = Min{D</a:t>
            </a:r>
            <a:r>
              <a:rPr kumimoji="1" lang="en-US" altLang="zh-CN" baseline="30000" dirty="0">
                <a:solidFill>
                  <a:srgbClr val="FFFF00"/>
                </a:solidFill>
                <a:cs typeface="Times New Roman" panose="02020603050405020304" pitchFamily="18" charset="0"/>
                <a:sym typeface="+mn-ea"/>
              </a:rPr>
              <a:t>(k-1)</a:t>
            </a:r>
            <a:r>
              <a:rPr kumimoji="1" lang="en-US" altLang="zh-CN" dirty="0">
                <a:solidFill>
                  <a:srgbClr val="FFFF00"/>
                </a:solidFill>
                <a:cs typeface="Times New Roman" panose="02020603050405020304" pitchFamily="18" charset="0"/>
                <a:sym typeface="+mn-ea"/>
              </a:rPr>
              <a:t>[i][j], D</a:t>
            </a:r>
            <a:r>
              <a:rPr kumimoji="1" lang="en-US" altLang="zh-CN" baseline="30000" dirty="0">
                <a:solidFill>
                  <a:srgbClr val="FFFF00"/>
                </a:solidFill>
                <a:cs typeface="Times New Roman" panose="02020603050405020304" pitchFamily="18" charset="0"/>
                <a:sym typeface="+mn-ea"/>
              </a:rPr>
              <a:t>(k-1)</a:t>
            </a:r>
            <a:r>
              <a:rPr kumimoji="1" lang="en-US" altLang="zh-CN" dirty="0">
                <a:solidFill>
                  <a:srgbClr val="FFFF00"/>
                </a:solidFill>
                <a:cs typeface="Times New Roman" panose="02020603050405020304" pitchFamily="18" charset="0"/>
                <a:sym typeface="+mn-ea"/>
              </a:rPr>
              <a:t>[i][k]+D</a:t>
            </a:r>
            <a:r>
              <a:rPr kumimoji="1" lang="en-US" altLang="zh-CN" baseline="30000" dirty="0">
                <a:solidFill>
                  <a:srgbClr val="FFFF00"/>
                </a:solidFill>
                <a:cs typeface="Times New Roman" panose="02020603050405020304" pitchFamily="18" charset="0"/>
                <a:sym typeface="+mn-ea"/>
              </a:rPr>
              <a:t>(k-1)</a:t>
            </a:r>
            <a:r>
              <a:rPr kumimoji="1" lang="en-US" altLang="zh-CN" dirty="0">
                <a:solidFill>
                  <a:srgbClr val="FFFF00"/>
                </a:solidFill>
                <a:cs typeface="Times New Roman" panose="02020603050405020304" pitchFamily="18" charset="0"/>
                <a:sym typeface="+mn-ea"/>
              </a:rPr>
              <a:t>[k][j]}</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状态转移方程：</a:t>
            </a:r>
            <a:r>
              <a:rPr kumimoji="1" lang="en-US" altLang="zh-CN" dirty="0">
                <a:solidFill>
                  <a:srgbClr val="FFFF00"/>
                </a:solidFill>
                <a:cs typeface="Times New Roman" panose="02020603050405020304" pitchFamily="18" charset="0"/>
                <a:sym typeface="+mn-ea"/>
              </a:rPr>
              <a:t>D</a:t>
            </a:r>
            <a:r>
              <a:rPr kumimoji="1" lang="en-US" altLang="zh-CN" baseline="30000" dirty="0">
                <a:solidFill>
                  <a:srgbClr val="FFFF00"/>
                </a:solidFill>
                <a:cs typeface="Times New Roman" panose="02020603050405020304" pitchFamily="18" charset="0"/>
                <a:sym typeface="+mn-ea"/>
              </a:rPr>
              <a:t>(k)</a:t>
            </a:r>
            <a:r>
              <a:rPr kumimoji="1" lang="en-US" altLang="zh-CN" dirty="0">
                <a:solidFill>
                  <a:srgbClr val="FFFF00"/>
                </a:solidFill>
                <a:cs typeface="Times New Roman" panose="02020603050405020304" pitchFamily="18" charset="0"/>
                <a:sym typeface="+mn-ea"/>
              </a:rPr>
              <a:t>[i][j] = Min{D</a:t>
            </a:r>
            <a:r>
              <a:rPr kumimoji="1" lang="en-US" altLang="zh-CN" baseline="30000" dirty="0">
                <a:solidFill>
                  <a:srgbClr val="FFFF00"/>
                </a:solidFill>
                <a:cs typeface="Times New Roman" panose="02020603050405020304" pitchFamily="18" charset="0"/>
                <a:sym typeface="+mn-ea"/>
              </a:rPr>
              <a:t>(k-1)</a:t>
            </a:r>
            <a:r>
              <a:rPr kumimoji="1" lang="en-US" altLang="zh-CN" dirty="0">
                <a:solidFill>
                  <a:srgbClr val="FFFF00"/>
                </a:solidFill>
                <a:cs typeface="Times New Roman" panose="02020603050405020304" pitchFamily="18" charset="0"/>
                <a:sym typeface="+mn-ea"/>
              </a:rPr>
              <a:t>[i][j], D</a:t>
            </a:r>
            <a:r>
              <a:rPr kumimoji="1" lang="en-US" altLang="zh-CN" baseline="30000" dirty="0">
                <a:solidFill>
                  <a:srgbClr val="FFFF00"/>
                </a:solidFill>
                <a:cs typeface="Times New Roman" panose="02020603050405020304" pitchFamily="18" charset="0"/>
                <a:sym typeface="+mn-ea"/>
              </a:rPr>
              <a:t>(k-1)</a:t>
            </a:r>
            <a:r>
              <a:rPr kumimoji="1" lang="en-US" altLang="zh-CN" dirty="0">
                <a:solidFill>
                  <a:srgbClr val="FFFF00"/>
                </a:solidFill>
                <a:cs typeface="Times New Roman" panose="02020603050405020304" pitchFamily="18" charset="0"/>
                <a:sym typeface="+mn-ea"/>
              </a:rPr>
              <a:t>[i][k]+D</a:t>
            </a:r>
            <a:r>
              <a:rPr kumimoji="1" lang="en-US" altLang="zh-CN" baseline="30000" dirty="0">
                <a:solidFill>
                  <a:srgbClr val="FFFF00"/>
                </a:solidFill>
                <a:cs typeface="Times New Roman" panose="02020603050405020304" pitchFamily="18" charset="0"/>
                <a:sym typeface="+mn-ea"/>
              </a:rPr>
              <a:t>(k-1)</a:t>
            </a:r>
            <a:r>
              <a:rPr kumimoji="1" lang="en-US" altLang="zh-CN" dirty="0">
                <a:solidFill>
                  <a:srgbClr val="FFFF00"/>
                </a:solidFill>
                <a:cs typeface="Times New Roman" panose="02020603050405020304" pitchFamily="18" charset="0"/>
                <a:sym typeface="+mn-ea"/>
              </a:rPr>
              <a:t>[k][j]}</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Ⅰ </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自反性：对任意</a:t>
            </a:r>
            <a:r>
              <a:rPr lang="en-US" altLang="zh-CN" sz="1200" b="0" i="0" kern="1200" dirty="0" err="1">
                <a:solidFill>
                  <a:schemeClr val="tx1"/>
                </a:solidFill>
                <a:effectLst/>
                <a:latin typeface="Times New Roman" panose="02020603050405020304" pitchFamily="18" charset="0"/>
                <a:ea typeface="宋体" panose="02010600030101010101" pitchFamily="2" charset="-122"/>
                <a:cs typeface="+mn-cs"/>
              </a:rPr>
              <a:t>x∈X</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，有</a:t>
            </a:r>
            <a:r>
              <a:rPr lang="en-US" altLang="zh-CN" sz="1200" b="0" i="0" kern="1200" dirty="0" err="1">
                <a:solidFill>
                  <a:schemeClr val="tx1"/>
                </a:solidFill>
                <a:effectLst/>
                <a:latin typeface="Times New Roman" panose="02020603050405020304" pitchFamily="18" charset="0"/>
                <a:ea typeface="宋体" panose="02010600030101010101" pitchFamily="2" charset="-122"/>
                <a:cs typeface="+mn-cs"/>
              </a:rPr>
              <a:t>xRx</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a:t>
            </a:r>
            <a:br>
              <a:rPr lang="zh-CN" altLang="en-US" dirty="0"/>
            </a:b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Ⅱ </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反对称性（即反对称关系）：对任意</a:t>
            </a:r>
            <a:r>
              <a:rPr lang="en-US" altLang="zh-CN" sz="1200" b="0" i="0" kern="1200" dirty="0" err="1">
                <a:solidFill>
                  <a:schemeClr val="tx1"/>
                </a:solidFill>
                <a:effectLst/>
                <a:latin typeface="Times New Roman" panose="02020603050405020304" pitchFamily="18" charset="0"/>
                <a:ea typeface="宋体" panose="02010600030101010101" pitchFamily="2" charset="-122"/>
                <a:cs typeface="+mn-cs"/>
              </a:rPr>
              <a:t>x,y∈X</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，若</a:t>
            </a:r>
            <a:r>
              <a:rPr lang="en-US" altLang="zh-CN" sz="1200" b="0" i="0" kern="1200" dirty="0" err="1">
                <a:solidFill>
                  <a:schemeClr val="tx1"/>
                </a:solidFill>
                <a:effectLst/>
                <a:latin typeface="Times New Roman" panose="02020603050405020304" pitchFamily="18" charset="0"/>
                <a:ea typeface="宋体" panose="02010600030101010101" pitchFamily="2" charset="-122"/>
                <a:cs typeface="+mn-cs"/>
              </a:rPr>
              <a:t>xRy</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，且</a:t>
            </a:r>
            <a:r>
              <a:rPr lang="en-US" altLang="zh-CN" sz="1200" b="0" i="0" kern="1200" dirty="0" err="1">
                <a:solidFill>
                  <a:schemeClr val="tx1"/>
                </a:solidFill>
                <a:effectLst/>
                <a:latin typeface="Times New Roman" panose="02020603050405020304" pitchFamily="18" charset="0"/>
                <a:ea typeface="宋体" panose="02010600030101010101" pitchFamily="2" charset="-122"/>
                <a:cs typeface="+mn-cs"/>
              </a:rPr>
              <a:t>yRx</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，则</a:t>
            </a: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x=y</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a:t>
            </a:r>
            <a:br>
              <a:rPr lang="zh-CN" altLang="en-US" dirty="0"/>
            </a:b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Ⅲ </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传递性：对任意</a:t>
            </a: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x, </a:t>
            </a:r>
            <a:r>
              <a:rPr lang="en-US" altLang="zh-CN" sz="1200" b="0" i="0" kern="1200" dirty="0" err="1">
                <a:solidFill>
                  <a:schemeClr val="tx1"/>
                </a:solidFill>
                <a:effectLst/>
                <a:latin typeface="Times New Roman" panose="02020603050405020304" pitchFamily="18" charset="0"/>
                <a:ea typeface="宋体" panose="02010600030101010101" pitchFamily="2" charset="-122"/>
                <a:cs typeface="+mn-cs"/>
              </a:rPr>
              <a:t>y,z∈X</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，若</a:t>
            </a:r>
            <a:r>
              <a:rPr lang="en-US" altLang="zh-CN" sz="1200" b="0" i="0" kern="1200" dirty="0" err="1">
                <a:solidFill>
                  <a:schemeClr val="tx1"/>
                </a:solidFill>
                <a:effectLst/>
                <a:latin typeface="Times New Roman" panose="02020603050405020304" pitchFamily="18" charset="0"/>
                <a:ea typeface="宋体" panose="02010600030101010101" pitchFamily="2" charset="-122"/>
                <a:cs typeface="+mn-cs"/>
              </a:rPr>
              <a:t>xRy</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，且</a:t>
            </a:r>
            <a:r>
              <a:rPr lang="en-US" altLang="zh-CN" sz="1200" b="0" i="0" kern="1200" dirty="0" err="1">
                <a:solidFill>
                  <a:schemeClr val="tx1"/>
                </a:solidFill>
                <a:effectLst/>
                <a:latin typeface="Times New Roman" panose="02020603050405020304" pitchFamily="18" charset="0"/>
                <a:ea typeface="宋体" panose="02010600030101010101" pitchFamily="2" charset="-122"/>
                <a:cs typeface="+mn-cs"/>
              </a:rPr>
              <a:t>yRz</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，则</a:t>
            </a:r>
            <a:r>
              <a:rPr lang="en-US" altLang="zh-CN" sz="1200" b="0" i="0" kern="1200" dirty="0" err="1">
                <a:solidFill>
                  <a:schemeClr val="tx1"/>
                </a:solidFill>
                <a:effectLst/>
                <a:latin typeface="Times New Roman" panose="02020603050405020304" pitchFamily="18" charset="0"/>
                <a:ea typeface="宋体" panose="02010600030101010101" pitchFamily="2" charset="-122"/>
                <a:cs typeface="+mn-cs"/>
              </a:rPr>
              <a:t>xRz</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 则称</a:t>
            </a: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R</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为</a:t>
            </a: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A</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上的偏序关系。</a:t>
            </a:r>
            <a:endParaRPr lang="zh-CN" altLang="en-US" dirty="0"/>
          </a:p>
        </p:txBody>
      </p:sp>
      <p:sp>
        <p:nvSpPr>
          <p:cNvPr id="4" name="灯片编号占位符 3"/>
          <p:cNvSpPr>
            <a:spLocks noGrp="1"/>
          </p:cNvSpPr>
          <p:nvPr>
            <p:ph type="sldNum" sz="quarter" idx="5"/>
          </p:nvPr>
        </p:nvSpPr>
        <p:spPr/>
        <p:txBody>
          <a:bodyPr/>
          <a:lstStyle/>
          <a:p>
            <a:fld id="{3F91AF46-B64F-460F-923A-D2872D3FA134}"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09570" name="Group 2"/>
          <p:cNvGrpSpPr/>
          <p:nvPr/>
        </p:nvGrpSpPr>
        <p:grpSpPr bwMode="auto">
          <a:xfrm>
            <a:off x="0" y="3902075"/>
            <a:ext cx="4533900" cy="2949575"/>
            <a:chOff x="0" y="2458"/>
            <a:chExt cx="2142" cy="1858"/>
          </a:xfrm>
        </p:grpSpPr>
        <p:sp>
          <p:nvSpPr>
            <p:cNvPr id="109571"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2"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3"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4"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5"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9576"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9577"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9578" name="Rectangle 10"/>
          <p:cNvSpPr>
            <a:spLocks noGrp="1" noChangeArrowheads="1"/>
          </p:cNvSpPr>
          <p:nvPr>
            <p:ph type="ctrTitle" sz="quarter"/>
          </p:nvPr>
        </p:nvSpPr>
        <p:spPr>
          <a:xfrm>
            <a:off x="914400" y="1873250"/>
            <a:ext cx="10363200" cy="1555750"/>
          </a:xfrm>
        </p:spPr>
        <p:txBody>
          <a:bodyPr/>
          <a:lstStyle>
            <a:lvl1pPr>
              <a:defRPr sz="4800"/>
            </a:lvl1pPr>
          </a:lstStyle>
          <a:p>
            <a:pPr lvl="0"/>
            <a:r>
              <a:rPr lang="zh-CN" altLang="en-US" noProof="0"/>
              <a:t>单击此处编辑母版标题样式</a:t>
            </a:r>
            <a:endParaRPr lang="zh-CN" altLang="en-US" noProof="0"/>
          </a:p>
        </p:txBody>
      </p:sp>
      <p:sp>
        <p:nvSpPr>
          <p:cNvPr id="109579" name="Rectangle 11"/>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09580" name="Rectangle 12"/>
          <p:cNvSpPr>
            <a:spLocks noGrp="1" noChangeArrowheads="1"/>
          </p:cNvSpPr>
          <p:nvPr>
            <p:ph type="dt" sz="quarter" idx="2"/>
          </p:nvPr>
        </p:nvSpPr>
        <p:spPr/>
        <p:txBody>
          <a:bodyPr/>
          <a:lstStyle>
            <a:lvl1pPr>
              <a:defRPr/>
            </a:lvl1pPr>
          </a:lstStyle>
          <a:p>
            <a:endParaRPr lang="en-US" altLang="zh-CN"/>
          </a:p>
        </p:txBody>
      </p:sp>
      <p:sp>
        <p:nvSpPr>
          <p:cNvPr id="109581" name="Rectangle 13"/>
          <p:cNvSpPr>
            <a:spLocks noGrp="1" noChangeArrowheads="1"/>
          </p:cNvSpPr>
          <p:nvPr>
            <p:ph type="ftr" sz="quarter" idx="3"/>
          </p:nvPr>
        </p:nvSpPr>
        <p:spPr>
          <a:xfrm>
            <a:off x="4165600" y="6248400"/>
            <a:ext cx="3860800" cy="457200"/>
          </a:xfrm>
        </p:spPr>
        <p:txBody>
          <a:bodyPr bIns="45720" anchor="t"/>
          <a:lstStyle>
            <a:lvl1pPr>
              <a:defRPr/>
            </a:lvl1pPr>
          </a:lstStyle>
          <a:p>
            <a:endParaRPr lang="en-US" altLang="zh-CN"/>
          </a:p>
        </p:txBody>
      </p:sp>
      <p:sp>
        <p:nvSpPr>
          <p:cNvPr id="109582" name="Rectangle 14"/>
          <p:cNvSpPr>
            <a:spLocks noGrp="1" noChangeArrowheads="1"/>
          </p:cNvSpPr>
          <p:nvPr>
            <p:ph type="sldNum" sz="quarter" idx="4"/>
          </p:nvPr>
        </p:nvSpPr>
        <p:spPr/>
        <p:txBody>
          <a:bodyPr/>
          <a:lstStyle>
            <a:lvl1pPr>
              <a:defRPr/>
            </a:lvl1pPr>
          </a:lstStyle>
          <a:p>
            <a:fld id="{52100A14-CF5F-4BA0-952F-58A050EDB8A7}" type="slidenum">
              <a:rPr lang="en-US" altLang="zh-CN"/>
            </a:fld>
            <a:endParaRPr lang="en-US" altLang="zh-CN"/>
          </a:p>
        </p:txBody>
      </p:sp>
      <p:grpSp>
        <p:nvGrpSpPr>
          <p:cNvPr id="21" name="组合 20"/>
          <p:cNvGrpSpPr/>
          <p:nvPr userDrawn="1"/>
        </p:nvGrpSpPr>
        <p:grpSpPr>
          <a:xfrm>
            <a:off x="-8468" y="0"/>
            <a:ext cx="12208935" cy="846456"/>
            <a:chOff x="-7938" y="-11113"/>
            <a:chExt cx="9156701" cy="846456"/>
          </a:xfrm>
        </p:grpSpPr>
        <p:grpSp>
          <p:nvGrpSpPr>
            <p:cNvPr id="22" name="Group 16"/>
            <p:cNvGrpSpPr/>
            <p:nvPr userDrawn="1"/>
          </p:nvGrpSpPr>
          <p:grpSpPr bwMode="auto">
            <a:xfrm>
              <a:off x="-7938" y="-11113"/>
              <a:ext cx="9156701" cy="836613"/>
              <a:chOff x="1" y="0"/>
              <a:chExt cx="5768" cy="527"/>
            </a:xfrm>
          </p:grpSpPr>
          <p:sp>
            <p:nvSpPr>
              <p:cNvPr id="25" name="Rectangle 17"/>
              <p:cNvSpPr>
                <a:spLocks noChangeArrowheads="1"/>
              </p:cNvSpPr>
              <p:nvPr userDrawn="1"/>
            </p:nvSpPr>
            <p:spPr bwMode="auto">
              <a:xfrm>
                <a:off x="9" y="0"/>
                <a:ext cx="5760" cy="5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pic>
            <p:nvPicPr>
              <p:cNvPr id="26" name="Picture 18" descr="title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
                <a:ext cx="197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Text Box 19"/>
            <p:cNvSpPr txBox="1">
              <a:spLocks noChangeArrowheads="1"/>
            </p:cNvSpPr>
            <p:nvPr userDrawn="1"/>
          </p:nvSpPr>
          <p:spPr bwMode="auto">
            <a:xfrm>
              <a:off x="7153117" y="0"/>
              <a:ext cx="1989296"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2800" dirty="0">
                  <a:solidFill>
                    <a:srgbClr val="0000FF"/>
                  </a:solidFill>
                  <a:ea typeface="华文新魏" panose="02010800040101010101" pitchFamily="2" charset="-122"/>
                </a:rPr>
                <a:t>Data Structures</a:t>
              </a:r>
              <a:endParaRPr lang="en-US" altLang="zh-CN" sz="2800" dirty="0">
                <a:solidFill>
                  <a:srgbClr val="0000FF"/>
                </a:solidFill>
                <a:ea typeface="华文新魏" panose="02010800040101010101" pitchFamily="2" charset="-122"/>
              </a:endParaRPr>
            </a:p>
          </p:txBody>
        </p:sp>
        <p:sp>
          <p:nvSpPr>
            <p:cNvPr id="24" name="Text Box 21"/>
            <p:cNvSpPr txBox="1">
              <a:spLocks noChangeArrowheads="1"/>
            </p:cNvSpPr>
            <p:nvPr userDrawn="1"/>
          </p:nvSpPr>
          <p:spPr bwMode="auto">
            <a:xfrm>
              <a:off x="7247573" y="498158"/>
              <a:ext cx="1896428"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1600" dirty="0">
                  <a:solidFill>
                    <a:srgbClr val="CC0000"/>
                  </a:solidFill>
                  <a:latin typeface="Impact" panose="020B0806030902050204" pitchFamily="34" charset="0"/>
                  <a:ea typeface="华文行楷" panose="02010800040101010101" pitchFamily="2" charset="-122"/>
                </a:rPr>
                <a:t>School of Computer Science</a:t>
              </a:r>
              <a:endParaRPr lang="en-US" altLang="zh-CN" sz="1600" dirty="0">
                <a:solidFill>
                  <a:srgbClr val="CC0000"/>
                </a:solidFill>
                <a:latin typeface="Impact" panose="020B0806030902050204" pitchFamily="34" charset="0"/>
                <a:ea typeface="华文行楷" panose="02010800040101010101" pitchFamily="2" charset="-122"/>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795A10AC-B834-435B-9027-96AA0527F35E}"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0639BCA4-5DF8-4F2B-A77F-EEFEEEEEFCFA}"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443C94E0-72E8-4A73-A8D6-53289ADB87C2}"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9" name="灯片编号占位符 8"/>
          <p:cNvSpPr>
            <a:spLocks noGrp="1"/>
          </p:cNvSpPr>
          <p:nvPr>
            <p:ph type="sldNum" sz="quarter" idx="12"/>
          </p:nvPr>
        </p:nvSpPr>
        <p:spPr/>
        <p:txBody>
          <a:bodyPr/>
          <a:lstStyle>
            <a:lvl1pPr>
              <a:defRPr/>
            </a:lvl1pPr>
          </a:lstStyle>
          <a:p>
            <a:fld id="{39F38A25-CF1F-4B52-A46E-2EEAAA2F50B9}"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5" name="灯片编号占位符 4"/>
          <p:cNvSpPr>
            <a:spLocks noGrp="1"/>
          </p:cNvSpPr>
          <p:nvPr>
            <p:ph type="sldNum" sz="quarter" idx="12"/>
          </p:nvPr>
        </p:nvSpPr>
        <p:spPr/>
        <p:txBody>
          <a:bodyPr/>
          <a:lstStyle>
            <a:lvl1pPr>
              <a:defRPr/>
            </a:lvl1pPr>
          </a:lstStyle>
          <a:p>
            <a:fld id="{857EF2C1-B5F7-423B-A448-3A0B5A334934}"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4" name="灯片编号占位符 3"/>
          <p:cNvSpPr>
            <a:spLocks noGrp="1"/>
          </p:cNvSpPr>
          <p:nvPr>
            <p:ph type="sldNum" sz="quarter" idx="12"/>
          </p:nvPr>
        </p:nvSpPr>
        <p:spPr/>
        <p:txBody>
          <a:bodyPr/>
          <a:lstStyle>
            <a:lvl1pPr>
              <a:defRPr/>
            </a:lvl1pPr>
          </a:lstStyle>
          <a:p>
            <a:fld id="{E177E7D1-3A79-44BD-B7DB-F8066A1B7CAF}"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CD40F75D-FC4F-486C-9949-87BE89E7649C}"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7CA9196D-E6B5-4A22-8520-A4108F1F4017}"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E0DD9893-8A14-4322-B02D-5FC1C844C250}"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47DA128D-A86A-462D-A5EC-B32ACE8A6E92}"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09570" name="Group 2"/>
          <p:cNvGrpSpPr/>
          <p:nvPr/>
        </p:nvGrpSpPr>
        <p:grpSpPr bwMode="auto">
          <a:xfrm>
            <a:off x="0" y="3902075"/>
            <a:ext cx="4533900" cy="2949575"/>
            <a:chOff x="0" y="2458"/>
            <a:chExt cx="2142" cy="1858"/>
          </a:xfrm>
        </p:grpSpPr>
        <p:sp>
          <p:nvSpPr>
            <p:cNvPr id="109571"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solidFill>
              </a:endParaRPr>
            </a:p>
          </p:txBody>
        </p:sp>
        <p:sp>
          <p:nvSpPr>
            <p:cNvPr id="109572"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solidFill>
              </a:endParaRPr>
            </a:p>
          </p:txBody>
        </p:sp>
        <p:sp>
          <p:nvSpPr>
            <p:cNvPr id="109573"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solidFill>
              </a:endParaRPr>
            </a:p>
          </p:txBody>
        </p:sp>
        <p:sp>
          <p:nvSpPr>
            <p:cNvPr id="109574"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solidFill>
              </a:endParaRPr>
            </a:p>
          </p:txBody>
        </p:sp>
        <p:sp>
          <p:nvSpPr>
            <p:cNvPr id="109575"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solidFill>
              </a:endParaRPr>
            </a:p>
          </p:txBody>
        </p:sp>
        <p:sp>
          <p:nvSpPr>
            <p:cNvPr id="109576"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solidFill>
              </a:endParaRPr>
            </a:p>
          </p:txBody>
        </p:sp>
        <p:sp>
          <p:nvSpPr>
            <p:cNvPr id="109577"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solidFill>
              </a:endParaRPr>
            </a:p>
          </p:txBody>
        </p:sp>
      </p:grpSp>
      <p:sp>
        <p:nvSpPr>
          <p:cNvPr id="109578" name="Rectangle 10"/>
          <p:cNvSpPr>
            <a:spLocks noGrp="1" noChangeArrowheads="1"/>
          </p:cNvSpPr>
          <p:nvPr>
            <p:ph type="ctrTitle" sz="quarter"/>
          </p:nvPr>
        </p:nvSpPr>
        <p:spPr>
          <a:xfrm>
            <a:off x="914400" y="1873250"/>
            <a:ext cx="10363200" cy="1555750"/>
          </a:xfrm>
        </p:spPr>
        <p:txBody>
          <a:bodyPr/>
          <a:lstStyle>
            <a:lvl1pPr>
              <a:defRPr sz="4800"/>
            </a:lvl1pPr>
          </a:lstStyle>
          <a:p>
            <a:pPr lvl="0"/>
            <a:r>
              <a:rPr lang="zh-CN" altLang="en-US" noProof="0"/>
              <a:t>单击此处编辑母版标题样式</a:t>
            </a:r>
            <a:endParaRPr lang="zh-CN" altLang="en-US" noProof="0"/>
          </a:p>
        </p:txBody>
      </p:sp>
      <p:sp>
        <p:nvSpPr>
          <p:cNvPr id="109579" name="Rectangle 11"/>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09580" name="Rectangle 12"/>
          <p:cNvSpPr>
            <a:spLocks noGrp="1" noChangeArrowheads="1"/>
          </p:cNvSpPr>
          <p:nvPr>
            <p:ph type="dt" sz="quarter" idx="2"/>
          </p:nvPr>
        </p:nvSpPr>
        <p:spPr/>
        <p:txBody>
          <a:bodyPr/>
          <a:lstStyle>
            <a:lvl1pPr>
              <a:defRPr/>
            </a:lvl1pPr>
          </a:lstStyle>
          <a:p>
            <a:endParaRPr lang="en-US" altLang="zh-CN"/>
          </a:p>
        </p:txBody>
      </p:sp>
      <p:sp>
        <p:nvSpPr>
          <p:cNvPr id="109581" name="Rectangle 13"/>
          <p:cNvSpPr>
            <a:spLocks noGrp="1" noChangeArrowheads="1"/>
          </p:cNvSpPr>
          <p:nvPr>
            <p:ph type="ftr" sz="quarter" idx="3"/>
          </p:nvPr>
        </p:nvSpPr>
        <p:spPr>
          <a:xfrm>
            <a:off x="4165600" y="6248400"/>
            <a:ext cx="3860800" cy="457200"/>
          </a:xfrm>
        </p:spPr>
        <p:txBody>
          <a:bodyPr bIns="45720" anchor="t"/>
          <a:lstStyle>
            <a:lvl1pPr>
              <a:defRPr/>
            </a:lvl1pPr>
          </a:lstStyle>
          <a:p>
            <a:endParaRPr lang="en-US" altLang="zh-CN"/>
          </a:p>
        </p:txBody>
      </p:sp>
      <p:sp>
        <p:nvSpPr>
          <p:cNvPr id="109582" name="Rectangle 14"/>
          <p:cNvSpPr>
            <a:spLocks noGrp="1" noChangeArrowheads="1"/>
          </p:cNvSpPr>
          <p:nvPr>
            <p:ph type="sldNum" sz="quarter" idx="4"/>
          </p:nvPr>
        </p:nvSpPr>
        <p:spPr/>
        <p:txBody>
          <a:bodyPr/>
          <a:lstStyle>
            <a:lvl1pPr>
              <a:defRPr/>
            </a:lvl1pPr>
          </a:lstStyle>
          <a:p>
            <a:fld id="{52100A14-CF5F-4BA0-952F-58A050EDB8A7}" type="slidenum">
              <a:rPr lang="en-US" altLang="zh-CN"/>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795A10AC-B834-435B-9027-96AA0527F35E}" type="slidenum">
              <a:rPr lang="en-US" altLang="zh-CN"/>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0639BCA4-5DF8-4F2B-A77F-EEFEEEEEFCFA}" type="slidenum">
              <a:rPr lang="en-US" altLang="zh-CN"/>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443C94E0-72E8-4A73-A8D6-53289ADB87C2}" type="slidenum">
              <a:rPr lang="en-US" altLang="zh-CN"/>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9" name="灯片编号占位符 8"/>
          <p:cNvSpPr>
            <a:spLocks noGrp="1"/>
          </p:cNvSpPr>
          <p:nvPr>
            <p:ph type="sldNum" sz="quarter" idx="12"/>
          </p:nvPr>
        </p:nvSpPr>
        <p:spPr/>
        <p:txBody>
          <a:bodyPr/>
          <a:lstStyle>
            <a:lvl1pPr>
              <a:defRPr/>
            </a:lvl1pPr>
          </a:lstStyle>
          <a:p>
            <a:fld id="{39F38A25-CF1F-4B52-A46E-2EEAAA2F50B9}" type="slidenum">
              <a:rPr lang="en-US" altLang="zh-CN"/>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5" name="灯片编号占位符 4"/>
          <p:cNvSpPr>
            <a:spLocks noGrp="1"/>
          </p:cNvSpPr>
          <p:nvPr>
            <p:ph type="sldNum" sz="quarter" idx="12"/>
          </p:nvPr>
        </p:nvSpPr>
        <p:spPr/>
        <p:txBody>
          <a:bodyPr/>
          <a:lstStyle>
            <a:lvl1pPr>
              <a:defRPr/>
            </a:lvl1pPr>
          </a:lstStyle>
          <a:p>
            <a:fld id="{857EF2C1-B5F7-423B-A448-3A0B5A334934}" type="slidenum">
              <a:rPr lang="en-US" altLang="zh-CN"/>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4" name="灯片编号占位符 3"/>
          <p:cNvSpPr>
            <a:spLocks noGrp="1"/>
          </p:cNvSpPr>
          <p:nvPr>
            <p:ph type="sldNum" sz="quarter" idx="12"/>
          </p:nvPr>
        </p:nvSpPr>
        <p:spPr/>
        <p:txBody>
          <a:bodyPr/>
          <a:lstStyle>
            <a:lvl1pPr>
              <a:defRPr/>
            </a:lvl1pPr>
          </a:lstStyle>
          <a:p>
            <a:fld id="{E177E7D1-3A79-44BD-B7DB-F8066A1B7CA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CD40F75D-FC4F-486C-9949-87BE89E7649C}" type="slidenum">
              <a:rPr lang="en-US" altLang="zh-CN"/>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7CA9196D-E6B5-4A22-8520-A4108F1F4017}" type="slidenum">
              <a:rPr lang="en-US" altLang="zh-CN"/>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E0DD9893-8A14-4322-B02D-5FC1C844C250}" type="slidenum">
              <a:rPr lang="en-US" altLang="zh-CN"/>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47DA128D-A86A-462D-A5EC-B32ACE8A6E92}"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pSp>
        <p:nvGrpSpPr>
          <p:cNvPr id="108546" name="Group 2"/>
          <p:cNvGrpSpPr/>
          <p:nvPr/>
        </p:nvGrpSpPr>
        <p:grpSpPr bwMode="auto">
          <a:xfrm>
            <a:off x="0" y="3902075"/>
            <a:ext cx="4533900" cy="2949575"/>
            <a:chOff x="0" y="2458"/>
            <a:chExt cx="2142" cy="1858"/>
          </a:xfrm>
        </p:grpSpPr>
        <p:sp>
          <p:nvSpPr>
            <p:cNvPr id="108547"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48"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49"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50"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51"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2"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3"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8554" name="Rectangle 10"/>
          <p:cNvSpPr>
            <a:spLocks noGrp="1" noChangeArrowheads="1"/>
          </p:cNvSpPr>
          <p:nvPr>
            <p:ph type="title"/>
          </p:nvPr>
        </p:nvSpPr>
        <p:spPr bwMode="auto">
          <a:xfrm>
            <a:off x="609600" y="277813"/>
            <a:ext cx="109728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a:t>单击此处编辑母版标题样式</a:t>
            </a:r>
            <a:endParaRPr lang="zh-CN" altLang="en-US"/>
          </a:p>
        </p:txBody>
      </p:sp>
      <p:sp>
        <p:nvSpPr>
          <p:cNvPr id="108555" name="Rectangle 11"/>
          <p:cNvSpPr>
            <a:spLocks noGrp="1" noChangeArrowheads="1"/>
          </p:cNvSpPr>
          <p:nvPr>
            <p:ph type="body" idx="1"/>
          </p:nvPr>
        </p:nvSpPr>
        <p:spPr bwMode="auto">
          <a:xfrm>
            <a:off x="609600" y="1600200"/>
            <a:ext cx="109728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8556" name="Rectangle 12"/>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effectLst>
                  <a:outerShdw blurRad="38100" dist="38100" dir="2700000" algn="tl">
                    <a:srgbClr val="010199"/>
                  </a:outerShdw>
                </a:effectLst>
                <a:ea typeface="宋体" panose="02010600030101010101" pitchFamily="2" charset="-122"/>
              </a:defRPr>
            </a:lvl1pPr>
          </a:lstStyle>
          <a:p>
            <a:endParaRPr lang="en-US" altLang="zh-CN"/>
          </a:p>
        </p:txBody>
      </p:sp>
      <p:sp>
        <p:nvSpPr>
          <p:cNvPr id="108557" name="Rectangle 13"/>
          <p:cNvSpPr>
            <a:spLocks noGrp="1" noChangeArrowheads="1"/>
          </p:cNvSpPr>
          <p:nvPr>
            <p:ph type="ftr" sz="quarter" idx="3"/>
          </p:nvPr>
        </p:nvSpPr>
        <p:spPr bwMode="auto">
          <a:xfrm>
            <a:off x="4165600" y="628416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lstStyle>
            <a:lvl1pPr algn="ctr">
              <a:defRPr sz="1000">
                <a:effectLst/>
                <a:ea typeface="宋体" panose="02010600030101010101" pitchFamily="2" charset="-122"/>
              </a:defRPr>
            </a:lvl1pPr>
          </a:lstStyle>
          <a:p>
            <a:r>
              <a:rPr lang="zh-CN" altLang="zh-CN"/>
              <a:t>Prof. </a:t>
            </a:r>
            <a:r>
              <a:rPr lang="en-US" altLang="zh-CN"/>
              <a:t>Q. </a:t>
            </a:r>
            <a:r>
              <a:rPr lang="zh-CN" altLang="zh-CN"/>
              <a:t> Wang</a:t>
            </a:r>
            <a:endParaRPr lang="en-US" altLang="zh-CN" dirty="0"/>
          </a:p>
        </p:txBody>
      </p:sp>
      <p:sp>
        <p:nvSpPr>
          <p:cNvPr id="108558" name="Rectangle 14"/>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effectLst>
                  <a:outerShdw blurRad="38100" dist="38100" dir="2700000" algn="tl">
                    <a:srgbClr val="010199"/>
                  </a:outerShdw>
                </a:effectLst>
                <a:ea typeface="宋体" panose="02010600030101010101" pitchFamily="2" charset="-122"/>
              </a:defRPr>
            </a:lvl1pPr>
          </a:lstStyle>
          <a:p>
            <a:fld id="{4B6E865A-D731-440D-A39A-B7D52247B883}"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08546" name="Group 2"/>
          <p:cNvGrpSpPr/>
          <p:nvPr/>
        </p:nvGrpSpPr>
        <p:grpSpPr bwMode="auto">
          <a:xfrm>
            <a:off x="0" y="3902075"/>
            <a:ext cx="4533900" cy="2949575"/>
            <a:chOff x="0" y="2458"/>
            <a:chExt cx="2142" cy="1858"/>
          </a:xfrm>
        </p:grpSpPr>
        <p:sp>
          <p:nvSpPr>
            <p:cNvPr id="108547"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solidFill>
              </a:endParaRPr>
            </a:p>
          </p:txBody>
        </p:sp>
        <p:sp>
          <p:nvSpPr>
            <p:cNvPr id="108548"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solidFill>
              </a:endParaRPr>
            </a:p>
          </p:txBody>
        </p:sp>
        <p:sp>
          <p:nvSpPr>
            <p:cNvPr id="108549"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solidFill>
              </a:endParaRPr>
            </a:p>
          </p:txBody>
        </p:sp>
        <p:sp>
          <p:nvSpPr>
            <p:cNvPr id="108550"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solidFill>
              </a:endParaRPr>
            </a:p>
          </p:txBody>
        </p:sp>
        <p:sp>
          <p:nvSpPr>
            <p:cNvPr id="108551"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solidFill>
              </a:endParaRPr>
            </a:p>
          </p:txBody>
        </p:sp>
        <p:sp>
          <p:nvSpPr>
            <p:cNvPr id="108552"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solidFill>
              </a:endParaRPr>
            </a:p>
          </p:txBody>
        </p:sp>
        <p:sp>
          <p:nvSpPr>
            <p:cNvPr id="108553"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solidFill>
              </a:endParaRPr>
            </a:p>
          </p:txBody>
        </p:sp>
      </p:grpSp>
      <p:sp>
        <p:nvSpPr>
          <p:cNvPr id="108554" name="Rectangle 10"/>
          <p:cNvSpPr>
            <a:spLocks noGrp="1" noChangeArrowheads="1"/>
          </p:cNvSpPr>
          <p:nvPr>
            <p:ph type="title"/>
          </p:nvPr>
        </p:nvSpPr>
        <p:spPr bwMode="auto">
          <a:xfrm>
            <a:off x="609600" y="277813"/>
            <a:ext cx="109728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a:t>单击此处编辑母版标题样式</a:t>
            </a:r>
            <a:endParaRPr lang="zh-CN" altLang="en-US"/>
          </a:p>
        </p:txBody>
      </p:sp>
      <p:sp>
        <p:nvSpPr>
          <p:cNvPr id="108555" name="Rectangle 11"/>
          <p:cNvSpPr>
            <a:spLocks noGrp="1" noChangeArrowheads="1"/>
          </p:cNvSpPr>
          <p:nvPr>
            <p:ph type="body" idx="1"/>
          </p:nvPr>
        </p:nvSpPr>
        <p:spPr bwMode="auto">
          <a:xfrm>
            <a:off x="609600" y="1600200"/>
            <a:ext cx="109728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8556" name="Rectangle 12"/>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effectLst>
                  <a:outerShdw blurRad="38100" dist="38100" dir="2700000" algn="tl">
                    <a:srgbClr val="010199"/>
                  </a:outerShdw>
                </a:effectLst>
                <a:ea typeface="宋体" panose="02010600030101010101" pitchFamily="2" charset="-122"/>
              </a:defRPr>
            </a:lvl1pPr>
          </a:lstStyle>
          <a:p>
            <a:endParaRPr lang="en-US" altLang="zh-CN"/>
          </a:p>
        </p:txBody>
      </p:sp>
      <p:sp>
        <p:nvSpPr>
          <p:cNvPr id="108557" name="Rectangle 13"/>
          <p:cNvSpPr>
            <a:spLocks noGrp="1" noChangeArrowheads="1"/>
          </p:cNvSpPr>
          <p:nvPr>
            <p:ph type="ftr" sz="quarter" idx="3"/>
          </p:nvPr>
        </p:nvSpPr>
        <p:spPr bwMode="auto">
          <a:xfrm>
            <a:off x="4165600" y="628416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lstStyle>
            <a:lvl1pPr algn="ctr">
              <a:defRPr sz="1000">
                <a:effectLst/>
                <a:ea typeface="宋体" panose="02010600030101010101" pitchFamily="2" charset="-122"/>
              </a:defRPr>
            </a:lvl1pPr>
          </a:lstStyle>
          <a:p>
            <a:r>
              <a:rPr lang="zh-CN" altLang="zh-CN"/>
              <a:t>Prof. </a:t>
            </a:r>
            <a:r>
              <a:rPr lang="en-US" altLang="zh-CN"/>
              <a:t>Q. </a:t>
            </a:r>
            <a:r>
              <a:rPr lang="zh-CN" altLang="zh-CN"/>
              <a:t> Wang</a:t>
            </a:r>
            <a:endParaRPr lang="en-US" altLang="zh-CN" dirty="0"/>
          </a:p>
        </p:txBody>
      </p:sp>
      <p:sp>
        <p:nvSpPr>
          <p:cNvPr id="108558" name="Rectangle 14"/>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effectLst>
                  <a:outerShdw blurRad="38100" dist="38100" dir="2700000" algn="tl">
                    <a:srgbClr val="010199"/>
                  </a:outerShdw>
                </a:effectLst>
                <a:ea typeface="宋体" panose="02010600030101010101" pitchFamily="2" charset="-122"/>
              </a:defRPr>
            </a:lvl1pPr>
          </a:lstStyle>
          <a:p>
            <a:fld id="{4B6E865A-D731-440D-A39A-B7D52247B883}"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23.xml"/><Relationship Id="rId6" Type="http://schemas.openxmlformats.org/officeDocument/2006/relationships/image" Target="../media/image2.png"/><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3" Type="http://schemas.openxmlformats.org/officeDocument/2006/relationships/vmlDrawing" Target="../drawings/vmlDrawing1.vml"/><Relationship Id="rId62" Type="http://schemas.openxmlformats.org/officeDocument/2006/relationships/slideLayout" Target="../slideLayouts/slideLayout24.xml"/><Relationship Id="rId61" Type="http://schemas.openxmlformats.org/officeDocument/2006/relationships/tags" Target="../tags/tag153.xml"/><Relationship Id="rId60" Type="http://schemas.openxmlformats.org/officeDocument/2006/relationships/tags" Target="../tags/tag152.xml"/><Relationship Id="rId6" Type="http://schemas.openxmlformats.org/officeDocument/2006/relationships/tags" Target="../tags/tag100.xml"/><Relationship Id="rId59" Type="http://schemas.openxmlformats.org/officeDocument/2006/relationships/tags" Target="../tags/tag151.xml"/><Relationship Id="rId58" Type="http://schemas.openxmlformats.org/officeDocument/2006/relationships/tags" Target="../tags/tag150.xml"/><Relationship Id="rId57" Type="http://schemas.openxmlformats.org/officeDocument/2006/relationships/tags" Target="../tags/tag149.xml"/><Relationship Id="rId56" Type="http://schemas.openxmlformats.org/officeDocument/2006/relationships/tags" Target="../tags/tag148.xml"/><Relationship Id="rId55" Type="http://schemas.openxmlformats.org/officeDocument/2006/relationships/tags" Target="../tags/tag147.xml"/><Relationship Id="rId54" Type="http://schemas.openxmlformats.org/officeDocument/2006/relationships/tags" Target="../tags/tag146.xml"/><Relationship Id="rId53" Type="http://schemas.openxmlformats.org/officeDocument/2006/relationships/tags" Target="../tags/tag145.xml"/><Relationship Id="rId52" Type="http://schemas.openxmlformats.org/officeDocument/2006/relationships/tags" Target="../tags/tag144.xml"/><Relationship Id="rId51" Type="http://schemas.openxmlformats.org/officeDocument/2006/relationships/tags" Target="../tags/tag143.xml"/><Relationship Id="rId50" Type="http://schemas.openxmlformats.org/officeDocument/2006/relationships/tags" Target="../tags/tag142.xml"/><Relationship Id="rId5" Type="http://schemas.openxmlformats.org/officeDocument/2006/relationships/tags" Target="../tags/tag99.xml"/><Relationship Id="rId49" Type="http://schemas.openxmlformats.org/officeDocument/2006/relationships/tags" Target="../tags/tag141.xml"/><Relationship Id="rId48" Type="http://schemas.openxmlformats.org/officeDocument/2006/relationships/tags" Target="../tags/tag140.xml"/><Relationship Id="rId47" Type="http://schemas.openxmlformats.org/officeDocument/2006/relationships/tags" Target="../tags/tag139.xml"/><Relationship Id="rId46" Type="http://schemas.openxmlformats.org/officeDocument/2006/relationships/tags" Target="../tags/tag138.xml"/><Relationship Id="rId45" Type="http://schemas.openxmlformats.org/officeDocument/2006/relationships/tags" Target="../tags/tag137.xml"/><Relationship Id="rId44" Type="http://schemas.openxmlformats.org/officeDocument/2006/relationships/tags" Target="../tags/tag136.xml"/><Relationship Id="rId43" Type="http://schemas.openxmlformats.org/officeDocument/2006/relationships/tags" Target="../tags/tag135.xml"/><Relationship Id="rId42" Type="http://schemas.openxmlformats.org/officeDocument/2006/relationships/tags" Target="../tags/tag134.xml"/><Relationship Id="rId41" Type="http://schemas.openxmlformats.org/officeDocument/2006/relationships/tags" Target="../tags/tag133.xml"/><Relationship Id="rId40" Type="http://schemas.openxmlformats.org/officeDocument/2006/relationships/tags" Target="../tags/tag132.xml"/><Relationship Id="rId4" Type="http://schemas.openxmlformats.org/officeDocument/2006/relationships/tags" Target="../tags/tag98.xml"/><Relationship Id="rId39" Type="http://schemas.openxmlformats.org/officeDocument/2006/relationships/tags" Target="../tags/tag131.xml"/><Relationship Id="rId38" Type="http://schemas.openxmlformats.org/officeDocument/2006/relationships/tags" Target="../tags/tag130.xml"/><Relationship Id="rId37" Type="http://schemas.openxmlformats.org/officeDocument/2006/relationships/tags" Target="../tags/tag129.xml"/><Relationship Id="rId36" Type="http://schemas.openxmlformats.org/officeDocument/2006/relationships/tags" Target="../tags/tag128.xml"/><Relationship Id="rId35" Type="http://schemas.openxmlformats.org/officeDocument/2006/relationships/tags" Target="../tags/tag127.xml"/><Relationship Id="rId34" Type="http://schemas.openxmlformats.org/officeDocument/2006/relationships/tags" Target="../tags/tag126.xml"/><Relationship Id="rId33" Type="http://schemas.openxmlformats.org/officeDocument/2006/relationships/tags" Target="../tags/tag125.xml"/><Relationship Id="rId32" Type="http://schemas.openxmlformats.org/officeDocument/2006/relationships/tags" Target="../tags/tag124.xml"/><Relationship Id="rId31" Type="http://schemas.openxmlformats.org/officeDocument/2006/relationships/tags" Target="../tags/tag123.xml"/><Relationship Id="rId30" Type="http://schemas.openxmlformats.org/officeDocument/2006/relationships/tags" Target="../tags/tag122.xml"/><Relationship Id="rId3" Type="http://schemas.openxmlformats.org/officeDocument/2006/relationships/tags" Target="../tags/tag97.xml"/><Relationship Id="rId29" Type="http://schemas.openxmlformats.org/officeDocument/2006/relationships/tags" Target="../tags/tag121.xml"/><Relationship Id="rId28" Type="http://schemas.openxmlformats.org/officeDocument/2006/relationships/tags" Target="../tags/tag120.xml"/><Relationship Id="rId27" Type="http://schemas.openxmlformats.org/officeDocument/2006/relationships/tags" Target="../tags/tag119.xml"/><Relationship Id="rId26" Type="http://schemas.openxmlformats.org/officeDocument/2006/relationships/tags" Target="../tags/tag118.xml"/><Relationship Id="rId25" Type="http://schemas.openxmlformats.org/officeDocument/2006/relationships/tags" Target="../tags/tag117.xml"/><Relationship Id="rId24" Type="http://schemas.openxmlformats.org/officeDocument/2006/relationships/tags" Target="../tags/tag116.xml"/><Relationship Id="rId23" Type="http://schemas.openxmlformats.org/officeDocument/2006/relationships/tags" Target="../tags/tag115.xml"/><Relationship Id="rId22" Type="http://schemas.openxmlformats.org/officeDocument/2006/relationships/tags" Target="../tags/tag114.xml"/><Relationship Id="rId21" Type="http://schemas.openxmlformats.org/officeDocument/2006/relationships/tags" Target="../tags/tag113.xml"/><Relationship Id="rId20" Type="http://schemas.openxmlformats.org/officeDocument/2006/relationships/tags" Target="../tags/tag112.xml"/><Relationship Id="rId2" Type="http://schemas.openxmlformats.org/officeDocument/2006/relationships/tags" Target="../tags/tag96.xml"/><Relationship Id="rId19" Type="http://schemas.openxmlformats.org/officeDocument/2006/relationships/tags" Target="../tags/tag111.xml"/><Relationship Id="rId18" Type="http://schemas.openxmlformats.org/officeDocument/2006/relationships/tags" Target="../tags/tag110.xml"/><Relationship Id="rId17" Type="http://schemas.openxmlformats.org/officeDocument/2006/relationships/tags" Target="../tags/tag109.xml"/><Relationship Id="rId16" Type="http://schemas.openxmlformats.org/officeDocument/2006/relationships/tags" Target="../tags/tag108.xml"/><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image" Target="../media/image3.wmf"/><Relationship Id="rId11" Type="http://schemas.openxmlformats.org/officeDocument/2006/relationships/oleObject" Target="../embeddings/oleObject1.bin"/><Relationship Id="rId10" Type="http://schemas.openxmlformats.org/officeDocument/2006/relationships/tags" Target="../tags/tag104.xml"/><Relationship Id="rId1" Type="http://schemas.openxmlformats.org/officeDocument/2006/relationships/tags" Target="../tags/tag9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6" Type="http://schemas.openxmlformats.org/officeDocument/2006/relationships/slideLayout" Target="../slideLayouts/slideLayout24.xml"/><Relationship Id="rId15" Type="http://schemas.openxmlformats.org/officeDocument/2006/relationships/tags" Target="../tags/tag168.xml"/><Relationship Id="rId14" Type="http://schemas.openxmlformats.org/officeDocument/2006/relationships/tags" Target="../tags/tag167.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tags" Target="../tags/tag1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99" Type="http://schemas.openxmlformats.org/officeDocument/2006/relationships/tags" Target="../tags/tag267.xml"/><Relationship Id="rId98" Type="http://schemas.openxmlformats.org/officeDocument/2006/relationships/tags" Target="../tags/tag266.xml"/><Relationship Id="rId97" Type="http://schemas.openxmlformats.org/officeDocument/2006/relationships/tags" Target="../tags/tag265.xml"/><Relationship Id="rId96" Type="http://schemas.openxmlformats.org/officeDocument/2006/relationships/tags" Target="../tags/tag264.xml"/><Relationship Id="rId95" Type="http://schemas.openxmlformats.org/officeDocument/2006/relationships/tags" Target="../tags/tag263.xml"/><Relationship Id="rId94" Type="http://schemas.openxmlformats.org/officeDocument/2006/relationships/tags" Target="../tags/tag262.xml"/><Relationship Id="rId93" Type="http://schemas.openxmlformats.org/officeDocument/2006/relationships/tags" Target="../tags/tag261.xml"/><Relationship Id="rId92" Type="http://schemas.openxmlformats.org/officeDocument/2006/relationships/tags" Target="../tags/tag260.xml"/><Relationship Id="rId91" Type="http://schemas.openxmlformats.org/officeDocument/2006/relationships/tags" Target="../tags/tag259.xml"/><Relationship Id="rId90" Type="http://schemas.openxmlformats.org/officeDocument/2006/relationships/tags" Target="../tags/tag258.xml"/><Relationship Id="rId9" Type="http://schemas.openxmlformats.org/officeDocument/2006/relationships/tags" Target="../tags/tag177.xml"/><Relationship Id="rId89" Type="http://schemas.openxmlformats.org/officeDocument/2006/relationships/tags" Target="../tags/tag257.xml"/><Relationship Id="rId88" Type="http://schemas.openxmlformats.org/officeDocument/2006/relationships/tags" Target="../tags/tag256.xml"/><Relationship Id="rId87" Type="http://schemas.openxmlformats.org/officeDocument/2006/relationships/tags" Target="../tags/tag255.xml"/><Relationship Id="rId86" Type="http://schemas.openxmlformats.org/officeDocument/2006/relationships/tags" Target="../tags/tag254.xml"/><Relationship Id="rId85" Type="http://schemas.openxmlformats.org/officeDocument/2006/relationships/tags" Target="../tags/tag253.xml"/><Relationship Id="rId84" Type="http://schemas.openxmlformats.org/officeDocument/2006/relationships/tags" Target="../tags/tag252.xml"/><Relationship Id="rId83" Type="http://schemas.openxmlformats.org/officeDocument/2006/relationships/tags" Target="../tags/tag251.xml"/><Relationship Id="rId82" Type="http://schemas.openxmlformats.org/officeDocument/2006/relationships/tags" Target="../tags/tag250.xml"/><Relationship Id="rId81" Type="http://schemas.openxmlformats.org/officeDocument/2006/relationships/tags" Target="../tags/tag249.xml"/><Relationship Id="rId80" Type="http://schemas.openxmlformats.org/officeDocument/2006/relationships/tags" Target="../tags/tag248.xml"/><Relationship Id="rId8" Type="http://schemas.openxmlformats.org/officeDocument/2006/relationships/tags" Target="../tags/tag176.xml"/><Relationship Id="rId79" Type="http://schemas.openxmlformats.org/officeDocument/2006/relationships/tags" Target="../tags/tag247.xml"/><Relationship Id="rId78" Type="http://schemas.openxmlformats.org/officeDocument/2006/relationships/tags" Target="../tags/tag246.xml"/><Relationship Id="rId77" Type="http://schemas.openxmlformats.org/officeDocument/2006/relationships/tags" Target="../tags/tag245.xml"/><Relationship Id="rId76" Type="http://schemas.openxmlformats.org/officeDocument/2006/relationships/tags" Target="../tags/tag244.xml"/><Relationship Id="rId75" Type="http://schemas.openxmlformats.org/officeDocument/2006/relationships/tags" Target="../tags/tag243.xml"/><Relationship Id="rId74" Type="http://schemas.openxmlformats.org/officeDocument/2006/relationships/tags" Target="../tags/tag242.xml"/><Relationship Id="rId73" Type="http://schemas.openxmlformats.org/officeDocument/2006/relationships/tags" Target="../tags/tag241.xml"/><Relationship Id="rId72" Type="http://schemas.openxmlformats.org/officeDocument/2006/relationships/tags" Target="../tags/tag240.xml"/><Relationship Id="rId71" Type="http://schemas.openxmlformats.org/officeDocument/2006/relationships/tags" Target="../tags/tag239.xml"/><Relationship Id="rId70" Type="http://schemas.openxmlformats.org/officeDocument/2006/relationships/tags" Target="../tags/tag238.xml"/><Relationship Id="rId7" Type="http://schemas.openxmlformats.org/officeDocument/2006/relationships/tags" Target="../tags/tag175.xml"/><Relationship Id="rId69" Type="http://schemas.openxmlformats.org/officeDocument/2006/relationships/tags" Target="../tags/tag237.xml"/><Relationship Id="rId68" Type="http://schemas.openxmlformats.org/officeDocument/2006/relationships/tags" Target="../tags/tag236.xml"/><Relationship Id="rId67" Type="http://schemas.openxmlformats.org/officeDocument/2006/relationships/tags" Target="../tags/tag235.xml"/><Relationship Id="rId66" Type="http://schemas.openxmlformats.org/officeDocument/2006/relationships/tags" Target="../tags/tag234.xml"/><Relationship Id="rId65" Type="http://schemas.openxmlformats.org/officeDocument/2006/relationships/tags" Target="../tags/tag233.xml"/><Relationship Id="rId64" Type="http://schemas.openxmlformats.org/officeDocument/2006/relationships/tags" Target="../tags/tag232.xml"/><Relationship Id="rId63" Type="http://schemas.openxmlformats.org/officeDocument/2006/relationships/tags" Target="../tags/tag231.xml"/><Relationship Id="rId62" Type="http://schemas.openxmlformats.org/officeDocument/2006/relationships/tags" Target="../tags/tag230.xml"/><Relationship Id="rId61" Type="http://schemas.openxmlformats.org/officeDocument/2006/relationships/tags" Target="../tags/tag229.xml"/><Relationship Id="rId60" Type="http://schemas.openxmlformats.org/officeDocument/2006/relationships/tags" Target="../tags/tag228.xml"/><Relationship Id="rId6" Type="http://schemas.openxmlformats.org/officeDocument/2006/relationships/tags" Target="../tags/tag174.xml"/><Relationship Id="rId59" Type="http://schemas.openxmlformats.org/officeDocument/2006/relationships/tags" Target="../tags/tag227.xml"/><Relationship Id="rId58" Type="http://schemas.openxmlformats.org/officeDocument/2006/relationships/tags" Target="../tags/tag226.xml"/><Relationship Id="rId57" Type="http://schemas.openxmlformats.org/officeDocument/2006/relationships/tags" Target="../tags/tag225.xml"/><Relationship Id="rId56" Type="http://schemas.openxmlformats.org/officeDocument/2006/relationships/tags" Target="../tags/tag224.xml"/><Relationship Id="rId55" Type="http://schemas.openxmlformats.org/officeDocument/2006/relationships/tags" Target="../tags/tag223.xml"/><Relationship Id="rId54" Type="http://schemas.openxmlformats.org/officeDocument/2006/relationships/tags" Target="../tags/tag222.xml"/><Relationship Id="rId53" Type="http://schemas.openxmlformats.org/officeDocument/2006/relationships/tags" Target="../tags/tag221.xml"/><Relationship Id="rId52" Type="http://schemas.openxmlformats.org/officeDocument/2006/relationships/tags" Target="../tags/tag220.xml"/><Relationship Id="rId51" Type="http://schemas.openxmlformats.org/officeDocument/2006/relationships/tags" Target="../tags/tag219.xml"/><Relationship Id="rId50" Type="http://schemas.openxmlformats.org/officeDocument/2006/relationships/tags" Target="../tags/tag218.xml"/><Relationship Id="rId5" Type="http://schemas.openxmlformats.org/officeDocument/2006/relationships/tags" Target="../tags/tag173.xml"/><Relationship Id="rId49" Type="http://schemas.openxmlformats.org/officeDocument/2006/relationships/tags" Target="../tags/tag217.xml"/><Relationship Id="rId48" Type="http://schemas.openxmlformats.org/officeDocument/2006/relationships/tags" Target="../tags/tag216.xml"/><Relationship Id="rId47" Type="http://schemas.openxmlformats.org/officeDocument/2006/relationships/tags" Target="../tags/tag215.xml"/><Relationship Id="rId46" Type="http://schemas.openxmlformats.org/officeDocument/2006/relationships/tags" Target="../tags/tag214.xml"/><Relationship Id="rId45" Type="http://schemas.openxmlformats.org/officeDocument/2006/relationships/tags" Target="../tags/tag213.xml"/><Relationship Id="rId44" Type="http://schemas.openxmlformats.org/officeDocument/2006/relationships/tags" Target="../tags/tag212.xml"/><Relationship Id="rId43" Type="http://schemas.openxmlformats.org/officeDocument/2006/relationships/tags" Target="../tags/tag211.xml"/><Relationship Id="rId42" Type="http://schemas.openxmlformats.org/officeDocument/2006/relationships/tags" Target="../tags/tag210.xml"/><Relationship Id="rId41" Type="http://schemas.openxmlformats.org/officeDocument/2006/relationships/tags" Target="../tags/tag209.xml"/><Relationship Id="rId40" Type="http://schemas.openxmlformats.org/officeDocument/2006/relationships/tags" Target="../tags/tag208.xml"/><Relationship Id="rId4" Type="http://schemas.openxmlformats.org/officeDocument/2006/relationships/tags" Target="../tags/tag172.xml"/><Relationship Id="rId39" Type="http://schemas.openxmlformats.org/officeDocument/2006/relationships/tags" Target="../tags/tag207.xml"/><Relationship Id="rId38" Type="http://schemas.openxmlformats.org/officeDocument/2006/relationships/tags" Target="../tags/tag206.xml"/><Relationship Id="rId37" Type="http://schemas.openxmlformats.org/officeDocument/2006/relationships/tags" Target="../tags/tag205.xml"/><Relationship Id="rId36" Type="http://schemas.openxmlformats.org/officeDocument/2006/relationships/tags" Target="../tags/tag204.xml"/><Relationship Id="rId35" Type="http://schemas.openxmlformats.org/officeDocument/2006/relationships/tags" Target="../tags/tag203.xml"/><Relationship Id="rId34" Type="http://schemas.openxmlformats.org/officeDocument/2006/relationships/tags" Target="../tags/tag202.xml"/><Relationship Id="rId33" Type="http://schemas.openxmlformats.org/officeDocument/2006/relationships/tags" Target="../tags/tag201.xml"/><Relationship Id="rId32" Type="http://schemas.openxmlformats.org/officeDocument/2006/relationships/tags" Target="../tags/tag200.xml"/><Relationship Id="rId31" Type="http://schemas.openxmlformats.org/officeDocument/2006/relationships/tags" Target="../tags/tag199.xml"/><Relationship Id="rId30" Type="http://schemas.openxmlformats.org/officeDocument/2006/relationships/tags" Target="../tags/tag198.xml"/><Relationship Id="rId3" Type="http://schemas.openxmlformats.org/officeDocument/2006/relationships/tags" Target="../tags/tag171.xml"/><Relationship Id="rId29" Type="http://schemas.openxmlformats.org/officeDocument/2006/relationships/tags" Target="../tags/tag197.xml"/><Relationship Id="rId28" Type="http://schemas.openxmlformats.org/officeDocument/2006/relationships/tags" Target="../tags/tag196.xml"/><Relationship Id="rId27" Type="http://schemas.openxmlformats.org/officeDocument/2006/relationships/tags" Target="../tags/tag195.xml"/><Relationship Id="rId26" Type="http://schemas.openxmlformats.org/officeDocument/2006/relationships/tags" Target="../tags/tag194.xml"/><Relationship Id="rId25" Type="http://schemas.openxmlformats.org/officeDocument/2006/relationships/tags" Target="../tags/tag193.xml"/><Relationship Id="rId24" Type="http://schemas.openxmlformats.org/officeDocument/2006/relationships/tags" Target="../tags/tag192.xml"/><Relationship Id="rId23" Type="http://schemas.openxmlformats.org/officeDocument/2006/relationships/tags" Target="../tags/tag191.xml"/><Relationship Id="rId22" Type="http://schemas.openxmlformats.org/officeDocument/2006/relationships/tags" Target="../tags/tag190.xml"/><Relationship Id="rId21" Type="http://schemas.openxmlformats.org/officeDocument/2006/relationships/tags" Target="../tags/tag189.xml"/><Relationship Id="rId20" Type="http://schemas.openxmlformats.org/officeDocument/2006/relationships/tags" Target="../tags/tag188.xml"/><Relationship Id="rId2" Type="http://schemas.openxmlformats.org/officeDocument/2006/relationships/tags" Target="../tags/tag170.xml"/><Relationship Id="rId19" Type="http://schemas.openxmlformats.org/officeDocument/2006/relationships/tags" Target="../tags/tag187.xml"/><Relationship Id="rId18" Type="http://schemas.openxmlformats.org/officeDocument/2006/relationships/tags" Target="../tags/tag186.xml"/><Relationship Id="rId17" Type="http://schemas.openxmlformats.org/officeDocument/2006/relationships/tags" Target="../tags/tag185.xml"/><Relationship Id="rId16" Type="http://schemas.openxmlformats.org/officeDocument/2006/relationships/tags" Target="../tags/tag184.xml"/><Relationship Id="rId15" Type="http://schemas.openxmlformats.org/officeDocument/2006/relationships/tags" Target="../tags/tag183.xml"/><Relationship Id="rId14" Type="http://schemas.openxmlformats.org/officeDocument/2006/relationships/tags" Target="../tags/tag182.xml"/><Relationship Id="rId131" Type="http://schemas.openxmlformats.org/officeDocument/2006/relationships/slideLayout" Target="../slideLayouts/slideLayout24.xml"/><Relationship Id="rId130" Type="http://schemas.openxmlformats.org/officeDocument/2006/relationships/tags" Target="../tags/tag298.xml"/><Relationship Id="rId13" Type="http://schemas.openxmlformats.org/officeDocument/2006/relationships/tags" Target="../tags/tag181.xml"/><Relationship Id="rId129" Type="http://schemas.openxmlformats.org/officeDocument/2006/relationships/tags" Target="../tags/tag297.xml"/><Relationship Id="rId128" Type="http://schemas.openxmlformats.org/officeDocument/2006/relationships/tags" Target="../tags/tag296.xml"/><Relationship Id="rId127" Type="http://schemas.openxmlformats.org/officeDocument/2006/relationships/tags" Target="../tags/tag295.xml"/><Relationship Id="rId126" Type="http://schemas.openxmlformats.org/officeDocument/2006/relationships/tags" Target="../tags/tag294.xml"/><Relationship Id="rId125" Type="http://schemas.openxmlformats.org/officeDocument/2006/relationships/tags" Target="../tags/tag293.xml"/><Relationship Id="rId124" Type="http://schemas.openxmlformats.org/officeDocument/2006/relationships/tags" Target="../tags/tag292.xml"/><Relationship Id="rId123" Type="http://schemas.openxmlformats.org/officeDocument/2006/relationships/tags" Target="../tags/tag291.xml"/><Relationship Id="rId122" Type="http://schemas.openxmlformats.org/officeDocument/2006/relationships/tags" Target="../tags/tag290.xml"/><Relationship Id="rId121" Type="http://schemas.openxmlformats.org/officeDocument/2006/relationships/tags" Target="../tags/tag289.xml"/><Relationship Id="rId120" Type="http://schemas.openxmlformats.org/officeDocument/2006/relationships/tags" Target="../tags/tag288.xml"/><Relationship Id="rId12" Type="http://schemas.openxmlformats.org/officeDocument/2006/relationships/tags" Target="../tags/tag180.xml"/><Relationship Id="rId119" Type="http://schemas.openxmlformats.org/officeDocument/2006/relationships/tags" Target="../tags/tag287.xml"/><Relationship Id="rId118" Type="http://schemas.openxmlformats.org/officeDocument/2006/relationships/tags" Target="../tags/tag286.xml"/><Relationship Id="rId117" Type="http://schemas.openxmlformats.org/officeDocument/2006/relationships/tags" Target="../tags/tag285.xml"/><Relationship Id="rId116" Type="http://schemas.openxmlformats.org/officeDocument/2006/relationships/tags" Target="../tags/tag284.xml"/><Relationship Id="rId115" Type="http://schemas.openxmlformats.org/officeDocument/2006/relationships/tags" Target="../tags/tag283.xml"/><Relationship Id="rId114" Type="http://schemas.openxmlformats.org/officeDocument/2006/relationships/tags" Target="../tags/tag282.xml"/><Relationship Id="rId113" Type="http://schemas.openxmlformats.org/officeDocument/2006/relationships/tags" Target="../tags/tag281.xml"/><Relationship Id="rId112" Type="http://schemas.openxmlformats.org/officeDocument/2006/relationships/tags" Target="../tags/tag280.xml"/><Relationship Id="rId111" Type="http://schemas.openxmlformats.org/officeDocument/2006/relationships/tags" Target="../tags/tag279.xml"/><Relationship Id="rId110" Type="http://schemas.openxmlformats.org/officeDocument/2006/relationships/tags" Target="../tags/tag278.xml"/><Relationship Id="rId11" Type="http://schemas.openxmlformats.org/officeDocument/2006/relationships/tags" Target="../tags/tag179.xml"/><Relationship Id="rId109" Type="http://schemas.openxmlformats.org/officeDocument/2006/relationships/tags" Target="../tags/tag277.xml"/><Relationship Id="rId108" Type="http://schemas.openxmlformats.org/officeDocument/2006/relationships/tags" Target="../tags/tag276.xml"/><Relationship Id="rId107" Type="http://schemas.openxmlformats.org/officeDocument/2006/relationships/tags" Target="../tags/tag275.xml"/><Relationship Id="rId106" Type="http://schemas.openxmlformats.org/officeDocument/2006/relationships/tags" Target="../tags/tag274.xml"/><Relationship Id="rId105" Type="http://schemas.openxmlformats.org/officeDocument/2006/relationships/tags" Target="../tags/tag273.xml"/><Relationship Id="rId104" Type="http://schemas.openxmlformats.org/officeDocument/2006/relationships/tags" Target="../tags/tag272.xml"/><Relationship Id="rId103" Type="http://schemas.openxmlformats.org/officeDocument/2006/relationships/tags" Target="../tags/tag271.xml"/><Relationship Id="rId102" Type="http://schemas.openxmlformats.org/officeDocument/2006/relationships/tags" Target="../tags/tag270.xml"/><Relationship Id="rId101" Type="http://schemas.openxmlformats.org/officeDocument/2006/relationships/tags" Target="../tags/tag269.xml"/><Relationship Id="rId100" Type="http://schemas.openxmlformats.org/officeDocument/2006/relationships/tags" Target="../tags/tag268.xml"/><Relationship Id="rId10" Type="http://schemas.openxmlformats.org/officeDocument/2006/relationships/tags" Target="../tags/tag178.xml"/><Relationship Id="rId1" Type="http://schemas.openxmlformats.org/officeDocument/2006/relationships/tags" Target="../tags/tag169.xml"/></Relationships>
</file>

<file path=ppt/slides/_rels/slide19.xml.rels><?xml version="1.0" encoding="UTF-8" standalone="yes"?>
<Relationships xmlns="http://schemas.openxmlformats.org/package/2006/relationships"><Relationship Id="rId9" Type="http://schemas.openxmlformats.org/officeDocument/2006/relationships/tags" Target="../tags/tag305.xml"/><Relationship Id="rId8" Type="http://schemas.openxmlformats.org/officeDocument/2006/relationships/tags" Target="../tags/tag304.xml"/><Relationship Id="rId7" Type="http://schemas.openxmlformats.org/officeDocument/2006/relationships/image" Target="../media/image4.emf"/><Relationship Id="rId6" Type="http://schemas.openxmlformats.org/officeDocument/2006/relationships/oleObject" Target="../embeddings/Document1.doc"/><Relationship Id="rId5" Type="http://schemas.openxmlformats.org/officeDocument/2006/relationships/tags" Target="../tags/tag303.xml"/><Relationship Id="rId4" Type="http://schemas.openxmlformats.org/officeDocument/2006/relationships/tags" Target="../tags/tag302.xml"/><Relationship Id="rId3" Type="http://schemas.openxmlformats.org/officeDocument/2006/relationships/tags" Target="../tags/tag301.xml"/><Relationship Id="rId20" Type="http://schemas.openxmlformats.org/officeDocument/2006/relationships/vmlDrawing" Target="../drawings/vmlDrawing2.vml"/><Relationship Id="rId2" Type="http://schemas.openxmlformats.org/officeDocument/2006/relationships/tags" Target="../tags/tag300.xml"/><Relationship Id="rId19" Type="http://schemas.openxmlformats.org/officeDocument/2006/relationships/slideLayout" Target="../slideLayouts/slideLayout24.xml"/><Relationship Id="rId18" Type="http://schemas.openxmlformats.org/officeDocument/2006/relationships/image" Target="../media/image5.png"/><Relationship Id="rId17" Type="http://schemas.openxmlformats.org/officeDocument/2006/relationships/tags" Target="../tags/tag313.xml"/><Relationship Id="rId16" Type="http://schemas.openxmlformats.org/officeDocument/2006/relationships/tags" Target="../tags/tag312.xml"/><Relationship Id="rId15" Type="http://schemas.openxmlformats.org/officeDocument/2006/relationships/tags" Target="../tags/tag311.xml"/><Relationship Id="rId14" Type="http://schemas.openxmlformats.org/officeDocument/2006/relationships/tags" Target="../tags/tag310.xml"/><Relationship Id="rId13" Type="http://schemas.openxmlformats.org/officeDocument/2006/relationships/tags" Target="../tags/tag309.xml"/><Relationship Id="rId12" Type="http://schemas.openxmlformats.org/officeDocument/2006/relationships/tags" Target="../tags/tag308.xml"/><Relationship Id="rId11" Type="http://schemas.openxmlformats.org/officeDocument/2006/relationships/tags" Target="../tags/tag307.xml"/><Relationship Id="rId10" Type="http://schemas.openxmlformats.org/officeDocument/2006/relationships/tags" Target="../tags/tag306.xml"/><Relationship Id="rId1" Type="http://schemas.openxmlformats.org/officeDocument/2006/relationships/tags" Target="../tags/tag299.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20.xml.rels><?xml version="1.0" encoding="UTF-8" standalone="yes"?>
<Relationships xmlns="http://schemas.openxmlformats.org/package/2006/relationships"><Relationship Id="rId9" Type="http://schemas.openxmlformats.org/officeDocument/2006/relationships/tags" Target="../tags/tag320.xml"/><Relationship Id="rId8" Type="http://schemas.openxmlformats.org/officeDocument/2006/relationships/tags" Target="../tags/tag319.xml"/><Relationship Id="rId7" Type="http://schemas.openxmlformats.org/officeDocument/2006/relationships/tags" Target="../tags/tag318.xml"/><Relationship Id="rId6" Type="http://schemas.openxmlformats.org/officeDocument/2006/relationships/tags" Target="../tags/tag317.xml"/><Relationship Id="rId5" Type="http://schemas.openxmlformats.org/officeDocument/2006/relationships/tags" Target="../tags/tag316.xml"/><Relationship Id="rId4" Type="http://schemas.openxmlformats.org/officeDocument/2006/relationships/image" Target="../media/image6.emf"/><Relationship Id="rId3" Type="http://schemas.openxmlformats.org/officeDocument/2006/relationships/oleObject" Target="../embeddings/oleObject2.bin"/><Relationship Id="rId26" Type="http://schemas.openxmlformats.org/officeDocument/2006/relationships/vmlDrawing" Target="../drawings/vmlDrawing3.vml"/><Relationship Id="rId25" Type="http://schemas.openxmlformats.org/officeDocument/2006/relationships/slideLayout" Target="../slideLayouts/slideLayout24.xml"/><Relationship Id="rId24" Type="http://schemas.openxmlformats.org/officeDocument/2006/relationships/tags" Target="../tags/tag334.xml"/><Relationship Id="rId23" Type="http://schemas.openxmlformats.org/officeDocument/2006/relationships/tags" Target="../tags/tag333.xml"/><Relationship Id="rId22" Type="http://schemas.openxmlformats.org/officeDocument/2006/relationships/tags" Target="../tags/tag332.xml"/><Relationship Id="rId21" Type="http://schemas.openxmlformats.org/officeDocument/2006/relationships/image" Target="../media/image5.png"/><Relationship Id="rId20" Type="http://schemas.openxmlformats.org/officeDocument/2006/relationships/tags" Target="../tags/tag331.xml"/><Relationship Id="rId2" Type="http://schemas.openxmlformats.org/officeDocument/2006/relationships/tags" Target="../tags/tag315.xml"/><Relationship Id="rId19" Type="http://schemas.openxmlformats.org/officeDocument/2006/relationships/tags" Target="../tags/tag330.xml"/><Relationship Id="rId18" Type="http://schemas.openxmlformats.org/officeDocument/2006/relationships/tags" Target="../tags/tag329.xml"/><Relationship Id="rId17" Type="http://schemas.openxmlformats.org/officeDocument/2006/relationships/tags" Target="../tags/tag328.xml"/><Relationship Id="rId16" Type="http://schemas.openxmlformats.org/officeDocument/2006/relationships/tags" Target="../tags/tag327.xml"/><Relationship Id="rId15" Type="http://schemas.openxmlformats.org/officeDocument/2006/relationships/tags" Target="../tags/tag326.xml"/><Relationship Id="rId14" Type="http://schemas.openxmlformats.org/officeDocument/2006/relationships/tags" Target="../tags/tag325.xml"/><Relationship Id="rId13" Type="http://schemas.openxmlformats.org/officeDocument/2006/relationships/tags" Target="../tags/tag324.xml"/><Relationship Id="rId12" Type="http://schemas.openxmlformats.org/officeDocument/2006/relationships/tags" Target="../tags/tag323.xml"/><Relationship Id="rId11" Type="http://schemas.openxmlformats.org/officeDocument/2006/relationships/tags" Target="../tags/tag322.xml"/><Relationship Id="rId10" Type="http://schemas.openxmlformats.org/officeDocument/2006/relationships/tags" Target="../tags/tag321.xml"/><Relationship Id="rId1" Type="http://schemas.openxmlformats.org/officeDocument/2006/relationships/tags" Target="../tags/tag314.xml"/></Relationships>
</file>

<file path=ppt/slides/_rels/slide21.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tags" Target="../tags/tag339.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image" Target="../media/image7.emf"/><Relationship Id="rId33" Type="http://schemas.openxmlformats.org/officeDocument/2006/relationships/vmlDrawing" Target="../drawings/vmlDrawing4.vml"/><Relationship Id="rId32" Type="http://schemas.openxmlformats.org/officeDocument/2006/relationships/slideLayout" Target="../slideLayouts/slideLayout24.xml"/><Relationship Id="rId31" Type="http://schemas.openxmlformats.org/officeDocument/2006/relationships/tags" Target="../tags/tag362.xml"/><Relationship Id="rId30" Type="http://schemas.openxmlformats.org/officeDocument/2006/relationships/tags" Target="../tags/tag361.xml"/><Relationship Id="rId3" Type="http://schemas.openxmlformats.org/officeDocument/2006/relationships/oleObject" Target="../embeddings/oleObject3.bin"/><Relationship Id="rId29" Type="http://schemas.openxmlformats.org/officeDocument/2006/relationships/tags" Target="../tags/tag360.xml"/><Relationship Id="rId28" Type="http://schemas.openxmlformats.org/officeDocument/2006/relationships/tags" Target="../tags/tag359.xml"/><Relationship Id="rId27" Type="http://schemas.openxmlformats.org/officeDocument/2006/relationships/image" Target="../media/image5.png"/><Relationship Id="rId26" Type="http://schemas.openxmlformats.org/officeDocument/2006/relationships/tags" Target="../tags/tag358.xml"/><Relationship Id="rId25" Type="http://schemas.openxmlformats.org/officeDocument/2006/relationships/tags" Target="../tags/tag357.xml"/><Relationship Id="rId24" Type="http://schemas.openxmlformats.org/officeDocument/2006/relationships/tags" Target="../tags/tag356.xml"/><Relationship Id="rId23" Type="http://schemas.openxmlformats.org/officeDocument/2006/relationships/tags" Target="../tags/tag355.xml"/><Relationship Id="rId22" Type="http://schemas.openxmlformats.org/officeDocument/2006/relationships/tags" Target="../tags/tag354.xml"/><Relationship Id="rId21" Type="http://schemas.openxmlformats.org/officeDocument/2006/relationships/tags" Target="../tags/tag353.xml"/><Relationship Id="rId20" Type="http://schemas.openxmlformats.org/officeDocument/2006/relationships/tags" Target="../tags/tag352.xml"/><Relationship Id="rId2" Type="http://schemas.openxmlformats.org/officeDocument/2006/relationships/tags" Target="../tags/tag336.xml"/><Relationship Id="rId19" Type="http://schemas.openxmlformats.org/officeDocument/2006/relationships/tags" Target="../tags/tag351.xml"/><Relationship Id="rId18" Type="http://schemas.openxmlformats.org/officeDocument/2006/relationships/tags" Target="../tags/tag350.xml"/><Relationship Id="rId17" Type="http://schemas.openxmlformats.org/officeDocument/2006/relationships/tags" Target="../tags/tag349.xml"/><Relationship Id="rId16" Type="http://schemas.openxmlformats.org/officeDocument/2006/relationships/tags" Target="../tags/tag348.xml"/><Relationship Id="rId15" Type="http://schemas.openxmlformats.org/officeDocument/2006/relationships/tags" Target="../tags/tag347.xml"/><Relationship Id="rId14" Type="http://schemas.openxmlformats.org/officeDocument/2006/relationships/tags" Target="../tags/tag346.xml"/><Relationship Id="rId13" Type="http://schemas.openxmlformats.org/officeDocument/2006/relationships/tags" Target="../tags/tag345.xml"/><Relationship Id="rId12" Type="http://schemas.openxmlformats.org/officeDocument/2006/relationships/tags" Target="../tags/tag344.xml"/><Relationship Id="rId11" Type="http://schemas.openxmlformats.org/officeDocument/2006/relationships/tags" Target="../tags/tag343.xml"/><Relationship Id="rId10" Type="http://schemas.openxmlformats.org/officeDocument/2006/relationships/tags" Target="../tags/tag342.xml"/><Relationship Id="rId1" Type="http://schemas.openxmlformats.org/officeDocument/2006/relationships/tags" Target="../tags/tag335.xml"/></Relationships>
</file>

<file path=ppt/slides/_rels/slide22.xml.rels><?xml version="1.0" encoding="UTF-8" standalone="yes"?>
<Relationships xmlns="http://schemas.openxmlformats.org/package/2006/relationships"><Relationship Id="rId9" Type="http://schemas.openxmlformats.org/officeDocument/2006/relationships/tags" Target="../tags/tag369.xml"/><Relationship Id="rId8" Type="http://schemas.openxmlformats.org/officeDocument/2006/relationships/tags" Target="../tags/tag368.xml"/><Relationship Id="rId7" Type="http://schemas.openxmlformats.org/officeDocument/2006/relationships/tags" Target="../tags/tag367.xml"/><Relationship Id="rId6" Type="http://schemas.openxmlformats.org/officeDocument/2006/relationships/tags" Target="../tags/tag366.xml"/><Relationship Id="rId5" Type="http://schemas.openxmlformats.org/officeDocument/2006/relationships/tags" Target="../tags/tag365.xml"/><Relationship Id="rId4" Type="http://schemas.openxmlformats.org/officeDocument/2006/relationships/image" Target="../media/image8.emf"/><Relationship Id="rId38" Type="http://schemas.openxmlformats.org/officeDocument/2006/relationships/vmlDrawing" Target="../drawings/vmlDrawing5.vml"/><Relationship Id="rId37" Type="http://schemas.openxmlformats.org/officeDocument/2006/relationships/slideLayout" Target="../slideLayouts/slideLayout24.xml"/><Relationship Id="rId36" Type="http://schemas.openxmlformats.org/officeDocument/2006/relationships/tags" Target="../tags/tag395.xml"/><Relationship Id="rId35" Type="http://schemas.openxmlformats.org/officeDocument/2006/relationships/tags" Target="../tags/tag394.xml"/><Relationship Id="rId34" Type="http://schemas.openxmlformats.org/officeDocument/2006/relationships/tags" Target="../tags/tag393.xml"/><Relationship Id="rId33" Type="http://schemas.openxmlformats.org/officeDocument/2006/relationships/tags" Target="../tags/tag392.xml"/><Relationship Id="rId32" Type="http://schemas.openxmlformats.org/officeDocument/2006/relationships/tags" Target="../tags/tag391.xml"/><Relationship Id="rId31" Type="http://schemas.openxmlformats.org/officeDocument/2006/relationships/image" Target="../media/image5.png"/><Relationship Id="rId30" Type="http://schemas.openxmlformats.org/officeDocument/2006/relationships/tags" Target="../tags/tag390.xml"/><Relationship Id="rId3" Type="http://schemas.openxmlformats.org/officeDocument/2006/relationships/oleObject" Target="../embeddings/oleObject4.bin"/><Relationship Id="rId29" Type="http://schemas.openxmlformats.org/officeDocument/2006/relationships/tags" Target="../tags/tag389.xml"/><Relationship Id="rId28" Type="http://schemas.openxmlformats.org/officeDocument/2006/relationships/tags" Target="../tags/tag388.xml"/><Relationship Id="rId27" Type="http://schemas.openxmlformats.org/officeDocument/2006/relationships/tags" Target="../tags/tag387.xml"/><Relationship Id="rId26" Type="http://schemas.openxmlformats.org/officeDocument/2006/relationships/tags" Target="../tags/tag386.xml"/><Relationship Id="rId25" Type="http://schemas.openxmlformats.org/officeDocument/2006/relationships/tags" Target="../tags/tag385.xml"/><Relationship Id="rId24" Type="http://schemas.openxmlformats.org/officeDocument/2006/relationships/tags" Target="../tags/tag384.xml"/><Relationship Id="rId23" Type="http://schemas.openxmlformats.org/officeDocument/2006/relationships/tags" Target="../tags/tag383.xml"/><Relationship Id="rId22" Type="http://schemas.openxmlformats.org/officeDocument/2006/relationships/tags" Target="../tags/tag382.xml"/><Relationship Id="rId21" Type="http://schemas.openxmlformats.org/officeDocument/2006/relationships/tags" Target="../tags/tag381.xml"/><Relationship Id="rId20" Type="http://schemas.openxmlformats.org/officeDocument/2006/relationships/tags" Target="../tags/tag380.xml"/><Relationship Id="rId2" Type="http://schemas.openxmlformats.org/officeDocument/2006/relationships/tags" Target="../tags/tag364.xml"/><Relationship Id="rId19" Type="http://schemas.openxmlformats.org/officeDocument/2006/relationships/tags" Target="../tags/tag379.xml"/><Relationship Id="rId18" Type="http://schemas.openxmlformats.org/officeDocument/2006/relationships/tags" Target="../tags/tag378.xml"/><Relationship Id="rId17" Type="http://schemas.openxmlformats.org/officeDocument/2006/relationships/tags" Target="../tags/tag377.xml"/><Relationship Id="rId16" Type="http://schemas.openxmlformats.org/officeDocument/2006/relationships/tags" Target="../tags/tag376.xml"/><Relationship Id="rId15" Type="http://schemas.openxmlformats.org/officeDocument/2006/relationships/tags" Target="../tags/tag375.xml"/><Relationship Id="rId14" Type="http://schemas.openxmlformats.org/officeDocument/2006/relationships/tags" Target="../tags/tag374.xml"/><Relationship Id="rId13" Type="http://schemas.openxmlformats.org/officeDocument/2006/relationships/tags" Target="../tags/tag373.xml"/><Relationship Id="rId12" Type="http://schemas.openxmlformats.org/officeDocument/2006/relationships/tags" Target="../tags/tag372.xml"/><Relationship Id="rId11" Type="http://schemas.openxmlformats.org/officeDocument/2006/relationships/tags" Target="../tags/tag371.xml"/><Relationship Id="rId10" Type="http://schemas.openxmlformats.org/officeDocument/2006/relationships/tags" Target="../tags/tag370.xml"/><Relationship Id="rId1" Type="http://schemas.openxmlformats.org/officeDocument/2006/relationships/tags" Target="../tags/tag363.xml"/></Relationships>
</file>

<file path=ppt/slides/_rels/slide23.xml.rels><?xml version="1.0" encoding="UTF-8" standalone="yes"?>
<Relationships xmlns="http://schemas.openxmlformats.org/package/2006/relationships"><Relationship Id="rId9" Type="http://schemas.openxmlformats.org/officeDocument/2006/relationships/tags" Target="../tags/tag402.xml"/><Relationship Id="rId8" Type="http://schemas.openxmlformats.org/officeDocument/2006/relationships/tags" Target="../tags/tag401.xml"/><Relationship Id="rId7" Type="http://schemas.openxmlformats.org/officeDocument/2006/relationships/tags" Target="../tags/tag400.xml"/><Relationship Id="rId6" Type="http://schemas.openxmlformats.org/officeDocument/2006/relationships/tags" Target="../tags/tag399.xml"/><Relationship Id="rId5" Type="http://schemas.openxmlformats.org/officeDocument/2006/relationships/tags" Target="../tags/tag398.xml"/><Relationship Id="rId44" Type="http://schemas.openxmlformats.org/officeDocument/2006/relationships/vmlDrawing" Target="../drawings/vmlDrawing6.vml"/><Relationship Id="rId43" Type="http://schemas.openxmlformats.org/officeDocument/2006/relationships/slideLayout" Target="../slideLayouts/slideLayout24.xml"/><Relationship Id="rId42" Type="http://schemas.openxmlformats.org/officeDocument/2006/relationships/tags" Target="../tags/tag434.xml"/><Relationship Id="rId41" Type="http://schemas.openxmlformats.org/officeDocument/2006/relationships/tags" Target="../tags/tag433.xml"/><Relationship Id="rId40" Type="http://schemas.openxmlformats.org/officeDocument/2006/relationships/tags" Target="../tags/tag432.xml"/><Relationship Id="rId4" Type="http://schemas.openxmlformats.org/officeDocument/2006/relationships/image" Target="../media/image9.emf"/><Relationship Id="rId39" Type="http://schemas.openxmlformats.org/officeDocument/2006/relationships/tags" Target="../tags/tag431.xml"/><Relationship Id="rId38" Type="http://schemas.openxmlformats.org/officeDocument/2006/relationships/tags" Target="../tags/tag430.xml"/><Relationship Id="rId37" Type="http://schemas.openxmlformats.org/officeDocument/2006/relationships/tags" Target="../tags/tag429.xml"/><Relationship Id="rId36" Type="http://schemas.openxmlformats.org/officeDocument/2006/relationships/image" Target="../media/image5.png"/><Relationship Id="rId35" Type="http://schemas.openxmlformats.org/officeDocument/2006/relationships/tags" Target="../tags/tag428.xml"/><Relationship Id="rId34" Type="http://schemas.openxmlformats.org/officeDocument/2006/relationships/tags" Target="../tags/tag427.xml"/><Relationship Id="rId33" Type="http://schemas.openxmlformats.org/officeDocument/2006/relationships/tags" Target="../tags/tag426.xml"/><Relationship Id="rId32" Type="http://schemas.openxmlformats.org/officeDocument/2006/relationships/tags" Target="../tags/tag425.xml"/><Relationship Id="rId31" Type="http://schemas.openxmlformats.org/officeDocument/2006/relationships/tags" Target="../tags/tag424.xml"/><Relationship Id="rId30" Type="http://schemas.openxmlformats.org/officeDocument/2006/relationships/tags" Target="../tags/tag423.xml"/><Relationship Id="rId3" Type="http://schemas.openxmlformats.org/officeDocument/2006/relationships/oleObject" Target="../embeddings/oleObject5.bin"/><Relationship Id="rId29" Type="http://schemas.openxmlformats.org/officeDocument/2006/relationships/tags" Target="../tags/tag422.xml"/><Relationship Id="rId28" Type="http://schemas.openxmlformats.org/officeDocument/2006/relationships/tags" Target="../tags/tag421.xml"/><Relationship Id="rId27" Type="http://schemas.openxmlformats.org/officeDocument/2006/relationships/tags" Target="../tags/tag420.xml"/><Relationship Id="rId26" Type="http://schemas.openxmlformats.org/officeDocument/2006/relationships/tags" Target="../tags/tag419.xml"/><Relationship Id="rId25" Type="http://schemas.openxmlformats.org/officeDocument/2006/relationships/tags" Target="../tags/tag418.xml"/><Relationship Id="rId24" Type="http://schemas.openxmlformats.org/officeDocument/2006/relationships/tags" Target="../tags/tag417.xml"/><Relationship Id="rId23" Type="http://schemas.openxmlformats.org/officeDocument/2006/relationships/tags" Target="../tags/tag416.xml"/><Relationship Id="rId22" Type="http://schemas.openxmlformats.org/officeDocument/2006/relationships/tags" Target="../tags/tag415.xml"/><Relationship Id="rId21" Type="http://schemas.openxmlformats.org/officeDocument/2006/relationships/tags" Target="../tags/tag414.xml"/><Relationship Id="rId20" Type="http://schemas.openxmlformats.org/officeDocument/2006/relationships/tags" Target="../tags/tag413.xml"/><Relationship Id="rId2" Type="http://schemas.openxmlformats.org/officeDocument/2006/relationships/tags" Target="../tags/tag397.xml"/><Relationship Id="rId19" Type="http://schemas.openxmlformats.org/officeDocument/2006/relationships/tags" Target="../tags/tag412.xml"/><Relationship Id="rId18" Type="http://schemas.openxmlformats.org/officeDocument/2006/relationships/tags" Target="../tags/tag411.xml"/><Relationship Id="rId17" Type="http://schemas.openxmlformats.org/officeDocument/2006/relationships/tags" Target="../tags/tag410.xml"/><Relationship Id="rId16" Type="http://schemas.openxmlformats.org/officeDocument/2006/relationships/tags" Target="../tags/tag409.xml"/><Relationship Id="rId15" Type="http://schemas.openxmlformats.org/officeDocument/2006/relationships/tags" Target="../tags/tag408.xml"/><Relationship Id="rId14" Type="http://schemas.openxmlformats.org/officeDocument/2006/relationships/tags" Target="../tags/tag407.xml"/><Relationship Id="rId13" Type="http://schemas.openxmlformats.org/officeDocument/2006/relationships/tags" Target="../tags/tag406.xml"/><Relationship Id="rId12" Type="http://schemas.openxmlformats.org/officeDocument/2006/relationships/tags" Target="../tags/tag405.xml"/><Relationship Id="rId11" Type="http://schemas.openxmlformats.org/officeDocument/2006/relationships/tags" Target="../tags/tag404.xml"/><Relationship Id="rId10" Type="http://schemas.openxmlformats.org/officeDocument/2006/relationships/tags" Target="../tags/tag403.xml"/><Relationship Id="rId1" Type="http://schemas.openxmlformats.org/officeDocument/2006/relationships/tags" Target="../tags/tag39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4.xml"/><Relationship Id="rId6" Type="http://schemas.openxmlformats.org/officeDocument/2006/relationships/tags" Target="../tags/tag438.xml"/><Relationship Id="rId5" Type="http://schemas.openxmlformats.org/officeDocument/2006/relationships/tags" Target="../tags/tag437.xml"/><Relationship Id="rId4" Type="http://schemas.openxmlformats.org/officeDocument/2006/relationships/image" Target="../media/image9.emf"/><Relationship Id="rId3" Type="http://schemas.openxmlformats.org/officeDocument/2006/relationships/oleObject" Target="../embeddings/Document2.doc"/><Relationship Id="rId2" Type="http://schemas.openxmlformats.org/officeDocument/2006/relationships/tags" Target="../tags/tag436.xml"/><Relationship Id="rId1" Type="http://schemas.openxmlformats.org/officeDocument/2006/relationships/tags" Target="../tags/tag4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9" Type="http://schemas.openxmlformats.org/officeDocument/2006/relationships/tags" Target="../tags/tag447.xml"/><Relationship Id="rId8" Type="http://schemas.openxmlformats.org/officeDocument/2006/relationships/tags" Target="../tags/tag446.xml"/><Relationship Id="rId76" Type="http://schemas.openxmlformats.org/officeDocument/2006/relationships/slideLayout" Target="../slideLayouts/slideLayout29.xml"/><Relationship Id="rId75" Type="http://schemas.openxmlformats.org/officeDocument/2006/relationships/tags" Target="../tags/tag513.xml"/><Relationship Id="rId74" Type="http://schemas.openxmlformats.org/officeDocument/2006/relationships/tags" Target="../tags/tag512.xml"/><Relationship Id="rId73" Type="http://schemas.openxmlformats.org/officeDocument/2006/relationships/tags" Target="../tags/tag511.xml"/><Relationship Id="rId72" Type="http://schemas.openxmlformats.org/officeDocument/2006/relationships/tags" Target="../tags/tag510.xml"/><Relationship Id="rId71" Type="http://schemas.openxmlformats.org/officeDocument/2006/relationships/tags" Target="../tags/tag509.xml"/><Relationship Id="rId70" Type="http://schemas.openxmlformats.org/officeDocument/2006/relationships/tags" Target="../tags/tag508.xml"/><Relationship Id="rId7" Type="http://schemas.openxmlformats.org/officeDocument/2006/relationships/tags" Target="../tags/tag445.xml"/><Relationship Id="rId69" Type="http://schemas.openxmlformats.org/officeDocument/2006/relationships/tags" Target="../tags/tag507.xml"/><Relationship Id="rId68" Type="http://schemas.openxmlformats.org/officeDocument/2006/relationships/tags" Target="../tags/tag506.xml"/><Relationship Id="rId67" Type="http://schemas.openxmlformats.org/officeDocument/2006/relationships/tags" Target="../tags/tag505.xml"/><Relationship Id="rId66" Type="http://schemas.openxmlformats.org/officeDocument/2006/relationships/tags" Target="../tags/tag504.xml"/><Relationship Id="rId65" Type="http://schemas.openxmlformats.org/officeDocument/2006/relationships/tags" Target="../tags/tag503.xml"/><Relationship Id="rId64" Type="http://schemas.openxmlformats.org/officeDocument/2006/relationships/tags" Target="../tags/tag502.xml"/><Relationship Id="rId63" Type="http://schemas.openxmlformats.org/officeDocument/2006/relationships/tags" Target="../tags/tag501.xml"/><Relationship Id="rId62" Type="http://schemas.openxmlformats.org/officeDocument/2006/relationships/tags" Target="../tags/tag500.xml"/><Relationship Id="rId61" Type="http://schemas.openxmlformats.org/officeDocument/2006/relationships/tags" Target="../tags/tag499.xml"/><Relationship Id="rId60" Type="http://schemas.openxmlformats.org/officeDocument/2006/relationships/tags" Target="../tags/tag498.xml"/><Relationship Id="rId6" Type="http://schemas.openxmlformats.org/officeDocument/2006/relationships/tags" Target="../tags/tag444.xml"/><Relationship Id="rId59" Type="http://schemas.openxmlformats.org/officeDocument/2006/relationships/tags" Target="../tags/tag497.xml"/><Relationship Id="rId58" Type="http://schemas.openxmlformats.org/officeDocument/2006/relationships/tags" Target="../tags/tag496.xml"/><Relationship Id="rId57" Type="http://schemas.openxmlformats.org/officeDocument/2006/relationships/tags" Target="../tags/tag495.xml"/><Relationship Id="rId56" Type="http://schemas.openxmlformats.org/officeDocument/2006/relationships/tags" Target="../tags/tag494.xml"/><Relationship Id="rId55" Type="http://schemas.openxmlformats.org/officeDocument/2006/relationships/tags" Target="../tags/tag493.xml"/><Relationship Id="rId54" Type="http://schemas.openxmlformats.org/officeDocument/2006/relationships/tags" Target="../tags/tag492.xml"/><Relationship Id="rId53" Type="http://schemas.openxmlformats.org/officeDocument/2006/relationships/tags" Target="../tags/tag491.xml"/><Relationship Id="rId52" Type="http://schemas.openxmlformats.org/officeDocument/2006/relationships/tags" Target="../tags/tag490.xml"/><Relationship Id="rId51" Type="http://schemas.openxmlformats.org/officeDocument/2006/relationships/tags" Target="../tags/tag489.xml"/><Relationship Id="rId50" Type="http://schemas.openxmlformats.org/officeDocument/2006/relationships/tags" Target="../tags/tag488.xml"/><Relationship Id="rId5" Type="http://schemas.openxmlformats.org/officeDocument/2006/relationships/tags" Target="../tags/tag443.xml"/><Relationship Id="rId49" Type="http://schemas.openxmlformats.org/officeDocument/2006/relationships/tags" Target="../tags/tag487.xml"/><Relationship Id="rId48" Type="http://schemas.openxmlformats.org/officeDocument/2006/relationships/tags" Target="../tags/tag486.xml"/><Relationship Id="rId47" Type="http://schemas.openxmlformats.org/officeDocument/2006/relationships/tags" Target="../tags/tag485.xml"/><Relationship Id="rId46" Type="http://schemas.openxmlformats.org/officeDocument/2006/relationships/tags" Target="../tags/tag484.xml"/><Relationship Id="rId45" Type="http://schemas.openxmlformats.org/officeDocument/2006/relationships/tags" Target="../tags/tag483.xml"/><Relationship Id="rId44" Type="http://schemas.openxmlformats.org/officeDocument/2006/relationships/tags" Target="../tags/tag482.xml"/><Relationship Id="rId43" Type="http://schemas.openxmlformats.org/officeDocument/2006/relationships/tags" Target="../tags/tag481.xml"/><Relationship Id="rId42" Type="http://schemas.openxmlformats.org/officeDocument/2006/relationships/tags" Target="../tags/tag480.xml"/><Relationship Id="rId41" Type="http://schemas.openxmlformats.org/officeDocument/2006/relationships/tags" Target="../tags/tag479.xml"/><Relationship Id="rId40" Type="http://schemas.openxmlformats.org/officeDocument/2006/relationships/tags" Target="../tags/tag478.xml"/><Relationship Id="rId4" Type="http://schemas.openxmlformats.org/officeDocument/2006/relationships/tags" Target="../tags/tag442.xml"/><Relationship Id="rId39" Type="http://schemas.openxmlformats.org/officeDocument/2006/relationships/tags" Target="../tags/tag477.xml"/><Relationship Id="rId38" Type="http://schemas.openxmlformats.org/officeDocument/2006/relationships/tags" Target="../tags/tag476.xml"/><Relationship Id="rId37" Type="http://schemas.openxmlformats.org/officeDocument/2006/relationships/tags" Target="../tags/tag475.xml"/><Relationship Id="rId36" Type="http://schemas.openxmlformats.org/officeDocument/2006/relationships/tags" Target="../tags/tag474.xml"/><Relationship Id="rId35" Type="http://schemas.openxmlformats.org/officeDocument/2006/relationships/tags" Target="../tags/tag473.xml"/><Relationship Id="rId34" Type="http://schemas.openxmlformats.org/officeDocument/2006/relationships/tags" Target="../tags/tag472.xml"/><Relationship Id="rId33" Type="http://schemas.openxmlformats.org/officeDocument/2006/relationships/tags" Target="../tags/tag471.xml"/><Relationship Id="rId32" Type="http://schemas.openxmlformats.org/officeDocument/2006/relationships/tags" Target="../tags/tag470.xml"/><Relationship Id="rId31" Type="http://schemas.openxmlformats.org/officeDocument/2006/relationships/tags" Target="../tags/tag469.xml"/><Relationship Id="rId30" Type="http://schemas.openxmlformats.org/officeDocument/2006/relationships/tags" Target="../tags/tag468.xml"/><Relationship Id="rId3" Type="http://schemas.openxmlformats.org/officeDocument/2006/relationships/tags" Target="../tags/tag441.xml"/><Relationship Id="rId29" Type="http://schemas.openxmlformats.org/officeDocument/2006/relationships/tags" Target="../tags/tag467.xml"/><Relationship Id="rId28" Type="http://schemas.openxmlformats.org/officeDocument/2006/relationships/tags" Target="../tags/tag466.xml"/><Relationship Id="rId27" Type="http://schemas.openxmlformats.org/officeDocument/2006/relationships/tags" Target="../tags/tag465.xml"/><Relationship Id="rId26" Type="http://schemas.openxmlformats.org/officeDocument/2006/relationships/tags" Target="../tags/tag464.xml"/><Relationship Id="rId25" Type="http://schemas.openxmlformats.org/officeDocument/2006/relationships/tags" Target="../tags/tag463.xml"/><Relationship Id="rId24" Type="http://schemas.openxmlformats.org/officeDocument/2006/relationships/tags" Target="../tags/tag462.xml"/><Relationship Id="rId23" Type="http://schemas.openxmlformats.org/officeDocument/2006/relationships/tags" Target="../tags/tag461.xml"/><Relationship Id="rId22" Type="http://schemas.openxmlformats.org/officeDocument/2006/relationships/tags" Target="../tags/tag460.xml"/><Relationship Id="rId21" Type="http://schemas.openxmlformats.org/officeDocument/2006/relationships/tags" Target="../tags/tag459.xml"/><Relationship Id="rId20" Type="http://schemas.openxmlformats.org/officeDocument/2006/relationships/tags" Target="../tags/tag458.xml"/><Relationship Id="rId2" Type="http://schemas.openxmlformats.org/officeDocument/2006/relationships/tags" Target="../tags/tag440.xml"/><Relationship Id="rId19" Type="http://schemas.openxmlformats.org/officeDocument/2006/relationships/tags" Target="../tags/tag457.xml"/><Relationship Id="rId18" Type="http://schemas.openxmlformats.org/officeDocument/2006/relationships/tags" Target="../tags/tag456.xml"/><Relationship Id="rId17" Type="http://schemas.openxmlformats.org/officeDocument/2006/relationships/tags" Target="../tags/tag455.xml"/><Relationship Id="rId16" Type="http://schemas.openxmlformats.org/officeDocument/2006/relationships/tags" Target="../tags/tag454.xml"/><Relationship Id="rId15" Type="http://schemas.openxmlformats.org/officeDocument/2006/relationships/tags" Target="../tags/tag453.xml"/><Relationship Id="rId14" Type="http://schemas.openxmlformats.org/officeDocument/2006/relationships/tags" Target="../tags/tag452.xml"/><Relationship Id="rId13" Type="http://schemas.openxmlformats.org/officeDocument/2006/relationships/tags" Target="../tags/tag451.xml"/><Relationship Id="rId12" Type="http://schemas.openxmlformats.org/officeDocument/2006/relationships/tags" Target="../tags/tag450.xml"/><Relationship Id="rId11" Type="http://schemas.openxmlformats.org/officeDocument/2006/relationships/tags" Target="../tags/tag449.xml"/><Relationship Id="rId10" Type="http://schemas.openxmlformats.org/officeDocument/2006/relationships/tags" Target="../tags/tag448.xml"/><Relationship Id="rId1" Type="http://schemas.openxmlformats.org/officeDocument/2006/relationships/tags" Target="../tags/tag439.xml"/></Relationships>
</file>

<file path=ppt/slides/_rels/slide31.xml.rels><?xml version="1.0" encoding="UTF-8" standalone="yes"?>
<Relationships xmlns="http://schemas.openxmlformats.org/package/2006/relationships"><Relationship Id="rId9" Type="http://schemas.openxmlformats.org/officeDocument/2006/relationships/tags" Target="../tags/tag522.xml"/><Relationship Id="rId8" Type="http://schemas.openxmlformats.org/officeDocument/2006/relationships/tags" Target="../tags/tag521.xml"/><Relationship Id="rId7" Type="http://schemas.openxmlformats.org/officeDocument/2006/relationships/tags" Target="../tags/tag520.xml"/><Relationship Id="rId6" Type="http://schemas.openxmlformats.org/officeDocument/2006/relationships/tags" Target="../tags/tag519.xml"/><Relationship Id="rId5" Type="http://schemas.openxmlformats.org/officeDocument/2006/relationships/tags" Target="../tags/tag518.xml"/><Relationship Id="rId4" Type="http://schemas.openxmlformats.org/officeDocument/2006/relationships/tags" Target="../tags/tag517.xml"/><Relationship Id="rId32" Type="http://schemas.openxmlformats.org/officeDocument/2006/relationships/slideLayout" Target="../slideLayouts/slideLayout24.xml"/><Relationship Id="rId31" Type="http://schemas.openxmlformats.org/officeDocument/2006/relationships/tags" Target="../tags/tag544.xml"/><Relationship Id="rId30" Type="http://schemas.openxmlformats.org/officeDocument/2006/relationships/tags" Target="../tags/tag543.xml"/><Relationship Id="rId3" Type="http://schemas.openxmlformats.org/officeDocument/2006/relationships/tags" Target="../tags/tag516.xml"/><Relationship Id="rId29" Type="http://schemas.openxmlformats.org/officeDocument/2006/relationships/tags" Target="../tags/tag542.xml"/><Relationship Id="rId28" Type="http://schemas.openxmlformats.org/officeDocument/2006/relationships/tags" Target="../tags/tag541.xml"/><Relationship Id="rId27" Type="http://schemas.openxmlformats.org/officeDocument/2006/relationships/tags" Target="../tags/tag540.xml"/><Relationship Id="rId26" Type="http://schemas.openxmlformats.org/officeDocument/2006/relationships/tags" Target="../tags/tag539.xml"/><Relationship Id="rId25" Type="http://schemas.openxmlformats.org/officeDocument/2006/relationships/tags" Target="../tags/tag538.xml"/><Relationship Id="rId24" Type="http://schemas.openxmlformats.org/officeDocument/2006/relationships/tags" Target="../tags/tag537.xml"/><Relationship Id="rId23" Type="http://schemas.openxmlformats.org/officeDocument/2006/relationships/tags" Target="../tags/tag536.xml"/><Relationship Id="rId22" Type="http://schemas.openxmlformats.org/officeDocument/2006/relationships/tags" Target="../tags/tag535.xml"/><Relationship Id="rId21" Type="http://schemas.openxmlformats.org/officeDocument/2006/relationships/tags" Target="../tags/tag534.xml"/><Relationship Id="rId20" Type="http://schemas.openxmlformats.org/officeDocument/2006/relationships/tags" Target="../tags/tag533.xml"/><Relationship Id="rId2" Type="http://schemas.openxmlformats.org/officeDocument/2006/relationships/tags" Target="../tags/tag515.xml"/><Relationship Id="rId19" Type="http://schemas.openxmlformats.org/officeDocument/2006/relationships/tags" Target="../tags/tag532.xml"/><Relationship Id="rId18" Type="http://schemas.openxmlformats.org/officeDocument/2006/relationships/tags" Target="../tags/tag531.xml"/><Relationship Id="rId17" Type="http://schemas.openxmlformats.org/officeDocument/2006/relationships/tags" Target="../tags/tag530.xml"/><Relationship Id="rId16" Type="http://schemas.openxmlformats.org/officeDocument/2006/relationships/tags" Target="../tags/tag529.xml"/><Relationship Id="rId15" Type="http://schemas.openxmlformats.org/officeDocument/2006/relationships/tags" Target="../tags/tag528.xml"/><Relationship Id="rId14" Type="http://schemas.openxmlformats.org/officeDocument/2006/relationships/tags" Target="../tags/tag527.xml"/><Relationship Id="rId13" Type="http://schemas.openxmlformats.org/officeDocument/2006/relationships/tags" Target="../tags/tag526.xml"/><Relationship Id="rId12" Type="http://schemas.openxmlformats.org/officeDocument/2006/relationships/tags" Target="../tags/tag525.xml"/><Relationship Id="rId11" Type="http://schemas.openxmlformats.org/officeDocument/2006/relationships/tags" Target="../tags/tag524.xml"/><Relationship Id="rId10" Type="http://schemas.openxmlformats.org/officeDocument/2006/relationships/tags" Target="../tags/tag523.xml"/><Relationship Id="rId1" Type="http://schemas.openxmlformats.org/officeDocument/2006/relationships/tags" Target="../tags/tag51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54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9" Type="http://schemas.openxmlformats.org/officeDocument/2006/relationships/tags" Target="../tags/tag554.xml"/><Relationship Id="rId8" Type="http://schemas.openxmlformats.org/officeDocument/2006/relationships/tags" Target="../tags/tag553.xml"/><Relationship Id="rId7" Type="http://schemas.openxmlformats.org/officeDocument/2006/relationships/tags" Target="../tags/tag552.xml"/><Relationship Id="rId6" Type="http://schemas.openxmlformats.org/officeDocument/2006/relationships/tags" Target="../tags/tag551.xml"/><Relationship Id="rId5" Type="http://schemas.openxmlformats.org/officeDocument/2006/relationships/tags" Target="../tags/tag550.xml"/><Relationship Id="rId4" Type="http://schemas.openxmlformats.org/officeDocument/2006/relationships/tags" Target="../tags/tag549.xml"/><Relationship Id="rId3" Type="http://schemas.openxmlformats.org/officeDocument/2006/relationships/tags" Target="../tags/tag548.xml"/><Relationship Id="rId21" Type="http://schemas.openxmlformats.org/officeDocument/2006/relationships/notesSlide" Target="../notesSlides/notesSlide5.xml"/><Relationship Id="rId20" Type="http://schemas.openxmlformats.org/officeDocument/2006/relationships/slideLayout" Target="../slideLayouts/slideLayout24.xml"/><Relationship Id="rId2" Type="http://schemas.openxmlformats.org/officeDocument/2006/relationships/tags" Target="../tags/tag547.xml"/><Relationship Id="rId19" Type="http://schemas.openxmlformats.org/officeDocument/2006/relationships/tags" Target="../tags/tag564.xml"/><Relationship Id="rId18" Type="http://schemas.openxmlformats.org/officeDocument/2006/relationships/tags" Target="../tags/tag563.xml"/><Relationship Id="rId17" Type="http://schemas.openxmlformats.org/officeDocument/2006/relationships/tags" Target="../tags/tag562.xml"/><Relationship Id="rId16" Type="http://schemas.openxmlformats.org/officeDocument/2006/relationships/tags" Target="../tags/tag561.xml"/><Relationship Id="rId15" Type="http://schemas.openxmlformats.org/officeDocument/2006/relationships/tags" Target="../tags/tag560.xml"/><Relationship Id="rId14" Type="http://schemas.openxmlformats.org/officeDocument/2006/relationships/tags" Target="../tags/tag559.xml"/><Relationship Id="rId13" Type="http://schemas.openxmlformats.org/officeDocument/2006/relationships/tags" Target="../tags/tag558.xml"/><Relationship Id="rId12" Type="http://schemas.openxmlformats.org/officeDocument/2006/relationships/tags" Target="../tags/tag557.xml"/><Relationship Id="rId11" Type="http://schemas.openxmlformats.org/officeDocument/2006/relationships/tags" Target="../tags/tag556.xml"/><Relationship Id="rId10" Type="http://schemas.openxmlformats.org/officeDocument/2006/relationships/tags" Target="../tags/tag555.xml"/><Relationship Id="rId1" Type="http://schemas.openxmlformats.org/officeDocument/2006/relationships/tags" Target="../tags/tag546.xml"/></Relationships>
</file>

<file path=ppt/slides/_rels/slide35.xml.rels><?xml version="1.0" encoding="UTF-8" standalone="yes"?>
<Relationships xmlns="http://schemas.openxmlformats.org/package/2006/relationships"><Relationship Id="rId9" Type="http://schemas.openxmlformats.org/officeDocument/2006/relationships/tags" Target="../tags/tag573.xml"/><Relationship Id="rId8" Type="http://schemas.openxmlformats.org/officeDocument/2006/relationships/tags" Target="../tags/tag572.xml"/><Relationship Id="rId7" Type="http://schemas.openxmlformats.org/officeDocument/2006/relationships/tags" Target="../tags/tag571.xml"/><Relationship Id="rId6" Type="http://schemas.openxmlformats.org/officeDocument/2006/relationships/tags" Target="../tags/tag570.xml"/><Relationship Id="rId5" Type="http://schemas.openxmlformats.org/officeDocument/2006/relationships/tags" Target="../tags/tag569.xml"/><Relationship Id="rId4" Type="http://schemas.openxmlformats.org/officeDocument/2006/relationships/tags" Target="../tags/tag568.xml"/><Relationship Id="rId3" Type="http://schemas.openxmlformats.org/officeDocument/2006/relationships/tags" Target="../tags/tag567.xml"/><Relationship Id="rId20" Type="http://schemas.openxmlformats.org/officeDocument/2006/relationships/slideLayout" Target="../slideLayouts/slideLayout29.xml"/><Relationship Id="rId2" Type="http://schemas.openxmlformats.org/officeDocument/2006/relationships/tags" Target="../tags/tag566.xml"/><Relationship Id="rId19" Type="http://schemas.openxmlformats.org/officeDocument/2006/relationships/tags" Target="../tags/tag583.xml"/><Relationship Id="rId18" Type="http://schemas.openxmlformats.org/officeDocument/2006/relationships/tags" Target="../tags/tag582.xml"/><Relationship Id="rId17" Type="http://schemas.openxmlformats.org/officeDocument/2006/relationships/tags" Target="../tags/tag581.xml"/><Relationship Id="rId16" Type="http://schemas.openxmlformats.org/officeDocument/2006/relationships/tags" Target="../tags/tag580.xml"/><Relationship Id="rId15" Type="http://schemas.openxmlformats.org/officeDocument/2006/relationships/tags" Target="../tags/tag579.xml"/><Relationship Id="rId14" Type="http://schemas.openxmlformats.org/officeDocument/2006/relationships/tags" Target="../tags/tag578.xml"/><Relationship Id="rId13" Type="http://schemas.openxmlformats.org/officeDocument/2006/relationships/tags" Target="../tags/tag577.xml"/><Relationship Id="rId12" Type="http://schemas.openxmlformats.org/officeDocument/2006/relationships/tags" Target="../tags/tag576.xml"/><Relationship Id="rId11" Type="http://schemas.openxmlformats.org/officeDocument/2006/relationships/tags" Target="../tags/tag575.xml"/><Relationship Id="rId10" Type="http://schemas.openxmlformats.org/officeDocument/2006/relationships/tags" Target="../tags/tag574.xml"/><Relationship Id="rId1" Type="http://schemas.openxmlformats.org/officeDocument/2006/relationships/tags" Target="../tags/tag565.xml"/></Relationships>
</file>

<file path=ppt/slides/_rels/slide36.xml.rels><?xml version="1.0" encoding="UTF-8" standalone="yes"?>
<Relationships xmlns="http://schemas.openxmlformats.org/package/2006/relationships"><Relationship Id="rId9" Type="http://schemas.openxmlformats.org/officeDocument/2006/relationships/tags" Target="../tags/tag592.xml"/><Relationship Id="rId8" Type="http://schemas.openxmlformats.org/officeDocument/2006/relationships/tags" Target="../tags/tag591.xml"/><Relationship Id="rId7" Type="http://schemas.openxmlformats.org/officeDocument/2006/relationships/tags" Target="../tags/tag590.xml"/><Relationship Id="rId6" Type="http://schemas.openxmlformats.org/officeDocument/2006/relationships/tags" Target="../tags/tag589.xml"/><Relationship Id="rId5" Type="http://schemas.openxmlformats.org/officeDocument/2006/relationships/tags" Target="../tags/tag588.xml"/><Relationship Id="rId4" Type="http://schemas.openxmlformats.org/officeDocument/2006/relationships/tags" Target="../tags/tag587.xml"/><Relationship Id="rId30" Type="http://schemas.openxmlformats.org/officeDocument/2006/relationships/slideLayout" Target="../slideLayouts/slideLayout29.xml"/><Relationship Id="rId3" Type="http://schemas.openxmlformats.org/officeDocument/2006/relationships/tags" Target="../tags/tag586.xml"/><Relationship Id="rId29" Type="http://schemas.openxmlformats.org/officeDocument/2006/relationships/tags" Target="../tags/tag612.xml"/><Relationship Id="rId28" Type="http://schemas.openxmlformats.org/officeDocument/2006/relationships/tags" Target="../tags/tag611.xml"/><Relationship Id="rId27" Type="http://schemas.openxmlformats.org/officeDocument/2006/relationships/tags" Target="../tags/tag610.xml"/><Relationship Id="rId26" Type="http://schemas.openxmlformats.org/officeDocument/2006/relationships/tags" Target="../tags/tag609.xml"/><Relationship Id="rId25" Type="http://schemas.openxmlformats.org/officeDocument/2006/relationships/tags" Target="../tags/tag608.xml"/><Relationship Id="rId24" Type="http://schemas.openxmlformats.org/officeDocument/2006/relationships/tags" Target="../tags/tag607.xml"/><Relationship Id="rId23" Type="http://schemas.openxmlformats.org/officeDocument/2006/relationships/tags" Target="../tags/tag606.xml"/><Relationship Id="rId22" Type="http://schemas.openxmlformats.org/officeDocument/2006/relationships/tags" Target="../tags/tag605.xml"/><Relationship Id="rId21" Type="http://schemas.openxmlformats.org/officeDocument/2006/relationships/tags" Target="../tags/tag604.xml"/><Relationship Id="rId20" Type="http://schemas.openxmlformats.org/officeDocument/2006/relationships/tags" Target="../tags/tag603.xml"/><Relationship Id="rId2" Type="http://schemas.openxmlformats.org/officeDocument/2006/relationships/tags" Target="../tags/tag585.xml"/><Relationship Id="rId19" Type="http://schemas.openxmlformats.org/officeDocument/2006/relationships/tags" Target="../tags/tag602.xml"/><Relationship Id="rId18" Type="http://schemas.openxmlformats.org/officeDocument/2006/relationships/tags" Target="../tags/tag601.xml"/><Relationship Id="rId17" Type="http://schemas.openxmlformats.org/officeDocument/2006/relationships/tags" Target="../tags/tag600.xml"/><Relationship Id="rId16" Type="http://schemas.openxmlformats.org/officeDocument/2006/relationships/tags" Target="../tags/tag599.xml"/><Relationship Id="rId15" Type="http://schemas.openxmlformats.org/officeDocument/2006/relationships/tags" Target="../tags/tag598.xml"/><Relationship Id="rId14" Type="http://schemas.openxmlformats.org/officeDocument/2006/relationships/tags" Target="../tags/tag597.xml"/><Relationship Id="rId13" Type="http://schemas.openxmlformats.org/officeDocument/2006/relationships/tags" Target="../tags/tag596.xml"/><Relationship Id="rId12" Type="http://schemas.openxmlformats.org/officeDocument/2006/relationships/tags" Target="../tags/tag595.xml"/><Relationship Id="rId11" Type="http://schemas.openxmlformats.org/officeDocument/2006/relationships/tags" Target="../tags/tag594.xml"/><Relationship Id="rId10" Type="http://schemas.openxmlformats.org/officeDocument/2006/relationships/tags" Target="../tags/tag593.xml"/><Relationship Id="rId1" Type="http://schemas.openxmlformats.org/officeDocument/2006/relationships/tags" Target="../tags/tag584.xml"/></Relationships>
</file>

<file path=ppt/slides/_rels/slide37.xml.rels><?xml version="1.0" encoding="UTF-8" standalone="yes"?>
<Relationships xmlns="http://schemas.openxmlformats.org/package/2006/relationships"><Relationship Id="rId9" Type="http://schemas.openxmlformats.org/officeDocument/2006/relationships/tags" Target="../tags/tag621.xml"/><Relationship Id="rId8" Type="http://schemas.openxmlformats.org/officeDocument/2006/relationships/tags" Target="../tags/tag620.xml"/><Relationship Id="rId7" Type="http://schemas.openxmlformats.org/officeDocument/2006/relationships/tags" Target="../tags/tag619.xml"/><Relationship Id="rId6" Type="http://schemas.openxmlformats.org/officeDocument/2006/relationships/tags" Target="../tags/tag618.xml"/><Relationship Id="rId5" Type="http://schemas.openxmlformats.org/officeDocument/2006/relationships/tags" Target="../tags/tag617.xml"/><Relationship Id="rId43" Type="http://schemas.openxmlformats.org/officeDocument/2006/relationships/slideLayout" Target="../slideLayouts/slideLayout29.xml"/><Relationship Id="rId42" Type="http://schemas.openxmlformats.org/officeDocument/2006/relationships/tags" Target="../tags/tag654.xml"/><Relationship Id="rId41" Type="http://schemas.openxmlformats.org/officeDocument/2006/relationships/tags" Target="../tags/tag653.xml"/><Relationship Id="rId40" Type="http://schemas.openxmlformats.org/officeDocument/2006/relationships/tags" Target="../tags/tag652.xml"/><Relationship Id="rId4" Type="http://schemas.openxmlformats.org/officeDocument/2006/relationships/tags" Target="../tags/tag616.xml"/><Relationship Id="rId39" Type="http://schemas.openxmlformats.org/officeDocument/2006/relationships/tags" Target="../tags/tag651.xml"/><Relationship Id="rId38" Type="http://schemas.openxmlformats.org/officeDocument/2006/relationships/tags" Target="../tags/tag650.xml"/><Relationship Id="rId37" Type="http://schemas.openxmlformats.org/officeDocument/2006/relationships/tags" Target="../tags/tag649.xml"/><Relationship Id="rId36" Type="http://schemas.openxmlformats.org/officeDocument/2006/relationships/tags" Target="../tags/tag648.xml"/><Relationship Id="rId35" Type="http://schemas.openxmlformats.org/officeDocument/2006/relationships/tags" Target="../tags/tag647.xml"/><Relationship Id="rId34" Type="http://schemas.openxmlformats.org/officeDocument/2006/relationships/tags" Target="../tags/tag646.xml"/><Relationship Id="rId33" Type="http://schemas.openxmlformats.org/officeDocument/2006/relationships/tags" Target="../tags/tag645.xml"/><Relationship Id="rId32" Type="http://schemas.openxmlformats.org/officeDocument/2006/relationships/tags" Target="../tags/tag644.xml"/><Relationship Id="rId31" Type="http://schemas.openxmlformats.org/officeDocument/2006/relationships/tags" Target="../tags/tag643.xml"/><Relationship Id="rId30" Type="http://schemas.openxmlformats.org/officeDocument/2006/relationships/tags" Target="../tags/tag642.xml"/><Relationship Id="rId3" Type="http://schemas.openxmlformats.org/officeDocument/2006/relationships/tags" Target="../tags/tag615.xml"/><Relationship Id="rId29" Type="http://schemas.openxmlformats.org/officeDocument/2006/relationships/tags" Target="../tags/tag641.xml"/><Relationship Id="rId28" Type="http://schemas.openxmlformats.org/officeDocument/2006/relationships/tags" Target="../tags/tag640.xml"/><Relationship Id="rId27" Type="http://schemas.openxmlformats.org/officeDocument/2006/relationships/tags" Target="../tags/tag639.xml"/><Relationship Id="rId26" Type="http://schemas.openxmlformats.org/officeDocument/2006/relationships/tags" Target="../tags/tag638.xml"/><Relationship Id="rId25" Type="http://schemas.openxmlformats.org/officeDocument/2006/relationships/tags" Target="../tags/tag637.xml"/><Relationship Id="rId24" Type="http://schemas.openxmlformats.org/officeDocument/2006/relationships/tags" Target="../tags/tag636.xml"/><Relationship Id="rId23" Type="http://schemas.openxmlformats.org/officeDocument/2006/relationships/tags" Target="../tags/tag635.xml"/><Relationship Id="rId22" Type="http://schemas.openxmlformats.org/officeDocument/2006/relationships/tags" Target="../tags/tag634.xml"/><Relationship Id="rId21" Type="http://schemas.openxmlformats.org/officeDocument/2006/relationships/tags" Target="../tags/tag633.xml"/><Relationship Id="rId20" Type="http://schemas.openxmlformats.org/officeDocument/2006/relationships/tags" Target="../tags/tag632.xml"/><Relationship Id="rId2" Type="http://schemas.openxmlformats.org/officeDocument/2006/relationships/tags" Target="../tags/tag614.xml"/><Relationship Id="rId19" Type="http://schemas.openxmlformats.org/officeDocument/2006/relationships/tags" Target="../tags/tag631.xml"/><Relationship Id="rId18" Type="http://schemas.openxmlformats.org/officeDocument/2006/relationships/tags" Target="../tags/tag630.xml"/><Relationship Id="rId17" Type="http://schemas.openxmlformats.org/officeDocument/2006/relationships/tags" Target="../tags/tag629.xml"/><Relationship Id="rId16" Type="http://schemas.openxmlformats.org/officeDocument/2006/relationships/tags" Target="../tags/tag628.xml"/><Relationship Id="rId15" Type="http://schemas.openxmlformats.org/officeDocument/2006/relationships/tags" Target="../tags/tag627.xml"/><Relationship Id="rId14" Type="http://schemas.openxmlformats.org/officeDocument/2006/relationships/tags" Target="../tags/tag626.xml"/><Relationship Id="rId13" Type="http://schemas.openxmlformats.org/officeDocument/2006/relationships/tags" Target="../tags/tag625.xml"/><Relationship Id="rId12" Type="http://schemas.openxmlformats.org/officeDocument/2006/relationships/tags" Target="../tags/tag624.xml"/><Relationship Id="rId11" Type="http://schemas.openxmlformats.org/officeDocument/2006/relationships/tags" Target="../tags/tag623.xml"/><Relationship Id="rId10" Type="http://schemas.openxmlformats.org/officeDocument/2006/relationships/tags" Target="../tags/tag622.xml"/><Relationship Id="rId1" Type="http://schemas.openxmlformats.org/officeDocument/2006/relationships/tags" Target="../tags/tag6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9" Type="http://schemas.openxmlformats.org/officeDocument/2006/relationships/tags" Target="../tags/tag663.xml"/><Relationship Id="rId8" Type="http://schemas.openxmlformats.org/officeDocument/2006/relationships/tags" Target="../tags/tag662.xml"/><Relationship Id="rId7" Type="http://schemas.openxmlformats.org/officeDocument/2006/relationships/tags" Target="../tags/tag661.xml"/><Relationship Id="rId6" Type="http://schemas.openxmlformats.org/officeDocument/2006/relationships/tags" Target="../tags/tag660.xml"/><Relationship Id="rId5" Type="http://schemas.openxmlformats.org/officeDocument/2006/relationships/tags" Target="../tags/tag659.xml"/><Relationship Id="rId40" Type="http://schemas.openxmlformats.org/officeDocument/2006/relationships/slideLayout" Target="../slideLayouts/slideLayout24.xml"/><Relationship Id="rId4" Type="http://schemas.openxmlformats.org/officeDocument/2006/relationships/tags" Target="../tags/tag658.xml"/><Relationship Id="rId39" Type="http://schemas.openxmlformats.org/officeDocument/2006/relationships/tags" Target="../tags/tag693.xml"/><Relationship Id="rId38" Type="http://schemas.openxmlformats.org/officeDocument/2006/relationships/tags" Target="../tags/tag692.xml"/><Relationship Id="rId37" Type="http://schemas.openxmlformats.org/officeDocument/2006/relationships/tags" Target="../tags/tag691.xml"/><Relationship Id="rId36" Type="http://schemas.openxmlformats.org/officeDocument/2006/relationships/tags" Target="../tags/tag690.xml"/><Relationship Id="rId35" Type="http://schemas.openxmlformats.org/officeDocument/2006/relationships/tags" Target="../tags/tag689.xml"/><Relationship Id="rId34" Type="http://schemas.openxmlformats.org/officeDocument/2006/relationships/tags" Target="../tags/tag688.xml"/><Relationship Id="rId33" Type="http://schemas.openxmlformats.org/officeDocument/2006/relationships/tags" Target="../tags/tag687.xml"/><Relationship Id="rId32" Type="http://schemas.openxmlformats.org/officeDocument/2006/relationships/tags" Target="../tags/tag686.xml"/><Relationship Id="rId31" Type="http://schemas.openxmlformats.org/officeDocument/2006/relationships/tags" Target="../tags/tag685.xml"/><Relationship Id="rId30" Type="http://schemas.openxmlformats.org/officeDocument/2006/relationships/tags" Target="../tags/tag684.xml"/><Relationship Id="rId3" Type="http://schemas.openxmlformats.org/officeDocument/2006/relationships/tags" Target="../tags/tag657.xml"/><Relationship Id="rId29" Type="http://schemas.openxmlformats.org/officeDocument/2006/relationships/tags" Target="../tags/tag683.xml"/><Relationship Id="rId28" Type="http://schemas.openxmlformats.org/officeDocument/2006/relationships/tags" Target="../tags/tag682.xml"/><Relationship Id="rId27" Type="http://schemas.openxmlformats.org/officeDocument/2006/relationships/tags" Target="../tags/tag681.xml"/><Relationship Id="rId26" Type="http://schemas.openxmlformats.org/officeDocument/2006/relationships/tags" Target="../tags/tag680.xml"/><Relationship Id="rId25" Type="http://schemas.openxmlformats.org/officeDocument/2006/relationships/tags" Target="../tags/tag679.xml"/><Relationship Id="rId24" Type="http://schemas.openxmlformats.org/officeDocument/2006/relationships/tags" Target="../tags/tag678.xml"/><Relationship Id="rId23" Type="http://schemas.openxmlformats.org/officeDocument/2006/relationships/tags" Target="../tags/tag677.xml"/><Relationship Id="rId22" Type="http://schemas.openxmlformats.org/officeDocument/2006/relationships/tags" Target="../tags/tag676.xml"/><Relationship Id="rId21" Type="http://schemas.openxmlformats.org/officeDocument/2006/relationships/tags" Target="../tags/tag675.xml"/><Relationship Id="rId20" Type="http://schemas.openxmlformats.org/officeDocument/2006/relationships/tags" Target="../tags/tag674.xml"/><Relationship Id="rId2" Type="http://schemas.openxmlformats.org/officeDocument/2006/relationships/tags" Target="../tags/tag656.xml"/><Relationship Id="rId19" Type="http://schemas.openxmlformats.org/officeDocument/2006/relationships/tags" Target="../tags/tag673.xml"/><Relationship Id="rId18" Type="http://schemas.openxmlformats.org/officeDocument/2006/relationships/tags" Target="../tags/tag672.xml"/><Relationship Id="rId17" Type="http://schemas.openxmlformats.org/officeDocument/2006/relationships/tags" Target="../tags/tag671.xml"/><Relationship Id="rId16" Type="http://schemas.openxmlformats.org/officeDocument/2006/relationships/tags" Target="../tags/tag670.xml"/><Relationship Id="rId15" Type="http://schemas.openxmlformats.org/officeDocument/2006/relationships/tags" Target="../tags/tag669.xml"/><Relationship Id="rId14" Type="http://schemas.openxmlformats.org/officeDocument/2006/relationships/tags" Target="../tags/tag668.xml"/><Relationship Id="rId13" Type="http://schemas.openxmlformats.org/officeDocument/2006/relationships/tags" Target="../tags/tag667.xml"/><Relationship Id="rId12" Type="http://schemas.openxmlformats.org/officeDocument/2006/relationships/tags" Target="../tags/tag666.xml"/><Relationship Id="rId11" Type="http://schemas.openxmlformats.org/officeDocument/2006/relationships/tags" Target="../tags/tag665.xml"/><Relationship Id="rId10" Type="http://schemas.openxmlformats.org/officeDocument/2006/relationships/tags" Target="../tags/tag664.xml"/><Relationship Id="rId1" Type="http://schemas.openxmlformats.org/officeDocument/2006/relationships/tags" Target="../tags/tag655.xml"/></Relationships>
</file>

<file path=ppt/slides/_rels/slide43.xml.rels><?xml version="1.0" encoding="UTF-8" standalone="yes"?>
<Relationships xmlns="http://schemas.openxmlformats.org/package/2006/relationships"><Relationship Id="rId9" Type="http://schemas.openxmlformats.org/officeDocument/2006/relationships/tags" Target="../tags/tag700.xml"/><Relationship Id="rId8" Type="http://schemas.openxmlformats.org/officeDocument/2006/relationships/tags" Target="../tags/tag699.xml"/><Relationship Id="rId7" Type="http://schemas.openxmlformats.org/officeDocument/2006/relationships/tags" Target="../tags/tag698.xml"/><Relationship Id="rId6" Type="http://schemas.openxmlformats.org/officeDocument/2006/relationships/tags" Target="../tags/tag697.xml"/><Relationship Id="rId5" Type="http://schemas.openxmlformats.org/officeDocument/2006/relationships/tags" Target="../tags/tag696.xml"/><Relationship Id="rId41" Type="http://schemas.openxmlformats.org/officeDocument/2006/relationships/vmlDrawing" Target="../drawings/vmlDrawing8.vml"/><Relationship Id="rId40" Type="http://schemas.openxmlformats.org/officeDocument/2006/relationships/slideLayout" Target="../slideLayouts/slideLayout24.xml"/><Relationship Id="rId4" Type="http://schemas.openxmlformats.org/officeDocument/2006/relationships/tags" Target="../tags/tag695.xml"/><Relationship Id="rId39" Type="http://schemas.openxmlformats.org/officeDocument/2006/relationships/tags" Target="../tags/tag730.xml"/><Relationship Id="rId38" Type="http://schemas.openxmlformats.org/officeDocument/2006/relationships/tags" Target="../tags/tag729.xml"/><Relationship Id="rId37" Type="http://schemas.openxmlformats.org/officeDocument/2006/relationships/tags" Target="../tags/tag728.xml"/><Relationship Id="rId36" Type="http://schemas.openxmlformats.org/officeDocument/2006/relationships/tags" Target="../tags/tag727.xml"/><Relationship Id="rId35" Type="http://schemas.openxmlformats.org/officeDocument/2006/relationships/tags" Target="../tags/tag726.xml"/><Relationship Id="rId34" Type="http://schemas.openxmlformats.org/officeDocument/2006/relationships/tags" Target="../tags/tag725.xml"/><Relationship Id="rId33" Type="http://schemas.openxmlformats.org/officeDocument/2006/relationships/tags" Target="../tags/tag724.xml"/><Relationship Id="rId32" Type="http://schemas.openxmlformats.org/officeDocument/2006/relationships/tags" Target="../tags/tag723.xml"/><Relationship Id="rId31" Type="http://schemas.openxmlformats.org/officeDocument/2006/relationships/tags" Target="../tags/tag722.xml"/><Relationship Id="rId30" Type="http://schemas.openxmlformats.org/officeDocument/2006/relationships/tags" Target="../tags/tag721.xml"/><Relationship Id="rId3" Type="http://schemas.openxmlformats.org/officeDocument/2006/relationships/image" Target="../media/image10.png"/><Relationship Id="rId29" Type="http://schemas.openxmlformats.org/officeDocument/2006/relationships/tags" Target="../tags/tag720.xml"/><Relationship Id="rId28" Type="http://schemas.openxmlformats.org/officeDocument/2006/relationships/tags" Target="../tags/tag719.xml"/><Relationship Id="rId27" Type="http://schemas.openxmlformats.org/officeDocument/2006/relationships/tags" Target="../tags/tag718.xml"/><Relationship Id="rId26" Type="http://schemas.openxmlformats.org/officeDocument/2006/relationships/tags" Target="../tags/tag717.xml"/><Relationship Id="rId25" Type="http://schemas.openxmlformats.org/officeDocument/2006/relationships/tags" Target="../tags/tag716.xml"/><Relationship Id="rId24" Type="http://schemas.openxmlformats.org/officeDocument/2006/relationships/tags" Target="../tags/tag715.xml"/><Relationship Id="rId23" Type="http://schemas.openxmlformats.org/officeDocument/2006/relationships/tags" Target="../tags/tag714.xml"/><Relationship Id="rId22" Type="http://schemas.openxmlformats.org/officeDocument/2006/relationships/tags" Target="../tags/tag713.xml"/><Relationship Id="rId21" Type="http://schemas.openxmlformats.org/officeDocument/2006/relationships/tags" Target="../tags/tag712.xml"/><Relationship Id="rId20" Type="http://schemas.openxmlformats.org/officeDocument/2006/relationships/tags" Target="../tags/tag711.xml"/><Relationship Id="rId2" Type="http://schemas.openxmlformats.org/officeDocument/2006/relationships/oleObject" Target="../embeddings/oleObject6.bin"/><Relationship Id="rId19" Type="http://schemas.openxmlformats.org/officeDocument/2006/relationships/tags" Target="../tags/tag710.xml"/><Relationship Id="rId18" Type="http://schemas.openxmlformats.org/officeDocument/2006/relationships/tags" Target="../tags/tag709.xml"/><Relationship Id="rId17" Type="http://schemas.openxmlformats.org/officeDocument/2006/relationships/tags" Target="../tags/tag708.xml"/><Relationship Id="rId16" Type="http://schemas.openxmlformats.org/officeDocument/2006/relationships/tags" Target="../tags/tag707.xml"/><Relationship Id="rId15" Type="http://schemas.openxmlformats.org/officeDocument/2006/relationships/tags" Target="../tags/tag706.xml"/><Relationship Id="rId14" Type="http://schemas.openxmlformats.org/officeDocument/2006/relationships/tags" Target="../tags/tag705.xml"/><Relationship Id="rId13" Type="http://schemas.openxmlformats.org/officeDocument/2006/relationships/tags" Target="../tags/tag704.xml"/><Relationship Id="rId12" Type="http://schemas.openxmlformats.org/officeDocument/2006/relationships/tags" Target="../tags/tag703.xml"/><Relationship Id="rId11" Type="http://schemas.openxmlformats.org/officeDocument/2006/relationships/tags" Target="../tags/tag702.xml"/><Relationship Id="rId10" Type="http://schemas.openxmlformats.org/officeDocument/2006/relationships/tags" Target="../tags/tag701.xml"/><Relationship Id="rId1" Type="http://schemas.openxmlformats.org/officeDocument/2006/relationships/tags" Target="../tags/tag69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9" Type="http://schemas.openxmlformats.org/officeDocument/2006/relationships/tags" Target="../tags/tag739.xml"/><Relationship Id="rId8" Type="http://schemas.openxmlformats.org/officeDocument/2006/relationships/tags" Target="../tags/tag738.xml"/><Relationship Id="rId7" Type="http://schemas.openxmlformats.org/officeDocument/2006/relationships/tags" Target="../tags/tag737.xml"/><Relationship Id="rId6" Type="http://schemas.openxmlformats.org/officeDocument/2006/relationships/tags" Target="../tags/tag736.xml"/><Relationship Id="rId5" Type="http://schemas.openxmlformats.org/officeDocument/2006/relationships/tags" Target="../tags/tag735.xml"/><Relationship Id="rId4" Type="http://schemas.openxmlformats.org/officeDocument/2006/relationships/tags" Target="../tags/tag734.xml"/><Relationship Id="rId33" Type="http://schemas.openxmlformats.org/officeDocument/2006/relationships/slideLayout" Target="../slideLayouts/slideLayout24.xml"/><Relationship Id="rId32" Type="http://schemas.openxmlformats.org/officeDocument/2006/relationships/tags" Target="../tags/tag762.xml"/><Relationship Id="rId31" Type="http://schemas.openxmlformats.org/officeDocument/2006/relationships/tags" Target="../tags/tag761.xml"/><Relationship Id="rId30" Type="http://schemas.openxmlformats.org/officeDocument/2006/relationships/tags" Target="../tags/tag760.xml"/><Relationship Id="rId3" Type="http://schemas.openxmlformats.org/officeDocument/2006/relationships/tags" Target="../tags/tag733.xml"/><Relationship Id="rId29" Type="http://schemas.openxmlformats.org/officeDocument/2006/relationships/tags" Target="../tags/tag759.xml"/><Relationship Id="rId28" Type="http://schemas.openxmlformats.org/officeDocument/2006/relationships/tags" Target="../tags/tag758.xml"/><Relationship Id="rId27" Type="http://schemas.openxmlformats.org/officeDocument/2006/relationships/tags" Target="../tags/tag757.xml"/><Relationship Id="rId26" Type="http://schemas.openxmlformats.org/officeDocument/2006/relationships/tags" Target="../tags/tag756.xml"/><Relationship Id="rId25" Type="http://schemas.openxmlformats.org/officeDocument/2006/relationships/tags" Target="../tags/tag755.xml"/><Relationship Id="rId24" Type="http://schemas.openxmlformats.org/officeDocument/2006/relationships/tags" Target="../tags/tag754.xml"/><Relationship Id="rId23" Type="http://schemas.openxmlformats.org/officeDocument/2006/relationships/tags" Target="../tags/tag753.xml"/><Relationship Id="rId22" Type="http://schemas.openxmlformats.org/officeDocument/2006/relationships/tags" Target="../tags/tag752.xml"/><Relationship Id="rId21" Type="http://schemas.openxmlformats.org/officeDocument/2006/relationships/tags" Target="../tags/tag751.xml"/><Relationship Id="rId20" Type="http://schemas.openxmlformats.org/officeDocument/2006/relationships/tags" Target="../tags/tag750.xml"/><Relationship Id="rId2" Type="http://schemas.openxmlformats.org/officeDocument/2006/relationships/tags" Target="../tags/tag732.xml"/><Relationship Id="rId19" Type="http://schemas.openxmlformats.org/officeDocument/2006/relationships/tags" Target="../tags/tag749.xml"/><Relationship Id="rId18" Type="http://schemas.openxmlformats.org/officeDocument/2006/relationships/tags" Target="../tags/tag748.xml"/><Relationship Id="rId17" Type="http://schemas.openxmlformats.org/officeDocument/2006/relationships/tags" Target="../tags/tag747.xml"/><Relationship Id="rId16" Type="http://schemas.openxmlformats.org/officeDocument/2006/relationships/tags" Target="../tags/tag746.xml"/><Relationship Id="rId15" Type="http://schemas.openxmlformats.org/officeDocument/2006/relationships/tags" Target="../tags/tag745.xml"/><Relationship Id="rId14" Type="http://schemas.openxmlformats.org/officeDocument/2006/relationships/tags" Target="../tags/tag744.xml"/><Relationship Id="rId13" Type="http://schemas.openxmlformats.org/officeDocument/2006/relationships/tags" Target="../tags/tag743.xml"/><Relationship Id="rId12" Type="http://schemas.openxmlformats.org/officeDocument/2006/relationships/tags" Target="../tags/tag742.xml"/><Relationship Id="rId11" Type="http://schemas.openxmlformats.org/officeDocument/2006/relationships/tags" Target="../tags/tag741.xml"/><Relationship Id="rId10" Type="http://schemas.openxmlformats.org/officeDocument/2006/relationships/tags" Target="../tags/tag740.xml"/><Relationship Id="rId1" Type="http://schemas.openxmlformats.org/officeDocument/2006/relationships/tags" Target="../tags/tag731.xml"/></Relationships>
</file>

<file path=ppt/slides/_rels/slide46.xml.rels><?xml version="1.0" encoding="UTF-8" standalone="yes"?>
<Relationships xmlns="http://schemas.openxmlformats.org/package/2006/relationships"><Relationship Id="rId9" Type="http://schemas.openxmlformats.org/officeDocument/2006/relationships/tags" Target="../tags/tag771.xml"/><Relationship Id="rId8" Type="http://schemas.openxmlformats.org/officeDocument/2006/relationships/tags" Target="../tags/tag770.xml"/><Relationship Id="rId7" Type="http://schemas.openxmlformats.org/officeDocument/2006/relationships/tags" Target="../tags/tag769.xml"/><Relationship Id="rId6" Type="http://schemas.openxmlformats.org/officeDocument/2006/relationships/tags" Target="../tags/tag768.xml"/><Relationship Id="rId5" Type="http://schemas.openxmlformats.org/officeDocument/2006/relationships/tags" Target="../tags/tag767.xml"/><Relationship Id="rId4" Type="http://schemas.openxmlformats.org/officeDocument/2006/relationships/tags" Target="../tags/tag766.xml"/><Relationship Id="rId39" Type="http://schemas.openxmlformats.org/officeDocument/2006/relationships/slideLayout" Target="../slideLayouts/slideLayout29.xml"/><Relationship Id="rId38" Type="http://schemas.openxmlformats.org/officeDocument/2006/relationships/tags" Target="../tags/tag800.xml"/><Relationship Id="rId37" Type="http://schemas.openxmlformats.org/officeDocument/2006/relationships/tags" Target="../tags/tag799.xml"/><Relationship Id="rId36" Type="http://schemas.openxmlformats.org/officeDocument/2006/relationships/tags" Target="../tags/tag798.xml"/><Relationship Id="rId35" Type="http://schemas.openxmlformats.org/officeDocument/2006/relationships/tags" Target="../tags/tag797.xml"/><Relationship Id="rId34" Type="http://schemas.openxmlformats.org/officeDocument/2006/relationships/tags" Target="../tags/tag796.xml"/><Relationship Id="rId33" Type="http://schemas.openxmlformats.org/officeDocument/2006/relationships/tags" Target="../tags/tag795.xml"/><Relationship Id="rId32" Type="http://schemas.openxmlformats.org/officeDocument/2006/relationships/tags" Target="../tags/tag794.xml"/><Relationship Id="rId31" Type="http://schemas.openxmlformats.org/officeDocument/2006/relationships/tags" Target="../tags/tag793.xml"/><Relationship Id="rId30" Type="http://schemas.openxmlformats.org/officeDocument/2006/relationships/tags" Target="../tags/tag792.xml"/><Relationship Id="rId3" Type="http://schemas.openxmlformats.org/officeDocument/2006/relationships/tags" Target="../tags/tag765.xml"/><Relationship Id="rId29" Type="http://schemas.openxmlformats.org/officeDocument/2006/relationships/tags" Target="../tags/tag791.xml"/><Relationship Id="rId28" Type="http://schemas.openxmlformats.org/officeDocument/2006/relationships/tags" Target="../tags/tag790.xml"/><Relationship Id="rId27" Type="http://schemas.openxmlformats.org/officeDocument/2006/relationships/tags" Target="../tags/tag789.xml"/><Relationship Id="rId26" Type="http://schemas.openxmlformats.org/officeDocument/2006/relationships/tags" Target="../tags/tag788.xml"/><Relationship Id="rId25" Type="http://schemas.openxmlformats.org/officeDocument/2006/relationships/tags" Target="../tags/tag787.xml"/><Relationship Id="rId24" Type="http://schemas.openxmlformats.org/officeDocument/2006/relationships/tags" Target="../tags/tag786.xml"/><Relationship Id="rId23" Type="http://schemas.openxmlformats.org/officeDocument/2006/relationships/tags" Target="../tags/tag785.xml"/><Relationship Id="rId22" Type="http://schemas.openxmlformats.org/officeDocument/2006/relationships/tags" Target="../tags/tag784.xml"/><Relationship Id="rId21" Type="http://schemas.openxmlformats.org/officeDocument/2006/relationships/tags" Target="../tags/tag783.xml"/><Relationship Id="rId20" Type="http://schemas.openxmlformats.org/officeDocument/2006/relationships/tags" Target="../tags/tag782.xml"/><Relationship Id="rId2" Type="http://schemas.openxmlformats.org/officeDocument/2006/relationships/tags" Target="../tags/tag764.xml"/><Relationship Id="rId19" Type="http://schemas.openxmlformats.org/officeDocument/2006/relationships/tags" Target="../tags/tag781.xml"/><Relationship Id="rId18" Type="http://schemas.openxmlformats.org/officeDocument/2006/relationships/tags" Target="../tags/tag780.xml"/><Relationship Id="rId17" Type="http://schemas.openxmlformats.org/officeDocument/2006/relationships/tags" Target="../tags/tag779.xml"/><Relationship Id="rId16" Type="http://schemas.openxmlformats.org/officeDocument/2006/relationships/tags" Target="../tags/tag778.xml"/><Relationship Id="rId15" Type="http://schemas.openxmlformats.org/officeDocument/2006/relationships/tags" Target="../tags/tag777.xml"/><Relationship Id="rId14" Type="http://schemas.openxmlformats.org/officeDocument/2006/relationships/tags" Target="../tags/tag776.xml"/><Relationship Id="rId13" Type="http://schemas.openxmlformats.org/officeDocument/2006/relationships/tags" Target="../tags/tag775.xml"/><Relationship Id="rId12" Type="http://schemas.openxmlformats.org/officeDocument/2006/relationships/tags" Target="../tags/tag774.xml"/><Relationship Id="rId11" Type="http://schemas.openxmlformats.org/officeDocument/2006/relationships/tags" Target="../tags/tag773.xml"/><Relationship Id="rId10" Type="http://schemas.openxmlformats.org/officeDocument/2006/relationships/tags" Target="../tags/tag772.xml"/><Relationship Id="rId1" Type="http://schemas.openxmlformats.org/officeDocument/2006/relationships/tags" Target="../tags/tag76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9" Type="http://schemas.openxmlformats.org/officeDocument/2006/relationships/tags" Target="../tags/tag809.xml"/><Relationship Id="rId8" Type="http://schemas.openxmlformats.org/officeDocument/2006/relationships/tags" Target="../tags/tag808.xml"/><Relationship Id="rId7" Type="http://schemas.openxmlformats.org/officeDocument/2006/relationships/tags" Target="../tags/tag807.xml"/><Relationship Id="rId6" Type="http://schemas.openxmlformats.org/officeDocument/2006/relationships/tags" Target="../tags/tag806.xml"/><Relationship Id="rId5" Type="http://schemas.openxmlformats.org/officeDocument/2006/relationships/tags" Target="../tags/tag805.xml"/><Relationship Id="rId4" Type="http://schemas.openxmlformats.org/officeDocument/2006/relationships/tags" Target="../tags/tag804.xml"/><Relationship Id="rId3" Type="http://schemas.openxmlformats.org/officeDocument/2006/relationships/tags" Target="../tags/tag803.xml"/><Relationship Id="rId26" Type="http://schemas.openxmlformats.org/officeDocument/2006/relationships/vmlDrawing" Target="../drawings/vmlDrawing9.vml"/><Relationship Id="rId25" Type="http://schemas.openxmlformats.org/officeDocument/2006/relationships/slideLayout" Target="../slideLayouts/slideLayout29.xml"/><Relationship Id="rId24" Type="http://schemas.openxmlformats.org/officeDocument/2006/relationships/tags" Target="../tags/tag822.xml"/><Relationship Id="rId23" Type="http://schemas.openxmlformats.org/officeDocument/2006/relationships/tags" Target="../tags/tag821.xml"/><Relationship Id="rId22" Type="http://schemas.openxmlformats.org/officeDocument/2006/relationships/tags" Target="../tags/tag820.xml"/><Relationship Id="rId21" Type="http://schemas.openxmlformats.org/officeDocument/2006/relationships/tags" Target="../tags/tag819.xml"/><Relationship Id="rId20" Type="http://schemas.openxmlformats.org/officeDocument/2006/relationships/tags" Target="../tags/tag818.xml"/><Relationship Id="rId2" Type="http://schemas.openxmlformats.org/officeDocument/2006/relationships/tags" Target="../tags/tag802.xml"/><Relationship Id="rId19" Type="http://schemas.openxmlformats.org/officeDocument/2006/relationships/tags" Target="../tags/tag817.xml"/><Relationship Id="rId18" Type="http://schemas.openxmlformats.org/officeDocument/2006/relationships/tags" Target="../tags/tag816.xml"/><Relationship Id="rId17" Type="http://schemas.openxmlformats.org/officeDocument/2006/relationships/tags" Target="../tags/tag815.xml"/><Relationship Id="rId16" Type="http://schemas.openxmlformats.org/officeDocument/2006/relationships/tags" Target="../tags/tag814.xml"/><Relationship Id="rId15" Type="http://schemas.openxmlformats.org/officeDocument/2006/relationships/tags" Target="../tags/tag813.xml"/><Relationship Id="rId14" Type="http://schemas.openxmlformats.org/officeDocument/2006/relationships/tags" Target="../tags/tag812.xml"/><Relationship Id="rId13" Type="http://schemas.openxmlformats.org/officeDocument/2006/relationships/image" Target="../media/image11.wmf"/><Relationship Id="rId12" Type="http://schemas.openxmlformats.org/officeDocument/2006/relationships/oleObject" Target="../embeddings/oleObject7.bin"/><Relationship Id="rId11" Type="http://schemas.openxmlformats.org/officeDocument/2006/relationships/tags" Target="../tags/tag811.xml"/><Relationship Id="rId10" Type="http://schemas.openxmlformats.org/officeDocument/2006/relationships/tags" Target="../tags/tag810.xml"/><Relationship Id="rId1" Type="http://schemas.openxmlformats.org/officeDocument/2006/relationships/tags" Target="../tags/tag801.xml"/></Relationships>
</file>

<file path=ppt/slides/_rels/slide5.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8" Type="http://schemas.openxmlformats.org/officeDocument/2006/relationships/slideLayout" Target="../slideLayouts/slideLayout24.xml"/><Relationship Id="rId17" Type="http://schemas.openxmlformats.org/officeDocument/2006/relationships/tags" Target="../tags/tag92.xml"/><Relationship Id="rId16" Type="http://schemas.openxmlformats.org/officeDocument/2006/relationships/tags" Target="../tags/tag91.xml"/><Relationship Id="rId15" Type="http://schemas.openxmlformats.org/officeDocument/2006/relationships/tags" Target="../tags/tag90.xml"/><Relationship Id="rId14" Type="http://schemas.openxmlformats.org/officeDocument/2006/relationships/tags" Target="../tags/tag89.xml"/><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tags" Target="../tags/tag76.xml"/></Relationships>
</file>

<file path=ppt/slides/_rels/slide50.xml.rels><?xml version="1.0" encoding="UTF-8" standalone="yes"?>
<Relationships xmlns="http://schemas.openxmlformats.org/package/2006/relationships"><Relationship Id="rId9" Type="http://schemas.openxmlformats.org/officeDocument/2006/relationships/tags" Target="../tags/tag831.xml"/><Relationship Id="rId8" Type="http://schemas.openxmlformats.org/officeDocument/2006/relationships/tags" Target="../tags/tag830.xml"/><Relationship Id="rId7" Type="http://schemas.openxmlformats.org/officeDocument/2006/relationships/tags" Target="../tags/tag829.xml"/><Relationship Id="rId6" Type="http://schemas.openxmlformats.org/officeDocument/2006/relationships/tags" Target="../tags/tag828.xml"/><Relationship Id="rId5" Type="http://schemas.openxmlformats.org/officeDocument/2006/relationships/tags" Target="../tags/tag827.xml"/><Relationship Id="rId4" Type="http://schemas.openxmlformats.org/officeDocument/2006/relationships/tags" Target="../tags/tag826.xml"/><Relationship Id="rId3" Type="http://schemas.openxmlformats.org/officeDocument/2006/relationships/tags" Target="../tags/tag825.xml"/><Relationship Id="rId26" Type="http://schemas.openxmlformats.org/officeDocument/2006/relationships/vmlDrawing" Target="../drawings/vmlDrawing10.vml"/><Relationship Id="rId25" Type="http://schemas.openxmlformats.org/officeDocument/2006/relationships/slideLayout" Target="../slideLayouts/slideLayout29.xml"/><Relationship Id="rId24" Type="http://schemas.openxmlformats.org/officeDocument/2006/relationships/tags" Target="../tags/tag844.xml"/><Relationship Id="rId23" Type="http://schemas.openxmlformats.org/officeDocument/2006/relationships/tags" Target="../tags/tag843.xml"/><Relationship Id="rId22" Type="http://schemas.openxmlformats.org/officeDocument/2006/relationships/tags" Target="../tags/tag842.xml"/><Relationship Id="rId21" Type="http://schemas.openxmlformats.org/officeDocument/2006/relationships/tags" Target="../tags/tag841.xml"/><Relationship Id="rId20" Type="http://schemas.openxmlformats.org/officeDocument/2006/relationships/tags" Target="../tags/tag840.xml"/><Relationship Id="rId2" Type="http://schemas.openxmlformats.org/officeDocument/2006/relationships/tags" Target="../tags/tag824.xml"/><Relationship Id="rId19" Type="http://schemas.openxmlformats.org/officeDocument/2006/relationships/tags" Target="../tags/tag839.xml"/><Relationship Id="rId18" Type="http://schemas.openxmlformats.org/officeDocument/2006/relationships/tags" Target="../tags/tag838.xml"/><Relationship Id="rId17" Type="http://schemas.openxmlformats.org/officeDocument/2006/relationships/tags" Target="../tags/tag837.xml"/><Relationship Id="rId16" Type="http://schemas.openxmlformats.org/officeDocument/2006/relationships/tags" Target="../tags/tag836.xml"/><Relationship Id="rId15" Type="http://schemas.openxmlformats.org/officeDocument/2006/relationships/tags" Target="../tags/tag835.xml"/><Relationship Id="rId14" Type="http://schemas.openxmlformats.org/officeDocument/2006/relationships/tags" Target="../tags/tag834.xml"/><Relationship Id="rId13" Type="http://schemas.openxmlformats.org/officeDocument/2006/relationships/image" Target="../media/image12.wmf"/><Relationship Id="rId12" Type="http://schemas.openxmlformats.org/officeDocument/2006/relationships/oleObject" Target="../embeddings/oleObject8.bin"/><Relationship Id="rId11" Type="http://schemas.openxmlformats.org/officeDocument/2006/relationships/tags" Target="../tags/tag833.xml"/><Relationship Id="rId10" Type="http://schemas.openxmlformats.org/officeDocument/2006/relationships/tags" Target="../tags/tag832.xml"/><Relationship Id="rId1" Type="http://schemas.openxmlformats.org/officeDocument/2006/relationships/tags" Target="../tags/tag82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8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9" Type="http://schemas.openxmlformats.org/officeDocument/2006/relationships/tags" Target="../tags/tag854.xml"/><Relationship Id="rId8" Type="http://schemas.openxmlformats.org/officeDocument/2006/relationships/tags" Target="../tags/tag853.xml"/><Relationship Id="rId7" Type="http://schemas.openxmlformats.org/officeDocument/2006/relationships/tags" Target="../tags/tag852.xml"/><Relationship Id="rId6" Type="http://schemas.openxmlformats.org/officeDocument/2006/relationships/tags" Target="../tags/tag851.xml"/><Relationship Id="rId5" Type="http://schemas.openxmlformats.org/officeDocument/2006/relationships/tags" Target="../tags/tag850.xml"/><Relationship Id="rId48" Type="http://schemas.openxmlformats.org/officeDocument/2006/relationships/vmlDrawing" Target="../drawings/vmlDrawing11.vml"/><Relationship Id="rId47" Type="http://schemas.openxmlformats.org/officeDocument/2006/relationships/slideLayout" Target="../slideLayouts/slideLayout24.xml"/><Relationship Id="rId46" Type="http://schemas.openxmlformats.org/officeDocument/2006/relationships/tags" Target="../tags/tag863.xml"/><Relationship Id="rId45" Type="http://schemas.openxmlformats.org/officeDocument/2006/relationships/tags" Target="../tags/tag862.xml"/><Relationship Id="rId44" Type="http://schemas.openxmlformats.org/officeDocument/2006/relationships/tags" Target="../tags/tag861.xml"/><Relationship Id="rId43" Type="http://schemas.openxmlformats.org/officeDocument/2006/relationships/tags" Target="../tags/tag860.xml"/><Relationship Id="rId42" Type="http://schemas.openxmlformats.org/officeDocument/2006/relationships/image" Target="../media/image26.wmf"/><Relationship Id="rId41" Type="http://schemas.openxmlformats.org/officeDocument/2006/relationships/oleObject" Target="../embeddings/oleObject22.bin"/><Relationship Id="rId40" Type="http://schemas.openxmlformats.org/officeDocument/2006/relationships/image" Target="../media/image25.wmf"/><Relationship Id="rId4" Type="http://schemas.openxmlformats.org/officeDocument/2006/relationships/tags" Target="../tags/tag849.xml"/><Relationship Id="rId39" Type="http://schemas.openxmlformats.org/officeDocument/2006/relationships/oleObject" Target="../embeddings/oleObject21.bin"/><Relationship Id="rId38" Type="http://schemas.openxmlformats.org/officeDocument/2006/relationships/image" Target="../media/image24.wmf"/><Relationship Id="rId37" Type="http://schemas.openxmlformats.org/officeDocument/2006/relationships/oleObject" Target="../embeddings/oleObject20.bin"/><Relationship Id="rId36" Type="http://schemas.openxmlformats.org/officeDocument/2006/relationships/image" Target="../media/image23.wmf"/><Relationship Id="rId35" Type="http://schemas.openxmlformats.org/officeDocument/2006/relationships/oleObject" Target="../embeddings/oleObject19.bin"/><Relationship Id="rId34" Type="http://schemas.openxmlformats.org/officeDocument/2006/relationships/image" Target="../media/image22.wmf"/><Relationship Id="rId33" Type="http://schemas.openxmlformats.org/officeDocument/2006/relationships/oleObject" Target="../embeddings/oleObject18.bin"/><Relationship Id="rId32" Type="http://schemas.openxmlformats.org/officeDocument/2006/relationships/image" Target="../media/image21.wmf"/><Relationship Id="rId31" Type="http://schemas.openxmlformats.org/officeDocument/2006/relationships/oleObject" Target="../embeddings/oleObject17.bin"/><Relationship Id="rId30" Type="http://schemas.openxmlformats.org/officeDocument/2006/relationships/image" Target="../media/image20.wmf"/><Relationship Id="rId3" Type="http://schemas.openxmlformats.org/officeDocument/2006/relationships/tags" Target="../tags/tag848.xml"/><Relationship Id="rId29" Type="http://schemas.openxmlformats.org/officeDocument/2006/relationships/oleObject" Target="../embeddings/oleObject16.bin"/><Relationship Id="rId28" Type="http://schemas.openxmlformats.org/officeDocument/2006/relationships/image" Target="../media/image19.wmf"/><Relationship Id="rId27" Type="http://schemas.openxmlformats.org/officeDocument/2006/relationships/oleObject" Target="../embeddings/oleObject15.bin"/><Relationship Id="rId26" Type="http://schemas.openxmlformats.org/officeDocument/2006/relationships/image" Target="../media/image18.wmf"/><Relationship Id="rId25" Type="http://schemas.openxmlformats.org/officeDocument/2006/relationships/oleObject" Target="../embeddings/oleObject14.bin"/><Relationship Id="rId24" Type="http://schemas.openxmlformats.org/officeDocument/2006/relationships/image" Target="../media/image17.wmf"/><Relationship Id="rId23" Type="http://schemas.openxmlformats.org/officeDocument/2006/relationships/oleObject" Target="../embeddings/oleObject13.bin"/><Relationship Id="rId22" Type="http://schemas.openxmlformats.org/officeDocument/2006/relationships/image" Target="../media/image16.wmf"/><Relationship Id="rId21" Type="http://schemas.openxmlformats.org/officeDocument/2006/relationships/oleObject" Target="../embeddings/oleObject12.bin"/><Relationship Id="rId20" Type="http://schemas.openxmlformats.org/officeDocument/2006/relationships/image" Target="../media/image15.wmf"/><Relationship Id="rId2" Type="http://schemas.openxmlformats.org/officeDocument/2006/relationships/tags" Target="../tags/tag847.xml"/><Relationship Id="rId19" Type="http://schemas.openxmlformats.org/officeDocument/2006/relationships/oleObject" Target="../embeddings/oleObject11.bin"/><Relationship Id="rId18" Type="http://schemas.openxmlformats.org/officeDocument/2006/relationships/image" Target="../media/image14.wmf"/><Relationship Id="rId17" Type="http://schemas.openxmlformats.org/officeDocument/2006/relationships/oleObject" Target="../embeddings/oleObject10.bin"/><Relationship Id="rId16" Type="http://schemas.openxmlformats.org/officeDocument/2006/relationships/image" Target="../media/image13.wmf"/><Relationship Id="rId15" Type="http://schemas.openxmlformats.org/officeDocument/2006/relationships/oleObject" Target="../embeddings/oleObject9.bin"/><Relationship Id="rId14" Type="http://schemas.openxmlformats.org/officeDocument/2006/relationships/tags" Target="../tags/tag859.xml"/><Relationship Id="rId13" Type="http://schemas.openxmlformats.org/officeDocument/2006/relationships/tags" Target="../tags/tag858.xml"/><Relationship Id="rId12" Type="http://schemas.openxmlformats.org/officeDocument/2006/relationships/tags" Target="../tags/tag857.xml"/><Relationship Id="rId11" Type="http://schemas.openxmlformats.org/officeDocument/2006/relationships/tags" Target="../tags/tag856.xml"/><Relationship Id="rId10" Type="http://schemas.openxmlformats.org/officeDocument/2006/relationships/tags" Target="../tags/tag855.xml"/><Relationship Id="rId1" Type="http://schemas.openxmlformats.org/officeDocument/2006/relationships/tags" Target="../tags/tag84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86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865.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86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93.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86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Grp="1" noChangeArrowheads="1"/>
          </p:cNvSpPr>
          <p:nvPr>
            <p:ph type="ctrTitle"/>
            <p:custDataLst>
              <p:tags r:id="rId1"/>
            </p:custDataLst>
          </p:nvPr>
        </p:nvSpPr>
        <p:spPr/>
        <p:txBody>
          <a:bodyPr/>
          <a:lstStyle/>
          <a:p>
            <a:r>
              <a:rPr lang="en-US" altLang="zh-CN" dirty="0">
                <a:solidFill>
                  <a:schemeClr val="accent1"/>
                </a:solidFill>
                <a:ea typeface="黑体" panose="02010609060101010101" pitchFamily="2" charset="-122"/>
              </a:rPr>
              <a:t>Chapter 07 Graph</a:t>
            </a:r>
            <a:br>
              <a:rPr lang="en-US" altLang="zh-CN" dirty="0">
                <a:solidFill>
                  <a:schemeClr val="accent1"/>
                </a:solidFill>
                <a:ea typeface="黑体" panose="02010609060101010101" pitchFamily="2" charset="-122"/>
              </a:rPr>
            </a:br>
            <a:r>
              <a:rPr kumimoji="1" lang="zh-CN" altLang="en-US" sz="3600" dirty="0">
                <a:solidFill>
                  <a:schemeClr val="accent1"/>
                </a:solidFill>
                <a:ea typeface="黑体" panose="02010609060101010101" pitchFamily="2" charset="-122"/>
              </a:rPr>
              <a:t>第七章 图</a:t>
            </a:r>
            <a:endParaRPr kumimoji="1" lang="zh-CN" altLang="en-US" sz="3600" dirty="0">
              <a:solidFill>
                <a:schemeClr val="accent1"/>
              </a:solidFill>
              <a:ea typeface="黑体" panose="02010609060101010101" pitchFamily="2" charset="-122"/>
            </a:endParaRPr>
          </a:p>
        </p:txBody>
      </p:sp>
      <p:sp>
        <p:nvSpPr>
          <p:cNvPr id="125957" name="Rectangle 5"/>
          <p:cNvSpPr>
            <a:spLocks noGrp="1" noChangeArrowheads="1"/>
          </p:cNvSpPr>
          <p:nvPr>
            <p:ph type="subTitle" idx="1"/>
            <p:custDataLst>
              <p:tags r:id="rId2"/>
            </p:custDataLst>
          </p:nvPr>
        </p:nvSpPr>
        <p:spPr/>
        <p:txBody>
          <a:bodyPr/>
          <a:lstStyle/>
          <a:p>
            <a:r>
              <a:rPr lang="zh-CN" altLang="en-US" dirty="0">
                <a:solidFill>
                  <a:schemeClr val="dk1"/>
                </a:solidFill>
                <a:latin typeface="黑体" panose="02010609060101010101" pitchFamily="2" charset="-122"/>
                <a:ea typeface="黑体" panose="02010609060101010101" pitchFamily="2" charset="-122"/>
              </a:rPr>
              <a:t>王犇</a:t>
            </a:r>
            <a:endParaRPr lang="zh-CN" altLang="en-US" dirty="0">
              <a:solidFill>
                <a:schemeClr val="dk1"/>
              </a:solidFill>
              <a:latin typeface="黑体" panose="02010609060101010101" pitchFamily="2" charset="-122"/>
              <a:ea typeface="黑体" panose="02010609060101010101" pitchFamily="2" charset="-122"/>
            </a:endParaRPr>
          </a:p>
          <a:p>
            <a:r>
              <a:rPr lang="en-US" altLang="zh-CN" dirty="0">
                <a:solidFill>
                  <a:schemeClr val="dk1"/>
                </a:solidFill>
                <a:latin typeface="黑体" panose="02010609060101010101" pitchFamily="2" charset="-122"/>
                <a:ea typeface="黑体" panose="02010609060101010101" pitchFamily="2" charset="-122"/>
              </a:rPr>
              <a:t>wben@nwpu.edu.cn</a:t>
            </a:r>
            <a:endParaRPr lang="en-US" altLang="zh-CN" dirty="0">
              <a:solidFill>
                <a:schemeClr val="dk1"/>
              </a:solidFill>
              <a:latin typeface="黑体" panose="02010609060101010101" pitchFamily="2" charset="-122"/>
              <a:ea typeface="黑体" panose="02010609060101010101" pitchFamily="2" charset="-122"/>
            </a:endParaRPr>
          </a:p>
        </p:txBody>
      </p:sp>
      <p:sp>
        <p:nvSpPr>
          <p:cNvPr id="13" name="文本框 12"/>
          <p:cNvSpPr txBox="1"/>
          <p:nvPr>
            <p:custDataLst>
              <p:tags r:id="rId3"/>
            </p:custDataLst>
          </p:nvPr>
        </p:nvSpPr>
        <p:spPr>
          <a:xfrm>
            <a:off x="0" y="0"/>
            <a:ext cx="12192000" cy="1023620"/>
          </a:xfrm>
          <a:prstGeom prst="rect">
            <a:avLst/>
          </a:prstGeom>
          <a:solidFill>
            <a:srgbClr val="0070C0"/>
          </a:solidFill>
        </p:spPr>
        <p:txBody>
          <a:bodyPr wrap="square" anchor="ctr" anchorCtr="0">
            <a:noAutofit/>
          </a:bodyPr>
          <a:p>
            <a:pPr algn="r"/>
            <a:r>
              <a:rPr lang="en-US" altLang="zh-CN" sz="3200" dirty="0">
                <a:solidFill>
                  <a:schemeClr val="lt1"/>
                </a:solidFill>
              </a:rPr>
              <a:t>School of Software</a:t>
            </a:r>
            <a:endParaRPr lang="en-US" altLang="zh-CN" sz="3200" dirty="0">
              <a:solidFill>
                <a:schemeClr val="lt1"/>
              </a:solidFill>
            </a:endParaRPr>
          </a:p>
        </p:txBody>
      </p:sp>
      <p:sp>
        <p:nvSpPr>
          <p:cNvPr id="10" name="矩形: 圆角 9"/>
          <p:cNvSpPr/>
          <p:nvPr>
            <p:custDataLst>
              <p:tags r:id="rId4"/>
            </p:custDataLst>
          </p:nvPr>
        </p:nvSpPr>
        <p:spPr>
          <a:xfrm>
            <a:off x="0" y="6662420"/>
            <a:ext cx="12192000" cy="1955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70C0"/>
              </a:solidFill>
            </a:endParaRPr>
          </a:p>
        </p:txBody>
      </p:sp>
      <p:pic>
        <p:nvPicPr>
          <p:cNvPr id="11" name="图片 10"/>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28575" y="35560"/>
            <a:ext cx="3681730" cy="9499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766445" y="260350"/>
            <a:ext cx="10448290" cy="6523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en-US" altLang="zh-CN" sz="2200" dirty="0">
                <a:solidFill>
                  <a:srgbClr val="000000"/>
                </a:solidFill>
                <a:latin typeface="Times New Roman" panose="02020603050405020304" pitchFamily="18" charset="0"/>
                <a:cs typeface="Times New Roman" panose="02020603050405020304" pitchFamily="18" charset="0"/>
              </a:rPr>
              <a:t>void </a:t>
            </a:r>
            <a:r>
              <a:rPr kumimoji="1" lang="en-US" altLang="zh-CN" sz="2200" dirty="0" err="1">
                <a:solidFill>
                  <a:srgbClr val="FF0000"/>
                </a:solidFill>
                <a:latin typeface="Times New Roman" panose="02020603050405020304" pitchFamily="18" charset="0"/>
                <a:cs typeface="Times New Roman" panose="02020603050405020304" pitchFamily="18" charset="0"/>
              </a:rPr>
              <a:t>dijkstra</a:t>
            </a:r>
            <a:r>
              <a:rPr kumimoji="1" lang="en-US" altLang="zh-CN" sz="2200"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(Graph graph, Path </a:t>
            </a:r>
            <a:r>
              <a:rPr kumimoji="1" lang="en-US" altLang="zh-CN" sz="2200" dirty="0" err="1">
                <a:solidFill>
                  <a:srgbClr val="000000"/>
                </a:solidFill>
                <a:latin typeface="Times New Roman" panose="02020603050405020304" pitchFamily="18" charset="0"/>
                <a:cs typeface="Times New Roman" panose="02020603050405020304" pitchFamily="18" charset="0"/>
              </a:rPr>
              <a:t>dist</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i, j, </a:t>
            </a:r>
            <a:r>
              <a:rPr kumimoji="1" lang="en-US" altLang="zh-CN" sz="2200" dirty="0" err="1">
                <a:solidFill>
                  <a:srgbClr val="000000"/>
                </a:solidFill>
                <a:latin typeface="Times New Roman" panose="02020603050405020304" pitchFamily="18" charset="0"/>
                <a:cs typeface="Times New Roman" panose="02020603050405020304" pitchFamily="18" charset="0"/>
              </a:rPr>
              <a:t>minvex</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AdjType</a:t>
            </a:r>
            <a:r>
              <a:rPr kumimoji="1" lang="en-US" altLang="zh-CN" sz="2200" dirty="0">
                <a:solidFill>
                  <a:srgbClr val="000000"/>
                </a:solidFill>
                <a:latin typeface="Times New Roman" panose="02020603050405020304" pitchFamily="18" charset="0"/>
                <a:cs typeface="Times New Roman" panose="02020603050405020304" pitchFamily="18" charset="0"/>
              </a:rPr>
              <a:t>  min;</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dist</a:t>
            </a:r>
            <a:r>
              <a:rPr kumimoji="1" lang="en-US" altLang="zh-CN" sz="2200" dirty="0">
                <a:solidFill>
                  <a:srgbClr val="000000"/>
                </a:solidFill>
                <a:latin typeface="Times New Roman" panose="02020603050405020304" pitchFamily="18" charset="0"/>
                <a:cs typeface="Times New Roman" panose="02020603050405020304" pitchFamily="18" charset="0"/>
              </a:rPr>
              <a:t>[0].length=0;  </a:t>
            </a:r>
            <a:r>
              <a:rPr kumimoji="1" lang="en-US" altLang="zh-CN" sz="2200" dirty="0" err="1">
                <a:solidFill>
                  <a:srgbClr val="000000"/>
                </a:solidFill>
                <a:latin typeface="Times New Roman" panose="02020603050405020304" pitchFamily="18" charset="0"/>
                <a:cs typeface="Times New Roman" panose="02020603050405020304" pitchFamily="18" charset="0"/>
              </a:rPr>
              <a:t>dist</a:t>
            </a:r>
            <a:r>
              <a:rPr kumimoji="1" lang="en-US" altLang="zh-CN" sz="2200" dirty="0">
                <a:solidFill>
                  <a:srgbClr val="000000"/>
                </a:solidFill>
                <a:latin typeface="Times New Roman" panose="02020603050405020304" pitchFamily="18" charset="0"/>
                <a:cs typeface="Times New Roman" panose="02020603050405020304" pitchFamily="18" charset="0"/>
              </a:rPr>
              <a:t>[0].</a:t>
            </a:r>
            <a:r>
              <a:rPr kumimoji="1" lang="en-US" altLang="zh-CN" sz="2200" dirty="0" err="1">
                <a:solidFill>
                  <a:srgbClr val="000000"/>
                </a:solidFill>
                <a:latin typeface="Times New Roman" panose="02020603050405020304" pitchFamily="18" charset="0"/>
                <a:cs typeface="Times New Roman" panose="02020603050405020304" pitchFamily="18" charset="0"/>
              </a:rPr>
              <a:t>prevex</a:t>
            </a:r>
            <a:r>
              <a:rPr kumimoji="1" lang="en-US" altLang="zh-CN" sz="2200" dirty="0">
                <a:solidFill>
                  <a:srgbClr val="000000"/>
                </a:solidFill>
                <a:latin typeface="Times New Roman" panose="02020603050405020304" pitchFamily="18" charset="0"/>
                <a:cs typeface="Times New Roman" panose="02020603050405020304" pitchFamily="18" charset="0"/>
              </a:rPr>
              <a:t>=0;  </a:t>
            </a:r>
            <a:r>
              <a:rPr kumimoji="1" lang="en-US" altLang="zh-CN" sz="2200" dirty="0" err="1">
                <a:solidFill>
                  <a:srgbClr val="000000"/>
                </a:solidFill>
                <a:latin typeface="Times New Roman" panose="02020603050405020304" pitchFamily="18" charset="0"/>
                <a:cs typeface="Times New Roman" panose="02020603050405020304" pitchFamily="18" charset="0"/>
              </a:rPr>
              <a:t>dist</a:t>
            </a:r>
            <a:r>
              <a:rPr kumimoji="1" lang="en-US" altLang="zh-CN" sz="2200" dirty="0">
                <a:solidFill>
                  <a:srgbClr val="000000"/>
                </a:solidFill>
                <a:latin typeface="Times New Roman" panose="02020603050405020304" pitchFamily="18" charset="0"/>
                <a:cs typeface="Times New Roman" panose="02020603050405020304" pitchFamily="18" charset="0"/>
              </a:rPr>
              <a:t>[0].vertex=</a:t>
            </a:r>
            <a:r>
              <a:rPr kumimoji="1" lang="en-US" altLang="zh-CN" sz="2200" dirty="0" err="1">
                <a:solidFill>
                  <a:srgbClr val="000000"/>
                </a:solidFill>
                <a:latin typeface="Times New Roman" panose="02020603050405020304" pitchFamily="18" charset="0"/>
                <a:cs typeface="Times New Roman" panose="02020603050405020304" pitchFamily="18" charset="0"/>
              </a:rPr>
              <a:t>graph.vexs</a:t>
            </a:r>
            <a:r>
              <a:rPr kumimoji="1" lang="en-US" altLang="zh-CN" sz="2200" dirty="0">
                <a:solidFill>
                  <a:srgbClr val="000000"/>
                </a:solidFill>
                <a:latin typeface="Times New Roman" panose="02020603050405020304" pitchFamily="18" charset="0"/>
                <a:cs typeface="Times New Roman" panose="02020603050405020304" pitchFamily="18" charset="0"/>
              </a:rPr>
              <a:t>[0];</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graph.arcs</a:t>
            </a:r>
            <a:r>
              <a:rPr kumimoji="1" lang="en-US" altLang="zh-CN" sz="2200" dirty="0">
                <a:solidFill>
                  <a:srgbClr val="000000"/>
                </a:solidFill>
                <a:latin typeface="Times New Roman" panose="02020603050405020304" pitchFamily="18" charset="0"/>
                <a:cs typeface="Times New Roman" panose="02020603050405020304" pitchFamily="18" charset="0"/>
              </a:rPr>
              <a:t>[0][0]=1;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表示顶点</a:t>
            </a:r>
            <a:r>
              <a:rPr kumimoji="1" lang="en-US" altLang="zh-CN" sz="2200" dirty="0" err="1">
                <a:solidFill>
                  <a:srgbClr val="00B050"/>
                </a:solidFill>
                <a:latin typeface="Times New Roman" panose="02020603050405020304" pitchFamily="18" charset="0"/>
                <a:cs typeface="Times New Roman" panose="02020603050405020304" pitchFamily="18" charset="0"/>
              </a:rPr>
              <a:t>v</a:t>
            </a:r>
            <a:r>
              <a:rPr kumimoji="1" lang="en-US" altLang="zh-CN" sz="2200" baseline="-25000" dirty="0" err="1">
                <a:solidFill>
                  <a:srgbClr val="00B050"/>
                </a:solidFill>
                <a:latin typeface="Times New Roman" panose="02020603050405020304" pitchFamily="18" charset="0"/>
                <a:cs typeface="Times New Roman" panose="02020603050405020304" pitchFamily="18" charset="0"/>
              </a:rPr>
              <a:t>0</a:t>
            </a:r>
            <a:r>
              <a:rPr kumimoji="1" lang="zh-CN" altLang="en-US" sz="2200" dirty="0">
                <a:solidFill>
                  <a:srgbClr val="00B050"/>
                </a:solidFill>
                <a:latin typeface="Times New Roman" panose="02020603050405020304" pitchFamily="18" charset="0"/>
                <a:cs typeface="Times New Roman" panose="02020603050405020304" pitchFamily="18" charset="0"/>
              </a:rPr>
              <a:t>在集合</a:t>
            </a:r>
            <a:r>
              <a:rPr kumimoji="1" lang="en-US" altLang="zh-CN" sz="2200" dirty="0">
                <a:solidFill>
                  <a:srgbClr val="00B050"/>
                </a:solidFill>
                <a:latin typeface="Times New Roman" panose="02020603050405020304" pitchFamily="18" charset="0"/>
                <a:cs typeface="Times New Roman" panose="02020603050405020304" pitchFamily="18" charset="0"/>
              </a:rPr>
              <a:t>U</a:t>
            </a:r>
            <a:r>
              <a:rPr kumimoji="1" lang="zh-CN" altLang="en-US" sz="2200" dirty="0">
                <a:solidFill>
                  <a:srgbClr val="00B050"/>
                </a:solidFill>
                <a:latin typeface="Times New Roman" panose="02020603050405020304" pitchFamily="18" charset="0"/>
                <a:cs typeface="Times New Roman" panose="02020603050405020304" pitchFamily="18" charset="0"/>
              </a:rPr>
              <a:t>中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(i=1; i&lt;</a:t>
            </a:r>
            <a:r>
              <a:rPr kumimoji="1" lang="en-US" altLang="zh-CN" sz="2200" dirty="0" err="1">
                <a:solidFill>
                  <a:srgbClr val="000000"/>
                </a:solidFill>
                <a:latin typeface="Times New Roman" panose="02020603050405020304" pitchFamily="18" charset="0"/>
                <a:cs typeface="Times New Roman" panose="02020603050405020304" pitchFamily="18" charset="0"/>
              </a:rPr>
              <a:t>graph.vexCount</a:t>
            </a:r>
            <a:r>
              <a:rPr kumimoji="1" lang="en-US" altLang="zh-CN" sz="2200" dirty="0">
                <a:solidFill>
                  <a:srgbClr val="000000"/>
                </a:solidFill>
                <a:latin typeface="Times New Roman" panose="02020603050405020304" pitchFamily="18" charset="0"/>
                <a:cs typeface="Times New Roman" panose="02020603050405020304" pitchFamily="18" charset="0"/>
              </a:rPr>
              <a:t>; i++)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初始化集合</a:t>
            </a:r>
            <a:r>
              <a:rPr kumimoji="1" lang="en-US" altLang="zh-CN" sz="2200" dirty="0">
                <a:solidFill>
                  <a:srgbClr val="00B050"/>
                </a:solidFill>
                <a:latin typeface="Times New Roman" panose="02020603050405020304" pitchFamily="18" charset="0"/>
                <a:cs typeface="Times New Roman" panose="02020603050405020304" pitchFamily="18" charset="0"/>
              </a:rPr>
              <a:t>V-U</a:t>
            </a:r>
            <a:r>
              <a:rPr kumimoji="1" lang="zh-CN" altLang="en-US" sz="2200" dirty="0">
                <a:solidFill>
                  <a:srgbClr val="00B050"/>
                </a:solidFill>
                <a:latin typeface="Times New Roman" panose="02020603050405020304" pitchFamily="18" charset="0"/>
                <a:cs typeface="Times New Roman" panose="02020603050405020304" pitchFamily="18" charset="0"/>
              </a:rPr>
              <a:t>中顶点的距离值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dist</a:t>
            </a:r>
            <a:r>
              <a:rPr kumimoji="1" lang="en-US" altLang="zh-CN" sz="2200" dirty="0">
                <a:solidFill>
                  <a:srgbClr val="000000"/>
                </a:solidFill>
                <a:latin typeface="Times New Roman" panose="02020603050405020304" pitchFamily="18" charset="0"/>
                <a:cs typeface="Times New Roman" panose="02020603050405020304" pitchFamily="18" charset="0"/>
              </a:rPr>
              <a:t>[i].length=</a:t>
            </a:r>
            <a:r>
              <a:rPr kumimoji="1" lang="en-US" altLang="zh-CN" sz="2200" dirty="0" err="1">
                <a:solidFill>
                  <a:srgbClr val="000000"/>
                </a:solidFill>
                <a:latin typeface="Times New Roman" panose="02020603050405020304" pitchFamily="18" charset="0"/>
                <a:cs typeface="Times New Roman" panose="02020603050405020304" pitchFamily="18" charset="0"/>
              </a:rPr>
              <a:t>graph.arcs</a:t>
            </a:r>
            <a:r>
              <a:rPr kumimoji="1" lang="en-US" altLang="zh-CN" sz="2200" dirty="0">
                <a:solidFill>
                  <a:srgbClr val="000000"/>
                </a:solidFill>
                <a:latin typeface="Times New Roman" panose="02020603050405020304" pitchFamily="18" charset="0"/>
                <a:cs typeface="Times New Roman" panose="02020603050405020304" pitchFamily="18" charset="0"/>
              </a:rPr>
              <a:t>[0][i];</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dist</a:t>
            </a:r>
            <a:r>
              <a:rPr kumimoji="1" lang="en-US" altLang="zh-CN" sz="2200" dirty="0">
                <a:solidFill>
                  <a:srgbClr val="000000"/>
                </a:solidFill>
                <a:latin typeface="Times New Roman" panose="02020603050405020304" pitchFamily="18" charset="0"/>
                <a:cs typeface="Times New Roman" panose="02020603050405020304" pitchFamily="18" charset="0"/>
              </a:rPr>
              <a:t>[i].vertex=</a:t>
            </a:r>
            <a:r>
              <a:rPr kumimoji="1" lang="en-US" altLang="zh-CN" sz="2200" dirty="0" err="1">
                <a:solidFill>
                  <a:srgbClr val="000000"/>
                </a:solidFill>
                <a:latin typeface="Times New Roman" panose="02020603050405020304" pitchFamily="18" charset="0"/>
                <a:cs typeface="Times New Roman" panose="02020603050405020304" pitchFamily="18" charset="0"/>
              </a:rPr>
              <a:t>graph.vexs</a:t>
            </a:r>
            <a:r>
              <a:rPr kumimoji="1" lang="en-US" altLang="zh-CN" sz="2200" dirty="0">
                <a:solidFill>
                  <a:srgbClr val="000000"/>
                </a:solidFill>
                <a:latin typeface="Times New Roman" panose="02020603050405020304" pitchFamily="18" charset="0"/>
                <a:cs typeface="Times New Roman" panose="02020603050405020304" pitchFamily="18" charset="0"/>
              </a:rPr>
              <a:t>[i];</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dist</a:t>
            </a:r>
            <a:r>
              <a:rPr kumimoji="1" lang="en-US" altLang="zh-CN" sz="2200" dirty="0">
                <a:solidFill>
                  <a:srgbClr val="000000"/>
                </a:solidFill>
                <a:latin typeface="Times New Roman" panose="02020603050405020304" pitchFamily="18" charset="0"/>
                <a:cs typeface="Times New Roman" panose="02020603050405020304" pitchFamily="18" charset="0"/>
              </a:rPr>
              <a:t>[i].length!=MAX)  </a:t>
            </a:r>
            <a:r>
              <a:rPr kumimoji="1" lang="en-US" altLang="zh-CN" sz="2200" dirty="0" err="1">
                <a:solidFill>
                  <a:srgbClr val="000000"/>
                </a:solidFill>
                <a:latin typeface="Times New Roman" panose="02020603050405020304" pitchFamily="18" charset="0"/>
                <a:cs typeface="Times New Roman" panose="02020603050405020304" pitchFamily="18" charset="0"/>
              </a:rPr>
              <a:t>dist</a:t>
            </a:r>
            <a:r>
              <a:rPr kumimoji="1" lang="en-US" altLang="zh-CN" sz="2200" dirty="0">
                <a:solidFill>
                  <a:srgbClr val="000000"/>
                </a:solidFill>
                <a:latin typeface="Times New Roman" panose="02020603050405020304" pitchFamily="18" charset="0"/>
                <a:cs typeface="Times New Roman" panose="02020603050405020304" pitchFamily="18" charset="0"/>
              </a:rPr>
              <a:t>[i].</a:t>
            </a:r>
            <a:r>
              <a:rPr kumimoji="1" lang="en-US" altLang="zh-CN" sz="2200" dirty="0" err="1">
                <a:solidFill>
                  <a:srgbClr val="000000"/>
                </a:solidFill>
                <a:latin typeface="Times New Roman" panose="02020603050405020304" pitchFamily="18" charset="0"/>
                <a:cs typeface="Times New Roman" panose="02020603050405020304" pitchFamily="18" charset="0"/>
              </a:rPr>
              <a:t>prevex</a:t>
            </a:r>
            <a:r>
              <a:rPr kumimoji="1" lang="en-US" altLang="zh-CN" sz="2200" dirty="0">
                <a:solidFill>
                  <a:srgbClr val="000000"/>
                </a:solidFill>
                <a:latin typeface="Times New Roman" panose="02020603050405020304" pitchFamily="18" charset="0"/>
                <a:cs typeface="Times New Roman" panose="02020603050405020304" pitchFamily="18" charset="0"/>
              </a:rPr>
              <a:t>=0;</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else </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dist</a:t>
            </a:r>
            <a:r>
              <a:rPr kumimoji="1" lang="en-US" altLang="zh-CN" sz="2200" dirty="0">
                <a:solidFill>
                  <a:srgbClr val="000000"/>
                </a:solidFill>
                <a:latin typeface="Times New Roman" panose="02020603050405020304" pitchFamily="18" charset="0"/>
                <a:cs typeface="Times New Roman" panose="02020603050405020304" pitchFamily="18" charset="0"/>
              </a:rPr>
              <a:t>[i].</a:t>
            </a:r>
            <a:r>
              <a:rPr kumimoji="1" lang="en-US" altLang="zh-CN" sz="2200" dirty="0" err="1">
                <a:solidFill>
                  <a:srgbClr val="000000"/>
                </a:solidFill>
                <a:latin typeface="Times New Roman" panose="02020603050405020304" pitchFamily="18" charset="0"/>
                <a:cs typeface="Times New Roman" panose="02020603050405020304" pitchFamily="18" charset="0"/>
              </a:rPr>
              <a:t>prevex</a:t>
            </a:r>
            <a:r>
              <a:rPr kumimoji="1" lang="en-US" altLang="zh-CN" sz="2200" dirty="0">
                <a:solidFill>
                  <a:srgbClr val="000000"/>
                </a:solidFill>
                <a:latin typeface="Times New Roman" panose="02020603050405020304" pitchFamily="18" charset="0"/>
                <a:cs typeface="Times New Roman" panose="02020603050405020304" pitchFamily="18" charset="0"/>
              </a:rPr>
              <a:t>= -1;</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(i=1; i&lt;</a:t>
            </a:r>
            <a:r>
              <a:rPr kumimoji="1" lang="en-US" altLang="zh-CN" sz="2200" dirty="0" err="1">
                <a:solidFill>
                  <a:srgbClr val="000000"/>
                </a:solidFill>
                <a:latin typeface="Times New Roman" panose="02020603050405020304" pitchFamily="18" charset="0"/>
                <a:cs typeface="Times New Roman" panose="02020603050405020304" pitchFamily="18" charset="0"/>
              </a:rPr>
              <a:t>graph.vexCount</a:t>
            </a:r>
            <a:r>
              <a:rPr kumimoji="1" lang="en-US" altLang="zh-CN" sz="2200" dirty="0">
                <a:solidFill>
                  <a:srgbClr val="000000"/>
                </a:solidFill>
                <a:latin typeface="Times New Roman" panose="02020603050405020304" pitchFamily="18" charset="0"/>
                <a:cs typeface="Times New Roman" panose="02020603050405020304" pitchFamily="18" charset="0"/>
              </a:rPr>
              <a:t>; i++)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min=MAX; </a:t>
            </a:r>
            <a:r>
              <a:rPr kumimoji="1" lang="en-US" altLang="zh-CN" sz="2200" dirty="0" err="1">
                <a:solidFill>
                  <a:srgbClr val="000000"/>
                </a:solidFill>
                <a:latin typeface="Times New Roman" panose="02020603050405020304" pitchFamily="18" charset="0"/>
                <a:cs typeface="Times New Roman" panose="02020603050405020304" pitchFamily="18" charset="0"/>
              </a:rPr>
              <a:t>minvex</a:t>
            </a:r>
            <a:r>
              <a:rPr kumimoji="1" lang="en-US" altLang="zh-CN" sz="2200" dirty="0">
                <a:solidFill>
                  <a:srgbClr val="000000"/>
                </a:solidFill>
                <a:latin typeface="Times New Roman" panose="02020603050405020304" pitchFamily="18" charset="0"/>
                <a:cs typeface="Times New Roman" panose="02020603050405020304" pitchFamily="18" charset="0"/>
              </a:rPr>
              <a:t>=0;</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(j=1; j&lt;</a:t>
            </a:r>
            <a:r>
              <a:rPr kumimoji="1" lang="en-US" altLang="zh-CN" sz="2200" dirty="0" err="1">
                <a:solidFill>
                  <a:srgbClr val="000000"/>
                </a:solidFill>
                <a:latin typeface="Times New Roman" panose="02020603050405020304" pitchFamily="18" charset="0"/>
                <a:cs typeface="Times New Roman" panose="02020603050405020304" pitchFamily="18" charset="0"/>
              </a:rPr>
              <a:t>graph.vexCount</a:t>
            </a:r>
            <a:r>
              <a:rPr kumimoji="1" lang="en-US" altLang="zh-CN" sz="2200" dirty="0">
                <a:solidFill>
                  <a:srgbClr val="000000"/>
                </a:solidFill>
                <a:latin typeface="Times New Roman" panose="02020603050405020304" pitchFamily="18" charset="0"/>
                <a:cs typeface="Times New Roman" panose="02020603050405020304" pitchFamily="18" charset="0"/>
              </a:rPr>
              <a:t>; j++)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在</a:t>
            </a:r>
            <a:r>
              <a:rPr kumimoji="1" lang="en-US" altLang="zh-CN" sz="2200" dirty="0">
                <a:solidFill>
                  <a:srgbClr val="00B050"/>
                </a:solidFill>
                <a:latin typeface="Times New Roman" panose="02020603050405020304" pitchFamily="18" charset="0"/>
                <a:cs typeface="Times New Roman" panose="02020603050405020304" pitchFamily="18" charset="0"/>
              </a:rPr>
              <a:t>V-U</a:t>
            </a:r>
            <a:r>
              <a:rPr kumimoji="1" lang="zh-CN" altLang="en-US" sz="2200" dirty="0">
                <a:solidFill>
                  <a:srgbClr val="00B050"/>
                </a:solidFill>
                <a:latin typeface="Times New Roman" panose="02020603050405020304" pitchFamily="18" charset="0"/>
                <a:cs typeface="Times New Roman" panose="02020603050405020304" pitchFamily="18" charset="0"/>
              </a:rPr>
              <a:t>中选出距离值最小顶点*</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 (</a:t>
            </a:r>
            <a:r>
              <a:rPr kumimoji="1" lang="en-US" altLang="zh-CN" sz="2200" dirty="0" err="1">
                <a:solidFill>
                  <a:srgbClr val="000000"/>
                </a:solidFill>
                <a:latin typeface="Times New Roman" panose="02020603050405020304" pitchFamily="18" charset="0"/>
                <a:cs typeface="Times New Roman" panose="02020603050405020304" pitchFamily="18" charset="0"/>
              </a:rPr>
              <a:t>graph.arcs</a:t>
            </a:r>
            <a:r>
              <a:rPr kumimoji="1" lang="en-US" altLang="zh-CN" sz="2200" dirty="0">
                <a:solidFill>
                  <a:srgbClr val="000000"/>
                </a:solidFill>
                <a:latin typeface="Times New Roman" panose="02020603050405020304" pitchFamily="18" charset="0"/>
                <a:cs typeface="Times New Roman" panose="02020603050405020304" pitchFamily="18" charset="0"/>
              </a:rPr>
              <a:t>[j][j]==0) &amp;&amp; (</a:t>
            </a:r>
            <a:r>
              <a:rPr kumimoji="1" lang="en-US" altLang="zh-CN" sz="2200" dirty="0" err="1">
                <a:solidFill>
                  <a:srgbClr val="000000"/>
                </a:solidFill>
                <a:latin typeface="Times New Roman" panose="02020603050405020304" pitchFamily="18" charset="0"/>
                <a:cs typeface="Times New Roman" panose="02020603050405020304" pitchFamily="18" charset="0"/>
              </a:rPr>
              <a:t>dist</a:t>
            </a:r>
            <a:r>
              <a:rPr kumimoji="1" lang="en-US" altLang="zh-CN" sz="2200" dirty="0">
                <a:solidFill>
                  <a:srgbClr val="000000"/>
                </a:solidFill>
                <a:latin typeface="Times New Roman" panose="02020603050405020304" pitchFamily="18" charset="0"/>
                <a:cs typeface="Times New Roman" panose="02020603050405020304" pitchFamily="18" charset="0"/>
              </a:rPr>
              <a:t>[j].length&lt;min) )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min=</a:t>
            </a:r>
            <a:r>
              <a:rPr kumimoji="1" lang="en-US" altLang="zh-CN" sz="2200" dirty="0" err="1">
                <a:solidFill>
                  <a:srgbClr val="000000"/>
                </a:solidFill>
                <a:latin typeface="Times New Roman" panose="02020603050405020304" pitchFamily="18" charset="0"/>
                <a:cs typeface="Times New Roman" panose="02020603050405020304" pitchFamily="18" charset="0"/>
              </a:rPr>
              <a:t>dist</a:t>
            </a:r>
            <a:r>
              <a:rPr kumimoji="1" lang="en-US" altLang="zh-CN" sz="2200" dirty="0">
                <a:solidFill>
                  <a:srgbClr val="000000"/>
                </a:solidFill>
                <a:latin typeface="Times New Roman" panose="02020603050405020304" pitchFamily="18" charset="0"/>
                <a:cs typeface="Times New Roman" panose="02020603050405020304" pitchFamily="18" charset="0"/>
              </a:rPr>
              <a:t>[j].length;</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minvex</a:t>
            </a:r>
            <a:r>
              <a:rPr kumimoji="1" lang="en-US" altLang="zh-CN" sz="2200" dirty="0">
                <a:solidFill>
                  <a:srgbClr val="000000"/>
                </a:solidFill>
                <a:latin typeface="Times New Roman" panose="02020603050405020304" pitchFamily="18" charset="0"/>
                <a:cs typeface="Times New Roman" panose="02020603050405020304" pitchFamily="18" charset="0"/>
              </a:rPr>
              <a:t>=j;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
        <p:nvSpPr>
          <p:cNvPr id="115715" name="Rectangle 3"/>
          <p:cNvSpPr>
            <a:spLocks noChangeArrowheads="1"/>
          </p:cNvSpPr>
          <p:nvPr/>
        </p:nvSpPr>
        <p:spPr bwMode="auto">
          <a:xfrm>
            <a:off x="1039178" y="4700982"/>
            <a:ext cx="8280400" cy="2017713"/>
          </a:xfrm>
          <a:prstGeom prst="rect">
            <a:avLst/>
          </a:prstGeom>
          <a:noFill/>
          <a:ln w="28575">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b="1">
                <a:solidFill>
                  <a:srgbClr val="FF0000"/>
                </a:solidFill>
              </a:rPr>
              <a:t>筛选最小值  </a:t>
            </a:r>
            <a:endParaRPr lang="zh-CN" altLang="en-US" b="1">
              <a:solidFill>
                <a:srgbClr val="FF0000"/>
              </a:solidFill>
            </a:endParaRPr>
          </a:p>
        </p:txBody>
      </p:sp>
      <p:sp>
        <p:nvSpPr>
          <p:cNvPr id="115716" name="Rectangle 4"/>
          <p:cNvSpPr>
            <a:spLocks noChangeArrowheads="1"/>
          </p:cNvSpPr>
          <p:nvPr/>
        </p:nvSpPr>
        <p:spPr bwMode="auto">
          <a:xfrm>
            <a:off x="1005523" y="1690489"/>
            <a:ext cx="8280400" cy="2365375"/>
          </a:xfrm>
          <a:prstGeom prst="rect">
            <a:avLst/>
          </a:prstGeom>
          <a:noFill/>
          <a:ln w="28575">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b="1">
                <a:solidFill>
                  <a:srgbClr val="FF0000"/>
                </a:solidFill>
              </a:rPr>
              <a:t>初始化  </a:t>
            </a:r>
            <a:endParaRPr lang="zh-CN" altLang="en-U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115716"/>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3000" fill="hold" grpId="0" nodeType="clickEffect">
                                  <p:stCondLst>
                                    <p:cond delay="0"/>
                                  </p:stCondLst>
                                  <p:childTnLst>
                                    <p:anim calcmode="discrete" valueType="str">
                                      <p:cBhvr>
                                        <p:cTn id="10" dur="1000" fill="hold"/>
                                        <p:tgtEl>
                                          <p:spTgt spid="1157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ldLvl="0" animBg="1"/>
      <p:bldP spid="11571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868045" y="570230"/>
            <a:ext cx="10382885" cy="483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minvex</a:t>
            </a:r>
            <a:r>
              <a:rPr kumimoji="1" lang="en-US" altLang="zh-CN" sz="2200" dirty="0">
                <a:solidFill>
                  <a:srgbClr val="000000"/>
                </a:solidFill>
                <a:latin typeface="Times New Roman" panose="02020603050405020304" pitchFamily="18" charset="0"/>
                <a:cs typeface="Times New Roman" panose="02020603050405020304" pitchFamily="18" charset="0"/>
              </a:rPr>
              <a:t>==0)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从</a:t>
            </a:r>
            <a:r>
              <a:rPr kumimoji="1" lang="en-US" altLang="zh-CN" sz="2200" dirty="0" err="1">
                <a:solidFill>
                  <a:srgbClr val="00B050"/>
                </a:solidFill>
                <a:latin typeface="Times New Roman" panose="02020603050405020304" pitchFamily="18" charset="0"/>
                <a:cs typeface="Times New Roman" panose="02020603050405020304" pitchFamily="18" charset="0"/>
              </a:rPr>
              <a:t>v</a:t>
            </a:r>
            <a:r>
              <a:rPr kumimoji="1" lang="en-US" altLang="zh-CN" sz="2200" baseline="-25000" dirty="0" err="1">
                <a:solidFill>
                  <a:srgbClr val="00B050"/>
                </a:solidFill>
                <a:latin typeface="Times New Roman" panose="02020603050405020304" pitchFamily="18" charset="0"/>
                <a:cs typeface="Times New Roman" panose="02020603050405020304" pitchFamily="18" charset="0"/>
              </a:rPr>
              <a:t>0</a:t>
            </a:r>
            <a:r>
              <a:rPr kumimoji="1" lang="zh-CN" altLang="en-US" sz="2200" dirty="0">
                <a:solidFill>
                  <a:srgbClr val="00B050"/>
                </a:solidFill>
                <a:latin typeface="Times New Roman" panose="02020603050405020304" pitchFamily="18" charset="0"/>
                <a:cs typeface="Times New Roman" panose="02020603050405020304" pitchFamily="18" charset="0"/>
              </a:rPr>
              <a:t>没有路径可以通往集合</a:t>
            </a:r>
            <a:r>
              <a:rPr kumimoji="1" lang="en-US" altLang="zh-CN" sz="2200" dirty="0">
                <a:solidFill>
                  <a:srgbClr val="00B050"/>
                </a:solidFill>
                <a:latin typeface="Times New Roman" panose="02020603050405020304" pitchFamily="18" charset="0"/>
                <a:cs typeface="Times New Roman" panose="02020603050405020304" pitchFamily="18" charset="0"/>
              </a:rPr>
              <a:t>V-U</a:t>
            </a:r>
            <a:r>
              <a:rPr kumimoji="1" lang="zh-CN" altLang="en-US" sz="2200" dirty="0">
                <a:solidFill>
                  <a:srgbClr val="00B050"/>
                </a:solidFill>
                <a:latin typeface="Times New Roman" panose="02020603050405020304" pitchFamily="18" charset="0"/>
                <a:cs typeface="Times New Roman" panose="02020603050405020304" pitchFamily="18" charset="0"/>
              </a:rPr>
              <a:t>中的顶点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break;</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graph.arcs</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minvex</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minvex</a:t>
            </a:r>
            <a:r>
              <a:rPr kumimoji="1" lang="en-US" altLang="zh-CN" sz="2200" dirty="0">
                <a:solidFill>
                  <a:srgbClr val="000000"/>
                </a:solidFill>
                <a:latin typeface="Times New Roman" panose="02020603050405020304" pitchFamily="18" charset="0"/>
                <a:cs typeface="Times New Roman" panose="02020603050405020304" pitchFamily="18" charset="0"/>
              </a:rPr>
              <a:t>]=1;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集合</a:t>
            </a:r>
            <a:r>
              <a:rPr kumimoji="1" lang="en-US" altLang="zh-CN" sz="2200" dirty="0">
                <a:solidFill>
                  <a:srgbClr val="00B050"/>
                </a:solidFill>
                <a:latin typeface="Times New Roman" panose="02020603050405020304" pitchFamily="18" charset="0"/>
                <a:cs typeface="Times New Roman" panose="02020603050405020304" pitchFamily="18" charset="0"/>
              </a:rPr>
              <a:t>V-U</a:t>
            </a:r>
            <a:r>
              <a:rPr kumimoji="1" lang="zh-CN" altLang="en-US" sz="2200" dirty="0">
                <a:solidFill>
                  <a:srgbClr val="00B050"/>
                </a:solidFill>
                <a:latin typeface="Times New Roman" panose="02020603050405020304" pitchFamily="18" charset="0"/>
                <a:cs typeface="Times New Roman" panose="02020603050405020304" pitchFamily="18" charset="0"/>
              </a:rPr>
              <a:t>中路径最小的顶点为</a:t>
            </a:r>
            <a:r>
              <a:rPr kumimoji="1" lang="en-US" altLang="zh-CN" sz="2200" dirty="0" err="1">
                <a:solidFill>
                  <a:srgbClr val="00B050"/>
                </a:solidFill>
                <a:latin typeface="Times New Roman" panose="02020603050405020304" pitchFamily="18" charset="0"/>
                <a:cs typeface="Times New Roman" panose="02020603050405020304" pitchFamily="18" charset="0"/>
              </a:rPr>
              <a:t>minvex</a:t>
            </a:r>
            <a:r>
              <a:rPr kumimoji="1" lang="en-US" altLang="zh-CN" sz="2200" dirty="0">
                <a:solidFill>
                  <a:srgbClr val="00B050"/>
                </a:solidFill>
                <a:latin typeface="Times New Roman" panose="02020603050405020304" pitchFamily="18" charset="0"/>
                <a:cs typeface="Times New Roman" panose="02020603050405020304" pitchFamily="18" charset="0"/>
              </a:rPr>
              <a:t>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(j=1; j&lt;</a:t>
            </a:r>
            <a:r>
              <a:rPr kumimoji="1" lang="en-US" altLang="zh-CN" sz="2200" dirty="0" err="1">
                <a:solidFill>
                  <a:srgbClr val="000000"/>
                </a:solidFill>
                <a:latin typeface="Times New Roman" panose="02020603050405020304" pitchFamily="18" charset="0"/>
                <a:cs typeface="Times New Roman" panose="02020603050405020304" pitchFamily="18" charset="0"/>
              </a:rPr>
              <a:t>graph.vexCount</a:t>
            </a:r>
            <a:r>
              <a:rPr kumimoji="1" lang="en-US" altLang="zh-CN" sz="2200" dirty="0">
                <a:solidFill>
                  <a:srgbClr val="000000"/>
                </a:solidFill>
                <a:latin typeface="Times New Roman" panose="02020603050405020304" pitchFamily="18" charset="0"/>
                <a:cs typeface="Times New Roman" panose="02020603050405020304" pitchFamily="18" charset="0"/>
              </a:rPr>
              <a:t>; j++)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 </a:t>
            </a:r>
            <a:r>
              <a:rPr kumimoji="1" lang="zh-CN" altLang="en-US" sz="2200" dirty="0">
                <a:solidFill>
                  <a:srgbClr val="000000"/>
                </a:solidFill>
                <a:latin typeface="Times New Roman" panose="02020603050405020304" pitchFamily="18" charset="0"/>
                <a:cs typeface="Times New Roman" panose="02020603050405020304" pitchFamily="18" charset="0"/>
              </a:rPr>
              <a:t>调整集合</a:t>
            </a:r>
            <a:r>
              <a:rPr kumimoji="1" lang="en-US" altLang="zh-CN" sz="2200" dirty="0">
                <a:solidFill>
                  <a:srgbClr val="000000"/>
                </a:solidFill>
                <a:latin typeface="Times New Roman" panose="02020603050405020304" pitchFamily="18" charset="0"/>
                <a:cs typeface="Times New Roman" panose="02020603050405020304" pitchFamily="18" charset="0"/>
              </a:rPr>
              <a:t>V-U</a:t>
            </a:r>
            <a:r>
              <a:rPr kumimoji="1" lang="zh-CN" altLang="en-US" sz="2200" dirty="0">
                <a:solidFill>
                  <a:srgbClr val="000000"/>
                </a:solidFill>
                <a:latin typeface="Times New Roman" panose="02020603050405020304" pitchFamily="18" charset="0"/>
                <a:cs typeface="Times New Roman" panose="02020603050405020304" pitchFamily="18" charset="0"/>
              </a:rPr>
              <a:t>中的顶点的最短路径 *</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graph.arcs</a:t>
            </a:r>
            <a:r>
              <a:rPr kumimoji="1" lang="en-US" altLang="zh-CN" sz="2200" dirty="0">
                <a:solidFill>
                  <a:srgbClr val="000000"/>
                </a:solidFill>
                <a:latin typeface="Times New Roman" panose="02020603050405020304" pitchFamily="18" charset="0"/>
                <a:cs typeface="Times New Roman" panose="02020603050405020304" pitchFamily="18" charset="0"/>
              </a:rPr>
              <a:t>[j][j]==1)</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continue;</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dist</a:t>
            </a:r>
            <a:r>
              <a:rPr kumimoji="1" lang="en-US" altLang="zh-CN" sz="2200" dirty="0">
                <a:solidFill>
                  <a:srgbClr val="000000"/>
                </a:solidFill>
                <a:latin typeface="Times New Roman" panose="02020603050405020304" pitchFamily="18" charset="0"/>
                <a:cs typeface="Times New Roman" panose="02020603050405020304" pitchFamily="18" charset="0"/>
              </a:rPr>
              <a:t>[j].length&gt;</a:t>
            </a:r>
            <a:r>
              <a:rPr kumimoji="1" lang="en-US" altLang="zh-CN" sz="2200" dirty="0" err="1">
                <a:solidFill>
                  <a:srgbClr val="000000"/>
                </a:solidFill>
                <a:latin typeface="Times New Roman" panose="02020603050405020304" pitchFamily="18" charset="0"/>
                <a:cs typeface="Times New Roman" panose="02020603050405020304" pitchFamily="18" charset="0"/>
              </a:rPr>
              <a:t>dist</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minvex</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length+graph.arcs</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minvex</a:t>
            </a:r>
            <a:r>
              <a:rPr kumimoji="1" lang="en-US" altLang="zh-CN" sz="2200" dirty="0">
                <a:solidFill>
                  <a:srgbClr val="000000"/>
                </a:solidFill>
                <a:latin typeface="Times New Roman" panose="02020603050405020304" pitchFamily="18" charset="0"/>
                <a:cs typeface="Times New Roman" panose="02020603050405020304" pitchFamily="18" charset="0"/>
              </a:rPr>
              <a:t>][j])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dist</a:t>
            </a:r>
            <a:r>
              <a:rPr kumimoji="1" lang="en-US" altLang="zh-CN" sz="2200" dirty="0">
                <a:solidFill>
                  <a:srgbClr val="000000"/>
                </a:solidFill>
                <a:latin typeface="Times New Roman" panose="02020603050405020304" pitchFamily="18" charset="0"/>
                <a:cs typeface="Times New Roman" panose="02020603050405020304" pitchFamily="18" charset="0"/>
              </a:rPr>
              <a:t>[j].length=</a:t>
            </a:r>
            <a:r>
              <a:rPr kumimoji="1" lang="en-US" altLang="zh-CN" sz="2200" dirty="0" err="1">
                <a:solidFill>
                  <a:srgbClr val="000000"/>
                </a:solidFill>
                <a:latin typeface="Times New Roman" panose="02020603050405020304" pitchFamily="18" charset="0"/>
                <a:cs typeface="Times New Roman" panose="02020603050405020304" pitchFamily="18" charset="0"/>
              </a:rPr>
              <a:t>dist</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minvex</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length+graph.arcs</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minvex</a:t>
            </a:r>
            <a:r>
              <a:rPr kumimoji="1" lang="en-US" altLang="zh-CN" sz="2200" dirty="0">
                <a:solidFill>
                  <a:srgbClr val="000000"/>
                </a:solidFill>
                <a:latin typeface="Times New Roman" panose="02020603050405020304" pitchFamily="18" charset="0"/>
                <a:cs typeface="Times New Roman" panose="02020603050405020304" pitchFamily="18" charset="0"/>
              </a:rPr>
              <a:t>][j];</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dist</a:t>
            </a:r>
            <a:r>
              <a:rPr kumimoji="1" lang="en-US" altLang="zh-CN" sz="2200" dirty="0">
                <a:solidFill>
                  <a:srgbClr val="000000"/>
                </a:solidFill>
                <a:latin typeface="Times New Roman" panose="02020603050405020304" pitchFamily="18" charset="0"/>
                <a:cs typeface="Times New Roman" panose="02020603050405020304" pitchFamily="18" charset="0"/>
              </a:rPr>
              <a:t>[j].</a:t>
            </a:r>
            <a:r>
              <a:rPr kumimoji="1" lang="en-US" altLang="zh-CN" sz="2200" dirty="0" err="1">
                <a:solidFill>
                  <a:srgbClr val="000000"/>
                </a:solidFill>
                <a:latin typeface="Times New Roman" panose="02020603050405020304" pitchFamily="18" charset="0"/>
                <a:cs typeface="Times New Roman" panose="02020603050405020304" pitchFamily="18" charset="0"/>
              </a:rPr>
              <a:t>prevex</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minvex</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
        <p:nvSpPr>
          <p:cNvPr id="116739" name="Rectangle 3"/>
          <p:cNvSpPr>
            <a:spLocks noChangeArrowheads="1"/>
          </p:cNvSpPr>
          <p:nvPr/>
        </p:nvSpPr>
        <p:spPr bwMode="auto">
          <a:xfrm>
            <a:off x="1259210" y="1637349"/>
            <a:ext cx="8280400" cy="3024038"/>
          </a:xfrm>
          <a:prstGeom prst="rect">
            <a:avLst/>
          </a:prstGeom>
          <a:noFill/>
          <a:ln w="28575">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b="1">
                <a:solidFill>
                  <a:srgbClr val="FF0000"/>
                </a:solidFill>
              </a:rPr>
              <a:t>更新  </a:t>
            </a:r>
            <a:endParaRPr lang="zh-CN" altLang="en-U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1167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8575" y="44450"/>
            <a:ext cx="3200400" cy="864870"/>
          </a:xfrm>
        </p:spPr>
        <p:txBody>
          <a:bodyPr/>
          <a:lstStyle/>
          <a:p>
            <a:r>
              <a:rPr lang="en-US" altLang="zh-CN" sz="3600">
                <a:solidFill>
                  <a:schemeClr val="accent1"/>
                </a:solidFill>
              </a:rPr>
              <a:t>Example</a:t>
            </a:r>
            <a:endParaRPr lang="en-US" altLang="zh-CN" sz="3600">
              <a:solidFill>
                <a:schemeClr val="accent1"/>
              </a:solidFill>
            </a:endParaRPr>
          </a:p>
        </p:txBody>
      </p:sp>
      <p:grpSp>
        <p:nvGrpSpPr>
          <p:cNvPr id="203780" name="Group 4"/>
          <p:cNvGrpSpPr/>
          <p:nvPr/>
        </p:nvGrpSpPr>
        <p:grpSpPr bwMode="auto">
          <a:xfrm>
            <a:off x="2957830" y="44133"/>
            <a:ext cx="2544763" cy="2971800"/>
            <a:chOff x="2112" y="1152"/>
            <a:chExt cx="1603" cy="1872"/>
          </a:xfrm>
        </p:grpSpPr>
        <p:sp>
          <p:nvSpPr>
            <p:cNvPr id="203781" name="Oval 5"/>
            <p:cNvSpPr>
              <a:spLocks noChangeArrowheads="1"/>
            </p:cNvSpPr>
            <p:nvPr>
              <p:custDataLst>
                <p:tags r:id="rId1"/>
              </p:custDataLst>
            </p:nvPr>
          </p:nvSpPr>
          <p:spPr bwMode="auto">
            <a:xfrm>
              <a:off x="2736" y="1152"/>
              <a:ext cx="288"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imes New Roman" panose="02020603050405020304" pitchFamily="18" charset="0"/>
                  <a:ea typeface="宋体" panose="02010600030101010101" pitchFamily="2" charset="-122"/>
                </a:rPr>
                <a:t>V</a:t>
              </a:r>
              <a:r>
                <a:rPr kumimoji="1" lang="en-US" altLang="zh-CN" sz="2400" baseline="-25000">
                  <a:solidFill>
                    <a:srgbClr val="000000"/>
                  </a:solidFill>
                  <a:latin typeface="Times New Roman" panose="02020603050405020304" pitchFamily="18" charset="0"/>
                  <a:ea typeface="宋体" panose="02010600030101010101" pitchFamily="2" charset="-122"/>
                </a:rPr>
                <a:t>5</a:t>
              </a:r>
              <a:endParaRPr kumimoji="1" lang="en-US" altLang="zh-CN" sz="2400" baseline="-25000">
                <a:solidFill>
                  <a:srgbClr val="000000"/>
                </a:solidFill>
                <a:latin typeface="Times New Roman" panose="02020603050405020304" pitchFamily="18" charset="0"/>
                <a:ea typeface="宋体" panose="02010600030101010101" pitchFamily="2" charset="-122"/>
              </a:endParaRPr>
            </a:p>
          </p:txBody>
        </p:sp>
        <p:sp>
          <p:nvSpPr>
            <p:cNvPr id="203782" name="Oval 6"/>
            <p:cNvSpPr>
              <a:spLocks noChangeArrowheads="1"/>
            </p:cNvSpPr>
            <p:nvPr>
              <p:custDataLst>
                <p:tags r:id="rId2"/>
              </p:custDataLst>
            </p:nvPr>
          </p:nvSpPr>
          <p:spPr bwMode="auto">
            <a:xfrm>
              <a:off x="2112" y="1584"/>
              <a:ext cx="288"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imes New Roman" panose="02020603050405020304" pitchFamily="18" charset="0"/>
                  <a:ea typeface="宋体" panose="02010600030101010101" pitchFamily="2" charset="-122"/>
                </a:rPr>
                <a:t>V</a:t>
              </a:r>
              <a:r>
                <a:rPr kumimoji="1" lang="en-US" altLang="zh-CN" sz="2400" baseline="-25000">
                  <a:solidFill>
                    <a:srgbClr val="000000"/>
                  </a:solidFill>
                  <a:latin typeface="Times New Roman" panose="02020603050405020304" pitchFamily="18" charset="0"/>
                  <a:ea typeface="宋体" panose="02010600030101010101" pitchFamily="2" charset="-122"/>
                </a:rPr>
                <a:t>0</a:t>
              </a:r>
              <a:endParaRPr kumimoji="1" lang="en-US" altLang="zh-CN" sz="2400" baseline="-25000">
                <a:solidFill>
                  <a:srgbClr val="000000"/>
                </a:solidFill>
                <a:latin typeface="Times New Roman" panose="02020603050405020304" pitchFamily="18" charset="0"/>
                <a:ea typeface="宋体" panose="02010600030101010101" pitchFamily="2" charset="-122"/>
              </a:endParaRPr>
            </a:p>
          </p:txBody>
        </p:sp>
        <p:sp>
          <p:nvSpPr>
            <p:cNvPr id="203783" name="Oval 7"/>
            <p:cNvSpPr>
              <a:spLocks noChangeArrowheads="1"/>
            </p:cNvSpPr>
            <p:nvPr>
              <p:custDataLst>
                <p:tags r:id="rId3"/>
              </p:custDataLst>
            </p:nvPr>
          </p:nvSpPr>
          <p:spPr bwMode="auto">
            <a:xfrm>
              <a:off x="3312" y="1584"/>
              <a:ext cx="288"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imes New Roman" panose="02020603050405020304" pitchFamily="18" charset="0"/>
                  <a:ea typeface="宋体" panose="02010600030101010101" pitchFamily="2" charset="-122"/>
                </a:rPr>
                <a:t>V</a:t>
              </a:r>
              <a:r>
                <a:rPr kumimoji="1" lang="en-US" altLang="zh-CN" sz="2400" baseline="-25000">
                  <a:solidFill>
                    <a:srgbClr val="000000"/>
                  </a:solidFill>
                  <a:latin typeface="Times New Roman" panose="02020603050405020304" pitchFamily="18" charset="0"/>
                  <a:ea typeface="宋体" panose="02010600030101010101" pitchFamily="2" charset="-122"/>
                </a:rPr>
                <a:t>4</a:t>
              </a:r>
              <a:endParaRPr kumimoji="1" lang="en-US" altLang="zh-CN" sz="2400" baseline="-25000">
                <a:solidFill>
                  <a:srgbClr val="000000"/>
                </a:solidFill>
                <a:latin typeface="Times New Roman" panose="02020603050405020304" pitchFamily="18" charset="0"/>
                <a:ea typeface="宋体" panose="02010600030101010101" pitchFamily="2" charset="-122"/>
              </a:endParaRPr>
            </a:p>
          </p:txBody>
        </p:sp>
        <p:sp>
          <p:nvSpPr>
            <p:cNvPr id="203784" name="Oval 8"/>
            <p:cNvSpPr>
              <a:spLocks noChangeArrowheads="1"/>
            </p:cNvSpPr>
            <p:nvPr>
              <p:custDataLst>
                <p:tags r:id="rId4"/>
              </p:custDataLst>
            </p:nvPr>
          </p:nvSpPr>
          <p:spPr bwMode="auto">
            <a:xfrm>
              <a:off x="2112" y="2304"/>
              <a:ext cx="288"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imes New Roman" panose="02020603050405020304" pitchFamily="18" charset="0"/>
                  <a:ea typeface="宋体" panose="02010600030101010101" pitchFamily="2" charset="-122"/>
                </a:rPr>
                <a:t>V</a:t>
              </a:r>
              <a:r>
                <a:rPr kumimoji="1" lang="en-US" altLang="zh-CN" sz="2400" baseline="-25000">
                  <a:solidFill>
                    <a:srgbClr val="000000"/>
                  </a:solidFill>
                  <a:latin typeface="Times New Roman" panose="02020603050405020304" pitchFamily="18" charset="0"/>
                  <a:ea typeface="宋体" panose="02010600030101010101" pitchFamily="2" charset="-122"/>
                </a:rPr>
                <a:t>1</a:t>
              </a:r>
              <a:endParaRPr kumimoji="1" lang="en-US" altLang="zh-CN" sz="2400" baseline="-25000">
                <a:solidFill>
                  <a:srgbClr val="000000"/>
                </a:solidFill>
                <a:latin typeface="Times New Roman" panose="02020603050405020304" pitchFamily="18" charset="0"/>
                <a:ea typeface="宋体" panose="02010600030101010101" pitchFamily="2" charset="-122"/>
              </a:endParaRPr>
            </a:p>
          </p:txBody>
        </p:sp>
        <p:sp>
          <p:nvSpPr>
            <p:cNvPr id="203785" name="Oval 9"/>
            <p:cNvSpPr>
              <a:spLocks noChangeArrowheads="1"/>
            </p:cNvSpPr>
            <p:nvPr>
              <p:custDataLst>
                <p:tags r:id="rId5"/>
              </p:custDataLst>
            </p:nvPr>
          </p:nvSpPr>
          <p:spPr bwMode="auto">
            <a:xfrm>
              <a:off x="3312" y="2304"/>
              <a:ext cx="288"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imes New Roman" panose="02020603050405020304" pitchFamily="18" charset="0"/>
                  <a:ea typeface="宋体" panose="02010600030101010101" pitchFamily="2" charset="-122"/>
                </a:rPr>
                <a:t>V</a:t>
              </a:r>
              <a:r>
                <a:rPr kumimoji="1" lang="en-US" altLang="zh-CN" sz="2400" baseline="-25000">
                  <a:solidFill>
                    <a:srgbClr val="000000"/>
                  </a:solidFill>
                  <a:latin typeface="Times New Roman" panose="02020603050405020304" pitchFamily="18" charset="0"/>
                  <a:ea typeface="宋体" panose="02010600030101010101" pitchFamily="2" charset="-122"/>
                </a:rPr>
                <a:t>3</a:t>
              </a:r>
              <a:endParaRPr kumimoji="1" lang="en-US" altLang="zh-CN" sz="2400" baseline="-25000">
                <a:solidFill>
                  <a:srgbClr val="000000"/>
                </a:solidFill>
                <a:latin typeface="Times New Roman" panose="02020603050405020304" pitchFamily="18" charset="0"/>
                <a:ea typeface="宋体" panose="02010600030101010101" pitchFamily="2" charset="-122"/>
              </a:endParaRPr>
            </a:p>
          </p:txBody>
        </p:sp>
        <p:sp>
          <p:nvSpPr>
            <p:cNvPr id="203786" name="Oval 10"/>
            <p:cNvSpPr>
              <a:spLocks noChangeArrowheads="1"/>
            </p:cNvSpPr>
            <p:nvPr>
              <p:custDataLst>
                <p:tags r:id="rId6"/>
              </p:custDataLst>
            </p:nvPr>
          </p:nvSpPr>
          <p:spPr bwMode="auto">
            <a:xfrm>
              <a:off x="2736" y="2736"/>
              <a:ext cx="288"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imes New Roman" panose="02020603050405020304" pitchFamily="18" charset="0"/>
                  <a:ea typeface="宋体" panose="02010600030101010101" pitchFamily="2" charset="-122"/>
                </a:rPr>
                <a:t>V</a:t>
              </a:r>
              <a:r>
                <a:rPr kumimoji="1" lang="en-US" altLang="zh-CN" sz="2400" baseline="-25000">
                  <a:solidFill>
                    <a:srgbClr val="000000"/>
                  </a:solidFill>
                  <a:latin typeface="Times New Roman" panose="02020603050405020304" pitchFamily="18" charset="0"/>
                  <a:ea typeface="宋体" panose="02010600030101010101" pitchFamily="2" charset="-122"/>
                </a:rPr>
                <a:t>2</a:t>
              </a:r>
              <a:endParaRPr kumimoji="1" lang="en-US" altLang="zh-CN" sz="2400" baseline="-25000">
                <a:solidFill>
                  <a:srgbClr val="000000"/>
                </a:solidFill>
                <a:latin typeface="Times New Roman" panose="02020603050405020304" pitchFamily="18" charset="0"/>
                <a:ea typeface="宋体" panose="02010600030101010101" pitchFamily="2" charset="-122"/>
              </a:endParaRPr>
            </a:p>
          </p:txBody>
        </p:sp>
        <p:cxnSp>
          <p:nvCxnSpPr>
            <p:cNvPr id="203787" name="AutoShape 11"/>
            <p:cNvCxnSpPr>
              <a:cxnSpLocks noChangeShapeType="1"/>
              <a:stCxn id="203782" idx="7"/>
              <a:endCxn id="203781" idx="3"/>
            </p:cNvCxnSpPr>
            <p:nvPr>
              <p:custDataLst>
                <p:tags r:id="rId7"/>
              </p:custDataLst>
            </p:nvPr>
          </p:nvCxnSpPr>
          <p:spPr bwMode="auto">
            <a:xfrm flipV="1">
              <a:off x="2358" y="1398"/>
              <a:ext cx="420" cy="228"/>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788" name="AutoShape 12"/>
            <p:cNvCxnSpPr>
              <a:cxnSpLocks noChangeShapeType="1"/>
              <a:stCxn id="203782" idx="6"/>
              <a:endCxn id="203783" idx="2"/>
            </p:cNvCxnSpPr>
            <p:nvPr/>
          </p:nvCxnSpPr>
          <p:spPr bwMode="auto">
            <a:xfrm>
              <a:off x="2400" y="1728"/>
              <a:ext cx="912" cy="0"/>
            </a:xfrm>
            <a:prstGeom prst="straightConnector1">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789" name="AutoShape 13"/>
            <p:cNvCxnSpPr>
              <a:cxnSpLocks noChangeShapeType="1"/>
              <a:stCxn id="203783" idx="1"/>
              <a:endCxn id="203781" idx="5"/>
            </p:cNvCxnSpPr>
            <p:nvPr>
              <p:custDataLst>
                <p:tags r:id="rId8"/>
              </p:custDataLst>
            </p:nvPr>
          </p:nvCxnSpPr>
          <p:spPr bwMode="auto">
            <a:xfrm flipH="1" flipV="1">
              <a:off x="2982" y="1398"/>
              <a:ext cx="372" cy="228"/>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790" name="AutoShape 14"/>
            <p:cNvCxnSpPr>
              <a:cxnSpLocks noChangeShapeType="1"/>
              <a:stCxn id="203783" idx="4"/>
              <a:endCxn id="203785" idx="0"/>
            </p:cNvCxnSpPr>
            <p:nvPr/>
          </p:nvCxnSpPr>
          <p:spPr bwMode="auto">
            <a:xfrm>
              <a:off x="3456" y="1872"/>
              <a:ext cx="0" cy="432"/>
            </a:xfrm>
            <a:prstGeom prst="straightConnector1">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791" name="AutoShape 15"/>
            <p:cNvCxnSpPr>
              <a:cxnSpLocks noChangeShapeType="1"/>
              <a:stCxn id="203784" idx="5"/>
              <a:endCxn id="203786" idx="1"/>
            </p:cNvCxnSpPr>
            <p:nvPr>
              <p:custDataLst>
                <p:tags r:id="rId9"/>
              </p:custDataLst>
            </p:nvPr>
          </p:nvCxnSpPr>
          <p:spPr bwMode="auto">
            <a:xfrm>
              <a:off x="2358" y="2550"/>
              <a:ext cx="420" cy="228"/>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792" name="AutoShape 16"/>
            <p:cNvCxnSpPr>
              <a:cxnSpLocks noChangeShapeType="1"/>
              <a:stCxn id="203782" idx="5"/>
              <a:endCxn id="203786" idx="0"/>
            </p:cNvCxnSpPr>
            <p:nvPr/>
          </p:nvCxnSpPr>
          <p:spPr bwMode="auto">
            <a:xfrm>
              <a:off x="2358" y="1830"/>
              <a:ext cx="522" cy="906"/>
            </a:xfrm>
            <a:prstGeom prst="straightConnector1">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793" name="AutoShape 17"/>
            <p:cNvCxnSpPr>
              <a:cxnSpLocks noChangeShapeType="1"/>
              <a:stCxn id="203786" idx="7"/>
              <a:endCxn id="203785" idx="3"/>
            </p:cNvCxnSpPr>
            <p:nvPr>
              <p:custDataLst>
                <p:tags r:id="rId10"/>
              </p:custDataLst>
            </p:nvPr>
          </p:nvCxnSpPr>
          <p:spPr bwMode="auto">
            <a:xfrm flipV="1">
              <a:off x="2982" y="2550"/>
              <a:ext cx="372" cy="228"/>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794" name="AutoShape 18"/>
            <p:cNvCxnSpPr>
              <a:cxnSpLocks noChangeShapeType="1"/>
              <a:stCxn id="203785" idx="1"/>
              <a:endCxn id="203781" idx="4"/>
            </p:cNvCxnSpPr>
            <p:nvPr/>
          </p:nvCxnSpPr>
          <p:spPr bwMode="auto">
            <a:xfrm flipH="1" flipV="1">
              <a:off x="2880" y="1440"/>
              <a:ext cx="474" cy="906"/>
            </a:xfrm>
            <a:prstGeom prst="straightConnector1">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3795" name="Text Box 19"/>
            <p:cNvSpPr txBox="1">
              <a:spLocks noChangeArrowheads="1"/>
            </p:cNvSpPr>
            <p:nvPr/>
          </p:nvSpPr>
          <p:spPr bwMode="auto">
            <a:xfrm>
              <a:off x="2332" y="1260"/>
              <a:ext cx="331"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000000"/>
                  </a:solidFill>
                  <a:latin typeface="Times New Roman" panose="02020603050405020304" pitchFamily="18" charset="0"/>
                  <a:ea typeface="宋体" panose="02010600030101010101" pitchFamily="2" charset="-122"/>
                </a:rPr>
                <a:t>100</a:t>
              </a:r>
              <a:endParaRPr kumimoji="1" lang="en-US" altLang="zh-CN" sz="2400" dirty="0">
                <a:solidFill>
                  <a:srgbClr val="000000"/>
                </a:solidFill>
                <a:latin typeface="Times New Roman" panose="02020603050405020304" pitchFamily="18" charset="0"/>
                <a:ea typeface="宋体" panose="02010600030101010101" pitchFamily="2" charset="-122"/>
              </a:endParaRPr>
            </a:p>
          </p:txBody>
        </p:sp>
        <p:sp>
          <p:nvSpPr>
            <p:cNvPr id="203796" name="Text Box 20"/>
            <p:cNvSpPr txBox="1">
              <a:spLocks noChangeArrowheads="1"/>
            </p:cNvSpPr>
            <p:nvPr/>
          </p:nvSpPr>
          <p:spPr bwMode="auto">
            <a:xfrm>
              <a:off x="3092" y="1276"/>
              <a:ext cx="25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000000"/>
                  </a:solidFill>
                  <a:latin typeface="Times New Roman" panose="02020603050405020304" pitchFamily="18" charset="0"/>
                  <a:ea typeface="宋体" panose="02010600030101010101" pitchFamily="2" charset="-122"/>
                </a:rPr>
                <a:t>60</a:t>
              </a:r>
              <a:endParaRPr kumimoji="1" lang="en-US" altLang="zh-CN" sz="2400" dirty="0">
                <a:solidFill>
                  <a:srgbClr val="000000"/>
                </a:solidFill>
                <a:latin typeface="Times New Roman" panose="02020603050405020304" pitchFamily="18" charset="0"/>
                <a:ea typeface="宋体" panose="02010600030101010101" pitchFamily="2" charset="-122"/>
              </a:endParaRPr>
            </a:p>
          </p:txBody>
        </p:sp>
        <p:sp>
          <p:nvSpPr>
            <p:cNvPr id="203797" name="Text Box 21"/>
            <p:cNvSpPr txBox="1">
              <a:spLocks noChangeArrowheads="1"/>
            </p:cNvSpPr>
            <p:nvPr/>
          </p:nvSpPr>
          <p:spPr bwMode="auto">
            <a:xfrm>
              <a:off x="3456" y="1968"/>
              <a:ext cx="25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00"/>
                  </a:solidFill>
                  <a:latin typeface="Times New Roman" panose="02020603050405020304" pitchFamily="18" charset="0"/>
                  <a:ea typeface="宋体" panose="02010600030101010101" pitchFamily="2" charset="-122"/>
                </a:rPr>
                <a:t>20</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203798" name="Text Box 22"/>
            <p:cNvSpPr txBox="1">
              <a:spLocks noChangeArrowheads="1"/>
            </p:cNvSpPr>
            <p:nvPr/>
          </p:nvSpPr>
          <p:spPr bwMode="auto">
            <a:xfrm>
              <a:off x="2928" y="1968"/>
              <a:ext cx="25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00"/>
                  </a:solidFill>
                  <a:latin typeface="Times New Roman" panose="02020603050405020304" pitchFamily="18" charset="0"/>
                  <a:ea typeface="宋体" panose="02010600030101010101" pitchFamily="2" charset="-122"/>
                </a:rPr>
                <a:t>10</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203799" name="Text Box 23"/>
            <p:cNvSpPr txBox="1">
              <a:spLocks noChangeArrowheads="1"/>
            </p:cNvSpPr>
            <p:nvPr/>
          </p:nvSpPr>
          <p:spPr bwMode="auto">
            <a:xfrm>
              <a:off x="2592" y="1482"/>
              <a:ext cx="25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000000"/>
                  </a:solidFill>
                  <a:latin typeface="Times New Roman" panose="02020603050405020304" pitchFamily="18" charset="0"/>
                  <a:ea typeface="宋体" panose="02010600030101010101" pitchFamily="2" charset="-122"/>
                </a:rPr>
                <a:t>30</a:t>
              </a:r>
              <a:endParaRPr kumimoji="1" lang="en-US" altLang="zh-CN" sz="2400" dirty="0">
                <a:solidFill>
                  <a:srgbClr val="000000"/>
                </a:solidFill>
                <a:latin typeface="Times New Roman" panose="02020603050405020304" pitchFamily="18" charset="0"/>
                <a:ea typeface="宋体" panose="02010600030101010101" pitchFamily="2" charset="-122"/>
              </a:endParaRPr>
            </a:p>
          </p:txBody>
        </p:sp>
        <p:sp>
          <p:nvSpPr>
            <p:cNvPr id="203800" name="Text Box 24"/>
            <p:cNvSpPr txBox="1">
              <a:spLocks noChangeArrowheads="1"/>
            </p:cNvSpPr>
            <p:nvPr/>
          </p:nvSpPr>
          <p:spPr bwMode="auto">
            <a:xfrm>
              <a:off x="2564" y="2034"/>
              <a:ext cx="25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000000"/>
                  </a:solidFill>
                  <a:latin typeface="Times New Roman" panose="02020603050405020304" pitchFamily="18" charset="0"/>
                  <a:ea typeface="宋体" panose="02010600030101010101" pitchFamily="2" charset="-122"/>
                </a:rPr>
                <a:t>10</a:t>
              </a:r>
              <a:endParaRPr kumimoji="1" lang="en-US" altLang="zh-CN" sz="2400" dirty="0">
                <a:solidFill>
                  <a:srgbClr val="000000"/>
                </a:solidFill>
                <a:latin typeface="Times New Roman" panose="02020603050405020304" pitchFamily="18" charset="0"/>
                <a:ea typeface="宋体" panose="02010600030101010101" pitchFamily="2" charset="-122"/>
              </a:endParaRPr>
            </a:p>
          </p:txBody>
        </p:sp>
        <p:sp>
          <p:nvSpPr>
            <p:cNvPr id="203801" name="Text Box 25"/>
            <p:cNvSpPr txBox="1">
              <a:spLocks noChangeArrowheads="1"/>
            </p:cNvSpPr>
            <p:nvPr/>
          </p:nvSpPr>
          <p:spPr bwMode="auto">
            <a:xfrm>
              <a:off x="2400" y="2638"/>
              <a:ext cx="187"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00"/>
                  </a:solidFill>
                  <a:latin typeface="Times New Roman" panose="02020603050405020304" pitchFamily="18" charset="0"/>
                  <a:ea typeface="宋体" panose="02010600030101010101" pitchFamily="2" charset="-122"/>
                </a:rPr>
                <a:t>5</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203802" name="Text Box 26"/>
            <p:cNvSpPr txBox="1">
              <a:spLocks noChangeArrowheads="1"/>
            </p:cNvSpPr>
            <p:nvPr/>
          </p:nvSpPr>
          <p:spPr bwMode="auto">
            <a:xfrm>
              <a:off x="2928" y="2448"/>
              <a:ext cx="25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00"/>
                  </a:solidFill>
                  <a:latin typeface="Times New Roman" panose="02020603050405020304" pitchFamily="18" charset="0"/>
                  <a:ea typeface="宋体" panose="02010600030101010101" pitchFamily="2" charset="-122"/>
                </a:rPr>
                <a:t>50</a:t>
              </a:r>
              <a:endParaRPr kumimoji="1" lang="en-US" altLang="zh-CN" sz="2400">
                <a:solidFill>
                  <a:srgbClr val="000000"/>
                </a:solidFill>
                <a:latin typeface="Times New Roman" panose="02020603050405020304" pitchFamily="18" charset="0"/>
                <a:ea typeface="宋体" panose="02010600030101010101" pitchFamily="2" charset="-122"/>
              </a:endParaRPr>
            </a:p>
          </p:txBody>
        </p:sp>
      </p:grpSp>
      <p:graphicFrame>
        <p:nvGraphicFramePr>
          <p:cNvPr id="203803" name="Object 27"/>
          <p:cNvGraphicFramePr>
            <a:graphicFrameLocks noGrp="1" noChangeAspect="1"/>
          </p:cNvGraphicFramePr>
          <p:nvPr>
            <p:ph idx="1"/>
          </p:nvPr>
        </p:nvGraphicFramePr>
        <p:xfrm>
          <a:off x="6456522" y="44291"/>
          <a:ext cx="3836670" cy="2986405"/>
        </p:xfrm>
        <a:graphic>
          <a:graphicData uri="http://schemas.openxmlformats.org/presentationml/2006/ole">
            <mc:AlternateContent xmlns:mc="http://schemas.openxmlformats.org/markup-compatibility/2006">
              <mc:Choice xmlns:v="urn:schemas-microsoft-com:vml" Requires="v">
                <p:oleObj spid="_x0000_s204038" name="Equation" r:id="rId11" imgW="1485900" imgH="1155700" progId="Equation.DSMT4">
                  <p:embed/>
                </p:oleObj>
              </mc:Choice>
              <mc:Fallback>
                <p:oleObj name="Equation" r:id="rId11" imgW="1485900" imgH="1155700" progId="Equation.DSMT4">
                  <p:embed/>
                  <p:pic>
                    <p:nvPicPr>
                      <p:cNvPr id="0" name="Object 27"/>
                      <p:cNvPicPr>
                        <a:picLocks noChangeAspect="1" noChangeArrowheads="1"/>
                      </p:cNvPicPr>
                      <p:nvPr/>
                    </p:nvPicPr>
                    <p:blipFill>
                      <a:blip r:embed="rId12"/>
                      <a:srcRect/>
                      <a:stretch>
                        <a:fillRect/>
                      </a:stretch>
                    </p:blipFill>
                    <p:spPr bwMode="auto">
                      <a:xfrm>
                        <a:off x="6456522" y="44291"/>
                        <a:ext cx="3836670" cy="2986405"/>
                      </a:xfrm>
                      <a:prstGeom prst="rect">
                        <a:avLst/>
                      </a:prstGeom>
                      <a:solidFill>
                        <a:schemeClr val="accent6"/>
                      </a:solid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805" name="Line 29"/>
          <p:cNvSpPr>
            <a:spLocks noChangeShapeType="1"/>
          </p:cNvSpPr>
          <p:nvPr>
            <p:custDataLst>
              <p:tags r:id="rId13"/>
            </p:custDataLst>
          </p:nvPr>
        </p:nvSpPr>
        <p:spPr bwMode="auto">
          <a:xfrm>
            <a:off x="1531938" y="3141663"/>
            <a:ext cx="9105900"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3806" name="Line 30"/>
          <p:cNvSpPr>
            <a:spLocks noChangeShapeType="1"/>
          </p:cNvSpPr>
          <p:nvPr>
            <p:custDataLst>
              <p:tags r:id="rId14"/>
            </p:custDataLst>
          </p:nvPr>
        </p:nvSpPr>
        <p:spPr bwMode="auto">
          <a:xfrm>
            <a:off x="1531938" y="3789363"/>
            <a:ext cx="9105900"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3807" name="Line 31"/>
          <p:cNvSpPr>
            <a:spLocks noChangeShapeType="1"/>
          </p:cNvSpPr>
          <p:nvPr>
            <p:custDataLst>
              <p:tags r:id="rId15"/>
            </p:custDataLst>
          </p:nvPr>
        </p:nvSpPr>
        <p:spPr bwMode="auto">
          <a:xfrm>
            <a:off x="1531938" y="4437063"/>
            <a:ext cx="9105900"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3808" name="Line 32"/>
          <p:cNvSpPr>
            <a:spLocks noChangeShapeType="1"/>
          </p:cNvSpPr>
          <p:nvPr>
            <p:custDataLst>
              <p:tags r:id="rId16"/>
            </p:custDataLst>
          </p:nvPr>
        </p:nvSpPr>
        <p:spPr bwMode="auto">
          <a:xfrm>
            <a:off x="1531938" y="5084763"/>
            <a:ext cx="9105900"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3809" name="Line 33"/>
          <p:cNvSpPr>
            <a:spLocks noChangeShapeType="1"/>
          </p:cNvSpPr>
          <p:nvPr>
            <p:custDataLst>
              <p:tags r:id="rId17"/>
            </p:custDataLst>
          </p:nvPr>
        </p:nvSpPr>
        <p:spPr bwMode="auto">
          <a:xfrm>
            <a:off x="1531938" y="5732463"/>
            <a:ext cx="9105900"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3810" name="Line 34"/>
          <p:cNvSpPr>
            <a:spLocks noChangeShapeType="1"/>
          </p:cNvSpPr>
          <p:nvPr>
            <p:custDataLst>
              <p:tags r:id="rId18"/>
            </p:custDataLst>
          </p:nvPr>
        </p:nvSpPr>
        <p:spPr bwMode="auto">
          <a:xfrm>
            <a:off x="1531938" y="6381750"/>
            <a:ext cx="9105900"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3811" name="Line 35"/>
          <p:cNvSpPr>
            <a:spLocks noChangeShapeType="1"/>
          </p:cNvSpPr>
          <p:nvPr>
            <p:custDataLst>
              <p:tags r:id="rId19"/>
            </p:custDataLst>
          </p:nvPr>
        </p:nvSpPr>
        <p:spPr bwMode="auto">
          <a:xfrm>
            <a:off x="2566988" y="3141663"/>
            <a:ext cx="0" cy="36449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3812" name="Text Box 36"/>
          <p:cNvSpPr txBox="1">
            <a:spLocks noChangeArrowheads="1"/>
          </p:cNvSpPr>
          <p:nvPr>
            <p:custDataLst>
              <p:tags r:id="rId20"/>
            </p:custDataLst>
          </p:nvPr>
        </p:nvSpPr>
        <p:spPr bwMode="auto">
          <a:xfrm>
            <a:off x="1847850" y="3305175"/>
            <a:ext cx="3797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v</a:t>
            </a:r>
            <a:r>
              <a:rPr lang="en-US" altLang="zh-CN" baseline="-25000">
                <a:solidFill>
                  <a:schemeClr val="dk1"/>
                </a:solidFill>
              </a:rPr>
              <a:t>1</a:t>
            </a:r>
            <a:endParaRPr lang="en-US" altLang="zh-CN" baseline="-25000">
              <a:solidFill>
                <a:schemeClr val="dk1"/>
              </a:solidFill>
            </a:endParaRPr>
          </a:p>
        </p:txBody>
      </p:sp>
      <p:sp>
        <p:nvSpPr>
          <p:cNvPr id="203813" name="Text Box 37"/>
          <p:cNvSpPr txBox="1">
            <a:spLocks noChangeArrowheads="1"/>
          </p:cNvSpPr>
          <p:nvPr>
            <p:custDataLst>
              <p:tags r:id="rId21"/>
            </p:custDataLst>
          </p:nvPr>
        </p:nvSpPr>
        <p:spPr bwMode="auto">
          <a:xfrm>
            <a:off x="1847850" y="3941763"/>
            <a:ext cx="3797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v</a:t>
            </a:r>
            <a:r>
              <a:rPr lang="en-US" altLang="zh-CN" baseline="-25000">
                <a:solidFill>
                  <a:schemeClr val="dk1"/>
                </a:solidFill>
              </a:rPr>
              <a:t>2</a:t>
            </a:r>
            <a:endParaRPr lang="en-US" altLang="zh-CN" baseline="-25000">
              <a:solidFill>
                <a:schemeClr val="dk1"/>
              </a:solidFill>
            </a:endParaRPr>
          </a:p>
        </p:txBody>
      </p:sp>
      <p:sp>
        <p:nvSpPr>
          <p:cNvPr id="203814" name="Text Box 38"/>
          <p:cNvSpPr txBox="1">
            <a:spLocks noChangeArrowheads="1"/>
          </p:cNvSpPr>
          <p:nvPr>
            <p:custDataLst>
              <p:tags r:id="rId22"/>
            </p:custDataLst>
          </p:nvPr>
        </p:nvSpPr>
        <p:spPr bwMode="auto">
          <a:xfrm>
            <a:off x="1849438" y="4578350"/>
            <a:ext cx="3797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v</a:t>
            </a:r>
            <a:r>
              <a:rPr lang="en-US" altLang="zh-CN" baseline="-25000">
                <a:solidFill>
                  <a:schemeClr val="dk1"/>
                </a:solidFill>
              </a:rPr>
              <a:t>3</a:t>
            </a:r>
            <a:endParaRPr lang="en-US" altLang="zh-CN" baseline="-25000">
              <a:solidFill>
                <a:schemeClr val="dk1"/>
              </a:solidFill>
            </a:endParaRPr>
          </a:p>
        </p:txBody>
      </p:sp>
      <p:sp>
        <p:nvSpPr>
          <p:cNvPr id="203815" name="Text Box 39"/>
          <p:cNvSpPr txBox="1">
            <a:spLocks noChangeArrowheads="1"/>
          </p:cNvSpPr>
          <p:nvPr>
            <p:custDataLst>
              <p:tags r:id="rId23"/>
            </p:custDataLst>
          </p:nvPr>
        </p:nvSpPr>
        <p:spPr bwMode="auto">
          <a:xfrm>
            <a:off x="1849438" y="5853113"/>
            <a:ext cx="3797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v</a:t>
            </a:r>
            <a:r>
              <a:rPr lang="en-US" altLang="zh-CN" baseline="-25000">
                <a:solidFill>
                  <a:schemeClr val="dk1"/>
                </a:solidFill>
              </a:rPr>
              <a:t>5</a:t>
            </a:r>
            <a:endParaRPr lang="en-US" altLang="zh-CN" baseline="-25000">
              <a:solidFill>
                <a:schemeClr val="dk1"/>
              </a:solidFill>
            </a:endParaRPr>
          </a:p>
        </p:txBody>
      </p:sp>
      <p:sp>
        <p:nvSpPr>
          <p:cNvPr id="203816" name="Text Box 40"/>
          <p:cNvSpPr txBox="1">
            <a:spLocks noChangeArrowheads="1"/>
          </p:cNvSpPr>
          <p:nvPr>
            <p:custDataLst>
              <p:tags r:id="rId24"/>
            </p:custDataLst>
          </p:nvPr>
        </p:nvSpPr>
        <p:spPr bwMode="auto">
          <a:xfrm>
            <a:off x="1847850" y="5216525"/>
            <a:ext cx="3797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v</a:t>
            </a:r>
            <a:r>
              <a:rPr lang="en-US" altLang="zh-CN" baseline="-25000">
                <a:solidFill>
                  <a:schemeClr val="dk1"/>
                </a:solidFill>
              </a:rPr>
              <a:t>4</a:t>
            </a:r>
            <a:endParaRPr lang="en-US" altLang="zh-CN" baseline="-25000">
              <a:solidFill>
                <a:schemeClr val="dk1"/>
              </a:solidFill>
            </a:endParaRPr>
          </a:p>
        </p:txBody>
      </p:sp>
      <p:sp>
        <p:nvSpPr>
          <p:cNvPr id="203817" name="Text Box 41"/>
          <p:cNvSpPr txBox="1">
            <a:spLocks noChangeArrowheads="1"/>
          </p:cNvSpPr>
          <p:nvPr>
            <p:custDataLst>
              <p:tags r:id="rId25"/>
            </p:custDataLst>
          </p:nvPr>
        </p:nvSpPr>
        <p:spPr bwMode="auto">
          <a:xfrm>
            <a:off x="1849438" y="6403975"/>
            <a:ext cx="3302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v</a:t>
            </a:r>
            <a:r>
              <a:rPr lang="en-US" altLang="zh-CN" baseline="-25000">
                <a:solidFill>
                  <a:schemeClr val="dk1"/>
                </a:solidFill>
              </a:rPr>
              <a:t>j</a:t>
            </a:r>
            <a:endParaRPr lang="en-US" altLang="zh-CN" baseline="-25000">
              <a:solidFill>
                <a:schemeClr val="dk1"/>
              </a:solidFill>
            </a:endParaRPr>
          </a:p>
        </p:txBody>
      </p:sp>
      <p:sp>
        <p:nvSpPr>
          <p:cNvPr id="203818" name="Rectangle 42"/>
          <p:cNvSpPr>
            <a:spLocks noChangeArrowheads="1"/>
          </p:cNvSpPr>
          <p:nvPr>
            <p:custDataLst>
              <p:tags r:id="rId26"/>
            </p:custDataLst>
          </p:nvPr>
        </p:nvSpPr>
        <p:spPr bwMode="auto">
          <a:xfrm>
            <a:off x="3155950" y="3284538"/>
            <a:ext cx="3460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a:t>
            </a:r>
            <a:endParaRPr lang="en-US" altLang="zh-CN">
              <a:solidFill>
                <a:schemeClr val="dk1"/>
              </a:solidFill>
            </a:endParaRPr>
          </a:p>
        </p:txBody>
      </p:sp>
      <p:sp>
        <p:nvSpPr>
          <p:cNvPr id="203819" name="Line 43"/>
          <p:cNvSpPr>
            <a:spLocks noChangeShapeType="1"/>
          </p:cNvSpPr>
          <p:nvPr>
            <p:custDataLst>
              <p:tags r:id="rId27"/>
            </p:custDataLst>
          </p:nvPr>
        </p:nvSpPr>
        <p:spPr bwMode="auto">
          <a:xfrm>
            <a:off x="4179888" y="3141663"/>
            <a:ext cx="0" cy="36449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3820" name="Line 44"/>
          <p:cNvSpPr>
            <a:spLocks noChangeShapeType="1"/>
          </p:cNvSpPr>
          <p:nvPr>
            <p:custDataLst>
              <p:tags r:id="rId28"/>
            </p:custDataLst>
          </p:nvPr>
        </p:nvSpPr>
        <p:spPr bwMode="auto">
          <a:xfrm>
            <a:off x="5792788" y="3141663"/>
            <a:ext cx="0" cy="36449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3821" name="Line 45"/>
          <p:cNvSpPr>
            <a:spLocks noChangeShapeType="1"/>
          </p:cNvSpPr>
          <p:nvPr>
            <p:custDataLst>
              <p:tags r:id="rId29"/>
            </p:custDataLst>
          </p:nvPr>
        </p:nvSpPr>
        <p:spPr bwMode="auto">
          <a:xfrm>
            <a:off x="7405688" y="3141663"/>
            <a:ext cx="0" cy="36449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3822" name="Line 46"/>
          <p:cNvSpPr>
            <a:spLocks noChangeShapeType="1"/>
          </p:cNvSpPr>
          <p:nvPr>
            <p:custDataLst>
              <p:tags r:id="rId30"/>
            </p:custDataLst>
          </p:nvPr>
        </p:nvSpPr>
        <p:spPr bwMode="auto">
          <a:xfrm>
            <a:off x="9018588" y="3141663"/>
            <a:ext cx="0" cy="36449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3823" name="Line 47"/>
          <p:cNvSpPr>
            <a:spLocks noChangeShapeType="1"/>
          </p:cNvSpPr>
          <p:nvPr>
            <p:custDataLst>
              <p:tags r:id="rId31"/>
            </p:custDataLst>
          </p:nvPr>
        </p:nvSpPr>
        <p:spPr bwMode="auto">
          <a:xfrm>
            <a:off x="10633075" y="3141663"/>
            <a:ext cx="0" cy="36449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3824" name="Line 48"/>
          <p:cNvSpPr>
            <a:spLocks noChangeShapeType="1"/>
          </p:cNvSpPr>
          <p:nvPr>
            <p:custDataLst>
              <p:tags r:id="rId32"/>
            </p:custDataLst>
          </p:nvPr>
        </p:nvSpPr>
        <p:spPr bwMode="auto">
          <a:xfrm>
            <a:off x="1525588" y="3141663"/>
            <a:ext cx="0" cy="36449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3825" name="Rectangle 49"/>
          <p:cNvSpPr>
            <a:spLocks noChangeArrowheads="1"/>
          </p:cNvSpPr>
          <p:nvPr>
            <p:custDataLst>
              <p:tags r:id="rId33"/>
            </p:custDataLst>
          </p:nvPr>
        </p:nvSpPr>
        <p:spPr bwMode="auto">
          <a:xfrm>
            <a:off x="4776788" y="3284538"/>
            <a:ext cx="3460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a:t>
            </a:r>
            <a:endParaRPr lang="en-US" altLang="zh-CN">
              <a:solidFill>
                <a:schemeClr val="dk1"/>
              </a:solidFill>
            </a:endParaRPr>
          </a:p>
        </p:txBody>
      </p:sp>
      <p:sp>
        <p:nvSpPr>
          <p:cNvPr id="203826" name="Rectangle 50"/>
          <p:cNvSpPr>
            <a:spLocks noChangeArrowheads="1"/>
          </p:cNvSpPr>
          <p:nvPr>
            <p:custDataLst>
              <p:tags r:id="rId34"/>
            </p:custDataLst>
          </p:nvPr>
        </p:nvSpPr>
        <p:spPr bwMode="auto">
          <a:xfrm>
            <a:off x="6392863" y="3284538"/>
            <a:ext cx="3460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a:t>
            </a:r>
            <a:endParaRPr lang="en-US" altLang="zh-CN">
              <a:solidFill>
                <a:schemeClr val="dk1"/>
              </a:solidFill>
            </a:endParaRPr>
          </a:p>
        </p:txBody>
      </p:sp>
      <p:sp>
        <p:nvSpPr>
          <p:cNvPr id="203827" name="Rectangle 51"/>
          <p:cNvSpPr>
            <a:spLocks noChangeArrowheads="1"/>
          </p:cNvSpPr>
          <p:nvPr>
            <p:custDataLst>
              <p:tags r:id="rId35"/>
            </p:custDataLst>
          </p:nvPr>
        </p:nvSpPr>
        <p:spPr bwMode="auto">
          <a:xfrm>
            <a:off x="8008938" y="3284538"/>
            <a:ext cx="3460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a:t>
            </a:r>
            <a:endParaRPr lang="en-US" altLang="zh-CN">
              <a:solidFill>
                <a:schemeClr val="dk1"/>
              </a:solidFill>
            </a:endParaRPr>
          </a:p>
        </p:txBody>
      </p:sp>
      <p:sp>
        <p:nvSpPr>
          <p:cNvPr id="203829" name="Text Box 53"/>
          <p:cNvSpPr txBox="1">
            <a:spLocks noChangeArrowheads="1"/>
          </p:cNvSpPr>
          <p:nvPr>
            <p:custDataLst>
              <p:tags r:id="rId36"/>
            </p:custDataLst>
          </p:nvPr>
        </p:nvSpPr>
        <p:spPr bwMode="auto">
          <a:xfrm>
            <a:off x="2966086" y="3795713"/>
            <a:ext cx="7924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chemeClr val="dk1"/>
                </a:solidFill>
              </a:rPr>
              <a:t>10</a:t>
            </a:r>
            <a:endParaRPr lang="en-US" altLang="zh-CN">
              <a:solidFill>
                <a:schemeClr val="dk1"/>
              </a:solidFill>
            </a:endParaRPr>
          </a:p>
          <a:p>
            <a:pPr algn="ctr"/>
            <a:r>
              <a:rPr lang="en-US" altLang="zh-CN">
                <a:solidFill>
                  <a:schemeClr val="dk1"/>
                </a:solidFill>
              </a:rPr>
              <a:t>(v</a:t>
            </a:r>
            <a:r>
              <a:rPr lang="en-US" altLang="zh-CN" baseline="-25000">
                <a:solidFill>
                  <a:schemeClr val="dk1"/>
                </a:solidFill>
              </a:rPr>
              <a:t>0</a:t>
            </a:r>
            <a:r>
              <a:rPr lang="en-US" altLang="zh-CN">
                <a:solidFill>
                  <a:schemeClr val="dk1"/>
                </a:solidFill>
              </a:rPr>
              <a:t>,v</a:t>
            </a:r>
            <a:r>
              <a:rPr lang="en-US" altLang="zh-CN" baseline="-25000">
                <a:solidFill>
                  <a:schemeClr val="dk1"/>
                </a:solidFill>
              </a:rPr>
              <a:t>2</a:t>
            </a:r>
            <a:r>
              <a:rPr lang="en-US" altLang="zh-CN">
                <a:solidFill>
                  <a:schemeClr val="dk1"/>
                </a:solidFill>
              </a:rPr>
              <a:t>)</a:t>
            </a:r>
            <a:endParaRPr lang="en-US" altLang="zh-CN">
              <a:solidFill>
                <a:schemeClr val="dk1"/>
              </a:solidFill>
            </a:endParaRPr>
          </a:p>
        </p:txBody>
      </p:sp>
      <p:sp>
        <p:nvSpPr>
          <p:cNvPr id="203830" name="Rectangle 54"/>
          <p:cNvSpPr>
            <a:spLocks noChangeArrowheads="1"/>
          </p:cNvSpPr>
          <p:nvPr>
            <p:custDataLst>
              <p:tags r:id="rId37"/>
            </p:custDataLst>
          </p:nvPr>
        </p:nvSpPr>
        <p:spPr bwMode="auto">
          <a:xfrm>
            <a:off x="3155950" y="4581525"/>
            <a:ext cx="3460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a:t>
            </a:r>
            <a:endParaRPr lang="en-US" altLang="zh-CN">
              <a:solidFill>
                <a:schemeClr val="dk1"/>
              </a:solidFill>
            </a:endParaRPr>
          </a:p>
        </p:txBody>
      </p:sp>
      <p:sp>
        <p:nvSpPr>
          <p:cNvPr id="203831" name="Text Box 55"/>
          <p:cNvSpPr txBox="1">
            <a:spLocks noChangeArrowheads="1"/>
          </p:cNvSpPr>
          <p:nvPr>
            <p:custDataLst>
              <p:tags r:id="rId38"/>
            </p:custDataLst>
          </p:nvPr>
        </p:nvSpPr>
        <p:spPr bwMode="auto">
          <a:xfrm>
            <a:off x="2966086" y="5084763"/>
            <a:ext cx="7924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chemeClr val="dk1"/>
                </a:solidFill>
              </a:rPr>
              <a:t>30</a:t>
            </a:r>
            <a:endParaRPr lang="en-US" altLang="zh-CN">
              <a:solidFill>
                <a:schemeClr val="dk1"/>
              </a:solidFill>
            </a:endParaRPr>
          </a:p>
          <a:p>
            <a:pPr algn="ctr"/>
            <a:r>
              <a:rPr lang="en-US" altLang="zh-CN">
                <a:solidFill>
                  <a:schemeClr val="dk1"/>
                </a:solidFill>
              </a:rPr>
              <a:t>(v</a:t>
            </a:r>
            <a:r>
              <a:rPr lang="en-US" altLang="zh-CN" baseline="-25000">
                <a:solidFill>
                  <a:schemeClr val="dk1"/>
                </a:solidFill>
              </a:rPr>
              <a:t>0</a:t>
            </a:r>
            <a:r>
              <a:rPr lang="en-US" altLang="zh-CN">
                <a:solidFill>
                  <a:schemeClr val="dk1"/>
                </a:solidFill>
              </a:rPr>
              <a:t>,v</a:t>
            </a:r>
            <a:r>
              <a:rPr lang="en-US" altLang="zh-CN" baseline="-25000">
                <a:solidFill>
                  <a:schemeClr val="dk1"/>
                </a:solidFill>
              </a:rPr>
              <a:t>4</a:t>
            </a:r>
            <a:r>
              <a:rPr lang="en-US" altLang="zh-CN">
                <a:solidFill>
                  <a:schemeClr val="dk1"/>
                </a:solidFill>
              </a:rPr>
              <a:t>)</a:t>
            </a:r>
            <a:endParaRPr lang="en-US" altLang="zh-CN">
              <a:solidFill>
                <a:schemeClr val="dk1"/>
              </a:solidFill>
            </a:endParaRPr>
          </a:p>
        </p:txBody>
      </p:sp>
      <p:sp>
        <p:nvSpPr>
          <p:cNvPr id="203832" name="Text Box 56"/>
          <p:cNvSpPr txBox="1">
            <a:spLocks noChangeArrowheads="1"/>
          </p:cNvSpPr>
          <p:nvPr>
            <p:custDataLst>
              <p:tags r:id="rId39"/>
            </p:custDataLst>
          </p:nvPr>
        </p:nvSpPr>
        <p:spPr bwMode="auto">
          <a:xfrm>
            <a:off x="2966086" y="5734050"/>
            <a:ext cx="7924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chemeClr val="dk1"/>
                </a:solidFill>
              </a:rPr>
              <a:t>100</a:t>
            </a:r>
            <a:endParaRPr lang="en-US" altLang="zh-CN">
              <a:solidFill>
                <a:schemeClr val="dk1"/>
              </a:solidFill>
            </a:endParaRPr>
          </a:p>
          <a:p>
            <a:pPr algn="ctr"/>
            <a:r>
              <a:rPr lang="en-US" altLang="zh-CN">
                <a:solidFill>
                  <a:schemeClr val="dk1"/>
                </a:solidFill>
              </a:rPr>
              <a:t>(v</a:t>
            </a:r>
            <a:r>
              <a:rPr lang="en-US" altLang="zh-CN" baseline="-25000">
                <a:solidFill>
                  <a:schemeClr val="dk1"/>
                </a:solidFill>
              </a:rPr>
              <a:t>0</a:t>
            </a:r>
            <a:r>
              <a:rPr lang="en-US" altLang="zh-CN">
                <a:solidFill>
                  <a:schemeClr val="dk1"/>
                </a:solidFill>
              </a:rPr>
              <a:t>,v</a:t>
            </a:r>
            <a:r>
              <a:rPr lang="en-US" altLang="zh-CN" baseline="-25000">
                <a:solidFill>
                  <a:schemeClr val="dk1"/>
                </a:solidFill>
              </a:rPr>
              <a:t>5</a:t>
            </a:r>
            <a:r>
              <a:rPr lang="en-US" altLang="zh-CN">
                <a:solidFill>
                  <a:schemeClr val="dk1"/>
                </a:solidFill>
              </a:rPr>
              <a:t>)</a:t>
            </a:r>
            <a:endParaRPr lang="en-US" altLang="zh-CN">
              <a:solidFill>
                <a:schemeClr val="dk1"/>
              </a:solidFill>
            </a:endParaRPr>
          </a:p>
        </p:txBody>
      </p:sp>
      <p:sp>
        <p:nvSpPr>
          <p:cNvPr id="203833" name="Text Box 57"/>
          <p:cNvSpPr txBox="1">
            <a:spLocks noChangeArrowheads="1"/>
          </p:cNvSpPr>
          <p:nvPr>
            <p:custDataLst>
              <p:tags r:id="rId40"/>
            </p:custDataLst>
          </p:nvPr>
        </p:nvSpPr>
        <p:spPr bwMode="auto">
          <a:xfrm>
            <a:off x="3171666" y="6403975"/>
            <a:ext cx="3797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chemeClr val="dk1"/>
                </a:solidFill>
              </a:rPr>
              <a:t>v</a:t>
            </a:r>
            <a:r>
              <a:rPr lang="en-US" altLang="zh-CN" baseline="-25000">
                <a:solidFill>
                  <a:schemeClr val="dk1"/>
                </a:solidFill>
              </a:rPr>
              <a:t>2</a:t>
            </a:r>
            <a:endParaRPr lang="en-US" altLang="zh-CN" baseline="-25000">
              <a:solidFill>
                <a:schemeClr val="dk1"/>
              </a:solidFill>
            </a:endParaRPr>
          </a:p>
        </p:txBody>
      </p:sp>
      <p:sp>
        <p:nvSpPr>
          <p:cNvPr id="203834" name="Rectangle 58"/>
          <p:cNvSpPr>
            <a:spLocks noChangeArrowheads="1"/>
          </p:cNvSpPr>
          <p:nvPr>
            <p:custDataLst>
              <p:tags r:id="rId41"/>
            </p:custDataLst>
          </p:nvPr>
        </p:nvSpPr>
        <p:spPr bwMode="auto">
          <a:xfrm>
            <a:off x="2566988" y="3789363"/>
            <a:ext cx="1600200" cy="647700"/>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3835" name="Rectangle 59"/>
          <p:cNvSpPr>
            <a:spLocks noChangeArrowheads="1"/>
          </p:cNvSpPr>
          <p:nvPr>
            <p:custDataLst>
              <p:tags r:id="rId42"/>
            </p:custDataLst>
          </p:nvPr>
        </p:nvSpPr>
        <p:spPr bwMode="auto">
          <a:xfrm>
            <a:off x="4186238" y="5086350"/>
            <a:ext cx="1600200" cy="647700"/>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3836" name="Rectangle 60"/>
          <p:cNvSpPr>
            <a:spLocks noChangeArrowheads="1"/>
          </p:cNvSpPr>
          <p:nvPr>
            <p:custDataLst>
              <p:tags r:id="rId43"/>
            </p:custDataLst>
          </p:nvPr>
        </p:nvSpPr>
        <p:spPr bwMode="auto">
          <a:xfrm>
            <a:off x="5797550" y="4437063"/>
            <a:ext cx="1600200" cy="647700"/>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3837" name="Rectangle 61"/>
          <p:cNvSpPr>
            <a:spLocks noChangeArrowheads="1"/>
          </p:cNvSpPr>
          <p:nvPr>
            <p:custDataLst>
              <p:tags r:id="rId44"/>
            </p:custDataLst>
          </p:nvPr>
        </p:nvSpPr>
        <p:spPr bwMode="auto">
          <a:xfrm>
            <a:off x="7426325" y="5734050"/>
            <a:ext cx="1600200" cy="647700"/>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3838" name="Rectangle 62"/>
          <p:cNvSpPr>
            <a:spLocks noChangeArrowheads="1"/>
          </p:cNvSpPr>
          <p:nvPr>
            <p:custDataLst>
              <p:tags r:id="rId45"/>
            </p:custDataLst>
          </p:nvPr>
        </p:nvSpPr>
        <p:spPr bwMode="auto">
          <a:xfrm>
            <a:off x="9026525" y="3141663"/>
            <a:ext cx="1600200" cy="647700"/>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3839" name="Rectangle 63"/>
          <p:cNvSpPr>
            <a:spLocks noChangeArrowheads="1"/>
          </p:cNvSpPr>
          <p:nvPr>
            <p:custDataLst>
              <p:tags r:id="rId46"/>
            </p:custDataLst>
          </p:nvPr>
        </p:nvSpPr>
        <p:spPr bwMode="auto">
          <a:xfrm>
            <a:off x="9571038" y="3141663"/>
            <a:ext cx="4114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a:t>
            </a:r>
            <a:endParaRPr lang="en-US" altLang="zh-CN">
              <a:solidFill>
                <a:schemeClr val="dk1"/>
              </a:solidFill>
            </a:endParaRPr>
          </a:p>
          <a:p>
            <a:r>
              <a:rPr lang="zh-CN" altLang="en-US">
                <a:solidFill>
                  <a:schemeClr val="dk1"/>
                </a:solidFill>
              </a:rPr>
              <a:t>无</a:t>
            </a:r>
            <a:endParaRPr lang="zh-CN" altLang="en-US">
              <a:solidFill>
                <a:schemeClr val="dk1"/>
              </a:solidFill>
            </a:endParaRPr>
          </a:p>
        </p:txBody>
      </p:sp>
      <p:sp>
        <p:nvSpPr>
          <p:cNvPr id="203840" name="Text Box 64"/>
          <p:cNvSpPr txBox="1">
            <a:spLocks noChangeArrowheads="1"/>
          </p:cNvSpPr>
          <p:nvPr>
            <p:custDataLst>
              <p:tags r:id="rId47"/>
            </p:custDataLst>
          </p:nvPr>
        </p:nvSpPr>
        <p:spPr bwMode="auto">
          <a:xfrm>
            <a:off x="4455954" y="4437063"/>
            <a:ext cx="10528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chemeClr val="folHlink"/>
                </a:solidFill>
              </a:rPr>
              <a:t>60</a:t>
            </a:r>
            <a:endParaRPr lang="en-US" altLang="zh-CN">
              <a:solidFill>
                <a:schemeClr val="folHlink"/>
              </a:solidFill>
            </a:endParaRPr>
          </a:p>
          <a:p>
            <a:pPr algn="ctr"/>
            <a:r>
              <a:rPr lang="en-US" altLang="zh-CN">
                <a:solidFill>
                  <a:schemeClr val="folHlink"/>
                </a:solidFill>
              </a:rPr>
              <a:t>(v</a:t>
            </a:r>
            <a:r>
              <a:rPr lang="en-US" altLang="zh-CN" baseline="-25000">
                <a:solidFill>
                  <a:schemeClr val="folHlink"/>
                </a:solidFill>
              </a:rPr>
              <a:t>0</a:t>
            </a:r>
            <a:r>
              <a:rPr lang="en-US" altLang="zh-CN">
                <a:solidFill>
                  <a:schemeClr val="folHlink"/>
                </a:solidFill>
              </a:rPr>
              <a:t>,v</a:t>
            </a:r>
            <a:r>
              <a:rPr lang="en-US" altLang="zh-CN" baseline="-25000">
                <a:solidFill>
                  <a:schemeClr val="folHlink"/>
                </a:solidFill>
              </a:rPr>
              <a:t>2</a:t>
            </a:r>
            <a:r>
              <a:rPr lang="en-US" altLang="zh-CN">
                <a:solidFill>
                  <a:schemeClr val="folHlink"/>
                </a:solidFill>
              </a:rPr>
              <a:t>,v</a:t>
            </a:r>
            <a:r>
              <a:rPr lang="en-US" altLang="zh-CN" baseline="-25000">
                <a:solidFill>
                  <a:schemeClr val="folHlink"/>
                </a:solidFill>
              </a:rPr>
              <a:t>3</a:t>
            </a:r>
            <a:r>
              <a:rPr lang="en-US" altLang="zh-CN">
                <a:solidFill>
                  <a:schemeClr val="folHlink"/>
                </a:solidFill>
              </a:rPr>
              <a:t>)</a:t>
            </a:r>
            <a:endParaRPr lang="en-US" altLang="zh-CN">
              <a:solidFill>
                <a:schemeClr val="folHlink"/>
              </a:solidFill>
            </a:endParaRPr>
          </a:p>
        </p:txBody>
      </p:sp>
      <p:sp>
        <p:nvSpPr>
          <p:cNvPr id="203841" name="Text Box 65"/>
          <p:cNvSpPr txBox="1">
            <a:spLocks noChangeArrowheads="1"/>
          </p:cNvSpPr>
          <p:nvPr>
            <p:custDataLst>
              <p:tags r:id="rId48"/>
            </p:custDataLst>
          </p:nvPr>
        </p:nvSpPr>
        <p:spPr bwMode="auto">
          <a:xfrm>
            <a:off x="4585336" y="5084763"/>
            <a:ext cx="7924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chemeClr val="dk1"/>
                </a:solidFill>
              </a:rPr>
              <a:t>30</a:t>
            </a:r>
            <a:endParaRPr lang="en-US" altLang="zh-CN">
              <a:solidFill>
                <a:schemeClr val="dk1"/>
              </a:solidFill>
            </a:endParaRPr>
          </a:p>
          <a:p>
            <a:pPr algn="ctr"/>
            <a:r>
              <a:rPr lang="en-US" altLang="zh-CN">
                <a:solidFill>
                  <a:schemeClr val="dk1"/>
                </a:solidFill>
              </a:rPr>
              <a:t>(v</a:t>
            </a:r>
            <a:r>
              <a:rPr lang="en-US" altLang="zh-CN" baseline="-25000">
                <a:solidFill>
                  <a:schemeClr val="dk1"/>
                </a:solidFill>
              </a:rPr>
              <a:t>0</a:t>
            </a:r>
            <a:r>
              <a:rPr lang="en-US" altLang="zh-CN">
                <a:solidFill>
                  <a:schemeClr val="dk1"/>
                </a:solidFill>
              </a:rPr>
              <a:t>,v</a:t>
            </a:r>
            <a:r>
              <a:rPr lang="en-US" altLang="zh-CN" baseline="-25000">
                <a:solidFill>
                  <a:schemeClr val="dk1"/>
                </a:solidFill>
              </a:rPr>
              <a:t>4</a:t>
            </a:r>
            <a:r>
              <a:rPr lang="en-US" altLang="zh-CN">
                <a:solidFill>
                  <a:schemeClr val="dk1"/>
                </a:solidFill>
              </a:rPr>
              <a:t>)</a:t>
            </a:r>
            <a:endParaRPr lang="en-US" altLang="zh-CN">
              <a:solidFill>
                <a:schemeClr val="dk1"/>
              </a:solidFill>
            </a:endParaRPr>
          </a:p>
        </p:txBody>
      </p:sp>
      <p:sp>
        <p:nvSpPr>
          <p:cNvPr id="203842" name="Text Box 66"/>
          <p:cNvSpPr txBox="1">
            <a:spLocks noChangeArrowheads="1"/>
          </p:cNvSpPr>
          <p:nvPr>
            <p:custDataLst>
              <p:tags r:id="rId49"/>
            </p:custDataLst>
          </p:nvPr>
        </p:nvSpPr>
        <p:spPr bwMode="auto">
          <a:xfrm>
            <a:off x="4585336" y="5734050"/>
            <a:ext cx="7924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chemeClr val="dk1"/>
                </a:solidFill>
              </a:rPr>
              <a:t>100</a:t>
            </a:r>
            <a:endParaRPr lang="en-US" altLang="zh-CN">
              <a:solidFill>
                <a:schemeClr val="dk1"/>
              </a:solidFill>
            </a:endParaRPr>
          </a:p>
          <a:p>
            <a:pPr algn="ctr"/>
            <a:r>
              <a:rPr lang="en-US" altLang="zh-CN">
                <a:solidFill>
                  <a:schemeClr val="dk1"/>
                </a:solidFill>
              </a:rPr>
              <a:t>(v</a:t>
            </a:r>
            <a:r>
              <a:rPr lang="en-US" altLang="zh-CN" baseline="-25000">
                <a:solidFill>
                  <a:schemeClr val="dk1"/>
                </a:solidFill>
              </a:rPr>
              <a:t>0</a:t>
            </a:r>
            <a:r>
              <a:rPr lang="en-US" altLang="zh-CN">
                <a:solidFill>
                  <a:schemeClr val="dk1"/>
                </a:solidFill>
              </a:rPr>
              <a:t>,v</a:t>
            </a:r>
            <a:r>
              <a:rPr lang="en-US" altLang="zh-CN" baseline="-25000">
                <a:solidFill>
                  <a:schemeClr val="dk1"/>
                </a:solidFill>
              </a:rPr>
              <a:t>5</a:t>
            </a:r>
            <a:r>
              <a:rPr lang="en-US" altLang="zh-CN">
                <a:solidFill>
                  <a:schemeClr val="dk1"/>
                </a:solidFill>
              </a:rPr>
              <a:t>)</a:t>
            </a:r>
            <a:endParaRPr lang="en-US" altLang="zh-CN">
              <a:solidFill>
                <a:schemeClr val="dk1"/>
              </a:solidFill>
            </a:endParaRPr>
          </a:p>
        </p:txBody>
      </p:sp>
      <p:sp>
        <p:nvSpPr>
          <p:cNvPr id="203843" name="Text Box 67"/>
          <p:cNvSpPr txBox="1">
            <a:spLocks noChangeArrowheads="1"/>
          </p:cNvSpPr>
          <p:nvPr>
            <p:custDataLst>
              <p:tags r:id="rId50"/>
            </p:custDataLst>
          </p:nvPr>
        </p:nvSpPr>
        <p:spPr bwMode="auto">
          <a:xfrm>
            <a:off x="6027579" y="4437063"/>
            <a:ext cx="10528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chemeClr val="folHlink"/>
                </a:solidFill>
              </a:rPr>
              <a:t>50</a:t>
            </a:r>
            <a:endParaRPr lang="en-US" altLang="zh-CN">
              <a:solidFill>
                <a:schemeClr val="folHlink"/>
              </a:solidFill>
            </a:endParaRPr>
          </a:p>
          <a:p>
            <a:pPr algn="ctr"/>
            <a:r>
              <a:rPr lang="en-US" altLang="zh-CN">
                <a:solidFill>
                  <a:schemeClr val="folHlink"/>
                </a:solidFill>
              </a:rPr>
              <a:t>(v</a:t>
            </a:r>
            <a:r>
              <a:rPr lang="en-US" altLang="zh-CN" baseline="-25000">
                <a:solidFill>
                  <a:schemeClr val="folHlink"/>
                </a:solidFill>
              </a:rPr>
              <a:t>0</a:t>
            </a:r>
            <a:r>
              <a:rPr lang="en-US" altLang="zh-CN">
                <a:solidFill>
                  <a:schemeClr val="folHlink"/>
                </a:solidFill>
              </a:rPr>
              <a:t>,v</a:t>
            </a:r>
            <a:r>
              <a:rPr lang="en-US" altLang="zh-CN" baseline="-25000">
                <a:solidFill>
                  <a:schemeClr val="folHlink"/>
                </a:solidFill>
              </a:rPr>
              <a:t>4</a:t>
            </a:r>
            <a:r>
              <a:rPr lang="en-US" altLang="zh-CN">
                <a:solidFill>
                  <a:schemeClr val="folHlink"/>
                </a:solidFill>
              </a:rPr>
              <a:t>,v</a:t>
            </a:r>
            <a:r>
              <a:rPr lang="en-US" altLang="zh-CN" baseline="-25000">
                <a:solidFill>
                  <a:schemeClr val="folHlink"/>
                </a:solidFill>
              </a:rPr>
              <a:t>3</a:t>
            </a:r>
            <a:r>
              <a:rPr lang="en-US" altLang="zh-CN">
                <a:solidFill>
                  <a:schemeClr val="folHlink"/>
                </a:solidFill>
              </a:rPr>
              <a:t>)</a:t>
            </a:r>
            <a:endParaRPr lang="en-US" altLang="zh-CN">
              <a:solidFill>
                <a:schemeClr val="folHlink"/>
              </a:solidFill>
            </a:endParaRPr>
          </a:p>
        </p:txBody>
      </p:sp>
      <p:sp>
        <p:nvSpPr>
          <p:cNvPr id="203844" name="Text Box 68"/>
          <p:cNvSpPr txBox="1">
            <a:spLocks noChangeArrowheads="1"/>
          </p:cNvSpPr>
          <p:nvPr>
            <p:custDataLst>
              <p:tags r:id="rId51"/>
            </p:custDataLst>
          </p:nvPr>
        </p:nvSpPr>
        <p:spPr bwMode="auto">
          <a:xfrm>
            <a:off x="4802029" y="6403975"/>
            <a:ext cx="3797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chemeClr val="dk1"/>
                </a:solidFill>
              </a:rPr>
              <a:t>v</a:t>
            </a:r>
            <a:r>
              <a:rPr lang="en-US" altLang="zh-CN" baseline="-25000">
                <a:solidFill>
                  <a:schemeClr val="dk1"/>
                </a:solidFill>
              </a:rPr>
              <a:t>4</a:t>
            </a:r>
            <a:endParaRPr lang="en-US" altLang="zh-CN" baseline="-25000">
              <a:solidFill>
                <a:schemeClr val="dk1"/>
              </a:solidFill>
            </a:endParaRPr>
          </a:p>
        </p:txBody>
      </p:sp>
      <p:sp>
        <p:nvSpPr>
          <p:cNvPr id="203845" name="Text Box 69"/>
          <p:cNvSpPr txBox="1">
            <a:spLocks noChangeArrowheads="1"/>
          </p:cNvSpPr>
          <p:nvPr>
            <p:custDataLst>
              <p:tags r:id="rId52"/>
            </p:custDataLst>
          </p:nvPr>
        </p:nvSpPr>
        <p:spPr bwMode="auto">
          <a:xfrm>
            <a:off x="6313329" y="6403975"/>
            <a:ext cx="3797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chemeClr val="dk1"/>
                </a:solidFill>
              </a:rPr>
              <a:t>v</a:t>
            </a:r>
            <a:r>
              <a:rPr lang="en-US" altLang="zh-CN" baseline="-25000">
                <a:solidFill>
                  <a:schemeClr val="dk1"/>
                </a:solidFill>
              </a:rPr>
              <a:t>3</a:t>
            </a:r>
            <a:endParaRPr lang="en-US" altLang="zh-CN" baseline="-25000">
              <a:solidFill>
                <a:schemeClr val="dk1"/>
              </a:solidFill>
            </a:endParaRPr>
          </a:p>
        </p:txBody>
      </p:sp>
      <p:sp>
        <p:nvSpPr>
          <p:cNvPr id="203846" name="Text Box 70"/>
          <p:cNvSpPr txBox="1">
            <a:spLocks noChangeArrowheads="1"/>
          </p:cNvSpPr>
          <p:nvPr>
            <p:custDataLst>
              <p:tags r:id="rId53"/>
            </p:custDataLst>
          </p:nvPr>
        </p:nvSpPr>
        <p:spPr bwMode="auto">
          <a:xfrm>
            <a:off x="8040529" y="6403975"/>
            <a:ext cx="3797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chemeClr val="dk1"/>
                </a:solidFill>
              </a:rPr>
              <a:t>v</a:t>
            </a:r>
            <a:r>
              <a:rPr lang="en-US" altLang="zh-CN" baseline="-25000">
                <a:solidFill>
                  <a:schemeClr val="dk1"/>
                </a:solidFill>
              </a:rPr>
              <a:t>5</a:t>
            </a:r>
            <a:endParaRPr lang="en-US" altLang="zh-CN" baseline="-25000">
              <a:solidFill>
                <a:schemeClr val="dk1"/>
              </a:solidFill>
            </a:endParaRPr>
          </a:p>
        </p:txBody>
      </p:sp>
      <p:sp>
        <p:nvSpPr>
          <p:cNvPr id="203847" name="Line 71"/>
          <p:cNvSpPr>
            <a:spLocks noChangeShapeType="1"/>
          </p:cNvSpPr>
          <p:nvPr>
            <p:custDataLst>
              <p:tags r:id="rId54"/>
            </p:custDataLst>
          </p:nvPr>
        </p:nvSpPr>
        <p:spPr bwMode="auto">
          <a:xfrm>
            <a:off x="1558925" y="6813550"/>
            <a:ext cx="9105900"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3848" name="Text Box 72"/>
          <p:cNvSpPr txBox="1">
            <a:spLocks noChangeArrowheads="1"/>
          </p:cNvSpPr>
          <p:nvPr>
            <p:custDataLst>
              <p:tags r:id="rId55"/>
            </p:custDataLst>
          </p:nvPr>
        </p:nvSpPr>
        <p:spPr bwMode="auto">
          <a:xfrm>
            <a:off x="6040279" y="5737225"/>
            <a:ext cx="10528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chemeClr val="folHlink"/>
                </a:solidFill>
              </a:rPr>
              <a:t>90</a:t>
            </a:r>
            <a:endParaRPr lang="en-US" altLang="zh-CN">
              <a:solidFill>
                <a:schemeClr val="folHlink"/>
              </a:solidFill>
            </a:endParaRPr>
          </a:p>
          <a:p>
            <a:pPr algn="ctr"/>
            <a:r>
              <a:rPr lang="en-US" altLang="zh-CN">
                <a:solidFill>
                  <a:schemeClr val="folHlink"/>
                </a:solidFill>
              </a:rPr>
              <a:t>(v</a:t>
            </a:r>
            <a:r>
              <a:rPr lang="en-US" altLang="zh-CN" baseline="-25000">
                <a:solidFill>
                  <a:schemeClr val="folHlink"/>
                </a:solidFill>
              </a:rPr>
              <a:t>0</a:t>
            </a:r>
            <a:r>
              <a:rPr lang="en-US" altLang="zh-CN">
                <a:solidFill>
                  <a:schemeClr val="folHlink"/>
                </a:solidFill>
              </a:rPr>
              <a:t>,v</a:t>
            </a:r>
            <a:r>
              <a:rPr lang="en-US" altLang="zh-CN" baseline="-25000">
                <a:solidFill>
                  <a:schemeClr val="folHlink"/>
                </a:solidFill>
              </a:rPr>
              <a:t>4</a:t>
            </a:r>
            <a:r>
              <a:rPr lang="en-US" altLang="zh-CN">
                <a:solidFill>
                  <a:schemeClr val="folHlink"/>
                </a:solidFill>
              </a:rPr>
              <a:t>,v</a:t>
            </a:r>
            <a:r>
              <a:rPr lang="en-US" altLang="zh-CN" baseline="-25000">
                <a:solidFill>
                  <a:schemeClr val="folHlink"/>
                </a:solidFill>
              </a:rPr>
              <a:t>5</a:t>
            </a:r>
            <a:r>
              <a:rPr lang="en-US" altLang="zh-CN">
                <a:solidFill>
                  <a:schemeClr val="folHlink"/>
                </a:solidFill>
              </a:rPr>
              <a:t>)</a:t>
            </a:r>
            <a:endParaRPr lang="en-US" altLang="zh-CN">
              <a:solidFill>
                <a:schemeClr val="folHlink"/>
              </a:solidFill>
            </a:endParaRPr>
          </a:p>
        </p:txBody>
      </p:sp>
      <p:sp>
        <p:nvSpPr>
          <p:cNvPr id="203849" name="Text Box 73"/>
          <p:cNvSpPr txBox="1">
            <a:spLocks noChangeArrowheads="1"/>
          </p:cNvSpPr>
          <p:nvPr>
            <p:custDataLst>
              <p:tags r:id="rId56"/>
            </p:custDataLst>
          </p:nvPr>
        </p:nvSpPr>
        <p:spPr bwMode="auto">
          <a:xfrm>
            <a:off x="7532529" y="5737225"/>
            <a:ext cx="13957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chemeClr val="folHlink"/>
                </a:solidFill>
              </a:rPr>
              <a:t>60</a:t>
            </a:r>
            <a:endParaRPr lang="en-US" altLang="zh-CN">
              <a:solidFill>
                <a:schemeClr val="folHlink"/>
              </a:solidFill>
            </a:endParaRPr>
          </a:p>
          <a:p>
            <a:pPr algn="ctr"/>
            <a:r>
              <a:rPr lang="en-US" altLang="zh-CN">
                <a:solidFill>
                  <a:schemeClr val="folHlink"/>
                </a:solidFill>
              </a:rPr>
              <a:t>(v</a:t>
            </a:r>
            <a:r>
              <a:rPr lang="en-US" altLang="zh-CN" baseline="-25000">
                <a:solidFill>
                  <a:schemeClr val="folHlink"/>
                </a:solidFill>
              </a:rPr>
              <a:t>0</a:t>
            </a:r>
            <a:r>
              <a:rPr lang="en-US" altLang="zh-CN">
                <a:solidFill>
                  <a:schemeClr val="folHlink"/>
                </a:solidFill>
              </a:rPr>
              <a:t>,v</a:t>
            </a:r>
            <a:r>
              <a:rPr lang="en-US" altLang="zh-CN" baseline="-25000">
                <a:solidFill>
                  <a:schemeClr val="folHlink"/>
                </a:solidFill>
              </a:rPr>
              <a:t>4</a:t>
            </a:r>
            <a:r>
              <a:rPr lang="en-US" altLang="zh-CN">
                <a:solidFill>
                  <a:schemeClr val="folHlink"/>
                </a:solidFill>
              </a:rPr>
              <a:t>,V3,v</a:t>
            </a:r>
            <a:r>
              <a:rPr lang="en-US" altLang="zh-CN" baseline="-25000">
                <a:solidFill>
                  <a:schemeClr val="folHlink"/>
                </a:solidFill>
              </a:rPr>
              <a:t>5</a:t>
            </a:r>
            <a:r>
              <a:rPr lang="en-US" altLang="zh-CN">
                <a:solidFill>
                  <a:schemeClr val="folHlink"/>
                </a:solidFill>
              </a:rPr>
              <a:t>)</a:t>
            </a:r>
            <a:endParaRPr lang="en-US" altLang="zh-CN">
              <a:solidFill>
                <a:schemeClr val="folHlink"/>
              </a:solidFill>
            </a:endParaRPr>
          </a:p>
        </p:txBody>
      </p:sp>
      <p:sp>
        <p:nvSpPr>
          <p:cNvPr id="203850" name="Rectangle 74"/>
          <p:cNvSpPr>
            <a:spLocks noChangeArrowheads="1"/>
          </p:cNvSpPr>
          <p:nvPr/>
        </p:nvSpPr>
        <p:spPr bwMode="auto">
          <a:xfrm>
            <a:off x="6334125" y="44450"/>
            <a:ext cx="4048125" cy="431800"/>
          </a:xfrm>
          <a:prstGeom prst="rect">
            <a:avLst/>
          </a:prstGeom>
          <a:noFill/>
          <a:ln w="28575">
            <a:solidFill>
              <a:srgbClr val="33CC33"/>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33CC33"/>
              </a:solidFill>
            </a:endParaRPr>
          </a:p>
        </p:txBody>
      </p:sp>
      <p:sp>
        <p:nvSpPr>
          <p:cNvPr id="203851" name="Rectangle 75"/>
          <p:cNvSpPr>
            <a:spLocks noChangeArrowheads="1"/>
          </p:cNvSpPr>
          <p:nvPr>
            <p:custDataLst>
              <p:tags r:id="rId57"/>
            </p:custDataLst>
          </p:nvPr>
        </p:nvSpPr>
        <p:spPr bwMode="auto">
          <a:xfrm>
            <a:off x="1519873" y="6392863"/>
            <a:ext cx="9110662" cy="404812"/>
          </a:xfrm>
          <a:prstGeom prst="rect">
            <a:avLst/>
          </a:prstGeom>
          <a:noFill/>
          <a:ln w="38100">
            <a:solidFill>
              <a:srgbClr val="33CC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3852" name="Rectangle 76"/>
          <p:cNvSpPr>
            <a:spLocks noChangeArrowheads="1"/>
          </p:cNvSpPr>
          <p:nvPr>
            <p:custDataLst>
              <p:tags r:id="rId58"/>
            </p:custDataLst>
          </p:nvPr>
        </p:nvSpPr>
        <p:spPr bwMode="auto">
          <a:xfrm>
            <a:off x="4158298" y="3030220"/>
            <a:ext cx="1670050" cy="3789362"/>
          </a:xfrm>
          <a:prstGeom prst="rect">
            <a:avLst/>
          </a:prstGeom>
          <a:solidFill>
            <a:schemeClr val="lt1"/>
          </a:solidFill>
          <a:ln w="9525">
            <a:solidFill>
              <a:schemeClr val="l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3853" name="Rectangle 77"/>
          <p:cNvSpPr>
            <a:spLocks noChangeArrowheads="1"/>
          </p:cNvSpPr>
          <p:nvPr>
            <p:custDataLst>
              <p:tags r:id="rId59"/>
            </p:custDataLst>
          </p:nvPr>
        </p:nvSpPr>
        <p:spPr bwMode="auto">
          <a:xfrm>
            <a:off x="5828348" y="3030220"/>
            <a:ext cx="1670050" cy="3789362"/>
          </a:xfrm>
          <a:prstGeom prst="rect">
            <a:avLst/>
          </a:prstGeom>
          <a:solidFill>
            <a:schemeClr val="lt1"/>
          </a:solidFill>
          <a:ln w="9525">
            <a:solidFill>
              <a:schemeClr val="l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3854" name="Rectangle 78"/>
          <p:cNvSpPr>
            <a:spLocks noChangeArrowheads="1"/>
          </p:cNvSpPr>
          <p:nvPr>
            <p:custDataLst>
              <p:tags r:id="rId60"/>
            </p:custDataLst>
          </p:nvPr>
        </p:nvSpPr>
        <p:spPr bwMode="auto">
          <a:xfrm>
            <a:off x="7441883" y="3030220"/>
            <a:ext cx="1670050" cy="3790800"/>
          </a:xfrm>
          <a:prstGeom prst="rect">
            <a:avLst/>
          </a:prstGeom>
          <a:solidFill>
            <a:schemeClr val="lt1"/>
          </a:solidFill>
          <a:ln w="9525">
            <a:solidFill>
              <a:schemeClr val="l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3855" name="Rectangle 79"/>
          <p:cNvSpPr>
            <a:spLocks noChangeArrowheads="1"/>
          </p:cNvSpPr>
          <p:nvPr>
            <p:custDataLst>
              <p:tags r:id="rId61"/>
            </p:custDataLst>
          </p:nvPr>
        </p:nvSpPr>
        <p:spPr bwMode="auto">
          <a:xfrm>
            <a:off x="9121140" y="3030220"/>
            <a:ext cx="1670050" cy="3815080"/>
          </a:xfrm>
          <a:prstGeom prst="rect">
            <a:avLst/>
          </a:prstGeom>
          <a:solidFill>
            <a:schemeClr val="lt1"/>
          </a:solidFill>
          <a:ln w="9525">
            <a:solidFill>
              <a:schemeClr val="l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385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385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385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038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52" grpId="0" bldLvl="0" animBg="1"/>
      <p:bldP spid="203853" grpId="0" bldLvl="0" animBg="1"/>
      <p:bldP spid="203854" grpId="0" bldLvl="0" animBg="1"/>
      <p:bldP spid="20385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zh-CN">
                <a:solidFill>
                  <a:schemeClr val="accent1"/>
                </a:solidFill>
              </a:rPr>
              <a:t>Time complexity analysis</a:t>
            </a:r>
            <a:endParaRPr lang="en-US" altLang="zh-CN">
              <a:solidFill>
                <a:schemeClr val="accent1"/>
              </a:solidFill>
            </a:endParaRPr>
          </a:p>
        </p:txBody>
      </p:sp>
      <p:sp>
        <p:nvSpPr>
          <p:cNvPr id="183301" name="Rectangle 5"/>
          <p:cNvSpPr>
            <a:spLocks noChangeArrowheads="1"/>
          </p:cNvSpPr>
          <p:nvPr/>
        </p:nvSpPr>
        <p:spPr bwMode="auto">
          <a:xfrm>
            <a:off x="1045845" y="1417955"/>
            <a:ext cx="9726295"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第一个循环：</a:t>
            </a:r>
            <a:r>
              <a:rPr kumimoji="1" lang="en-US" altLang="zh-CN" sz="2400" dirty="0">
                <a:solidFill>
                  <a:srgbClr val="000000"/>
                </a:solidFill>
                <a:latin typeface="Times New Roman" panose="02020603050405020304" pitchFamily="18" charset="0"/>
                <a:cs typeface="Times New Roman" panose="02020603050405020304" pitchFamily="18" charset="0"/>
              </a:rPr>
              <a:t>O(</a:t>
            </a:r>
            <a:r>
              <a:rPr kumimoji="1" lang="en-US" altLang="zh-CN" sz="2400" i="1" dirty="0">
                <a:solidFill>
                  <a:srgbClr val="000000"/>
                </a:solidFill>
                <a:latin typeface="Times New Roman" panose="02020603050405020304" pitchFamily="18" charset="0"/>
                <a:cs typeface="Times New Roman" panose="02020603050405020304" pitchFamily="18" charset="0"/>
              </a:rPr>
              <a:t>n</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第二个循环：</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n</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en-US" altLang="zh-CN" sz="2400" i="1" dirty="0" err="1">
                <a:solidFill>
                  <a:srgbClr val="000000"/>
                </a:solidFill>
                <a:latin typeface="Times New Roman" panose="02020603050405020304" pitchFamily="18" charset="0"/>
                <a:cs typeface="Times New Roman" panose="02020603050405020304" pitchFamily="18" charset="0"/>
              </a:rPr>
              <a:t>n</a:t>
            </a:r>
            <a:r>
              <a:rPr kumimoji="1" lang="en-US" altLang="zh-CN" sz="2400" dirty="0" err="1">
                <a:solidFill>
                  <a:srgbClr val="000000"/>
                </a:solidFill>
                <a:latin typeface="Times New Roman" panose="02020603050405020304" pitchFamily="18" charset="0"/>
                <a:cs typeface="Times New Roman" panose="02020603050405020304" pitchFamily="18" charset="0"/>
              </a:rPr>
              <a:t>-1+</a:t>
            </a:r>
            <a:r>
              <a:rPr kumimoji="1" lang="en-US" altLang="zh-CN" sz="2400" i="1" dirty="0" err="1">
                <a:solidFill>
                  <a:srgbClr val="000000"/>
                </a:solidFill>
                <a:latin typeface="Times New Roman" panose="02020603050405020304" pitchFamily="18" charset="0"/>
                <a:cs typeface="Times New Roman" panose="02020603050405020304" pitchFamily="18" charset="0"/>
              </a:rPr>
              <a:t>n</a:t>
            </a:r>
            <a:r>
              <a:rPr kumimoji="1" lang="en-US" altLang="zh-CN" sz="2400" dirty="0" err="1">
                <a:solidFill>
                  <a:srgbClr val="000000"/>
                </a:solidFill>
                <a:latin typeface="Times New Roman" panose="02020603050405020304" pitchFamily="18" charset="0"/>
                <a:cs typeface="Times New Roman" panose="02020603050405020304" pitchFamily="18" charset="0"/>
              </a:rPr>
              <a:t>-1</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kumimoji="1" lang="en-US" altLang="zh-CN" sz="2400" dirty="0">
                <a:solidFill>
                  <a:srgbClr val="000000"/>
                </a:solidFill>
                <a:latin typeface="Times New Roman" panose="02020603050405020304" pitchFamily="18" charset="0"/>
                <a:cs typeface="Times New Roman" panose="02020603050405020304" pitchFamily="18" charset="0"/>
              </a:rPr>
              <a:t> O(</a:t>
            </a:r>
            <a:r>
              <a:rPr kumimoji="1" lang="en-US" altLang="zh-CN" sz="2400" i="1" dirty="0" err="1">
                <a:solidFill>
                  <a:srgbClr val="000000"/>
                </a:solidFill>
                <a:latin typeface="Times New Roman" panose="02020603050405020304" pitchFamily="18" charset="0"/>
                <a:cs typeface="Times New Roman" panose="02020603050405020304" pitchFamily="18" charset="0"/>
              </a:rPr>
              <a:t>n</a:t>
            </a:r>
            <a:r>
              <a:rPr kumimoji="1" lang="en-US" altLang="zh-CN" sz="2400" baseline="30000" dirty="0" err="1">
                <a:solidFill>
                  <a:srgbClr val="000000"/>
                </a:solidFill>
                <a:latin typeface="Times New Roman" panose="02020603050405020304" pitchFamily="18" charset="0"/>
                <a:cs typeface="Times New Roman" panose="02020603050405020304" pitchFamily="18" charset="0"/>
              </a:rPr>
              <a:t>2</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总的时间复杂度为</a:t>
            </a:r>
            <a:r>
              <a:rPr kumimoji="1" lang="en-US" altLang="zh-CN" sz="2400" dirty="0">
                <a:solidFill>
                  <a:srgbClr val="FF0000"/>
                </a:solidFill>
                <a:latin typeface="Times New Roman" panose="02020603050405020304" pitchFamily="18" charset="0"/>
                <a:cs typeface="Times New Roman" panose="02020603050405020304" pitchFamily="18" charset="0"/>
              </a:rPr>
              <a:t>O(</a:t>
            </a:r>
            <a:r>
              <a:rPr kumimoji="1" lang="en-US" altLang="zh-CN" sz="2400" i="1" dirty="0" err="1">
                <a:solidFill>
                  <a:srgbClr val="FF0000"/>
                </a:solidFill>
                <a:latin typeface="Times New Roman" panose="02020603050405020304" pitchFamily="18" charset="0"/>
                <a:cs typeface="Times New Roman" panose="02020603050405020304" pitchFamily="18" charset="0"/>
              </a:rPr>
              <a:t>n</a:t>
            </a:r>
            <a:r>
              <a:rPr kumimoji="1" lang="en-US" altLang="zh-CN" sz="2400" baseline="30000" dirty="0" err="1">
                <a:solidFill>
                  <a:srgbClr val="FF0000"/>
                </a:solidFill>
                <a:latin typeface="Times New Roman" panose="02020603050405020304" pitchFamily="18" charset="0"/>
                <a:cs typeface="Times New Roman" panose="02020603050405020304" pitchFamily="18" charset="0"/>
              </a:rPr>
              <a:t>2</a:t>
            </a:r>
            <a:r>
              <a:rPr kumimoji="1" lang="en-US" altLang="zh-CN" sz="2400" dirty="0">
                <a:solidFill>
                  <a:srgbClr val="FF0000"/>
                </a:solidFill>
                <a:latin typeface="Times New Roman" panose="02020603050405020304" pitchFamily="18" charset="0"/>
                <a:cs typeface="Times New Roman" panose="02020603050405020304" pitchFamily="18" charset="0"/>
              </a:rPr>
              <a:t>)</a:t>
            </a:r>
            <a:endParaRPr kumimoji="1" lang="en-US" altLang="zh-CN" sz="2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723265" y="1769110"/>
            <a:ext cx="10920730" cy="1530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marL="457200" indent="-457200">
              <a:lnSpc>
                <a:spcPct val="120000"/>
              </a:lnSpc>
              <a:buClr>
                <a:srgbClr val="00B0F0"/>
              </a:buClr>
              <a:buFont typeface="Wingdings" panose="05000000000000000000" charset="0"/>
              <a:buChar char="l"/>
            </a:pPr>
            <a:r>
              <a:rPr kumimoji="1" lang="zh-CN" altLang="en-US" sz="2800" dirty="0">
                <a:solidFill>
                  <a:srgbClr val="000000"/>
                </a:solidFill>
                <a:latin typeface="Times New Roman" panose="02020603050405020304" pitchFamily="18" charset="0"/>
                <a:cs typeface="Times New Roman" panose="02020603050405020304" pitchFamily="18" charset="0"/>
              </a:rPr>
              <a:t>解决办法之一：每次以一个顶点为源点，重复执行</a:t>
            </a:r>
            <a:r>
              <a:rPr kumimoji="1" lang="en-US" altLang="zh-CN" sz="2800" dirty="0" err="1">
                <a:solidFill>
                  <a:srgbClr val="000000"/>
                </a:solidFill>
                <a:latin typeface="Times New Roman" panose="02020603050405020304" pitchFamily="18" charset="0"/>
                <a:cs typeface="Times New Roman" panose="02020603050405020304" pitchFamily="18" charset="0"/>
              </a:rPr>
              <a:t>Dijkstra</a:t>
            </a:r>
            <a:r>
              <a:rPr kumimoji="1" lang="zh-CN" altLang="en-US" sz="2800" dirty="0">
                <a:solidFill>
                  <a:srgbClr val="000000"/>
                </a:solidFill>
                <a:latin typeface="Times New Roman" panose="02020603050405020304" pitchFamily="18" charset="0"/>
                <a:cs typeface="Times New Roman" panose="02020603050405020304" pitchFamily="18" charset="0"/>
              </a:rPr>
              <a:t>算法</a:t>
            </a:r>
            <a:r>
              <a:rPr kumimoji="1" lang="en-US" altLang="zh-CN" sz="2800" i="1" dirty="0">
                <a:solidFill>
                  <a:srgbClr val="000000"/>
                </a:solidFill>
                <a:latin typeface="Times New Roman" panose="02020603050405020304" pitchFamily="18" charset="0"/>
                <a:cs typeface="Times New Roman" panose="02020603050405020304" pitchFamily="18" charset="0"/>
              </a:rPr>
              <a:t>n</a:t>
            </a:r>
            <a:r>
              <a:rPr kumimoji="1" lang="zh-CN" altLang="en-US" sz="2800" dirty="0">
                <a:solidFill>
                  <a:srgbClr val="000000"/>
                </a:solidFill>
                <a:latin typeface="Times New Roman" panose="02020603050405020304" pitchFamily="18" charset="0"/>
                <a:cs typeface="Times New Roman" panose="02020603050405020304" pitchFamily="18" charset="0"/>
              </a:rPr>
              <a:t>次。</a:t>
            </a:r>
            <a:endParaRPr kumimoji="1" lang="zh-CN" altLang="en-US" sz="2800" dirty="0">
              <a:solidFill>
                <a:srgbClr val="000000"/>
              </a:solidFill>
              <a:latin typeface="Times New Roman" panose="02020603050405020304" pitchFamily="18" charset="0"/>
              <a:cs typeface="Times New Roman" panose="02020603050405020304" pitchFamily="18" charset="0"/>
            </a:endParaRPr>
          </a:p>
          <a:p>
            <a:pPr marL="457200" indent="-457200">
              <a:lnSpc>
                <a:spcPct val="120000"/>
              </a:lnSpc>
              <a:buClr>
                <a:srgbClr val="00B0F0"/>
              </a:buClr>
              <a:buFont typeface="Wingdings" panose="05000000000000000000" charset="0"/>
              <a:buChar char="l"/>
            </a:pPr>
            <a:r>
              <a:rPr kumimoji="1" lang="zh-CN" altLang="en-US" sz="2800" dirty="0">
                <a:solidFill>
                  <a:srgbClr val="000000"/>
                </a:solidFill>
                <a:latin typeface="Times New Roman" panose="02020603050405020304" pitchFamily="18" charset="0"/>
                <a:cs typeface="Times New Roman" panose="02020603050405020304" pitchFamily="18" charset="0"/>
              </a:rPr>
              <a:t>时间复杂度为</a:t>
            </a:r>
            <a:r>
              <a:rPr kumimoji="1" lang="en-US" altLang="zh-CN" sz="2800" dirty="0">
                <a:solidFill>
                  <a:srgbClr val="000000"/>
                </a:solidFill>
                <a:latin typeface="Times New Roman" panose="02020603050405020304" pitchFamily="18" charset="0"/>
                <a:cs typeface="Times New Roman" panose="02020603050405020304" pitchFamily="18" charset="0"/>
              </a:rPr>
              <a:t>O(</a:t>
            </a:r>
            <a:r>
              <a:rPr kumimoji="1" lang="en-US" altLang="zh-CN" sz="2800" i="1" dirty="0" err="1">
                <a:solidFill>
                  <a:srgbClr val="000000"/>
                </a:solidFill>
                <a:latin typeface="Times New Roman" panose="02020603050405020304" pitchFamily="18" charset="0"/>
                <a:cs typeface="Times New Roman" panose="02020603050405020304" pitchFamily="18" charset="0"/>
              </a:rPr>
              <a:t>n</a:t>
            </a:r>
            <a:r>
              <a:rPr kumimoji="1" lang="en-US" altLang="zh-CN" sz="2800" baseline="30000" dirty="0" err="1">
                <a:solidFill>
                  <a:srgbClr val="000000"/>
                </a:solidFill>
                <a:latin typeface="Times New Roman" panose="02020603050405020304" pitchFamily="18" charset="0"/>
                <a:cs typeface="Times New Roman" panose="02020603050405020304" pitchFamily="18" charset="0"/>
              </a:rPr>
              <a:t>3</a:t>
            </a:r>
            <a:r>
              <a:rPr kumimoji="1" lang="en-US" altLang="zh-CN" sz="2800" dirty="0">
                <a:solidFill>
                  <a:srgbClr val="000000"/>
                </a:solidFill>
                <a:latin typeface="Times New Roman" panose="02020603050405020304" pitchFamily="18" charset="0"/>
                <a:cs typeface="Times New Roman" panose="02020603050405020304" pitchFamily="18" charset="0"/>
              </a:rPr>
              <a:t>)</a:t>
            </a:r>
            <a:endParaRPr kumimoji="1" lang="en-US" altLang="zh-CN" sz="2800" dirty="0">
              <a:solidFill>
                <a:srgbClr val="000000"/>
              </a:solidFill>
              <a:latin typeface="Times New Roman" panose="02020603050405020304" pitchFamily="18" charset="0"/>
              <a:cs typeface="Times New Roman" panose="02020603050405020304" pitchFamily="18" charset="0"/>
            </a:endParaRPr>
          </a:p>
        </p:txBody>
      </p:sp>
      <p:sp>
        <p:nvSpPr>
          <p:cNvPr id="118788" name="Rectangle 4"/>
          <p:cNvSpPr>
            <a:spLocks noGrp="1" noChangeArrowheads="1"/>
          </p:cNvSpPr>
          <p:nvPr>
            <p:ph type="title"/>
          </p:nvPr>
        </p:nvSpPr>
        <p:spPr/>
        <p:txBody>
          <a:bodyPr/>
          <a:lstStyle/>
          <a:p>
            <a:r>
              <a:rPr lang="en-US" altLang="zh-CN" sz="4000" dirty="0">
                <a:solidFill>
                  <a:schemeClr val="accent1"/>
                </a:solidFill>
              </a:rPr>
              <a:t>7.5.2 </a:t>
            </a:r>
            <a:r>
              <a:rPr lang="zh-CN" altLang="en-US" sz="4000" dirty="0">
                <a:solidFill>
                  <a:schemeClr val="accent1"/>
                </a:solidFill>
              </a:rPr>
              <a:t>任意顶点间最短路径</a:t>
            </a:r>
            <a:br>
              <a:rPr lang="zh-CN" altLang="en-US" sz="4000" dirty="0">
                <a:solidFill>
                  <a:schemeClr val="accent1"/>
                </a:solidFill>
              </a:rPr>
            </a:br>
            <a:r>
              <a:rPr kumimoji="1" lang="en-US" altLang="zh-CN" sz="4000" dirty="0">
                <a:solidFill>
                  <a:schemeClr val="accent1"/>
                </a:solidFill>
              </a:rPr>
              <a:t>Floyd algorithm</a:t>
            </a:r>
            <a:endParaRPr kumimoji="1" lang="en-US" altLang="zh-CN" sz="4000" dirty="0">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kumimoji="1" lang="en-US" altLang="zh-CN">
                <a:solidFill>
                  <a:schemeClr val="accent1"/>
                </a:solidFill>
              </a:rPr>
              <a:t>Floyd algorithm</a:t>
            </a:r>
            <a:endParaRPr kumimoji="1" lang="en-US" altLang="zh-CN">
              <a:solidFill>
                <a:schemeClr val="accent1"/>
              </a:solidFill>
            </a:endParaRPr>
          </a:p>
        </p:txBody>
      </p:sp>
      <p:sp>
        <p:nvSpPr>
          <p:cNvPr id="269316" name="Oval 4"/>
          <p:cNvSpPr>
            <a:spLocks noChangeArrowheads="1"/>
          </p:cNvSpPr>
          <p:nvPr>
            <p:custDataLst>
              <p:tags r:id="rId1"/>
            </p:custDataLst>
          </p:nvPr>
        </p:nvSpPr>
        <p:spPr bwMode="auto">
          <a:xfrm>
            <a:off x="2431415" y="3565525"/>
            <a:ext cx="215900" cy="215900"/>
          </a:xfrm>
          <a:prstGeom prst="ellipse">
            <a:avLst/>
          </a:prstGeom>
          <a:solidFill>
            <a:schemeClr val="accent1"/>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9317" name="Text Box 5"/>
          <p:cNvSpPr txBox="1">
            <a:spLocks noChangeArrowheads="1"/>
          </p:cNvSpPr>
          <p:nvPr>
            <p:custDataLst>
              <p:tags r:id="rId2"/>
            </p:custDataLst>
          </p:nvPr>
        </p:nvSpPr>
        <p:spPr bwMode="auto">
          <a:xfrm>
            <a:off x="1902143" y="3500438"/>
            <a:ext cx="32575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dk1"/>
                </a:solidFill>
                <a:latin typeface="Times New Roman" panose="02020603050405020304" pitchFamily="18" charset="0"/>
              </a:rPr>
              <a:t>v</a:t>
            </a:r>
            <a:r>
              <a:rPr lang="en-US" altLang="zh-CN" i="1" baseline="-25000">
                <a:solidFill>
                  <a:schemeClr val="dk1"/>
                </a:solidFill>
                <a:latin typeface="Times New Roman" panose="02020603050405020304" pitchFamily="18" charset="0"/>
              </a:rPr>
              <a:t>i</a:t>
            </a:r>
            <a:endParaRPr lang="en-US" altLang="zh-CN" i="1" baseline="-25000">
              <a:solidFill>
                <a:schemeClr val="dk1"/>
              </a:solidFill>
              <a:latin typeface="Times New Roman" panose="02020603050405020304" pitchFamily="18" charset="0"/>
            </a:endParaRPr>
          </a:p>
        </p:txBody>
      </p:sp>
      <p:sp>
        <p:nvSpPr>
          <p:cNvPr id="269318" name="Oval 6"/>
          <p:cNvSpPr>
            <a:spLocks noChangeArrowheads="1"/>
          </p:cNvSpPr>
          <p:nvPr>
            <p:custDataLst>
              <p:tags r:id="rId3"/>
            </p:custDataLst>
          </p:nvPr>
        </p:nvSpPr>
        <p:spPr bwMode="auto">
          <a:xfrm>
            <a:off x="9484995" y="3533775"/>
            <a:ext cx="215900" cy="215900"/>
          </a:xfrm>
          <a:prstGeom prst="ellipse">
            <a:avLst/>
          </a:prstGeom>
          <a:solidFill>
            <a:schemeClr val="accent1"/>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9319" name="Text Box 7"/>
          <p:cNvSpPr txBox="1">
            <a:spLocks noChangeArrowheads="1"/>
          </p:cNvSpPr>
          <p:nvPr>
            <p:custDataLst>
              <p:tags r:id="rId4"/>
            </p:custDataLst>
          </p:nvPr>
        </p:nvSpPr>
        <p:spPr bwMode="auto">
          <a:xfrm>
            <a:off x="9748838" y="3414713"/>
            <a:ext cx="32575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dk1"/>
                </a:solidFill>
                <a:latin typeface="Times New Roman" panose="02020603050405020304" pitchFamily="18" charset="0"/>
              </a:rPr>
              <a:t>v</a:t>
            </a:r>
            <a:r>
              <a:rPr lang="en-US" altLang="zh-CN" i="1" baseline="-25000">
                <a:solidFill>
                  <a:schemeClr val="dk1"/>
                </a:solidFill>
                <a:latin typeface="Times New Roman" panose="02020603050405020304" pitchFamily="18" charset="0"/>
              </a:rPr>
              <a:t>j</a:t>
            </a:r>
            <a:endParaRPr lang="en-US" altLang="zh-CN" i="1" baseline="-25000">
              <a:solidFill>
                <a:schemeClr val="dk1"/>
              </a:solidFill>
              <a:latin typeface="Times New Roman" panose="02020603050405020304" pitchFamily="18" charset="0"/>
            </a:endParaRPr>
          </a:p>
        </p:txBody>
      </p:sp>
      <p:cxnSp>
        <p:nvCxnSpPr>
          <p:cNvPr id="269322" name="AutoShape 10"/>
          <p:cNvCxnSpPr>
            <a:cxnSpLocks noChangeShapeType="1"/>
          </p:cNvCxnSpPr>
          <p:nvPr>
            <p:custDataLst>
              <p:tags r:id="rId5"/>
            </p:custDataLst>
          </p:nvPr>
        </p:nvCxnSpPr>
        <p:spPr bwMode="auto">
          <a:xfrm rot="16200000">
            <a:off x="6050280" y="22860"/>
            <a:ext cx="31750" cy="7053580"/>
          </a:xfrm>
          <a:prstGeom prst="curvedConnector3">
            <a:avLst>
              <a:gd name="adj1" fmla="val 3146000"/>
            </a:avLst>
          </a:prstGeom>
          <a:noFill/>
          <a:ln w="38100">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323" name="Text Box 11"/>
          <p:cNvSpPr txBox="1">
            <a:spLocks noChangeArrowheads="1"/>
          </p:cNvSpPr>
          <p:nvPr/>
        </p:nvSpPr>
        <p:spPr bwMode="auto">
          <a:xfrm>
            <a:off x="5112068" y="2173923"/>
            <a:ext cx="18846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直接连接</a:t>
            </a:r>
            <a:r>
              <a:rPr kumimoji="1" lang="en-US" altLang="zh-CN">
                <a:solidFill>
                  <a:srgbClr val="000000"/>
                </a:solidFill>
              </a:rPr>
              <a:t>arcs[</a:t>
            </a:r>
            <a:r>
              <a:rPr kumimoji="1" lang="en-US" altLang="zh-CN" i="1">
                <a:solidFill>
                  <a:srgbClr val="000000"/>
                </a:solidFill>
              </a:rPr>
              <a:t>i</a:t>
            </a:r>
            <a:r>
              <a:rPr kumimoji="1" lang="en-US" altLang="zh-CN">
                <a:solidFill>
                  <a:srgbClr val="000000"/>
                </a:solidFill>
              </a:rPr>
              <a:t>][</a:t>
            </a:r>
            <a:r>
              <a:rPr kumimoji="1" lang="en-US" altLang="zh-CN" i="1">
                <a:solidFill>
                  <a:srgbClr val="000000"/>
                </a:solidFill>
              </a:rPr>
              <a:t>j</a:t>
            </a:r>
            <a:r>
              <a:rPr kumimoji="1" lang="en-US" altLang="zh-CN">
                <a:solidFill>
                  <a:srgbClr val="000000"/>
                </a:solidFill>
              </a:rPr>
              <a:t>]</a:t>
            </a:r>
            <a:endParaRPr kumimoji="1" lang="en-US" altLang="zh-CN">
              <a:solidFill>
                <a:srgbClr val="000000"/>
              </a:solidFill>
            </a:endParaRPr>
          </a:p>
        </p:txBody>
      </p:sp>
      <p:sp>
        <p:nvSpPr>
          <p:cNvPr id="269324" name="Oval 12"/>
          <p:cNvSpPr>
            <a:spLocks noChangeArrowheads="1"/>
          </p:cNvSpPr>
          <p:nvPr>
            <p:custDataLst>
              <p:tags r:id="rId6"/>
            </p:custDataLst>
          </p:nvPr>
        </p:nvSpPr>
        <p:spPr bwMode="auto">
          <a:xfrm>
            <a:off x="5843588" y="3565525"/>
            <a:ext cx="215900" cy="215900"/>
          </a:xfrm>
          <a:prstGeom prst="ellipse">
            <a:avLst/>
          </a:prstGeom>
          <a:solidFill>
            <a:schemeClr val="accent1"/>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9325" name="Text Box 13"/>
          <p:cNvSpPr txBox="1">
            <a:spLocks noChangeArrowheads="1"/>
          </p:cNvSpPr>
          <p:nvPr>
            <p:custDataLst>
              <p:tags r:id="rId7"/>
            </p:custDataLst>
          </p:nvPr>
        </p:nvSpPr>
        <p:spPr bwMode="auto">
          <a:xfrm>
            <a:off x="5770563" y="3716338"/>
            <a:ext cx="3587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dk1"/>
                </a:solidFill>
                <a:latin typeface="Times New Roman" panose="02020603050405020304" pitchFamily="18" charset="0"/>
              </a:rPr>
              <a:t>v</a:t>
            </a:r>
            <a:r>
              <a:rPr lang="en-US" altLang="zh-CN" baseline="-25000">
                <a:solidFill>
                  <a:schemeClr val="dk1"/>
                </a:solidFill>
                <a:latin typeface="Times New Roman" panose="02020603050405020304" pitchFamily="18" charset="0"/>
              </a:rPr>
              <a:t>0</a:t>
            </a:r>
            <a:endParaRPr lang="en-US" altLang="zh-CN" baseline="-25000">
              <a:solidFill>
                <a:schemeClr val="dk1"/>
              </a:solidFill>
              <a:latin typeface="Times New Roman" panose="02020603050405020304" pitchFamily="18" charset="0"/>
            </a:endParaRPr>
          </a:p>
        </p:txBody>
      </p:sp>
      <p:sp>
        <p:nvSpPr>
          <p:cNvPr id="269326" name="Text Box 14"/>
          <p:cNvSpPr txBox="1">
            <a:spLocks noChangeArrowheads="1"/>
          </p:cNvSpPr>
          <p:nvPr>
            <p:custDataLst>
              <p:tags r:id="rId8"/>
            </p:custDataLst>
          </p:nvPr>
        </p:nvSpPr>
        <p:spPr bwMode="auto">
          <a:xfrm>
            <a:off x="1052195" y="1428750"/>
            <a:ext cx="88519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Clr>
                <a:srgbClr val="00B0F0"/>
              </a:buClr>
              <a:buFont typeface="Wingdings" panose="05000000000000000000" charset="0"/>
              <a:buChar char="l"/>
            </a:pPr>
            <a:r>
              <a:rPr lang="en-US" altLang="zh-CN" sz="2400" i="1">
                <a:solidFill>
                  <a:schemeClr val="dk1"/>
                </a:solidFill>
                <a:latin typeface="Times New Roman" panose="02020603050405020304" pitchFamily="18" charset="0"/>
              </a:rPr>
              <a:t>n</a:t>
            </a:r>
            <a:r>
              <a:rPr lang="zh-CN" altLang="en-US" sz="2400">
                <a:solidFill>
                  <a:schemeClr val="dk1"/>
                </a:solidFill>
                <a:latin typeface="Times New Roman" panose="02020603050405020304" pitchFamily="18" charset="0"/>
              </a:rPr>
              <a:t>个顶点的有向带权图，顶点</a:t>
            </a:r>
            <a:r>
              <a:rPr lang="en-US" altLang="zh-CN" sz="2400" i="1">
                <a:solidFill>
                  <a:schemeClr val="dk1"/>
                </a:solidFill>
                <a:latin typeface="Times New Roman" panose="02020603050405020304" pitchFamily="18" charset="0"/>
              </a:rPr>
              <a:t>v</a:t>
            </a:r>
            <a:r>
              <a:rPr lang="en-US" altLang="zh-CN" sz="2400" baseline="-25000">
                <a:solidFill>
                  <a:schemeClr val="dk1"/>
                </a:solidFill>
                <a:latin typeface="Times New Roman" panose="02020603050405020304" pitchFamily="18" charset="0"/>
              </a:rPr>
              <a:t>0</a:t>
            </a:r>
            <a:r>
              <a:rPr lang="en-US" altLang="zh-CN" sz="2400">
                <a:solidFill>
                  <a:schemeClr val="dk1"/>
                </a:solidFill>
                <a:latin typeface="Times New Roman" panose="02020603050405020304" pitchFamily="18" charset="0"/>
              </a:rPr>
              <a:t>,</a:t>
            </a:r>
            <a:r>
              <a:rPr lang="en-US" altLang="zh-CN" sz="2400" i="1">
                <a:solidFill>
                  <a:schemeClr val="dk1"/>
                </a:solidFill>
                <a:latin typeface="Times New Roman" panose="02020603050405020304" pitchFamily="18" charset="0"/>
              </a:rPr>
              <a:t>v</a:t>
            </a:r>
            <a:r>
              <a:rPr lang="en-US" altLang="zh-CN" sz="2400" baseline="-25000">
                <a:solidFill>
                  <a:schemeClr val="dk1"/>
                </a:solidFill>
                <a:latin typeface="Times New Roman" panose="02020603050405020304" pitchFamily="18" charset="0"/>
              </a:rPr>
              <a:t>1</a:t>
            </a:r>
            <a:r>
              <a:rPr lang="en-US" altLang="zh-CN" sz="2400">
                <a:solidFill>
                  <a:schemeClr val="dk1"/>
                </a:solidFill>
                <a:latin typeface="Times New Roman" panose="02020603050405020304" pitchFamily="18" charset="0"/>
              </a:rPr>
              <a:t>,</a:t>
            </a:r>
            <a:r>
              <a:rPr lang="en-US" altLang="zh-CN" sz="2400" i="1">
                <a:solidFill>
                  <a:schemeClr val="dk1"/>
                </a:solidFill>
                <a:latin typeface="Times New Roman" panose="02020603050405020304" pitchFamily="18" charset="0"/>
              </a:rPr>
              <a:t>v</a:t>
            </a:r>
            <a:r>
              <a:rPr lang="en-US" altLang="zh-CN" sz="2400" baseline="-25000">
                <a:solidFill>
                  <a:schemeClr val="dk1"/>
                </a:solidFill>
                <a:latin typeface="Times New Roman" panose="02020603050405020304" pitchFamily="18" charset="0"/>
              </a:rPr>
              <a:t>2</a:t>
            </a:r>
            <a:r>
              <a:rPr lang="en-US" altLang="zh-CN" sz="2400">
                <a:solidFill>
                  <a:schemeClr val="dk1"/>
                </a:solidFill>
                <a:latin typeface="Times New Roman" panose="02020603050405020304" pitchFamily="18" charset="0"/>
              </a:rPr>
              <a:t>,…,</a:t>
            </a:r>
            <a:r>
              <a:rPr lang="en-US" altLang="zh-CN" sz="2400" i="1">
                <a:solidFill>
                  <a:schemeClr val="dk1"/>
                </a:solidFill>
                <a:latin typeface="Times New Roman" panose="02020603050405020304" pitchFamily="18" charset="0"/>
              </a:rPr>
              <a:t>v</a:t>
            </a:r>
            <a:r>
              <a:rPr lang="en-US" altLang="zh-CN" sz="2400" i="1" baseline="-25000">
                <a:solidFill>
                  <a:schemeClr val="dk1"/>
                </a:solidFill>
                <a:latin typeface="Times New Roman" panose="02020603050405020304" pitchFamily="18" charset="0"/>
              </a:rPr>
              <a:t>n</a:t>
            </a:r>
            <a:r>
              <a:rPr lang="en-US" altLang="zh-CN" sz="2400" baseline="-25000">
                <a:solidFill>
                  <a:schemeClr val="dk1"/>
                </a:solidFill>
                <a:latin typeface="Times New Roman" panose="02020603050405020304" pitchFamily="18" charset="0"/>
              </a:rPr>
              <a:t>-2</a:t>
            </a:r>
            <a:r>
              <a:rPr lang="en-US" altLang="zh-CN" sz="2400">
                <a:solidFill>
                  <a:schemeClr val="dk1"/>
                </a:solidFill>
                <a:latin typeface="Times New Roman" panose="02020603050405020304" pitchFamily="18" charset="0"/>
              </a:rPr>
              <a:t>,</a:t>
            </a:r>
            <a:r>
              <a:rPr lang="en-US" altLang="zh-CN" sz="2400" i="1">
                <a:solidFill>
                  <a:schemeClr val="dk1"/>
                </a:solidFill>
                <a:latin typeface="Times New Roman" panose="02020603050405020304" pitchFamily="18" charset="0"/>
              </a:rPr>
              <a:t>v</a:t>
            </a:r>
            <a:r>
              <a:rPr lang="en-US" altLang="zh-CN" sz="2400" i="1" baseline="-25000">
                <a:solidFill>
                  <a:schemeClr val="dk1"/>
                </a:solidFill>
                <a:latin typeface="Times New Roman" panose="02020603050405020304" pitchFamily="18" charset="0"/>
              </a:rPr>
              <a:t>n</a:t>
            </a:r>
            <a:r>
              <a:rPr lang="en-US" altLang="zh-CN" sz="2400" baseline="-25000">
                <a:solidFill>
                  <a:schemeClr val="dk1"/>
                </a:solidFill>
                <a:latin typeface="Times New Roman" panose="02020603050405020304" pitchFamily="18" charset="0"/>
              </a:rPr>
              <a:t>-1</a:t>
            </a:r>
            <a:endParaRPr lang="en-US" altLang="zh-CN" sz="2400" baseline="-25000">
              <a:solidFill>
                <a:schemeClr val="dk1"/>
              </a:solidFill>
              <a:latin typeface="Times New Roman" panose="02020603050405020304" pitchFamily="18" charset="0"/>
            </a:endParaRPr>
          </a:p>
        </p:txBody>
      </p:sp>
      <p:cxnSp>
        <p:nvCxnSpPr>
          <p:cNvPr id="269327" name="AutoShape 15"/>
          <p:cNvCxnSpPr>
            <a:cxnSpLocks noChangeShapeType="1"/>
            <a:stCxn id="269316" idx="7"/>
            <a:endCxn id="269324" idx="1"/>
          </p:cNvCxnSpPr>
          <p:nvPr/>
        </p:nvCxnSpPr>
        <p:spPr bwMode="auto">
          <a:xfrm rot="16200000" flipH="1">
            <a:off x="4245610" y="1967230"/>
            <a:ext cx="3175" cy="3260090"/>
          </a:xfrm>
          <a:prstGeom prst="curvedConnector3">
            <a:avLst>
              <a:gd name="adj1" fmla="val -8450000"/>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328" name="AutoShape 16"/>
          <p:cNvCxnSpPr>
            <a:cxnSpLocks noChangeShapeType="1"/>
            <a:stCxn id="269324" idx="7"/>
            <a:endCxn id="269318" idx="1"/>
          </p:cNvCxnSpPr>
          <p:nvPr/>
        </p:nvCxnSpPr>
        <p:spPr bwMode="auto">
          <a:xfrm rot="16200000">
            <a:off x="7756525" y="1837055"/>
            <a:ext cx="31750" cy="3488690"/>
          </a:xfrm>
          <a:prstGeom prst="curvedConnector3">
            <a:avLst>
              <a:gd name="adj1" fmla="val 950000"/>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329" name="Oval 17"/>
          <p:cNvSpPr>
            <a:spLocks noChangeArrowheads="1"/>
          </p:cNvSpPr>
          <p:nvPr>
            <p:custDataLst>
              <p:tags r:id="rId9"/>
            </p:custDataLst>
          </p:nvPr>
        </p:nvSpPr>
        <p:spPr bwMode="auto">
          <a:xfrm>
            <a:off x="5843588" y="4135438"/>
            <a:ext cx="215900" cy="215900"/>
          </a:xfrm>
          <a:prstGeom prst="ellipse">
            <a:avLst/>
          </a:prstGeom>
          <a:solidFill>
            <a:schemeClr val="accent1"/>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9330" name="Text Box 18"/>
          <p:cNvSpPr txBox="1">
            <a:spLocks noChangeArrowheads="1"/>
          </p:cNvSpPr>
          <p:nvPr>
            <p:custDataLst>
              <p:tags r:id="rId10"/>
            </p:custDataLst>
          </p:nvPr>
        </p:nvSpPr>
        <p:spPr bwMode="auto">
          <a:xfrm>
            <a:off x="5770563" y="4292600"/>
            <a:ext cx="3587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dk1"/>
                </a:solidFill>
                <a:latin typeface="Times New Roman" panose="02020603050405020304" pitchFamily="18" charset="0"/>
              </a:rPr>
              <a:t>v</a:t>
            </a:r>
            <a:r>
              <a:rPr lang="en-US" altLang="zh-CN" baseline="-25000">
                <a:solidFill>
                  <a:schemeClr val="dk1"/>
                </a:solidFill>
                <a:latin typeface="Times New Roman" panose="02020603050405020304" pitchFamily="18" charset="0"/>
              </a:rPr>
              <a:t>1</a:t>
            </a:r>
            <a:endParaRPr lang="en-US" altLang="zh-CN" baseline="-25000">
              <a:solidFill>
                <a:schemeClr val="dk1"/>
              </a:solidFill>
              <a:latin typeface="Times New Roman" panose="02020603050405020304" pitchFamily="18" charset="0"/>
            </a:endParaRPr>
          </a:p>
        </p:txBody>
      </p:sp>
      <p:cxnSp>
        <p:nvCxnSpPr>
          <p:cNvPr id="269331" name="AutoShape 19"/>
          <p:cNvCxnSpPr>
            <a:cxnSpLocks noChangeShapeType="1"/>
            <a:stCxn id="269316" idx="6"/>
            <a:endCxn id="269329" idx="2"/>
          </p:cNvCxnSpPr>
          <p:nvPr/>
        </p:nvCxnSpPr>
        <p:spPr bwMode="auto">
          <a:xfrm>
            <a:off x="2647315" y="3673475"/>
            <a:ext cx="3196590" cy="570230"/>
          </a:xfrm>
          <a:prstGeom prst="curvedConnector3">
            <a:avLst>
              <a:gd name="adj1" fmla="val 50000"/>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332" name="AutoShape 20"/>
          <p:cNvCxnSpPr>
            <a:cxnSpLocks noChangeShapeType="1"/>
            <a:stCxn id="269329" idx="6"/>
            <a:endCxn id="269318" idx="2"/>
          </p:cNvCxnSpPr>
          <p:nvPr/>
        </p:nvCxnSpPr>
        <p:spPr bwMode="auto">
          <a:xfrm flipV="1">
            <a:off x="6059805" y="3641725"/>
            <a:ext cx="3425190" cy="601980"/>
          </a:xfrm>
          <a:prstGeom prst="curvedConnector3">
            <a:avLst>
              <a:gd name="adj1" fmla="val 50000"/>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333" name="Oval 21"/>
          <p:cNvSpPr>
            <a:spLocks noChangeArrowheads="1"/>
          </p:cNvSpPr>
          <p:nvPr>
            <p:custDataLst>
              <p:tags r:id="rId11"/>
            </p:custDataLst>
          </p:nvPr>
        </p:nvSpPr>
        <p:spPr bwMode="auto">
          <a:xfrm>
            <a:off x="5843588" y="5300663"/>
            <a:ext cx="215900" cy="215900"/>
          </a:xfrm>
          <a:prstGeom prst="ellipse">
            <a:avLst/>
          </a:prstGeom>
          <a:solidFill>
            <a:schemeClr val="accent1"/>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9334" name="Text Box 22"/>
          <p:cNvSpPr txBox="1">
            <a:spLocks noChangeArrowheads="1"/>
          </p:cNvSpPr>
          <p:nvPr>
            <p:custDataLst>
              <p:tags r:id="rId12"/>
            </p:custDataLst>
          </p:nvPr>
        </p:nvSpPr>
        <p:spPr bwMode="auto">
          <a:xfrm>
            <a:off x="5770563" y="5457825"/>
            <a:ext cx="35052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dk1"/>
                </a:solidFill>
                <a:latin typeface="Times New Roman" panose="02020603050405020304" pitchFamily="18" charset="0"/>
              </a:rPr>
              <a:t>v</a:t>
            </a:r>
            <a:r>
              <a:rPr lang="en-US" altLang="zh-CN" i="1" baseline="-25000">
                <a:solidFill>
                  <a:schemeClr val="dk1"/>
                </a:solidFill>
                <a:latin typeface="Times New Roman" panose="02020603050405020304" pitchFamily="18" charset="0"/>
              </a:rPr>
              <a:t>k</a:t>
            </a:r>
            <a:endParaRPr lang="en-US" altLang="zh-CN" i="1" baseline="-25000">
              <a:solidFill>
                <a:schemeClr val="dk1"/>
              </a:solidFill>
              <a:latin typeface="Times New Roman" panose="02020603050405020304" pitchFamily="18" charset="0"/>
            </a:endParaRPr>
          </a:p>
        </p:txBody>
      </p:sp>
      <p:cxnSp>
        <p:nvCxnSpPr>
          <p:cNvPr id="269335" name="AutoShape 23"/>
          <p:cNvCxnSpPr>
            <a:cxnSpLocks noChangeShapeType="1"/>
            <a:stCxn id="269316" idx="5"/>
            <a:endCxn id="269333" idx="2"/>
          </p:cNvCxnSpPr>
          <p:nvPr/>
        </p:nvCxnSpPr>
        <p:spPr bwMode="auto">
          <a:xfrm rot="5400000" flipV="1">
            <a:off x="3400108" y="2965133"/>
            <a:ext cx="1659255" cy="3228340"/>
          </a:xfrm>
          <a:prstGeom prst="curvedConnector2">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336" name="AutoShape 24"/>
          <p:cNvCxnSpPr>
            <a:cxnSpLocks noChangeShapeType="1"/>
            <a:stCxn id="269333" idx="6"/>
            <a:endCxn id="269318" idx="3"/>
          </p:cNvCxnSpPr>
          <p:nvPr/>
        </p:nvCxnSpPr>
        <p:spPr bwMode="auto">
          <a:xfrm flipV="1">
            <a:off x="6059805" y="3717925"/>
            <a:ext cx="3456940" cy="1691005"/>
          </a:xfrm>
          <a:prstGeom prst="curvedConnector2">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337" name="Line 25"/>
          <p:cNvSpPr>
            <a:spLocks noChangeShapeType="1"/>
          </p:cNvSpPr>
          <p:nvPr>
            <p:custDataLst>
              <p:tags r:id="rId13"/>
            </p:custDataLst>
          </p:nvPr>
        </p:nvSpPr>
        <p:spPr bwMode="auto">
          <a:xfrm>
            <a:off x="5924550" y="4730750"/>
            <a:ext cx="0" cy="431800"/>
          </a:xfrm>
          <a:prstGeom prst="line">
            <a:avLst/>
          </a:prstGeom>
          <a:noFill/>
          <a:ln w="76200" cap="rnd">
            <a:solidFill>
              <a:schemeClr val="dk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69338" name="Oval 26"/>
          <p:cNvSpPr>
            <a:spLocks noChangeArrowheads="1"/>
          </p:cNvSpPr>
          <p:nvPr>
            <p:custDataLst>
              <p:tags r:id="rId14"/>
            </p:custDataLst>
          </p:nvPr>
        </p:nvSpPr>
        <p:spPr bwMode="auto">
          <a:xfrm>
            <a:off x="5843588" y="6021388"/>
            <a:ext cx="215900" cy="215900"/>
          </a:xfrm>
          <a:prstGeom prst="ellipse">
            <a:avLst/>
          </a:prstGeom>
          <a:solidFill>
            <a:schemeClr val="accent1"/>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9339" name="Text Box 27"/>
          <p:cNvSpPr txBox="1">
            <a:spLocks noChangeArrowheads="1"/>
          </p:cNvSpPr>
          <p:nvPr>
            <p:custDataLst>
              <p:tags r:id="rId15"/>
            </p:custDataLst>
          </p:nvPr>
        </p:nvSpPr>
        <p:spPr bwMode="auto">
          <a:xfrm>
            <a:off x="5775325" y="6178550"/>
            <a:ext cx="4826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dk1"/>
                </a:solidFill>
                <a:latin typeface="Times New Roman" panose="02020603050405020304" pitchFamily="18" charset="0"/>
              </a:rPr>
              <a:t>v</a:t>
            </a:r>
            <a:r>
              <a:rPr lang="en-US" altLang="zh-CN" i="1" baseline="-25000">
                <a:solidFill>
                  <a:schemeClr val="dk1"/>
                </a:solidFill>
                <a:latin typeface="Times New Roman" panose="02020603050405020304" pitchFamily="18" charset="0"/>
              </a:rPr>
              <a:t>n-</a:t>
            </a:r>
            <a:r>
              <a:rPr lang="en-US" altLang="zh-CN" baseline="-25000">
                <a:solidFill>
                  <a:schemeClr val="dk1"/>
                </a:solidFill>
                <a:latin typeface="Times New Roman" panose="02020603050405020304" pitchFamily="18" charset="0"/>
              </a:rPr>
              <a:t>1</a:t>
            </a:r>
            <a:endParaRPr lang="en-US" altLang="zh-CN" baseline="-25000">
              <a:solidFill>
                <a:schemeClr val="dk1"/>
              </a:solidFill>
              <a:latin typeface="Times New Roman" panose="02020603050405020304" pitchFamily="18" charset="0"/>
            </a:endParaRPr>
          </a:p>
        </p:txBody>
      </p:sp>
      <p:cxnSp>
        <p:nvCxnSpPr>
          <p:cNvPr id="269340" name="AutoShape 28"/>
          <p:cNvCxnSpPr>
            <a:cxnSpLocks noChangeShapeType="1"/>
            <a:stCxn id="269316" idx="3"/>
            <a:endCxn id="269338" idx="2"/>
          </p:cNvCxnSpPr>
          <p:nvPr/>
        </p:nvCxnSpPr>
        <p:spPr bwMode="auto">
          <a:xfrm rot="5400000" flipV="1">
            <a:off x="2963545" y="3249295"/>
            <a:ext cx="2379980" cy="3380740"/>
          </a:xfrm>
          <a:prstGeom prst="curvedConnector2">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341" name="AutoShape 29"/>
          <p:cNvCxnSpPr>
            <a:cxnSpLocks noChangeShapeType="1"/>
            <a:stCxn id="269338" idx="6"/>
            <a:endCxn id="269318" idx="5"/>
          </p:cNvCxnSpPr>
          <p:nvPr/>
        </p:nvCxnSpPr>
        <p:spPr bwMode="auto">
          <a:xfrm flipV="1">
            <a:off x="6059805" y="3717925"/>
            <a:ext cx="3609340" cy="2411730"/>
          </a:xfrm>
          <a:prstGeom prst="curvedConnector2">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342" name="Text Box 30"/>
          <p:cNvSpPr txBox="1">
            <a:spLocks noChangeArrowheads="1"/>
          </p:cNvSpPr>
          <p:nvPr/>
        </p:nvSpPr>
        <p:spPr bwMode="auto">
          <a:xfrm>
            <a:off x="3908425" y="3412490"/>
            <a:ext cx="21513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00"/>
                </a:solidFill>
              </a:rPr>
              <a:t>中间顶点的序号</a:t>
            </a:r>
            <a:endParaRPr kumimoji="1" lang="zh-CN" altLang="en-US" sz="1400" b="1" dirty="0">
              <a:solidFill>
                <a:srgbClr val="000000"/>
              </a:solidFill>
            </a:endParaRPr>
          </a:p>
          <a:p>
            <a:r>
              <a:rPr kumimoji="1" lang="zh-CN" altLang="en-US" sz="1400" b="1" dirty="0">
                <a:solidFill>
                  <a:srgbClr val="000000"/>
                </a:solidFill>
              </a:rPr>
              <a:t>不大于</a:t>
            </a:r>
            <a:r>
              <a:rPr kumimoji="1" lang="en-US" altLang="zh-CN" sz="1400" b="1" dirty="0">
                <a:solidFill>
                  <a:srgbClr val="000000"/>
                </a:solidFill>
              </a:rPr>
              <a:t>1</a:t>
            </a:r>
            <a:r>
              <a:rPr kumimoji="1" lang="zh-CN" altLang="en-US" sz="1400" b="1" dirty="0">
                <a:solidFill>
                  <a:srgbClr val="000000"/>
                </a:solidFill>
              </a:rPr>
              <a:t>的最短路径</a:t>
            </a:r>
            <a:endParaRPr kumimoji="1" lang="zh-CN" altLang="en-US" sz="1400" b="1" dirty="0">
              <a:solidFill>
                <a:srgbClr val="000000"/>
              </a:solidFill>
            </a:endParaRPr>
          </a:p>
        </p:txBody>
      </p:sp>
      <p:sp>
        <p:nvSpPr>
          <p:cNvPr id="269343" name="Text Box 31"/>
          <p:cNvSpPr txBox="1">
            <a:spLocks noChangeArrowheads="1"/>
          </p:cNvSpPr>
          <p:nvPr/>
        </p:nvSpPr>
        <p:spPr bwMode="auto">
          <a:xfrm>
            <a:off x="6231255" y="3423920"/>
            <a:ext cx="225806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00"/>
                </a:solidFill>
              </a:rPr>
              <a:t>中间顶点的序号</a:t>
            </a:r>
            <a:endParaRPr kumimoji="1" lang="zh-CN" altLang="en-US" sz="1400" b="1" dirty="0">
              <a:solidFill>
                <a:srgbClr val="000000"/>
              </a:solidFill>
            </a:endParaRPr>
          </a:p>
          <a:p>
            <a:r>
              <a:rPr kumimoji="1" lang="zh-CN" altLang="en-US" sz="1400" b="1" dirty="0">
                <a:solidFill>
                  <a:srgbClr val="000000"/>
                </a:solidFill>
              </a:rPr>
              <a:t>不大于</a:t>
            </a:r>
            <a:r>
              <a:rPr kumimoji="1" lang="en-US" altLang="zh-CN" sz="1400" b="1" dirty="0">
                <a:solidFill>
                  <a:srgbClr val="000000"/>
                </a:solidFill>
              </a:rPr>
              <a:t>1</a:t>
            </a:r>
            <a:r>
              <a:rPr kumimoji="1" lang="zh-CN" altLang="en-US" sz="1400" b="1" dirty="0">
                <a:solidFill>
                  <a:srgbClr val="000000"/>
                </a:solidFill>
              </a:rPr>
              <a:t>的最短路径</a:t>
            </a:r>
            <a:endParaRPr kumimoji="1" lang="zh-CN" altLang="en-US" sz="1400" b="1" dirty="0">
              <a:solidFill>
                <a:srgbClr val="000000"/>
              </a:solidFill>
            </a:endParaRPr>
          </a:p>
        </p:txBody>
      </p:sp>
      <p:sp>
        <p:nvSpPr>
          <p:cNvPr id="269344" name="Text Box 32"/>
          <p:cNvSpPr txBox="1">
            <a:spLocks noChangeArrowheads="1"/>
          </p:cNvSpPr>
          <p:nvPr/>
        </p:nvSpPr>
        <p:spPr bwMode="auto">
          <a:xfrm>
            <a:off x="4076700" y="4581208"/>
            <a:ext cx="170434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00"/>
                </a:solidFill>
                <a:latin typeface="Times New Roman" panose="02020603050405020304" pitchFamily="18" charset="0"/>
              </a:rPr>
              <a:t>中间顶点的序号</a:t>
            </a:r>
            <a:endParaRPr kumimoji="1" lang="zh-CN" altLang="en-US" sz="1400" b="1" dirty="0">
              <a:solidFill>
                <a:srgbClr val="000000"/>
              </a:solidFill>
              <a:latin typeface="Times New Roman" panose="02020603050405020304" pitchFamily="18" charset="0"/>
            </a:endParaRPr>
          </a:p>
          <a:p>
            <a:r>
              <a:rPr kumimoji="1" lang="zh-CN" altLang="en-US" sz="1400" b="1" dirty="0">
                <a:solidFill>
                  <a:srgbClr val="000000"/>
                </a:solidFill>
                <a:latin typeface="Times New Roman" panose="02020603050405020304" pitchFamily="18" charset="0"/>
              </a:rPr>
              <a:t>不大于</a:t>
            </a:r>
            <a:r>
              <a:rPr kumimoji="1" lang="en-US" altLang="zh-CN" sz="1400" b="1" i="1" dirty="0">
                <a:solidFill>
                  <a:srgbClr val="000000"/>
                </a:solidFill>
                <a:latin typeface="Times New Roman" panose="02020603050405020304" pitchFamily="18" charset="0"/>
              </a:rPr>
              <a:t>k</a:t>
            </a:r>
            <a:r>
              <a:rPr kumimoji="1" lang="zh-CN" altLang="en-US" sz="1400" b="1" dirty="0">
                <a:solidFill>
                  <a:srgbClr val="000000"/>
                </a:solidFill>
                <a:latin typeface="Times New Roman" panose="02020603050405020304" pitchFamily="18" charset="0"/>
              </a:rPr>
              <a:t>的最短路径</a:t>
            </a:r>
            <a:endParaRPr kumimoji="1" lang="zh-CN" altLang="en-US" sz="1400" b="1" dirty="0">
              <a:solidFill>
                <a:srgbClr val="000000"/>
              </a:solidFill>
              <a:latin typeface="Times New Roman" panose="02020603050405020304" pitchFamily="18" charset="0"/>
            </a:endParaRPr>
          </a:p>
        </p:txBody>
      </p:sp>
      <p:sp>
        <p:nvSpPr>
          <p:cNvPr id="269345" name="Text Box 33"/>
          <p:cNvSpPr txBox="1">
            <a:spLocks noChangeArrowheads="1"/>
          </p:cNvSpPr>
          <p:nvPr/>
        </p:nvSpPr>
        <p:spPr bwMode="auto">
          <a:xfrm>
            <a:off x="6167438" y="4652963"/>
            <a:ext cx="170434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00"/>
                </a:solidFill>
                <a:latin typeface="Times New Roman" panose="02020603050405020304" pitchFamily="18" charset="0"/>
              </a:rPr>
              <a:t>中间顶点的序号</a:t>
            </a:r>
            <a:endParaRPr kumimoji="1" lang="zh-CN" altLang="en-US" sz="1400" b="1" dirty="0">
              <a:solidFill>
                <a:srgbClr val="000000"/>
              </a:solidFill>
              <a:latin typeface="Times New Roman" panose="02020603050405020304" pitchFamily="18" charset="0"/>
            </a:endParaRPr>
          </a:p>
          <a:p>
            <a:r>
              <a:rPr kumimoji="1" lang="zh-CN" altLang="en-US" sz="1400" b="1" dirty="0">
                <a:solidFill>
                  <a:srgbClr val="000000"/>
                </a:solidFill>
                <a:latin typeface="Times New Roman" panose="02020603050405020304" pitchFamily="18" charset="0"/>
              </a:rPr>
              <a:t>不大于</a:t>
            </a:r>
            <a:r>
              <a:rPr kumimoji="1" lang="en-US" altLang="zh-CN" sz="1400" b="1" i="1" dirty="0">
                <a:solidFill>
                  <a:srgbClr val="000000"/>
                </a:solidFill>
                <a:latin typeface="Times New Roman" panose="02020603050405020304" pitchFamily="18" charset="0"/>
              </a:rPr>
              <a:t>k</a:t>
            </a:r>
            <a:r>
              <a:rPr kumimoji="1" lang="zh-CN" altLang="en-US" sz="1400" b="1" dirty="0">
                <a:solidFill>
                  <a:srgbClr val="000000"/>
                </a:solidFill>
                <a:latin typeface="Times New Roman" panose="02020603050405020304" pitchFamily="18" charset="0"/>
              </a:rPr>
              <a:t>的最短路径</a:t>
            </a:r>
            <a:endParaRPr kumimoji="1" lang="zh-CN" altLang="en-US" sz="1400" b="1" dirty="0">
              <a:solidFill>
                <a:srgbClr val="000000"/>
              </a:solidFill>
              <a:latin typeface="Times New Roman" panose="02020603050405020304" pitchFamily="18" charset="0"/>
            </a:endParaRPr>
          </a:p>
        </p:txBody>
      </p:sp>
      <p:sp>
        <p:nvSpPr>
          <p:cNvPr id="269346" name="Text Box 34"/>
          <p:cNvSpPr txBox="1">
            <a:spLocks noChangeArrowheads="1"/>
          </p:cNvSpPr>
          <p:nvPr/>
        </p:nvSpPr>
        <p:spPr bwMode="auto">
          <a:xfrm>
            <a:off x="3174683" y="5928995"/>
            <a:ext cx="186245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00"/>
                </a:solidFill>
                <a:latin typeface="Times New Roman" panose="02020603050405020304" pitchFamily="18" charset="0"/>
              </a:rPr>
              <a:t>中间顶点的序号</a:t>
            </a:r>
            <a:endParaRPr kumimoji="1" lang="zh-CN" altLang="en-US" sz="1400" b="1" dirty="0">
              <a:solidFill>
                <a:srgbClr val="000000"/>
              </a:solidFill>
              <a:latin typeface="Times New Roman" panose="02020603050405020304" pitchFamily="18" charset="0"/>
            </a:endParaRPr>
          </a:p>
          <a:p>
            <a:r>
              <a:rPr kumimoji="1" lang="zh-CN" altLang="en-US" sz="1400" b="1" dirty="0">
                <a:solidFill>
                  <a:srgbClr val="000000"/>
                </a:solidFill>
                <a:latin typeface="Times New Roman" panose="02020603050405020304" pitchFamily="18" charset="0"/>
              </a:rPr>
              <a:t>不大于</a:t>
            </a:r>
            <a:r>
              <a:rPr kumimoji="1" lang="en-US" altLang="zh-CN" sz="1400" b="1" i="1" dirty="0">
                <a:solidFill>
                  <a:srgbClr val="000000"/>
                </a:solidFill>
                <a:latin typeface="Times New Roman" panose="02020603050405020304" pitchFamily="18" charset="0"/>
              </a:rPr>
              <a:t>n</a:t>
            </a:r>
            <a:r>
              <a:rPr kumimoji="1" lang="en-US" altLang="zh-CN" sz="1400" b="1" dirty="0">
                <a:solidFill>
                  <a:srgbClr val="000000"/>
                </a:solidFill>
                <a:latin typeface="Times New Roman" panose="02020603050405020304" pitchFamily="18" charset="0"/>
              </a:rPr>
              <a:t>-1</a:t>
            </a:r>
            <a:r>
              <a:rPr kumimoji="1" lang="zh-CN" altLang="en-US" sz="1400" b="1" dirty="0">
                <a:solidFill>
                  <a:srgbClr val="000000"/>
                </a:solidFill>
                <a:latin typeface="Times New Roman" panose="02020603050405020304" pitchFamily="18" charset="0"/>
              </a:rPr>
              <a:t>的最短路径</a:t>
            </a:r>
            <a:endParaRPr kumimoji="1" lang="zh-CN" altLang="en-US" sz="1400" b="1" dirty="0">
              <a:solidFill>
                <a:srgbClr val="000000"/>
              </a:solidFill>
              <a:latin typeface="Times New Roman" panose="02020603050405020304" pitchFamily="18" charset="0"/>
            </a:endParaRPr>
          </a:p>
        </p:txBody>
      </p:sp>
      <p:sp>
        <p:nvSpPr>
          <p:cNvPr id="269347" name="Text Box 35"/>
          <p:cNvSpPr txBox="1">
            <a:spLocks noChangeArrowheads="1"/>
          </p:cNvSpPr>
          <p:nvPr/>
        </p:nvSpPr>
        <p:spPr bwMode="auto">
          <a:xfrm>
            <a:off x="6696075" y="5925820"/>
            <a:ext cx="186245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400" b="1" dirty="0">
                <a:solidFill>
                  <a:srgbClr val="000000"/>
                </a:solidFill>
                <a:latin typeface="Times New Roman" panose="02020603050405020304" pitchFamily="18" charset="0"/>
              </a:rPr>
              <a:t>中间顶点的序号</a:t>
            </a:r>
            <a:endParaRPr kumimoji="1" lang="zh-CN" altLang="en-US" sz="1400" b="1" dirty="0">
              <a:solidFill>
                <a:srgbClr val="000000"/>
              </a:solidFill>
              <a:latin typeface="Times New Roman" panose="02020603050405020304" pitchFamily="18" charset="0"/>
            </a:endParaRPr>
          </a:p>
          <a:p>
            <a:pPr algn="r"/>
            <a:r>
              <a:rPr kumimoji="1" lang="zh-CN" altLang="en-US" sz="1400" b="1" dirty="0">
                <a:solidFill>
                  <a:srgbClr val="000000"/>
                </a:solidFill>
                <a:latin typeface="Times New Roman" panose="02020603050405020304" pitchFamily="18" charset="0"/>
              </a:rPr>
              <a:t>不大于</a:t>
            </a:r>
            <a:r>
              <a:rPr kumimoji="1" lang="en-US" altLang="zh-CN" sz="1400" b="1" i="1" dirty="0">
                <a:solidFill>
                  <a:srgbClr val="000000"/>
                </a:solidFill>
                <a:latin typeface="Times New Roman" panose="02020603050405020304" pitchFamily="18" charset="0"/>
              </a:rPr>
              <a:t>n-</a:t>
            </a:r>
            <a:r>
              <a:rPr kumimoji="1" lang="en-US" altLang="zh-CN" sz="1400" b="1" dirty="0">
                <a:solidFill>
                  <a:srgbClr val="000000"/>
                </a:solidFill>
                <a:latin typeface="Times New Roman" panose="02020603050405020304" pitchFamily="18" charset="0"/>
              </a:rPr>
              <a:t>1</a:t>
            </a:r>
            <a:r>
              <a:rPr kumimoji="1" lang="zh-CN" altLang="en-US" sz="1400" b="1" dirty="0">
                <a:solidFill>
                  <a:srgbClr val="000000"/>
                </a:solidFill>
                <a:latin typeface="Times New Roman" panose="02020603050405020304" pitchFamily="18" charset="0"/>
              </a:rPr>
              <a:t>的最短路径</a:t>
            </a:r>
            <a:endParaRPr kumimoji="1" lang="zh-CN" altLang="en-US" sz="1400" b="1" dirty="0">
              <a:solidFill>
                <a:srgbClr val="000000"/>
              </a:solidFill>
              <a:latin typeface="Times New Roman" panose="02020603050405020304" pitchFamily="18" charset="0"/>
            </a:endParaRPr>
          </a:p>
        </p:txBody>
      </p:sp>
      <p:sp>
        <p:nvSpPr>
          <p:cNvPr id="269349" name="Rectangle 37"/>
          <p:cNvSpPr>
            <a:spLocks noChangeArrowheads="1"/>
          </p:cNvSpPr>
          <p:nvPr/>
        </p:nvSpPr>
        <p:spPr bwMode="auto">
          <a:xfrm>
            <a:off x="4419600" y="5318125"/>
            <a:ext cx="101155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dirty="0">
                <a:solidFill>
                  <a:srgbClr val="000000"/>
                </a:solidFill>
                <a:latin typeface="Times New Roman" panose="02020603050405020304" pitchFamily="18" charset="0"/>
                <a:cs typeface="Times New Roman" panose="02020603050405020304" pitchFamily="18" charset="0"/>
              </a:rPr>
              <a:t>D</a:t>
            </a:r>
            <a:r>
              <a:rPr kumimoji="1" lang="en-US" altLang="zh-CN" sz="1600" baseline="30000" dirty="0">
                <a:solidFill>
                  <a:srgbClr val="000000"/>
                </a:solidFill>
                <a:latin typeface="Times New Roman" panose="02020603050405020304" pitchFamily="18" charset="0"/>
                <a:cs typeface="Times New Roman" panose="02020603050405020304" pitchFamily="18" charset="0"/>
              </a:rPr>
              <a:t>(k-1)</a:t>
            </a:r>
            <a:r>
              <a:rPr kumimoji="1" lang="en-US" altLang="zh-CN" sz="1600" dirty="0">
                <a:solidFill>
                  <a:srgbClr val="000000"/>
                </a:solidFill>
                <a:latin typeface="Times New Roman" panose="02020603050405020304" pitchFamily="18" charset="0"/>
                <a:cs typeface="Times New Roman" panose="02020603050405020304" pitchFamily="18" charset="0"/>
              </a:rPr>
              <a:t>[</a:t>
            </a:r>
            <a:r>
              <a:rPr kumimoji="1" lang="en-US" altLang="zh-CN" sz="1600" i="1" dirty="0" err="1">
                <a:solidFill>
                  <a:srgbClr val="000000"/>
                </a:solidFill>
                <a:latin typeface="Times New Roman" panose="02020603050405020304" pitchFamily="18" charset="0"/>
                <a:cs typeface="Times New Roman" panose="02020603050405020304" pitchFamily="18" charset="0"/>
              </a:rPr>
              <a:t>i</a:t>
            </a:r>
            <a:r>
              <a:rPr kumimoji="1" lang="en-US" altLang="zh-CN" sz="1600" dirty="0">
                <a:solidFill>
                  <a:srgbClr val="000000"/>
                </a:solidFill>
                <a:latin typeface="Times New Roman" panose="02020603050405020304" pitchFamily="18" charset="0"/>
                <a:cs typeface="Times New Roman" panose="02020603050405020304" pitchFamily="18" charset="0"/>
              </a:rPr>
              <a:t>][</a:t>
            </a:r>
            <a:r>
              <a:rPr kumimoji="1" lang="en-US" altLang="zh-CN" sz="1600" i="1" dirty="0">
                <a:solidFill>
                  <a:srgbClr val="000000"/>
                </a:solidFill>
                <a:latin typeface="Times New Roman" panose="02020603050405020304" pitchFamily="18" charset="0"/>
                <a:cs typeface="Times New Roman" panose="02020603050405020304" pitchFamily="18" charset="0"/>
              </a:rPr>
              <a:t>k</a:t>
            </a:r>
            <a:r>
              <a:rPr kumimoji="1" lang="en-US" altLang="zh-CN" sz="1600" dirty="0">
                <a:solidFill>
                  <a:srgbClr val="000000"/>
                </a:solidFill>
                <a:latin typeface="Times New Roman" panose="02020603050405020304" pitchFamily="18" charset="0"/>
                <a:cs typeface="Times New Roman" panose="02020603050405020304" pitchFamily="18" charset="0"/>
              </a:rPr>
              <a:t>]</a:t>
            </a:r>
            <a:endParaRPr kumimoji="1" lang="en-US" altLang="zh-CN" sz="1600" dirty="0">
              <a:solidFill>
                <a:srgbClr val="000000"/>
              </a:solidFill>
              <a:latin typeface="Times New Roman" panose="02020603050405020304" pitchFamily="18" charset="0"/>
              <a:cs typeface="Times New Roman" panose="02020603050405020304" pitchFamily="18" charset="0"/>
            </a:endParaRPr>
          </a:p>
        </p:txBody>
      </p:sp>
      <p:sp>
        <p:nvSpPr>
          <p:cNvPr id="269350" name="Rectangle 38"/>
          <p:cNvSpPr>
            <a:spLocks noChangeArrowheads="1"/>
          </p:cNvSpPr>
          <p:nvPr/>
        </p:nvSpPr>
        <p:spPr bwMode="auto">
          <a:xfrm>
            <a:off x="6340475" y="5318125"/>
            <a:ext cx="101155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000000"/>
                </a:solidFill>
                <a:latin typeface="Times New Roman" panose="02020603050405020304" pitchFamily="18" charset="0"/>
                <a:cs typeface="Times New Roman" panose="02020603050405020304" pitchFamily="18" charset="0"/>
              </a:rPr>
              <a:t>D</a:t>
            </a:r>
            <a:r>
              <a:rPr kumimoji="1" lang="en-US" altLang="zh-CN" sz="1600" baseline="30000">
                <a:solidFill>
                  <a:srgbClr val="000000"/>
                </a:solidFill>
                <a:latin typeface="Times New Roman" panose="02020603050405020304" pitchFamily="18" charset="0"/>
                <a:cs typeface="Times New Roman" panose="02020603050405020304" pitchFamily="18" charset="0"/>
              </a:rPr>
              <a:t>(k-1)</a:t>
            </a:r>
            <a:r>
              <a:rPr kumimoji="1" lang="en-US" altLang="zh-CN" sz="1600">
                <a:solidFill>
                  <a:srgbClr val="000000"/>
                </a:solidFill>
                <a:latin typeface="Times New Roman" panose="02020603050405020304" pitchFamily="18" charset="0"/>
                <a:cs typeface="Times New Roman" panose="02020603050405020304" pitchFamily="18" charset="0"/>
              </a:rPr>
              <a:t>[</a:t>
            </a:r>
            <a:r>
              <a:rPr kumimoji="1" lang="en-US" altLang="zh-CN" sz="1600" i="1">
                <a:solidFill>
                  <a:srgbClr val="000000"/>
                </a:solidFill>
                <a:latin typeface="Times New Roman" panose="02020603050405020304" pitchFamily="18" charset="0"/>
                <a:cs typeface="Times New Roman" panose="02020603050405020304" pitchFamily="18" charset="0"/>
              </a:rPr>
              <a:t>k</a:t>
            </a:r>
            <a:r>
              <a:rPr kumimoji="1" lang="en-US" altLang="zh-CN" sz="1600">
                <a:solidFill>
                  <a:srgbClr val="000000"/>
                </a:solidFill>
                <a:latin typeface="Times New Roman" panose="02020603050405020304" pitchFamily="18" charset="0"/>
                <a:cs typeface="Times New Roman" panose="02020603050405020304" pitchFamily="18" charset="0"/>
              </a:rPr>
              <a:t>][</a:t>
            </a:r>
            <a:r>
              <a:rPr kumimoji="1" lang="en-US" altLang="zh-CN" sz="1600" i="1">
                <a:solidFill>
                  <a:srgbClr val="000000"/>
                </a:solidFill>
                <a:latin typeface="Times New Roman" panose="02020603050405020304" pitchFamily="18" charset="0"/>
                <a:cs typeface="Times New Roman" panose="02020603050405020304" pitchFamily="18" charset="0"/>
              </a:rPr>
              <a:t>j</a:t>
            </a:r>
            <a:r>
              <a:rPr kumimoji="1" lang="en-US" altLang="zh-CN" sz="1600">
                <a:solidFill>
                  <a:srgbClr val="000000"/>
                </a:solidFill>
                <a:latin typeface="Times New Roman" panose="02020603050405020304" pitchFamily="18" charset="0"/>
                <a:cs typeface="Times New Roman" panose="02020603050405020304" pitchFamily="18" charset="0"/>
              </a:rPr>
              <a:t>]</a:t>
            </a:r>
            <a:endParaRPr kumimoji="1" lang="en-US" altLang="zh-CN" sz="160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3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93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93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93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93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93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93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93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93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93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93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93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93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9332"/>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26934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6934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6933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6933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6933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69335"/>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69336"/>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2693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93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6934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93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933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6933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6934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69341"/>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grpId="0" nodeType="afterEffect">
                                  <p:stCondLst>
                                    <p:cond delay="0"/>
                                  </p:stCondLst>
                                  <p:childTnLst>
                                    <p:set>
                                      <p:cBhvr>
                                        <p:cTn id="87" dur="1" fill="hold">
                                          <p:stCondLst>
                                            <p:cond delay="0"/>
                                          </p:stCondLst>
                                        </p:cTn>
                                        <p:tgtEl>
                                          <p:spTgt spid="269346"/>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69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bldLvl="0" animBg="1"/>
      <p:bldP spid="269317" grpId="0" bldLvl="0" animBg="1"/>
      <p:bldP spid="269318" grpId="0" bldLvl="0" animBg="1"/>
      <p:bldP spid="269319" grpId="0" bldLvl="0" animBg="1"/>
      <p:bldP spid="269323" grpId="0" bldLvl="0" animBg="1"/>
      <p:bldP spid="269324" grpId="0" bldLvl="0" animBg="1"/>
      <p:bldP spid="269325" grpId="0" bldLvl="0" animBg="1"/>
      <p:bldP spid="269329" grpId="0" bldLvl="0" animBg="1"/>
      <p:bldP spid="269330" grpId="0" bldLvl="0" animBg="1"/>
      <p:bldP spid="269333" grpId="0" bldLvl="0" animBg="1"/>
      <p:bldP spid="269334" grpId="0" bldLvl="0" animBg="1"/>
      <p:bldP spid="269337" grpId="0" bldLvl="0" animBg="1"/>
      <p:bldP spid="269338" grpId="0" bldLvl="0" animBg="1"/>
      <p:bldP spid="269339" grpId="0" bldLvl="0" animBg="1"/>
      <p:bldP spid="269342" grpId="0" bldLvl="0" animBg="1"/>
      <p:bldP spid="269343" grpId="0" bldLvl="0" animBg="1"/>
      <p:bldP spid="269344" grpId="0" bldLvl="0" animBg="1"/>
      <p:bldP spid="269345" grpId="0" bldLvl="0" animBg="1"/>
      <p:bldP spid="269346" grpId="0" bldLvl="0" animBg="1"/>
      <p:bldP spid="269347" grpId="0" bldLvl="0" animBg="1"/>
      <p:bldP spid="269349" grpId="0" bldLvl="0" animBg="1"/>
      <p:bldP spid="26935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kumimoji="1" lang="en-US" altLang="zh-CN">
                <a:solidFill>
                  <a:schemeClr val="accent1"/>
                </a:solidFill>
              </a:rPr>
              <a:t>Floyd algorithm</a:t>
            </a:r>
            <a:endParaRPr kumimoji="1" lang="en-US" altLang="zh-CN">
              <a:solidFill>
                <a:schemeClr val="accent1"/>
              </a:solidFill>
            </a:endParaRPr>
          </a:p>
        </p:txBody>
      </p:sp>
      <p:sp>
        <p:nvSpPr>
          <p:cNvPr id="256005" name="Rectangle 5"/>
          <p:cNvSpPr>
            <a:spLocks noChangeArrowheads="1"/>
          </p:cNvSpPr>
          <p:nvPr/>
        </p:nvSpPr>
        <p:spPr bwMode="auto">
          <a:xfrm>
            <a:off x="885190" y="1308735"/>
            <a:ext cx="10608945" cy="5166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marL="342900" indent="-342900">
              <a:lnSpc>
                <a:spcPct val="130000"/>
              </a:lnSpc>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假设求从顶点</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到</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zh-CN" altLang="en-US" sz="2400" dirty="0">
                <a:solidFill>
                  <a:srgbClr val="000000"/>
                </a:solidFill>
                <a:latin typeface="Times New Roman" panose="02020603050405020304" pitchFamily="18" charset="0"/>
                <a:cs typeface="Times New Roman" panose="02020603050405020304" pitchFamily="18" charset="0"/>
              </a:rPr>
              <a:t>的最短路径。如果从</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到</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zh-CN" altLang="en-US" sz="2400" dirty="0">
                <a:solidFill>
                  <a:srgbClr val="000000"/>
                </a:solidFill>
                <a:latin typeface="Times New Roman" panose="02020603050405020304" pitchFamily="18" charset="0"/>
                <a:cs typeface="Times New Roman" panose="02020603050405020304" pitchFamily="18" charset="0"/>
              </a:rPr>
              <a:t>有弧，则从</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到</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zh-CN" altLang="en-US" sz="2400" dirty="0">
                <a:solidFill>
                  <a:srgbClr val="000000"/>
                </a:solidFill>
                <a:latin typeface="Times New Roman" panose="02020603050405020304" pitchFamily="18" charset="0"/>
                <a:cs typeface="Times New Roman" panose="02020603050405020304" pitchFamily="18" charset="0"/>
              </a:rPr>
              <a:t>存在一条长度为</a:t>
            </a:r>
            <a:r>
              <a:rPr kumimoji="1" lang="en-US" altLang="zh-CN" sz="2400" dirty="0">
                <a:solidFill>
                  <a:srgbClr val="000000"/>
                </a:solidFill>
                <a:latin typeface="Times New Roman" panose="02020603050405020304" pitchFamily="18" charset="0"/>
                <a:cs typeface="Times New Roman" panose="02020603050405020304" pitchFamily="18" charset="0"/>
              </a:rPr>
              <a:t>arcs[i][j]</a:t>
            </a:r>
            <a:r>
              <a:rPr kumimoji="1" lang="zh-CN" altLang="en-US" sz="2400" dirty="0">
                <a:solidFill>
                  <a:srgbClr val="000000"/>
                </a:solidFill>
                <a:latin typeface="Times New Roman" panose="02020603050405020304" pitchFamily="18" charset="0"/>
                <a:cs typeface="Times New Roman" panose="02020603050405020304" pitchFamily="18" charset="0"/>
              </a:rPr>
              <a:t>的路径，但该路径不一定是最短路径。</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30000"/>
              </a:lnSpc>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首先考虑路径</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0</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是否存在（即判别弧</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0</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和</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0</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是否存在）。</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30000"/>
              </a:lnSpc>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如果存在，再比较</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i</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和</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0</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的长度，并取其较短者作为从</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到</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zh-CN" altLang="en-US" sz="2400" dirty="0">
                <a:solidFill>
                  <a:srgbClr val="000000"/>
                </a:solidFill>
                <a:latin typeface="Times New Roman" panose="02020603050405020304" pitchFamily="18" charset="0"/>
                <a:cs typeface="Times New Roman" panose="02020603050405020304" pitchFamily="18" charset="0"/>
              </a:rPr>
              <a:t>的中间顶点的序号不大于</a:t>
            </a:r>
            <a:r>
              <a:rPr kumimoji="1" lang="en-US" altLang="zh-CN" sz="2400" dirty="0">
                <a:solidFill>
                  <a:srgbClr val="000000"/>
                </a:solidFill>
                <a:latin typeface="Times New Roman" panose="02020603050405020304" pitchFamily="18" charset="0"/>
                <a:cs typeface="Times New Roman" panose="02020603050405020304" pitchFamily="18" charset="0"/>
              </a:rPr>
              <a:t>0</a:t>
            </a:r>
            <a:r>
              <a:rPr kumimoji="1" lang="zh-CN" altLang="en-US" sz="2400" dirty="0">
                <a:solidFill>
                  <a:srgbClr val="000000"/>
                </a:solidFill>
                <a:latin typeface="Times New Roman" panose="02020603050405020304" pitchFamily="18" charset="0"/>
                <a:cs typeface="Times New Roman" panose="02020603050405020304" pitchFamily="18" charset="0"/>
              </a:rPr>
              <a:t>的最短路径。</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30000"/>
              </a:lnSpc>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假如在路径上再增加一个顶点</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，也就是说，如果</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1</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和</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1</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分别是当前找到的</a:t>
            </a:r>
            <a:r>
              <a:rPr kumimoji="1" lang="zh-CN" altLang="en-US" sz="2400" b="1" dirty="0">
                <a:solidFill>
                  <a:srgbClr val="FF0000"/>
                </a:solidFill>
                <a:latin typeface="Times New Roman" panose="02020603050405020304" pitchFamily="18" charset="0"/>
                <a:cs typeface="Times New Roman" panose="02020603050405020304" pitchFamily="18" charset="0"/>
              </a:rPr>
              <a:t>中间顶点序号不大于</a:t>
            </a:r>
            <a:r>
              <a:rPr kumimoji="1" lang="en-US" altLang="zh-CN" sz="2400" b="1" dirty="0">
                <a:solidFill>
                  <a:srgbClr val="FF0000"/>
                </a:solidFill>
                <a:latin typeface="Times New Roman" panose="02020603050405020304" pitchFamily="18" charset="0"/>
                <a:cs typeface="Times New Roman" panose="02020603050405020304" pitchFamily="18" charset="0"/>
              </a:rPr>
              <a:t>1</a:t>
            </a:r>
            <a:r>
              <a:rPr kumimoji="1" lang="zh-CN" altLang="en-US" sz="2400" b="1" dirty="0">
                <a:solidFill>
                  <a:srgbClr val="FF0000"/>
                </a:solidFill>
                <a:latin typeface="Times New Roman" panose="02020603050405020304" pitchFamily="18" charset="0"/>
                <a:cs typeface="Times New Roman" panose="02020603050405020304" pitchFamily="18" charset="0"/>
              </a:rPr>
              <a:t>的最短路径</a:t>
            </a:r>
            <a:r>
              <a:rPr kumimoji="1" lang="zh-CN" altLang="en-US" sz="2400" dirty="0">
                <a:solidFill>
                  <a:srgbClr val="000000"/>
                </a:solidFill>
                <a:latin typeface="Times New Roman" panose="02020603050405020304" pitchFamily="18" charset="0"/>
                <a:cs typeface="Times New Roman" panose="02020603050405020304" pitchFamily="18" charset="0"/>
              </a:rPr>
              <a:t>，那么</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1</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就有可能是从顶点</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到</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zh-CN" altLang="en-US" sz="2400" dirty="0">
                <a:solidFill>
                  <a:srgbClr val="000000"/>
                </a:solidFill>
                <a:latin typeface="Times New Roman" panose="02020603050405020304" pitchFamily="18" charset="0"/>
                <a:cs typeface="Times New Roman" panose="02020603050405020304" pitchFamily="18" charset="0"/>
              </a:rPr>
              <a:t>的</a:t>
            </a:r>
            <a:r>
              <a:rPr kumimoji="1" lang="zh-CN" altLang="en-US" sz="2400" b="1" dirty="0">
                <a:solidFill>
                  <a:srgbClr val="FF0000"/>
                </a:solidFill>
                <a:latin typeface="Times New Roman" panose="02020603050405020304" pitchFamily="18" charset="0"/>
                <a:cs typeface="Times New Roman" panose="02020603050405020304" pitchFamily="18" charset="0"/>
              </a:rPr>
              <a:t>中间顶点序号不大于</a:t>
            </a:r>
            <a:r>
              <a:rPr kumimoji="1" lang="en-US" altLang="zh-CN" sz="2400" b="1" dirty="0">
                <a:solidFill>
                  <a:srgbClr val="FF0000"/>
                </a:solidFill>
                <a:latin typeface="Times New Roman" panose="02020603050405020304" pitchFamily="18" charset="0"/>
                <a:cs typeface="Times New Roman" panose="02020603050405020304" pitchFamily="18" charset="0"/>
              </a:rPr>
              <a:t>1</a:t>
            </a:r>
            <a:r>
              <a:rPr kumimoji="1" lang="zh-CN" altLang="en-US" sz="2400" b="1" dirty="0">
                <a:solidFill>
                  <a:srgbClr val="FF0000"/>
                </a:solidFill>
                <a:latin typeface="Times New Roman" panose="02020603050405020304" pitchFamily="18" charset="0"/>
                <a:cs typeface="Times New Roman" panose="02020603050405020304" pitchFamily="18" charset="0"/>
              </a:rPr>
              <a:t>的最短路径</a:t>
            </a:r>
            <a:r>
              <a:rPr kumimoji="1" lang="zh-CN" altLang="en-US" sz="2400" dirty="0">
                <a:solidFill>
                  <a:srgbClr val="000000"/>
                </a:solidFill>
                <a:latin typeface="Times New Roman" panose="02020603050405020304" pitchFamily="18" charset="0"/>
                <a:cs typeface="Times New Roman" panose="02020603050405020304" pitchFamily="18" charset="0"/>
              </a:rPr>
              <a:t>。将它与已经得到的从</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到</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zh-CN" altLang="en-US" sz="2400" dirty="0">
                <a:solidFill>
                  <a:srgbClr val="000000"/>
                </a:solidFill>
                <a:latin typeface="Times New Roman" panose="02020603050405020304" pitchFamily="18" charset="0"/>
                <a:cs typeface="Times New Roman" panose="02020603050405020304" pitchFamily="18" charset="0"/>
              </a:rPr>
              <a:t>中间得到序号不大于</a:t>
            </a:r>
            <a:r>
              <a:rPr kumimoji="1" lang="en-US" altLang="zh-CN" sz="2400" dirty="0">
                <a:solidFill>
                  <a:srgbClr val="000000"/>
                </a:solidFill>
                <a:latin typeface="Times New Roman" panose="02020603050405020304" pitchFamily="18" charset="0"/>
                <a:cs typeface="Times New Roman" panose="02020603050405020304" pitchFamily="18" charset="0"/>
              </a:rPr>
              <a:t>0</a:t>
            </a:r>
            <a:r>
              <a:rPr kumimoji="1" lang="zh-CN" altLang="en-US" sz="2400" dirty="0">
                <a:solidFill>
                  <a:srgbClr val="000000"/>
                </a:solidFill>
                <a:latin typeface="Times New Roman" panose="02020603050405020304" pitchFamily="18" charset="0"/>
                <a:cs typeface="Times New Roman" panose="02020603050405020304" pitchFamily="18" charset="0"/>
              </a:rPr>
              <a:t>的最短路径比较，从中选出长度最小的路径然后再增加一个得到</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2</a:t>
            </a:r>
            <a:r>
              <a:rPr kumimoji="1" lang="zh-CN" altLang="en-US" sz="2400" dirty="0">
                <a:solidFill>
                  <a:srgbClr val="000000"/>
                </a:solidFill>
                <a:latin typeface="Times New Roman" panose="02020603050405020304" pitchFamily="18" charset="0"/>
                <a:cs typeface="Times New Roman" panose="02020603050405020304" pitchFamily="18" charset="0"/>
              </a:rPr>
              <a:t>，继续试探。</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0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0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0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922655" y="549275"/>
            <a:ext cx="10354310" cy="569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30000"/>
              </a:lnSpc>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在一般情况下，若</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k</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和</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k</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分别是从</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到</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k</a:t>
            </a:r>
            <a:r>
              <a:rPr kumimoji="1" lang="zh-CN" altLang="en-US" sz="2400" dirty="0">
                <a:solidFill>
                  <a:srgbClr val="000000"/>
                </a:solidFill>
                <a:latin typeface="Times New Roman" panose="02020603050405020304" pitchFamily="18" charset="0"/>
                <a:cs typeface="Times New Roman" panose="02020603050405020304" pitchFamily="18" charset="0"/>
              </a:rPr>
              <a:t>和从</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k</a:t>
            </a:r>
            <a:r>
              <a:rPr kumimoji="1" lang="zh-CN" altLang="en-US" sz="2400" dirty="0">
                <a:solidFill>
                  <a:srgbClr val="000000"/>
                </a:solidFill>
                <a:latin typeface="Times New Roman" panose="02020603050405020304" pitchFamily="18" charset="0"/>
                <a:cs typeface="Times New Roman" panose="02020603050405020304" pitchFamily="18" charset="0"/>
              </a:rPr>
              <a:t>到</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zh-CN" altLang="en-US" sz="2400" dirty="0">
                <a:solidFill>
                  <a:srgbClr val="000000"/>
                </a:solidFill>
                <a:latin typeface="Times New Roman" panose="02020603050405020304" pitchFamily="18" charset="0"/>
                <a:cs typeface="Times New Roman" panose="02020603050405020304" pitchFamily="18" charset="0"/>
              </a:rPr>
              <a:t>的</a:t>
            </a:r>
            <a:r>
              <a:rPr kumimoji="1" lang="zh-CN" altLang="en-US" sz="2400" b="1" dirty="0">
                <a:solidFill>
                  <a:srgbClr val="FF0000"/>
                </a:solidFill>
                <a:latin typeface="Times New Roman" panose="02020603050405020304" pitchFamily="18" charset="0"/>
                <a:cs typeface="Times New Roman" panose="02020603050405020304" pitchFamily="18" charset="0"/>
              </a:rPr>
              <a:t>中间顶点序号不大于</a:t>
            </a:r>
            <a:r>
              <a:rPr kumimoji="1" lang="en-US" altLang="zh-CN" sz="2400" b="1" dirty="0">
                <a:solidFill>
                  <a:srgbClr val="FF0000"/>
                </a:solidFill>
                <a:latin typeface="Times New Roman" panose="02020603050405020304" pitchFamily="18" charset="0"/>
                <a:cs typeface="Times New Roman" panose="02020603050405020304" pitchFamily="18" charset="0"/>
              </a:rPr>
              <a:t>k-1</a:t>
            </a:r>
            <a:r>
              <a:rPr kumimoji="1" lang="zh-CN" altLang="en-US" sz="2400" b="1" dirty="0">
                <a:solidFill>
                  <a:srgbClr val="FF0000"/>
                </a:solidFill>
                <a:latin typeface="Times New Roman" panose="02020603050405020304" pitchFamily="18" charset="0"/>
                <a:cs typeface="Times New Roman" panose="02020603050405020304" pitchFamily="18" charset="0"/>
              </a:rPr>
              <a:t>的最短路径</a:t>
            </a:r>
            <a:r>
              <a:rPr kumimoji="1" lang="zh-CN" altLang="en-US" sz="2400" dirty="0">
                <a:solidFill>
                  <a:srgbClr val="000000"/>
                </a:solidFill>
                <a:latin typeface="Times New Roman" panose="02020603050405020304" pitchFamily="18" charset="0"/>
                <a:cs typeface="Times New Roman" panose="02020603050405020304" pitchFamily="18" charset="0"/>
              </a:rPr>
              <a:t>，则将</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k</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和已经得到的从</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到</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zh-CN" altLang="en-US" sz="2400" dirty="0">
                <a:solidFill>
                  <a:srgbClr val="000000"/>
                </a:solidFill>
                <a:latin typeface="Times New Roman" panose="02020603050405020304" pitchFamily="18" charset="0"/>
                <a:cs typeface="Times New Roman" panose="02020603050405020304" pitchFamily="18" charset="0"/>
              </a:rPr>
              <a:t>且</a:t>
            </a:r>
            <a:r>
              <a:rPr kumimoji="1" lang="zh-CN" altLang="en-US" sz="2400" b="1" dirty="0">
                <a:solidFill>
                  <a:srgbClr val="FF0000"/>
                </a:solidFill>
                <a:latin typeface="Times New Roman" panose="02020603050405020304" pitchFamily="18" charset="0"/>
                <a:cs typeface="Times New Roman" panose="02020603050405020304" pitchFamily="18" charset="0"/>
              </a:rPr>
              <a:t>中间顶点序号不大于</a:t>
            </a:r>
            <a:r>
              <a:rPr kumimoji="1" lang="en-US" altLang="zh-CN" sz="2400" b="1" dirty="0">
                <a:solidFill>
                  <a:srgbClr val="FF0000"/>
                </a:solidFill>
                <a:latin typeface="Times New Roman" panose="02020603050405020304" pitchFamily="18" charset="0"/>
                <a:cs typeface="Times New Roman" panose="02020603050405020304" pitchFamily="18" charset="0"/>
              </a:rPr>
              <a:t>k-1</a:t>
            </a:r>
            <a:r>
              <a:rPr kumimoji="1" lang="zh-CN" altLang="en-US" sz="2400" b="1" dirty="0">
                <a:solidFill>
                  <a:srgbClr val="FF0000"/>
                </a:solidFill>
                <a:latin typeface="Times New Roman" panose="02020603050405020304" pitchFamily="18" charset="0"/>
                <a:cs typeface="Times New Roman" panose="02020603050405020304" pitchFamily="18" charset="0"/>
              </a:rPr>
              <a:t>的最短路径</a:t>
            </a:r>
            <a:r>
              <a:rPr kumimoji="1" lang="zh-CN" altLang="en-US" sz="2400" dirty="0">
                <a:solidFill>
                  <a:srgbClr val="000000"/>
                </a:solidFill>
                <a:latin typeface="Times New Roman" panose="02020603050405020304" pitchFamily="18" charset="0"/>
                <a:cs typeface="Times New Roman" panose="02020603050405020304" pitchFamily="18" charset="0"/>
              </a:rPr>
              <a:t>比较，其长度较短者便是从</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到</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zh-CN" altLang="en-US" sz="2400" dirty="0">
                <a:solidFill>
                  <a:srgbClr val="000000"/>
                </a:solidFill>
                <a:latin typeface="Times New Roman" panose="02020603050405020304" pitchFamily="18" charset="0"/>
                <a:cs typeface="Times New Roman" panose="02020603050405020304" pitchFamily="18" charset="0"/>
              </a:rPr>
              <a:t>的中间顶点序号不大于</a:t>
            </a:r>
            <a:r>
              <a:rPr kumimoji="1" lang="en-US" altLang="zh-CN" sz="2400" dirty="0">
                <a:solidFill>
                  <a:srgbClr val="000000"/>
                </a:solidFill>
                <a:latin typeface="Times New Roman" panose="02020603050405020304" pitchFamily="18" charset="0"/>
                <a:cs typeface="Times New Roman" panose="02020603050405020304" pitchFamily="18" charset="0"/>
              </a:rPr>
              <a:t>k</a:t>
            </a:r>
            <a:r>
              <a:rPr kumimoji="1" lang="zh-CN" altLang="en-US" sz="2400" dirty="0">
                <a:solidFill>
                  <a:srgbClr val="000000"/>
                </a:solidFill>
                <a:latin typeface="Times New Roman" panose="02020603050405020304" pitchFamily="18" charset="0"/>
                <a:cs typeface="Times New Roman" panose="02020603050405020304" pitchFamily="18" charset="0"/>
              </a:rPr>
              <a:t>的最短路径。</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30000"/>
              </a:lnSpc>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这样，在经过</a:t>
            </a:r>
            <a:r>
              <a:rPr kumimoji="1" lang="en-US" altLang="zh-CN" sz="2400" dirty="0">
                <a:solidFill>
                  <a:srgbClr val="000000"/>
                </a:solidFill>
                <a:latin typeface="Times New Roman" panose="02020603050405020304" pitchFamily="18" charset="0"/>
                <a:cs typeface="Times New Roman" panose="02020603050405020304" pitchFamily="18" charset="0"/>
              </a:rPr>
              <a:t>n</a:t>
            </a:r>
            <a:r>
              <a:rPr kumimoji="1" lang="zh-CN" altLang="en-US" sz="2400" dirty="0">
                <a:solidFill>
                  <a:srgbClr val="000000"/>
                </a:solidFill>
                <a:latin typeface="Times New Roman" panose="02020603050405020304" pitchFamily="18" charset="0"/>
                <a:cs typeface="Times New Roman" panose="02020603050405020304" pitchFamily="18" charset="0"/>
              </a:rPr>
              <a:t>次比较后，最后求得的必是从</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到</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zh-CN" altLang="en-US" sz="2400" dirty="0">
                <a:solidFill>
                  <a:srgbClr val="000000"/>
                </a:solidFill>
                <a:latin typeface="Times New Roman" panose="02020603050405020304" pitchFamily="18" charset="0"/>
                <a:cs typeface="Times New Roman" panose="02020603050405020304" pitchFamily="18" charset="0"/>
              </a:rPr>
              <a:t>的最短路径。</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30000"/>
              </a:lnSpc>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我们用</a:t>
            </a:r>
            <a:r>
              <a:rPr kumimoji="1" lang="en-US" altLang="zh-CN" sz="2400" dirty="0">
                <a:solidFill>
                  <a:srgbClr val="000000"/>
                </a:solidFill>
                <a:latin typeface="Times New Roman" panose="02020603050405020304" pitchFamily="18" charset="0"/>
                <a:cs typeface="Times New Roman" panose="02020603050405020304" pitchFamily="18" charset="0"/>
              </a:rPr>
              <a:t>n</a:t>
            </a:r>
            <a:r>
              <a:rPr kumimoji="1" lang="zh-CN" altLang="en-US" sz="2400" dirty="0">
                <a:solidFill>
                  <a:srgbClr val="000000"/>
                </a:solidFill>
                <a:latin typeface="Times New Roman" panose="02020603050405020304" pitchFamily="18" charset="0"/>
                <a:cs typeface="Times New Roman" panose="02020603050405020304" pitchFamily="18" charset="0"/>
              </a:rPr>
              <a:t>阶矩阵来存放所有顶点之间的最短路径。</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zh-CN" altLang="en-US" sz="2400" dirty="0">
                <a:solidFill>
                  <a:srgbClr val="FF0000"/>
                </a:solidFill>
                <a:latin typeface="Times New Roman" panose="02020603050405020304" pitchFamily="18" charset="0"/>
                <a:cs typeface="Times New Roman" panose="02020603050405020304" pitchFamily="18" charset="0"/>
              </a:rPr>
              <a:t>初始化	</a:t>
            </a:r>
            <a:r>
              <a:rPr kumimoji="1" lang="en-US" altLang="zh-CN" sz="2400" dirty="0">
                <a:solidFill>
                  <a:srgbClr val="FF0000"/>
                </a:solidFill>
                <a:latin typeface="Times New Roman" panose="02020603050405020304" pitchFamily="18" charset="0"/>
                <a:cs typeface="Times New Roman" panose="02020603050405020304" pitchFamily="18" charset="0"/>
              </a:rPr>
              <a:t>D</a:t>
            </a:r>
            <a:r>
              <a:rPr kumimoji="1" lang="en-US" altLang="zh-CN" sz="2400" baseline="30000" dirty="0">
                <a:solidFill>
                  <a:srgbClr val="FF0000"/>
                </a:solidFill>
                <a:latin typeface="Times New Roman" panose="02020603050405020304" pitchFamily="18" charset="0"/>
                <a:cs typeface="Times New Roman" panose="02020603050405020304" pitchFamily="18" charset="0"/>
              </a:rPr>
              <a:t>(-1)</a:t>
            </a:r>
            <a:r>
              <a:rPr kumimoji="1" lang="en-US" altLang="zh-CN" sz="2400" dirty="0">
                <a:solidFill>
                  <a:srgbClr val="FF0000"/>
                </a:solidFill>
                <a:latin typeface="Times New Roman" panose="02020603050405020304" pitchFamily="18" charset="0"/>
                <a:cs typeface="Times New Roman" panose="02020603050405020304" pitchFamily="18" charset="0"/>
              </a:rPr>
              <a:t>[i][j] = arcs[i][j]</a:t>
            </a:r>
            <a:endParaRPr kumimoji="1" lang="en-US" altLang="zh-CN" sz="2400" dirty="0">
              <a:solidFill>
                <a:srgbClr val="FF0000"/>
              </a:solidFill>
              <a:latin typeface="Times New Roman" panose="02020603050405020304" pitchFamily="18" charset="0"/>
              <a:cs typeface="Times New Roman" panose="02020603050405020304" pitchFamily="18" charset="0"/>
            </a:endParaRPr>
          </a:p>
          <a:p>
            <a:pPr>
              <a:lnSpc>
                <a:spcPct val="130000"/>
              </a:lnSpc>
            </a:pPr>
            <a:r>
              <a:rPr kumimoji="1" lang="en-US" altLang="zh-CN" sz="2400" dirty="0">
                <a:solidFill>
                  <a:srgbClr val="FF0000"/>
                </a:solidFill>
                <a:latin typeface="Times New Roman" panose="02020603050405020304" pitchFamily="18" charset="0"/>
                <a:cs typeface="Times New Roman" panose="02020603050405020304" pitchFamily="18" charset="0"/>
              </a:rPr>
              <a:t>        </a:t>
            </a:r>
            <a:r>
              <a:rPr kumimoji="1" lang="zh-CN" altLang="en-US" sz="2400" dirty="0">
                <a:solidFill>
                  <a:srgbClr val="FF0000"/>
                </a:solidFill>
                <a:latin typeface="Times New Roman" panose="02020603050405020304" pitchFamily="18" charset="0"/>
                <a:cs typeface="Times New Roman" panose="02020603050405020304" pitchFamily="18" charset="0"/>
              </a:rPr>
              <a:t>加入顶点</a:t>
            </a:r>
            <a:r>
              <a:rPr kumimoji="1" lang="en-US" altLang="zh-CN" sz="2400" dirty="0" err="1">
                <a:solidFill>
                  <a:srgbClr val="FF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FF0000"/>
                </a:solidFill>
                <a:latin typeface="Times New Roman" panose="02020603050405020304" pitchFamily="18" charset="0"/>
                <a:cs typeface="Times New Roman" panose="02020603050405020304" pitchFamily="18" charset="0"/>
              </a:rPr>
              <a:t>k</a:t>
            </a:r>
            <a:r>
              <a:rPr kumimoji="1" lang="zh-CN" altLang="en-US" sz="2400" dirty="0">
                <a:solidFill>
                  <a:srgbClr val="FF0000"/>
                </a:solidFill>
                <a:latin typeface="Times New Roman" panose="02020603050405020304" pitchFamily="18" charset="0"/>
                <a:cs typeface="Times New Roman" panose="02020603050405020304" pitchFamily="18" charset="0"/>
              </a:rPr>
              <a:t>后，有</a:t>
            </a:r>
            <a:endParaRPr kumimoji="1" lang="zh-CN" altLang="en-US" sz="2400" dirty="0">
              <a:solidFill>
                <a:srgbClr val="FF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rgbClr val="FF0000"/>
                </a:solidFill>
                <a:latin typeface="Times New Roman" panose="02020603050405020304" pitchFamily="18" charset="0"/>
                <a:cs typeface="Times New Roman" panose="02020603050405020304" pitchFamily="18" charset="0"/>
              </a:rPr>
              <a:t>         </a:t>
            </a:r>
            <a:r>
              <a:rPr kumimoji="1" lang="en-US" altLang="zh-CN" sz="2400" dirty="0">
                <a:solidFill>
                  <a:srgbClr val="FF0000"/>
                </a:solidFill>
                <a:latin typeface="Times New Roman" panose="02020603050405020304" pitchFamily="18" charset="0"/>
                <a:cs typeface="Times New Roman" panose="02020603050405020304" pitchFamily="18" charset="0"/>
              </a:rPr>
              <a:t>D</a:t>
            </a:r>
            <a:r>
              <a:rPr kumimoji="1" lang="en-US" altLang="zh-CN" sz="2400" baseline="30000" dirty="0">
                <a:solidFill>
                  <a:srgbClr val="FF0000"/>
                </a:solidFill>
                <a:latin typeface="Times New Roman" panose="02020603050405020304" pitchFamily="18" charset="0"/>
                <a:cs typeface="Times New Roman" panose="02020603050405020304" pitchFamily="18" charset="0"/>
              </a:rPr>
              <a:t>(k)</a:t>
            </a:r>
            <a:r>
              <a:rPr kumimoji="1" lang="en-US" altLang="zh-CN" sz="2400" dirty="0">
                <a:solidFill>
                  <a:srgbClr val="FF0000"/>
                </a:solidFill>
                <a:latin typeface="Times New Roman" panose="02020603050405020304" pitchFamily="18" charset="0"/>
                <a:cs typeface="Times New Roman" panose="02020603050405020304" pitchFamily="18" charset="0"/>
              </a:rPr>
              <a:t>[i][j] = Min{D</a:t>
            </a:r>
            <a:r>
              <a:rPr kumimoji="1" lang="en-US" altLang="zh-CN" sz="2400" baseline="30000" dirty="0">
                <a:solidFill>
                  <a:srgbClr val="FF0000"/>
                </a:solidFill>
                <a:latin typeface="Times New Roman" panose="02020603050405020304" pitchFamily="18" charset="0"/>
                <a:cs typeface="Times New Roman" panose="02020603050405020304" pitchFamily="18" charset="0"/>
              </a:rPr>
              <a:t>(k-1)</a:t>
            </a:r>
            <a:r>
              <a:rPr kumimoji="1" lang="en-US" altLang="zh-CN" sz="2400" dirty="0">
                <a:solidFill>
                  <a:srgbClr val="FF0000"/>
                </a:solidFill>
                <a:latin typeface="Times New Roman" panose="02020603050405020304" pitchFamily="18" charset="0"/>
                <a:cs typeface="Times New Roman" panose="02020603050405020304" pitchFamily="18" charset="0"/>
              </a:rPr>
              <a:t>[i][j], D</a:t>
            </a:r>
            <a:r>
              <a:rPr kumimoji="1" lang="en-US" altLang="zh-CN" sz="2400" baseline="30000" dirty="0">
                <a:solidFill>
                  <a:srgbClr val="FF0000"/>
                </a:solidFill>
                <a:latin typeface="Times New Roman" panose="02020603050405020304" pitchFamily="18" charset="0"/>
                <a:cs typeface="Times New Roman" panose="02020603050405020304" pitchFamily="18" charset="0"/>
              </a:rPr>
              <a:t>(k-1)</a:t>
            </a:r>
            <a:r>
              <a:rPr kumimoji="1" lang="en-US" altLang="zh-CN" sz="2400" dirty="0">
                <a:solidFill>
                  <a:srgbClr val="FF0000"/>
                </a:solidFill>
                <a:latin typeface="Times New Roman" panose="02020603050405020304" pitchFamily="18" charset="0"/>
                <a:cs typeface="Times New Roman" panose="02020603050405020304" pitchFamily="18" charset="0"/>
              </a:rPr>
              <a:t>[i][k]+D</a:t>
            </a:r>
            <a:r>
              <a:rPr kumimoji="1" lang="en-US" altLang="zh-CN" sz="2400" baseline="30000" dirty="0">
                <a:solidFill>
                  <a:srgbClr val="FF0000"/>
                </a:solidFill>
                <a:latin typeface="Times New Roman" panose="02020603050405020304" pitchFamily="18" charset="0"/>
                <a:cs typeface="Times New Roman" panose="02020603050405020304" pitchFamily="18" charset="0"/>
              </a:rPr>
              <a:t>(k-1)</a:t>
            </a:r>
            <a:r>
              <a:rPr kumimoji="1" lang="en-US" altLang="zh-CN" sz="2400" dirty="0">
                <a:solidFill>
                  <a:srgbClr val="FF0000"/>
                </a:solidFill>
                <a:latin typeface="Times New Roman" panose="02020603050405020304" pitchFamily="18" charset="0"/>
                <a:cs typeface="Times New Roman" panose="02020603050405020304" pitchFamily="18" charset="0"/>
              </a:rPr>
              <a:t>[k][j]}</a:t>
            </a:r>
            <a:endParaRPr kumimoji="1" lang="en-US" altLang="zh-CN" sz="2400" dirty="0">
              <a:solidFill>
                <a:srgbClr val="FF0000"/>
              </a:solidFill>
              <a:latin typeface="Times New Roman" panose="02020603050405020304" pitchFamily="18" charset="0"/>
              <a:cs typeface="Times New Roman" panose="02020603050405020304" pitchFamily="18" charset="0"/>
            </a:endParaRPr>
          </a:p>
          <a:p>
            <a:pPr>
              <a:lnSpc>
                <a:spcPct val="130000"/>
              </a:lnSpc>
            </a:pPr>
            <a:r>
              <a:rPr kumimoji="1" lang="en-US" altLang="zh-CN" sz="2400" dirty="0">
                <a:solidFill>
                  <a:srgbClr val="FF0000"/>
                </a:solidFill>
                <a:latin typeface="Times New Roman" panose="02020603050405020304" pitchFamily="18" charset="0"/>
                <a:cs typeface="Times New Roman" panose="02020603050405020304" pitchFamily="18" charset="0"/>
              </a:rPr>
              <a:t>		0&lt;= k &lt;= n-1</a:t>
            </a:r>
            <a:endParaRPr kumimoji="1" lang="en-US" altLang="zh-CN" sz="2400" dirty="0">
              <a:solidFill>
                <a:srgbClr val="FF0000"/>
              </a:solidFill>
              <a:latin typeface="Times New Roman" panose="02020603050405020304" pitchFamily="18" charset="0"/>
              <a:cs typeface="Times New Roman" panose="02020603050405020304" pitchFamily="18" charset="0"/>
            </a:endParaRPr>
          </a:p>
          <a:p>
            <a:pPr>
              <a:lnSpc>
                <a:spcPct val="110000"/>
              </a:lnSpc>
            </a:pP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10000"/>
              </a:lnSpc>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该算法的时间复杂度为</a:t>
            </a:r>
            <a:r>
              <a:rPr kumimoji="1" lang="en-US" altLang="zh-CN" sz="2400" dirty="0">
                <a:solidFill>
                  <a:srgbClr val="FF0000"/>
                </a:solidFill>
                <a:latin typeface="Times New Roman" panose="02020603050405020304" pitchFamily="18" charset="0"/>
                <a:cs typeface="Times New Roman" panose="02020603050405020304" pitchFamily="18" charset="0"/>
              </a:rPr>
              <a:t>O(</a:t>
            </a:r>
            <a:r>
              <a:rPr kumimoji="1" lang="en-US" altLang="zh-CN" sz="2400" i="1" dirty="0">
                <a:solidFill>
                  <a:srgbClr val="FF0000"/>
                </a:solidFill>
                <a:latin typeface="Times New Roman" panose="02020603050405020304" pitchFamily="18" charset="0"/>
                <a:cs typeface="Times New Roman" panose="02020603050405020304" pitchFamily="18" charset="0"/>
              </a:rPr>
              <a:t>n</a:t>
            </a:r>
            <a:r>
              <a:rPr kumimoji="1" lang="en-US" altLang="zh-CN" sz="2400" baseline="30000" dirty="0">
                <a:solidFill>
                  <a:srgbClr val="FF0000"/>
                </a:solidFill>
                <a:latin typeface="Times New Roman" panose="02020603050405020304" pitchFamily="18" charset="0"/>
                <a:cs typeface="Times New Roman" panose="02020603050405020304" pitchFamily="18" charset="0"/>
              </a:rPr>
              <a:t>3</a:t>
            </a:r>
            <a:r>
              <a:rPr kumimoji="1" lang="en-US" altLang="zh-CN" sz="2400" dirty="0">
                <a:solidFill>
                  <a:srgbClr val="FF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，为什么</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8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981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981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98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8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73" name="Oval 17"/>
          <p:cNvSpPr>
            <a:spLocks noChangeArrowheads="1"/>
          </p:cNvSpPr>
          <p:nvPr>
            <p:custDataLst>
              <p:tags r:id="rId1"/>
            </p:custDataLst>
          </p:nvPr>
        </p:nvSpPr>
        <p:spPr bwMode="auto">
          <a:xfrm>
            <a:off x="9048750" y="3886200"/>
            <a:ext cx="287338" cy="358775"/>
          </a:xfrm>
          <a:prstGeom prst="ellipse">
            <a:avLst/>
          </a:prstGeom>
          <a:solidFill>
            <a:schemeClr val="accent1"/>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24274" name="Oval 18"/>
          <p:cNvSpPr>
            <a:spLocks noChangeArrowheads="1"/>
          </p:cNvSpPr>
          <p:nvPr>
            <p:custDataLst>
              <p:tags r:id="rId2"/>
            </p:custDataLst>
          </p:nvPr>
        </p:nvSpPr>
        <p:spPr bwMode="auto">
          <a:xfrm>
            <a:off x="8183563" y="4321175"/>
            <a:ext cx="287337" cy="358775"/>
          </a:xfrm>
          <a:prstGeom prst="ellipse">
            <a:avLst/>
          </a:prstGeom>
          <a:solidFill>
            <a:schemeClr val="accent1"/>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24265" name="Oval 9"/>
          <p:cNvSpPr>
            <a:spLocks noChangeArrowheads="1"/>
          </p:cNvSpPr>
          <p:nvPr>
            <p:custDataLst>
              <p:tags r:id="rId3"/>
            </p:custDataLst>
          </p:nvPr>
        </p:nvSpPr>
        <p:spPr bwMode="auto">
          <a:xfrm>
            <a:off x="7391400" y="3898900"/>
            <a:ext cx="287338" cy="358775"/>
          </a:xfrm>
          <a:prstGeom prst="ellipse">
            <a:avLst/>
          </a:prstGeom>
          <a:solidFill>
            <a:schemeClr val="accent1"/>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24266" name="Oval 10"/>
          <p:cNvSpPr>
            <a:spLocks noChangeArrowheads="1"/>
          </p:cNvSpPr>
          <p:nvPr>
            <p:custDataLst>
              <p:tags r:id="rId4"/>
            </p:custDataLst>
          </p:nvPr>
        </p:nvSpPr>
        <p:spPr bwMode="auto">
          <a:xfrm>
            <a:off x="6959600" y="3457575"/>
            <a:ext cx="287338" cy="358775"/>
          </a:xfrm>
          <a:prstGeom prst="ellipse">
            <a:avLst/>
          </a:prstGeom>
          <a:solidFill>
            <a:schemeClr val="accent1"/>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24264" name="Oval 8"/>
          <p:cNvSpPr>
            <a:spLocks noChangeArrowheads="1"/>
          </p:cNvSpPr>
          <p:nvPr>
            <p:custDataLst>
              <p:tags r:id="rId5"/>
            </p:custDataLst>
          </p:nvPr>
        </p:nvSpPr>
        <p:spPr bwMode="auto">
          <a:xfrm>
            <a:off x="5232400" y="3481388"/>
            <a:ext cx="287338" cy="358775"/>
          </a:xfrm>
          <a:prstGeom prst="ellipse">
            <a:avLst/>
          </a:prstGeom>
          <a:solidFill>
            <a:schemeClr val="accent1"/>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24263" name="Oval 7"/>
          <p:cNvSpPr>
            <a:spLocks noChangeArrowheads="1"/>
          </p:cNvSpPr>
          <p:nvPr>
            <p:custDataLst>
              <p:tags r:id="rId6"/>
            </p:custDataLst>
          </p:nvPr>
        </p:nvSpPr>
        <p:spPr bwMode="auto">
          <a:xfrm>
            <a:off x="4800600" y="4337050"/>
            <a:ext cx="287338" cy="358775"/>
          </a:xfrm>
          <a:prstGeom prst="ellipse">
            <a:avLst/>
          </a:prstGeom>
          <a:solidFill>
            <a:schemeClr val="accent1"/>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4324" name="Oval 4"/>
          <p:cNvSpPr>
            <a:spLocks noChangeArrowheads="1"/>
          </p:cNvSpPr>
          <p:nvPr>
            <p:custDataLst>
              <p:tags r:id="rId7"/>
            </p:custDataLst>
          </p:nvPr>
        </p:nvSpPr>
        <p:spPr bwMode="auto">
          <a:xfrm>
            <a:off x="2640013" y="620713"/>
            <a:ext cx="431800" cy="431800"/>
          </a:xfrm>
          <a:prstGeom prst="ellipse">
            <a:avLst/>
          </a:prstGeom>
          <a:solidFill>
            <a:schemeClr val="accent3"/>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FF"/>
                </a:solidFill>
                <a:latin typeface="Times New Roman" panose="02020603050405020304" pitchFamily="18" charset="0"/>
                <a:cs typeface="Times New Roman" panose="02020603050405020304" pitchFamily="18" charset="0"/>
              </a:rPr>
              <a:t>A</a:t>
            </a:r>
            <a:endParaRPr lang="en-US" altLang="zh-CN" b="1" baseline="-25000" dirty="0">
              <a:solidFill>
                <a:srgbClr val="FFFFFF"/>
              </a:solidFill>
              <a:latin typeface="Times New Roman" panose="02020603050405020304" pitchFamily="18" charset="0"/>
              <a:cs typeface="Times New Roman" panose="02020603050405020304" pitchFamily="18" charset="0"/>
            </a:endParaRPr>
          </a:p>
        </p:txBody>
      </p:sp>
      <p:sp>
        <p:nvSpPr>
          <p:cNvPr id="184325" name="Oval 5"/>
          <p:cNvSpPr>
            <a:spLocks noChangeArrowheads="1"/>
          </p:cNvSpPr>
          <p:nvPr>
            <p:custDataLst>
              <p:tags r:id="rId8"/>
            </p:custDataLst>
          </p:nvPr>
        </p:nvSpPr>
        <p:spPr bwMode="auto">
          <a:xfrm>
            <a:off x="4151313" y="620713"/>
            <a:ext cx="431800" cy="431800"/>
          </a:xfrm>
          <a:prstGeom prst="ellipse">
            <a:avLst/>
          </a:prstGeom>
          <a:solidFill>
            <a:schemeClr val="accent3"/>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FF"/>
                </a:solidFill>
                <a:latin typeface="Times New Roman" panose="02020603050405020304" pitchFamily="18" charset="0"/>
                <a:cs typeface="Times New Roman" panose="02020603050405020304" pitchFamily="18" charset="0"/>
              </a:rPr>
              <a:t>B</a:t>
            </a:r>
            <a:endParaRPr lang="en-US" altLang="zh-CN" b="1" baseline="-25000" dirty="0">
              <a:solidFill>
                <a:srgbClr val="FFFFFF"/>
              </a:solidFill>
              <a:latin typeface="Times New Roman" panose="02020603050405020304" pitchFamily="18" charset="0"/>
              <a:cs typeface="Times New Roman" panose="02020603050405020304" pitchFamily="18" charset="0"/>
            </a:endParaRPr>
          </a:p>
        </p:txBody>
      </p:sp>
      <p:sp>
        <p:nvSpPr>
          <p:cNvPr id="184326" name="Oval 6"/>
          <p:cNvSpPr>
            <a:spLocks noChangeArrowheads="1"/>
          </p:cNvSpPr>
          <p:nvPr>
            <p:custDataLst>
              <p:tags r:id="rId9"/>
            </p:custDataLst>
          </p:nvPr>
        </p:nvSpPr>
        <p:spPr bwMode="auto">
          <a:xfrm>
            <a:off x="3395663" y="2060575"/>
            <a:ext cx="431800" cy="431800"/>
          </a:xfrm>
          <a:prstGeom prst="ellipse">
            <a:avLst/>
          </a:prstGeom>
          <a:solidFill>
            <a:schemeClr val="accent3"/>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FF"/>
                </a:solidFill>
                <a:latin typeface="Times New Roman" panose="02020603050405020304" pitchFamily="18" charset="0"/>
                <a:cs typeface="Times New Roman" panose="02020603050405020304" pitchFamily="18" charset="0"/>
              </a:rPr>
              <a:t>C</a:t>
            </a:r>
            <a:endParaRPr lang="en-US" altLang="zh-CN" b="1" baseline="-25000" dirty="0">
              <a:solidFill>
                <a:srgbClr val="FFFFFF"/>
              </a:solidFill>
              <a:latin typeface="Times New Roman" panose="02020603050405020304" pitchFamily="18" charset="0"/>
              <a:cs typeface="Times New Roman" panose="02020603050405020304" pitchFamily="18" charset="0"/>
            </a:endParaRPr>
          </a:p>
        </p:txBody>
      </p:sp>
      <p:cxnSp>
        <p:nvCxnSpPr>
          <p:cNvPr id="184327" name="AutoShape 7"/>
          <p:cNvCxnSpPr>
            <a:cxnSpLocks noChangeShapeType="1"/>
            <a:stCxn id="184325" idx="0"/>
            <a:endCxn id="184324" idx="0"/>
          </p:cNvCxnSpPr>
          <p:nvPr>
            <p:custDataLst>
              <p:tags r:id="rId10"/>
            </p:custDataLst>
          </p:nvPr>
        </p:nvCxnSpPr>
        <p:spPr bwMode="auto">
          <a:xfrm rot="16200000" flipH="1" flipV="1">
            <a:off x="3610769" y="-134143"/>
            <a:ext cx="1587" cy="1511300"/>
          </a:xfrm>
          <a:prstGeom prst="curvedConnector3">
            <a:avLst>
              <a:gd name="adj1" fmla="val -14400000"/>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28" name="AutoShape 8"/>
          <p:cNvCxnSpPr>
            <a:cxnSpLocks noChangeShapeType="1"/>
            <a:stCxn id="184324" idx="6"/>
            <a:endCxn id="184325" idx="2"/>
          </p:cNvCxnSpPr>
          <p:nvPr>
            <p:custDataLst>
              <p:tags r:id="rId11"/>
            </p:custDataLst>
          </p:nvPr>
        </p:nvCxnSpPr>
        <p:spPr bwMode="auto">
          <a:xfrm>
            <a:off x="3071813" y="836613"/>
            <a:ext cx="1079500" cy="0"/>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29" name="AutoShape 9"/>
          <p:cNvCxnSpPr>
            <a:cxnSpLocks noChangeShapeType="1"/>
            <a:stCxn id="184324" idx="5"/>
            <a:endCxn id="184326" idx="1"/>
          </p:cNvCxnSpPr>
          <p:nvPr>
            <p:custDataLst>
              <p:tags r:id="rId12"/>
            </p:custDataLst>
          </p:nvPr>
        </p:nvCxnSpPr>
        <p:spPr bwMode="auto">
          <a:xfrm rot="16200000" flipH="1">
            <a:off x="2666207" y="1331119"/>
            <a:ext cx="1135062" cy="450850"/>
          </a:xfrm>
          <a:prstGeom prst="curvedConnector3">
            <a:avLst>
              <a:gd name="adj1" fmla="val 4993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30" name="AutoShape 10"/>
          <p:cNvCxnSpPr>
            <a:cxnSpLocks noChangeShapeType="1"/>
            <a:stCxn id="184326" idx="2"/>
            <a:endCxn id="184324" idx="3"/>
          </p:cNvCxnSpPr>
          <p:nvPr>
            <p:custDataLst>
              <p:tags r:id="rId13"/>
            </p:custDataLst>
          </p:nvPr>
        </p:nvCxnSpPr>
        <p:spPr bwMode="auto">
          <a:xfrm rot="10800000">
            <a:off x="2703513" y="989013"/>
            <a:ext cx="692150" cy="1287462"/>
          </a:xfrm>
          <a:prstGeom prst="curvedConnector2">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31" name="AutoShape 11"/>
          <p:cNvCxnSpPr>
            <a:cxnSpLocks noChangeShapeType="1"/>
            <a:stCxn id="184325" idx="4"/>
            <a:endCxn id="184326" idx="6"/>
          </p:cNvCxnSpPr>
          <p:nvPr>
            <p:custDataLst>
              <p:tags r:id="rId14"/>
            </p:custDataLst>
          </p:nvPr>
        </p:nvCxnSpPr>
        <p:spPr bwMode="auto">
          <a:xfrm rot="5400000">
            <a:off x="3485357" y="1394619"/>
            <a:ext cx="1223962" cy="539750"/>
          </a:xfrm>
          <a:prstGeom prst="curvedConnector2">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332" name="Text Box 12"/>
          <p:cNvSpPr txBox="1">
            <a:spLocks noChangeArrowheads="1"/>
          </p:cNvSpPr>
          <p:nvPr>
            <p:custDataLst>
              <p:tags r:id="rId15"/>
            </p:custDataLst>
          </p:nvPr>
        </p:nvSpPr>
        <p:spPr bwMode="auto">
          <a:xfrm>
            <a:off x="3411538" y="6350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6</a:t>
            </a:r>
            <a:endParaRPr lang="en-US" altLang="zh-CN">
              <a:solidFill>
                <a:schemeClr val="dk1"/>
              </a:solidFill>
            </a:endParaRPr>
          </a:p>
        </p:txBody>
      </p:sp>
      <p:sp>
        <p:nvSpPr>
          <p:cNvPr id="184333" name="Text Box 13"/>
          <p:cNvSpPr txBox="1">
            <a:spLocks noChangeArrowheads="1"/>
          </p:cNvSpPr>
          <p:nvPr>
            <p:custDataLst>
              <p:tags r:id="rId16"/>
            </p:custDataLst>
          </p:nvPr>
        </p:nvSpPr>
        <p:spPr bwMode="auto">
          <a:xfrm>
            <a:off x="3432175" y="47625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4</a:t>
            </a:r>
            <a:endParaRPr lang="en-US" altLang="zh-CN">
              <a:solidFill>
                <a:schemeClr val="dk1"/>
              </a:solidFill>
            </a:endParaRPr>
          </a:p>
        </p:txBody>
      </p:sp>
      <p:sp>
        <p:nvSpPr>
          <p:cNvPr id="184334" name="Text Box 14"/>
          <p:cNvSpPr txBox="1">
            <a:spLocks noChangeArrowheads="1"/>
          </p:cNvSpPr>
          <p:nvPr>
            <p:custDataLst>
              <p:tags r:id="rId17"/>
            </p:custDataLst>
          </p:nvPr>
        </p:nvSpPr>
        <p:spPr bwMode="auto">
          <a:xfrm>
            <a:off x="3287713" y="1268413"/>
            <a:ext cx="41973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11</a:t>
            </a:r>
            <a:endParaRPr lang="en-US" altLang="zh-CN">
              <a:solidFill>
                <a:schemeClr val="dk1"/>
              </a:solidFill>
            </a:endParaRPr>
          </a:p>
        </p:txBody>
      </p:sp>
      <p:sp>
        <p:nvSpPr>
          <p:cNvPr id="184335" name="Text Box 15"/>
          <p:cNvSpPr txBox="1">
            <a:spLocks noChangeArrowheads="1"/>
          </p:cNvSpPr>
          <p:nvPr>
            <p:custDataLst>
              <p:tags r:id="rId18"/>
            </p:custDataLst>
          </p:nvPr>
        </p:nvSpPr>
        <p:spPr bwMode="auto">
          <a:xfrm>
            <a:off x="2351088" y="1484313"/>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3</a:t>
            </a:r>
            <a:endParaRPr lang="en-US" altLang="zh-CN">
              <a:solidFill>
                <a:schemeClr val="dk1"/>
              </a:solidFill>
            </a:endParaRPr>
          </a:p>
        </p:txBody>
      </p:sp>
      <p:sp>
        <p:nvSpPr>
          <p:cNvPr id="184336" name="Text Box 16"/>
          <p:cNvSpPr txBox="1">
            <a:spLocks noChangeArrowheads="1"/>
          </p:cNvSpPr>
          <p:nvPr>
            <p:custDataLst>
              <p:tags r:id="rId19"/>
            </p:custDataLst>
          </p:nvPr>
        </p:nvSpPr>
        <p:spPr bwMode="auto">
          <a:xfrm>
            <a:off x="4344988" y="1412875"/>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2</a:t>
            </a:r>
            <a:endParaRPr lang="en-US" altLang="zh-CN">
              <a:solidFill>
                <a:schemeClr val="dk1"/>
              </a:solidFill>
            </a:endParaRPr>
          </a:p>
        </p:txBody>
      </p:sp>
      <p:sp>
        <p:nvSpPr>
          <p:cNvPr id="184337" name="Text Box 17"/>
          <p:cNvSpPr txBox="1">
            <a:spLocks noChangeArrowheads="1"/>
          </p:cNvSpPr>
          <p:nvPr>
            <p:custDataLst>
              <p:tags r:id="rId20"/>
            </p:custDataLst>
          </p:nvPr>
        </p:nvSpPr>
        <p:spPr bwMode="auto">
          <a:xfrm>
            <a:off x="5356225" y="660400"/>
            <a:ext cx="163957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800" dirty="0">
                <a:solidFill>
                  <a:schemeClr val="dk1"/>
                </a:solidFill>
                <a:latin typeface="Arial" panose="020B0604020202020204" pitchFamily="34" charset="0"/>
                <a:ea typeface="幼圆" panose="02010509060101010101" pitchFamily="49" charset="-122"/>
              </a:rPr>
              <a:t>0    4   11</a:t>
            </a:r>
            <a:endParaRPr kumimoji="0" lang="en-US" altLang="zh-CN" sz="2800" dirty="0">
              <a:solidFill>
                <a:schemeClr val="dk1"/>
              </a:solidFill>
              <a:latin typeface="Arial" panose="020B0604020202020204" pitchFamily="34" charset="0"/>
              <a:ea typeface="幼圆" panose="02010509060101010101" pitchFamily="49" charset="-122"/>
            </a:endParaRPr>
          </a:p>
          <a:p>
            <a:r>
              <a:rPr kumimoji="0" lang="en-US" altLang="zh-CN" sz="2800" dirty="0">
                <a:solidFill>
                  <a:schemeClr val="dk1"/>
                </a:solidFill>
                <a:latin typeface="Arial" panose="020B0604020202020204" pitchFamily="34" charset="0"/>
                <a:ea typeface="幼圆" panose="02010509060101010101" pitchFamily="49" charset="-122"/>
              </a:rPr>
              <a:t>6    0    2</a:t>
            </a:r>
            <a:endParaRPr kumimoji="0" lang="en-US" altLang="zh-CN" sz="2800" dirty="0">
              <a:solidFill>
                <a:schemeClr val="dk1"/>
              </a:solidFill>
              <a:latin typeface="Arial" panose="020B0604020202020204" pitchFamily="34" charset="0"/>
              <a:ea typeface="幼圆" panose="02010509060101010101" pitchFamily="49" charset="-122"/>
            </a:endParaRPr>
          </a:p>
          <a:p>
            <a:r>
              <a:rPr kumimoji="0" lang="en-US" altLang="zh-CN" sz="2800" dirty="0">
                <a:solidFill>
                  <a:schemeClr val="dk1"/>
                </a:solidFill>
                <a:latin typeface="Arial" panose="020B0604020202020204" pitchFamily="34" charset="0"/>
                <a:ea typeface="幼圆" panose="02010509060101010101" pitchFamily="49" charset="-122"/>
              </a:rPr>
              <a:t>3    ∞    0</a:t>
            </a:r>
            <a:endParaRPr kumimoji="0" lang="en-US" altLang="zh-CN" sz="2800" dirty="0">
              <a:solidFill>
                <a:schemeClr val="dk1"/>
              </a:solidFill>
              <a:latin typeface="Arial" panose="020B0604020202020204" pitchFamily="34" charset="0"/>
              <a:ea typeface="幼圆" panose="02010509060101010101" pitchFamily="49" charset="-122"/>
            </a:endParaRPr>
          </a:p>
        </p:txBody>
      </p:sp>
      <p:sp>
        <p:nvSpPr>
          <p:cNvPr id="184338" name="AutoShape 18"/>
          <p:cNvSpPr>
            <a:spLocks noChangeArrowheads="1"/>
          </p:cNvSpPr>
          <p:nvPr>
            <p:custDataLst>
              <p:tags r:id="rId21"/>
            </p:custDataLst>
          </p:nvPr>
        </p:nvSpPr>
        <p:spPr bwMode="auto">
          <a:xfrm>
            <a:off x="5159375" y="620713"/>
            <a:ext cx="1944688" cy="1511300"/>
          </a:xfrm>
          <a:prstGeom prst="bracketPair">
            <a:avLst>
              <a:gd name="adj" fmla="val 16667"/>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4339" name="Rectangle 19"/>
          <p:cNvSpPr>
            <a:spLocks noChangeArrowheads="1"/>
          </p:cNvSpPr>
          <p:nvPr>
            <p:custDataLst>
              <p:tags r:id="rId22"/>
            </p:custDataLst>
          </p:nvPr>
        </p:nvSpPr>
        <p:spPr bwMode="auto">
          <a:xfrm>
            <a:off x="1992313" y="3429000"/>
            <a:ext cx="936625"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solidFill>
                  <a:schemeClr val="dk1"/>
                </a:solidFill>
              </a:rPr>
              <a:t>0(A)</a:t>
            </a:r>
            <a:endParaRPr lang="en-US" altLang="zh-CN" sz="2000" dirty="0">
              <a:solidFill>
                <a:schemeClr val="dk1"/>
              </a:solidFill>
            </a:endParaRPr>
          </a:p>
        </p:txBody>
      </p:sp>
      <p:sp>
        <p:nvSpPr>
          <p:cNvPr id="184341" name="Rectangle 21"/>
          <p:cNvSpPr>
            <a:spLocks noChangeArrowheads="1"/>
          </p:cNvSpPr>
          <p:nvPr/>
        </p:nvSpPr>
        <p:spPr bwMode="auto">
          <a:xfrm>
            <a:off x="9191625" y="188913"/>
            <a:ext cx="130556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000000"/>
                </a:solidFill>
                <a:cs typeface="Arial" panose="020B0604020202020204" pitchFamily="34" charset="0"/>
              </a:rPr>
              <a:t>例子</a:t>
            </a:r>
            <a:endParaRPr lang="zh-CN" altLang="en-US" sz="4400" b="1">
              <a:solidFill>
                <a:srgbClr val="000000"/>
              </a:solidFill>
              <a:cs typeface="Arial" panose="020B0604020202020204" pitchFamily="34" charset="0"/>
            </a:endParaRPr>
          </a:p>
        </p:txBody>
      </p:sp>
      <p:sp>
        <p:nvSpPr>
          <p:cNvPr id="184342" name="Rectangle 22"/>
          <p:cNvSpPr>
            <a:spLocks noChangeArrowheads="1"/>
          </p:cNvSpPr>
          <p:nvPr>
            <p:custDataLst>
              <p:tags r:id="rId23"/>
            </p:custDataLst>
          </p:nvPr>
        </p:nvSpPr>
        <p:spPr bwMode="auto">
          <a:xfrm>
            <a:off x="1992313" y="3860800"/>
            <a:ext cx="936625"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dk1"/>
                </a:solidFill>
              </a:rPr>
              <a:t>1(B)</a:t>
            </a:r>
            <a:endParaRPr lang="en-US" altLang="zh-CN" sz="2000">
              <a:solidFill>
                <a:schemeClr val="dk1"/>
              </a:solidFill>
            </a:endParaRPr>
          </a:p>
        </p:txBody>
      </p:sp>
      <p:sp>
        <p:nvSpPr>
          <p:cNvPr id="184343" name="Rectangle 23"/>
          <p:cNvSpPr>
            <a:spLocks noChangeArrowheads="1"/>
          </p:cNvSpPr>
          <p:nvPr>
            <p:custDataLst>
              <p:tags r:id="rId24"/>
            </p:custDataLst>
          </p:nvPr>
        </p:nvSpPr>
        <p:spPr bwMode="auto">
          <a:xfrm>
            <a:off x="1992313" y="4292600"/>
            <a:ext cx="936625"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dk1"/>
                </a:solidFill>
              </a:rPr>
              <a:t>2(C)</a:t>
            </a:r>
            <a:endParaRPr lang="en-US" altLang="zh-CN" sz="2000">
              <a:solidFill>
                <a:schemeClr val="dk1"/>
              </a:solidFill>
            </a:endParaRPr>
          </a:p>
        </p:txBody>
      </p:sp>
      <p:sp>
        <p:nvSpPr>
          <p:cNvPr id="184344" name="Rectangle 24"/>
          <p:cNvSpPr>
            <a:spLocks noChangeArrowheads="1"/>
          </p:cNvSpPr>
          <p:nvPr>
            <p:custDataLst>
              <p:tags r:id="rId25"/>
            </p:custDataLst>
          </p:nvPr>
        </p:nvSpPr>
        <p:spPr bwMode="auto">
          <a:xfrm>
            <a:off x="3000375" y="34290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0</a:t>
            </a:r>
            <a:endParaRPr lang="en-US" altLang="zh-CN" sz="2000" b="1">
              <a:solidFill>
                <a:srgbClr val="000000"/>
              </a:solidFill>
            </a:endParaRPr>
          </a:p>
        </p:txBody>
      </p:sp>
      <p:sp>
        <p:nvSpPr>
          <p:cNvPr id="184345" name="Rectangle 25"/>
          <p:cNvSpPr>
            <a:spLocks noChangeArrowheads="1"/>
          </p:cNvSpPr>
          <p:nvPr>
            <p:custDataLst>
              <p:tags r:id="rId26"/>
            </p:custDataLst>
          </p:nvPr>
        </p:nvSpPr>
        <p:spPr bwMode="auto">
          <a:xfrm>
            <a:off x="3000375" y="38608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6</a:t>
            </a:r>
            <a:endParaRPr lang="en-US" altLang="zh-CN" sz="2000" b="1">
              <a:solidFill>
                <a:srgbClr val="000000"/>
              </a:solidFill>
            </a:endParaRPr>
          </a:p>
        </p:txBody>
      </p:sp>
      <p:sp>
        <p:nvSpPr>
          <p:cNvPr id="184346" name="Rectangle 26"/>
          <p:cNvSpPr>
            <a:spLocks noChangeArrowheads="1"/>
          </p:cNvSpPr>
          <p:nvPr>
            <p:custDataLst>
              <p:tags r:id="rId27"/>
            </p:custDataLst>
          </p:nvPr>
        </p:nvSpPr>
        <p:spPr bwMode="auto">
          <a:xfrm>
            <a:off x="3000375" y="42926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3</a:t>
            </a:r>
            <a:endParaRPr lang="en-US" altLang="zh-CN" sz="2000" b="1">
              <a:solidFill>
                <a:srgbClr val="000000"/>
              </a:solidFill>
            </a:endParaRPr>
          </a:p>
        </p:txBody>
      </p:sp>
      <p:sp>
        <p:nvSpPr>
          <p:cNvPr id="184347" name="Rectangle 27"/>
          <p:cNvSpPr>
            <a:spLocks noChangeArrowheads="1"/>
          </p:cNvSpPr>
          <p:nvPr>
            <p:custDataLst>
              <p:tags r:id="rId28"/>
            </p:custDataLst>
          </p:nvPr>
        </p:nvSpPr>
        <p:spPr bwMode="auto">
          <a:xfrm>
            <a:off x="3432175" y="34290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4</a:t>
            </a:r>
            <a:endParaRPr lang="en-US" altLang="zh-CN" sz="2000" b="1">
              <a:solidFill>
                <a:srgbClr val="000000"/>
              </a:solidFill>
            </a:endParaRPr>
          </a:p>
        </p:txBody>
      </p:sp>
      <p:sp>
        <p:nvSpPr>
          <p:cNvPr id="184348" name="Rectangle 28"/>
          <p:cNvSpPr>
            <a:spLocks noChangeArrowheads="1"/>
          </p:cNvSpPr>
          <p:nvPr>
            <p:custDataLst>
              <p:tags r:id="rId29"/>
            </p:custDataLst>
          </p:nvPr>
        </p:nvSpPr>
        <p:spPr bwMode="auto">
          <a:xfrm>
            <a:off x="3432175" y="38608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0</a:t>
            </a:r>
            <a:endParaRPr lang="en-US" altLang="zh-CN" sz="2000" b="1">
              <a:solidFill>
                <a:srgbClr val="000000"/>
              </a:solidFill>
            </a:endParaRPr>
          </a:p>
        </p:txBody>
      </p:sp>
      <p:sp>
        <p:nvSpPr>
          <p:cNvPr id="184349" name="Rectangle 29"/>
          <p:cNvSpPr>
            <a:spLocks noChangeArrowheads="1"/>
          </p:cNvSpPr>
          <p:nvPr>
            <p:custDataLst>
              <p:tags r:id="rId30"/>
            </p:custDataLst>
          </p:nvPr>
        </p:nvSpPr>
        <p:spPr bwMode="auto">
          <a:xfrm>
            <a:off x="3432175" y="42926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a:t>
            </a:r>
            <a:endParaRPr lang="en-US" altLang="zh-CN" sz="2000" b="1">
              <a:solidFill>
                <a:srgbClr val="000000"/>
              </a:solidFill>
            </a:endParaRPr>
          </a:p>
        </p:txBody>
      </p:sp>
      <p:sp>
        <p:nvSpPr>
          <p:cNvPr id="184350" name="Rectangle 30"/>
          <p:cNvSpPr>
            <a:spLocks noChangeArrowheads="1"/>
          </p:cNvSpPr>
          <p:nvPr>
            <p:custDataLst>
              <p:tags r:id="rId31"/>
            </p:custDataLst>
          </p:nvPr>
        </p:nvSpPr>
        <p:spPr bwMode="auto">
          <a:xfrm>
            <a:off x="3863975" y="34290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11</a:t>
            </a:r>
            <a:endParaRPr lang="en-US" altLang="zh-CN" sz="2000" b="1">
              <a:solidFill>
                <a:srgbClr val="000000"/>
              </a:solidFill>
            </a:endParaRPr>
          </a:p>
        </p:txBody>
      </p:sp>
      <p:sp>
        <p:nvSpPr>
          <p:cNvPr id="184351" name="Rectangle 31"/>
          <p:cNvSpPr>
            <a:spLocks noChangeArrowheads="1"/>
          </p:cNvSpPr>
          <p:nvPr>
            <p:custDataLst>
              <p:tags r:id="rId32"/>
            </p:custDataLst>
          </p:nvPr>
        </p:nvSpPr>
        <p:spPr bwMode="auto">
          <a:xfrm>
            <a:off x="3863975" y="38608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2</a:t>
            </a:r>
            <a:endParaRPr lang="en-US" altLang="zh-CN" sz="2000" b="1">
              <a:solidFill>
                <a:srgbClr val="000000"/>
              </a:solidFill>
            </a:endParaRPr>
          </a:p>
        </p:txBody>
      </p:sp>
      <p:sp>
        <p:nvSpPr>
          <p:cNvPr id="184352" name="Rectangle 32"/>
          <p:cNvSpPr>
            <a:spLocks noChangeArrowheads="1"/>
          </p:cNvSpPr>
          <p:nvPr>
            <p:custDataLst>
              <p:tags r:id="rId33"/>
            </p:custDataLst>
          </p:nvPr>
        </p:nvSpPr>
        <p:spPr bwMode="auto">
          <a:xfrm>
            <a:off x="3863975" y="42926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0</a:t>
            </a:r>
            <a:endParaRPr lang="en-US" altLang="zh-CN" sz="2000" b="1">
              <a:solidFill>
                <a:srgbClr val="000000"/>
              </a:solidFill>
            </a:endParaRPr>
          </a:p>
        </p:txBody>
      </p:sp>
      <p:sp>
        <p:nvSpPr>
          <p:cNvPr id="184353" name="Rectangle 33"/>
          <p:cNvSpPr>
            <a:spLocks noChangeArrowheads="1"/>
          </p:cNvSpPr>
          <p:nvPr>
            <p:custDataLst>
              <p:tags r:id="rId34"/>
            </p:custDataLst>
          </p:nvPr>
        </p:nvSpPr>
        <p:spPr bwMode="auto">
          <a:xfrm>
            <a:off x="4729163" y="34290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0</a:t>
            </a:r>
            <a:endParaRPr lang="en-US" altLang="zh-CN" sz="2000" b="1">
              <a:solidFill>
                <a:srgbClr val="000000"/>
              </a:solidFill>
            </a:endParaRPr>
          </a:p>
        </p:txBody>
      </p:sp>
      <p:sp>
        <p:nvSpPr>
          <p:cNvPr id="184354" name="Rectangle 34"/>
          <p:cNvSpPr>
            <a:spLocks noChangeArrowheads="1"/>
          </p:cNvSpPr>
          <p:nvPr>
            <p:custDataLst>
              <p:tags r:id="rId35"/>
            </p:custDataLst>
          </p:nvPr>
        </p:nvSpPr>
        <p:spPr bwMode="auto">
          <a:xfrm>
            <a:off x="4729163" y="38608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6</a:t>
            </a:r>
            <a:endParaRPr lang="en-US" altLang="zh-CN" sz="2000" b="1">
              <a:solidFill>
                <a:srgbClr val="000000"/>
              </a:solidFill>
            </a:endParaRPr>
          </a:p>
        </p:txBody>
      </p:sp>
      <p:sp>
        <p:nvSpPr>
          <p:cNvPr id="184355" name="Rectangle 35"/>
          <p:cNvSpPr>
            <a:spLocks noChangeArrowheads="1"/>
          </p:cNvSpPr>
          <p:nvPr>
            <p:custDataLst>
              <p:tags r:id="rId36"/>
            </p:custDataLst>
          </p:nvPr>
        </p:nvSpPr>
        <p:spPr bwMode="auto">
          <a:xfrm>
            <a:off x="4729163" y="4292600"/>
            <a:ext cx="431800" cy="431800"/>
          </a:xfrm>
          <a:prstGeom prst="rect">
            <a:avLst/>
          </a:prstGeom>
          <a:noFill/>
          <a:ln w="9525">
            <a:solidFill>
              <a:schemeClr val="l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3</a:t>
            </a:r>
            <a:endParaRPr lang="en-US" altLang="zh-CN" sz="2000" b="1">
              <a:solidFill>
                <a:srgbClr val="000000"/>
              </a:solidFill>
            </a:endParaRPr>
          </a:p>
        </p:txBody>
      </p:sp>
      <p:sp>
        <p:nvSpPr>
          <p:cNvPr id="184356" name="Rectangle 36"/>
          <p:cNvSpPr>
            <a:spLocks noChangeArrowheads="1"/>
          </p:cNvSpPr>
          <p:nvPr>
            <p:custDataLst>
              <p:tags r:id="rId37"/>
            </p:custDataLst>
          </p:nvPr>
        </p:nvSpPr>
        <p:spPr bwMode="auto">
          <a:xfrm>
            <a:off x="5160963" y="3429000"/>
            <a:ext cx="431800" cy="431800"/>
          </a:xfrm>
          <a:prstGeom prst="rect">
            <a:avLst/>
          </a:prstGeom>
          <a:noFill/>
          <a:ln w="9525">
            <a:solidFill>
              <a:schemeClr val="l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4</a:t>
            </a:r>
            <a:endParaRPr lang="en-US" altLang="zh-CN" sz="2000" b="1">
              <a:solidFill>
                <a:srgbClr val="000000"/>
              </a:solidFill>
            </a:endParaRPr>
          </a:p>
        </p:txBody>
      </p:sp>
      <p:sp>
        <p:nvSpPr>
          <p:cNvPr id="184357" name="Rectangle 37"/>
          <p:cNvSpPr>
            <a:spLocks noChangeArrowheads="1"/>
          </p:cNvSpPr>
          <p:nvPr>
            <p:custDataLst>
              <p:tags r:id="rId38"/>
            </p:custDataLst>
          </p:nvPr>
        </p:nvSpPr>
        <p:spPr bwMode="auto">
          <a:xfrm>
            <a:off x="5160963" y="38608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0</a:t>
            </a:r>
            <a:endParaRPr lang="en-US" altLang="zh-CN" sz="2000" b="1">
              <a:solidFill>
                <a:srgbClr val="000000"/>
              </a:solidFill>
            </a:endParaRPr>
          </a:p>
        </p:txBody>
      </p:sp>
      <p:sp>
        <p:nvSpPr>
          <p:cNvPr id="184358" name="Rectangle 38"/>
          <p:cNvSpPr>
            <a:spLocks noChangeArrowheads="1"/>
          </p:cNvSpPr>
          <p:nvPr>
            <p:custDataLst>
              <p:tags r:id="rId39"/>
            </p:custDataLst>
          </p:nvPr>
        </p:nvSpPr>
        <p:spPr bwMode="auto">
          <a:xfrm>
            <a:off x="5160963" y="4292600"/>
            <a:ext cx="431800" cy="431800"/>
          </a:xfrm>
          <a:prstGeom prst="rect">
            <a:avLst/>
          </a:prstGeom>
          <a:solidFill>
            <a:schemeClr val="accent2"/>
          </a:solidFill>
          <a:ln w="9525">
            <a:solidFill>
              <a:schemeClr val="dk1"/>
            </a:solidFill>
            <a:miter lim="800000"/>
          </a:ln>
          <a:effectLst/>
        </p:spPr>
        <p:txBody>
          <a:bodyPr wrap="none" anchor="ctr"/>
          <a:lstStyle/>
          <a:p>
            <a:pPr algn="ctr"/>
            <a:r>
              <a:rPr lang="en-US" altLang="zh-CN" sz="2000" b="1">
                <a:solidFill>
                  <a:srgbClr val="000000"/>
                </a:solidFill>
              </a:rPr>
              <a:t>7</a:t>
            </a:r>
            <a:endParaRPr lang="en-US" altLang="zh-CN" sz="2000" b="1">
              <a:solidFill>
                <a:srgbClr val="000000"/>
              </a:solidFill>
            </a:endParaRPr>
          </a:p>
        </p:txBody>
      </p:sp>
      <p:sp>
        <p:nvSpPr>
          <p:cNvPr id="184359" name="Rectangle 39"/>
          <p:cNvSpPr>
            <a:spLocks noChangeArrowheads="1"/>
          </p:cNvSpPr>
          <p:nvPr>
            <p:custDataLst>
              <p:tags r:id="rId40"/>
            </p:custDataLst>
          </p:nvPr>
        </p:nvSpPr>
        <p:spPr bwMode="auto">
          <a:xfrm>
            <a:off x="5592763" y="34290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11</a:t>
            </a:r>
            <a:endParaRPr lang="en-US" altLang="zh-CN" sz="2000" b="1">
              <a:solidFill>
                <a:srgbClr val="000000"/>
              </a:solidFill>
            </a:endParaRPr>
          </a:p>
        </p:txBody>
      </p:sp>
      <p:sp>
        <p:nvSpPr>
          <p:cNvPr id="184360" name="Rectangle 40"/>
          <p:cNvSpPr>
            <a:spLocks noChangeArrowheads="1"/>
          </p:cNvSpPr>
          <p:nvPr>
            <p:custDataLst>
              <p:tags r:id="rId41"/>
            </p:custDataLst>
          </p:nvPr>
        </p:nvSpPr>
        <p:spPr bwMode="auto">
          <a:xfrm>
            <a:off x="5592763" y="38608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2</a:t>
            </a:r>
            <a:endParaRPr lang="en-US" altLang="zh-CN" sz="2000" b="1">
              <a:solidFill>
                <a:srgbClr val="000000"/>
              </a:solidFill>
            </a:endParaRPr>
          </a:p>
        </p:txBody>
      </p:sp>
      <p:sp>
        <p:nvSpPr>
          <p:cNvPr id="184361" name="Rectangle 41"/>
          <p:cNvSpPr>
            <a:spLocks noChangeArrowheads="1"/>
          </p:cNvSpPr>
          <p:nvPr>
            <p:custDataLst>
              <p:tags r:id="rId42"/>
            </p:custDataLst>
          </p:nvPr>
        </p:nvSpPr>
        <p:spPr bwMode="auto">
          <a:xfrm>
            <a:off x="5592763" y="42926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0</a:t>
            </a:r>
            <a:endParaRPr lang="en-US" altLang="zh-CN" sz="2000" b="1">
              <a:solidFill>
                <a:srgbClr val="000000"/>
              </a:solidFill>
            </a:endParaRPr>
          </a:p>
        </p:txBody>
      </p:sp>
      <p:sp>
        <p:nvSpPr>
          <p:cNvPr id="184362" name="Rectangle 42"/>
          <p:cNvSpPr>
            <a:spLocks noChangeArrowheads="1"/>
          </p:cNvSpPr>
          <p:nvPr>
            <p:custDataLst>
              <p:tags r:id="rId43"/>
            </p:custDataLst>
          </p:nvPr>
        </p:nvSpPr>
        <p:spPr bwMode="auto">
          <a:xfrm>
            <a:off x="6456363" y="34290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0</a:t>
            </a:r>
            <a:endParaRPr lang="en-US" altLang="zh-CN" sz="2000" b="1">
              <a:solidFill>
                <a:srgbClr val="000000"/>
              </a:solidFill>
            </a:endParaRPr>
          </a:p>
        </p:txBody>
      </p:sp>
      <p:sp>
        <p:nvSpPr>
          <p:cNvPr id="184363" name="Rectangle 43"/>
          <p:cNvSpPr>
            <a:spLocks noChangeArrowheads="1"/>
          </p:cNvSpPr>
          <p:nvPr>
            <p:custDataLst>
              <p:tags r:id="rId44"/>
            </p:custDataLst>
          </p:nvPr>
        </p:nvSpPr>
        <p:spPr bwMode="auto">
          <a:xfrm>
            <a:off x="6456363" y="38608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6</a:t>
            </a:r>
            <a:endParaRPr lang="en-US" altLang="zh-CN" sz="2000" b="1">
              <a:solidFill>
                <a:srgbClr val="000000"/>
              </a:solidFill>
            </a:endParaRPr>
          </a:p>
        </p:txBody>
      </p:sp>
      <p:sp>
        <p:nvSpPr>
          <p:cNvPr id="184364" name="Rectangle 44"/>
          <p:cNvSpPr>
            <a:spLocks noChangeArrowheads="1"/>
          </p:cNvSpPr>
          <p:nvPr>
            <p:custDataLst>
              <p:tags r:id="rId45"/>
            </p:custDataLst>
          </p:nvPr>
        </p:nvSpPr>
        <p:spPr bwMode="auto">
          <a:xfrm>
            <a:off x="6456363" y="42926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3</a:t>
            </a:r>
            <a:endParaRPr lang="en-US" altLang="zh-CN" sz="2000" b="1">
              <a:solidFill>
                <a:srgbClr val="000000"/>
              </a:solidFill>
            </a:endParaRPr>
          </a:p>
        </p:txBody>
      </p:sp>
      <p:sp>
        <p:nvSpPr>
          <p:cNvPr id="184365" name="Rectangle 45"/>
          <p:cNvSpPr>
            <a:spLocks noChangeArrowheads="1"/>
          </p:cNvSpPr>
          <p:nvPr>
            <p:custDataLst>
              <p:tags r:id="rId46"/>
            </p:custDataLst>
          </p:nvPr>
        </p:nvSpPr>
        <p:spPr bwMode="auto">
          <a:xfrm>
            <a:off x="6888163" y="3429000"/>
            <a:ext cx="431800" cy="431800"/>
          </a:xfrm>
          <a:prstGeom prst="rect">
            <a:avLst/>
          </a:prstGeom>
          <a:noFill/>
          <a:ln w="9525">
            <a:solidFill>
              <a:schemeClr val="l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4</a:t>
            </a:r>
            <a:endParaRPr lang="en-US" altLang="zh-CN" sz="2000" b="1">
              <a:solidFill>
                <a:srgbClr val="000000"/>
              </a:solidFill>
            </a:endParaRPr>
          </a:p>
        </p:txBody>
      </p:sp>
      <p:sp>
        <p:nvSpPr>
          <p:cNvPr id="184366" name="Rectangle 46"/>
          <p:cNvSpPr>
            <a:spLocks noChangeArrowheads="1"/>
          </p:cNvSpPr>
          <p:nvPr>
            <p:custDataLst>
              <p:tags r:id="rId47"/>
            </p:custDataLst>
          </p:nvPr>
        </p:nvSpPr>
        <p:spPr bwMode="auto">
          <a:xfrm>
            <a:off x="6888163" y="38608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0</a:t>
            </a:r>
            <a:endParaRPr lang="en-US" altLang="zh-CN" sz="2000" b="1">
              <a:solidFill>
                <a:srgbClr val="000000"/>
              </a:solidFill>
            </a:endParaRPr>
          </a:p>
        </p:txBody>
      </p:sp>
      <p:sp>
        <p:nvSpPr>
          <p:cNvPr id="184367" name="Rectangle 47"/>
          <p:cNvSpPr>
            <a:spLocks noChangeArrowheads="1"/>
          </p:cNvSpPr>
          <p:nvPr>
            <p:custDataLst>
              <p:tags r:id="rId48"/>
            </p:custDataLst>
          </p:nvPr>
        </p:nvSpPr>
        <p:spPr bwMode="auto">
          <a:xfrm>
            <a:off x="6888163" y="42926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7</a:t>
            </a:r>
            <a:endParaRPr lang="en-US" altLang="zh-CN" sz="2000" b="1">
              <a:solidFill>
                <a:srgbClr val="000000"/>
              </a:solidFill>
            </a:endParaRPr>
          </a:p>
        </p:txBody>
      </p:sp>
      <p:sp>
        <p:nvSpPr>
          <p:cNvPr id="184368" name="Rectangle 48"/>
          <p:cNvSpPr>
            <a:spLocks noChangeArrowheads="1"/>
          </p:cNvSpPr>
          <p:nvPr>
            <p:custDataLst>
              <p:tags r:id="rId49"/>
            </p:custDataLst>
          </p:nvPr>
        </p:nvSpPr>
        <p:spPr bwMode="auto">
          <a:xfrm>
            <a:off x="7319963" y="3429000"/>
            <a:ext cx="431800" cy="431800"/>
          </a:xfrm>
          <a:prstGeom prst="rect">
            <a:avLst/>
          </a:prstGeom>
          <a:solidFill>
            <a:schemeClr val="accent2"/>
          </a:solidFill>
          <a:ln w="9525">
            <a:solidFill>
              <a:schemeClr val="dk1"/>
            </a:solidFill>
            <a:miter lim="800000"/>
          </a:ln>
          <a:effectLst/>
        </p:spPr>
        <p:txBody>
          <a:bodyPr wrap="none" anchor="ctr"/>
          <a:lstStyle/>
          <a:p>
            <a:pPr algn="ctr"/>
            <a:r>
              <a:rPr lang="en-US" altLang="zh-CN" sz="2000" b="1">
                <a:solidFill>
                  <a:srgbClr val="000000"/>
                </a:solidFill>
              </a:rPr>
              <a:t>6</a:t>
            </a:r>
            <a:endParaRPr lang="en-US" altLang="zh-CN" sz="2000" b="1">
              <a:solidFill>
                <a:srgbClr val="000000"/>
              </a:solidFill>
            </a:endParaRPr>
          </a:p>
        </p:txBody>
      </p:sp>
      <p:sp>
        <p:nvSpPr>
          <p:cNvPr id="184369" name="Rectangle 49"/>
          <p:cNvSpPr>
            <a:spLocks noChangeArrowheads="1"/>
          </p:cNvSpPr>
          <p:nvPr>
            <p:custDataLst>
              <p:tags r:id="rId50"/>
            </p:custDataLst>
          </p:nvPr>
        </p:nvSpPr>
        <p:spPr bwMode="auto">
          <a:xfrm>
            <a:off x="7319963" y="3860800"/>
            <a:ext cx="431800" cy="431800"/>
          </a:xfrm>
          <a:prstGeom prst="rect">
            <a:avLst/>
          </a:prstGeom>
          <a:noFill/>
          <a:ln w="9525">
            <a:solidFill>
              <a:schemeClr val="l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2</a:t>
            </a:r>
            <a:endParaRPr lang="en-US" altLang="zh-CN" sz="2000" b="1">
              <a:solidFill>
                <a:srgbClr val="000000"/>
              </a:solidFill>
            </a:endParaRPr>
          </a:p>
        </p:txBody>
      </p:sp>
      <p:sp>
        <p:nvSpPr>
          <p:cNvPr id="184370" name="Rectangle 50"/>
          <p:cNvSpPr>
            <a:spLocks noChangeArrowheads="1"/>
          </p:cNvSpPr>
          <p:nvPr>
            <p:custDataLst>
              <p:tags r:id="rId51"/>
            </p:custDataLst>
          </p:nvPr>
        </p:nvSpPr>
        <p:spPr bwMode="auto">
          <a:xfrm>
            <a:off x="7319963" y="42926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0</a:t>
            </a:r>
            <a:endParaRPr lang="en-US" altLang="zh-CN" sz="2000" b="1">
              <a:solidFill>
                <a:srgbClr val="000000"/>
              </a:solidFill>
            </a:endParaRPr>
          </a:p>
        </p:txBody>
      </p:sp>
      <p:sp>
        <p:nvSpPr>
          <p:cNvPr id="184371" name="Rectangle 51"/>
          <p:cNvSpPr>
            <a:spLocks noChangeArrowheads="1"/>
          </p:cNvSpPr>
          <p:nvPr>
            <p:custDataLst>
              <p:tags r:id="rId52"/>
            </p:custDataLst>
          </p:nvPr>
        </p:nvSpPr>
        <p:spPr bwMode="auto">
          <a:xfrm>
            <a:off x="8113713" y="34290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0</a:t>
            </a:r>
            <a:endParaRPr lang="en-US" altLang="zh-CN" sz="2000" b="1">
              <a:solidFill>
                <a:srgbClr val="000000"/>
              </a:solidFill>
            </a:endParaRPr>
          </a:p>
        </p:txBody>
      </p:sp>
      <p:sp>
        <p:nvSpPr>
          <p:cNvPr id="184372" name="Rectangle 52"/>
          <p:cNvSpPr>
            <a:spLocks noChangeArrowheads="1"/>
          </p:cNvSpPr>
          <p:nvPr>
            <p:custDataLst>
              <p:tags r:id="rId53"/>
            </p:custDataLst>
          </p:nvPr>
        </p:nvSpPr>
        <p:spPr bwMode="auto">
          <a:xfrm>
            <a:off x="8113713" y="3860800"/>
            <a:ext cx="431800" cy="431800"/>
          </a:xfrm>
          <a:prstGeom prst="rect">
            <a:avLst/>
          </a:prstGeom>
          <a:solidFill>
            <a:schemeClr val="accent2"/>
          </a:solidFill>
          <a:ln w="9525">
            <a:solidFill>
              <a:schemeClr val="dk1"/>
            </a:solidFill>
            <a:miter lim="800000"/>
          </a:ln>
          <a:effectLst/>
        </p:spPr>
        <p:txBody>
          <a:bodyPr wrap="none" anchor="ctr"/>
          <a:lstStyle/>
          <a:p>
            <a:pPr algn="ctr"/>
            <a:r>
              <a:rPr lang="en-US" altLang="zh-CN" sz="2000" b="1">
                <a:solidFill>
                  <a:srgbClr val="000000"/>
                </a:solidFill>
              </a:rPr>
              <a:t>5</a:t>
            </a:r>
            <a:endParaRPr lang="en-US" altLang="zh-CN" sz="2000" b="1">
              <a:solidFill>
                <a:srgbClr val="000000"/>
              </a:solidFill>
            </a:endParaRPr>
          </a:p>
        </p:txBody>
      </p:sp>
      <p:sp>
        <p:nvSpPr>
          <p:cNvPr id="184373" name="Rectangle 53"/>
          <p:cNvSpPr>
            <a:spLocks noChangeArrowheads="1"/>
          </p:cNvSpPr>
          <p:nvPr>
            <p:custDataLst>
              <p:tags r:id="rId54"/>
            </p:custDataLst>
          </p:nvPr>
        </p:nvSpPr>
        <p:spPr bwMode="auto">
          <a:xfrm>
            <a:off x="8113713" y="4292600"/>
            <a:ext cx="431800" cy="431800"/>
          </a:xfrm>
          <a:prstGeom prst="rect">
            <a:avLst/>
          </a:prstGeom>
          <a:noFill/>
          <a:ln w="9525">
            <a:solidFill>
              <a:schemeClr val="l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3</a:t>
            </a:r>
            <a:endParaRPr lang="en-US" altLang="zh-CN" sz="2000" b="1">
              <a:solidFill>
                <a:srgbClr val="000000"/>
              </a:solidFill>
            </a:endParaRPr>
          </a:p>
        </p:txBody>
      </p:sp>
      <p:sp>
        <p:nvSpPr>
          <p:cNvPr id="184374" name="Rectangle 54"/>
          <p:cNvSpPr>
            <a:spLocks noChangeArrowheads="1"/>
          </p:cNvSpPr>
          <p:nvPr>
            <p:custDataLst>
              <p:tags r:id="rId55"/>
            </p:custDataLst>
          </p:nvPr>
        </p:nvSpPr>
        <p:spPr bwMode="auto">
          <a:xfrm>
            <a:off x="8545513" y="34290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4</a:t>
            </a:r>
            <a:endParaRPr lang="en-US" altLang="zh-CN" sz="2000" b="1">
              <a:solidFill>
                <a:srgbClr val="000000"/>
              </a:solidFill>
            </a:endParaRPr>
          </a:p>
        </p:txBody>
      </p:sp>
      <p:sp>
        <p:nvSpPr>
          <p:cNvPr id="184375" name="Rectangle 55"/>
          <p:cNvSpPr>
            <a:spLocks noChangeArrowheads="1"/>
          </p:cNvSpPr>
          <p:nvPr>
            <p:custDataLst>
              <p:tags r:id="rId56"/>
            </p:custDataLst>
          </p:nvPr>
        </p:nvSpPr>
        <p:spPr bwMode="auto">
          <a:xfrm>
            <a:off x="8545513" y="38608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0</a:t>
            </a:r>
            <a:endParaRPr lang="en-US" altLang="zh-CN" sz="2000" b="1">
              <a:solidFill>
                <a:srgbClr val="000000"/>
              </a:solidFill>
            </a:endParaRPr>
          </a:p>
        </p:txBody>
      </p:sp>
      <p:sp>
        <p:nvSpPr>
          <p:cNvPr id="184376" name="Rectangle 56"/>
          <p:cNvSpPr>
            <a:spLocks noChangeArrowheads="1"/>
          </p:cNvSpPr>
          <p:nvPr>
            <p:custDataLst>
              <p:tags r:id="rId57"/>
            </p:custDataLst>
          </p:nvPr>
        </p:nvSpPr>
        <p:spPr bwMode="auto">
          <a:xfrm>
            <a:off x="8545513" y="42926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7</a:t>
            </a:r>
            <a:endParaRPr lang="en-US" altLang="zh-CN" sz="2000" b="1">
              <a:solidFill>
                <a:srgbClr val="000000"/>
              </a:solidFill>
            </a:endParaRPr>
          </a:p>
        </p:txBody>
      </p:sp>
      <p:sp>
        <p:nvSpPr>
          <p:cNvPr id="184377" name="Rectangle 57"/>
          <p:cNvSpPr>
            <a:spLocks noChangeArrowheads="1"/>
          </p:cNvSpPr>
          <p:nvPr>
            <p:custDataLst>
              <p:tags r:id="rId58"/>
            </p:custDataLst>
          </p:nvPr>
        </p:nvSpPr>
        <p:spPr bwMode="auto">
          <a:xfrm>
            <a:off x="8977313" y="34290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6</a:t>
            </a:r>
            <a:endParaRPr lang="en-US" altLang="zh-CN" sz="2000" b="1">
              <a:solidFill>
                <a:srgbClr val="000000"/>
              </a:solidFill>
            </a:endParaRPr>
          </a:p>
        </p:txBody>
      </p:sp>
      <p:sp>
        <p:nvSpPr>
          <p:cNvPr id="184378" name="Rectangle 58"/>
          <p:cNvSpPr>
            <a:spLocks noChangeArrowheads="1"/>
          </p:cNvSpPr>
          <p:nvPr>
            <p:custDataLst>
              <p:tags r:id="rId59"/>
            </p:custDataLst>
          </p:nvPr>
        </p:nvSpPr>
        <p:spPr bwMode="auto">
          <a:xfrm>
            <a:off x="8977313" y="3860800"/>
            <a:ext cx="431800" cy="431800"/>
          </a:xfrm>
          <a:prstGeom prst="rect">
            <a:avLst/>
          </a:prstGeom>
          <a:noFill/>
          <a:ln w="9525">
            <a:solidFill>
              <a:schemeClr val="l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2</a:t>
            </a:r>
            <a:endParaRPr lang="en-US" altLang="zh-CN" sz="2000" b="1">
              <a:solidFill>
                <a:srgbClr val="000000"/>
              </a:solidFill>
            </a:endParaRPr>
          </a:p>
        </p:txBody>
      </p:sp>
      <p:sp>
        <p:nvSpPr>
          <p:cNvPr id="184379" name="Rectangle 59"/>
          <p:cNvSpPr>
            <a:spLocks noChangeArrowheads="1"/>
          </p:cNvSpPr>
          <p:nvPr>
            <p:custDataLst>
              <p:tags r:id="rId60"/>
            </p:custDataLst>
          </p:nvPr>
        </p:nvSpPr>
        <p:spPr bwMode="auto">
          <a:xfrm>
            <a:off x="8977313" y="42926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0</a:t>
            </a:r>
            <a:endParaRPr lang="en-US" altLang="zh-CN" sz="2000" b="1">
              <a:solidFill>
                <a:srgbClr val="000000"/>
              </a:solidFill>
            </a:endParaRPr>
          </a:p>
        </p:txBody>
      </p:sp>
      <p:sp>
        <p:nvSpPr>
          <p:cNvPr id="184380" name="Rectangle 60"/>
          <p:cNvSpPr>
            <a:spLocks noChangeArrowheads="1"/>
          </p:cNvSpPr>
          <p:nvPr>
            <p:custDataLst>
              <p:tags r:id="rId61"/>
            </p:custDataLst>
          </p:nvPr>
        </p:nvSpPr>
        <p:spPr bwMode="auto">
          <a:xfrm>
            <a:off x="3000375" y="29972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dk1"/>
                </a:solidFill>
              </a:rPr>
              <a:t>0</a:t>
            </a:r>
            <a:endParaRPr lang="en-US" altLang="zh-CN" sz="2000">
              <a:solidFill>
                <a:schemeClr val="dk1"/>
              </a:solidFill>
            </a:endParaRPr>
          </a:p>
        </p:txBody>
      </p:sp>
      <p:sp>
        <p:nvSpPr>
          <p:cNvPr id="184381" name="Rectangle 61"/>
          <p:cNvSpPr>
            <a:spLocks noChangeArrowheads="1"/>
          </p:cNvSpPr>
          <p:nvPr>
            <p:custDataLst>
              <p:tags r:id="rId62"/>
            </p:custDataLst>
          </p:nvPr>
        </p:nvSpPr>
        <p:spPr bwMode="auto">
          <a:xfrm>
            <a:off x="3432175" y="29972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dk1"/>
                </a:solidFill>
              </a:rPr>
              <a:t>1</a:t>
            </a:r>
            <a:endParaRPr lang="en-US" altLang="zh-CN" sz="2000">
              <a:solidFill>
                <a:schemeClr val="dk1"/>
              </a:solidFill>
            </a:endParaRPr>
          </a:p>
        </p:txBody>
      </p:sp>
      <p:sp>
        <p:nvSpPr>
          <p:cNvPr id="184382" name="Rectangle 62"/>
          <p:cNvSpPr>
            <a:spLocks noChangeArrowheads="1"/>
          </p:cNvSpPr>
          <p:nvPr>
            <p:custDataLst>
              <p:tags r:id="rId63"/>
            </p:custDataLst>
          </p:nvPr>
        </p:nvSpPr>
        <p:spPr bwMode="auto">
          <a:xfrm>
            <a:off x="3863975" y="29972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dk1"/>
                </a:solidFill>
              </a:rPr>
              <a:t>2</a:t>
            </a:r>
            <a:endParaRPr lang="en-US" altLang="zh-CN" sz="2000">
              <a:solidFill>
                <a:schemeClr val="dk1"/>
              </a:solidFill>
            </a:endParaRPr>
          </a:p>
        </p:txBody>
      </p:sp>
      <p:sp>
        <p:nvSpPr>
          <p:cNvPr id="184383" name="Rectangle 63"/>
          <p:cNvSpPr>
            <a:spLocks noChangeArrowheads="1"/>
          </p:cNvSpPr>
          <p:nvPr>
            <p:custDataLst>
              <p:tags r:id="rId64"/>
            </p:custDataLst>
          </p:nvPr>
        </p:nvSpPr>
        <p:spPr bwMode="auto">
          <a:xfrm>
            <a:off x="4727575" y="29972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dk1"/>
                </a:solidFill>
              </a:rPr>
              <a:t>0</a:t>
            </a:r>
            <a:endParaRPr lang="en-US" altLang="zh-CN" sz="2000">
              <a:solidFill>
                <a:schemeClr val="dk1"/>
              </a:solidFill>
            </a:endParaRPr>
          </a:p>
        </p:txBody>
      </p:sp>
      <p:sp>
        <p:nvSpPr>
          <p:cNvPr id="184384" name="Rectangle 64"/>
          <p:cNvSpPr>
            <a:spLocks noChangeArrowheads="1"/>
          </p:cNvSpPr>
          <p:nvPr>
            <p:custDataLst>
              <p:tags r:id="rId65"/>
            </p:custDataLst>
          </p:nvPr>
        </p:nvSpPr>
        <p:spPr bwMode="auto">
          <a:xfrm>
            <a:off x="5160963" y="29972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dk1"/>
                </a:solidFill>
              </a:rPr>
              <a:t>1</a:t>
            </a:r>
            <a:endParaRPr lang="en-US" altLang="zh-CN" sz="2000">
              <a:solidFill>
                <a:schemeClr val="dk1"/>
              </a:solidFill>
            </a:endParaRPr>
          </a:p>
        </p:txBody>
      </p:sp>
      <p:sp>
        <p:nvSpPr>
          <p:cNvPr id="184385" name="Rectangle 65"/>
          <p:cNvSpPr>
            <a:spLocks noChangeArrowheads="1"/>
          </p:cNvSpPr>
          <p:nvPr>
            <p:custDataLst>
              <p:tags r:id="rId66"/>
            </p:custDataLst>
          </p:nvPr>
        </p:nvSpPr>
        <p:spPr bwMode="auto">
          <a:xfrm>
            <a:off x="5592763" y="29972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dk1"/>
                </a:solidFill>
              </a:rPr>
              <a:t>2</a:t>
            </a:r>
            <a:endParaRPr lang="en-US" altLang="zh-CN" sz="2000">
              <a:solidFill>
                <a:schemeClr val="dk1"/>
              </a:solidFill>
            </a:endParaRPr>
          </a:p>
        </p:txBody>
      </p:sp>
      <p:sp>
        <p:nvSpPr>
          <p:cNvPr id="184386" name="Rectangle 66"/>
          <p:cNvSpPr>
            <a:spLocks noChangeArrowheads="1"/>
          </p:cNvSpPr>
          <p:nvPr>
            <p:custDataLst>
              <p:tags r:id="rId67"/>
            </p:custDataLst>
          </p:nvPr>
        </p:nvSpPr>
        <p:spPr bwMode="auto">
          <a:xfrm>
            <a:off x="6456363" y="29972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dk1"/>
                </a:solidFill>
              </a:rPr>
              <a:t>0</a:t>
            </a:r>
            <a:endParaRPr lang="en-US" altLang="zh-CN" sz="2000">
              <a:solidFill>
                <a:schemeClr val="dk1"/>
              </a:solidFill>
            </a:endParaRPr>
          </a:p>
        </p:txBody>
      </p:sp>
      <p:sp>
        <p:nvSpPr>
          <p:cNvPr id="184387" name="Rectangle 67"/>
          <p:cNvSpPr>
            <a:spLocks noChangeArrowheads="1"/>
          </p:cNvSpPr>
          <p:nvPr>
            <p:custDataLst>
              <p:tags r:id="rId68"/>
            </p:custDataLst>
          </p:nvPr>
        </p:nvSpPr>
        <p:spPr bwMode="auto">
          <a:xfrm>
            <a:off x="6888163" y="29972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dk1"/>
                </a:solidFill>
              </a:rPr>
              <a:t>1</a:t>
            </a:r>
            <a:endParaRPr lang="en-US" altLang="zh-CN" sz="2000">
              <a:solidFill>
                <a:schemeClr val="dk1"/>
              </a:solidFill>
            </a:endParaRPr>
          </a:p>
        </p:txBody>
      </p:sp>
      <p:sp>
        <p:nvSpPr>
          <p:cNvPr id="184388" name="Rectangle 68"/>
          <p:cNvSpPr>
            <a:spLocks noChangeArrowheads="1"/>
          </p:cNvSpPr>
          <p:nvPr>
            <p:custDataLst>
              <p:tags r:id="rId69"/>
            </p:custDataLst>
          </p:nvPr>
        </p:nvSpPr>
        <p:spPr bwMode="auto">
          <a:xfrm>
            <a:off x="7319963" y="29972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dk1"/>
                </a:solidFill>
              </a:rPr>
              <a:t>2</a:t>
            </a:r>
            <a:endParaRPr lang="en-US" altLang="zh-CN" sz="2000">
              <a:solidFill>
                <a:schemeClr val="dk1"/>
              </a:solidFill>
            </a:endParaRPr>
          </a:p>
        </p:txBody>
      </p:sp>
      <p:sp>
        <p:nvSpPr>
          <p:cNvPr id="184389" name="Rectangle 69"/>
          <p:cNvSpPr>
            <a:spLocks noChangeArrowheads="1"/>
          </p:cNvSpPr>
          <p:nvPr>
            <p:custDataLst>
              <p:tags r:id="rId70"/>
            </p:custDataLst>
          </p:nvPr>
        </p:nvSpPr>
        <p:spPr bwMode="auto">
          <a:xfrm>
            <a:off x="8112125" y="29972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dk1"/>
                </a:solidFill>
              </a:rPr>
              <a:t>0</a:t>
            </a:r>
            <a:endParaRPr lang="en-US" altLang="zh-CN" sz="2000">
              <a:solidFill>
                <a:schemeClr val="dk1"/>
              </a:solidFill>
            </a:endParaRPr>
          </a:p>
        </p:txBody>
      </p:sp>
      <p:sp>
        <p:nvSpPr>
          <p:cNvPr id="184390" name="Rectangle 70"/>
          <p:cNvSpPr>
            <a:spLocks noChangeArrowheads="1"/>
          </p:cNvSpPr>
          <p:nvPr>
            <p:custDataLst>
              <p:tags r:id="rId71"/>
            </p:custDataLst>
          </p:nvPr>
        </p:nvSpPr>
        <p:spPr bwMode="auto">
          <a:xfrm>
            <a:off x="8543925" y="29972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dk1"/>
                </a:solidFill>
              </a:rPr>
              <a:t>1</a:t>
            </a:r>
            <a:endParaRPr lang="en-US" altLang="zh-CN" sz="2000">
              <a:solidFill>
                <a:schemeClr val="dk1"/>
              </a:solidFill>
            </a:endParaRPr>
          </a:p>
        </p:txBody>
      </p:sp>
      <p:sp>
        <p:nvSpPr>
          <p:cNvPr id="184391" name="Rectangle 71"/>
          <p:cNvSpPr>
            <a:spLocks noChangeArrowheads="1"/>
          </p:cNvSpPr>
          <p:nvPr>
            <p:custDataLst>
              <p:tags r:id="rId72"/>
            </p:custDataLst>
          </p:nvPr>
        </p:nvSpPr>
        <p:spPr bwMode="auto">
          <a:xfrm>
            <a:off x="8975725" y="2997200"/>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dk1"/>
                </a:solidFill>
              </a:rPr>
              <a:t>2</a:t>
            </a:r>
            <a:endParaRPr lang="en-US" altLang="zh-CN" sz="2000">
              <a:solidFill>
                <a:schemeClr val="dk1"/>
              </a:solidFill>
            </a:endParaRPr>
          </a:p>
        </p:txBody>
      </p:sp>
      <p:sp>
        <p:nvSpPr>
          <p:cNvPr id="184392" name="Rectangle 72"/>
          <p:cNvSpPr>
            <a:spLocks noChangeArrowheads="1"/>
          </p:cNvSpPr>
          <p:nvPr>
            <p:custDataLst>
              <p:tags r:id="rId73"/>
            </p:custDataLst>
          </p:nvPr>
        </p:nvSpPr>
        <p:spPr bwMode="auto">
          <a:xfrm>
            <a:off x="1992313" y="2565400"/>
            <a:ext cx="936625" cy="8636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D</a:t>
            </a:r>
            <a:endParaRPr lang="en-US" altLang="zh-CN" sz="2000" b="1">
              <a:solidFill>
                <a:srgbClr val="000000"/>
              </a:solidFill>
            </a:endParaRPr>
          </a:p>
        </p:txBody>
      </p:sp>
      <p:sp>
        <p:nvSpPr>
          <p:cNvPr id="184393" name="Rectangle 73"/>
          <p:cNvSpPr>
            <a:spLocks noChangeArrowheads="1"/>
          </p:cNvSpPr>
          <p:nvPr>
            <p:custDataLst>
              <p:tags r:id="rId74"/>
            </p:custDataLst>
          </p:nvPr>
        </p:nvSpPr>
        <p:spPr bwMode="auto">
          <a:xfrm>
            <a:off x="3000375" y="2565400"/>
            <a:ext cx="12954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dk1"/>
                </a:solidFill>
              </a:rPr>
              <a:t>D</a:t>
            </a:r>
            <a:r>
              <a:rPr lang="en-US" altLang="zh-CN" b="1" baseline="30000">
                <a:solidFill>
                  <a:schemeClr val="dk1"/>
                </a:solidFill>
              </a:rPr>
              <a:t>(-1)</a:t>
            </a:r>
            <a:endParaRPr lang="en-US" altLang="zh-CN" b="1" baseline="30000">
              <a:solidFill>
                <a:schemeClr val="dk1"/>
              </a:solidFill>
            </a:endParaRPr>
          </a:p>
        </p:txBody>
      </p:sp>
      <p:sp>
        <p:nvSpPr>
          <p:cNvPr id="184394" name="Rectangle 74"/>
          <p:cNvSpPr>
            <a:spLocks noChangeArrowheads="1"/>
          </p:cNvSpPr>
          <p:nvPr>
            <p:custDataLst>
              <p:tags r:id="rId75"/>
            </p:custDataLst>
          </p:nvPr>
        </p:nvSpPr>
        <p:spPr bwMode="auto">
          <a:xfrm>
            <a:off x="4729163" y="2565400"/>
            <a:ext cx="12954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dk1"/>
                </a:solidFill>
              </a:rPr>
              <a:t>D</a:t>
            </a:r>
            <a:r>
              <a:rPr lang="en-US" altLang="zh-CN" b="1" baseline="30000">
                <a:solidFill>
                  <a:schemeClr val="dk1"/>
                </a:solidFill>
              </a:rPr>
              <a:t>(0)</a:t>
            </a:r>
            <a:endParaRPr lang="en-US" altLang="zh-CN" b="1" baseline="30000">
              <a:solidFill>
                <a:schemeClr val="dk1"/>
              </a:solidFill>
            </a:endParaRPr>
          </a:p>
        </p:txBody>
      </p:sp>
      <p:sp>
        <p:nvSpPr>
          <p:cNvPr id="184395" name="Rectangle 75"/>
          <p:cNvSpPr>
            <a:spLocks noChangeArrowheads="1"/>
          </p:cNvSpPr>
          <p:nvPr>
            <p:custDataLst>
              <p:tags r:id="rId76"/>
            </p:custDataLst>
          </p:nvPr>
        </p:nvSpPr>
        <p:spPr bwMode="auto">
          <a:xfrm>
            <a:off x="6456363" y="2565400"/>
            <a:ext cx="12954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dk1"/>
                </a:solidFill>
              </a:rPr>
              <a:t>D</a:t>
            </a:r>
            <a:r>
              <a:rPr lang="en-US" altLang="zh-CN" b="1" baseline="30000">
                <a:solidFill>
                  <a:schemeClr val="dk1"/>
                </a:solidFill>
              </a:rPr>
              <a:t>(1)</a:t>
            </a:r>
            <a:endParaRPr lang="en-US" altLang="zh-CN" b="1" baseline="30000">
              <a:solidFill>
                <a:schemeClr val="dk1"/>
              </a:solidFill>
            </a:endParaRPr>
          </a:p>
        </p:txBody>
      </p:sp>
      <p:sp>
        <p:nvSpPr>
          <p:cNvPr id="184396" name="Rectangle 76"/>
          <p:cNvSpPr>
            <a:spLocks noChangeArrowheads="1"/>
          </p:cNvSpPr>
          <p:nvPr>
            <p:custDataLst>
              <p:tags r:id="rId77"/>
            </p:custDataLst>
          </p:nvPr>
        </p:nvSpPr>
        <p:spPr bwMode="auto">
          <a:xfrm>
            <a:off x="8112125" y="2565400"/>
            <a:ext cx="12954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dk1"/>
                </a:solidFill>
              </a:rPr>
              <a:t>D</a:t>
            </a:r>
            <a:r>
              <a:rPr lang="en-US" altLang="zh-CN" b="1" baseline="30000">
                <a:solidFill>
                  <a:schemeClr val="dk1"/>
                </a:solidFill>
              </a:rPr>
              <a:t>(2)</a:t>
            </a:r>
            <a:endParaRPr lang="en-US" altLang="zh-CN" b="1" baseline="30000">
              <a:solidFill>
                <a:schemeClr val="dk1"/>
              </a:solidFill>
            </a:endParaRPr>
          </a:p>
        </p:txBody>
      </p:sp>
      <p:sp>
        <p:nvSpPr>
          <p:cNvPr id="184397" name="Rectangle 77"/>
          <p:cNvSpPr>
            <a:spLocks noChangeArrowheads="1"/>
          </p:cNvSpPr>
          <p:nvPr>
            <p:custDataLst>
              <p:tags r:id="rId78"/>
            </p:custDataLst>
          </p:nvPr>
        </p:nvSpPr>
        <p:spPr bwMode="auto">
          <a:xfrm>
            <a:off x="1992313" y="5445125"/>
            <a:ext cx="936625"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solidFill>
                  <a:schemeClr val="dk1"/>
                </a:solidFill>
              </a:rPr>
              <a:t>0</a:t>
            </a:r>
            <a:endParaRPr lang="en-US" altLang="zh-CN" sz="2000" dirty="0">
              <a:solidFill>
                <a:schemeClr val="dk1"/>
              </a:solidFill>
            </a:endParaRPr>
          </a:p>
        </p:txBody>
      </p:sp>
      <p:sp>
        <p:nvSpPr>
          <p:cNvPr id="184398" name="Rectangle 78"/>
          <p:cNvSpPr>
            <a:spLocks noChangeArrowheads="1"/>
          </p:cNvSpPr>
          <p:nvPr>
            <p:custDataLst>
              <p:tags r:id="rId79"/>
            </p:custDataLst>
          </p:nvPr>
        </p:nvSpPr>
        <p:spPr bwMode="auto">
          <a:xfrm>
            <a:off x="1992313" y="5876925"/>
            <a:ext cx="936625"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dk1"/>
                </a:solidFill>
              </a:rPr>
              <a:t>1</a:t>
            </a:r>
            <a:endParaRPr lang="en-US" altLang="zh-CN" sz="2000">
              <a:solidFill>
                <a:schemeClr val="dk1"/>
              </a:solidFill>
            </a:endParaRPr>
          </a:p>
        </p:txBody>
      </p:sp>
      <p:sp>
        <p:nvSpPr>
          <p:cNvPr id="184399" name="Rectangle 79"/>
          <p:cNvSpPr>
            <a:spLocks noChangeArrowheads="1"/>
          </p:cNvSpPr>
          <p:nvPr>
            <p:custDataLst>
              <p:tags r:id="rId80"/>
            </p:custDataLst>
          </p:nvPr>
        </p:nvSpPr>
        <p:spPr bwMode="auto">
          <a:xfrm>
            <a:off x="1992313" y="6308725"/>
            <a:ext cx="936625"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dk1"/>
                </a:solidFill>
              </a:rPr>
              <a:t>2</a:t>
            </a:r>
            <a:endParaRPr lang="en-US" altLang="zh-CN" sz="2000">
              <a:solidFill>
                <a:schemeClr val="dk1"/>
              </a:solidFill>
            </a:endParaRPr>
          </a:p>
        </p:txBody>
      </p:sp>
      <p:sp>
        <p:nvSpPr>
          <p:cNvPr id="184400" name="Rectangle 80" descr="浅色上对角线"/>
          <p:cNvSpPr>
            <a:spLocks noChangeArrowheads="1"/>
          </p:cNvSpPr>
          <p:nvPr>
            <p:custDataLst>
              <p:tags r:id="rId81"/>
            </p:custDataLst>
          </p:nvPr>
        </p:nvSpPr>
        <p:spPr bwMode="auto">
          <a:xfrm>
            <a:off x="3000375" y="5445125"/>
            <a:ext cx="431800" cy="431800"/>
          </a:xfrm>
          <a:prstGeom prst="rect">
            <a:avLst/>
          </a:prstGeom>
          <a:pattFill prst="ltUpDiag">
            <a:fgClr>
              <a:schemeClr val="accent1"/>
            </a:fgClr>
            <a:bgClr>
              <a:schemeClr val="lt1"/>
            </a:bgClr>
          </a:patt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01" name="Rectangle 81"/>
          <p:cNvSpPr>
            <a:spLocks noChangeArrowheads="1"/>
          </p:cNvSpPr>
          <p:nvPr>
            <p:custDataLst>
              <p:tags r:id="rId82"/>
            </p:custDataLst>
          </p:nvPr>
        </p:nvSpPr>
        <p:spPr bwMode="auto">
          <a:xfrm>
            <a:off x="3000375" y="58769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rPr>
              <a:t>BA</a:t>
            </a:r>
            <a:endParaRPr lang="en-US" altLang="zh-CN" sz="2000">
              <a:solidFill>
                <a:srgbClr val="000000"/>
              </a:solidFill>
            </a:endParaRPr>
          </a:p>
        </p:txBody>
      </p:sp>
      <p:sp>
        <p:nvSpPr>
          <p:cNvPr id="184402" name="Rectangle 82"/>
          <p:cNvSpPr>
            <a:spLocks noChangeArrowheads="1"/>
          </p:cNvSpPr>
          <p:nvPr>
            <p:custDataLst>
              <p:tags r:id="rId83"/>
            </p:custDataLst>
          </p:nvPr>
        </p:nvSpPr>
        <p:spPr bwMode="auto">
          <a:xfrm>
            <a:off x="3000375" y="63087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rPr>
              <a:t>CA</a:t>
            </a:r>
            <a:endParaRPr lang="en-US" altLang="zh-CN" sz="2000">
              <a:solidFill>
                <a:srgbClr val="000000"/>
              </a:solidFill>
            </a:endParaRPr>
          </a:p>
        </p:txBody>
      </p:sp>
      <p:sp>
        <p:nvSpPr>
          <p:cNvPr id="184403" name="Rectangle 83"/>
          <p:cNvSpPr>
            <a:spLocks noChangeArrowheads="1"/>
          </p:cNvSpPr>
          <p:nvPr>
            <p:custDataLst>
              <p:tags r:id="rId84"/>
            </p:custDataLst>
          </p:nvPr>
        </p:nvSpPr>
        <p:spPr bwMode="auto">
          <a:xfrm>
            <a:off x="3432175" y="54451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rPr>
              <a:t>AB</a:t>
            </a:r>
            <a:endParaRPr lang="en-US" altLang="zh-CN" sz="2000">
              <a:solidFill>
                <a:srgbClr val="000000"/>
              </a:solidFill>
            </a:endParaRPr>
          </a:p>
        </p:txBody>
      </p:sp>
      <p:sp>
        <p:nvSpPr>
          <p:cNvPr id="184404" name="Rectangle 84" descr="浅色上对角线"/>
          <p:cNvSpPr>
            <a:spLocks noChangeArrowheads="1"/>
          </p:cNvSpPr>
          <p:nvPr>
            <p:custDataLst>
              <p:tags r:id="rId85"/>
            </p:custDataLst>
          </p:nvPr>
        </p:nvSpPr>
        <p:spPr bwMode="auto">
          <a:xfrm>
            <a:off x="3432175" y="5876925"/>
            <a:ext cx="431800" cy="431800"/>
          </a:xfrm>
          <a:prstGeom prst="rect">
            <a:avLst/>
          </a:prstGeom>
          <a:pattFill prst="ltUpDiag">
            <a:fgClr>
              <a:schemeClr val="accent1"/>
            </a:fgClr>
            <a:bgClr>
              <a:schemeClr val="lt1"/>
            </a:bgClr>
          </a:patt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05" name="Rectangle 85"/>
          <p:cNvSpPr>
            <a:spLocks noChangeArrowheads="1"/>
          </p:cNvSpPr>
          <p:nvPr>
            <p:custDataLst>
              <p:tags r:id="rId86"/>
            </p:custDataLst>
          </p:nvPr>
        </p:nvSpPr>
        <p:spPr bwMode="auto">
          <a:xfrm>
            <a:off x="3432175" y="63087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06" name="Rectangle 86"/>
          <p:cNvSpPr>
            <a:spLocks noChangeArrowheads="1"/>
          </p:cNvSpPr>
          <p:nvPr>
            <p:custDataLst>
              <p:tags r:id="rId87"/>
            </p:custDataLst>
          </p:nvPr>
        </p:nvSpPr>
        <p:spPr bwMode="auto">
          <a:xfrm>
            <a:off x="3863975" y="54451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rPr>
              <a:t>AC</a:t>
            </a:r>
            <a:endParaRPr lang="en-US" altLang="zh-CN" sz="2000">
              <a:solidFill>
                <a:srgbClr val="000000"/>
              </a:solidFill>
            </a:endParaRPr>
          </a:p>
        </p:txBody>
      </p:sp>
      <p:sp>
        <p:nvSpPr>
          <p:cNvPr id="184407" name="Rectangle 87"/>
          <p:cNvSpPr>
            <a:spLocks noChangeArrowheads="1"/>
          </p:cNvSpPr>
          <p:nvPr>
            <p:custDataLst>
              <p:tags r:id="rId88"/>
            </p:custDataLst>
          </p:nvPr>
        </p:nvSpPr>
        <p:spPr bwMode="auto">
          <a:xfrm>
            <a:off x="3863975" y="58769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rPr>
              <a:t>BC</a:t>
            </a:r>
            <a:endParaRPr lang="en-US" altLang="zh-CN" sz="2000">
              <a:solidFill>
                <a:srgbClr val="000000"/>
              </a:solidFill>
            </a:endParaRPr>
          </a:p>
        </p:txBody>
      </p:sp>
      <p:sp>
        <p:nvSpPr>
          <p:cNvPr id="184408" name="Rectangle 88" descr="浅色上对角线"/>
          <p:cNvSpPr>
            <a:spLocks noChangeArrowheads="1"/>
          </p:cNvSpPr>
          <p:nvPr>
            <p:custDataLst>
              <p:tags r:id="rId89"/>
            </p:custDataLst>
          </p:nvPr>
        </p:nvSpPr>
        <p:spPr bwMode="auto">
          <a:xfrm>
            <a:off x="3863975" y="6308725"/>
            <a:ext cx="431800" cy="431800"/>
          </a:xfrm>
          <a:prstGeom prst="rect">
            <a:avLst/>
          </a:prstGeom>
          <a:pattFill prst="ltUpDiag">
            <a:fgClr>
              <a:schemeClr val="accent1"/>
            </a:fgClr>
            <a:bgClr>
              <a:schemeClr val="lt1"/>
            </a:bgClr>
          </a:patt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09" name="Rectangle 89" descr="浅色上对角线"/>
          <p:cNvSpPr>
            <a:spLocks noChangeArrowheads="1"/>
          </p:cNvSpPr>
          <p:nvPr>
            <p:custDataLst>
              <p:tags r:id="rId90"/>
            </p:custDataLst>
          </p:nvPr>
        </p:nvSpPr>
        <p:spPr bwMode="auto">
          <a:xfrm>
            <a:off x="4729163" y="5445125"/>
            <a:ext cx="431800" cy="431800"/>
          </a:xfrm>
          <a:prstGeom prst="rect">
            <a:avLst/>
          </a:prstGeom>
          <a:pattFill prst="ltUpDiag">
            <a:fgClr>
              <a:schemeClr val="accent1"/>
            </a:fgClr>
            <a:bgClr>
              <a:schemeClr val="lt1"/>
            </a:bgClr>
          </a:patt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10" name="Rectangle 90"/>
          <p:cNvSpPr>
            <a:spLocks noChangeArrowheads="1"/>
          </p:cNvSpPr>
          <p:nvPr>
            <p:custDataLst>
              <p:tags r:id="rId91"/>
            </p:custDataLst>
          </p:nvPr>
        </p:nvSpPr>
        <p:spPr bwMode="auto">
          <a:xfrm>
            <a:off x="4729163" y="58769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rPr>
              <a:t>BA</a:t>
            </a:r>
            <a:endParaRPr lang="en-US" altLang="zh-CN" sz="2000">
              <a:solidFill>
                <a:srgbClr val="000000"/>
              </a:solidFill>
            </a:endParaRPr>
          </a:p>
        </p:txBody>
      </p:sp>
      <p:sp>
        <p:nvSpPr>
          <p:cNvPr id="184411" name="Rectangle 91"/>
          <p:cNvSpPr>
            <a:spLocks noChangeArrowheads="1"/>
          </p:cNvSpPr>
          <p:nvPr>
            <p:custDataLst>
              <p:tags r:id="rId92"/>
            </p:custDataLst>
          </p:nvPr>
        </p:nvSpPr>
        <p:spPr bwMode="auto">
          <a:xfrm>
            <a:off x="4729163" y="63087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rPr>
              <a:t>CA</a:t>
            </a:r>
            <a:endParaRPr lang="en-US" altLang="zh-CN" sz="2000">
              <a:solidFill>
                <a:srgbClr val="000000"/>
              </a:solidFill>
            </a:endParaRPr>
          </a:p>
        </p:txBody>
      </p:sp>
      <p:sp>
        <p:nvSpPr>
          <p:cNvPr id="184413" name="Rectangle 93" descr="浅色上对角线"/>
          <p:cNvSpPr>
            <a:spLocks noChangeArrowheads="1"/>
          </p:cNvSpPr>
          <p:nvPr>
            <p:custDataLst>
              <p:tags r:id="rId93"/>
            </p:custDataLst>
          </p:nvPr>
        </p:nvSpPr>
        <p:spPr bwMode="auto">
          <a:xfrm>
            <a:off x="5160963" y="5876925"/>
            <a:ext cx="431800" cy="431800"/>
          </a:xfrm>
          <a:prstGeom prst="rect">
            <a:avLst/>
          </a:prstGeom>
          <a:pattFill prst="ltUpDiag">
            <a:fgClr>
              <a:schemeClr val="accent1"/>
            </a:fgClr>
            <a:bgClr>
              <a:schemeClr val="lt1"/>
            </a:bgClr>
          </a:patt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14" name="Rectangle 94"/>
          <p:cNvSpPr>
            <a:spLocks noChangeArrowheads="1"/>
          </p:cNvSpPr>
          <p:nvPr>
            <p:custDataLst>
              <p:tags r:id="rId94"/>
            </p:custDataLst>
          </p:nvPr>
        </p:nvSpPr>
        <p:spPr bwMode="auto">
          <a:xfrm>
            <a:off x="5160963" y="6308725"/>
            <a:ext cx="431800" cy="431800"/>
          </a:xfrm>
          <a:prstGeom prst="rect">
            <a:avLst/>
          </a:prstGeom>
          <a:solidFill>
            <a:schemeClr val="accent2"/>
          </a:solidFill>
          <a:ln w="9525">
            <a:solidFill>
              <a:schemeClr val="dk1"/>
            </a:solidFill>
            <a:miter lim="800000"/>
          </a:ln>
          <a:effectLst/>
        </p:spPr>
        <p:txBody>
          <a:bodyPr wrap="none" anchor="ctr"/>
          <a:lstStyle/>
          <a:p>
            <a:pPr algn="ctr"/>
            <a:r>
              <a:rPr lang="en-US" altLang="zh-CN" sz="1600" b="1">
                <a:solidFill>
                  <a:srgbClr val="000000"/>
                </a:solidFill>
              </a:rPr>
              <a:t>CAB</a:t>
            </a:r>
            <a:endParaRPr lang="en-US" altLang="zh-CN" sz="1600" b="1">
              <a:solidFill>
                <a:srgbClr val="000000"/>
              </a:solidFill>
            </a:endParaRPr>
          </a:p>
        </p:txBody>
      </p:sp>
      <p:sp>
        <p:nvSpPr>
          <p:cNvPr id="184416" name="Rectangle 96"/>
          <p:cNvSpPr>
            <a:spLocks noChangeArrowheads="1"/>
          </p:cNvSpPr>
          <p:nvPr>
            <p:custDataLst>
              <p:tags r:id="rId95"/>
            </p:custDataLst>
          </p:nvPr>
        </p:nvSpPr>
        <p:spPr bwMode="auto">
          <a:xfrm>
            <a:off x="5592763" y="58769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rPr>
              <a:t>BC</a:t>
            </a:r>
            <a:endParaRPr lang="en-US" altLang="zh-CN" sz="2000">
              <a:solidFill>
                <a:srgbClr val="000000"/>
              </a:solidFill>
            </a:endParaRPr>
          </a:p>
        </p:txBody>
      </p:sp>
      <p:sp>
        <p:nvSpPr>
          <p:cNvPr id="184417" name="Rectangle 97" descr="浅色上对角线"/>
          <p:cNvSpPr>
            <a:spLocks noChangeArrowheads="1"/>
          </p:cNvSpPr>
          <p:nvPr>
            <p:custDataLst>
              <p:tags r:id="rId96"/>
            </p:custDataLst>
          </p:nvPr>
        </p:nvSpPr>
        <p:spPr bwMode="auto">
          <a:xfrm>
            <a:off x="5592763" y="6308725"/>
            <a:ext cx="431800" cy="431800"/>
          </a:xfrm>
          <a:prstGeom prst="rect">
            <a:avLst/>
          </a:prstGeom>
          <a:pattFill prst="ltUpDiag">
            <a:fgClr>
              <a:schemeClr val="accent1"/>
            </a:fgClr>
            <a:bgClr>
              <a:schemeClr val="lt1"/>
            </a:bgClr>
          </a:patt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18" name="Rectangle 98" descr="浅色上对角线"/>
          <p:cNvSpPr>
            <a:spLocks noChangeArrowheads="1"/>
          </p:cNvSpPr>
          <p:nvPr>
            <p:custDataLst>
              <p:tags r:id="rId97"/>
            </p:custDataLst>
          </p:nvPr>
        </p:nvSpPr>
        <p:spPr bwMode="auto">
          <a:xfrm>
            <a:off x="6456363" y="5445125"/>
            <a:ext cx="431800" cy="431800"/>
          </a:xfrm>
          <a:prstGeom prst="rect">
            <a:avLst/>
          </a:prstGeom>
          <a:pattFill prst="ltUpDiag">
            <a:fgClr>
              <a:schemeClr val="accent1"/>
            </a:fgClr>
            <a:bgClr>
              <a:schemeClr val="lt1"/>
            </a:bgClr>
          </a:patt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19" name="Rectangle 99"/>
          <p:cNvSpPr>
            <a:spLocks noChangeArrowheads="1"/>
          </p:cNvSpPr>
          <p:nvPr>
            <p:custDataLst>
              <p:tags r:id="rId98"/>
            </p:custDataLst>
          </p:nvPr>
        </p:nvSpPr>
        <p:spPr bwMode="auto">
          <a:xfrm>
            <a:off x="6456363" y="58769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rPr>
              <a:t>BA</a:t>
            </a:r>
            <a:endParaRPr lang="en-US" altLang="zh-CN" sz="2000">
              <a:solidFill>
                <a:srgbClr val="000000"/>
              </a:solidFill>
            </a:endParaRPr>
          </a:p>
        </p:txBody>
      </p:sp>
      <p:sp>
        <p:nvSpPr>
          <p:cNvPr id="184420" name="Rectangle 100"/>
          <p:cNvSpPr>
            <a:spLocks noChangeArrowheads="1"/>
          </p:cNvSpPr>
          <p:nvPr>
            <p:custDataLst>
              <p:tags r:id="rId99"/>
            </p:custDataLst>
          </p:nvPr>
        </p:nvSpPr>
        <p:spPr bwMode="auto">
          <a:xfrm>
            <a:off x="6456363" y="63087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rPr>
              <a:t>CA</a:t>
            </a:r>
            <a:endParaRPr lang="en-US" altLang="zh-CN" sz="2000">
              <a:solidFill>
                <a:srgbClr val="000000"/>
              </a:solidFill>
            </a:endParaRPr>
          </a:p>
        </p:txBody>
      </p:sp>
      <p:sp>
        <p:nvSpPr>
          <p:cNvPr id="184421" name="Rectangle 101"/>
          <p:cNvSpPr>
            <a:spLocks noChangeArrowheads="1"/>
          </p:cNvSpPr>
          <p:nvPr>
            <p:custDataLst>
              <p:tags r:id="rId100"/>
            </p:custDataLst>
          </p:nvPr>
        </p:nvSpPr>
        <p:spPr bwMode="auto">
          <a:xfrm>
            <a:off x="6888163" y="54451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rPr>
              <a:t>AB</a:t>
            </a:r>
            <a:endParaRPr lang="en-US" altLang="zh-CN" sz="2000">
              <a:solidFill>
                <a:srgbClr val="000000"/>
              </a:solidFill>
            </a:endParaRPr>
          </a:p>
        </p:txBody>
      </p:sp>
      <p:sp>
        <p:nvSpPr>
          <p:cNvPr id="184422" name="Rectangle 102" descr="浅色上对角线"/>
          <p:cNvSpPr>
            <a:spLocks noChangeArrowheads="1"/>
          </p:cNvSpPr>
          <p:nvPr>
            <p:custDataLst>
              <p:tags r:id="rId101"/>
            </p:custDataLst>
          </p:nvPr>
        </p:nvSpPr>
        <p:spPr bwMode="auto">
          <a:xfrm>
            <a:off x="6888163" y="5876925"/>
            <a:ext cx="431800" cy="431800"/>
          </a:xfrm>
          <a:prstGeom prst="rect">
            <a:avLst/>
          </a:prstGeom>
          <a:pattFill prst="ltUpDiag">
            <a:fgClr>
              <a:schemeClr val="accent1"/>
            </a:fgClr>
            <a:bgClr>
              <a:schemeClr val="lt1"/>
            </a:bgClr>
          </a:patt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23" name="Rectangle 103"/>
          <p:cNvSpPr>
            <a:spLocks noChangeArrowheads="1"/>
          </p:cNvSpPr>
          <p:nvPr>
            <p:custDataLst>
              <p:tags r:id="rId102"/>
            </p:custDataLst>
          </p:nvPr>
        </p:nvSpPr>
        <p:spPr bwMode="auto">
          <a:xfrm>
            <a:off x="6888163" y="63087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solidFill>
                  <a:srgbClr val="000000"/>
                </a:solidFill>
              </a:rPr>
              <a:t>CAB</a:t>
            </a:r>
            <a:endParaRPr lang="en-US" altLang="zh-CN" sz="1600" b="1">
              <a:solidFill>
                <a:srgbClr val="000000"/>
              </a:solidFill>
            </a:endParaRPr>
          </a:p>
        </p:txBody>
      </p:sp>
      <p:sp>
        <p:nvSpPr>
          <p:cNvPr id="184424" name="Rectangle 104"/>
          <p:cNvSpPr>
            <a:spLocks noChangeArrowheads="1"/>
          </p:cNvSpPr>
          <p:nvPr>
            <p:custDataLst>
              <p:tags r:id="rId103"/>
            </p:custDataLst>
          </p:nvPr>
        </p:nvSpPr>
        <p:spPr bwMode="auto">
          <a:xfrm>
            <a:off x="7319963" y="5445125"/>
            <a:ext cx="431800" cy="431800"/>
          </a:xfrm>
          <a:prstGeom prst="rect">
            <a:avLst/>
          </a:prstGeom>
          <a:solidFill>
            <a:schemeClr val="accent2"/>
          </a:solidFill>
          <a:ln w="9525">
            <a:solidFill>
              <a:schemeClr val="dk1"/>
            </a:solidFill>
            <a:miter lim="800000"/>
          </a:ln>
          <a:effectLst/>
        </p:spPr>
        <p:txBody>
          <a:bodyPr wrap="none" anchor="ctr"/>
          <a:lstStyle/>
          <a:p>
            <a:pPr algn="ctr"/>
            <a:r>
              <a:rPr lang="en-US" altLang="zh-CN" sz="1600" b="1">
                <a:solidFill>
                  <a:srgbClr val="000000"/>
                </a:solidFill>
              </a:rPr>
              <a:t>ABC</a:t>
            </a:r>
            <a:endParaRPr lang="en-US" altLang="zh-CN" sz="1600" b="1">
              <a:solidFill>
                <a:srgbClr val="000000"/>
              </a:solidFill>
            </a:endParaRPr>
          </a:p>
        </p:txBody>
      </p:sp>
      <p:sp>
        <p:nvSpPr>
          <p:cNvPr id="184425" name="Rectangle 105"/>
          <p:cNvSpPr>
            <a:spLocks noChangeArrowheads="1"/>
          </p:cNvSpPr>
          <p:nvPr>
            <p:custDataLst>
              <p:tags r:id="rId104"/>
            </p:custDataLst>
          </p:nvPr>
        </p:nvSpPr>
        <p:spPr bwMode="auto">
          <a:xfrm>
            <a:off x="7319963" y="58769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rPr>
              <a:t>BC</a:t>
            </a:r>
            <a:endParaRPr lang="en-US" altLang="zh-CN" sz="2000">
              <a:solidFill>
                <a:srgbClr val="000000"/>
              </a:solidFill>
            </a:endParaRPr>
          </a:p>
        </p:txBody>
      </p:sp>
      <p:sp>
        <p:nvSpPr>
          <p:cNvPr id="184426" name="Rectangle 106" descr="浅色上对角线"/>
          <p:cNvSpPr>
            <a:spLocks noChangeArrowheads="1"/>
          </p:cNvSpPr>
          <p:nvPr>
            <p:custDataLst>
              <p:tags r:id="rId105"/>
            </p:custDataLst>
          </p:nvPr>
        </p:nvSpPr>
        <p:spPr bwMode="auto">
          <a:xfrm>
            <a:off x="7319963" y="6308725"/>
            <a:ext cx="431800" cy="431800"/>
          </a:xfrm>
          <a:prstGeom prst="rect">
            <a:avLst/>
          </a:prstGeom>
          <a:pattFill prst="ltUpDiag">
            <a:fgClr>
              <a:schemeClr val="accent1"/>
            </a:fgClr>
            <a:bgClr>
              <a:schemeClr val="lt1"/>
            </a:bgClr>
          </a:patt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27" name="Rectangle 107" descr="浅色上对角线"/>
          <p:cNvSpPr>
            <a:spLocks noChangeArrowheads="1"/>
          </p:cNvSpPr>
          <p:nvPr>
            <p:custDataLst>
              <p:tags r:id="rId106"/>
            </p:custDataLst>
          </p:nvPr>
        </p:nvSpPr>
        <p:spPr bwMode="auto">
          <a:xfrm>
            <a:off x="8113713" y="5445125"/>
            <a:ext cx="431800" cy="431800"/>
          </a:xfrm>
          <a:prstGeom prst="rect">
            <a:avLst/>
          </a:prstGeom>
          <a:pattFill prst="ltUpDiag">
            <a:fgClr>
              <a:schemeClr val="accent1"/>
            </a:fgClr>
            <a:bgClr>
              <a:schemeClr val="lt1"/>
            </a:bgClr>
          </a:patt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28" name="Rectangle 108"/>
          <p:cNvSpPr>
            <a:spLocks noChangeArrowheads="1"/>
          </p:cNvSpPr>
          <p:nvPr>
            <p:custDataLst>
              <p:tags r:id="rId107"/>
            </p:custDataLst>
          </p:nvPr>
        </p:nvSpPr>
        <p:spPr bwMode="auto">
          <a:xfrm>
            <a:off x="8113713" y="5876925"/>
            <a:ext cx="431800" cy="431800"/>
          </a:xfrm>
          <a:prstGeom prst="rect">
            <a:avLst/>
          </a:prstGeom>
          <a:solidFill>
            <a:schemeClr val="accent2"/>
          </a:solidFill>
          <a:ln w="9525">
            <a:solidFill>
              <a:schemeClr val="dk1"/>
            </a:solidFill>
            <a:miter lim="800000"/>
          </a:ln>
          <a:effectLst/>
        </p:spPr>
        <p:txBody>
          <a:bodyPr wrap="none" anchor="ctr"/>
          <a:lstStyle/>
          <a:p>
            <a:pPr algn="ctr"/>
            <a:r>
              <a:rPr lang="en-US" altLang="zh-CN" sz="1600" b="1">
                <a:solidFill>
                  <a:srgbClr val="000000"/>
                </a:solidFill>
              </a:rPr>
              <a:t>BCA</a:t>
            </a:r>
            <a:endParaRPr lang="en-US" altLang="zh-CN" sz="1600" b="1">
              <a:solidFill>
                <a:srgbClr val="000000"/>
              </a:solidFill>
            </a:endParaRPr>
          </a:p>
        </p:txBody>
      </p:sp>
      <p:sp>
        <p:nvSpPr>
          <p:cNvPr id="184429" name="Rectangle 109"/>
          <p:cNvSpPr>
            <a:spLocks noChangeArrowheads="1"/>
          </p:cNvSpPr>
          <p:nvPr>
            <p:custDataLst>
              <p:tags r:id="rId108"/>
            </p:custDataLst>
          </p:nvPr>
        </p:nvSpPr>
        <p:spPr bwMode="auto">
          <a:xfrm>
            <a:off x="8113713" y="63087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rPr>
              <a:t>CA</a:t>
            </a:r>
            <a:endParaRPr lang="en-US" altLang="zh-CN" sz="2000">
              <a:solidFill>
                <a:srgbClr val="000000"/>
              </a:solidFill>
            </a:endParaRPr>
          </a:p>
        </p:txBody>
      </p:sp>
      <p:sp>
        <p:nvSpPr>
          <p:cNvPr id="184430" name="Rectangle 110"/>
          <p:cNvSpPr>
            <a:spLocks noChangeArrowheads="1"/>
          </p:cNvSpPr>
          <p:nvPr>
            <p:custDataLst>
              <p:tags r:id="rId109"/>
            </p:custDataLst>
          </p:nvPr>
        </p:nvSpPr>
        <p:spPr bwMode="auto">
          <a:xfrm>
            <a:off x="8545513" y="54451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rPr>
              <a:t>AB</a:t>
            </a:r>
            <a:endParaRPr lang="en-US" altLang="zh-CN" sz="2000">
              <a:solidFill>
                <a:srgbClr val="000000"/>
              </a:solidFill>
            </a:endParaRPr>
          </a:p>
        </p:txBody>
      </p:sp>
      <p:sp>
        <p:nvSpPr>
          <p:cNvPr id="184431" name="Rectangle 111" descr="浅色上对角线"/>
          <p:cNvSpPr>
            <a:spLocks noChangeArrowheads="1"/>
          </p:cNvSpPr>
          <p:nvPr>
            <p:custDataLst>
              <p:tags r:id="rId110"/>
            </p:custDataLst>
          </p:nvPr>
        </p:nvSpPr>
        <p:spPr bwMode="auto">
          <a:xfrm>
            <a:off x="8545513" y="5876925"/>
            <a:ext cx="431800" cy="431800"/>
          </a:xfrm>
          <a:prstGeom prst="rect">
            <a:avLst/>
          </a:prstGeom>
          <a:pattFill prst="ltUpDiag">
            <a:fgClr>
              <a:schemeClr val="accent1"/>
            </a:fgClr>
            <a:bgClr>
              <a:schemeClr val="lt1"/>
            </a:bgClr>
          </a:patt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32" name="Rectangle 112"/>
          <p:cNvSpPr>
            <a:spLocks noChangeArrowheads="1"/>
          </p:cNvSpPr>
          <p:nvPr>
            <p:custDataLst>
              <p:tags r:id="rId111"/>
            </p:custDataLst>
          </p:nvPr>
        </p:nvSpPr>
        <p:spPr bwMode="auto">
          <a:xfrm>
            <a:off x="8545513" y="63087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solidFill>
                  <a:srgbClr val="000000"/>
                </a:solidFill>
              </a:rPr>
              <a:t>CAB</a:t>
            </a:r>
            <a:endParaRPr lang="en-US" altLang="zh-CN" sz="1600" b="1">
              <a:solidFill>
                <a:srgbClr val="000000"/>
              </a:solidFill>
            </a:endParaRPr>
          </a:p>
        </p:txBody>
      </p:sp>
      <p:sp>
        <p:nvSpPr>
          <p:cNvPr id="184433" name="Rectangle 113"/>
          <p:cNvSpPr>
            <a:spLocks noChangeArrowheads="1"/>
          </p:cNvSpPr>
          <p:nvPr>
            <p:custDataLst>
              <p:tags r:id="rId112"/>
            </p:custDataLst>
          </p:nvPr>
        </p:nvSpPr>
        <p:spPr bwMode="auto">
          <a:xfrm>
            <a:off x="8977313" y="54451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solidFill>
                  <a:srgbClr val="000000"/>
                </a:solidFill>
              </a:rPr>
              <a:t>ABC</a:t>
            </a:r>
            <a:endParaRPr lang="en-US" altLang="zh-CN" sz="1600" b="1">
              <a:solidFill>
                <a:srgbClr val="000000"/>
              </a:solidFill>
            </a:endParaRPr>
          </a:p>
        </p:txBody>
      </p:sp>
      <p:sp>
        <p:nvSpPr>
          <p:cNvPr id="184434" name="Rectangle 114"/>
          <p:cNvSpPr>
            <a:spLocks noChangeArrowheads="1"/>
          </p:cNvSpPr>
          <p:nvPr>
            <p:custDataLst>
              <p:tags r:id="rId113"/>
            </p:custDataLst>
          </p:nvPr>
        </p:nvSpPr>
        <p:spPr bwMode="auto">
          <a:xfrm>
            <a:off x="8977313" y="58769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rPr>
              <a:t>BC</a:t>
            </a:r>
            <a:endParaRPr lang="en-US" altLang="zh-CN" sz="2000">
              <a:solidFill>
                <a:srgbClr val="000000"/>
              </a:solidFill>
            </a:endParaRPr>
          </a:p>
        </p:txBody>
      </p:sp>
      <p:sp>
        <p:nvSpPr>
          <p:cNvPr id="184435" name="Rectangle 115" descr="浅色上对角线"/>
          <p:cNvSpPr>
            <a:spLocks noChangeArrowheads="1"/>
          </p:cNvSpPr>
          <p:nvPr>
            <p:custDataLst>
              <p:tags r:id="rId114"/>
            </p:custDataLst>
          </p:nvPr>
        </p:nvSpPr>
        <p:spPr bwMode="auto">
          <a:xfrm>
            <a:off x="8977313" y="6308725"/>
            <a:ext cx="431800" cy="431800"/>
          </a:xfrm>
          <a:prstGeom prst="rect">
            <a:avLst/>
          </a:prstGeom>
          <a:pattFill prst="ltUpDiag">
            <a:fgClr>
              <a:schemeClr val="accent1"/>
            </a:fgClr>
            <a:bgClr>
              <a:schemeClr val="lt1"/>
            </a:bgClr>
          </a:patt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48" name="Rectangle 128"/>
          <p:cNvSpPr>
            <a:spLocks noChangeArrowheads="1"/>
          </p:cNvSpPr>
          <p:nvPr>
            <p:custDataLst>
              <p:tags r:id="rId115"/>
            </p:custDataLst>
          </p:nvPr>
        </p:nvSpPr>
        <p:spPr bwMode="auto">
          <a:xfrm>
            <a:off x="1992313" y="5013325"/>
            <a:ext cx="936625"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00"/>
                </a:solidFill>
              </a:rPr>
              <a:t>P</a:t>
            </a:r>
            <a:endParaRPr lang="en-US" altLang="zh-CN" sz="2000" b="1">
              <a:solidFill>
                <a:srgbClr val="000000"/>
              </a:solidFill>
            </a:endParaRPr>
          </a:p>
        </p:txBody>
      </p:sp>
      <p:sp>
        <p:nvSpPr>
          <p:cNvPr id="184449" name="Rectangle 129"/>
          <p:cNvSpPr>
            <a:spLocks noChangeArrowheads="1"/>
          </p:cNvSpPr>
          <p:nvPr>
            <p:custDataLst>
              <p:tags r:id="rId116"/>
            </p:custDataLst>
          </p:nvPr>
        </p:nvSpPr>
        <p:spPr bwMode="auto">
          <a:xfrm>
            <a:off x="3000375" y="5013325"/>
            <a:ext cx="12954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dk1"/>
                </a:solidFill>
              </a:rPr>
              <a:t>P</a:t>
            </a:r>
            <a:r>
              <a:rPr lang="en-US" altLang="zh-CN" b="1" baseline="30000">
                <a:solidFill>
                  <a:schemeClr val="dk1"/>
                </a:solidFill>
              </a:rPr>
              <a:t>(-1)</a:t>
            </a:r>
            <a:endParaRPr lang="en-US" altLang="zh-CN" b="1" baseline="30000">
              <a:solidFill>
                <a:schemeClr val="dk1"/>
              </a:solidFill>
            </a:endParaRPr>
          </a:p>
        </p:txBody>
      </p:sp>
      <p:sp>
        <p:nvSpPr>
          <p:cNvPr id="184450" name="Rectangle 130"/>
          <p:cNvSpPr>
            <a:spLocks noChangeArrowheads="1"/>
          </p:cNvSpPr>
          <p:nvPr>
            <p:custDataLst>
              <p:tags r:id="rId117"/>
            </p:custDataLst>
          </p:nvPr>
        </p:nvSpPr>
        <p:spPr bwMode="auto">
          <a:xfrm>
            <a:off x="4729163" y="5013325"/>
            <a:ext cx="12954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dk1"/>
                </a:solidFill>
              </a:rPr>
              <a:t>P</a:t>
            </a:r>
            <a:r>
              <a:rPr lang="en-US" altLang="zh-CN" b="1" baseline="30000">
                <a:solidFill>
                  <a:schemeClr val="dk1"/>
                </a:solidFill>
              </a:rPr>
              <a:t>(0)</a:t>
            </a:r>
            <a:endParaRPr lang="en-US" altLang="zh-CN" b="1" baseline="30000">
              <a:solidFill>
                <a:schemeClr val="dk1"/>
              </a:solidFill>
            </a:endParaRPr>
          </a:p>
        </p:txBody>
      </p:sp>
      <p:sp>
        <p:nvSpPr>
          <p:cNvPr id="184451" name="Rectangle 131"/>
          <p:cNvSpPr>
            <a:spLocks noChangeArrowheads="1"/>
          </p:cNvSpPr>
          <p:nvPr>
            <p:custDataLst>
              <p:tags r:id="rId118"/>
            </p:custDataLst>
          </p:nvPr>
        </p:nvSpPr>
        <p:spPr bwMode="auto">
          <a:xfrm>
            <a:off x="6456363" y="5013325"/>
            <a:ext cx="12954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dk1"/>
                </a:solidFill>
              </a:rPr>
              <a:t>P</a:t>
            </a:r>
            <a:r>
              <a:rPr lang="en-US" altLang="zh-CN" b="1" baseline="30000">
                <a:solidFill>
                  <a:schemeClr val="dk1"/>
                </a:solidFill>
              </a:rPr>
              <a:t>(1)</a:t>
            </a:r>
            <a:endParaRPr lang="en-US" altLang="zh-CN" b="1" baseline="30000">
              <a:solidFill>
                <a:schemeClr val="dk1"/>
              </a:solidFill>
            </a:endParaRPr>
          </a:p>
        </p:txBody>
      </p:sp>
      <p:sp>
        <p:nvSpPr>
          <p:cNvPr id="184452" name="Rectangle 132"/>
          <p:cNvSpPr>
            <a:spLocks noChangeArrowheads="1"/>
          </p:cNvSpPr>
          <p:nvPr>
            <p:custDataLst>
              <p:tags r:id="rId119"/>
            </p:custDataLst>
          </p:nvPr>
        </p:nvSpPr>
        <p:spPr bwMode="auto">
          <a:xfrm>
            <a:off x="8112125" y="5013325"/>
            <a:ext cx="12954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dk1"/>
                </a:solidFill>
              </a:rPr>
              <a:t>P</a:t>
            </a:r>
            <a:r>
              <a:rPr lang="en-US" altLang="zh-CN" b="1" baseline="30000">
                <a:solidFill>
                  <a:schemeClr val="dk1"/>
                </a:solidFill>
              </a:rPr>
              <a:t>(2)</a:t>
            </a:r>
            <a:endParaRPr lang="en-US" altLang="zh-CN" b="1" baseline="30000">
              <a:solidFill>
                <a:schemeClr val="dk1"/>
              </a:solidFill>
            </a:endParaRPr>
          </a:p>
        </p:txBody>
      </p:sp>
      <p:sp>
        <p:nvSpPr>
          <p:cNvPr id="184456" name="Rectangle 136"/>
          <p:cNvSpPr>
            <a:spLocks noChangeArrowheads="1"/>
          </p:cNvSpPr>
          <p:nvPr>
            <p:custDataLst>
              <p:tags r:id="rId120"/>
            </p:custDataLst>
          </p:nvPr>
        </p:nvSpPr>
        <p:spPr bwMode="auto">
          <a:xfrm>
            <a:off x="5160963" y="54451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rPr>
              <a:t>AB</a:t>
            </a:r>
            <a:endParaRPr lang="en-US" altLang="zh-CN" sz="2000">
              <a:solidFill>
                <a:srgbClr val="000000"/>
              </a:solidFill>
            </a:endParaRPr>
          </a:p>
        </p:txBody>
      </p:sp>
      <p:sp>
        <p:nvSpPr>
          <p:cNvPr id="184457" name="Rectangle 137"/>
          <p:cNvSpPr>
            <a:spLocks noChangeArrowheads="1"/>
          </p:cNvSpPr>
          <p:nvPr>
            <p:custDataLst>
              <p:tags r:id="rId121"/>
            </p:custDataLst>
          </p:nvPr>
        </p:nvSpPr>
        <p:spPr bwMode="auto">
          <a:xfrm>
            <a:off x="5592763" y="5445125"/>
            <a:ext cx="431800" cy="4318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rPr>
              <a:t>AC</a:t>
            </a:r>
            <a:endParaRPr lang="en-US" altLang="zh-CN" sz="2000">
              <a:solidFill>
                <a:srgbClr val="000000"/>
              </a:solidFill>
            </a:endParaRPr>
          </a:p>
        </p:txBody>
      </p:sp>
      <p:sp>
        <p:nvSpPr>
          <p:cNvPr id="224261" name="Line 5"/>
          <p:cNvSpPr>
            <a:spLocks noChangeShapeType="1"/>
          </p:cNvSpPr>
          <p:nvPr>
            <p:custDataLst>
              <p:tags r:id="rId122"/>
            </p:custDataLst>
          </p:nvPr>
        </p:nvSpPr>
        <p:spPr bwMode="auto">
          <a:xfrm flipV="1">
            <a:off x="5016500" y="3716338"/>
            <a:ext cx="215900" cy="720725"/>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24262" name="Line 6"/>
          <p:cNvSpPr>
            <a:spLocks noChangeShapeType="1"/>
          </p:cNvSpPr>
          <p:nvPr>
            <p:custDataLst>
              <p:tags r:id="rId123"/>
            </p:custDataLst>
          </p:nvPr>
        </p:nvSpPr>
        <p:spPr bwMode="auto">
          <a:xfrm>
            <a:off x="5159375" y="4005263"/>
            <a:ext cx="144463" cy="287337"/>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24258" name="Rectangle 2"/>
          <p:cNvSpPr>
            <a:spLocks noChangeArrowheads="1"/>
          </p:cNvSpPr>
          <p:nvPr>
            <p:custDataLst>
              <p:tags r:id="rId124"/>
            </p:custDataLst>
          </p:nvPr>
        </p:nvSpPr>
        <p:spPr bwMode="auto">
          <a:xfrm>
            <a:off x="4440238" y="2557463"/>
            <a:ext cx="1655762" cy="4241800"/>
          </a:xfrm>
          <a:prstGeom prst="rect">
            <a:avLst/>
          </a:prstGeom>
          <a:solidFill>
            <a:schemeClr val="lt1"/>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24267" name="Line 11"/>
          <p:cNvSpPr>
            <a:spLocks noChangeShapeType="1"/>
          </p:cNvSpPr>
          <p:nvPr>
            <p:custDataLst>
              <p:tags r:id="rId125"/>
            </p:custDataLst>
          </p:nvPr>
        </p:nvSpPr>
        <p:spPr bwMode="auto">
          <a:xfrm>
            <a:off x="7194550" y="3776663"/>
            <a:ext cx="215900" cy="24765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24268" name="Line 12"/>
          <p:cNvSpPr>
            <a:spLocks noChangeShapeType="1"/>
          </p:cNvSpPr>
          <p:nvPr>
            <p:custDataLst>
              <p:tags r:id="rId126"/>
            </p:custDataLst>
          </p:nvPr>
        </p:nvSpPr>
        <p:spPr bwMode="auto">
          <a:xfrm flipV="1">
            <a:off x="7319963" y="3716338"/>
            <a:ext cx="144462" cy="144462"/>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24275" name="Line 19"/>
          <p:cNvSpPr>
            <a:spLocks noChangeShapeType="1"/>
          </p:cNvSpPr>
          <p:nvPr>
            <p:custDataLst>
              <p:tags r:id="rId127"/>
            </p:custDataLst>
          </p:nvPr>
        </p:nvSpPr>
        <p:spPr bwMode="auto">
          <a:xfrm flipV="1">
            <a:off x="8472488" y="4011613"/>
            <a:ext cx="595312" cy="42545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24276" name="Line 20"/>
          <p:cNvSpPr>
            <a:spLocks noChangeShapeType="1"/>
          </p:cNvSpPr>
          <p:nvPr>
            <p:custDataLst>
              <p:tags r:id="rId128"/>
            </p:custDataLst>
          </p:nvPr>
        </p:nvSpPr>
        <p:spPr bwMode="auto">
          <a:xfrm flipH="1" flipV="1">
            <a:off x="8472488" y="4076700"/>
            <a:ext cx="215900" cy="144463"/>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24259" name="Rectangle 3"/>
          <p:cNvSpPr>
            <a:spLocks noChangeArrowheads="1"/>
          </p:cNvSpPr>
          <p:nvPr>
            <p:custDataLst>
              <p:tags r:id="rId129"/>
            </p:custDataLst>
          </p:nvPr>
        </p:nvSpPr>
        <p:spPr bwMode="auto">
          <a:xfrm>
            <a:off x="6240463" y="2557463"/>
            <a:ext cx="1655762" cy="4241800"/>
          </a:xfrm>
          <a:prstGeom prst="rect">
            <a:avLst/>
          </a:prstGeom>
          <a:solidFill>
            <a:schemeClr val="lt1"/>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24260" name="Rectangle 4"/>
          <p:cNvSpPr>
            <a:spLocks noChangeArrowheads="1"/>
          </p:cNvSpPr>
          <p:nvPr>
            <p:custDataLst>
              <p:tags r:id="rId130"/>
            </p:custDataLst>
          </p:nvPr>
        </p:nvSpPr>
        <p:spPr bwMode="auto">
          <a:xfrm>
            <a:off x="8040688" y="2557463"/>
            <a:ext cx="1655762" cy="4241800"/>
          </a:xfrm>
          <a:prstGeom prst="rect">
            <a:avLst/>
          </a:prstGeom>
          <a:solidFill>
            <a:schemeClr val="lt1"/>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224258"/>
                                        </p:tgtEl>
                                      </p:cBhvr>
                                    </p:animEffect>
                                    <p:set>
                                      <p:cBhvr>
                                        <p:cTn id="7" dur="1" fill="hold">
                                          <p:stCondLst>
                                            <p:cond delay="499"/>
                                          </p:stCondLst>
                                        </p:cTn>
                                        <p:tgtEl>
                                          <p:spTgt spid="22425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224259"/>
                                        </p:tgtEl>
                                      </p:cBhvr>
                                    </p:animEffect>
                                    <p:set>
                                      <p:cBhvr>
                                        <p:cTn id="12" dur="1" fill="hold">
                                          <p:stCondLst>
                                            <p:cond delay="499"/>
                                          </p:stCondLst>
                                        </p:cTn>
                                        <p:tgtEl>
                                          <p:spTgt spid="22425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224260"/>
                                        </p:tgtEl>
                                      </p:cBhvr>
                                    </p:animEffect>
                                    <p:set>
                                      <p:cBhvr>
                                        <p:cTn id="17" dur="1" fill="hold">
                                          <p:stCondLst>
                                            <p:cond delay="499"/>
                                          </p:stCondLst>
                                        </p:cTn>
                                        <p:tgtEl>
                                          <p:spTgt spid="2242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bldLvl="0" animBg="1"/>
      <p:bldP spid="224259" grpId="0" bldLvl="0" animBg="1"/>
      <p:bldP spid="224260"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页脚占位符 4"/>
          <p:cNvSpPr>
            <a:spLocks noGrp="1"/>
          </p:cNvSpPr>
          <p:nvPr>
            <p:ph type="ftr" sz="quarter" idx="11"/>
            <p:custDataLst>
              <p:tags r:id="rId1"/>
            </p:custDataLst>
          </p:nvPr>
        </p:nvSpPr>
        <p:spPr/>
        <p:txBody>
          <a:bodyPr/>
          <a:lstStyle/>
          <a:p>
            <a:r>
              <a:rPr lang="zh-CN" altLang="zh-CN">
                <a:solidFill>
                  <a:schemeClr val="lt1"/>
                </a:solidFill>
              </a:rPr>
              <a:t>Prof. </a:t>
            </a:r>
            <a:r>
              <a:rPr lang="en-US" altLang="zh-CN">
                <a:solidFill>
                  <a:schemeClr val="lt1"/>
                </a:solidFill>
              </a:rPr>
              <a:t>Q. </a:t>
            </a:r>
            <a:r>
              <a:rPr lang="zh-CN" altLang="zh-CN">
                <a:solidFill>
                  <a:schemeClr val="lt1"/>
                </a:solidFill>
              </a:rPr>
              <a:t> Wang</a:t>
            </a:r>
            <a:endParaRPr lang="zh-CN" altLang="zh-CN">
              <a:solidFill>
                <a:schemeClr val="lt1"/>
              </a:solidFill>
            </a:endParaRPr>
          </a:p>
        </p:txBody>
      </p:sp>
      <p:sp>
        <p:nvSpPr>
          <p:cNvPr id="187446" name="Line 54"/>
          <p:cNvSpPr>
            <a:spLocks noChangeShapeType="1"/>
          </p:cNvSpPr>
          <p:nvPr>
            <p:custDataLst>
              <p:tags r:id="rId2"/>
            </p:custDataLst>
          </p:nvPr>
        </p:nvSpPr>
        <p:spPr bwMode="auto">
          <a:xfrm flipH="1">
            <a:off x="7778750" y="4221163"/>
            <a:ext cx="117475" cy="204787"/>
          </a:xfrm>
          <a:prstGeom prst="line">
            <a:avLst/>
          </a:prstGeom>
          <a:noFill/>
          <a:ln w="28575">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87447" name="Line 55"/>
          <p:cNvSpPr>
            <a:spLocks noChangeShapeType="1"/>
          </p:cNvSpPr>
          <p:nvPr>
            <p:custDataLst>
              <p:tags r:id="rId3"/>
            </p:custDataLst>
          </p:nvPr>
        </p:nvSpPr>
        <p:spPr bwMode="auto">
          <a:xfrm>
            <a:off x="393541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87448" name="Line 56"/>
          <p:cNvSpPr>
            <a:spLocks noChangeShapeType="1"/>
          </p:cNvSpPr>
          <p:nvPr>
            <p:custDataLst>
              <p:tags r:id="rId4"/>
            </p:custDataLst>
          </p:nvPr>
        </p:nvSpPr>
        <p:spPr bwMode="auto">
          <a:xfrm>
            <a:off x="5519738"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aphicFrame>
        <p:nvGraphicFramePr>
          <p:cNvPr id="18" name="Object 25"/>
          <p:cNvGraphicFramePr>
            <a:graphicFrameLocks noChangeAspect="1"/>
          </p:cNvGraphicFramePr>
          <p:nvPr>
            <p:custDataLst>
              <p:tags r:id="rId5"/>
            </p:custDataLst>
          </p:nvPr>
        </p:nvGraphicFramePr>
        <p:xfrm>
          <a:off x="1636713" y="2493963"/>
          <a:ext cx="8826500" cy="4318000"/>
        </p:xfrm>
        <a:graphic>
          <a:graphicData uri="http://schemas.openxmlformats.org/presentationml/2006/ole">
            <mc:AlternateContent xmlns:mc="http://schemas.openxmlformats.org/markup-compatibility/2006">
              <mc:Choice xmlns:v="urn:schemas-microsoft-com:vml" Requires="v">
                <p:oleObj spid="_x0000_s187642" name="Document" r:id="rId6" imgW="5329555" imgH="2571115" progId="Word.Document.8">
                  <p:embed/>
                </p:oleObj>
              </mc:Choice>
              <mc:Fallback>
                <p:oleObj name="Document" r:id="rId6" imgW="5329555" imgH="2571115" progId="Word.Document.8">
                  <p:embed/>
                  <p:pic>
                    <p:nvPicPr>
                      <p:cNvPr id="0" name="图片 187641"/>
                      <p:cNvPicPr>
                        <a:picLocks noChangeAspect="1" noChangeArrowheads="1"/>
                      </p:cNvPicPr>
                      <p:nvPr/>
                    </p:nvPicPr>
                    <p:blipFill>
                      <a:blip r:embed="rId7"/>
                      <a:srcRect t="-1399" b="8395"/>
                      <a:stretch>
                        <a:fillRect/>
                      </a:stretch>
                    </p:blipFill>
                    <p:spPr bwMode="auto">
                      <a:xfrm>
                        <a:off x="1636713" y="2493963"/>
                        <a:ext cx="8826500" cy="4318000"/>
                      </a:xfrm>
                      <a:prstGeom prst="rect">
                        <a:avLst/>
                      </a:prstGeom>
                      <a:solidFill>
                        <a:schemeClr val="bg1"/>
                      </a:solidFill>
                      <a:ln>
                        <a:noFill/>
                      </a:ln>
                      <a:effectLst>
                        <a:outerShdw dist="74053" dir="1857825" algn="ctr" rotWithShape="0">
                          <a:srgbClr val="808080"/>
                        </a:outerShdw>
                      </a:effectLst>
                    </p:spPr>
                  </p:pic>
                </p:oleObj>
              </mc:Fallback>
            </mc:AlternateContent>
          </a:graphicData>
        </a:graphic>
      </p:graphicFrame>
      <p:sp>
        <p:nvSpPr>
          <p:cNvPr id="187449" name="Line 57"/>
          <p:cNvSpPr>
            <a:spLocks noChangeShapeType="1"/>
          </p:cNvSpPr>
          <p:nvPr>
            <p:custDataLst>
              <p:tags r:id="rId8"/>
            </p:custDataLst>
          </p:nvPr>
        </p:nvSpPr>
        <p:spPr bwMode="auto">
          <a:xfrm>
            <a:off x="717550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87450" name="Line 58"/>
          <p:cNvSpPr>
            <a:spLocks noChangeShapeType="1"/>
          </p:cNvSpPr>
          <p:nvPr>
            <p:custDataLst>
              <p:tags r:id="rId9"/>
            </p:custDataLst>
          </p:nvPr>
        </p:nvSpPr>
        <p:spPr bwMode="auto">
          <a:xfrm>
            <a:off x="883126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87451" name="Line 59"/>
          <p:cNvSpPr>
            <a:spLocks noChangeShapeType="1"/>
          </p:cNvSpPr>
          <p:nvPr>
            <p:custDataLst>
              <p:tags r:id="rId10"/>
            </p:custDataLst>
          </p:nvPr>
        </p:nvSpPr>
        <p:spPr bwMode="auto">
          <a:xfrm>
            <a:off x="227965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87452" name="Rectangle 60"/>
          <p:cNvSpPr>
            <a:spLocks noChangeArrowheads="1"/>
          </p:cNvSpPr>
          <p:nvPr>
            <p:custDataLst>
              <p:tags r:id="rId11"/>
            </p:custDataLst>
          </p:nvPr>
        </p:nvSpPr>
        <p:spPr bwMode="auto">
          <a:xfrm>
            <a:off x="3854664" y="2574925"/>
            <a:ext cx="1665272" cy="4195763"/>
          </a:xfrm>
          <a:prstGeom prst="rect">
            <a:avLst/>
          </a:prstGeom>
          <a:solidFill>
            <a:schemeClr val="bg1"/>
          </a:solidFill>
          <a:ln w="9525">
            <a:solidFill>
              <a:srgbClr val="FFFFCC"/>
            </a:solidFill>
            <a:miter lim="800000"/>
          </a:ln>
          <a:effectLst/>
        </p:spPr>
        <p:txBody>
          <a:bodyPr wrap="none" anchor="ctr"/>
          <a:lstStyle/>
          <a:p>
            <a:endParaRPr lang="zh-CN" altLang="en-US">
              <a:solidFill>
                <a:schemeClr val="dk1"/>
              </a:solidFill>
            </a:endParaRPr>
          </a:p>
        </p:txBody>
      </p:sp>
      <p:sp>
        <p:nvSpPr>
          <p:cNvPr id="187453" name="Rectangle 61"/>
          <p:cNvSpPr>
            <a:spLocks noChangeArrowheads="1"/>
          </p:cNvSpPr>
          <p:nvPr>
            <p:custDataLst>
              <p:tags r:id="rId12"/>
            </p:custDataLst>
          </p:nvPr>
        </p:nvSpPr>
        <p:spPr bwMode="auto">
          <a:xfrm>
            <a:off x="5473700" y="2574925"/>
            <a:ext cx="1682750" cy="4195763"/>
          </a:xfrm>
          <a:prstGeom prst="rect">
            <a:avLst/>
          </a:prstGeom>
          <a:solidFill>
            <a:schemeClr val="bg1"/>
          </a:solidFill>
          <a:ln w="9525">
            <a:solidFill>
              <a:srgbClr val="FFFFCC"/>
            </a:solidFill>
            <a:miter lim="800000"/>
          </a:ln>
          <a:effectLst/>
        </p:spPr>
        <p:txBody>
          <a:bodyPr wrap="none" anchor="ctr"/>
          <a:lstStyle/>
          <a:p>
            <a:endParaRPr lang="zh-CN" altLang="en-US">
              <a:solidFill>
                <a:schemeClr val="dk1"/>
              </a:solidFill>
            </a:endParaRPr>
          </a:p>
        </p:txBody>
      </p:sp>
      <p:sp>
        <p:nvSpPr>
          <p:cNvPr id="187454" name="Rectangle 62"/>
          <p:cNvSpPr>
            <a:spLocks noChangeArrowheads="1"/>
          </p:cNvSpPr>
          <p:nvPr>
            <p:custDataLst>
              <p:tags r:id="rId13"/>
            </p:custDataLst>
          </p:nvPr>
        </p:nvSpPr>
        <p:spPr bwMode="auto">
          <a:xfrm>
            <a:off x="7102475" y="2574925"/>
            <a:ext cx="1697038" cy="4195763"/>
          </a:xfrm>
          <a:prstGeom prst="rect">
            <a:avLst/>
          </a:prstGeom>
          <a:solidFill>
            <a:schemeClr val="bg1"/>
          </a:solidFill>
          <a:ln w="9525">
            <a:solidFill>
              <a:srgbClr val="FFFFCC"/>
            </a:solidFill>
            <a:miter lim="800000"/>
          </a:ln>
          <a:effectLst/>
        </p:spPr>
        <p:txBody>
          <a:bodyPr wrap="none" anchor="ctr"/>
          <a:lstStyle/>
          <a:p>
            <a:endParaRPr lang="zh-CN" altLang="en-US">
              <a:solidFill>
                <a:schemeClr val="dk1"/>
              </a:solidFill>
            </a:endParaRPr>
          </a:p>
        </p:txBody>
      </p:sp>
      <p:sp>
        <p:nvSpPr>
          <p:cNvPr id="187455" name="Rectangle 63"/>
          <p:cNvSpPr>
            <a:spLocks noChangeArrowheads="1"/>
          </p:cNvSpPr>
          <p:nvPr>
            <p:custDataLst>
              <p:tags r:id="rId14"/>
            </p:custDataLst>
          </p:nvPr>
        </p:nvSpPr>
        <p:spPr bwMode="auto">
          <a:xfrm>
            <a:off x="8731250" y="2574925"/>
            <a:ext cx="1735138" cy="4195763"/>
          </a:xfrm>
          <a:prstGeom prst="rect">
            <a:avLst/>
          </a:prstGeom>
          <a:solidFill>
            <a:schemeClr val="bg1"/>
          </a:solidFill>
          <a:ln w="9525">
            <a:solidFill>
              <a:srgbClr val="FFFFCC"/>
            </a:solidFill>
            <a:miter lim="800000"/>
          </a:ln>
          <a:effectLst/>
        </p:spPr>
        <p:txBody>
          <a:bodyPr wrap="none" anchor="ctr"/>
          <a:lstStyle/>
          <a:p>
            <a:endParaRPr lang="zh-CN" altLang="en-US">
              <a:solidFill>
                <a:schemeClr val="dk1"/>
              </a:solidFill>
            </a:endParaRPr>
          </a:p>
        </p:txBody>
      </p:sp>
      <p:sp>
        <p:nvSpPr>
          <p:cNvPr id="187457" name="Line 65"/>
          <p:cNvSpPr>
            <a:spLocks noChangeShapeType="1"/>
          </p:cNvSpPr>
          <p:nvPr>
            <p:custDataLst>
              <p:tags r:id="rId15"/>
            </p:custDataLst>
          </p:nvPr>
        </p:nvSpPr>
        <p:spPr bwMode="auto">
          <a:xfrm>
            <a:off x="2279650" y="3355975"/>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99706" name="Text Box 26"/>
          <p:cNvSpPr txBox="1">
            <a:spLocks noChangeArrowheads="1"/>
          </p:cNvSpPr>
          <p:nvPr>
            <p:custDataLst>
              <p:tags r:id="rId16"/>
            </p:custDataLst>
          </p:nvPr>
        </p:nvSpPr>
        <p:spPr bwMode="auto">
          <a:xfrm>
            <a:off x="1827213" y="328613"/>
            <a:ext cx="298323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en-US" altLang="zh-CN" sz="3200">
                <a:solidFill>
                  <a:schemeClr val="accent1"/>
                </a:solidFill>
                <a:ea typeface="宋体" panose="02010600030101010101" pitchFamily="2" charset="-122"/>
              </a:rPr>
              <a:t>Example of </a:t>
            </a:r>
            <a:endParaRPr lang="en-US" altLang="zh-CN" sz="3200">
              <a:solidFill>
                <a:schemeClr val="accent1"/>
              </a:solidFill>
              <a:ea typeface="宋体" panose="02010600030101010101" pitchFamily="2" charset="-122"/>
            </a:endParaRPr>
          </a:p>
          <a:p>
            <a:r>
              <a:rPr lang="en-US" altLang="zh-CN" sz="3200">
                <a:solidFill>
                  <a:schemeClr val="accent1"/>
                </a:solidFill>
                <a:ea typeface="宋体" panose="02010600030101010101" pitchFamily="2" charset="-122"/>
              </a:rPr>
              <a:t>Floyd Algorithm</a:t>
            </a:r>
            <a:endParaRPr lang="en-US" altLang="zh-CN" sz="3200">
              <a:solidFill>
                <a:schemeClr val="accent1"/>
              </a:solidFill>
              <a:ea typeface="宋体" panose="02010600030101010101" pitchFamily="2" charset="-122"/>
            </a:endParaRPr>
          </a:p>
        </p:txBody>
      </p:sp>
      <p:pic>
        <p:nvPicPr>
          <p:cNvPr id="199724" name="Picture 44"/>
          <p:cNvPicPr>
            <a:picLocks noChangeArrowheads="1"/>
          </p:cNvPicPr>
          <p:nvPr>
            <p:custDataLst>
              <p:tags r:id="rId17"/>
            </p:custDataLst>
          </p:nvPr>
        </p:nvPicPr>
        <p:blipFill>
          <a:blip r:embed="rId18">
            <a:extLst>
              <a:ext uri="{28A0092B-C50C-407E-A947-70E740481C1C}">
                <a14:useLocalDpi xmlns:a14="http://schemas.microsoft.com/office/drawing/2010/main" val="0"/>
              </a:ext>
            </a:extLst>
          </a:blip>
          <a:srcRect b="10487"/>
          <a:stretch>
            <a:fillRect/>
          </a:stretch>
        </p:blipFill>
        <p:spPr bwMode="auto">
          <a:xfrm>
            <a:off x="4981575" y="117475"/>
            <a:ext cx="5570538" cy="2303463"/>
          </a:xfrm>
          <a:prstGeom prst="rect">
            <a:avLst/>
          </a:prstGeom>
          <a:noFill/>
          <a:ln>
            <a:noFill/>
          </a:ln>
          <a:effectLst>
            <a:outerShdw dist="107763" dir="2700000" algn="ctr" rotWithShape="0">
              <a:schemeClr val="lt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25" name="Rectangle 13"/>
          <p:cNvSpPr>
            <a:spLocks noGrp="1" noChangeArrowheads="1"/>
          </p:cNvSpPr>
          <p:nvPr>
            <p:ph type="title"/>
          </p:nvPr>
        </p:nvSpPr>
        <p:spPr>
          <a:noFill/>
        </p:spPr>
        <p:txBody>
          <a:bodyPr/>
          <a:lstStyle/>
          <a:p>
            <a:r>
              <a:rPr lang="zh-CN" altLang="en-US" b="1">
                <a:solidFill>
                  <a:schemeClr val="accent1"/>
                </a:solidFill>
              </a:rPr>
              <a:t>本章学习的线索</a:t>
            </a:r>
            <a:endParaRPr lang="zh-CN" altLang="en-US" b="1">
              <a:solidFill>
                <a:schemeClr val="accent1"/>
              </a:solidFill>
            </a:endParaRPr>
          </a:p>
        </p:txBody>
      </p:sp>
      <p:sp>
        <p:nvSpPr>
          <p:cNvPr id="192526" name="Rectangle 14"/>
          <p:cNvSpPr>
            <a:spLocks noGrp="1" noChangeArrowheads="1"/>
          </p:cNvSpPr>
          <p:nvPr>
            <p:ph type="body" idx="1"/>
            <p:custDataLst>
              <p:tags r:id="rId1"/>
            </p:custDataLst>
          </p:nvPr>
        </p:nvSpPr>
        <p:spPr>
          <a:xfrm>
            <a:off x="780415" y="1600200"/>
            <a:ext cx="10419080" cy="4853305"/>
          </a:xfrm>
          <a:noFill/>
        </p:spPr>
        <p:txBody>
          <a:bodyPr/>
          <a:lstStyle/>
          <a:p>
            <a:r>
              <a:rPr lang="zh-CN" altLang="en-US" sz="2800">
                <a:solidFill>
                  <a:schemeClr val="dk1"/>
                </a:solidFill>
              </a:rPr>
              <a:t>主要线索</a:t>
            </a:r>
            <a:endParaRPr lang="zh-CN" altLang="en-US" sz="2800">
              <a:solidFill>
                <a:schemeClr val="dk1"/>
              </a:solidFill>
            </a:endParaRPr>
          </a:p>
          <a:p>
            <a:endParaRPr lang="zh-CN" altLang="en-US" sz="2800">
              <a:solidFill>
                <a:schemeClr val="dk1"/>
              </a:solidFill>
            </a:endParaRPr>
          </a:p>
          <a:p>
            <a:endParaRPr lang="zh-CN" altLang="en-US" sz="2800">
              <a:solidFill>
                <a:schemeClr val="dk1"/>
              </a:solidFill>
            </a:endParaRPr>
          </a:p>
          <a:p>
            <a:r>
              <a:rPr lang="zh-CN" altLang="en-US" sz="2800">
                <a:solidFill>
                  <a:schemeClr val="dk1"/>
                </a:solidFill>
              </a:rPr>
              <a:t>重点</a:t>
            </a:r>
            <a:endParaRPr lang="zh-CN" altLang="en-US" sz="2800">
              <a:solidFill>
                <a:schemeClr val="dk1"/>
              </a:solidFill>
            </a:endParaRPr>
          </a:p>
          <a:p>
            <a:pPr lvl="1"/>
            <a:r>
              <a:rPr lang="zh-CN" altLang="en-US" sz="2400">
                <a:solidFill>
                  <a:schemeClr val="dk1"/>
                </a:solidFill>
              </a:rPr>
              <a:t>图的定义及表示</a:t>
            </a:r>
            <a:endParaRPr lang="zh-CN" altLang="en-US" sz="2400">
              <a:solidFill>
                <a:schemeClr val="dk1"/>
              </a:solidFill>
            </a:endParaRPr>
          </a:p>
          <a:p>
            <a:pPr lvl="1"/>
            <a:r>
              <a:rPr lang="zh-CN" altLang="en-US" sz="2400">
                <a:solidFill>
                  <a:schemeClr val="dk1"/>
                </a:solidFill>
              </a:rPr>
              <a:t>图的遍历和生成树</a:t>
            </a:r>
            <a:endParaRPr lang="zh-CN" altLang="en-US" sz="2400">
              <a:solidFill>
                <a:schemeClr val="dk1"/>
              </a:solidFill>
            </a:endParaRPr>
          </a:p>
          <a:p>
            <a:pPr lvl="1"/>
            <a:r>
              <a:rPr lang="zh-CN" altLang="en-US" sz="2400">
                <a:solidFill>
                  <a:schemeClr val="dk1"/>
                </a:solidFill>
              </a:rPr>
              <a:t>最小代价生成树和最短路径</a:t>
            </a:r>
            <a:endParaRPr lang="zh-CN" altLang="en-US" sz="2400">
              <a:solidFill>
                <a:schemeClr val="dk1"/>
              </a:solidFill>
            </a:endParaRPr>
          </a:p>
          <a:p>
            <a:pPr lvl="1"/>
            <a:r>
              <a:rPr lang="zh-CN" altLang="en-US" sz="2400">
                <a:solidFill>
                  <a:schemeClr val="dk1"/>
                </a:solidFill>
              </a:rPr>
              <a:t>拓扑排序</a:t>
            </a:r>
            <a:endParaRPr lang="zh-CN" altLang="en-US" sz="2400">
              <a:solidFill>
                <a:schemeClr val="dk1"/>
              </a:solidFill>
            </a:endParaRPr>
          </a:p>
          <a:p>
            <a:r>
              <a:rPr lang="zh-CN" altLang="en-US" sz="2800">
                <a:solidFill>
                  <a:schemeClr val="dk1"/>
                </a:solidFill>
              </a:rPr>
              <a:t> 难点 </a:t>
            </a:r>
            <a:endParaRPr lang="zh-CN" altLang="en-US" sz="2800">
              <a:solidFill>
                <a:schemeClr val="dk1"/>
              </a:solidFill>
            </a:endParaRPr>
          </a:p>
          <a:p>
            <a:pPr lvl="1"/>
            <a:r>
              <a:rPr lang="zh-CN" altLang="en-US" sz="2400">
                <a:solidFill>
                  <a:schemeClr val="dk1"/>
                </a:solidFill>
              </a:rPr>
              <a:t>图的遍历和最短路径</a:t>
            </a:r>
            <a:endParaRPr lang="zh-CN" altLang="en-US" sz="2400">
              <a:solidFill>
                <a:schemeClr val="dk1"/>
              </a:solidFill>
            </a:endParaRPr>
          </a:p>
        </p:txBody>
      </p:sp>
      <p:sp>
        <p:nvSpPr>
          <p:cNvPr id="192527" name="Text Box 15"/>
          <p:cNvSpPr txBox="1">
            <a:spLocks noChangeArrowheads="1"/>
          </p:cNvSpPr>
          <p:nvPr>
            <p:custDataLst>
              <p:tags r:id="rId2"/>
            </p:custDataLst>
          </p:nvPr>
        </p:nvSpPr>
        <p:spPr bwMode="auto">
          <a:xfrm>
            <a:off x="1977390" y="2216150"/>
            <a:ext cx="1597660" cy="645160"/>
          </a:xfrm>
          <a:prstGeom prst="rect">
            <a:avLst/>
          </a:prstGeom>
          <a:ln>
            <a:solidFill>
              <a:schemeClr val="accent1"/>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dk1"/>
          </a:fontRef>
        </p:style>
        <p:txBody>
          <a:bodyPr wrap="square">
            <a:spAutoFit/>
          </a:bodyPr>
          <a:lstStyle/>
          <a:p>
            <a:pPr algn="ctr"/>
            <a:r>
              <a:rPr lang="zh-CN" altLang="en-US">
                <a:solidFill>
                  <a:schemeClr val="dk1"/>
                </a:solidFill>
              </a:rPr>
              <a:t>图的定义、</a:t>
            </a:r>
            <a:endParaRPr lang="zh-CN" altLang="en-US">
              <a:solidFill>
                <a:schemeClr val="dk1"/>
              </a:solidFill>
            </a:endParaRPr>
          </a:p>
          <a:p>
            <a:pPr algn="ctr"/>
            <a:r>
              <a:rPr lang="zh-CN" altLang="en-US">
                <a:solidFill>
                  <a:schemeClr val="dk1"/>
                </a:solidFill>
              </a:rPr>
              <a:t>表示和存储</a:t>
            </a:r>
            <a:endParaRPr lang="zh-CN" altLang="en-US">
              <a:solidFill>
                <a:schemeClr val="dk1"/>
              </a:solidFill>
            </a:endParaRPr>
          </a:p>
        </p:txBody>
      </p:sp>
      <p:sp>
        <p:nvSpPr>
          <p:cNvPr id="192528" name="Text Box 16"/>
          <p:cNvSpPr txBox="1">
            <a:spLocks noChangeArrowheads="1"/>
          </p:cNvSpPr>
          <p:nvPr>
            <p:custDataLst>
              <p:tags r:id="rId3"/>
            </p:custDataLst>
          </p:nvPr>
        </p:nvSpPr>
        <p:spPr bwMode="auto">
          <a:xfrm>
            <a:off x="4070350" y="2216150"/>
            <a:ext cx="1704975" cy="645160"/>
          </a:xfrm>
          <a:prstGeom prst="rect">
            <a:avLst/>
          </a:prstGeom>
          <a:ln>
            <a:solidFill>
              <a:schemeClr val="accent1"/>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dk1"/>
          </a:fontRef>
        </p:style>
        <p:txBody>
          <a:bodyPr>
            <a:spAutoFit/>
          </a:bodyPr>
          <a:lstStyle/>
          <a:p>
            <a:pPr algn="ctr"/>
            <a:r>
              <a:rPr lang="zh-CN" altLang="en-US" b="1" dirty="0">
                <a:solidFill>
                  <a:srgbClr val="000000"/>
                </a:solidFill>
              </a:rPr>
              <a:t>图的遍历</a:t>
            </a:r>
            <a:endParaRPr lang="zh-CN" altLang="en-US" b="1" dirty="0">
              <a:solidFill>
                <a:srgbClr val="000000"/>
              </a:solidFill>
            </a:endParaRPr>
          </a:p>
          <a:p>
            <a:pPr algn="ctr"/>
            <a:r>
              <a:rPr lang="zh-CN" altLang="en-US" b="1" dirty="0">
                <a:solidFill>
                  <a:srgbClr val="000000"/>
                </a:solidFill>
              </a:rPr>
              <a:t>及生成树</a:t>
            </a:r>
            <a:endParaRPr lang="zh-CN" altLang="en-US" b="1" dirty="0">
              <a:solidFill>
                <a:srgbClr val="000000"/>
              </a:solidFill>
            </a:endParaRPr>
          </a:p>
        </p:txBody>
      </p:sp>
      <p:sp>
        <p:nvSpPr>
          <p:cNvPr id="192529" name="Text Box 17"/>
          <p:cNvSpPr txBox="1">
            <a:spLocks noChangeArrowheads="1"/>
          </p:cNvSpPr>
          <p:nvPr>
            <p:custDataLst>
              <p:tags r:id="rId4"/>
            </p:custDataLst>
          </p:nvPr>
        </p:nvSpPr>
        <p:spPr bwMode="auto">
          <a:xfrm>
            <a:off x="6272213" y="2216150"/>
            <a:ext cx="1703387" cy="645160"/>
          </a:xfrm>
          <a:prstGeom prst="rect">
            <a:avLst/>
          </a:prstGeom>
          <a:ln>
            <a:solidFill>
              <a:schemeClr val="accent1"/>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dk1"/>
          </a:fontRef>
        </p:style>
        <p:txBody>
          <a:bodyPr>
            <a:spAutoFit/>
          </a:bodyPr>
          <a:lstStyle/>
          <a:p>
            <a:pPr algn="ctr"/>
            <a:r>
              <a:rPr kumimoji="1" lang="zh-CN" altLang="en-US">
                <a:solidFill>
                  <a:schemeClr val="dk1"/>
                </a:solidFill>
              </a:rPr>
              <a:t>最小代价生成树和最短路径</a:t>
            </a:r>
            <a:endParaRPr kumimoji="1" lang="zh-CN" altLang="en-US">
              <a:solidFill>
                <a:schemeClr val="dk1"/>
              </a:solidFill>
            </a:endParaRPr>
          </a:p>
        </p:txBody>
      </p:sp>
      <p:sp>
        <p:nvSpPr>
          <p:cNvPr id="192530" name="Text Box 18"/>
          <p:cNvSpPr txBox="1">
            <a:spLocks noChangeArrowheads="1"/>
          </p:cNvSpPr>
          <p:nvPr>
            <p:custDataLst>
              <p:tags r:id="rId5"/>
            </p:custDataLst>
          </p:nvPr>
        </p:nvSpPr>
        <p:spPr bwMode="auto">
          <a:xfrm>
            <a:off x="8472805" y="2221230"/>
            <a:ext cx="1692910" cy="645160"/>
          </a:xfrm>
          <a:prstGeom prst="rect">
            <a:avLst/>
          </a:prstGeom>
          <a:ln>
            <a:solidFill>
              <a:schemeClr val="accent1"/>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dk1"/>
          </a:fontRef>
        </p:style>
        <p:txBody>
          <a:bodyPr wrap="square">
            <a:spAutoFit/>
          </a:bodyPr>
          <a:lstStyle/>
          <a:p>
            <a:pPr algn="ctr"/>
            <a:r>
              <a:rPr kumimoji="1" lang="zh-CN" altLang="en-US">
                <a:solidFill>
                  <a:schemeClr val="dk1"/>
                </a:solidFill>
              </a:rPr>
              <a:t>拓扑排序</a:t>
            </a:r>
            <a:endParaRPr kumimoji="1" lang="zh-CN" altLang="en-US">
              <a:solidFill>
                <a:schemeClr val="dk1"/>
              </a:solidFill>
            </a:endParaRPr>
          </a:p>
          <a:p>
            <a:pPr algn="ctr"/>
            <a:r>
              <a:rPr kumimoji="1" lang="zh-CN" altLang="en-US">
                <a:solidFill>
                  <a:schemeClr val="dk1"/>
                </a:solidFill>
              </a:rPr>
              <a:t>关键路径</a:t>
            </a:r>
            <a:endParaRPr kumimoji="1" lang="zh-CN" altLang="en-US">
              <a:solidFill>
                <a:schemeClr val="dk1"/>
              </a:solidFill>
            </a:endParaRPr>
          </a:p>
        </p:txBody>
      </p:sp>
      <p:sp>
        <p:nvSpPr>
          <p:cNvPr id="192531" name="AutoShape 19"/>
          <p:cNvSpPr>
            <a:spLocks noChangeArrowheads="1"/>
          </p:cNvSpPr>
          <p:nvPr>
            <p:custDataLst>
              <p:tags r:id="rId6"/>
            </p:custDataLst>
          </p:nvPr>
        </p:nvSpPr>
        <p:spPr bwMode="auto">
          <a:xfrm>
            <a:off x="3606800" y="2433638"/>
            <a:ext cx="431800" cy="215900"/>
          </a:xfrm>
          <a:prstGeom prst="rightArrow">
            <a:avLst>
              <a:gd name="adj1" fmla="val 50000"/>
              <a:gd name="adj2" fmla="val 50000"/>
            </a:avLst>
          </a:prstGeom>
          <a:solidFill>
            <a:schemeClr val="accent3"/>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2532" name="AutoShape 20"/>
          <p:cNvSpPr>
            <a:spLocks noChangeArrowheads="1"/>
          </p:cNvSpPr>
          <p:nvPr>
            <p:custDataLst>
              <p:tags r:id="rId7"/>
            </p:custDataLst>
          </p:nvPr>
        </p:nvSpPr>
        <p:spPr bwMode="auto">
          <a:xfrm>
            <a:off x="5808663" y="2433638"/>
            <a:ext cx="431800" cy="215900"/>
          </a:xfrm>
          <a:prstGeom prst="rightArrow">
            <a:avLst>
              <a:gd name="adj1" fmla="val 50000"/>
              <a:gd name="adj2" fmla="val 50000"/>
            </a:avLst>
          </a:prstGeom>
          <a:solidFill>
            <a:schemeClr val="accent3"/>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2533" name="AutoShape 21"/>
          <p:cNvSpPr>
            <a:spLocks noChangeArrowheads="1"/>
          </p:cNvSpPr>
          <p:nvPr>
            <p:custDataLst>
              <p:tags r:id="rId8"/>
            </p:custDataLst>
          </p:nvPr>
        </p:nvSpPr>
        <p:spPr bwMode="auto">
          <a:xfrm>
            <a:off x="8007350" y="2433638"/>
            <a:ext cx="431800" cy="215900"/>
          </a:xfrm>
          <a:prstGeom prst="rightArrow">
            <a:avLst>
              <a:gd name="adj1" fmla="val 50000"/>
              <a:gd name="adj2" fmla="val 50000"/>
            </a:avLst>
          </a:prstGeom>
          <a:solidFill>
            <a:schemeClr val="accent3"/>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页脚占位符 4"/>
          <p:cNvSpPr>
            <a:spLocks noGrp="1"/>
          </p:cNvSpPr>
          <p:nvPr>
            <p:ph type="ftr" sz="quarter" idx="11"/>
            <p:custDataLst>
              <p:tags r:id="rId1"/>
            </p:custDataLst>
          </p:nvPr>
        </p:nvSpPr>
        <p:spPr/>
        <p:txBody>
          <a:bodyPr/>
          <a:lstStyle/>
          <a:p>
            <a:r>
              <a:rPr lang="zh-CN" altLang="zh-CN">
                <a:solidFill>
                  <a:schemeClr val="lt1"/>
                </a:solidFill>
              </a:rPr>
              <a:t>Prof. </a:t>
            </a:r>
            <a:r>
              <a:rPr lang="en-US" altLang="zh-CN">
                <a:solidFill>
                  <a:schemeClr val="lt1"/>
                </a:solidFill>
              </a:rPr>
              <a:t>Q. </a:t>
            </a:r>
            <a:r>
              <a:rPr lang="zh-CN" altLang="zh-CN">
                <a:solidFill>
                  <a:schemeClr val="lt1"/>
                </a:solidFill>
              </a:rPr>
              <a:t> Wang</a:t>
            </a:r>
            <a:endParaRPr lang="zh-CN" altLang="zh-CN">
              <a:solidFill>
                <a:schemeClr val="lt1"/>
              </a:solidFill>
            </a:endParaRPr>
          </a:p>
        </p:txBody>
      </p:sp>
      <p:graphicFrame>
        <p:nvGraphicFramePr>
          <p:cNvPr id="199705" name="Object 25"/>
          <p:cNvGraphicFramePr>
            <a:graphicFrameLocks noChangeAspect="1"/>
          </p:cNvGraphicFramePr>
          <p:nvPr>
            <p:custDataLst>
              <p:tags r:id="rId2"/>
            </p:custDataLst>
          </p:nvPr>
        </p:nvGraphicFramePr>
        <p:xfrm>
          <a:off x="1636713" y="2493963"/>
          <a:ext cx="8826500" cy="4318000"/>
        </p:xfrm>
        <a:graphic>
          <a:graphicData uri="http://schemas.openxmlformats.org/presentationml/2006/ole">
            <mc:AlternateContent xmlns:mc="http://schemas.openxmlformats.org/markup-compatibility/2006">
              <mc:Choice xmlns:v="urn:schemas-microsoft-com:vml" Requires="v">
                <p:oleObj spid="_x0000_s199911" name="文档" r:id="rId3" imgW="5325110" imgH="2574290" progId="Word.Document.8">
                  <p:embed/>
                </p:oleObj>
              </mc:Choice>
              <mc:Fallback>
                <p:oleObj name="文档" r:id="rId3" imgW="5325110" imgH="2574290" progId="Word.Document.8">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t="-1399" b="8395"/>
                      <a:stretch>
                        <a:fillRect/>
                      </a:stretch>
                    </p:blipFill>
                    <p:spPr bwMode="auto">
                      <a:xfrm>
                        <a:off x="1636713" y="2493963"/>
                        <a:ext cx="8826500" cy="4318000"/>
                      </a:xfrm>
                      <a:prstGeom prst="rect">
                        <a:avLst/>
                      </a:prstGeom>
                      <a:solidFill>
                        <a:schemeClr val="bg1"/>
                      </a:solidFill>
                      <a:ln>
                        <a:noFill/>
                      </a:ln>
                      <a:effectLst>
                        <a:outerShdw dist="74053" dir="1857825" algn="ctr" rotWithShape="0">
                          <a:srgbClr val="808080"/>
                        </a:outerShdw>
                      </a:effectLst>
                    </p:spPr>
                  </p:pic>
                </p:oleObj>
              </mc:Fallback>
            </mc:AlternateContent>
          </a:graphicData>
        </a:graphic>
      </p:graphicFrame>
      <p:sp>
        <p:nvSpPr>
          <p:cNvPr id="199706" name="Text Box 26"/>
          <p:cNvSpPr txBox="1">
            <a:spLocks noChangeArrowheads="1"/>
          </p:cNvSpPr>
          <p:nvPr/>
        </p:nvSpPr>
        <p:spPr bwMode="auto">
          <a:xfrm>
            <a:off x="1827213" y="328613"/>
            <a:ext cx="298323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accent1"/>
                </a:solidFill>
                <a:ea typeface="宋体" panose="02010600030101010101" pitchFamily="2" charset="-122"/>
              </a:rPr>
              <a:t>Example of </a:t>
            </a:r>
            <a:endParaRPr lang="en-US" altLang="zh-CN" sz="3200">
              <a:solidFill>
                <a:schemeClr val="accent1"/>
              </a:solidFill>
              <a:ea typeface="宋体" panose="02010600030101010101" pitchFamily="2" charset="-122"/>
            </a:endParaRPr>
          </a:p>
          <a:p>
            <a:r>
              <a:rPr lang="en-US" altLang="zh-CN" sz="3200">
                <a:solidFill>
                  <a:schemeClr val="accent1"/>
                </a:solidFill>
                <a:ea typeface="宋体" panose="02010600030101010101" pitchFamily="2" charset="-122"/>
              </a:rPr>
              <a:t>Floyd Algorithm</a:t>
            </a:r>
            <a:endParaRPr lang="en-US" altLang="zh-CN" sz="3200">
              <a:solidFill>
                <a:schemeClr val="accent1"/>
              </a:solidFill>
              <a:ea typeface="宋体" panose="02010600030101010101" pitchFamily="2" charset="-122"/>
            </a:endParaRPr>
          </a:p>
        </p:txBody>
      </p:sp>
      <p:sp>
        <p:nvSpPr>
          <p:cNvPr id="199707" name="Line 27"/>
          <p:cNvSpPr>
            <a:spLocks noChangeShapeType="1"/>
          </p:cNvSpPr>
          <p:nvPr>
            <p:custDataLst>
              <p:tags r:id="rId5"/>
            </p:custDataLst>
          </p:nvPr>
        </p:nvSpPr>
        <p:spPr bwMode="auto">
          <a:xfrm flipH="1">
            <a:off x="7778750" y="4221163"/>
            <a:ext cx="117475" cy="204787"/>
          </a:xfrm>
          <a:prstGeom prst="line">
            <a:avLst/>
          </a:prstGeom>
          <a:noFill/>
          <a:ln w="28575">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99708" name="Line 28"/>
          <p:cNvSpPr>
            <a:spLocks noChangeShapeType="1"/>
          </p:cNvSpPr>
          <p:nvPr>
            <p:custDataLst>
              <p:tags r:id="rId6"/>
            </p:custDataLst>
          </p:nvPr>
        </p:nvSpPr>
        <p:spPr bwMode="auto">
          <a:xfrm>
            <a:off x="393541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99709" name="Line 29"/>
          <p:cNvSpPr>
            <a:spLocks noChangeShapeType="1"/>
          </p:cNvSpPr>
          <p:nvPr>
            <p:custDataLst>
              <p:tags r:id="rId7"/>
            </p:custDataLst>
          </p:nvPr>
        </p:nvSpPr>
        <p:spPr bwMode="auto">
          <a:xfrm>
            <a:off x="5519738"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99710" name="Line 30"/>
          <p:cNvSpPr>
            <a:spLocks noChangeShapeType="1"/>
          </p:cNvSpPr>
          <p:nvPr>
            <p:custDataLst>
              <p:tags r:id="rId8"/>
            </p:custDataLst>
          </p:nvPr>
        </p:nvSpPr>
        <p:spPr bwMode="auto">
          <a:xfrm>
            <a:off x="717550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99711" name="Line 31"/>
          <p:cNvSpPr>
            <a:spLocks noChangeShapeType="1"/>
          </p:cNvSpPr>
          <p:nvPr>
            <p:custDataLst>
              <p:tags r:id="rId9"/>
            </p:custDataLst>
          </p:nvPr>
        </p:nvSpPr>
        <p:spPr bwMode="auto">
          <a:xfrm>
            <a:off x="883126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99712" name="Line 32"/>
          <p:cNvSpPr>
            <a:spLocks noChangeShapeType="1"/>
          </p:cNvSpPr>
          <p:nvPr>
            <p:custDataLst>
              <p:tags r:id="rId10"/>
            </p:custDataLst>
          </p:nvPr>
        </p:nvSpPr>
        <p:spPr bwMode="auto">
          <a:xfrm>
            <a:off x="227965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99713" name="Rectangle 33"/>
          <p:cNvSpPr>
            <a:spLocks noChangeArrowheads="1"/>
          </p:cNvSpPr>
          <p:nvPr>
            <p:custDataLst>
              <p:tags r:id="rId11"/>
            </p:custDataLst>
          </p:nvPr>
        </p:nvSpPr>
        <p:spPr bwMode="auto">
          <a:xfrm>
            <a:off x="5435600" y="2565400"/>
            <a:ext cx="1682750" cy="4233863"/>
          </a:xfrm>
          <a:prstGeom prst="rect">
            <a:avLst/>
          </a:prstGeom>
          <a:solidFill>
            <a:schemeClr val="bg1"/>
          </a:solidFill>
          <a:ln w="9525">
            <a:solidFill>
              <a:srgbClr val="FFFFCC"/>
            </a:solidFill>
            <a:miter lim="800000"/>
          </a:ln>
          <a:effectLst/>
        </p:spPr>
        <p:txBody>
          <a:bodyPr wrap="none" anchor="ctr"/>
          <a:lstStyle/>
          <a:p>
            <a:endParaRPr lang="zh-CN" altLang="en-US">
              <a:solidFill>
                <a:schemeClr val="dk1"/>
              </a:solidFill>
            </a:endParaRPr>
          </a:p>
        </p:txBody>
      </p:sp>
      <p:sp>
        <p:nvSpPr>
          <p:cNvPr id="199714" name="Rectangle 34"/>
          <p:cNvSpPr>
            <a:spLocks noChangeArrowheads="1"/>
          </p:cNvSpPr>
          <p:nvPr>
            <p:custDataLst>
              <p:tags r:id="rId12"/>
            </p:custDataLst>
          </p:nvPr>
        </p:nvSpPr>
        <p:spPr bwMode="auto">
          <a:xfrm>
            <a:off x="7092950" y="2565400"/>
            <a:ext cx="1697038" cy="4233863"/>
          </a:xfrm>
          <a:prstGeom prst="rect">
            <a:avLst/>
          </a:prstGeom>
          <a:solidFill>
            <a:schemeClr val="bg1"/>
          </a:solidFill>
          <a:ln w="9525">
            <a:solidFill>
              <a:srgbClr val="FFFFCC"/>
            </a:solidFill>
            <a:miter lim="800000"/>
          </a:ln>
          <a:effectLst/>
        </p:spPr>
        <p:txBody>
          <a:bodyPr wrap="none" anchor="ctr"/>
          <a:lstStyle/>
          <a:p>
            <a:endParaRPr lang="zh-CN" altLang="en-US">
              <a:solidFill>
                <a:schemeClr val="dk1"/>
              </a:solidFill>
            </a:endParaRPr>
          </a:p>
        </p:txBody>
      </p:sp>
      <p:sp>
        <p:nvSpPr>
          <p:cNvPr id="199715" name="Rectangle 35"/>
          <p:cNvSpPr>
            <a:spLocks noChangeArrowheads="1"/>
          </p:cNvSpPr>
          <p:nvPr>
            <p:custDataLst>
              <p:tags r:id="rId13"/>
            </p:custDataLst>
          </p:nvPr>
        </p:nvSpPr>
        <p:spPr bwMode="auto">
          <a:xfrm>
            <a:off x="8721725" y="2565400"/>
            <a:ext cx="1735138" cy="4233863"/>
          </a:xfrm>
          <a:prstGeom prst="rect">
            <a:avLst/>
          </a:prstGeom>
          <a:solidFill>
            <a:schemeClr val="bg1"/>
          </a:solidFill>
          <a:ln w="9525">
            <a:solidFill>
              <a:srgbClr val="FFFFCC"/>
            </a:solidFill>
            <a:miter lim="800000"/>
          </a:ln>
          <a:effectLst/>
        </p:spPr>
        <p:txBody>
          <a:bodyPr wrap="none" anchor="ctr"/>
          <a:lstStyle/>
          <a:p>
            <a:endParaRPr lang="zh-CN" altLang="en-US">
              <a:solidFill>
                <a:schemeClr val="dk1"/>
              </a:solidFill>
            </a:endParaRPr>
          </a:p>
        </p:txBody>
      </p:sp>
      <p:grpSp>
        <p:nvGrpSpPr>
          <p:cNvPr id="199716" name="Group 36"/>
          <p:cNvGrpSpPr/>
          <p:nvPr/>
        </p:nvGrpSpPr>
        <p:grpSpPr bwMode="auto">
          <a:xfrm>
            <a:off x="4079875" y="3500438"/>
            <a:ext cx="287338" cy="504825"/>
            <a:chOff x="1610" y="2205"/>
            <a:chExt cx="181" cy="318"/>
          </a:xfrm>
        </p:grpSpPr>
        <p:sp>
          <p:nvSpPr>
            <p:cNvPr id="199717" name="Line 37"/>
            <p:cNvSpPr>
              <a:spLocks noChangeShapeType="1"/>
            </p:cNvSpPr>
            <p:nvPr>
              <p:custDataLst>
                <p:tags r:id="rId14"/>
              </p:custDataLst>
            </p:nvPr>
          </p:nvSpPr>
          <p:spPr bwMode="auto">
            <a:xfrm flipV="1">
              <a:off x="1610" y="2205"/>
              <a:ext cx="181" cy="318"/>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99718" name="Line 38"/>
            <p:cNvSpPr>
              <a:spLocks noChangeShapeType="1"/>
            </p:cNvSpPr>
            <p:nvPr>
              <p:custDataLst>
                <p:tags r:id="rId15"/>
              </p:custDataLst>
            </p:nvPr>
          </p:nvSpPr>
          <p:spPr bwMode="auto">
            <a:xfrm>
              <a:off x="1701" y="2387"/>
              <a:ext cx="90" cy="136"/>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199719" name="Group 39"/>
          <p:cNvGrpSpPr/>
          <p:nvPr/>
        </p:nvGrpSpPr>
        <p:grpSpPr bwMode="auto">
          <a:xfrm>
            <a:off x="4079875" y="3500438"/>
            <a:ext cx="1152525" cy="576262"/>
            <a:chOff x="1610" y="2205"/>
            <a:chExt cx="726" cy="363"/>
          </a:xfrm>
        </p:grpSpPr>
        <p:sp>
          <p:nvSpPr>
            <p:cNvPr id="199720" name="Line 40"/>
            <p:cNvSpPr>
              <a:spLocks noChangeShapeType="1"/>
            </p:cNvSpPr>
            <p:nvPr>
              <p:custDataLst>
                <p:tags r:id="rId16"/>
              </p:custDataLst>
            </p:nvPr>
          </p:nvSpPr>
          <p:spPr bwMode="auto">
            <a:xfrm flipV="1">
              <a:off x="1610" y="2205"/>
              <a:ext cx="726" cy="363"/>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99721" name="Line 41"/>
            <p:cNvSpPr>
              <a:spLocks noChangeShapeType="1"/>
            </p:cNvSpPr>
            <p:nvPr>
              <p:custDataLst>
                <p:tags r:id="rId17"/>
              </p:custDataLst>
            </p:nvPr>
          </p:nvSpPr>
          <p:spPr bwMode="auto">
            <a:xfrm>
              <a:off x="2154" y="2341"/>
              <a:ext cx="136" cy="227"/>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sp>
        <p:nvSpPr>
          <p:cNvPr id="199722" name="Oval 42"/>
          <p:cNvSpPr>
            <a:spLocks noChangeArrowheads="1"/>
          </p:cNvSpPr>
          <p:nvPr>
            <p:custDataLst>
              <p:tags r:id="rId18"/>
            </p:custDataLst>
          </p:nvPr>
        </p:nvSpPr>
        <p:spPr bwMode="auto">
          <a:xfrm>
            <a:off x="4281488" y="6078538"/>
            <a:ext cx="287337" cy="360362"/>
          </a:xfrm>
          <a:prstGeom prst="ellipse">
            <a:avLst/>
          </a:prstGeom>
          <a:noFill/>
          <a:ln w="38100">
            <a:solidFill>
              <a:schemeClr val="accent2"/>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9723" name="Oval 43"/>
          <p:cNvSpPr>
            <a:spLocks noChangeArrowheads="1"/>
          </p:cNvSpPr>
          <p:nvPr>
            <p:custDataLst>
              <p:tags r:id="rId19"/>
            </p:custDataLst>
          </p:nvPr>
        </p:nvSpPr>
        <p:spPr bwMode="auto">
          <a:xfrm>
            <a:off x="5089525" y="6078538"/>
            <a:ext cx="287338" cy="360362"/>
          </a:xfrm>
          <a:prstGeom prst="ellipse">
            <a:avLst/>
          </a:prstGeom>
          <a:noFill/>
          <a:ln w="38100">
            <a:solidFill>
              <a:schemeClr val="accent2"/>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pic>
        <p:nvPicPr>
          <p:cNvPr id="199724" name="Picture 44"/>
          <p:cNvPicPr>
            <a:picLocks noChangeArrowheads="1"/>
          </p:cNvPicPr>
          <p:nvPr>
            <p:custDataLst>
              <p:tags r:id="rId20"/>
            </p:custDataLst>
          </p:nvPr>
        </p:nvPicPr>
        <p:blipFill>
          <a:blip r:embed="rId21">
            <a:extLst>
              <a:ext uri="{28A0092B-C50C-407E-A947-70E740481C1C}">
                <a14:useLocalDpi xmlns:a14="http://schemas.microsoft.com/office/drawing/2010/main" val="0"/>
              </a:ext>
            </a:extLst>
          </a:blip>
          <a:srcRect b="10487"/>
          <a:stretch>
            <a:fillRect/>
          </a:stretch>
        </p:blipFill>
        <p:spPr bwMode="auto">
          <a:xfrm>
            <a:off x="4981575" y="117475"/>
            <a:ext cx="5570538" cy="2303463"/>
          </a:xfrm>
          <a:prstGeom prst="rect">
            <a:avLst/>
          </a:prstGeom>
          <a:noFill/>
          <a:ln>
            <a:noFill/>
          </a:ln>
          <a:effectLst>
            <a:outerShdw dist="107763" dir="2700000" algn="ctr" rotWithShape="0">
              <a:schemeClr val="lt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725" name="Rectangle 45"/>
          <p:cNvSpPr>
            <a:spLocks noChangeArrowheads="1"/>
          </p:cNvSpPr>
          <p:nvPr>
            <p:custDataLst>
              <p:tags r:id="rId22"/>
            </p:custDataLst>
          </p:nvPr>
        </p:nvSpPr>
        <p:spPr bwMode="auto">
          <a:xfrm>
            <a:off x="3863975" y="2924175"/>
            <a:ext cx="288925" cy="1728788"/>
          </a:xfrm>
          <a:prstGeom prst="rect">
            <a:avLst/>
          </a:prstGeom>
          <a:noFill/>
          <a:ln w="38100">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9726" name="Line 46"/>
          <p:cNvSpPr>
            <a:spLocks noChangeShapeType="1"/>
          </p:cNvSpPr>
          <p:nvPr>
            <p:custDataLst>
              <p:tags r:id="rId23"/>
            </p:custDataLst>
          </p:nvPr>
        </p:nvSpPr>
        <p:spPr bwMode="auto">
          <a:xfrm>
            <a:off x="2279650" y="3355975"/>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99727" name="Line 47"/>
          <p:cNvSpPr>
            <a:spLocks noChangeShapeType="1"/>
          </p:cNvSpPr>
          <p:nvPr>
            <p:custDataLst>
              <p:tags r:id="rId24"/>
            </p:custDataLst>
          </p:nvPr>
        </p:nvSpPr>
        <p:spPr bwMode="auto">
          <a:xfrm>
            <a:off x="3863975" y="3357563"/>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7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971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9972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99719"/>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99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22" grpId="0" bldLvl="0" animBg="1"/>
      <p:bldP spid="199723" grpId="0" bldLvl="0" animBg="1"/>
      <p:bldP spid="19972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4"/>
          <p:cNvSpPr>
            <a:spLocks noGrp="1"/>
          </p:cNvSpPr>
          <p:nvPr>
            <p:ph type="ftr" sz="quarter" idx="11"/>
            <p:custDataLst>
              <p:tags r:id="rId1"/>
            </p:custDataLst>
          </p:nvPr>
        </p:nvSpPr>
        <p:spPr/>
        <p:txBody>
          <a:bodyPr/>
          <a:lstStyle/>
          <a:p>
            <a:r>
              <a:rPr lang="zh-CN" altLang="zh-CN">
                <a:solidFill>
                  <a:schemeClr val="lt1"/>
                </a:solidFill>
              </a:rPr>
              <a:t>Prof. </a:t>
            </a:r>
            <a:r>
              <a:rPr lang="en-US" altLang="zh-CN">
                <a:solidFill>
                  <a:schemeClr val="lt1"/>
                </a:solidFill>
              </a:rPr>
              <a:t>Q. </a:t>
            </a:r>
            <a:r>
              <a:rPr lang="zh-CN" altLang="zh-CN">
                <a:solidFill>
                  <a:schemeClr val="lt1"/>
                </a:solidFill>
              </a:rPr>
              <a:t> Wang</a:t>
            </a:r>
            <a:endParaRPr lang="zh-CN" altLang="zh-CN">
              <a:solidFill>
                <a:schemeClr val="lt1"/>
              </a:solidFill>
            </a:endParaRPr>
          </a:p>
        </p:txBody>
      </p:sp>
      <p:graphicFrame>
        <p:nvGraphicFramePr>
          <p:cNvPr id="200738" name="Object 34"/>
          <p:cNvGraphicFramePr>
            <a:graphicFrameLocks noChangeAspect="1"/>
          </p:cNvGraphicFramePr>
          <p:nvPr>
            <p:custDataLst>
              <p:tags r:id="rId2"/>
            </p:custDataLst>
          </p:nvPr>
        </p:nvGraphicFramePr>
        <p:xfrm>
          <a:off x="1636713" y="2493963"/>
          <a:ext cx="8815387" cy="4318000"/>
        </p:xfrm>
        <a:graphic>
          <a:graphicData uri="http://schemas.openxmlformats.org/presentationml/2006/ole">
            <mc:AlternateContent xmlns:mc="http://schemas.openxmlformats.org/markup-compatibility/2006">
              <mc:Choice xmlns:v="urn:schemas-microsoft-com:vml" Requires="v">
                <p:oleObj spid="_x0000_s200955" name="文档" r:id="rId3" imgW="5315585" imgH="2574290" progId="Word.Document.8">
                  <p:embed/>
                </p:oleObj>
              </mc:Choice>
              <mc:Fallback>
                <p:oleObj name="文档" r:id="rId3" imgW="5315585" imgH="2574290" progId="Word.Document.8">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t="-1399" b="8395"/>
                      <a:stretch>
                        <a:fillRect/>
                      </a:stretch>
                    </p:blipFill>
                    <p:spPr bwMode="auto">
                      <a:xfrm>
                        <a:off x="1636713" y="2493963"/>
                        <a:ext cx="8815387" cy="4318000"/>
                      </a:xfrm>
                      <a:prstGeom prst="rect">
                        <a:avLst/>
                      </a:prstGeom>
                      <a:solidFill>
                        <a:schemeClr val="bg1"/>
                      </a:solidFill>
                      <a:ln>
                        <a:noFill/>
                      </a:ln>
                      <a:effectLst>
                        <a:outerShdw dist="74053" dir="1857825" algn="ctr" rotWithShape="0">
                          <a:srgbClr val="808080"/>
                        </a:outerShdw>
                      </a:effectLst>
                    </p:spPr>
                  </p:pic>
                </p:oleObj>
              </mc:Fallback>
            </mc:AlternateContent>
          </a:graphicData>
        </a:graphic>
      </p:graphicFrame>
      <p:sp>
        <p:nvSpPr>
          <p:cNvPr id="200739" name="Text Box 35"/>
          <p:cNvSpPr txBox="1">
            <a:spLocks noChangeArrowheads="1"/>
          </p:cNvSpPr>
          <p:nvPr/>
        </p:nvSpPr>
        <p:spPr bwMode="auto">
          <a:xfrm>
            <a:off x="1827213" y="328613"/>
            <a:ext cx="298323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accent1"/>
                </a:solidFill>
                <a:ea typeface="宋体" panose="02010600030101010101" pitchFamily="2" charset="-122"/>
              </a:rPr>
              <a:t>Example of </a:t>
            </a:r>
            <a:endParaRPr lang="en-US" altLang="zh-CN" sz="3200">
              <a:solidFill>
                <a:schemeClr val="accent1"/>
              </a:solidFill>
              <a:ea typeface="宋体" panose="02010600030101010101" pitchFamily="2" charset="-122"/>
            </a:endParaRPr>
          </a:p>
          <a:p>
            <a:r>
              <a:rPr lang="en-US" altLang="zh-CN" sz="3200">
                <a:solidFill>
                  <a:schemeClr val="accent1"/>
                </a:solidFill>
                <a:ea typeface="宋体" panose="02010600030101010101" pitchFamily="2" charset="-122"/>
              </a:rPr>
              <a:t>Floyd Algorithm</a:t>
            </a:r>
            <a:endParaRPr lang="en-US" altLang="zh-CN" sz="3200">
              <a:solidFill>
                <a:schemeClr val="accent1"/>
              </a:solidFill>
              <a:ea typeface="宋体" panose="02010600030101010101" pitchFamily="2" charset="-122"/>
            </a:endParaRPr>
          </a:p>
        </p:txBody>
      </p:sp>
      <p:sp>
        <p:nvSpPr>
          <p:cNvPr id="200740" name="Line 36"/>
          <p:cNvSpPr>
            <a:spLocks noChangeShapeType="1"/>
          </p:cNvSpPr>
          <p:nvPr>
            <p:custDataLst>
              <p:tags r:id="rId5"/>
            </p:custDataLst>
          </p:nvPr>
        </p:nvSpPr>
        <p:spPr bwMode="auto">
          <a:xfrm flipH="1">
            <a:off x="7778750" y="4221163"/>
            <a:ext cx="117475" cy="204787"/>
          </a:xfrm>
          <a:prstGeom prst="line">
            <a:avLst/>
          </a:prstGeom>
          <a:noFill/>
          <a:ln w="28575">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0741" name="Line 37"/>
          <p:cNvSpPr>
            <a:spLocks noChangeShapeType="1"/>
          </p:cNvSpPr>
          <p:nvPr>
            <p:custDataLst>
              <p:tags r:id="rId6"/>
            </p:custDataLst>
          </p:nvPr>
        </p:nvSpPr>
        <p:spPr bwMode="auto">
          <a:xfrm>
            <a:off x="393541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0742" name="Line 38"/>
          <p:cNvSpPr>
            <a:spLocks noChangeShapeType="1"/>
          </p:cNvSpPr>
          <p:nvPr>
            <p:custDataLst>
              <p:tags r:id="rId7"/>
            </p:custDataLst>
          </p:nvPr>
        </p:nvSpPr>
        <p:spPr bwMode="auto">
          <a:xfrm>
            <a:off x="5519738"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0743" name="Line 39"/>
          <p:cNvSpPr>
            <a:spLocks noChangeShapeType="1"/>
          </p:cNvSpPr>
          <p:nvPr>
            <p:custDataLst>
              <p:tags r:id="rId8"/>
            </p:custDataLst>
          </p:nvPr>
        </p:nvSpPr>
        <p:spPr bwMode="auto">
          <a:xfrm>
            <a:off x="717550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0744" name="Line 40"/>
          <p:cNvSpPr>
            <a:spLocks noChangeShapeType="1"/>
          </p:cNvSpPr>
          <p:nvPr>
            <p:custDataLst>
              <p:tags r:id="rId9"/>
            </p:custDataLst>
          </p:nvPr>
        </p:nvSpPr>
        <p:spPr bwMode="auto">
          <a:xfrm>
            <a:off x="883126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0745" name="Line 41"/>
          <p:cNvSpPr>
            <a:spLocks noChangeShapeType="1"/>
          </p:cNvSpPr>
          <p:nvPr>
            <p:custDataLst>
              <p:tags r:id="rId10"/>
            </p:custDataLst>
          </p:nvPr>
        </p:nvSpPr>
        <p:spPr bwMode="auto">
          <a:xfrm>
            <a:off x="227965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0746" name="Rectangle 42"/>
          <p:cNvSpPr>
            <a:spLocks noChangeArrowheads="1"/>
          </p:cNvSpPr>
          <p:nvPr>
            <p:custDataLst>
              <p:tags r:id="rId11"/>
            </p:custDataLst>
          </p:nvPr>
        </p:nvSpPr>
        <p:spPr bwMode="auto">
          <a:xfrm>
            <a:off x="7061200" y="2565400"/>
            <a:ext cx="1697038" cy="4233863"/>
          </a:xfrm>
          <a:prstGeom prst="rect">
            <a:avLst/>
          </a:prstGeom>
          <a:solidFill>
            <a:schemeClr val="bg1"/>
          </a:solidFill>
          <a:ln w="9525">
            <a:solidFill>
              <a:srgbClr val="FFFFCC"/>
            </a:solidFill>
            <a:miter lim="800000"/>
          </a:ln>
          <a:effectLst/>
        </p:spPr>
        <p:txBody>
          <a:bodyPr wrap="none" anchor="ctr"/>
          <a:lstStyle/>
          <a:p>
            <a:endParaRPr lang="zh-CN" altLang="en-US">
              <a:solidFill>
                <a:schemeClr val="dk1"/>
              </a:solidFill>
            </a:endParaRPr>
          </a:p>
        </p:txBody>
      </p:sp>
      <p:sp>
        <p:nvSpPr>
          <p:cNvPr id="200747" name="Rectangle 43"/>
          <p:cNvSpPr>
            <a:spLocks noChangeArrowheads="1"/>
          </p:cNvSpPr>
          <p:nvPr>
            <p:custDataLst>
              <p:tags r:id="rId12"/>
            </p:custDataLst>
          </p:nvPr>
        </p:nvSpPr>
        <p:spPr bwMode="auto">
          <a:xfrm>
            <a:off x="8721725" y="2565400"/>
            <a:ext cx="1735138" cy="4233863"/>
          </a:xfrm>
          <a:prstGeom prst="rect">
            <a:avLst/>
          </a:prstGeom>
          <a:solidFill>
            <a:schemeClr val="bg1"/>
          </a:solidFill>
          <a:ln w="9525">
            <a:solidFill>
              <a:srgbClr val="FFFFCC"/>
            </a:solidFill>
            <a:miter lim="800000"/>
          </a:ln>
          <a:effectLst/>
        </p:spPr>
        <p:txBody>
          <a:bodyPr wrap="none" anchor="ctr"/>
          <a:lstStyle/>
          <a:p>
            <a:endParaRPr lang="zh-CN" altLang="en-US">
              <a:solidFill>
                <a:schemeClr val="dk1"/>
              </a:solidFill>
            </a:endParaRPr>
          </a:p>
        </p:txBody>
      </p:sp>
      <p:grpSp>
        <p:nvGrpSpPr>
          <p:cNvPr id="200748" name="Group 44"/>
          <p:cNvGrpSpPr/>
          <p:nvPr/>
        </p:nvGrpSpPr>
        <p:grpSpPr bwMode="auto">
          <a:xfrm>
            <a:off x="4079875" y="3500438"/>
            <a:ext cx="1152525" cy="576262"/>
            <a:chOff x="1610" y="2205"/>
            <a:chExt cx="726" cy="363"/>
          </a:xfrm>
        </p:grpSpPr>
        <p:sp>
          <p:nvSpPr>
            <p:cNvPr id="200749" name="Line 45"/>
            <p:cNvSpPr>
              <a:spLocks noChangeShapeType="1"/>
            </p:cNvSpPr>
            <p:nvPr>
              <p:custDataLst>
                <p:tags r:id="rId13"/>
              </p:custDataLst>
            </p:nvPr>
          </p:nvSpPr>
          <p:spPr bwMode="auto">
            <a:xfrm flipV="1">
              <a:off x="1610" y="2205"/>
              <a:ext cx="726" cy="363"/>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0750" name="Line 46"/>
            <p:cNvSpPr>
              <a:spLocks noChangeShapeType="1"/>
            </p:cNvSpPr>
            <p:nvPr>
              <p:custDataLst>
                <p:tags r:id="rId14"/>
              </p:custDataLst>
            </p:nvPr>
          </p:nvSpPr>
          <p:spPr bwMode="auto">
            <a:xfrm>
              <a:off x="2154" y="2341"/>
              <a:ext cx="136" cy="227"/>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200751" name="Group 47"/>
          <p:cNvGrpSpPr/>
          <p:nvPr/>
        </p:nvGrpSpPr>
        <p:grpSpPr bwMode="auto">
          <a:xfrm>
            <a:off x="4079875" y="3500438"/>
            <a:ext cx="287338" cy="504825"/>
            <a:chOff x="1610" y="2205"/>
            <a:chExt cx="181" cy="318"/>
          </a:xfrm>
        </p:grpSpPr>
        <p:sp>
          <p:nvSpPr>
            <p:cNvPr id="200752" name="Line 48"/>
            <p:cNvSpPr>
              <a:spLocks noChangeShapeType="1"/>
            </p:cNvSpPr>
            <p:nvPr>
              <p:custDataLst>
                <p:tags r:id="rId15"/>
              </p:custDataLst>
            </p:nvPr>
          </p:nvSpPr>
          <p:spPr bwMode="auto">
            <a:xfrm flipV="1">
              <a:off x="1610" y="2205"/>
              <a:ext cx="181" cy="318"/>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0753" name="Line 49"/>
            <p:cNvSpPr>
              <a:spLocks noChangeShapeType="1"/>
            </p:cNvSpPr>
            <p:nvPr>
              <p:custDataLst>
                <p:tags r:id="rId16"/>
              </p:custDataLst>
            </p:nvPr>
          </p:nvSpPr>
          <p:spPr bwMode="auto">
            <a:xfrm>
              <a:off x="1701" y="2387"/>
              <a:ext cx="90" cy="136"/>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200754" name="Group 50"/>
          <p:cNvGrpSpPr/>
          <p:nvPr/>
        </p:nvGrpSpPr>
        <p:grpSpPr bwMode="auto">
          <a:xfrm>
            <a:off x="6096000" y="3500438"/>
            <a:ext cx="720725" cy="288925"/>
            <a:chOff x="2880" y="2205"/>
            <a:chExt cx="454" cy="182"/>
          </a:xfrm>
        </p:grpSpPr>
        <p:sp>
          <p:nvSpPr>
            <p:cNvPr id="200755" name="Line 51"/>
            <p:cNvSpPr>
              <a:spLocks noChangeShapeType="1"/>
            </p:cNvSpPr>
            <p:nvPr>
              <p:custDataLst>
                <p:tags r:id="rId17"/>
              </p:custDataLst>
            </p:nvPr>
          </p:nvSpPr>
          <p:spPr bwMode="auto">
            <a:xfrm>
              <a:off x="2880" y="2205"/>
              <a:ext cx="454" cy="182"/>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0756" name="Line 52"/>
            <p:cNvSpPr>
              <a:spLocks noChangeShapeType="1"/>
            </p:cNvSpPr>
            <p:nvPr>
              <p:custDataLst>
                <p:tags r:id="rId18"/>
              </p:custDataLst>
            </p:nvPr>
          </p:nvSpPr>
          <p:spPr bwMode="auto">
            <a:xfrm flipV="1">
              <a:off x="3168" y="2205"/>
              <a:ext cx="165" cy="105"/>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200757" name="Group 53"/>
          <p:cNvGrpSpPr/>
          <p:nvPr/>
        </p:nvGrpSpPr>
        <p:grpSpPr bwMode="auto">
          <a:xfrm>
            <a:off x="6096000" y="3500438"/>
            <a:ext cx="287338" cy="288925"/>
            <a:chOff x="2880" y="2205"/>
            <a:chExt cx="181" cy="182"/>
          </a:xfrm>
        </p:grpSpPr>
        <p:sp>
          <p:nvSpPr>
            <p:cNvPr id="200758" name="Line 54"/>
            <p:cNvSpPr>
              <a:spLocks noChangeShapeType="1"/>
            </p:cNvSpPr>
            <p:nvPr>
              <p:custDataLst>
                <p:tags r:id="rId19"/>
              </p:custDataLst>
            </p:nvPr>
          </p:nvSpPr>
          <p:spPr bwMode="auto">
            <a:xfrm>
              <a:off x="2880" y="2251"/>
              <a:ext cx="181" cy="136"/>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0759" name="Line 55"/>
            <p:cNvSpPr>
              <a:spLocks noChangeShapeType="1"/>
            </p:cNvSpPr>
            <p:nvPr>
              <p:custDataLst>
                <p:tags r:id="rId20"/>
              </p:custDataLst>
            </p:nvPr>
          </p:nvSpPr>
          <p:spPr bwMode="auto">
            <a:xfrm flipV="1">
              <a:off x="2971" y="2205"/>
              <a:ext cx="90" cy="91"/>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200760" name="Group 56"/>
          <p:cNvGrpSpPr/>
          <p:nvPr/>
        </p:nvGrpSpPr>
        <p:grpSpPr bwMode="auto">
          <a:xfrm>
            <a:off x="6167438" y="3860800"/>
            <a:ext cx="649287" cy="288925"/>
            <a:chOff x="2925" y="2432"/>
            <a:chExt cx="409" cy="182"/>
          </a:xfrm>
        </p:grpSpPr>
        <p:sp>
          <p:nvSpPr>
            <p:cNvPr id="200761" name="Line 57"/>
            <p:cNvSpPr>
              <a:spLocks noChangeShapeType="1"/>
            </p:cNvSpPr>
            <p:nvPr>
              <p:custDataLst>
                <p:tags r:id="rId21"/>
              </p:custDataLst>
            </p:nvPr>
          </p:nvSpPr>
          <p:spPr bwMode="auto">
            <a:xfrm flipV="1">
              <a:off x="2925" y="2432"/>
              <a:ext cx="409" cy="182"/>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0762" name="Line 58"/>
            <p:cNvSpPr>
              <a:spLocks noChangeShapeType="1"/>
            </p:cNvSpPr>
            <p:nvPr>
              <p:custDataLst>
                <p:tags r:id="rId22"/>
              </p:custDataLst>
            </p:nvPr>
          </p:nvSpPr>
          <p:spPr bwMode="auto">
            <a:xfrm>
              <a:off x="3156" y="2520"/>
              <a:ext cx="178" cy="94"/>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sp>
        <p:nvSpPr>
          <p:cNvPr id="200763" name="Oval 59"/>
          <p:cNvSpPr>
            <a:spLocks noChangeArrowheads="1"/>
          </p:cNvSpPr>
          <p:nvPr>
            <p:custDataLst>
              <p:tags r:id="rId23"/>
            </p:custDataLst>
          </p:nvPr>
        </p:nvSpPr>
        <p:spPr bwMode="auto">
          <a:xfrm>
            <a:off x="6342063" y="5430838"/>
            <a:ext cx="287337" cy="360362"/>
          </a:xfrm>
          <a:prstGeom prst="ellipse">
            <a:avLst/>
          </a:prstGeom>
          <a:noFill/>
          <a:ln w="38100" algn="ctr">
            <a:solidFill>
              <a:schemeClr val="accent2"/>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0764" name="Oval 60"/>
          <p:cNvSpPr>
            <a:spLocks noChangeArrowheads="1"/>
          </p:cNvSpPr>
          <p:nvPr>
            <p:custDataLst>
              <p:tags r:id="rId24"/>
            </p:custDataLst>
          </p:nvPr>
        </p:nvSpPr>
        <p:spPr bwMode="auto">
          <a:xfrm>
            <a:off x="6731000" y="5430838"/>
            <a:ext cx="287338" cy="360362"/>
          </a:xfrm>
          <a:prstGeom prst="ellipse">
            <a:avLst/>
          </a:prstGeom>
          <a:noFill/>
          <a:ln w="38100" algn="ctr">
            <a:solidFill>
              <a:schemeClr val="accent2"/>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0765" name="Oval 61"/>
          <p:cNvSpPr>
            <a:spLocks noChangeArrowheads="1"/>
          </p:cNvSpPr>
          <p:nvPr>
            <p:custDataLst>
              <p:tags r:id="rId25"/>
            </p:custDataLst>
          </p:nvPr>
        </p:nvSpPr>
        <p:spPr bwMode="auto">
          <a:xfrm>
            <a:off x="6743700" y="6092825"/>
            <a:ext cx="287338" cy="360363"/>
          </a:xfrm>
          <a:prstGeom prst="ellipse">
            <a:avLst/>
          </a:prstGeom>
          <a:noFill/>
          <a:ln w="38100" algn="ctr">
            <a:solidFill>
              <a:schemeClr val="accent2"/>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pic>
        <p:nvPicPr>
          <p:cNvPr id="200766" name="Picture 6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b="10487"/>
          <a:stretch>
            <a:fillRect/>
          </a:stretch>
        </p:blipFill>
        <p:spPr bwMode="auto">
          <a:xfrm>
            <a:off x="4981575" y="117475"/>
            <a:ext cx="5570538" cy="2303463"/>
          </a:xfrm>
          <a:prstGeom prst="rect">
            <a:avLst/>
          </a:prstGeom>
          <a:noFill/>
          <a:ln>
            <a:noFill/>
          </a:ln>
          <a:effectLst>
            <a:outerShdw dist="107763" dir="2700000" algn="ctr" rotWithShape="0">
              <a:schemeClr val="lt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68" name="Rectangle 64"/>
          <p:cNvSpPr>
            <a:spLocks noChangeArrowheads="1"/>
          </p:cNvSpPr>
          <p:nvPr>
            <p:custDataLst>
              <p:tags r:id="rId28"/>
            </p:custDataLst>
          </p:nvPr>
        </p:nvSpPr>
        <p:spPr bwMode="auto">
          <a:xfrm>
            <a:off x="5878513" y="2924175"/>
            <a:ext cx="288925" cy="1728788"/>
          </a:xfrm>
          <a:prstGeom prst="rect">
            <a:avLst/>
          </a:prstGeom>
          <a:noFill/>
          <a:ln w="38100">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0769" name="Line 65"/>
          <p:cNvSpPr>
            <a:spLocks noChangeShapeType="1"/>
          </p:cNvSpPr>
          <p:nvPr>
            <p:custDataLst>
              <p:tags r:id="rId29"/>
            </p:custDataLst>
          </p:nvPr>
        </p:nvSpPr>
        <p:spPr bwMode="auto">
          <a:xfrm>
            <a:off x="2279650" y="3355975"/>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0770" name="Line 66"/>
          <p:cNvSpPr>
            <a:spLocks noChangeShapeType="1"/>
          </p:cNvSpPr>
          <p:nvPr>
            <p:custDataLst>
              <p:tags r:id="rId30"/>
            </p:custDataLst>
          </p:nvPr>
        </p:nvSpPr>
        <p:spPr bwMode="auto">
          <a:xfrm>
            <a:off x="3863975" y="3357563"/>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0771" name="Line 67"/>
          <p:cNvSpPr>
            <a:spLocks noChangeShapeType="1"/>
          </p:cNvSpPr>
          <p:nvPr>
            <p:custDataLst>
              <p:tags r:id="rId31"/>
            </p:custDataLst>
          </p:nvPr>
        </p:nvSpPr>
        <p:spPr bwMode="auto">
          <a:xfrm>
            <a:off x="5519738" y="3376613"/>
            <a:ext cx="1512887"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75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0076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0754"/>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007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076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00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63" grpId="0" bldLvl="0" animBg="1"/>
      <p:bldP spid="200764" grpId="0" bldLvl="0" animBg="1"/>
      <p:bldP spid="200765" grpId="0" bldLvl="0" animBg="1"/>
      <p:bldP spid="200768"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页脚占位符 4"/>
          <p:cNvSpPr>
            <a:spLocks noGrp="1"/>
          </p:cNvSpPr>
          <p:nvPr>
            <p:ph type="ftr" sz="quarter" idx="11"/>
            <p:custDataLst>
              <p:tags r:id="rId1"/>
            </p:custDataLst>
          </p:nvPr>
        </p:nvSpPr>
        <p:spPr/>
        <p:txBody>
          <a:bodyPr/>
          <a:lstStyle/>
          <a:p>
            <a:r>
              <a:rPr lang="zh-CN" altLang="zh-CN">
                <a:solidFill>
                  <a:schemeClr val="lt1"/>
                </a:solidFill>
              </a:rPr>
              <a:t>Prof. </a:t>
            </a:r>
            <a:r>
              <a:rPr lang="en-US" altLang="zh-CN">
                <a:solidFill>
                  <a:schemeClr val="lt1"/>
                </a:solidFill>
              </a:rPr>
              <a:t>Q. </a:t>
            </a:r>
            <a:r>
              <a:rPr lang="zh-CN" altLang="zh-CN">
                <a:solidFill>
                  <a:schemeClr val="lt1"/>
                </a:solidFill>
              </a:rPr>
              <a:t> Wang</a:t>
            </a:r>
            <a:endParaRPr lang="zh-CN" altLang="zh-CN">
              <a:solidFill>
                <a:schemeClr val="lt1"/>
              </a:solidFill>
            </a:endParaRPr>
          </a:p>
        </p:txBody>
      </p:sp>
      <p:graphicFrame>
        <p:nvGraphicFramePr>
          <p:cNvPr id="201769" name="Object 41"/>
          <p:cNvGraphicFramePr>
            <a:graphicFrameLocks noChangeAspect="1"/>
          </p:cNvGraphicFramePr>
          <p:nvPr>
            <p:custDataLst>
              <p:tags r:id="rId2"/>
            </p:custDataLst>
          </p:nvPr>
        </p:nvGraphicFramePr>
        <p:xfrm>
          <a:off x="1636713" y="2493963"/>
          <a:ext cx="8794750" cy="4318000"/>
        </p:xfrm>
        <a:graphic>
          <a:graphicData uri="http://schemas.openxmlformats.org/presentationml/2006/ole">
            <mc:AlternateContent xmlns:mc="http://schemas.openxmlformats.org/markup-compatibility/2006">
              <mc:Choice xmlns:v="urn:schemas-microsoft-com:vml" Requires="v">
                <p:oleObj spid="_x0000_s201992" name="文档" r:id="rId3" imgW="5304790" imgH="2574290" progId="Word.Document.8">
                  <p:embed/>
                </p:oleObj>
              </mc:Choice>
              <mc:Fallback>
                <p:oleObj name="文档" r:id="rId3" imgW="5304790" imgH="2574290" progId="Word.Document.8">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t="-1399" b="8395"/>
                      <a:stretch>
                        <a:fillRect/>
                      </a:stretch>
                    </p:blipFill>
                    <p:spPr bwMode="auto">
                      <a:xfrm>
                        <a:off x="1636713" y="2493963"/>
                        <a:ext cx="8794750" cy="4318000"/>
                      </a:xfrm>
                      <a:prstGeom prst="rect">
                        <a:avLst/>
                      </a:prstGeom>
                      <a:solidFill>
                        <a:schemeClr val="bg1"/>
                      </a:solidFill>
                      <a:ln>
                        <a:noFill/>
                      </a:ln>
                      <a:effectLst>
                        <a:outerShdw dist="74053" dir="1857825" algn="ctr" rotWithShape="0">
                          <a:srgbClr val="808080"/>
                        </a:outerShdw>
                      </a:effectLst>
                    </p:spPr>
                  </p:pic>
                </p:oleObj>
              </mc:Fallback>
            </mc:AlternateContent>
          </a:graphicData>
        </a:graphic>
      </p:graphicFrame>
      <p:sp>
        <p:nvSpPr>
          <p:cNvPr id="201770" name="Text Box 42"/>
          <p:cNvSpPr txBox="1">
            <a:spLocks noChangeArrowheads="1"/>
          </p:cNvSpPr>
          <p:nvPr/>
        </p:nvSpPr>
        <p:spPr bwMode="auto">
          <a:xfrm>
            <a:off x="1827213" y="328613"/>
            <a:ext cx="298323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1"/>
                </a:solidFill>
                <a:ea typeface="宋体" panose="02010600030101010101" pitchFamily="2" charset="-122"/>
              </a:rPr>
              <a:t>Example of </a:t>
            </a:r>
            <a:endParaRPr lang="en-US" altLang="zh-CN" sz="3200" dirty="0">
              <a:solidFill>
                <a:schemeClr val="accent1"/>
              </a:solidFill>
              <a:ea typeface="宋体" panose="02010600030101010101" pitchFamily="2" charset="-122"/>
            </a:endParaRPr>
          </a:p>
          <a:p>
            <a:r>
              <a:rPr lang="en-US" altLang="zh-CN" sz="3200" dirty="0">
                <a:solidFill>
                  <a:schemeClr val="accent1"/>
                </a:solidFill>
                <a:ea typeface="宋体" panose="02010600030101010101" pitchFamily="2" charset="-122"/>
              </a:rPr>
              <a:t>Floyd Algorithm</a:t>
            </a:r>
            <a:endParaRPr lang="en-US" altLang="zh-CN" sz="3200" dirty="0">
              <a:solidFill>
                <a:schemeClr val="accent1"/>
              </a:solidFill>
              <a:ea typeface="宋体" panose="02010600030101010101" pitchFamily="2" charset="-122"/>
            </a:endParaRPr>
          </a:p>
        </p:txBody>
      </p:sp>
      <p:sp>
        <p:nvSpPr>
          <p:cNvPr id="201771" name="Line 43"/>
          <p:cNvSpPr>
            <a:spLocks noChangeShapeType="1"/>
          </p:cNvSpPr>
          <p:nvPr>
            <p:custDataLst>
              <p:tags r:id="rId5"/>
            </p:custDataLst>
          </p:nvPr>
        </p:nvSpPr>
        <p:spPr bwMode="auto">
          <a:xfrm>
            <a:off x="393541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1772" name="Line 44"/>
          <p:cNvSpPr>
            <a:spLocks noChangeShapeType="1"/>
          </p:cNvSpPr>
          <p:nvPr>
            <p:custDataLst>
              <p:tags r:id="rId6"/>
            </p:custDataLst>
          </p:nvPr>
        </p:nvSpPr>
        <p:spPr bwMode="auto">
          <a:xfrm>
            <a:off x="5519738"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1773" name="Line 45"/>
          <p:cNvSpPr>
            <a:spLocks noChangeShapeType="1"/>
          </p:cNvSpPr>
          <p:nvPr>
            <p:custDataLst>
              <p:tags r:id="rId7"/>
            </p:custDataLst>
          </p:nvPr>
        </p:nvSpPr>
        <p:spPr bwMode="auto">
          <a:xfrm>
            <a:off x="717550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1774" name="Line 46"/>
          <p:cNvSpPr>
            <a:spLocks noChangeShapeType="1"/>
          </p:cNvSpPr>
          <p:nvPr>
            <p:custDataLst>
              <p:tags r:id="rId8"/>
            </p:custDataLst>
          </p:nvPr>
        </p:nvSpPr>
        <p:spPr bwMode="auto">
          <a:xfrm>
            <a:off x="883126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1775" name="Line 47"/>
          <p:cNvSpPr>
            <a:spLocks noChangeShapeType="1"/>
          </p:cNvSpPr>
          <p:nvPr>
            <p:custDataLst>
              <p:tags r:id="rId9"/>
            </p:custDataLst>
          </p:nvPr>
        </p:nvSpPr>
        <p:spPr bwMode="auto">
          <a:xfrm>
            <a:off x="227965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1776" name="Rectangle 48"/>
          <p:cNvSpPr>
            <a:spLocks noChangeArrowheads="1"/>
          </p:cNvSpPr>
          <p:nvPr>
            <p:custDataLst>
              <p:tags r:id="rId10"/>
            </p:custDataLst>
          </p:nvPr>
        </p:nvSpPr>
        <p:spPr bwMode="auto">
          <a:xfrm>
            <a:off x="8688388" y="2565400"/>
            <a:ext cx="1735137" cy="4233863"/>
          </a:xfrm>
          <a:prstGeom prst="rect">
            <a:avLst/>
          </a:prstGeom>
          <a:solidFill>
            <a:schemeClr val="bg1"/>
          </a:solidFill>
          <a:ln w="9525">
            <a:solidFill>
              <a:srgbClr val="FFFFCC"/>
            </a:solidFill>
            <a:miter lim="800000"/>
          </a:ln>
          <a:effectLst/>
        </p:spPr>
        <p:txBody>
          <a:bodyPr wrap="none" anchor="ctr"/>
          <a:lstStyle/>
          <a:p>
            <a:endParaRPr lang="zh-CN" altLang="en-US">
              <a:solidFill>
                <a:schemeClr val="dk1"/>
              </a:solidFill>
            </a:endParaRPr>
          </a:p>
        </p:txBody>
      </p:sp>
      <p:grpSp>
        <p:nvGrpSpPr>
          <p:cNvPr id="201777" name="Group 49"/>
          <p:cNvGrpSpPr/>
          <p:nvPr/>
        </p:nvGrpSpPr>
        <p:grpSpPr bwMode="auto">
          <a:xfrm>
            <a:off x="4079875" y="3500438"/>
            <a:ext cx="287338" cy="504825"/>
            <a:chOff x="1610" y="2205"/>
            <a:chExt cx="181" cy="318"/>
          </a:xfrm>
        </p:grpSpPr>
        <p:sp>
          <p:nvSpPr>
            <p:cNvPr id="201778" name="Line 50"/>
            <p:cNvSpPr>
              <a:spLocks noChangeShapeType="1"/>
            </p:cNvSpPr>
            <p:nvPr>
              <p:custDataLst>
                <p:tags r:id="rId11"/>
              </p:custDataLst>
            </p:nvPr>
          </p:nvSpPr>
          <p:spPr bwMode="auto">
            <a:xfrm flipV="1">
              <a:off x="1610" y="2205"/>
              <a:ext cx="181" cy="318"/>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1779" name="Line 51"/>
            <p:cNvSpPr>
              <a:spLocks noChangeShapeType="1"/>
            </p:cNvSpPr>
            <p:nvPr>
              <p:custDataLst>
                <p:tags r:id="rId12"/>
              </p:custDataLst>
            </p:nvPr>
          </p:nvSpPr>
          <p:spPr bwMode="auto">
            <a:xfrm>
              <a:off x="1701" y="2387"/>
              <a:ext cx="90" cy="136"/>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201780" name="Group 52"/>
          <p:cNvGrpSpPr/>
          <p:nvPr/>
        </p:nvGrpSpPr>
        <p:grpSpPr bwMode="auto">
          <a:xfrm>
            <a:off x="4079875" y="3500438"/>
            <a:ext cx="1152525" cy="576262"/>
            <a:chOff x="1610" y="2205"/>
            <a:chExt cx="726" cy="363"/>
          </a:xfrm>
        </p:grpSpPr>
        <p:sp>
          <p:nvSpPr>
            <p:cNvPr id="201781" name="Line 53"/>
            <p:cNvSpPr>
              <a:spLocks noChangeShapeType="1"/>
            </p:cNvSpPr>
            <p:nvPr>
              <p:custDataLst>
                <p:tags r:id="rId13"/>
              </p:custDataLst>
            </p:nvPr>
          </p:nvSpPr>
          <p:spPr bwMode="auto">
            <a:xfrm flipV="1">
              <a:off x="1610" y="2205"/>
              <a:ext cx="726" cy="363"/>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1782" name="Line 54"/>
            <p:cNvSpPr>
              <a:spLocks noChangeShapeType="1"/>
            </p:cNvSpPr>
            <p:nvPr>
              <p:custDataLst>
                <p:tags r:id="rId14"/>
              </p:custDataLst>
            </p:nvPr>
          </p:nvSpPr>
          <p:spPr bwMode="auto">
            <a:xfrm>
              <a:off x="2154" y="2341"/>
              <a:ext cx="136" cy="227"/>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201783" name="Group 55"/>
          <p:cNvGrpSpPr/>
          <p:nvPr/>
        </p:nvGrpSpPr>
        <p:grpSpPr bwMode="auto">
          <a:xfrm>
            <a:off x="6096000" y="3500438"/>
            <a:ext cx="287338" cy="288925"/>
            <a:chOff x="2880" y="2205"/>
            <a:chExt cx="181" cy="182"/>
          </a:xfrm>
        </p:grpSpPr>
        <p:sp>
          <p:nvSpPr>
            <p:cNvPr id="201784" name="Line 56"/>
            <p:cNvSpPr>
              <a:spLocks noChangeShapeType="1"/>
            </p:cNvSpPr>
            <p:nvPr>
              <p:custDataLst>
                <p:tags r:id="rId15"/>
              </p:custDataLst>
            </p:nvPr>
          </p:nvSpPr>
          <p:spPr bwMode="auto">
            <a:xfrm>
              <a:off x="2880" y="2251"/>
              <a:ext cx="181" cy="136"/>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1785" name="Line 57"/>
            <p:cNvSpPr>
              <a:spLocks noChangeShapeType="1"/>
            </p:cNvSpPr>
            <p:nvPr>
              <p:custDataLst>
                <p:tags r:id="rId16"/>
              </p:custDataLst>
            </p:nvPr>
          </p:nvSpPr>
          <p:spPr bwMode="auto">
            <a:xfrm flipV="1">
              <a:off x="2971" y="2205"/>
              <a:ext cx="90" cy="91"/>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201786" name="Group 58"/>
          <p:cNvGrpSpPr/>
          <p:nvPr/>
        </p:nvGrpSpPr>
        <p:grpSpPr bwMode="auto">
          <a:xfrm>
            <a:off x="6096000" y="3500438"/>
            <a:ext cx="720725" cy="288925"/>
            <a:chOff x="2880" y="2205"/>
            <a:chExt cx="454" cy="182"/>
          </a:xfrm>
        </p:grpSpPr>
        <p:sp>
          <p:nvSpPr>
            <p:cNvPr id="201787" name="Line 59"/>
            <p:cNvSpPr>
              <a:spLocks noChangeShapeType="1"/>
            </p:cNvSpPr>
            <p:nvPr>
              <p:custDataLst>
                <p:tags r:id="rId17"/>
              </p:custDataLst>
            </p:nvPr>
          </p:nvSpPr>
          <p:spPr bwMode="auto">
            <a:xfrm>
              <a:off x="2880" y="2205"/>
              <a:ext cx="454" cy="182"/>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1788" name="Line 60"/>
            <p:cNvSpPr>
              <a:spLocks noChangeShapeType="1"/>
            </p:cNvSpPr>
            <p:nvPr>
              <p:custDataLst>
                <p:tags r:id="rId18"/>
              </p:custDataLst>
            </p:nvPr>
          </p:nvSpPr>
          <p:spPr bwMode="auto">
            <a:xfrm flipV="1">
              <a:off x="3168" y="2205"/>
              <a:ext cx="165" cy="105"/>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201789" name="Group 61"/>
          <p:cNvGrpSpPr/>
          <p:nvPr/>
        </p:nvGrpSpPr>
        <p:grpSpPr bwMode="auto">
          <a:xfrm>
            <a:off x="6167438" y="3860800"/>
            <a:ext cx="649287" cy="288925"/>
            <a:chOff x="2925" y="2432"/>
            <a:chExt cx="409" cy="182"/>
          </a:xfrm>
        </p:grpSpPr>
        <p:sp>
          <p:nvSpPr>
            <p:cNvPr id="201790" name="Line 62"/>
            <p:cNvSpPr>
              <a:spLocks noChangeShapeType="1"/>
            </p:cNvSpPr>
            <p:nvPr>
              <p:custDataLst>
                <p:tags r:id="rId19"/>
              </p:custDataLst>
            </p:nvPr>
          </p:nvSpPr>
          <p:spPr bwMode="auto">
            <a:xfrm flipV="1">
              <a:off x="2925" y="2432"/>
              <a:ext cx="409" cy="182"/>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1791" name="Line 63"/>
            <p:cNvSpPr>
              <a:spLocks noChangeShapeType="1"/>
            </p:cNvSpPr>
            <p:nvPr>
              <p:custDataLst>
                <p:tags r:id="rId20"/>
              </p:custDataLst>
            </p:nvPr>
          </p:nvSpPr>
          <p:spPr bwMode="auto">
            <a:xfrm>
              <a:off x="3156" y="2520"/>
              <a:ext cx="178" cy="94"/>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sp>
        <p:nvSpPr>
          <p:cNvPr id="201792" name="Oval 64"/>
          <p:cNvSpPr>
            <a:spLocks noChangeArrowheads="1"/>
          </p:cNvSpPr>
          <p:nvPr>
            <p:custDataLst>
              <p:tags r:id="rId21"/>
            </p:custDataLst>
          </p:nvPr>
        </p:nvSpPr>
        <p:spPr bwMode="auto">
          <a:xfrm>
            <a:off x="7135813" y="5734050"/>
            <a:ext cx="287337" cy="360363"/>
          </a:xfrm>
          <a:prstGeom prst="ellipse">
            <a:avLst/>
          </a:prstGeom>
          <a:noFill/>
          <a:ln w="38100" algn="ctr">
            <a:solidFill>
              <a:schemeClr val="accent2"/>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1793" name="Oval 65"/>
          <p:cNvSpPr>
            <a:spLocks noChangeArrowheads="1"/>
          </p:cNvSpPr>
          <p:nvPr>
            <p:custDataLst>
              <p:tags r:id="rId22"/>
            </p:custDataLst>
          </p:nvPr>
        </p:nvSpPr>
        <p:spPr bwMode="auto">
          <a:xfrm>
            <a:off x="7132638" y="6381750"/>
            <a:ext cx="287337" cy="360363"/>
          </a:xfrm>
          <a:prstGeom prst="ellipse">
            <a:avLst/>
          </a:prstGeom>
          <a:noFill/>
          <a:ln w="38100" algn="ctr">
            <a:solidFill>
              <a:schemeClr val="accent2"/>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1794" name="Oval 66"/>
          <p:cNvSpPr>
            <a:spLocks noChangeArrowheads="1"/>
          </p:cNvSpPr>
          <p:nvPr>
            <p:custDataLst>
              <p:tags r:id="rId23"/>
            </p:custDataLst>
          </p:nvPr>
        </p:nvSpPr>
        <p:spPr bwMode="auto">
          <a:xfrm>
            <a:off x="7537450" y="6396038"/>
            <a:ext cx="287338" cy="360362"/>
          </a:xfrm>
          <a:prstGeom prst="ellipse">
            <a:avLst/>
          </a:prstGeom>
          <a:noFill/>
          <a:ln w="38100" algn="ctr">
            <a:solidFill>
              <a:schemeClr val="accent2"/>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nvGrpSpPr>
          <p:cNvPr id="201795" name="Group 67"/>
          <p:cNvGrpSpPr/>
          <p:nvPr/>
        </p:nvGrpSpPr>
        <p:grpSpPr bwMode="auto">
          <a:xfrm>
            <a:off x="7319963" y="3789363"/>
            <a:ext cx="720725" cy="360362"/>
            <a:chOff x="3651" y="2387"/>
            <a:chExt cx="454" cy="227"/>
          </a:xfrm>
        </p:grpSpPr>
        <p:sp>
          <p:nvSpPr>
            <p:cNvPr id="201796" name="Line 68"/>
            <p:cNvSpPr>
              <a:spLocks noChangeShapeType="1"/>
            </p:cNvSpPr>
            <p:nvPr>
              <p:custDataLst>
                <p:tags r:id="rId24"/>
              </p:custDataLst>
            </p:nvPr>
          </p:nvSpPr>
          <p:spPr bwMode="auto">
            <a:xfrm flipV="1">
              <a:off x="3651" y="2432"/>
              <a:ext cx="454" cy="182"/>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1797" name="Line 69"/>
            <p:cNvSpPr>
              <a:spLocks noChangeShapeType="1"/>
            </p:cNvSpPr>
            <p:nvPr>
              <p:custDataLst>
                <p:tags r:id="rId25"/>
              </p:custDataLst>
            </p:nvPr>
          </p:nvSpPr>
          <p:spPr bwMode="auto">
            <a:xfrm flipH="1" flipV="1">
              <a:off x="3651" y="2387"/>
              <a:ext cx="182" cy="136"/>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201798" name="Group 70"/>
          <p:cNvGrpSpPr/>
          <p:nvPr/>
        </p:nvGrpSpPr>
        <p:grpSpPr bwMode="auto">
          <a:xfrm>
            <a:off x="7319963" y="4149725"/>
            <a:ext cx="720725" cy="287338"/>
            <a:chOff x="3651" y="2614"/>
            <a:chExt cx="454" cy="181"/>
          </a:xfrm>
        </p:grpSpPr>
        <p:sp>
          <p:nvSpPr>
            <p:cNvPr id="201799" name="Line 71"/>
            <p:cNvSpPr>
              <a:spLocks noChangeShapeType="1"/>
            </p:cNvSpPr>
            <p:nvPr>
              <p:custDataLst>
                <p:tags r:id="rId26"/>
              </p:custDataLst>
            </p:nvPr>
          </p:nvSpPr>
          <p:spPr bwMode="auto">
            <a:xfrm flipH="1" flipV="1">
              <a:off x="3651" y="2614"/>
              <a:ext cx="454" cy="181"/>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1800" name="Line 72"/>
            <p:cNvSpPr>
              <a:spLocks noChangeShapeType="1"/>
            </p:cNvSpPr>
            <p:nvPr>
              <p:custDataLst>
                <p:tags r:id="rId27"/>
              </p:custDataLst>
            </p:nvPr>
          </p:nvSpPr>
          <p:spPr bwMode="auto">
            <a:xfrm flipH="1">
              <a:off x="3651" y="2704"/>
              <a:ext cx="136" cy="91"/>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201801" name="Group 73"/>
          <p:cNvGrpSpPr/>
          <p:nvPr/>
        </p:nvGrpSpPr>
        <p:grpSpPr bwMode="auto">
          <a:xfrm>
            <a:off x="7680325" y="4149725"/>
            <a:ext cx="360363" cy="287338"/>
            <a:chOff x="3878" y="2614"/>
            <a:chExt cx="227" cy="181"/>
          </a:xfrm>
        </p:grpSpPr>
        <p:sp>
          <p:nvSpPr>
            <p:cNvPr id="201802" name="Line 74"/>
            <p:cNvSpPr>
              <a:spLocks noChangeShapeType="1"/>
            </p:cNvSpPr>
            <p:nvPr>
              <p:custDataLst>
                <p:tags r:id="rId28"/>
              </p:custDataLst>
            </p:nvPr>
          </p:nvSpPr>
          <p:spPr bwMode="auto">
            <a:xfrm flipH="1" flipV="1">
              <a:off x="3923" y="2614"/>
              <a:ext cx="182" cy="181"/>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1803" name="Line 75"/>
            <p:cNvSpPr>
              <a:spLocks noChangeShapeType="1"/>
            </p:cNvSpPr>
            <p:nvPr>
              <p:custDataLst>
                <p:tags r:id="rId29"/>
              </p:custDataLst>
            </p:nvPr>
          </p:nvSpPr>
          <p:spPr bwMode="auto">
            <a:xfrm flipH="1">
              <a:off x="3878" y="2704"/>
              <a:ext cx="136" cy="91"/>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pic>
        <p:nvPicPr>
          <p:cNvPr id="201804" name="Picture 76"/>
          <p:cNvPicPr>
            <a:picLocks noChangeArrowheads="1"/>
          </p:cNvPicPr>
          <p:nvPr>
            <p:custDataLst>
              <p:tags r:id="rId30"/>
            </p:custDataLst>
          </p:nvPr>
        </p:nvPicPr>
        <p:blipFill>
          <a:blip r:embed="rId31">
            <a:extLst>
              <a:ext uri="{28A0092B-C50C-407E-A947-70E740481C1C}">
                <a14:useLocalDpi xmlns:a14="http://schemas.microsoft.com/office/drawing/2010/main" val="0"/>
              </a:ext>
            </a:extLst>
          </a:blip>
          <a:srcRect b="10487"/>
          <a:stretch>
            <a:fillRect/>
          </a:stretch>
        </p:blipFill>
        <p:spPr bwMode="auto">
          <a:xfrm>
            <a:off x="4981575" y="117475"/>
            <a:ext cx="5570538" cy="2303463"/>
          </a:xfrm>
          <a:prstGeom prst="rect">
            <a:avLst/>
          </a:prstGeom>
          <a:noFill/>
          <a:ln>
            <a:noFill/>
          </a:ln>
          <a:effectLst>
            <a:outerShdw dist="107763" dir="2700000" algn="ctr" rotWithShape="0">
              <a:schemeClr val="lt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805" name="Rectangle 77"/>
          <p:cNvSpPr>
            <a:spLocks noChangeArrowheads="1"/>
          </p:cNvSpPr>
          <p:nvPr>
            <p:custDataLst>
              <p:tags r:id="rId32"/>
            </p:custDataLst>
          </p:nvPr>
        </p:nvSpPr>
        <p:spPr bwMode="auto">
          <a:xfrm>
            <a:off x="7896225" y="2924175"/>
            <a:ext cx="288925" cy="1728788"/>
          </a:xfrm>
          <a:prstGeom prst="rect">
            <a:avLst/>
          </a:prstGeom>
          <a:noFill/>
          <a:ln w="38100">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1806" name="Line 78"/>
          <p:cNvSpPr>
            <a:spLocks noChangeShapeType="1"/>
          </p:cNvSpPr>
          <p:nvPr>
            <p:custDataLst>
              <p:tags r:id="rId33"/>
            </p:custDataLst>
          </p:nvPr>
        </p:nvSpPr>
        <p:spPr bwMode="auto">
          <a:xfrm>
            <a:off x="3863975" y="3357563"/>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1807" name="Line 79"/>
          <p:cNvSpPr>
            <a:spLocks noChangeShapeType="1"/>
          </p:cNvSpPr>
          <p:nvPr>
            <p:custDataLst>
              <p:tags r:id="rId34"/>
            </p:custDataLst>
          </p:nvPr>
        </p:nvSpPr>
        <p:spPr bwMode="auto">
          <a:xfrm>
            <a:off x="2279650" y="3355975"/>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1808" name="Line 80"/>
          <p:cNvSpPr>
            <a:spLocks noChangeShapeType="1"/>
          </p:cNvSpPr>
          <p:nvPr>
            <p:custDataLst>
              <p:tags r:id="rId35"/>
            </p:custDataLst>
          </p:nvPr>
        </p:nvSpPr>
        <p:spPr bwMode="auto">
          <a:xfrm>
            <a:off x="5519738" y="3376613"/>
            <a:ext cx="1512887"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1809" name="Line 81"/>
          <p:cNvSpPr>
            <a:spLocks noChangeShapeType="1"/>
          </p:cNvSpPr>
          <p:nvPr>
            <p:custDataLst>
              <p:tags r:id="rId36"/>
            </p:custDataLst>
          </p:nvPr>
        </p:nvSpPr>
        <p:spPr bwMode="auto">
          <a:xfrm>
            <a:off x="7104063" y="3357563"/>
            <a:ext cx="1512887"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8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179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0179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179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0179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180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01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92" grpId="0" bldLvl="0" animBg="1"/>
      <p:bldP spid="201793" grpId="0" bldLvl="0" animBg="1"/>
      <p:bldP spid="201794" grpId="0" bldLvl="0" animBg="1"/>
      <p:bldP spid="20180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页脚占位符 4"/>
          <p:cNvSpPr>
            <a:spLocks noGrp="1"/>
          </p:cNvSpPr>
          <p:nvPr>
            <p:ph type="ftr" sz="quarter" idx="11"/>
            <p:custDataLst>
              <p:tags r:id="rId1"/>
            </p:custDataLst>
          </p:nvPr>
        </p:nvSpPr>
        <p:spPr/>
        <p:txBody>
          <a:bodyPr/>
          <a:lstStyle/>
          <a:p>
            <a:r>
              <a:rPr lang="zh-CN" altLang="zh-CN">
                <a:solidFill>
                  <a:schemeClr val="lt1"/>
                </a:solidFill>
              </a:rPr>
              <a:t>Prof. </a:t>
            </a:r>
            <a:r>
              <a:rPr lang="en-US" altLang="zh-CN">
                <a:solidFill>
                  <a:schemeClr val="lt1"/>
                </a:solidFill>
              </a:rPr>
              <a:t>Q. </a:t>
            </a:r>
            <a:r>
              <a:rPr lang="zh-CN" altLang="zh-CN">
                <a:solidFill>
                  <a:schemeClr val="lt1"/>
                </a:solidFill>
              </a:rPr>
              <a:t> Wang</a:t>
            </a:r>
            <a:endParaRPr lang="zh-CN" altLang="zh-CN">
              <a:solidFill>
                <a:schemeClr val="lt1"/>
              </a:solidFill>
            </a:endParaRPr>
          </a:p>
        </p:txBody>
      </p:sp>
      <p:graphicFrame>
        <p:nvGraphicFramePr>
          <p:cNvPr id="202801" name="Object 49"/>
          <p:cNvGraphicFramePr>
            <a:graphicFrameLocks noChangeAspect="1"/>
          </p:cNvGraphicFramePr>
          <p:nvPr>
            <p:custDataLst>
              <p:tags r:id="rId2"/>
            </p:custDataLst>
          </p:nvPr>
        </p:nvGraphicFramePr>
        <p:xfrm>
          <a:off x="1636713" y="2493963"/>
          <a:ext cx="8764587" cy="4318000"/>
        </p:xfrm>
        <a:graphic>
          <a:graphicData uri="http://schemas.openxmlformats.org/presentationml/2006/ole">
            <mc:AlternateContent xmlns:mc="http://schemas.openxmlformats.org/markup-compatibility/2006">
              <mc:Choice xmlns:v="urn:schemas-microsoft-com:vml" Requires="v">
                <p:oleObj spid="_x0000_s203032" name="文档" r:id="rId3" imgW="5288280" imgH="2574290" progId="Word.Document.8">
                  <p:embed/>
                </p:oleObj>
              </mc:Choice>
              <mc:Fallback>
                <p:oleObj name="文档" r:id="rId3" imgW="5288280" imgH="2574290" progId="Word.Document.8">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t="-1399" b="8395"/>
                      <a:stretch>
                        <a:fillRect/>
                      </a:stretch>
                    </p:blipFill>
                    <p:spPr bwMode="auto">
                      <a:xfrm>
                        <a:off x="1636713" y="2493963"/>
                        <a:ext cx="8764587" cy="4318000"/>
                      </a:xfrm>
                      <a:prstGeom prst="rect">
                        <a:avLst/>
                      </a:prstGeom>
                      <a:solidFill>
                        <a:schemeClr val="bg1"/>
                      </a:solid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2802" name="Text Box 50"/>
          <p:cNvSpPr txBox="1">
            <a:spLocks noChangeArrowheads="1"/>
          </p:cNvSpPr>
          <p:nvPr/>
        </p:nvSpPr>
        <p:spPr bwMode="auto">
          <a:xfrm>
            <a:off x="1827213" y="328613"/>
            <a:ext cx="298323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accent1"/>
                </a:solidFill>
                <a:ea typeface="宋体" panose="02010600030101010101" pitchFamily="2" charset="-122"/>
              </a:rPr>
              <a:t>Example of </a:t>
            </a:r>
            <a:endParaRPr lang="en-US" altLang="zh-CN" sz="3200">
              <a:solidFill>
                <a:schemeClr val="accent1"/>
              </a:solidFill>
              <a:ea typeface="宋体" panose="02010600030101010101" pitchFamily="2" charset="-122"/>
            </a:endParaRPr>
          </a:p>
          <a:p>
            <a:r>
              <a:rPr lang="en-US" altLang="zh-CN" sz="3200">
                <a:solidFill>
                  <a:schemeClr val="accent1"/>
                </a:solidFill>
                <a:ea typeface="宋体" panose="02010600030101010101" pitchFamily="2" charset="-122"/>
              </a:rPr>
              <a:t>Floyd Algorithm</a:t>
            </a:r>
            <a:endParaRPr lang="en-US" altLang="zh-CN" sz="3200">
              <a:solidFill>
                <a:schemeClr val="accent1"/>
              </a:solidFill>
              <a:ea typeface="宋体" panose="02010600030101010101" pitchFamily="2" charset="-122"/>
            </a:endParaRPr>
          </a:p>
        </p:txBody>
      </p:sp>
      <p:sp>
        <p:nvSpPr>
          <p:cNvPr id="202803" name="Line 51"/>
          <p:cNvSpPr>
            <a:spLocks noChangeShapeType="1"/>
          </p:cNvSpPr>
          <p:nvPr>
            <p:custDataLst>
              <p:tags r:id="rId5"/>
            </p:custDataLst>
          </p:nvPr>
        </p:nvSpPr>
        <p:spPr bwMode="auto">
          <a:xfrm>
            <a:off x="393541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2804" name="Line 52"/>
          <p:cNvSpPr>
            <a:spLocks noChangeShapeType="1"/>
          </p:cNvSpPr>
          <p:nvPr>
            <p:custDataLst>
              <p:tags r:id="rId6"/>
            </p:custDataLst>
          </p:nvPr>
        </p:nvSpPr>
        <p:spPr bwMode="auto">
          <a:xfrm>
            <a:off x="5519738"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2805" name="Line 53"/>
          <p:cNvSpPr>
            <a:spLocks noChangeShapeType="1"/>
          </p:cNvSpPr>
          <p:nvPr>
            <p:custDataLst>
              <p:tags r:id="rId7"/>
            </p:custDataLst>
          </p:nvPr>
        </p:nvSpPr>
        <p:spPr bwMode="auto">
          <a:xfrm>
            <a:off x="717550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2806" name="Line 54"/>
          <p:cNvSpPr>
            <a:spLocks noChangeShapeType="1"/>
          </p:cNvSpPr>
          <p:nvPr>
            <p:custDataLst>
              <p:tags r:id="rId8"/>
            </p:custDataLst>
          </p:nvPr>
        </p:nvSpPr>
        <p:spPr bwMode="auto">
          <a:xfrm>
            <a:off x="883126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2807" name="Line 55"/>
          <p:cNvSpPr>
            <a:spLocks noChangeShapeType="1"/>
          </p:cNvSpPr>
          <p:nvPr>
            <p:custDataLst>
              <p:tags r:id="rId9"/>
            </p:custDataLst>
          </p:nvPr>
        </p:nvSpPr>
        <p:spPr bwMode="auto">
          <a:xfrm>
            <a:off x="227965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nvGrpSpPr>
          <p:cNvPr id="202808" name="Group 56"/>
          <p:cNvGrpSpPr/>
          <p:nvPr/>
        </p:nvGrpSpPr>
        <p:grpSpPr bwMode="auto">
          <a:xfrm>
            <a:off x="4079875" y="3500438"/>
            <a:ext cx="287338" cy="504825"/>
            <a:chOff x="1610" y="2205"/>
            <a:chExt cx="181" cy="318"/>
          </a:xfrm>
        </p:grpSpPr>
        <p:sp>
          <p:nvSpPr>
            <p:cNvPr id="202809" name="Line 57"/>
            <p:cNvSpPr>
              <a:spLocks noChangeShapeType="1"/>
            </p:cNvSpPr>
            <p:nvPr>
              <p:custDataLst>
                <p:tags r:id="rId10"/>
              </p:custDataLst>
            </p:nvPr>
          </p:nvSpPr>
          <p:spPr bwMode="auto">
            <a:xfrm flipV="1">
              <a:off x="1610" y="2205"/>
              <a:ext cx="181" cy="318"/>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2810" name="Line 58"/>
            <p:cNvSpPr>
              <a:spLocks noChangeShapeType="1"/>
            </p:cNvSpPr>
            <p:nvPr>
              <p:custDataLst>
                <p:tags r:id="rId11"/>
              </p:custDataLst>
            </p:nvPr>
          </p:nvSpPr>
          <p:spPr bwMode="auto">
            <a:xfrm>
              <a:off x="1701" y="2387"/>
              <a:ext cx="90" cy="136"/>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202811" name="Group 59"/>
          <p:cNvGrpSpPr/>
          <p:nvPr/>
        </p:nvGrpSpPr>
        <p:grpSpPr bwMode="auto">
          <a:xfrm>
            <a:off x="4079875" y="3500438"/>
            <a:ext cx="1152525" cy="576262"/>
            <a:chOff x="1610" y="2205"/>
            <a:chExt cx="726" cy="363"/>
          </a:xfrm>
        </p:grpSpPr>
        <p:sp>
          <p:nvSpPr>
            <p:cNvPr id="202812" name="Line 60"/>
            <p:cNvSpPr>
              <a:spLocks noChangeShapeType="1"/>
            </p:cNvSpPr>
            <p:nvPr>
              <p:custDataLst>
                <p:tags r:id="rId12"/>
              </p:custDataLst>
            </p:nvPr>
          </p:nvSpPr>
          <p:spPr bwMode="auto">
            <a:xfrm flipV="1">
              <a:off x="1610" y="2205"/>
              <a:ext cx="726" cy="363"/>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2813" name="Line 61"/>
            <p:cNvSpPr>
              <a:spLocks noChangeShapeType="1"/>
            </p:cNvSpPr>
            <p:nvPr>
              <p:custDataLst>
                <p:tags r:id="rId13"/>
              </p:custDataLst>
            </p:nvPr>
          </p:nvSpPr>
          <p:spPr bwMode="auto">
            <a:xfrm>
              <a:off x="2154" y="2341"/>
              <a:ext cx="136" cy="227"/>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202814" name="Group 62"/>
          <p:cNvGrpSpPr/>
          <p:nvPr/>
        </p:nvGrpSpPr>
        <p:grpSpPr bwMode="auto">
          <a:xfrm>
            <a:off x="6096000" y="3500438"/>
            <a:ext cx="287338" cy="288925"/>
            <a:chOff x="2880" y="2205"/>
            <a:chExt cx="181" cy="182"/>
          </a:xfrm>
        </p:grpSpPr>
        <p:sp>
          <p:nvSpPr>
            <p:cNvPr id="202815" name="Line 63"/>
            <p:cNvSpPr>
              <a:spLocks noChangeShapeType="1"/>
            </p:cNvSpPr>
            <p:nvPr>
              <p:custDataLst>
                <p:tags r:id="rId14"/>
              </p:custDataLst>
            </p:nvPr>
          </p:nvSpPr>
          <p:spPr bwMode="auto">
            <a:xfrm>
              <a:off x="2880" y="2251"/>
              <a:ext cx="181" cy="136"/>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2816" name="Line 64"/>
            <p:cNvSpPr>
              <a:spLocks noChangeShapeType="1"/>
            </p:cNvSpPr>
            <p:nvPr>
              <p:custDataLst>
                <p:tags r:id="rId15"/>
              </p:custDataLst>
            </p:nvPr>
          </p:nvSpPr>
          <p:spPr bwMode="auto">
            <a:xfrm flipV="1">
              <a:off x="2971" y="2205"/>
              <a:ext cx="90" cy="91"/>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202817" name="Group 65"/>
          <p:cNvGrpSpPr/>
          <p:nvPr/>
        </p:nvGrpSpPr>
        <p:grpSpPr bwMode="auto">
          <a:xfrm>
            <a:off x="6096000" y="3500438"/>
            <a:ext cx="720725" cy="288925"/>
            <a:chOff x="2880" y="2205"/>
            <a:chExt cx="454" cy="182"/>
          </a:xfrm>
        </p:grpSpPr>
        <p:sp>
          <p:nvSpPr>
            <p:cNvPr id="202818" name="Line 66"/>
            <p:cNvSpPr>
              <a:spLocks noChangeShapeType="1"/>
            </p:cNvSpPr>
            <p:nvPr>
              <p:custDataLst>
                <p:tags r:id="rId16"/>
              </p:custDataLst>
            </p:nvPr>
          </p:nvSpPr>
          <p:spPr bwMode="auto">
            <a:xfrm>
              <a:off x="2880" y="2205"/>
              <a:ext cx="454" cy="182"/>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2819" name="Line 67"/>
            <p:cNvSpPr>
              <a:spLocks noChangeShapeType="1"/>
            </p:cNvSpPr>
            <p:nvPr>
              <p:custDataLst>
                <p:tags r:id="rId17"/>
              </p:custDataLst>
            </p:nvPr>
          </p:nvSpPr>
          <p:spPr bwMode="auto">
            <a:xfrm flipV="1">
              <a:off x="3168" y="2205"/>
              <a:ext cx="165" cy="105"/>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202820" name="Group 68"/>
          <p:cNvGrpSpPr/>
          <p:nvPr/>
        </p:nvGrpSpPr>
        <p:grpSpPr bwMode="auto">
          <a:xfrm>
            <a:off x="6167438" y="3860800"/>
            <a:ext cx="649287" cy="288925"/>
            <a:chOff x="2925" y="2432"/>
            <a:chExt cx="409" cy="182"/>
          </a:xfrm>
        </p:grpSpPr>
        <p:sp>
          <p:nvSpPr>
            <p:cNvPr id="202821" name="Line 69"/>
            <p:cNvSpPr>
              <a:spLocks noChangeShapeType="1"/>
            </p:cNvSpPr>
            <p:nvPr>
              <p:custDataLst>
                <p:tags r:id="rId18"/>
              </p:custDataLst>
            </p:nvPr>
          </p:nvSpPr>
          <p:spPr bwMode="auto">
            <a:xfrm flipV="1">
              <a:off x="2925" y="2432"/>
              <a:ext cx="409" cy="182"/>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2822" name="Line 70"/>
            <p:cNvSpPr>
              <a:spLocks noChangeShapeType="1"/>
            </p:cNvSpPr>
            <p:nvPr>
              <p:custDataLst>
                <p:tags r:id="rId19"/>
              </p:custDataLst>
            </p:nvPr>
          </p:nvSpPr>
          <p:spPr bwMode="auto">
            <a:xfrm>
              <a:off x="3156" y="2520"/>
              <a:ext cx="178" cy="94"/>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sp>
        <p:nvSpPr>
          <p:cNvPr id="202823" name="Oval 71"/>
          <p:cNvSpPr>
            <a:spLocks noChangeArrowheads="1"/>
          </p:cNvSpPr>
          <p:nvPr>
            <p:custDataLst>
              <p:tags r:id="rId20"/>
            </p:custDataLst>
          </p:nvPr>
        </p:nvSpPr>
        <p:spPr bwMode="auto">
          <a:xfrm>
            <a:off x="9583738" y="5445125"/>
            <a:ext cx="287337" cy="360363"/>
          </a:xfrm>
          <a:prstGeom prst="ellipse">
            <a:avLst/>
          </a:prstGeom>
          <a:noFill/>
          <a:ln w="38100" algn="ctr">
            <a:solidFill>
              <a:schemeClr val="accent2"/>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2824" name="Oval 72"/>
          <p:cNvSpPr>
            <a:spLocks noChangeArrowheads="1"/>
          </p:cNvSpPr>
          <p:nvPr>
            <p:custDataLst>
              <p:tags r:id="rId21"/>
            </p:custDataLst>
          </p:nvPr>
        </p:nvSpPr>
        <p:spPr bwMode="auto">
          <a:xfrm>
            <a:off x="8759825" y="5734050"/>
            <a:ext cx="287338" cy="360363"/>
          </a:xfrm>
          <a:prstGeom prst="ellipse">
            <a:avLst/>
          </a:prstGeom>
          <a:noFill/>
          <a:ln w="38100" algn="ctr">
            <a:solidFill>
              <a:schemeClr val="accent2"/>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2825" name="Oval 73"/>
          <p:cNvSpPr>
            <a:spLocks noChangeArrowheads="1"/>
          </p:cNvSpPr>
          <p:nvPr>
            <p:custDataLst>
              <p:tags r:id="rId22"/>
            </p:custDataLst>
          </p:nvPr>
        </p:nvSpPr>
        <p:spPr bwMode="auto">
          <a:xfrm>
            <a:off x="9580563" y="5748338"/>
            <a:ext cx="287337" cy="360362"/>
          </a:xfrm>
          <a:prstGeom prst="ellipse">
            <a:avLst/>
          </a:prstGeom>
          <a:noFill/>
          <a:ln w="38100" algn="ctr">
            <a:solidFill>
              <a:schemeClr val="accent2"/>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nvGrpSpPr>
          <p:cNvPr id="202826" name="Group 74"/>
          <p:cNvGrpSpPr/>
          <p:nvPr/>
        </p:nvGrpSpPr>
        <p:grpSpPr bwMode="auto">
          <a:xfrm>
            <a:off x="7319963" y="3789363"/>
            <a:ext cx="720725" cy="360362"/>
            <a:chOff x="3651" y="2387"/>
            <a:chExt cx="454" cy="227"/>
          </a:xfrm>
        </p:grpSpPr>
        <p:sp>
          <p:nvSpPr>
            <p:cNvPr id="202827" name="Line 75"/>
            <p:cNvSpPr>
              <a:spLocks noChangeShapeType="1"/>
            </p:cNvSpPr>
            <p:nvPr>
              <p:custDataLst>
                <p:tags r:id="rId23"/>
              </p:custDataLst>
            </p:nvPr>
          </p:nvSpPr>
          <p:spPr bwMode="auto">
            <a:xfrm flipV="1">
              <a:off x="3651" y="2432"/>
              <a:ext cx="454" cy="182"/>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2828" name="Line 76"/>
            <p:cNvSpPr>
              <a:spLocks noChangeShapeType="1"/>
            </p:cNvSpPr>
            <p:nvPr>
              <p:custDataLst>
                <p:tags r:id="rId24"/>
              </p:custDataLst>
            </p:nvPr>
          </p:nvSpPr>
          <p:spPr bwMode="auto">
            <a:xfrm flipH="1" flipV="1">
              <a:off x="3651" y="2387"/>
              <a:ext cx="182" cy="136"/>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202829" name="Group 77"/>
          <p:cNvGrpSpPr/>
          <p:nvPr/>
        </p:nvGrpSpPr>
        <p:grpSpPr bwMode="auto">
          <a:xfrm>
            <a:off x="7680325" y="4149725"/>
            <a:ext cx="360363" cy="287338"/>
            <a:chOff x="3878" y="2614"/>
            <a:chExt cx="227" cy="181"/>
          </a:xfrm>
        </p:grpSpPr>
        <p:sp>
          <p:nvSpPr>
            <p:cNvPr id="202830" name="Line 78"/>
            <p:cNvSpPr>
              <a:spLocks noChangeShapeType="1"/>
            </p:cNvSpPr>
            <p:nvPr>
              <p:custDataLst>
                <p:tags r:id="rId25"/>
              </p:custDataLst>
            </p:nvPr>
          </p:nvSpPr>
          <p:spPr bwMode="auto">
            <a:xfrm flipH="1" flipV="1">
              <a:off x="3923" y="2614"/>
              <a:ext cx="182" cy="181"/>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2831" name="Line 79"/>
            <p:cNvSpPr>
              <a:spLocks noChangeShapeType="1"/>
            </p:cNvSpPr>
            <p:nvPr>
              <p:custDataLst>
                <p:tags r:id="rId26"/>
              </p:custDataLst>
            </p:nvPr>
          </p:nvSpPr>
          <p:spPr bwMode="auto">
            <a:xfrm flipH="1">
              <a:off x="3878" y="2704"/>
              <a:ext cx="136" cy="91"/>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202832" name="Group 80"/>
          <p:cNvGrpSpPr/>
          <p:nvPr/>
        </p:nvGrpSpPr>
        <p:grpSpPr bwMode="auto">
          <a:xfrm>
            <a:off x="7319963" y="4149725"/>
            <a:ext cx="720725" cy="287338"/>
            <a:chOff x="3651" y="2614"/>
            <a:chExt cx="454" cy="181"/>
          </a:xfrm>
        </p:grpSpPr>
        <p:sp>
          <p:nvSpPr>
            <p:cNvPr id="202833" name="Line 81"/>
            <p:cNvSpPr>
              <a:spLocks noChangeShapeType="1"/>
            </p:cNvSpPr>
            <p:nvPr>
              <p:custDataLst>
                <p:tags r:id="rId27"/>
              </p:custDataLst>
            </p:nvPr>
          </p:nvSpPr>
          <p:spPr bwMode="auto">
            <a:xfrm flipH="1" flipV="1">
              <a:off x="3651" y="2614"/>
              <a:ext cx="454" cy="181"/>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2834" name="Line 82"/>
            <p:cNvSpPr>
              <a:spLocks noChangeShapeType="1"/>
            </p:cNvSpPr>
            <p:nvPr>
              <p:custDataLst>
                <p:tags r:id="rId28"/>
              </p:custDataLst>
            </p:nvPr>
          </p:nvSpPr>
          <p:spPr bwMode="auto">
            <a:xfrm flipH="1">
              <a:off x="3651" y="2704"/>
              <a:ext cx="136" cy="91"/>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202835" name="Group 83"/>
          <p:cNvGrpSpPr/>
          <p:nvPr/>
        </p:nvGrpSpPr>
        <p:grpSpPr bwMode="auto">
          <a:xfrm>
            <a:off x="8947150" y="3832225"/>
            <a:ext cx="1166813" cy="576263"/>
            <a:chOff x="4676" y="2414"/>
            <a:chExt cx="735" cy="363"/>
          </a:xfrm>
        </p:grpSpPr>
        <p:sp>
          <p:nvSpPr>
            <p:cNvPr id="202836" name="Line 84"/>
            <p:cNvSpPr>
              <a:spLocks noChangeShapeType="1"/>
            </p:cNvSpPr>
            <p:nvPr>
              <p:custDataLst>
                <p:tags r:id="rId29"/>
              </p:custDataLst>
            </p:nvPr>
          </p:nvSpPr>
          <p:spPr bwMode="auto">
            <a:xfrm flipV="1">
              <a:off x="4685" y="2414"/>
              <a:ext cx="726" cy="363"/>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2837" name="Line 85"/>
            <p:cNvSpPr>
              <a:spLocks noChangeShapeType="1"/>
            </p:cNvSpPr>
            <p:nvPr>
              <p:custDataLst>
                <p:tags r:id="rId30"/>
              </p:custDataLst>
            </p:nvPr>
          </p:nvSpPr>
          <p:spPr bwMode="auto">
            <a:xfrm flipH="1" flipV="1">
              <a:off x="4676" y="2459"/>
              <a:ext cx="182" cy="227"/>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202838" name="Group 86"/>
          <p:cNvGrpSpPr/>
          <p:nvPr/>
        </p:nvGrpSpPr>
        <p:grpSpPr bwMode="auto">
          <a:xfrm>
            <a:off x="9767888" y="3489325"/>
            <a:ext cx="360362" cy="876300"/>
            <a:chOff x="5193" y="2198"/>
            <a:chExt cx="227" cy="552"/>
          </a:xfrm>
        </p:grpSpPr>
        <p:sp>
          <p:nvSpPr>
            <p:cNvPr id="202839" name="Line 87"/>
            <p:cNvSpPr>
              <a:spLocks noChangeShapeType="1"/>
            </p:cNvSpPr>
            <p:nvPr>
              <p:custDataLst>
                <p:tags r:id="rId31"/>
              </p:custDataLst>
            </p:nvPr>
          </p:nvSpPr>
          <p:spPr bwMode="auto">
            <a:xfrm flipV="1">
              <a:off x="5193" y="2205"/>
              <a:ext cx="227" cy="545"/>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2840" name="Line 88"/>
            <p:cNvSpPr>
              <a:spLocks noChangeShapeType="1"/>
            </p:cNvSpPr>
            <p:nvPr>
              <p:custDataLst>
                <p:tags r:id="rId32"/>
              </p:custDataLst>
            </p:nvPr>
          </p:nvSpPr>
          <p:spPr bwMode="auto">
            <a:xfrm flipH="1" flipV="1">
              <a:off x="5228" y="2198"/>
              <a:ext cx="147" cy="80"/>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202841" name="Group 89"/>
          <p:cNvGrpSpPr/>
          <p:nvPr/>
        </p:nvGrpSpPr>
        <p:grpSpPr bwMode="auto">
          <a:xfrm>
            <a:off x="9810750" y="3817938"/>
            <a:ext cx="388938" cy="619125"/>
            <a:chOff x="5220" y="2405"/>
            <a:chExt cx="245" cy="390"/>
          </a:xfrm>
        </p:grpSpPr>
        <p:sp>
          <p:nvSpPr>
            <p:cNvPr id="202842" name="Line 90"/>
            <p:cNvSpPr>
              <a:spLocks noChangeShapeType="1"/>
            </p:cNvSpPr>
            <p:nvPr>
              <p:custDataLst>
                <p:tags r:id="rId33"/>
              </p:custDataLst>
            </p:nvPr>
          </p:nvSpPr>
          <p:spPr bwMode="auto">
            <a:xfrm flipV="1">
              <a:off x="5239" y="2432"/>
              <a:ext cx="226" cy="363"/>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2843" name="Line 91"/>
            <p:cNvSpPr>
              <a:spLocks noChangeShapeType="1"/>
            </p:cNvSpPr>
            <p:nvPr>
              <p:custDataLst>
                <p:tags r:id="rId34"/>
              </p:custDataLst>
            </p:nvPr>
          </p:nvSpPr>
          <p:spPr bwMode="auto">
            <a:xfrm flipH="1" flipV="1">
              <a:off x="5220" y="2405"/>
              <a:ext cx="182" cy="136"/>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pic>
        <p:nvPicPr>
          <p:cNvPr id="202844" name="Picture 92"/>
          <p:cNvPicPr>
            <a:picLocks noChangeArrowheads="1"/>
          </p:cNvPicPr>
          <p:nvPr>
            <p:custDataLst>
              <p:tags r:id="rId35"/>
            </p:custDataLst>
          </p:nvPr>
        </p:nvPicPr>
        <p:blipFill>
          <a:blip r:embed="rId36">
            <a:extLst>
              <a:ext uri="{28A0092B-C50C-407E-A947-70E740481C1C}">
                <a14:useLocalDpi xmlns:a14="http://schemas.microsoft.com/office/drawing/2010/main" val="0"/>
              </a:ext>
            </a:extLst>
          </a:blip>
          <a:srcRect b="10487"/>
          <a:stretch>
            <a:fillRect/>
          </a:stretch>
        </p:blipFill>
        <p:spPr bwMode="auto">
          <a:xfrm>
            <a:off x="4981575" y="117475"/>
            <a:ext cx="5570538" cy="2303463"/>
          </a:xfrm>
          <a:prstGeom prst="rect">
            <a:avLst/>
          </a:prstGeom>
          <a:noFill/>
          <a:ln>
            <a:noFill/>
          </a:ln>
          <a:effectLst>
            <a:outerShdw dist="107763" dir="2700000" algn="ctr" rotWithShape="0">
              <a:schemeClr val="lt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845" name="Rectangle 93"/>
          <p:cNvSpPr>
            <a:spLocks noChangeArrowheads="1"/>
          </p:cNvSpPr>
          <p:nvPr>
            <p:custDataLst>
              <p:tags r:id="rId37"/>
            </p:custDataLst>
          </p:nvPr>
        </p:nvSpPr>
        <p:spPr bwMode="auto">
          <a:xfrm>
            <a:off x="9983788" y="2924175"/>
            <a:ext cx="288925" cy="1728788"/>
          </a:xfrm>
          <a:prstGeom prst="rect">
            <a:avLst/>
          </a:prstGeom>
          <a:noFill/>
          <a:ln w="38100">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2846" name="Line 94"/>
          <p:cNvSpPr>
            <a:spLocks noChangeShapeType="1"/>
          </p:cNvSpPr>
          <p:nvPr>
            <p:custDataLst>
              <p:tags r:id="rId38"/>
            </p:custDataLst>
          </p:nvPr>
        </p:nvSpPr>
        <p:spPr bwMode="auto">
          <a:xfrm>
            <a:off x="5519738" y="3376613"/>
            <a:ext cx="1512887"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2847" name="Line 95"/>
          <p:cNvSpPr>
            <a:spLocks noChangeShapeType="1"/>
          </p:cNvSpPr>
          <p:nvPr>
            <p:custDataLst>
              <p:tags r:id="rId39"/>
            </p:custDataLst>
          </p:nvPr>
        </p:nvSpPr>
        <p:spPr bwMode="auto">
          <a:xfrm>
            <a:off x="3863975" y="3357563"/>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2848" name="Line 96"/>
          <p:cNvSpPr>
            <a:spLocks noChangeShapeType="1"/>
          </p:cNvSpPr>
          <p:nvPr>
            <p:custDataLst>
              <p:tags r:id="rId40"/>
            </p:custDataLst>
          </p:nvPr>
        </p:nvSpPr>
        <p:spPr bwMode="auto">
          <a:xfrm>
            <a:off x="2279650" y="3355975"/>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2849" name="Line 97"/>
          <p:cNvSpPr>
            <a:spLocks noChangeShapeType="1"/>
          </p:cNvSpPr>
          <p:nvPr>
            <p:custDataLst>
              <p:tags r:id="rId41"/>
            </p:custDataLst>
          </p:nvPr>
        </p:nvSpPr>
        <p:spPr bwMode="auto">
          <a:xfrm>
            <a:off x="7104063" y="3357563"/>
            <a:ext cx="1512887"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02850" name="Line 98"/>
          <p:cNvSpPr>
            <a:spLocks noChangeShapeType="1"/>
          </p:cNvSpPr>
          <p:nvPr>
            <p:custDataLst>
              <p:tags r:id="rId42"/>
            </p:custDataLst>
          </p:nvPr>
        </p:nvSpPr>
        <p:spPr bwMode="auto">
          <a:xfrm>
            <a:off x="8759825" y="3357563"/>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8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83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0282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2835"/>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028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28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02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23" grpId="0" bldLvl="0" animBg="1"/>
      <p:bldP spid="202824" grpId="0" bldLvl="0" animBg="1"/>
      <p:bldP spid="202825" grpId="0" bldLvl="0" animBg="1"/>
      <p:bldP spid="20284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922655" y="549275"/>
            <a:ext cx="10354310" cy="569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30000"/>
              </a:lnSpc>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在一般情况下，若</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k</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和</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k</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分别是从</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到</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k</a:t>
            </a:r>
            <a:r>
              <a:rPr kumimoji="1" lang="zh-CN" altLang="en-US" sz="2400" dirty="0">
                <a:solidFill>
                  <a:srgbClr val="000000"/>
                </a:solidFill>
                <a:latin typeface="Times New Roman" panose="02020603050405020304" pitchFamily="18" charset="0"/>
                <a:cs typeface="Times New Roman" panose="02020603050405020304" pitchFamily="18" charset="0"/>
              </a:rPr>
              <a:t>和从</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k</a:t>
            </a:r>
            <a:r>
              <a:rPr kumimoji="1" lang="zh-CN" altLang="en-US" sz="2400" dirty="0">
                <a:solidFill>
                  <a:srgbClr val="000000"/>
                </a:solidFill>
                <a:latin typeface="Times New Roman" panose="02020603050405020304" pitchFamily="18" charset="0"/>
                <a:cs typeface="Times New Roman" panose="02020603050405020304" pitchFamily="18" charset="0"/>
              </a:rPr>
              <a:t>到</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zh-CN" altLang="en-US" sz="2400" dirty="0">
                <a:solidFill>
                  <a:srgbClr val="000000"/>
                </a:solidFill>
                <a:latin typeface="Times New Roman" panose="02020603050405020304" pitchFamily="18" charset="0"/>
                <a:cs typeface="Times New Roman" panose="02020603050405020304" pitchFamily="18" charset="0"/>
              </a:rPr>
              <a:t>的</a:t>
            </a:r>
            <a:r>
              <a:rPr kumimoji="1" lang="zh-CN" altLang="en-US" sz="2400" b="1" dirty="0">
                <a:solidFill>
                  <a:srgbClr val="FF0000"/>
                </a:solidFill>
                <a:latin typeface="Times New Roman" panose="02020603050405020304" pitchFamily="18" charset="0"/>
                <a:cs typeface="Times New Roman" panose="02020603050405020304" pitchFamily="18" charset="0"/>
              </a:rPr>
              <a:t>中间顶点序号不大于</a:t>
            </a:r>
            <a:r>
              <a:rPr kumimoji="1" lang="en-US" altLang="zh-CN" sz="2400" b="1" dirty="0">
                <a:solidFill>
                  <a:srgbClr val="FF0000"/>
                </a:solidFill>
                <a:latin typeface="Times New Roman" panose="02020603050405020304" pitchFamily="18" charset="0"/>
                <a:cs typeface="Times New Roman" panose="02020603050405020304" pitchFamily="18" charset="0"/>
              </a:rPr>
              <a:t>k-1</a:t>
            </a:r>
            <a:r>
              <a:rPr kumimoji="1" lang="zh-CN" altLang="en-US" sz="2400" b="1" dirty="0">
                <a:solidFill>
                  <a:srgbClr val="FF0000"/>
                </a:solidFill>
                <a:latin typeface="Times New Roman" panose="02020603050405020304" pitchFamily="18" charset="0"/>
                <a:cs typeface="Times New Roman" panose="02020603050405020304" pitchFamily="18" charset="0"/>
              </a:rPr>
              <a:t>的最短路径</a:t>
            </a:r>
            <a:r>
              <a:rPr kumimoji="1" lang="zh-CN" altLang="en-US" sz="2400" dirty="0">
                <a:solidFill>
                  <a:srgbClr val="000000"/>
                </a:solidFill>
                <a:latin typeface="Times New Roman" panose="02020603050405020304" pitchFamily="18" charset="0"/>
                <a:cs typeface="Times New Roman" panose="02020603050405020304" pitchFamily="18" charset="0"/>
              </a:rPr>
              <a:t>，则将</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k</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和已经得到的从</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到</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zh-CN" altLang="en-US" sz="2400" dirty="0">
                <a:solidFill>
                  <a:srgbClr val="000000"/>
                </a:solidFill>
                <a:latin typeface="Times New Roman" panose="02020603050405020304" pitchFamily="18" charset="0"/>
                <a:cs typeface="Times New Roman" panose="02020603050405020304" pitchFamily="18" charset="0"/>
              </a:rPr>
              <a:t>且</a:t>
            </a:r>
            <a:r>
              <a:rPr kumimoji="1" lang="zh-CN" altLang="en-US" sz="2400" b="1" dirty="0">
                <a:solidFill>
                  <a:srgbClr val="FF0000"/>
                </a:solidFill>
                <a:latin typeface="Times New Roman" panose="02020603050405020304" pitchFamily="18" charset="0"/>
                <a:cs typeface="Times New Roman" panose="02020603050405020304" pitchFamily="18" charset="0"/>
              </a:rPr>
              <a:t>中间顶点序号不大于</a:t>
            </a:r>
            <a:r>
              <a:rPr kumimoji="1" lang="en-US" altLang="zh-CN" sz="2400" b="1" dirty="0">
                <a:solidFill>
                  <a:srgbClr val="FF0000"/>
                </a:solidFill>
                <a:latin typeface="Times New Roman" panose="02020603050405020304" pitchFamily="18" charset="0"/>
                <a:cs typeface="Times New Roman" panose="02020603050405020304" pitchFamily="18" charset="0"/>
              </a:rPr>
              <a:t>k-1</a:t>
            </a:r>
            <a:r>
              <a:rPr kumimoji="1" lang="zh-CN" altLang="en-US" sz="2400" b="1" dirty="0">
                <a:solidFill>
                  <a:srgbClr val="FF0000"/>
                </a:solidFill>
                <a:latin typeface="Times New Roman" panose="02020603050405020304" pitchFamily="18" charset="0"/>
                <a:cs typeface="Times New Roman" panose="02020603050405020304" pitchFamily="18" charset="0"/>
              </a:rPr>
              <a:t>的最短路径</a:t>
            </a:r>
            <a:r>
              <a:rPr kumimoji="1" lang="zh-CN" altLang="en-US" sz="2400" dirty="0">
                <a:solidFill>
                  <a:srgbClr val="000000"/>
                </a:solidFill>
                <a:latin typeface="Times New Roman" panose="02020603050405020304" pitchFamily="18" charset="0"/>
                <a:cs typeface="Times New Roman" panose="02020603050405020304" pitchFamily="18" charset="0"/>
              </a:rPr>
              <a:t>比较，其长度较短者便是从</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到</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zh-CN" altLang="en-US" sz="2400" dirty="0">
                <a:solidFill>
                  <a:srgbClr val="000000"/>
                </a:solidFill>
                <a:latin typeface="Times New Roman" panose="02020603050405020304" pitchFamily="18" charset="0"/>
                <a:cs typeface="Times New Roman" panose="02020603050405020304" pitchFamily="18" charset="0"/>
              </a:rPr>
              <a:t>的中间顶点序号不大于</a:t>
            </a:r>
            <a:r>
              <a:rPr kumimoji="1" lang="en-US" altLang="zh-CN" sz="2400" dirty="0">
                <a:solidFill>
                  <a:srgbClr val="000000"/>
                </a:solidFill>
                <a:latin typeface="Times New Roman" panose="02020603050405020304" pitchFamily="18" charset="0"/>
                <a:cs typeface="Times New Roman" panose="02020603050405020304" pitchFamily="18" charset="0"/>
              </a:rPr>
              <a:t>k</a:t>
            </a:r>
            <a:r>
              <a:rPr kumimoji="1" lang="zh-CN" altLang="en-US" sz="2400" dirty="0">
                <a:solidFill>
                  <a:srgbClr val="000000"/>
                </a:solidFill>
                <a:latin typeface="Times New Roman" panose="02020603050405020304" pitchFamily="18" charset="0"/>
                <a:cs typeface="Times New Roman" panose="02020603050405020304" pitchFamily="18" charset="0"/>
              </a:rPr>
              <a:t>的最短路径。</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30000"/>
              </a:lnSpc>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这样，在经过</a:t>
            </a:r>
            <a:r>
              <a:rPr kumimoji="1" lang="en-US" altLang="zh-CN" sz="2400" dirty="0">
                <a:solidFill>
                  <a:srgbClr val="000000"/>
                </a:solidFill>
                <a:latin typeface="Times New Roman" panose="02020603050405020304" pitchFamily="18" charset="0"/>
                <a:cs typeface="Times New Roman" panose="02020603050405020304" pitchFamily="18" charset="0"/>
              </a:rPr>
              <a:t>n</a:t>
            </a:r>
            <a:r>
              <a:rPr kumimoji="1" lang="zh-CN" altLang="en-US" sz="2400" dirty="0">
                <a:solidFill>
                  <a:srgbClr val="000000"/>
                </a:solidFill>
                <a:latin typeface="Times New Roman" panose="02020603050405020304" pitchFamily="18" charset="0"/>
                <a:cs typeface="Times New Roman" panose="02020603050405020304" pitchFamily="18" charset="0"/>
              </a:rPr>
              <a:t>次比较后，最后求得的必是从</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到</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zh-CN" altLang="en-US" sz="2400" dirty="0">
                <a:solidFill>
                  <a:srgbClr val="000000"/>
                </a:solidFill>
                <a:latin typeface="Times New Roman" panose="02020603050405020304" pitchFamily="18" charset="0"/>
                <a:cs typeface="Times New Roman" panose="02020603050405020304" pitchFamily="18" charset="0"/>
              </a:rPr>
              <a:t>的最短路径。</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30000"/>
              </a:lnSpc>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我们用</a:t>
            </a:r>
            <a:r>
              <a:rPr kumimoji="1" lang="en-US" altLang="zh-CN" sz="2400" dirty="0">
                <a:solidFill>
                  <a:srgbClr val="000000"/>
                </a:solidFill>
                <a:latin typeface="Times New Roman" panose="02020603050405020304" pitchFamily="18" charset="0"/>
                <a:cs typeface="Times New Roman" panose="02020603050405020304" pitchFamily="18" charset="0"/>
              </a:rPr>
              <a:t>n</a:t>
            </a:r>
            <a:r>
              <a:rPr kumimoji="1" lang="zh-CN" altLang="en-US" sz="2400" dirty="0">
                <a:solidFill>
                  <a:srgbClr val="000000"/>
                </a:solidFill>
                <a:latin typeface="Times New Roman" panose="02020603050405020304" pitchFamily="18" charset="0"/>
                <a:cs typeface="Times New Roman" panose="02020603050405020304" pitchFamily="18" charset="0"/>
              </a:rPr>
              <a:t>阶矩阵来存放所有顶点之间的最短路径。</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zh-CN" altLang="en-US" sz="2400" dirty="0">
                <a:solidFill>
                  <a:srgbClr val="FF0000"/>
                </a:solidFill>
                <a:latin typeface="Times New Roman" panose="02020603050405020304" pitchFamily="18" charset="0"/>
                <a:cs typeface="Times New Roman" panose="02020603050405020304" pitchFamily="18" charset="0"/>
              </a:rPr>
              <a:t>初始化	</a:t>
            </a:r>
            <a:r>
              <a:rPr kumimoji="1" lang="en-US" altLang="zh-CN" sz="2400" dirty="0">
                <a:solidFill>
                  <a:srgbClr val="FF0000"/>
                </a:solidFill>
                <a:latin typeface="Times New Roman" panose="02020603050405020304" pitchFamily="18" charset="0"/>
                <a:cs typeface="Times New Roman" panose="02020603050405020304" pitchFamily="18" charset="0"/>
              </a:rPr>
              <a:t>D</a:t>
            </a:r>
            <a:r>
              <a:rPr kumimoji="1" lang="en-US" altLang="zh-CN" sz="2400" baseline="30000" dirty="0">
                <a:solidFill>
                  <a:srgbClr val="FF0000"/>
                </a:solidFill>
                <a:latin typeface="Times New Roman" panose="02020603050405020304" pitchFamily="18" charset="0"/>
                <a:cs typeface="Times New Roman" panose="02020603050405020304" pitchFamily="18" charset="0"/>
              </a:rPr>
              <a:t>(-1)</a:t>
            </a:r>
            <a:r>
              <a:rPr kumimoji="1" lang="en-US" altLang="zh-CN" sz="2400" dirty="0">
                <a:solidFill>
                  <a:srgbClr val="FF0000"/>
                </a:solidFill>
                <a:latin typeface="Times New Roman" panose="02020603050405020304" pitchFamily="18" charset="0"/>
                <a:cs typeface="Times New Roman" panose="02020603050405020304" pitchFamily="18" charset="0"/>
              </a:rPr>
              <a:t>[i][j] = arcs[i][j]</a:t>
            </a:r>
            <a:endParaRPr kumimoji="1" lang="en-US" altLang="zh-CN" sz="2400" dirty="0">
              <a:solidFill>
                <a:srgbClr val="FF0000"/>
              </a:solidFill>
              <a:latin typeface="Times New Roman" panose="02020603050405020304" pitchFamily="18" charset="0"/>
              <a:cs typeface="Times New Roman" panose="02020603050405020304" pitchFamily="18" charset="0"/>
            </a:endParaRPr>
          </a:p>
          <a:p>
            <a:pPr>
              <a:lnSpc>
                <a:spcPct val="130000"/>
              </a:lnSpc>
            </a:pPr>
            <a:r>
              <a:rPr kumimoji="1" lang="en-US" altLang="zh-CN" sz="2400" dirty="0">
                <a:solidFill>
                  <a:srgbClr val="FF0000"/>
                </a:solidFill>
                <a:latin typeface="Times New Roman" panose="02020603050405020304" pitchFamily="18" charset="0"/>
                <a:cs typeface="Times New Roman" panose="02020603050405020304" pitchFamily="18" charset="0"/>
              </a:rPr>
              <a:t>        </a:t>
            </a:r>
            <a:r>
              <a:rPr kumimoji="1" lang="zh-CN" altLang="en-US" sz="2400" dirty="0">
                <a:solidFill>
                  <a:srgbClr val="FF0000"/>
                </a:solidFill>
                <a:latin typeface="Times New Roman" panose="02020603050405020304" pitchFamily="18" charset="0"/>
                <a:cs typeface="Times New Roman" panose="02020603050405020304" pitchFamily="18" charset="0"/>
              </a:rPr>
              <a:t>加入顶点</a:t>
            </a:r>
            <a:r>
              <a:rPr kumimoji="1" lang="en-US" altLang="zh-CN" sz="2400" dirty="0" err="1">
                <a:solidFill>
                  <a:srgbClr val="FF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FF0000"/>
                </a:solidFill>
                <a:latin typeface="Times New Roman" panose="02020603050405020304" pitchFamily="18" charset="0"/>
                <a:cs typeface="Times New Roman" panose="02020603050405020304" pitchFamily="18" charset="0"/>
              </a:rPr>
              <a:t>k</a:t>
            </a:r>
            <a:r>
              <a:rPr kumimoji="1" lang="zh-CN" altLang="en-US" sz="2400" dirty="0">
                <a:solidFill>
                  <a:srgbClr val="FF0000"/>
                </a:solidFill>
                <a:latin typeface="Times New Roman" panose="02020603050405020304" pitchFamily="18" charset="0"/>
                <a:cs typeface="Times New Roman" panose="02020603050405020304" pitchFamily="18" charset="0"/>
              </a:rPr>
              <a:t>后，有</a:t>
            </a:r>
            <a:endParaRPr kumimoji="1" lang="zh-CN" altLang="en-US" sz="2400" dirty="0">
              <a:solidFill>
                <a:srgbClr val="FF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rgbClr val="FF0000"/>
                </a:solidFill>
                <a:latin typeface="Times New Roman" panose="02020603050405020304" pitchFamily="18" charset="0"/>
                <a:cs typeface="Times New Roman" panose="02020603050405020304" pitchFamily="18" charset="0"/>
              </a:rPr>
              <a:t>         </a:t>
            </a:r>
            <a:r>
              <a:rPr kumimoji="1" lang="en-US" altLang="zh-CN" sz="2400" dirty="0">
                <a:solidFill>
                  <a:srgbClr val="FF0000"/>
                </a:solidFill>
                <a:latin typeface="Times New Roman" panose="02020603050405020304" pitchFamily="18" charset="0"/>
                <a:cs typeface="Times New Roman" panose="02020603050405020304" pitchFamily="18" charset="0"/>
              </a:rPr>
              <a:t>D</a:t>
            </a:r>
            <a:r>
              <a:rPr kumimoji="1" lang="en-US" altLang="zh-CN" sz="2400" baseline="30000" dirty="0">
                <a:solidFill>
                  <a:srgbClr val="FF0000"/>
                </a:solidFill>
                <a:latin typeface="Times New Roman" panose="02020603050405020304" pitchFamily="18" charset="0"/>
                <a:cs typeface="Times New Roman" panose="02020603050405020304" pitchFamily="18" charset="0"/>
              </a:rPr>
              <a:t>(k)</a:t>
            </a:r>
            <a:r>
              <a:rPr kumimoji="1" lang="en-US" altLang="zh-CN" sz="2400" dirty="0">
                <a:solidFill>
                  <a:srgbClr val="FF0000"/>
                </a:solidFill>
                <a:latin typeface="Times New Roman" panose="02020603050405020304" pitchFamily="18" charset="0"/>
                <a:cs typeface="Times New Roman" panose="02020603050405020304" pitchFamily="18" charset="0"/>
              </a:rPr>
              <a:t>[i][j] = Min{D</a:t>
            </a:r>
            <a:r>
              <a:rPr kumimoji="1" lang="en-US" altLang="zh-CN" sz="2400" baseline="30000" dirty="0">
                <a:solidFill>
                  <a:srgbClr val="FF0000"/>
                </a:solidFill>
                <a:latin typeface="Times New Roman" panose="02020603050405020304" pitchFamily="18" charset="0"/>
                <a:cs typeface="Times New Roman" panose="02020603050405020304" pitchFamily="18" charset="0"/>
              </a:rPr>
              <a:t>(k-1)</a:t>
            </a:r>
            <a:r>
              <a:rPr kumimoji="1" lang="en-US" altLang="zh-CN" sz="2400" dirty="0">
                <a:solidFill>
                  <a:srgbClr val="FF0000"/>
                </a:solidFill>
                <a:latin typeface="Times New Roman" panose="02020603050405020304" pitchFamily="18" charset="0"/>
                <a:cs typeface="Times New Roman" panose="02020603050405020304" pitchFamily="18" charset="0"/>
              </a:rPr>
              <a:t>[i][j], D</a:t>
            </a:r>
            <a:r>
              <a:rPr kumimoji="1" lang="en-US" altLang="zh-CN" sz="2400" baseline="30000" dirty="0">
                <a:solidFill>
                  <a:srgbClr val="FF0000"/>
                </a:solidFill>
                <a:latin typeface="Times New Roman" panose="02020603050405020304" pitchFamily="18" charset="0"/>
                <a:cs typeface="Times New Roman" panose="02020603050405020304" pitchFamily="18" charset="0"/>
              </a:rPr>
              <a:t>(k-1)</a:t>
            </a:r>
            <a:r>
              <a:rPr kumimoji="1" lang="en-US" altLang="zh-CN" sz="2400" dirty="0">
                <a:solidFill>
                  <a:srgbClr val="FF0000"/>
                </a:solidFill>
                <a:latin typeface="Times New Roman" panose="02020603050405020304" pitchFamily="18" charset="0"/>
                <a:cs typeface="Times New Roman" panose="02020603050405020304" pitchFamily="18" charset="0"/>
              </a:rPr>
              <a:t>[i][k]+D</a:t>
            </a:r>
            <a:r>
              <a:rPr kumimoji="1" lang="en-US" altLang="zh-CN" sz="2400" baseline="30000" dirty="0">
                <a:solidFill>
                  <a:srgbClr val="FF0000"/>
                </a:solidFill>
                <a:latin typeface="Times New Roman" panose="02020603050405020304" pitchFamily="18" charset="0"/>
                <a:cs typeface="Times New Roman" panose="02020603050405020304" pitchFamily="18" charset="0"/>
              </a:rPr>
              <a:t>(k-1)</a:t>
            </a:r>
            <a:r>
              <a:rPr kumimoji="1" lang="en-US" altLang="zh-CN" sz="2400" dirty="0">
                <a:solidFill>
                  <a:srgbClr val="FF0000"/>
                </a:solidFill>
                <a:latin typeface="Times New Roman" panose="02020603050405020304" pitchFamily="18" charset="0"/>
                <a:cs typeface="Times New Roman" panose="02020603050405020304" pitchFamily="18" charset="0"/>
              </a:rPr>
              <a:t>[k][j]}</a:t>
            </a:r>
            <a:endParaRPr kumimoji="1" lang="en-US" altLang="zh-CN" sz="2400" dirty="0">
              <a:solidFill>
                <a:srgbClr val="FF0000"/>
              </a:solidFill>
              <a:latin typeface="Times New Roman" panose="02020603050405020304" pitchFamily="18" charset="0"/>
              <a:cs typeface="Times New Roman" panose="02020603050405020304" pitchFamily="18" charset="0"/>
            </a:endParaRPr>
          </a:p>
          <a:p>
            <a:pPr>
              <a:lnSpc>
                <a:spcPct val="130000"/>
              </a:lnSpc>
            </a:pPr>
            <a:r>
              <a:rPr kumimoji="1" lang="en-US" altLang="zh-CN" sz="2400" dirty="0">
                <a:solidFill>
                  <a:srgbClr val="FF0000"/>
                </a:solidFill>
                <a:latin typeface="Times New Roman" panose="02020603050405020304" pitchFamily="18" charset="0"/>
                <a:cs typeface="Times New Roman" panose="02020603050405020304" pitchFamily="18" charset="0"/>
              </a:rPr>
              <a:t>		0&lt;= k &lt;= n-1</a:t>
            </a:r>
            <a:endParaRPr kumimoji="1" lang="en-US" altLang="zh-CN" sz="2400" dirty="0">
              <a:solidFill>
                <a:srgbClr val="FF0000"/>
              </a:solidFill>
              <a:latin typeface="Times New Roman" panose="02020603050405020304" pitchFamily="18" charset="0"/>
              <a:cs typeface="Times New Roman" panose="02020603050405020304" pitchFamily="18" charset="0"/>
            </a:endParaRPr>
          </a:p>
          <a:p>
            <a:pPr>
              <a:lnSpc>
                <a:spcPct val="110000"/>
              </a:lnSpc>
            </a:pP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10000"/>
              </a:lnSpc>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该算法的时间复杂度为</a:t>
            </a:r>
            <a:r>
              <a:rPr kumimoji="1" lang="en-US" altLang="zh-CN" sz="2400" dirty="0">
                <a:solidFill>
                  <a:srgbClr val="FF0000"/>
                </a:solidFill>
                <a:latin typeface="Times New Roman" panose="02020603050405020304" pitchFamily="18" charset="0"/>
                <a:cs typeface="Times New Roman" panose="02020603050405020304" pitchFamily="18" charset="0"/>
              </a:rPr>
              <a:t>O(</a:t>
            </a:r>
            <a:r>
              <a:rPr kumimoji="1" lang="en-US" altLang="zh-CN" sz="2400" i="1" dirty="0">
                <a:solidFill>
                  <a:srgbClr val="FF0000"/>
                </a:solidFill>
                <a:latin typeface="Times New Roman" panose="02020603050405020304" pitchFamily="18" charset="0"/>
                <a:cs typeface="Times New Roman" panose="02020603050405020304" pitchFamily="18" charset="0"/>
              </a:rPr>
              <a:t>n</a:t>
            </a:r>
            <a:r>
              <a:rPr kumimoji="1" lang="en-US" altLang="zh-CN" sz="2400" baseline="30000" dirty="0">
                <a:solidFill>
                  <a:srgbClr val="FF0000"/>
                </a:solidFill>
                <a:latin typeface="Times New Roman" panose="02020603050405020304" pitchFamily="18" charset="0"/>
                <a:cs typeface="Times New Roman" panose="02020603050405020304" pitchFamily="18" charset="0"/>
              </a:rPr>
              <a:t>3</a:t>
            </a:r>
            <a:r>
              <a:rPr kumimoji="1" lang="en-US" altLang="zh-CN" sz="2400" dirty="0">
                <a:solidFill>
                  <a:srgbClr val="FF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，为什么</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8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981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981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98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8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929005" y="457200"/>
            <a:ext cx="9486900" cy="4129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just">
              <a:lnSpc>
                <a:spcPct val="140000"/>
              </a:lnSpc>
            </a:pPr>
            <a:r>
              <a:rPr kumimoji="1" lang="en-US" altLang="zh-CN" sz="2200" dirty="0" err="1">
                <a:solidFill>
                  <a:srgbClr val="000000"/>
                </a:solidFill>
                <a:latin typeface="Times New Roman" panose="02020603050405020304" pitchFamily="18" charset="0"/>
                <a:cs typeface="Times New Roman" panose="02020603050405020304" pitchFamily="18" charset="0"/>
              </a:rPr>
              <a:t>typedef</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struct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lnSpc>
                <a:spcPct val="140000"/>
              </a:lnSpc>
            </a:pP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lnSpc>
                <a:spcPct val="140000"/>
              </a:lnSpc>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AdjType</a:t>
            </a:r>
            <a:r>
              <a:rPr kumimoji="1" lang="en-US" altLang="zh-CN" sz="2200" dirty="0">
                <a:solidFill>
                  <a:srgbClr val="000000"/>
                </a:solidFill>
                <a:latin typeface="Times New Roman" panose="02020603050405020304" pitchFamily="18" charset="0"/>
                <a:cs typeface="Times New Roman" panose="02020603050405020304" pitchFamily="18" charset="0"/>
              </a:rPr>
              <a:t> d[</a:t>
            </a:r>
            <a:r>
              <a:rPr kumimoji="1" lang="en-US" altLang="zh-CN" sz="2200" dirty="0" err="1">
                <a:solidFill>
                  <a:srgbClr val="000000"/>
                </a:solidFill>
                <a:latin typeface="Times New Roman" panose="02020603050405020304" pitchFamily="18" charset="0"/>
                <a:cs typeface="Times New Roman" panose="02020603050405020304" pitchFamily="18" charset="0"/>
              </a:rPr>
              <a:t>MAXVEX</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MAXVEX</a:t>
            </a: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lnSpc>
                <a:spcPct val="140000"/>
              </a:lnSpc>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矩阵</a:t>
            </a:r>
            <a:r>
              <a:rPr kumimoji="1" lang="en-US" altLang="zh-CN" sz="2200" dirty="0">
                <a:solidFill>
                  <a:srgbClr val="00B050"/>
                </a:solidFill>
                <a:latin typeface="Times New Roman" panose="02020603050405020304" pitchFamily="18" charset="0"/>
                <a:cs typeface="Times New Roman" panose="02020603050405020304" pitchFamily="18" charset="0"/>
              </a:rPr>
              <a:t>D</a:t>
            </a:r>
            <a:r>
              <a:rPr kumimoji="1" lang="zh-CN" altLang="en-US" sz="2200" dirty="0">
                <a:solidFill>
                  <a:srgbClr val="00B050"/>
                </a:solidFill>
                <a:latin typeface="Times New Roman" panose="02020603050405020304" pitchFamily="18" charset="0"/>
                <a:cs typeface="Times New Roman" panose="02020603050405020304" pitchFamily="18" charset="0"/>
              </a:rPr>
              <a:t>，存放每对顶点间最短路径长度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gn="just">
              <a:lnSpc>
                <a:spcPct val="140000"/>
              </a:lnSpc>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path</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MAXVEX</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MAXVEX</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lnSpc>
                <a:spcPct val="140000"/>
              </a:lnSpc>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 path[i][j]</a:t>
            </a:r>
            <a:r>
              <a:rPr kumimoji="1" lang="zh-CN" altLang="en-US" sz="2200" dirty="0">
                <a:solidFill>
                  <a:srgbClr val="00B050"/>
                </a:solidFill>
                <a:latin typeface="Times New Roman" panose="02020603050405020304" pitchFamily="18" charset="0"/>
                <a:cs typeface="Times New Roman" panose="02020603050405020304" pitchFamily="18" charset="0"/>
              </a:rPr>
              <a:t>存放</a:t>
            </a:r>
            <a:r>
              <a:rPr kumimoji="1" lang="en-US" altLang="zh-CN" sz="2200" dirty="0">
                <a:solidFill>
                  <a:srgbClr val="00B050"/>
                </a:solidFill>
                <a:latin typeface="Times New Roman" panose="02020603050405020304" pitchFamily="18" charset="0"/>
                <a:cs typeface="Times New Roman" panose="02020603050405020304" pitchFamily="18" charset="0"/>
              </a:rPr>
              <a:t>v</a:t>
            </a:r>
            <a:r>
              <a:rPr kumimoji="1" lang="en-US" altLang="zh-CN" sz="2200" baseline="-25000" dirty="0">
                <a:solidFill>
                  <a:srgbClr val="00B050"/>
                </a:solidFill>
                <a:latin typeface="Times New Roman" panose="02020603050405020304" pitchFamily="18" charset="0"/>
                <a:cs typeface="Times New Roman" panose="02020603050405020304" pitchFamily="18" charset="0"/>
              </a:rPr>
              <a:t>i</a:t>
            </a:r>
            <a:r>
              <a:rPr kumimoji="1" lang="zh-CN" altLang="en-US" sz="2200" dirty="0">
                <a:solidFill>
                  <a:srgbClr val="00B050"/>
                </a:solidFill>
                <a:latin typeface="Times New Roman" panose="02020603050405020304" pitchFamily="18" charset="0"/>
                <a:cs typeface="Times New Roman" panose="02020603050405020304" pitchFamily="18" charset="0"/>
              </a:rPr>
              <a:t>到</a:t>
            </a:r>
            <a:r>
              <a:rPr kumimoji="1" lang="en-US" altLang="zh-CN" sz="2200" dirty="0" err="1">
                <a:solidFill>
                  <a:srgbClr val="00B050"/>
                </a:solidFill>
                <a:latin typeface="Times New Roman" panose="02020603050405020304" pitchFamily="18" charset="0"/>
                <a:cs typeface="Times New Roman" panose="02020603050405020304" pitchFamily="18" charset="0"/>
              </a:rPr>
              <a:t>v</a:t>
            </a:r>
            <a:r>
              <a:rPr kumimoji="1" lang="en-US" altLang="zh-CN" sz="2200" baseline="-25000" dirty="0" err="1">
                <a:solidFill>
                  <a:srgbClr val="00B050"/>
                </a:solidFill>
                <a:latin typeface="Times New Roman" panose="02020603050405020304" pitchFamily="18" charset="0"/>
                <a:cs typeface="Times New Roman" panose="02020603050405020304" pitchFamily="18" charset="0"/>
              </a:rPr>
              <a:t>j</a:t>
            </a:r>
            <a:r>
              <a:rPr kumimoji="1" lang="zh-CN" altLang="en-US" sz="2200" dirty="0">
                <a:solidFill>
                  <a:srgbClr val="00B050"/>
                </a:solidFill>
                <a:latin typeface="Times New Roman" panose="02020603050405020304" pitchFamily="18" charset="0"/>
                <a:cs typeface="Times New Roman" panose="02020603050405020304" pitchFamily="18" charset="0"/>
              </a:rPr>
              <a:t>最短路径上</a:t>
            </a:r>
            <a:r>
              <a:rPr kumimoji="1" lang="en-US" altLang="zh-CN" sz="2200" dirty="0">
                <a:solidFill>
                  <a:srgbClr val="00B050"/>
                </a:solidFill>
                <a:latin typeface="Times New Roman" panose="02020603050405020304" pitchFamily="18" charset="0"/>
                <a:cs typeface="Times New Roman" panose="02020603050405020304" pitchFamily="18" charset="0"/>
              </a:rPr>
              <a:t>v</a:t>
            </a:r>
            <a:r>
              <a:rPr kumimoji="1" lang="en-US" altLang="zh-CN" sz="2200" baseline="-25000" dirty="0">
                <a:solidFill>
                  <a:srgbClr val="00B050"/>
                </a:solidFill>
                <a:latin typeface="Times New Roman" panose="02020603050405020304" pitchFamily="18" charset="0"/>
                <a:cs typeface="Times New Roman" panose="02020603050405020304" pitchFamily="18" charset="0"/>
              </a:rPr>
              <a:t>i</a:t>
            </a:r>
            <a:r>
              <a:rPr kumimoji="1" lang="zh-CN" altLang="en-US" sz="2200" dirty="0">
                <a:solidFill>
                  <a:srgbClr val="00B050"/>
                </a:solidFill>
                <a:latin typeface="Times New Roman" panose="02020603050405020304" pitchFamily="18" charset="0"/>
                <a:cs typeface="Times New Roman" panose="02020603050405020304" pitchFamily="18" charset="0"/>
              </a:rPr>
              <a:t>的后继顶点的下标值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gn="just">
              <a:lnSpc>
                <a:spcPct val="140000"/>
              </a:lnSpc>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FF0000"/>
                </a:solidFill>
                <a:latin typeface="Times New Roman" panose="02020603050405020304" pitchFamily="18" charset="0"/>
                <a:cs typeface="Times New Roman" panose="02020603050405020304" pitchFamily="18" charset="0"/>
              </a:rPr>
              <a:t>ShortPath</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lnSpc>
                <a:spcPct val="140000"/>
              </a:lnSpc>
            </a:pP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lnSpc>
                <a:spcPct val="140000"/>
              </a:lnSpc>
            </a:pP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lnSpc>
                <a:spcPct val="140000"/>
              </a:lnSpc>
            </a:pPr>
            <a:r>
              <a:rPr kumimoji="1" lang="en-US" altLang="zh-CN" sz="2200" dirty="0">
                <a:solidFill>
                  <a:srgbClr val="000000"/>
                </a:solidFill>
                <a:latin typeface="Times New Roman" panose="02020603050405020304" pitchFamily="18" charset="0"/>
                <a:cs typeface="Times New Roman" panose="02020603050405020304" pitchFamily="18" charset="0"/>
              </a:rPr>
              <a:t>#define MAX	</a:t>
            </a:r>
            <a:r>
              <a:rPr kumimoji="1" lang="en-US" altLang="zh-CN" sz="2200" dirty="0" err="1">
                <a:solidFill>
                  <a:srgbClr val="000000"/>
                </a:solidFill>
                <a:latin typeface="Times New Roman" panose="02020603050405020304" pitchFamily="18" charset="0"/>
                <a:cs typeface="Times New Roman" panose="02020603050405020304" pitchFamily="18" charset="0"/>
              </a:rPr>
              <a:t>1e+38</a:t>
            </a:r>
            <a:endParaRPr kumimoji="1" lang="en-US" altLang="zh-CN" sz="2200" dirty="0" err="1">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890270" y="22225"/>
            <a:ext cx="9525635" cy="686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en-US" altLang="zh-CN" sz="2200" dirty="0">
                <a:solidFill>
                  <a:srgbClr val="000000"/>
                </a:solidFill>
                <a:latin typeface="Times New Roman" panose="02020603050405020304" pitchFamily="18" charset="0"/>
                <a:cs typeface="Times New Roman" panose="02020603050405020304" pitchFamily="18" charset="0"/>
              </a:rPr>
              <a:t>void </a:t>
            </a:r>
            <a:r>
              <a:rPr kumimoji="1" lang="en-US" altLang="zh-CN" sz="2200" b="1" dirty="0" err="1">
                <a:solidFill>
                  <a:srgbClr val="FF0000"/>
                </a:solidFill>
                <a:latin typeface="Times New Roman" panose="02020603050405020304" pitchFamily="18" charset="0"/>
                <a:cs typeface="Times New Roman" panose="02020603050405020304" pitchFamily="18" charset="0"/>
              </a:rPr>
              <a:t>floyd</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(Graph *</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ShortPath</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sp</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i, j, k;</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(i=0; i&lt;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vexCount</a:t>
            </a:r>
            <a:r>
              <a:rPr kumimoji="1" lang="en-US" altLang="zh-CN" sz="2200" dirty="0">
                <a:solidFill>
                  <a:srgbClr val="000000"/>
                </a:solidFill>
                <a:latin typeface="Times New Roman" panose="02020603050405020304" pitchFamily="18" charset="0"/>
                <a:cs typeface="Times New Roman" panose="02020603050405020304" pitchFamily="18" charset="0"/>
              </a:rPr>
              <a:t>; i++)</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(j=0; j&lt;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vexCount</a:t>
            </a:r>
            <a:r>
              <a:rPr kumimoji="1" lang="en-US" altLang="zh-CN" sz="2200" dirty="0">
                <a:solidFill>
                  <a:srgbClr val="000000"/>
                </a:solidFill>
                <a:latin typeface="Times New Roman" panose="02020603050405020304" pitchFamily="18" charset="0"/>
                <a:cs typeface="Times New Roman" panose="02020603050405020304" pitchFamily="18" charset="0"/>
              </a:rPr>
              <a:t>; j++)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-&gt;arcs[i][j] != MAX) </a:t>
            </a:r>
            <a:r>
              <a:rPr kumimoji="1" lang="en-US" altLang="zh-CN" sz="2200" dirty="0" err="1">
                <a:solidFill>
                  <a:srgbClr val="000000"/>
                </a:solidFill>
                <a:latin typeface="Times New Roman" panose="02020603050405020304" pitchFamily="18" charset="0"/>
                <a:cs typeface="Times New Roman" panose="02020603050405020304" pitchFamily="18" charset="0"/>
              </a:rPr>
              <a:t>sp</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path</a:t>
            </a:r>
            <a:r>
              <a:rPr kumimoji="1" lang="en-US" altLang="zh-CN" sz="2200" dirty="0">
                <a:solidFill>
                  <a:srgbClr val="000000"/>
                </a:solidFill>
                <a:latin typeface="Times New Roman" panose="02020603050405020304" pitchFamily="18" charset="0"/>
                <a:cs typeface="Times New Roman" panose="02020603050405020304" pitchFamily="18" charset="0"/>
              </a:rPr>
              <a:t>[i][j] = j;</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else</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sp</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path</a:t>
            </a:r>
            <a:r>
              <a:rPr kumimoji="1" lang="en-US" altLang="zh-CN" sz="2200" dirty="0">
                <a:solidFill>
                  <a:srgbClr val="000000"/>
                </a:solidFill>
                <a:latin typeface="Times New Roman" panose="02020603050405020304" pitchFamily="18" charset="0"/>
                <a:cs typeface="Times New Roman" panose="02020603050405020304" pitchFamily="18" charset="0"/>
              </a:rPr>
              <a:t>[i][j] = -1;</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sp</a:t>
            </a:r>
            <a:r>
              <a:rPr kumimoji="1" lang="en-US" altLang="zh-CN" sz="2200" dirty="0">
                <a:solidFill>
                  <a:srgbClr val="000000"/>
                </a:solidFill>
                <a:latin typeface="Times New Roman" panose="02020603050405020304" pitchFamily="18" charset="0"/>
                <a:cs typeface="Times New Roman" panose="02020603050405020304" pitchFamily="18" charset="0"/>
              </a:rPr>
              <a:t>-&gt;d[i][j]=</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-&gt;arcs[i][j];</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(k=0; k&lt;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vexCount</a:t>
            </a:r>
            <a:r>
              <a:rPr kumimoji="1" lang="en-US" altLang="zh-CN" sz="2200" dirty="0">
                <a:solidFill>
                  <a:srgbClr val="000000"/>
                </a:solidFill>
                <a:latin typeface="Times New Roman" panose="02020603050405020304" pitchFamily="18" charset="0"/>
                <a:cs typeface="Times New Roman" panose="02020603050405020304" pitchFamily="18" charset="0"/>
              </a:rPr>
              <a:t>; k++)</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(i=0; i&lt;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vexCount</a:t>
            </a:r>
            <a:r>
              <a:rPr kumimoji="1" lang="en-US" altLang="zh-CN" sz="2200" dirty="0">
                <a:solidFill>
                  <a:srgbClr val="000000"/>
                </a:solidFill>
                <a:latin typeface="Times New Roman" panose="02020603050405020304" pitchFamily="18" charset="0"/>
                <a:cs typeface="Times New Roman" panose="02020603050405020304" pitchFamily="18" charset="0"/>
              </a:rPr>
              <a:t>; i++)</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(j=0; j&lt;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vexCount</a:t>
            </a:r>
            <a:r>
              <a:rPr kumimoji="1" lang="en-US" altLang="zh-CN" sz="2200" dirty="0">
                <a:solidFill>
                  <a:srgbClr val="000000"/>
                </a:solidFill>
                <a:latin typeface="Times New Roman" panose="02020603050405020304" pitchFamily="18" charset="0"/>
                <a:cs typeface="Times New Roman" panose="02020603050405020304" pitchFamily="18" charset="0"/>
              </a:rPr>
              <a:t>; j++)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 (</a:t>
            </a:r>
            <a:r>
              <a:rPr kumimoji="1" lang="en-US" altLang="zh-CN" sz="2200" dirty="0" err="1">
                <a:solidFill>
                  <a:srgbClr val="000000"/>
                </a:solidFill>
                <a:latin typeface="Times New Roman" panose="02020603050405020304" pitchFamily="18" charset="0"/>
                <a:cs typeface="Times New Roman" panose="02020603050405020304" pitchFamily="18" charset="0"/>
              </a:rPr>
              <a:t>sp</a:t>
            </a:r>
            <a:r>
              <a:rPr kumimoji="1" lang="en-US" altLang="zh-CN" sz="2200" dirty="0">
                <a:solidFill>
                  <a:srgbClr val="000000"/>
                </a:solidFill>
                <a:latin typeface="Times New Roman" panose="02020603050405020304" pitchFamily="18" charset="0"/>
                <a:cs typeface="Times New Roman" panose="02020603050405020304" pitchFamily="18" charset="0"/>
              </a:rPr>
              <a:t>-&gt;d[i][k] &gt;= MAX) || (</a:t>
            </a:r>
            <a:r>
              <a:rPr kumimoji="1" lang="en-US" altLang="zh-CN" sz="2200" dirty="0" err="1">
                <a:solidFill>
                  <a:srgbClr val="000000"/>
                </a:solidFill>
                <a:latin typeface="Times New Roman" panose="02020603050405020304" pitchFamily="18" charset="0"/>
                <a:cs typeface="Times New Roman" panose="02020603050405020304" pitchFamily="18" charset="0"/>
              </a:rPr>
              <a:t>sp</a:t>
            </a:r>
            <a:r>
              <a:rPr kumimoji="1" lang="en-US" altLang="zh-CN" sz="2200" dirty="0">
                <a:solidFill>
                  <a:srgbClr val="000000"/>
                </a:solidFill>
                <a:latin typeface="Times New Roman" panose="02020603050405020304" pitchFamily="18" charset="0"/>
                <a:cs typeface="Times New Roman" panose="02020603050405020304" pitchFamily="18" charset="0"/>
              </a:rPr>
              <a:t>-&gt;d[k][j] &gt;= MAX)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continue;</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sp</a:t>
            </a:r>
            <a:r>
              <a:rPr kumimoji="1" lang="en-US" altLang="zh-CN" sz="2200" dirty="0">
                <a:solidFill>
                  <a:srgbClr val="000000"/>
                </a:solidFill>
                <a:latin typeface="Times New Roman" panose="02020603050405020304" pitchFamily="18" charset="0"/>
                <a:cs typeface="Times New Roman" panose="02020603050405020304" pitchFamily="18" charset="0"/>
              </a:rPr>
              <a:t>-&gt;d[i][j] &gt; (</a:t>
            </a:r>
            <a:r>
              <a:rPr kumimoji="1" lang="en-US" altLang="zh-CN" sz="2200" dirty="0" err="1">
                <a:solidFill>
                  <a:srgbClr val="000000"/>
                </a:solidFill>
                <a:latin typeface="Times New Roman" panose="02020603050405020304" pitchFamily="18" charset="0"/>
                <a:cs typeface="Times New Roman" panose="02020603050405020304" pitchFamily="18" charset="0"/>
              </a:rPr>
              <a:t>sp</a:t>
            </a:r>
            <a:r>
              <a:rPr kumimoji="1" lang="en-US" altLang="zh-CN" sz="2200" dirty="0">
                <a:solidFill>
                  <a:srgbClr val="000000"/>
                </a:solidFill>
                <a:latin typeface="Times New Roman" panose="02020603050405020304" pitchFamily="18" charset="0"/>
                <a:cs typeface="Times New Roman" panose="02020603050405020304" pitchFamily="18" charset="0"/>
              </a:rPr>
              <a:t>-&gt;d[i][k] + </a:t>
            </a:r>
            <a:r>
              <a:rPr kumimoji="1" lang="en-US" altLang="zh-CN" sz="2200" dirty="0" err="1">
                <a:solidFill>
                  <a:srgbClr val="000000"/>
                </a:solidFill>
                <a:latin typeface="Times New Roman" panose="02020603050405020304" pitchFamily="18" charset="0"/>
                <a:cs typeface="Times New Roman" panose="02020603050405020304" pitchFamily="18" charset="0"/>
              </a:rPr>
              <a:t>sp</a:t>
            </a:r>
            <a:r>
              <a:rPr kumimoji="1" lang="en-US" altLang="zh-CN" sz="2200" dirty="0">
                <a:solidFill>
                  <a:srgbClr val="000000"/>
                </a:solidFill>
                <a:latin typeface="Times New Roman" panose="02020603050405020304" pitchFamily="18" charset="0"/>
                <a:cs typeface="Times New Roman" panose="02020603050405020304" pitchFamily="18" charset="0"/>
              </a:rPr>
              <a:t>-&gt;d[k][j]) )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sp</a:t>
            </a:r>
            <a:r>
              <a:rPr kumimoji="1" lang="en-US" altLang="zh-CN" sz="2200" dirty="0">
                <a:solidFill>
                  <a:srgbClr val="000000"/>
                </a:solidFill>
                <a:latin typeface="Times New Roman" panose="02020603050405020304" pitchFamily="18" charset="0"/>
                <a:cs typeface="Times New Roman" panose="02020603050405020304" pitchFamily="18" charset="0"/>
              </a:rPr>
              <a:t>-&gt;d[i][j] = </a:t>
            </a:r>
            <a:r>
              <a:rPr kumimoji="1" lang="en-US" altLang="zh-CN" sz="2200" dirty="0" err="1">
                <a:solidFill>
                  <a:srgbClr val="000000"/>
                </a:solidFill>
                <a:latin typeface="Times New Roman" panose="02020603050405020304" pitchFamily="18" charset="0"/>
                <a:cs typeface="Times New Roman" panose="02020603050405020304" pitchFamily="18" charset="0"/>
              </a:rPr>
              <a:t>sp</a:t>
            </a:r>
            <a:r>
              <a:rPr kumimoji="1" lang="en-US" altLang="zh-CN" sz="2200" dirty="0">
                <a:solidFill>
                  <a:srgbClr val="000000"/>
                </a:solidFill>
                <a:latin typeface="Times New Roman" panose="02020603050405020304" pitchFamily="18" charset="0"/>
                <a:cs typeface="Times New Roman" panose="02020603050405020304" pitchFamily="18" charset="0"/>
              </a:rPr>
              <a:t>-&gt;d[i][k] + </a:t>
            </a:r>
            <a:r>
              <a:rPr kumimoji="1" lang="en-US" altLang="zh-CN" sz="2200" dirty="0" err="1">
                <a:solidFill>
                  <a:srgbClr val="000000"/>
                </a:solidFill>
                <a:latin typeface="Times New Roman" panose="02020603050405020304" pitchFamily="18" charset="0"/>
                <a:cs typeface="Times New Roman" panose="02020603050405020304" pitchFamily="18" charset="0"/>
              </a:rPr>
              <a:t>sp</a:t>
            </a:r>
            <a:r>
              <a:rPr kumimoji="1" lang="en-US" altLang="zh-CN" sz="2200" dirty="0">
                <a:solidFill>
                  <a:srgbClr val="000000"/>
                </a:solidFill>
                <a:latin typeface="Times New Roman" panose="02020603050405020304" pitchFamily="18" charset="0"/>
                <a:cs typeface="Times New Roman" panose="02020603050405020304" pitchFamily="18" charset="0"/>
              </a:rPr>
              <a:t>-&gt;d[k][j];</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sp</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path</a:t>
            </a:r>
            <a:r>
              <a:rPr kumimoji="1" lang="en-US" altLang="zh-CN" sz="2200" dirty="0">
                <a:solidFill>
                  <a:srgbClr val="000000"/>
                </a:solidFill>
                <a:latin typeface="Times New Roman" panose="02020603050405020304" pitchFamily="18" charset="0"/>
                <a:cs typeface="Times New Roman" panose="02020603050405020304" pitchFamily="18" charset="0"/>
              </a:rPr>
              <a:t>[i][j]=</a:t>
            </a:r>
            <a:r>
              <a:rPr kumimoji="1" lang="en-US" altLang="zh-CN" sz="2200" dirty="0" err="1">
                <a:solidFill>
                  <a:srgbClr val="000000"/>
                </a:solidFill>
                <a:latin typeface="Times New Roman" panose="02020603050405020304" pitchFamily="18" charset="0"/>
                <a:cs typeface="Times New Roman" panose="02020603050405020304" pitchFamily="18" charset="0"/>
              </a:rPr>
              <a:t>sp</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path</a:t>
            </a:r>
            <a:r>
              <a:rPr kumimoji="1" lang="en-US" altLang="zh-CN" sz="2200" dirty="0">
                <a:solidFill>
                  <a:srgbClr val="000000"/>
                </a:solidFill>
                <a:latin typeface="Times New Roman" panose="02020603050405020304" pitchFamily="18" charset="0"/>
                <a:cs typeface="Times New Roman" panose="02020603050405020304" pitchFamily="18" charset="0"/>
              </a:rPr>
              <a:t>[i][k];</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
        <p:nvSpPr>
          <p:cNvPr id="121859" name="Rectangle 3"/>
          <p:cNvSpPr>
            <a:spLocks noChangeArrowheads="1"/>
          </p:cNvSpPr>
          <p:nvPr/>
        </p:nvSpPr>
        <p:spPr bwMode="auto">
          <a:xfrm>
            <a:off x="1171480" y="1082735"/>
            <a:ext cx="8640000" cy="2001465"/>
          </a:xfrm>
          <a:prstGeom prst="rect">
            <a:avLst/>
          </a:prstGeom>
          <a:noFill/>
          <a:ln w="28575">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000" b="1">
                <a:solidFill>
                  <a:srgbClr val="FF0000"/>
                </a:solidFill>
              </a:rPr>
              <a:t>初始化  </a:t>
            </a:r>
            <a:endParaRPr lang="zh-CN" altLang="en-US" sz="2000" b="1">
              <a:solidFill>
                <a:srgbClr val="FF0000"/>
              </a:solidFill>
            </a:endParaRPr>
          </a:p>
        </p:txBody>
      </p:sp>
      <p:sp>
        <p:nvSpPr>
          <p:cNvPr id="121861" name="Rectangle 5"/>
          <p:cNvSpPr>
            <a:spLocks noChangeArrowheads="1"/>
          </p:cNvSpPr>
          <p:nvPr/>
        </p:nvSpPr>
        <p:spPr bwMode="auto">
          <a:xfrm>
            <a:off x="1171480" y="3141663"/>
            <a:ext cx="8640000" cy="3311525"/>
          </a:xfrm>
          <a:prstGeom prst="rect">
            <a:avLst/>
          </a:prstGeom>
          <a:noFill/>
          <a:ln w="28575" algn="ctr">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000" b="1">
                <a:solidFill>
                  <a:srgbClr val="FF0000"/>
                </a:solidFill>
              </a:rPr>
              <a:t>迭代计算  </a:t>
            </a:r>
            <a:endParaRPr lang="zh-CN" altLang="en-US" sz="2000" b="1">
              <a:solidFill>
                <a:srgbClr val="FF0000"/>
              </a:solidFill>
            </a:endParaRPr>
          </a:p>
          <a:p>
            <a:pPr algn="r"/>
            <a:endParaRPr lang="zh-CN" altLang="en-US" sz="20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121859"/>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1218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3000" fill="hold" grpId="0" nodeType="clickEffect">
                                  <p:stCondLst>
                                    <p:cond delay="0"/>
                                  </p:stCondLst>
                                  <p:childTnLst>
                                    <p:anim calcmode="discrete" valueType="str">
                                      <p:cBhvr>
                                        <p:cTn id="13" dur="1000" fill="hold"/>
                                        <p:tgtEl>
                                          <p:spTgt spid="121861"/>
                                        </p:tgtEl>
                                        <p:attrNameLst>
                                          <p:attrName>style.visibility</p:attrName>
                                        </p:attrNameLst>
                                      </p:cBhvr>
                                      <p:tavLst>
                                        <p:tav tm="0">
                                          <p:val>
                                            <p:strVal val="hidden"/>
                                          </p:val>
                                        </p:tav>
                                        <p:tav tm="50000">
                                          <p:val>
                                            <p:strVal val="visible"/>
                                          </p:val>
                                        </p:tav>
                                      </p:tavLst>
                                    </p:anim>
                                  </p:childTnLst>
                                </p:cTn>
                              </p:par>
                            </p:childTnLst>
                          </p:cTn>
                        </p:par>
                        <p:par>
                          <p:cTn id="14" fill="hold">
                            <p:stCondLst>
                              <p:cond delay="1000"/>
                            </p:stCondLst>
                            <p:childTnLst>
                              <p:par>
                                <p:cTn id="15" presetID="35" presetClass="emph" presetSubtype="0" repeatCount="3000" fill="hold" grpId="1" nodeType="afterEffect">
                                  <p:stCondLst>
                                    <p:cond delay="0"/>
                                  </p:stCondLst>
                                  <p:childTnLst>
                                    <p:anim calcmode="discrete" valueType="str">
                                      <p:cBhvr>
                                        <p:cTn id="16" dur="1000" fill="hold"/>
                                        <p:tgtEl>
                                          <p:spTgt spid="1218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ldLvl="0" animBg="1"/>
      <p:bldP spid="121859" grpId="1" bldLvl="0" animBg="1"/>
      <p:bldP spid="121861" grpId="0" bldLvl="0" animBg="1"/>
      <p:bldP spid="121861" grpId="1"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Rectangle 4"/>
          <p:cNvSpPr>
            <a:spLocks noGrp="1" noChangeArrowheads="1"/>
          </p:cNvSpPr>
          <p:nvPr>
            <p:ph type="title"/>
          </p:nvPr>
        </p:nvSpPr>
        <p:spPr>
          <a:xfrm>
            <a:off x="1981200" y="274638"/>
            <a:ext cx="8229600" cy="1143000"/>
          </a:xfrm>
          <a:noFill/>
        </p:spPr>
        <p:txBody>
          <a:bodyPr anchorCtr="0"/>
          <a:lstStyle/>
          <a:p>
            <a:r>
              <a:rPr lang="en-US" altLang="zh-CN">
                <a:solidFill>
                  <a:srgbClr val="000000"/>
                </a:solidFill>
              </a:rPr>
              <a:t>Analysis</a:t>
            </a:r>
            <a:endParaRPr lang="en-US" altLang="zh-CN">
              <a:solidFill>
                <a:srgbClr val="000000"/>
              </a:solidFill>
            </a:endParaRPr>
          </a:p>
        </p:txBody>
      </p:sp>
      <p:sp>
        <p:nvSpPr>
          <p:cNvPr id="188421" name="Rectangle 5"/>
          <p:cNvSpPr>
            <a:spLocks noGrp="1" noChangeArrowheads="1"/>
          </p:cNvSpPr>
          <p:nvPr>
            <p:ph type="body" idx="1"/>
            <p:custDataLst>
              <p:tags r:id="rId1"/>
            </p:custDataLst>
          </p:nvPr>
        </p:nvSpPr>
        <p:spPr>
          <a:xfrm>
            <a:off x="810260" y="1600200"/>
            <a:ext cx="9678670" cy="4526280"/>
          </a:xfrm>
          <a:noFill/>
        </p:spPr>
        <p:txBody>
          <a:bodyPr/>
          <a:lstStyle/>
          <a:p>
            <a:r>
              <a:rPr lang="en-US" altLang="zh-CN">
                <a:solidFill>
                  <a:schemeClr val="dk1"/>
                </a:solidFill>
              </a:rPr>
              <a:t>Path</a:t>
            </a:r>
            <a:endParaRPr lang="en-US" altLang="zh-CN">
              <a:solidFill>
                <a:schemeClr val="dk1"/>
              </a:solidFill>
            </a:endParaRPr>
          </a:p>
          <a:p>
            <a:pPr lvl="1"/>
            <a:r>
              <a:rPr lang="en-US" altLang="zh-CN">
                <a:solidFill>
                  <a:schemeClr val="dk1"/>
                </a:solidFill>
              </a:rPr>
              <a:t>1</a:t>
            </a:r>
            <a:r>
              <a:rPr lang="en-US" altLang="zh-CN">
                <a:solidFill>
                  <a:schemeClr val="dk1"/>
                </a:solidFill>
                <a:sym typeface="Wingdings" panose="05000000000000000000" pitchFamily="2" charset="2"/>
              </a:rPr>
              <a:t>0, d[1][0]=11, path[1][0]=2  </a:t>
            </a:r>
            <a:endParaRPr lang="en-US" altLang="zh-CN">
              <a:solidFill>
                <a:schemeClr val="dk1"/>
              </a:solidFill>
              <a:sym typeface="Wingdings" panose="05000000000000000000" pitchFamily="2" charset="2"/>
            </a:endParaRPr>
          </a:p>
          <a:p>
            <a:pPr lvl="1">
              <a:buFont typeface="Wingdings" panose="05000000000000000000" pitchFamily="2" charset="2"/>
              <a:buNone/>
            </a:pPr>
            <a:r>
              <a:rPr lang="en-US" altLang="zh-CN">
                <a:solidFill>
                  <a:schemeClr val="dk1"/>
                </a:solidFill>
                <a:sym typeface="Wingdings" panose="05000000000000000000" pitchFamily="2" charset="2"/>
              </a:rPr>
              <a:t>	</a:t>
            </a:r>
            <a:r>
              <a:rPr lang="zh-CN" altLang="en-US">
                <a:solidFill>
                  <a:schemeClr val="dk1"/>
                </a:solidFill>
                <a:sym typeface="Wingdings" panose="05000000000000000000" pitchFamily="2" charset="2"/>
              </a:rPr>
              <a:t>表示   </a:t>
            </a:r>
            <a:r>
              <a:rPr lang="en-US" altLang="zh-CN">
                <a:solidFill>
                  <a:schemeClr val="dk1"/>
                </a:solidFill>
                <a:sym typeface="Wingdings" panose="05000000000000000000" pitchFamily="2" charset="2"/>
              </a:rPr>
              <a:t>1-&gt; </a:t>
            </a:r>
            <a:r>
              <a:rPr lang="en-US" altLang="zh-CN">
                <a:solidFill>
                  <a:schemeClr val="dk1"/>
                </a:solidFill>
                <a:latin typeface="Times New Roman" panose="02020603050405020304"/>
                <a:sym typeface="Wingdings" panose="05000000000000000000" pitchFamily="2" charset="2"/>
              </a:rPr>
              <a:t>…</a:t>
            </a:r>
            <a:r>
              <a:rPr lang="en-US" altLang="zh-CN">
                <a:solidFill>
                  <a:schemeClr val="dk1"/>
                </a:solidFill>
                <a:sym typeface="Wingdings" panose="05000000000000000000" pitchFamily="2" charset="2"/>
              </a:rPr>
              <a:t> -&gt;2-&gt;0 </a:t>
            </a:r>
            <a:endParaRPr lang="en-US" altLang="zh-CN">
              <a:solidFill>
                <a:schemeClr val="dk1"/>
              </a:solidFill>
              <a:sym typeface="Wingdings" panose="05000000000000000000" pitchFamily="2" charset="2"/>
            </a:endParaRPr>
          </a:p>
          <a:p>
            <a:pPr lvl="1">
              <a:buFont typeface="Wingdings" panose="05000000000000000000" pitchFamily="2" charset="2"/>
              <a:buNone/>
            </a:pPr>
            <a:r>
              <a:rPr lang="en-US" altLang="zh-CN">
                <a:solidFill>
                  <a:schemeClr val="dk1"/>
                </a:solidFill>
                <a:sym typeface="Wingdings" panose="05000000000000000000" pitchFamily="2" charset="2"/>
              </a:rPr>
              <a:t>	path[1][2]=3  </a:t>
            </a:r>
            <a:r>
              <a:rPr lang="zh-CN" altLang="en-US">
                <a:solidFill>
                  <a:schemeClr val="dk1"/>
                </a:solidFill>
                <a:sym typeface="Wingdings" panose="05000000000000000000" pitchFamily="2" charset="2"/>
              </a:rPr>
              <a:t>表示  </a:t>
            </a:r>
            <a:r>
              <a:rPr lang="en-US" altLang="zh-CN">
                <a:solidFill>
                  <a:schemeClr val="dk1"/>
                </a:solidFill>
                <a:sym typeface="Wingdings" panose="05000000000000000000" pitchFamily="2" charset="2"/>
              </a:rPr>
              <a:t>1-&gt;</a:t>
            </a:r>
            <a:r>
              <a:rPr lang="en-US" altLang="zh-CN">
                <a:solidFill>
                  <a:schemeClr val="dk1"/>
                </a:solidFill>
                <a:latin typeface="Times New Roman" panose="02020603050405020304"/>
                <a:sym typeface="Wingdings" panose="05000000000000000000" pitchFamily="2" charset="2"/>
              </a:rPr>
              <a:t>…</a:t>
            </a:r>
            <a:r>
              <a:rPr lang="en-US" altLang="zh-CN">
                <a:solidFill>
                  <a:schemeClr val="dk1"/>
                </a:solidFill>
                <a:sym typeface="Wingdings" panose="05000000000000000000" pitchFamily="2" charset="2"/>
              </a:rPr>
              <a:t> -&gt;3 -&gt;2-&gt;0</a:t>
            </a:r>
            <a:endParaRPr lang="en-US" altLang="zh-CN">
              <a:solidFill>
                <a:schemeClr val="dk1"/>
              </a:solidFill>
              <a:sym typeface="Wingdings" panose="05000000000000000000" pitchFamily="2" charset="2"/>
            </a:endParaRPr>
          </a:p>
          <a:p>
            <a:pPr lvl="1">
              <a:buFont typeface="Wingdings" panose="05000000000000000000" pitchFamily="2" charset="2"/>
              <a:buNone/>
            </a:pPr>
            <a:r>
              <a:rPr lang="en-US" altLang="zh-CN">
                <a:solidFill>
                  <a:schemeClr val="dk1"/>
                </a:solidFill>
              </a:rPr>
              <a:t>	path[1][3]=1  </a:t>
            </a:r>
            <a:r>
              <a:rPr lang="zh-CN" altLang="en-US">
                <a:solidFill>
                  <a:schemeClr val="dk1"/>
                </a:solidFill>
                <a:sym typeface="Wingdings" panose="05000000000000000000" pitchFamily="2" charset="2"/>
              </a:rPr>
              <a:t>表示  </a:t>
            </a:r>
            <a:r>
              <a:rPr lang="en-US" altLang="zh-CN">
                <a:solidFill>
                  <a:schemeClr val="dk1"/>
                </a:solidFill>
                <a:sym typeface="Wingdings" panose="05000000000000000000" pitchFamily="2" charset="2"/>
              </a:rPr>
              <a:t>1-&gt;3</a:t>
            </a:r>
            <a:endParaRPr lang="en-US" altLang="zh-CN">
              <a:solidFill>
                <a:schemeClr val="dk1"/>
              </a:solidFill>
              <a:sym typeface="Wingdings" panose="05000000000000000000" pitchFamily="2" charset="2"/>
            </a:endParaRPr>
          </a:p>
          <a:p>
            <a:pPr lvl="1">
              <a:buFont typeface="Wingdings" panose="05000000000000000000" pitchFamily="2" charset="2"/>
              <a:buNone/>
            </a:pPr>
            <a:r>
              <a:rPr lang="en-US" altLang="zh-CN">
                <a:solidFill>
                  <a:schemeClr val="dk1"/>
                </a:solidFill>
                <a:sym typeface="Wingdings" panose="05000000000000000000" pitchFamily="2" charset="2"/>
              </a:rPr>
              <a:t>	Conclusion: path:1-&gt;3-&gt;2-&gt;0, length=11</a:t>
            </a:r>
            <a:endParaRPr lang="en-US" altLang="zh-CN">
              <a:solidFill>
                <a:schemeClr val="dk1"/>
              </a:solidFill>
            </a:endParaRPr>
          </a:p>
          <a:p>
            <a:pPr lvl="1"/>
            <a:endParaRPr lang="en-US" altLang="zh-CN">
              <a:solidFill>
                <a:schemeClr val="dk1"/>
              </a:solidFill>
            </a:endParaRPr>
          </a:p>
          <a:p>
            <a:r>
              <a:rPr lang="en-US" altLang="zh-CN">
                <a:solidFill>
                  <a:schemeClr val="dk1"/>
                </a:solidFill>
              </a:rPr>
              <a:t>Adjacency matrix used</a:t>
            </a:r>
            <a:endParaRPr lang="en-US" altLang="zh-CN">
              <a:solidFill>
                <a:schemeClr val="dk1"/>
              </a:solidFill>
            </a:endParaRPr>
          </a:p>
        </p:txBody>
      </p:sp>
      <p:graphicFrame>
        <p:nvGraphicFramePr>
          <p:cNvPr id="188422" name="Object 6"/>
          <p:cNvGraphicFramePr>
            <a:graphicFrameLocks noChangeAspect="1"/>
          </p:cNvGraphicFramePr>
          <p:nvPr>
            <p:custDataLst>
              <p:tags r:id="rId2"/>
            </p:custDataLst>
          </p:nvPr>
        </p:nvGraphicFramePr>
        <p:xfrm>
          <a:off x="8832850" y="39688"/>
          <a:ext cx="1784350" cy="4252912"/>
        </p:xfrm>
        <a:graphic>
          <a:graphicData uri="http://schemas.openxmlformats.org/presentationml/2006/ole">
            <mc:AlternateContent xmlns:mc="http://schemas.openxmlformats.org/markup-compatibility/2006">
              <mc:Choice xmlns:v="urn:schemas-microsoft-com:vml" Requires="v">
                <p:oleObj spid="_x0000_s188606" name="Document" r:id="rId3" imgW="5288280" imgH="2574290" progId="Word.Document.8">
                  <p:embed/>
                </p:oleObj>
              </mc:Choice>
              <mc:Fallback>
                <p:oleObj name="Document" r:id="rId3" imgW="5288280" imgH="2574290"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79642" b="8401"/>
                      <a:stretch>
                        <a:fillRect/>
                      </a:stretch>
                    </p:blipFill>
                    <p:spPr bwMode="auto">
                      <a:xfrm>
                        <a:off x="8832850" y="39688"/>
                        <a:ext cx="1784350" cy="4252912"/>
                      </a:xfrm>
                      <a:prstGeom prst="rect">
                        <a:avLst/>
                      </a:prstGeom>
                      <a:solidFill>
                        <a:schemeClr val="bg1"/>
                      </a:solid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8423" name="Line 7"/>
          <p:cNvSpPr>
            <a:spLocks noChangeShapeType="1"/>
          </p:cNvSpPr>
          <p:nvPr>
            <p:custDataLst>
              <p:tags r:id="rId5"/>
            </p:custDataLst>
          </p:nvPr>
        </p:nvSpPr>
        <p:spPr bwMode="auto">
          <a:xfrm>
            <a:off x="8975725" y="831850"/>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88424" name="Line 8"/>
          <p:cNvSpPr>
            <a:spLocks noChangeShapeType="1"/>
          </p:cNvSpPr>
          <p:nvPr>
            <p:custDataLst>
              <p:tags r:id="rId6"/>
            </p:custDataLst>
          </p:nvPr>
        </p:nvSpPr>
        <p:spPr bwMode="auto">
          <a:xfrm>
            <a:off x="8975725" y="2943225"/>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ltLang="zh-CN">
                <a:solidFill>
                  <a:schemeClr val="accent1"/>
                </a:solidFill>
              </a:rPr>
              <a:t>Contents</a:t>
            </a:r>
            <a:endParaRPr lang="en-US" altLang="zh-CN">
              <a:solidFill>
                <a:schemeClr val="accent1"/>
              </a:solidFill>
            </a:endParaRPr>
          </a:p>
        </p:txBody>
      </p:sp>
      <p:sp>
        <p:nvSpPr>
          <p:cNvPr id="248835" name="Rectangle 3"/>
          <p:cNvSpPr>
            <a:spLocks noGrp="1" noChangeArrowheads="1"/>
          </p:cNvSpPr>
          <p:nvPr>
            <p:ph type="body" idx="1"/>
          </p:nvPr>
        </p:nvSpPr>
        <p:spPr/>
        <p:txBody>
          <a:bodyPr/>
          <a:lstStyle/>
          <a:p>
            <a:r>
              <a:rPr kumimoji="1" lang="en-US" altLang="zh-CN" dirty="0">
                <a:solidFill>
                  <a:schemeClr val="accent2">
                    <a:lumMod val="20000"/>
                    <a:lumOff val="80000"/>
                  </a:schemeClr>
                </a:solidFill>
              </a:rPr>
              <a:t>Definition and notations of graph</a:t>
            </a:r>
            <a:endParaRPr kumimoji="1" lang="en-US" altLang="zh-CN" dirty="0">
              <a:solidFill>
                <a:schemeClr val="accent2">
                  <a:lumMod val="20000"/>
                  <a:lumOff val="80000"/>
                </a:schemeClr>
              </a:solidFill>
            </a:endParaRPr>
          </a:p>
          <a:p>
            <a:r>
              <a:rPr kumimoji="1" lang="en-US" altLang="zh-CN" dirty="0">
                <a:solidFill>
                  <a:schemeClr val="accent2">
                    <a:lumMod val="20000"/>
                    <a:lumOff val="80000"/>
                  </a:schemeClr>
                </a:solidFill>
              </a:rPr>
              <a:t>Storage structure of graph</a:t>
            </a:r>
            <a:endParaRPr kumimoji="1" lang="en-US" altLang="zh-CN" dirty="0">
              <a:solidFill>
                <a:schemeClr val="accent2">
                  <a:lumMod val="20000"/>
                  <a:lumOff val="80000"/>
                </a:schemeClr>
              </a:solidFill>
            </a:endParaRPr>
          </a:p>
          <a:p>
            <a:r>
              <a:rPr kumimoji="1" lang="en-US" altLang="zh-CN" dirty="0">
                <a:solidFill>
                  <a:schemeClr val="accent2">
                    <a:lumMod val="20000"/>
                    <a:lumOff val="80000"/>
                  </a:schemeClr>
                </a:solidFill>
              </a:rPr>
              <a:t>Graph traversal</a:t>
            </a:r>
            <a:endParaRPr kumimoji="1" lang="en-US" altLang="zh-CN" dirty="0">
              <a:solidFill>
                <a:schemeClr val="accent2">
                  <a:lumMod val="20000"/>
                  <a:lumOff val="80000"/>
                </a:schemeClr>
              </a:solidFill>
            </a:endParaRPr>
          </a:p>
          <a:p>
            <a:r>
              <a:rPr kumimoji="1" lang="en-US" altLang="zh-CN" dirty="0">
                <a:solidFill>
                  <a:schemeClr val="accent2">
                    <a:lumMod val="20000"/>
                    <a:lumOff val="80000"/>
                  </a:schemeClr>
                </a:solidFill>
              </a:rPr>
              <a:t>Connected component and spanning tree</a:t>
            </a:r>
            <a:endParaRPr kumimoji="1" lang="en-US" altLang="zh-CN" dirty="0">
              <a:solidFill>
                <a:schemeClr val="accent2">
                  <a:lumMod val="20000"/>
                  <a:lumOff val="80000"/>
                </a:schemeClr>
              </a:solidFill>
            </a:endParaRPr>
          </a:p>
          <a:p>
            <a:r>
              <a:rPr kumimoji="1" lang="en-US" altLang="zh-CN" dirty="0">
                <a:solidFill>
                  <a:schemeClr val="accent2">
                    <a:lumMod val="20000"/>
                    <a:lumOff val="80000"/>
                  </a:schemeClr>
                </a:solidFill>
              </a:rPr>
              <a:t>Mini spanning tree</a:t>
            </a:r>
            <a:endParaRPr kumimoji="1" lang="en-US" altLang="zh-CN" dirty="0">
              <a:solidFill>
                <a:schemeClr val="accent2">
                  <a:lumMod val="20000"/>
                  <a:lumOff val="80000"/>
                </a:schemeClr>
              </a:solidFill>
            </a:endParaRPr>
          </a:p>
          <a:p>
            <a:r>
              <a:rPr kumimoji="1" lang="en-US" altLang="zh-CN" dirty="0">
                <a:solidFill>
                  <a:schemeClr val="accent2">
                    <a:lumMod val="20000"/>
                    <a:lumOff val="80000"/>
                  </a:schemeClr>
                </a:solidFill>
              </a:rPr>
              <a:t>Shortest path</a:t>
            </a:r>
            <a:endParaRPr kumimoji="1" lang="en-US" altLang="zh-CN" dirty="0">
              <a:solidFill>
                <a:schemeClr val="accent2">
                  <a:lumMod val="20000"/>
                  <a:lumOff val="80000"/>
                </a:schemeClr>
              </a:solidFill>
            </a:endParaRPr>
          </a:p>
          <a:p>
            <a:r>
              <a:rPr kumimoji="1" lang="en-US" altLang="zh-CN" sz="3600" dirty="0">
                <a:solidFill>
                  <a:srgbClr val="FF0000"/>
                </a:solidFill>
              </a:rPr>
              <a:t>Topological sorting &amp; </a:t>
            </a:r>
            <a:r>
              <a:rPr kumimoji="1" lang="en-US" altLang="zh-CN" dirty="0">
                <a:solidFill>
                  <a:srgbClr val="FF0000"/>
                </a:solidFill>
              </a:rPr>
              <a:t>Critical path</a:t>
            </a:r>
            <a:endParaRPr kumimoji="1" lang="en-US" altLang="zh-CN"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610235" y="1789430"/>
            <a:ext cx="10709910" cy="3794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40000"/>
              </a:lnSpc>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定义： 一个无环的有向图称作</a:t>
            </a:r>
            <a:r>
              <a:rPr kumimoji="1" lang="zh-CN" altLang="en-US" sz="2400" b="1" dirty="0">
                <a:solidFill>
                  <a:srgbClr val="FF0000"/>
                </a:solidFill>
                <a:latin typeface="Times New Roman" panose="02020603050405020304" pitchFamily="18" charset="0"/>
                <a:cs typeface="Times New Roman" panose="02020603050405020304" pitchFamily="18" charset="0"/>
              </a:rPr>
              <a:t>有向无环图</a:t>
            </a:r>
            <a:r>
              <a:rPr kumimoji="1" lang="en-US" altLang="zh-CN" sz="2400" dirty="0">
                <a:solidFill>
                  <a:srgbClr val="000000"/>
                </a:solidFill>
                <a:latin typeface="Times New Roman" panose="02020603050405020304" pitchFamily="18" charset="0"/>
                <a:cs typeface="Times New Roman" panose="02020603050405020304" pitchFamily="18" charset="0"/>
              </a:rPr>
              <a:t>(Directed acyclic graph, DAG)</a:t>
            </a:r>
            <a:r>
              <a:rPr kumimoji="1" lang="zh-CN" altLang="en-US" sz="2400" dirty="0">
                <a:solidFill>
                  <a:srgbClr val="000000"/>
                </a:solidFill>
                <a:latin typeface="Times New Roman" panose="02020603050405020304" pitchFamily="18" charset="0"/>
                <a:cs typeface="Times New Roman" panose="02020603050405020304" pitchFamily="18" charset="0"/>
              </a:rPr>
              <a:t>。</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40000"/>
              </a:lnSpc>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有向无环图是描述含有公共子式的表达式的有效工具。</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indent="457200">
              <a:lnSpc>
                <a:spcPct val="140000"/>
              </a:lnSpc>
            </a:pPr>
            <a:r>
              <a:rPr kumimoji="1" lang="zh-CN" altLang="en-US" sz="2400" dirty="0">
                <a:solidFill>
                  <a:srgbClr val="000000"/>
                </a:solidFill>
                <a:latin typeface="Times New Roman" panose="02020603050405020304" pitchFamily="18" charset="0"/>
                <a:cs typeface="Times New Roman" panose="02020603050405020304" pitchFamily="18" charset="0"/>
              </a:rPr>
              <a:t>如对下述表达式：</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40000"/>
              </a:lnSpc>
            </a:pPr>
            <a:r>
              <a:rPr kumimoji="1" lang="zh-CN" altLang="en-US" sz="2800" dirty="0">
                <a:solidFill>
                  <a:srgbClr val="000000"/>
                </a:solidFill>
                <a:latin typeface="Times New Roman" panose="02020603050405020304" pitchFamily="18" charset="0"/>
                <a:cs typeface="Times New Roman" panose="02020603050405020304" pitchFamily="18" charset="0"/>
              </a:rPr>
              <a:t>	  </a:t>
            </a:r>
            <a:r>
              <a:rPr kumimoji="1" lang="zh-CN" altLang="en-US" sz="2800" dirty="0">
                <a:solidFill>
                  <a:srgbClr val="FF0000"/>
                </a:solidFill>
                <a:latin typeface="Times New Roman" panose="02020603050405020304" pitchFamily="18" charset="0"/>
                <a:cs typeface="Times New Roman" panose="02020603050405020304" pitchFamily="18" charset="0"/>
              </a:rPr>
              <a:t>  </a:t>
            </a:r>
            <a:r>
              <a:rPr kumimoji="1" lang="en-US" altLang="zh-CN" sz="2800" dirty="0">
                <a:solidFill>
                  <a:srgbClr val="FF0000"/>
                </a:solidFill>
                <a:latin typeface="Times New Roman" panose="02020603050405020304" pitchFamily="18" charset="0"/>
                <a:cs typeface="Times New Roman" panose="02020603050405020304" pitchFamily="18" charset="0"/>
              </a:rPr>
              <a:t>((</a:t>
            </a:r>
            <a:r>
              <a:rPr kumimoji="1" lang="en-US" altLang="zh-CN" sz="2800" dirty="0" err="1">
                <a:solidFill>
                  <a:srgbClr val="FF0000"/>
                </a:solidFill>
                <a:latin typeface="Times New Roman" panose="02020603050405020304" pitchFamily="18" charset="0"/>
                <a:cs typeface="Times New Roman" panose="02020603050405020304" pitchFamily="18" charset="0"/>
              </a:rPr>
              <a:t>a+b</a:t>
            </a:r>
            <a:r>
              <a:rPr kumimoji="1" lang="en-US" altLang="zh-CN" sz="2800" dirty="0">
                <a:solidFill>
                  <a:srgbClr val="FF0000"/>
                </a:solidFill>
                <a:latin typeface="Times New Roman" panose="02020603050405020304" pitchFamily="18" charset="0"/>
                <a:cs typeface="Times New Roman" panose="02020603050405020304" pitchFamily="18" charset="0"/>
              </a:rPr>
              <a:t>)*(b*(</a:t>
            </a:r>
            <a:r>
              <a:rPr kumimoji="1" lang="en-US" altLang="zh-CN" sz="2800" dirty="0" err="1">
                <a:solidFill>
                  <a:srgbClr val="FF0000"/>
                </a:solidFill>
                <a:latin typeface="Times New Roman" panose="02020603050405020304" pitchFamily="18" charset="0"/>
                <a:cs typeface="Times New Roman" panose="02020603050405020304" pitchFamily="18" charset="0"/>
              </a:rPr>
              <a:t>c+d</a:t>
            </a:r>
            <a:r>
              <a:rPr kumimoji="1" lang="en-US" altLang="zh-CN" sz="2800" dirty="0">
                <a:solidFill>
                  <a:srgbClr val="FF0000"/>
                </a:solidFill>
                <a:latin typeface="Times New Roman" panose="02020603050405020304" pitchFamily="18" charset="0"/>
                <a:cs typeface="Times New Roman" panose="02020603050405020304" pitchFamily="18" charset="0"/>
              </a:rPr>
              <a:t>))+(</a:t>
            </a:r>
            <a:r>
              <a:rPr kumimoji="1" lang="en-US" altLang="zh-CN" sz="2800" dirty="0" err="1">
                <a:solidFill>
                  <a:srgbClr val="FF0000"/>
                </a:solidFill>
                <a:latin typeface="Times New Roman" panose="02020603050405020304" pitchFamily="18" charset="0"/>
                <a:cs typeface="Times New Roman" panose="02020603050405020304" pitchFamily="18" charset="0"/>
              </a:rPr>
              <a:t>c+d</a:t>
            </a:r>
            <a:r>
              <a:rPr kumimoji="1" lang="en-US" altLang="zh-CN" sz="2800" dirty="0">
                <a:solidFill>
                  <a:srgbClr val="FF0000"/>
                </a:solidFill>
                <a:latin typeface="Times New Roman" panose="02020603050405020304" pitchFamily="18" charset="0"/>
                <a:cs typeface="Times New Roman" panose="02020603050405020304" pitchFamily="18" charset="0"/>
              </a:rPr>
              <a:t>)*e)*((</a:t>
            </a:r>
            <a:r>
              <a:rPr kumimoji="1" lang="en-US" altLang="zh-CN" sz="2800" dirty="0" err="1">
                <a:solidFill>
                  <a:srgbClr val="FF0000"/>
                </a:solidFill>
                <a:latin typeface="Times New Roman" panose="02020603050405020304" pitchFamily="18" charset="0"/>
                <a:cs typeface="Times New Roman" panose="02020603050405020304" pitchFamily="18" charset="0"/>
              </a:rPr>
              <a:t>c+d</a:t>
            </a:r>
            <a:r>
              <a:rPr kumimoji="1" lang="en-US" altLang="zh-CN" sz="2800" dirty="0">
                <a:solidFill>
                  <a:srgbClr val="FF0000"/>
                </a:solidFill>
                <a:latin typeface="Times New Roman" panose="02020603050405020304" pitchFamily="18" charset="0"/>
                <a:cs typeface="Times New Roman" panose="02020603050405020304" pitchFamily="18" charset="0"/>
              </a:rPr>
              <a:t>)*e)</a:t>
            </a:r>
            <a:endParaRPr kumimoji="1" lang="en-US" altLang="zh-CN" sz="2800" dirty="0">
              <a:solidFill>
                <a:srgbClr val="FF0000"/>
              </a:solidFill>
              <a:latin typeface="Times New Roman" panose="02020603050405020304" pitchFamily="18" charset="0"/>
              <a:cs typeface="Times New Roman" panose="02020603050405020304" pitchFamily="18" charset="0"/>
            </a:endParaRPr>
          </a:p>
          <a:p>
            <a:pPr marL="342900" indent="-342900" algn="l">
              <a:lnSpc>
                <a:spcPct val="140000"/>
              </a:lnSpc>
              <a:buClr>
                <a:srgbClr val="00B0F0"/>
              </a:buClr>
              <a:buSzTx/>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可以用二叉树来表示。但实际上该表达式中有相同的子表达式，在二叉树中它们会重复出现，这样就比较浪费空间。如果用有向无环图则可以实现对相同子式的共享，从而节省存储空间。</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122884" name="Rectangle 4"/>
          <p:cNvSpPr>
            <a:spLocks noGrp="1" noChangeArrowheads="1"/>
          </p:cNvSpPr>
          <p:nvPr>
            <p:ph type="title"/>
          </p:nvPr>
        </p:nvSpPr>
        <p:spPr/>
        <p:txBody>
          <a:bodyPr/>
          <a:lstStyle/>
          <a:p>
            <a:r>
              <a:rPr lang="en-US" altLang="zh-CN" sz="4000">
                <a:solidFill>
                  <a:schemeClr val="accent1"/>
                </a:solidFill>
              </a:rPr>
              <a:t>7.6 Directed acyclic graph (</a:t>
            </a:r>
            <a:r>
              <a:rPr lang="zh-CN" altLang="en-US" sz="4000">
                <a:solidFill>
                  <a:schemeClr val="accent1"/>
                </a:solidFill>
              </a:rPr>
              <a:t>有向无环图及其应用</a:t>
            </a:r>
            <a:r>
              <a:rPr lang="en-US" altLang="zh-CN" sz="4000">
                <a:solidFill>
                  <a:schemeClr val="accent1"/>
                </a:solidFill>
              </a:rPr>
              <a:t>)</a:t>
            </a:r>
            <a:endParaRPr lang="en-US" altLang="zh-CN" sz="4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2">
                                            <p:txEl>
                                              <p:pRg st="1" end="1"/>
                                            </p:txEl>
                                          </p:spTgt>
                                        </p:tgtEl>
                                        <p:attrNameLst>
                                          <p:attrName>style.visibility</p:attrName>
                                        </p:attrNameLst>
                                      </p:cBhvr>
                                      <p:to>
                                        <p:strVal val="visible"/>
                                      </p:to>
                                    </p:set>
                                    <p:anim calcmode="lin" valueType="num">
                                      <p:cBhvr additive="base">
                                        <p:cTn id="7" dur="500" fill="hold"/>
                                        <p:tgtEl>
                                          <p:spTgt spid="12288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882">
                                            <p:txEl>
                                              <p:pRg st="2" end="2"/>
                                            </p:txEl>
                                          </p:spTgt>
                                        </p:tgtEl>
                                        <p:attrNameLst>
                                          <p:attrName>style.visibility</p:attrName>
                                        </p:attrNameLst>
                                      </p:cBhvr>
                                      <p:to>
                                        <p:strVal val="visible"/>
                                      </p:to>
                                    </p:set>
                                    <p:anim calcmode="lin" valueType="num">
                                      <p:cBhvr additive="base">
                                        <p:cTn id="11" dur="500" fill="hold"/>
                                        <p:tgtEl>
                                          <p:spTgt spid="12288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88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882">
                                            <p:txEl>
                                              <p:pRg st="3" end="3"/>
                                            </p:txEl>
                                          </p:spTgt>
                                        </p:tgtEl>
                                        <p:attrNameLst>
                                          <p:attrName>style.visibility</p:attrName>
                                        </p:attrNameLst>
                                      </p:cBhvr>
                                      <p:to>
                                        <p:strVal val="visible"/>
                                      </p:to>
                                    </p:set>
                                    <p:anim calcmode="lin" valueType="num">
                                      <p:cBhvr additive="base">
                                        <p:cTn id="15" dur="500" fill="hold"/>
                                        <p:tgtEl>
                                          <p:spTgt spid="12288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88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2882">
                                            <p:txEl>
                                              <p:pRg st="4" end="4"/>
                                            </p:txEl>
                                          </p:spTgt>
                                        </p:tgtEl>
                                        <p:attrNameLst>
                                          <p:attrName>style.visibility</p:attrName>
                                        </p:attrNameLst>
                                      </p:cBhvr>
                                      <p:to>
                                        <p:strVal val="visible"/>
                                      </p:to>
                                    </p:set>
                                    <p:anim calcmode="lin" valueType="num">
                                      <p:cBhvr additive="base">
                                        <p:cTn id="19" dur="500" fill="hold"/>
                                        <p:tgtEl>
                                          <p:spTgt spid="12288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88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ltLang="zh-CN">
                <a:solidFill>
                  <a:schemeClr val="accent1"/>
                </a:solidFill>
              </a:rPr>
              <a:t>Contents</a:t>
            </a:r>
            <a:endParaRPr lang="en-US" altLang="zh-CN">
              <a:solidFill>
                <a:schemeClr val="accent1"/>
              </a:solidFill>
            </a:endParaRPr>
          </a:p>
        </p:txBody>
      </p:sp>
      <p:sp>
        <p:nvSpPr>
          <p:cNvPr id="247811" name="Rectangle 3"/>
          <p:cNvSpPr>
            <a:spLocks noGrp="1" noChangeArrowheads="1"/>
          </p:cNvSpPr>
          <p:nvPr>
            <p:ph type="body" idx="1"/>
          </p:nvPr>
        </p:nvSpPr>
        <p:spPr/>
        <p:txBody>
          <a:bodyPr/>
          <a:lstStyle/>
          <a:p>
            <a:pPr algn="l"/>
            <a:r>
              <a:rPr kumimoji="1" lang="en-US" altLang="zh-CN">
                <a:solidFill>
                  <a:schemeClr val="accent1">
                    <a:lumMod val="20000"/>
                    <a:lumOff val="80000"/>
                  </a:schemeClr>
                </a:solidFill>
              </a:rPr>
              <a:t>Definition and notations of graph</a:t>
            </a:r>
            <a:endParaRPr kumimoji="1" lang="en-US" altLang="zh-CN">
              <a:solidFill>
                <a:schemeClr val="accent1">
                  <a:lumMod val="20000"/>
                  <a:lumOff val="80000"/>
                </a:schemeClr>
              </a:solidFill>
            </a:endParaRPr>
          </a:p>
          <a:p>
            <a:pPr algn="l"/>
            <a:r>
              <a:rPr kumimoji="1" lang="en-US" altLang="zh-CN">
                <a:solidFill>
                  <a:schemeClr val="accent1">
                    <a:lumMod val="20000"/>
                    <a:lumOff val="80000"/>
                  </a:schemeClr>
                </a:solidFill>
              </a:rPr>
              <a:t>Storage structure of graph</a:t>
            </a:r>
            <a:endParaRPr kumimoji="1" lang="en-US" altLang="zh-CN">
              <a:solidFill>
                <a:schemeClr val="accent1">
                  <a:lumMod val="20000"/>
                  <a:lumOff val="80000"/>
                </a:schemeClr>
              </a:solidFill>
            </a:endParaRPr>
          </a:p>
          <a:p>
            <a:pPr algn="l"/>
            <a:r>
              <a:rPr kumimoji="1" lang="en-US" altLang="zh-CN">
                <a:solidFill>
                  <a:schemeClr val="accent1">
                    <a:lumMod val="20000"/>
                    <a:lumOff val="80000"/>
                  </a:schemeClr>
                </a:solidFill>
              </a:rPr>
              <a:t>Graph traversal</a:t>
            </a:r>
            <a:endParaRPr kumimoji="1" lang="en-US" altLang="zh-CN">
              <a:solidFill>
                <a:schemeClr val="accent1">
                  <a:lumMod val="20000"/>
                  <a:lumOff val="80000"/>
                </a:schemeClr>
              </a:solidFill>
            </a:endParaRPr>
          </a:p>
          <a:p>
            <a:pPr algn="l"/>
            <a:r>
              <a:rPr kumimoji="1" lang="en-US" altLang="zh-CN">
                <a:solidFill>
                  <a:schemeClr val="accent1">
                    <a:lumMod val="20000"/>
                    <a:lumOff val="80000"/>
                  </a:schemeClr>
                </a:solidFill>
              </a:rPr>
              <a:t>Connected component and spanning tree</a:t>
            </a:r>
            <a:endParaRPr kumimoji="1" lang="en-US" altLang="zh-CN">
              <a:solidFill>
                <a:schemeClr val="accent1">
                  <a:lumMod val="20000"/>
                  <a:lumOff val="80000"/>
                </a:schemeClr>
              </a:solidFill>
            </a:endParaRPr>
          </a:p>
          <a:p>
            <a:pPr algn="l"/>
            <a:r>
              <a:rPr kumimoji="1" lang="en-US" altLang="zh-CN">
                <a:solidFill>
                  <a:schemeClr val="accent1">
                    <a:lumMod val="20000"/>
                    <a:lumOff val="80000"/>
                  </a:schemeClr>
                </a:solidFill>
              </a:rPr>
              <a:t>Mini spanning tree</a:t>
            </a:r>
            <a:endParaRPr kumimoji="1" lang="en-US" altLang="zh-CN">
              <a:solidFill>
                <a:schemeClr val="accent1">
                  <a:lumMod val="20000"/>
                  <a:lumOff val="80000"/>
                </a:schemeClr>
              </a:solidFill>
            </a:endParaRPr>
          </a:p>
          <a:p>
            <a:r>
              <a:rPr kumimoji="1" lang="en-US" altLang="zh-CN" sz="3600">
                <a:solidFill>
                  <a:srgbClr val="FF0000"/>
                </a:solidFill>
              </a:rPr>
              <a:t>Shortest path</a:t>
            </a:r>
            <a:endParaRPr kumimoji="1" lang="en-US" altLang="zh-CN" sz="3600">
              <a:solidFill>
                <a:srgbClr val="FF0000"/>
              </a:solidFill>
            </a:endParaRPr>
          </a:p>
          <a:p>
            <a:r>
              <a:rPr kumimoji="1" lang="en-US" altLang="zh-CN">
                <a:solidFill>
                  <a:srgbClr val="000000"/>
                </a:solidFill>
              </a:rPr>
              <a:t>Topological sorting &amp; Critical path</a:t>
            </a:r>
            <a:endParaRPr kumimoji="1" lang="en-US" altLang="zh-CN">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Oval 3"/>
          <p:cNvSpPr>
            <a:spLocks noChangeArrowheads="1"/>
          </p:cNvSpPr>
          <p:nvPr>
            <p:custDataLst>
              <p:tags r:id="rId1"/>
            </p:custDataLst>
          </p:nvPr>
        </p:nvSpPr>
        <p:spPr bwMode="auto">
          <a:xfrm>
            <a:off x="5668764" y="6478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08" name="Oval 4"/>
          <p:cNvSpPr>
            <a:spLocks noChangeArrowheads="1"/>
          </p:cNvSpPr>
          <p:nvPr>
            <p:custDataLst>
              <p:tags r:id="rId2"/>
            </p:custDataLst>
          </p:nvPr>
        </p:nvSpPr>
        <p:spPr bwMode="auto">
          <a:xfrm>
            <a:off x="4449564" y="11050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dk1"/>
                </a:solidFill>
                <a:latin typeface="Times New Roman" panose="02020603050405020304" pitchFamily="18" charset="0"/>
                <a:ea typeface="宋体" panose="02010600030101010101" pitchFamily="2" charset="-122"/>
              </a:rPr>
              <a:t>＋</a:t>
            </a:r>
            <a:endParaRPr kumimoji="1" lang="zh-CN" altLang="en-US" sz="2400">
              <a:solidFill>
                <a:schemeClr val="dk1"/>
              </a:solidFill>
              <a:latin typeface="Times New Roman" panose="02020603050405020304" pitchFamily="18" charset="0"/>
              <a:ea typeface="宋体" panose="02010600030101010101" pitchFamily="2" charset="-122"/>
            </a:endParaRPr>
          </a:p>
        </p:txBody>
      </p:sp>
      <p:sp>
        <p:nvSpPr>
          <p:cNvPr id="123909" name="Oval 5"/>
          <p:cNvSpPr>
            <a:spLocks noChangeArrowheads="1"/>
          </p:cNvSpPr>
          <p:nvPr>
            <p:custDataLst>
              <p:tags r:id="rId3"/>
            </p:custDataLst>
          </p:nvPr>
        </p:nvSpPr>
        <p:spPr bwMode="auto">
          <a:xfrm>
            <a:off x="7192764" y="11812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10" name="Oval 6"/>
          <p:cNvSpPr>
            <a:spLocks noChangeArrowheads="1"/>
          </p:cNvSpPr>
          <p:nvPr>
            <p:custDataLst>
              <p:tags r:id="rId4"/>
            </p:custDataLst>
          </p:nvPr>
        </p:nvSpPr>
        <p:spPr bwMode="auto">
          <a:xfrm>
            <a:off x="3054152" y="15622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11" name="Oval 7"/>
          <p:cNvSpPr>
            <a:spLocks noChangeArrowheads="1"/>
          </p:cNvSpPr>
          <p:nvPr>
            <p:custDataLst>
              <p:tags r:id="rId5"/>
            </p:custDataLst>
          </p:nvPr>
        </p:nvSpPr>
        <p:spPr bwMode="auto">
          <a:xfrm>
            <a:off x="5363964" y="16384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12" name="Oval 8"/>
          <p:cNvSpPr>
            <a:spLocks noChangeArrowheads="1"/>
          </p:cNvSpPr>
          <p:nvPr>
            <p:custDataLst>
              <p:tags r:id="rId6"/>
            </p:custDataLst>
          </p:nvPr>
        </p:nvSpPr>
        <p:spPr bwMode="auto">
          <a:xfrm>
            <a:off x="6811764" y="17146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dk1"/>
                </a:solidFill>
                <a:latin typeface="Times New Roman" panose="02020603050405020304" pitchFamily="18" charset="0"/>
                <a:ea typeface="宋体" panose="02010600030101010101" pitchFamily="2" charset="-122"/>
              </a:rPr>
              <a:t>＋</a:t>
            </a:r>
            <a:endParaRPr kumimoji="1" lang="zh-CN" altLang="en-US" sz="2400">
              <a:solidFill>
                <a:schemeClr val="dk1"/>
              </a:solidFill>
              <a:latin typeface="Times New Roman" panose="02020603050405020304" pitchFamily="18" charset="0"/>
              <a:ea typeface="宋体" panose="02010600030101010101" pitchFamily="2" charset="-122"/>
            </a:endParaRPr>
          </a:p>
        </p:txBody>
      </p:sp>
      <p:sp>
        <p:nvSpPr>
          <p:cNvPr id="123913" name="Oval 9"/>
          <p:cNvSpPr>
            <a:spLocks noChangeArrowheads="1"/>
          </p:cNvSpPr>
          <p:nvPr>
            <p:custDataLst>
              <p:tags r:id="rId7"/>
            </p:custDataLst>
          </p:nvPr>
        </p:nvSpPr>
        <p:spPr bwMode="auto">
          <a:xfrm>
            <a:off x="7726164" y="17908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e</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14" name="Oval 10"/>
          <p:cNvSpPr>
            <a:spLocks noChangeArrowheads="1"/>
          </p:cNvSpPr>
          <p:nvPr>
            <p:custDataLst>
              <p:tags r:id="rId8"/>
            </p:custDataLst>
          </p:nvPr>
        </p:nvSpPr>
        <p:spPr bwMode="auto">
          <a:xfrm>
            <a:off x="2368352" y="23242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15" name="Oval 11"/>
          <p:cNvSpPr>
            <a:spLocks noChangeArrowheads="1"/>
          </p:cNvSpPr>
          <p:nvPr>
            <p:custDataLst>
              <p:tags r:id="rId9"/>
            </p:custDataLst>
          </p:nvPr>
        </p:nvSpPr>
        <p:spPr bwMode="auto">
          <a:xfrm>
            <a:off x="2063552" y="29338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16" name="Oval 12"/>
          <p:cNvSpPr>
            <a:spLocks noChangeArrowheads="1"/>
          </p:cNvSpPr>
          <p:nvPr>
            <p:custDataLst>
              <p:tags r:id="rId10"/>
            </p:custDataLst>
          </p:nvPr>
        </p:nvSpPr>
        <p:spPr bwMode="auto">
          <a:xfrm>
            <a:off x="2749352" y="29338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b</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17" name="Oval 13"/>
          <p:cNvSpPr>
            <a:spLocks noChangeArrowheads="1"/>
          </p:cNvSpPr>
          <p:nvPr>
            <p:custDataLst>
              <p:tags r:id="rId11"/>
            </p:custDataLst>
          </p:nvPr>
        </p:nvSpPr>
        <p:spPr bwMode="auto">
          <a:xfrm>
            <a:off x="3816152" y="24004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18" name="Oval 14"/>
          <p:cNvSpPr>
            <a:spLocks noChangeArrowheads="1"/>
          </p:cNvSpPr>
          <p:nvPr>
            <p:custDataLst>
              <p:tags r:id="rId12"/>
            </p:custDataLst>
          </p:nvPr>
        </p:nvSpPr>
        <p:spPr bwMode="auto">
          <a:xfrm>
            <a:off x="3435152" y="29338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b</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19" name="Oval 15"/>
          <p:cNvSpPr>
            <a:spLocks noChangeArrowheads="1"/>
          </p:cNvSpPr>
          <p:nvPr>
            <p:custDataLst>
              <p:tags r:id="rId13"/>
            </p:custDataLst>
          </p:nvPr>
        </p:nvSpPr>
        <p:spPr bwMode="auto">
          <a:xfrm>
            <a:off x="4273352" y="29338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20" name="Oval 16"/>
          <p:cNvSpPr>
            <a:spLocks noChangeArrowheads="1"/>
          </p:cNvSpPr>
          <p:nvPr>
            <p:custDataLst>
              <p:tags r:id="rId14"/>
            </p:custDataLst>
          </p:nvPr>
        </p:nvSpPr>
        <p:spPr bwMode="auto">
          <a:xfrm>
            <a:off x="3968552" y="36196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c</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21" name="Oval 17"/>
          <p:cNvSpPr>
            <a:spLocks noChangeArrowheads="1"/>
          </p:cNvSpPr>
          <p:nvPr>
            <p:custDataLst>
              <p:tags r:id="rId15"/>
            </p:custDataLst>
          </p:nvPr>
        </p:nvSpPr>
        <p:spPr bwMode="auto">
          <a:xfrm>
            <a:off x="4563864" y="36196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d</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22" name="Oval 18"/>
          <p:cNvSpPr>
            <a:spLocks noChangeArrowheads="1"/>
          </p:cNvSpPr>
          <p:nvPr>
            <p:custDataLst>
              <p:tags r:id="rId16"/>
            </p:custDataLst>
          </p:nvPr>
        </p:nvSpPr>
        <p:spPr bwMode="auto">
          <a:xfrm>
            <a:off x="5135364" y="23242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23" name="Oval 19"/>
          <p:cNvSpPr>
            <a:spLocks noChangeArrowheads="1"/>
          </p:cNvSpPr>
          <p:nvPr>
            <p:custDataLst>
              <p:tags r:id="rId17"/>
            </p:custDataLst>
          </p:nvPr>
        </p:nvSpPr>
        <p:spPr bwMode="auto">
          <a:xfrm>
            <a:off x="5897364" y="23242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e</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24" name="Oval 20"/>
          <p:cNvSpPr>
            <a:spLocks noChangeArrowheads="1"/>
          </p:cNvSpPr>
          <p:nvPr>
            <p:custDataLst>
              <p:tags r:id="rId18"/>
            </p:custDataLst>
          </p:nvPr>
        </p:nvSpPr>
        <p:spPr bwMode="auto">
          <a:xfrm>
            <a:off x="4906764" y="29338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c</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25" name="Oval 21"/>
          <p:cNvSpPr>
            <a:spLocks noChangeArrowheads="1"/>
          </p:cNvSpPr>
          <p:nvPr>
            <p:custDataLst>
              <p:tags r:id="rId19"/>
            </p:custDataLst>
          </p:nvPr>
        </p:nvSpPr>
        <p:spPr bwMode="auto">
          <a:xfrm>
            <a:off x="5440164" y="29338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d</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26" name="Oval 22"/>
          <p:cNvSpPr>
            <a:spLocks noChangeArrowheads="1"/>
          </p:cNvSpPr>
          <p:nvPr>
            <p:custDataLst>
              <p:tags r:id="rId20"/>
            </p:custDataLst>
          </p:nvPr>
        </p:nvSpPr>
        <p:spPr bwMode="auto">
          <a:xfrm>
            <a:off x="6506964" y="24004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c</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27" name="Oval 23"/>
          <p:cNvSpPr>
            <a:spLocks noChangeArrowheads="1"/>
          </p:cNvSpPr>
          <p:nvPr>
            <p:custDataLst>
              <p:tags r:id="rId21"/>
            </p:custDataLst>
          </p:nvPr>
        </p:nvSpPr>
        <p:spPr bwMode="auto">
          <a:xfrm>
            <a:off x="7116564" y="2400473"/>
            <a:ext cx="381000" cy="3810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d</a:t>
            </a:r>
            <a:endParaRPr kumimoji="1" lang="en-US" altLang="zh-CN" sz="2400">
              <a:solidFill>
                <a:schemeClr val="dk1"/>
              </a:solidFill>
              <a:latin typeface="Times New Roman" panose="02020603050405020304" pitchFamily="18" charset="0"/>
              <a:ea typeface="宋体" panose="02010600030101010101" pitchFamily="2" charset="-122"/>
            </a:endParaRPr>
          </a:p>
        </p:txBody>
      </p:sp>
      <p:cxnSp>
        <p:nvCxnSpPr>
          <p:cNvPr id="123928" name="AutoShape 24"/>
          <p:cNvCxnSpPr>
            <a:cxnSpLocks noChangeShapeType="1"/>
            <a:stCxn id="123907" idx="2"/>
            <a:endCxn id="123908" idx="7"/>
          </p:cNvCxnSpPr>
          <p:nvPr>
            <p:custDataLst>
              <p:tags r:id="rId22"/>
            </p:custDataLst>
          </p:nvPr>
        </p:nvCxnSpPr>
        <p:spPr bwMode="auto">
          <a:xfrm flipH="1">
            <a:off x="4775002" y="838373"/>
            <a:ext cx="893762" cy="322263"/>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29" name="AutoShape 25"/>
          <p:cNvCxnSpPr>
            <a:cxnSpLocks noChangeShapeType="1"/>
            <a:stCxn id="123908" idx="2"/>
            <a:endCxn id="123910" idx="7"/>
          </p:cNvCxnSpPr>
          <p:nvPr>
            <p:custDataLst>
              <p:tags r:id="rId23"/>
            </p:custDataLst>
          </p:nvPr>
        </p:nvCxnSpPr>
        <p:spPr bwMode="auto">
          <a:xfrm flipH="1">
            <a:off x="3379589" y="1295573"/>
            <a:ext cx="1069975" cy="322263"/>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0" name="AutoShape 26"/>
          <p:cNvCxnSpPr>
            <a:cxnSpLocks noChangeShapeType="1"/>
            <a:stCxn id="123910" idx="3"/>
            <a:endCxn id="123914" idx="7"/>
          </p:cNvCxnSpPr>
          <p:nvPr>
            <p:custDataLst>
              <p:tags r:id="rId24"/>
            </p:custDataLst>
          </p:nvPr>
        </p:nvCxnSpPr>
        <p:spPr bwMode="auto">
          <a:xfrm flipH="1">
            <a:off x="2693789" y="1887711"/>
            <a:ext cx="415925" cy="492125"/>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1" name="AutoShape 27"/>
          <p:cNvCxnSpPr>
            <a:cxnSpLocks noChangeShapeType="1"/>
            <a:stCxn id="123914" idx="3"/>
            <a:endCxn id="123915" idx="0"/>
          </p:cNvCxnSpPr>
          <p:nvPr>
            <p:custDataLst>
              <p:tags r:id="rId25"/>
            </p:custDataLst>
          </p:nvPr>
        </p:nvCxnSpPr>
        <p:spPr bwMode="auto">
          <a:xfrm flipH="1">
            <a:off x="2254052" y="2649711"/>
            <a:ext cx="169862" cy="284162"/>
          </a:xfrm>
          <a:prstGeom prst="straightConnector1">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2" name="AutoShape 28"/>
          <p:cNvCxnSpPr>
            <a:cxnSpLocks noChangeShapeType="1"/>
            <a:stCxn id="123907" idx="6"/>
            <a:endCxn id="123909" idx="1"/>
          </p:cNvCxnSpPr>
          <p:nvPr>
            <p:custDataLst>
              <p:tags r:id="rId26"/>
            </p:custDataLst>
          </p:nvPr>
        </p:nvCxnSpPr>
        <p:spPr bwMode="auto">
          <a:xfrm>
            <a:off x="6049764" y="838373"/>
            <a:ext cx="1198563" cy="398463"/>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3" name="AutoShape 29"/>
          <p:cNvCxnSpPr>
            <a:cxnSpLocks noChangeShapeType="1"/>
            <a:stCxn id="123909" idx="5"/>
            <a:endCxn id="123913" idx="1"/>
          </p:cNvCxnSpPr>
          <p:nvPr>
            <p:custDataLst>
              <p:tags r:id="rId27"/>
            </p:custDataLst>
          </p:nvPr>
        </p:nvCxnSpPr>
        <p:spPr bwMode="auto">
          <a:xfrm>
            <a:off x="7518202" y="1506711"/>
            <a:ext cx="263525" cy="339725"/>
          </a:xfrm>
          <a:prstGeom prst="straightConnector1">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4" name="AutoShape 30"/>
          <p:cNvCxnSpPr>
            <a:cxnSpLocks noChangeShapeType="1"/>
            <a:stCxn id="123909" idx="3"/>
            <a:endCxn id="123912" idx="7"/>
          </p:cNvCxnSpPr>
          <p:nvPr>
            <p:custDataLst>
              <p:tags r:id="rId28"/>
            </p:custDataLst>
          </p:nvPr>
        </p:nvCxnSpPr>
        <p:spPr bwMode="auto">
          <a:xfrm flipH="1">
            <a:off x="7137202" y="1506711"/>
            <a:ext cx="111125" cy="263525"/>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5" name="AutoShape 31"/>
          <p:cNvCxnSpPr>
            <a:cxnSpLocks noChangeShapeType="1"/>
            <a:stCxn id="123912" idx="5"/>
            <a:endCxn id="123927" idx="0"/>
          </p:cNvCxnSpPr>
          <p:nvPr>
            <p:custDataLst>
              <p:tags r:id="rId29"/>
            </p:custDataLst>
          </p:nvPr>
        </p:nvCxnSpPr>
        <p:spPr bwMode="auto">
          <a:xfrm>
            <a:off x="7137202" y="2040111"/>
            <a:ext cx="169862" cy="360362"/>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6" name="AutoShape 32"/>
          <p:cNvCxnSpPr>
            <a:cxnSpLocks noChangeShapeType="1"/>
            <a:stCxn id="123912" idx="3"/>
            <a:endCxn id="123926" idx="0"/>
          </p:cNvCxnSpPr>
          <p:nvPr>
            <p:custDataLst>
              <p:tags r:id="rId30"/>
            </p:custDataLst>
          </p:nvPr>
        </p:nvCxnSpPr>
        <p:spPr bwMode="auto">
          <a:xfrm flipH="1">
            <a:off x="6697464" y="2040111"/>
            <a:ext cx="169863" cy="360362"/>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7" name="AutoShape 33"/>
          <p:cNvCxnSpPr>
            <a:cxnSpLocks noChangeShapeType="1"/>
            <a:stCxn id="123908" idx="5"/>
            <a:endCxn id="123911" idx="1"/>
          </p:cNvCxnSpPr>
          <p:nvPr>
            <p:custDataLst>
              <p:tags r:id="rId31"/>
            </p:custDataLst>
          </p:nvPr>
        </p:nvCxnSpPr>
        <p:spPr bwMode="auto">
          <a:xfrm>
            <a:off x="4775002" y="1430511"/>
            <a:ext cx="644525" cy="263525"/>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8" name="AutoShape 34"/>
          <p:cNvCxnSpPr>
            <a:cxnSpLocks noChangeShapeType="1"/>
            <a:stCxn id="123914" idx="5"/>
            <a:endCxn id="123916" idx="0"/>
          </p:cNvCxnSpPr>
          <p:nvPr>
            <p:custDataLst>
              <p:tags r:id="rId32"/>
            </p:custDataLst>
          </p:nvPr>
        </p:nvCxnSpPr>
        <p:spPr bwMode="auto">
          <a:xfrm>
            <a:off x="2693789" y="2649711"/>
            <a:ext cx="246063" cy="284162"/>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9" name="AutoShape 35"/>
          <p:cNvCxnSpPr>
            <a:cxnSpLocks noChangeShapeType="1"/>
            <a:stCxn id="123910" idx="5"/>
            <a:endCxn id="123917" idx="1"/>
          </p:cNvCxnSpPr>
          <p:nvPr>
            <p:custDataLst>
              <p:tags r:id="rId33"/>
            </p:custDataLst>
          </p:nvPr>
        </p:nvCxnSpPr>
        <p:spPr bwMode="auto">
          <a:xfrm>
            <a:off x="3379589" y="1887711"/>
            <a:ext cx="492125" cy="568325"/>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40" name="AutoShape 36"/>
          <p:cNvCxnSpPr>
            <a:cxnSpLocks noChangeShapeType="1"/>
            <a:stCxn id="123917" idx="3"/>
            <a:endCxn id="123918" idx="7"/>
          </p:cNvCxnSpPr>
          <p:nvPr>
            <p:custDataLst>
              <p:tags r:id="rId34"/>
            </p:custDataLst>
          </p:nvPr>
        </p:nvCxnSpPr>
        <p:spPr bwMode="auto">
          <a:xfrm flipH="1">
            <a:off x="3760589" y="2725911"/>
            <a:ext cx="111125" cy="263525"/>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41" name="AutoShape 37"/>
          <p:cNvCxnSpPr>
            <a:cxnSpLocks noChangeShapeType="1"/>
            <a:stCxn id="123917" idx="5"/>
            <a:endCxn id="123919" idx="1"/>
          </p:cNvCxnSpPr>
          <p:nvPr>
            <p:custDataLst>
              <p:tags r:id="rId35"/>
            </p:custDataLst>
          </p:nvPr>
        </p:nvCxnSpPr>
        <p:spPr bwMode="auto">
          <a:xfrm>
            <a:off x="4141589" y="2725911"/>
            <a:ext cx="187325" cy="263525"/>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42" name="AutoShape 38"/>
          <p:cNvCxnSpPr>
            <a:cxnSpLocks noChangeShapeType="1"/>
            <a:stCxn id="123911" idx="3"/>
            <a:endCxn id="123922" idx="0"/>
          </p:cNvCxnSpPr>
          <p:nvPr>
            <p:custDataLst>
              <p:tags r:id="rId36"/>
            </p:custDataLst>
          </p:nvPr>
        </p:nvCxnSpPr>
        <p:spPr bwMode="auto">
          <a:xfrm flipH="1">
            <a:off x="5325864" y="1963911"/>
            <a:ext cx="93663" cy="360362"/>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43" name="AutoShape 39"/>
          <p:cNvCxnSpPr>
            <a:cxnSpLocks noChangeShapeType="1"/>
            <a:stCxn id="123911" idx="5"/>
            <a:endCxn id="123923" idx="0"/>
          </p:cNvCxnSpPr>
          <p:nvPr>
            <p:custDataLst>
              <p:tags r:id="rId37"/>
            </p:custDataLst>
          </p:nvPr>
        </p:nvCxnSpPr>
        <p:spPr bwMode="auto">
          <a:xfrm>
            <a:off x="5689402" y="1963911"/>
            <a:ext cx="398462" cy="360362"/>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44" name="AutoShape 40"/>
          <p:cNvCxnSpPr>
            <a:cxnSpLocks noChangeShapeType="1"/>
            <a:stCxn id="123919" idx="3"/>
            <a:endCxn id="123920" idx="0"/>
          </p:cNvCxnSpPr>
          <p:nvPr>
            <p:custDataLst>
              <p:tags r:id="rId38"/>
            </p:custDataLst>
          </p:nvPr>
        </p:nvCxnSpPr>
        <p:spPr bwMode="auto">
          <a:xfrm flipH="1">
            <a:off x="4159052" y="3259311"/>
            <a:ext cx="169862" cy="360362"/>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45" name="AutoShape 41"/>
          <p:cNvCxnSpPr>
            <a:cxnSpLocks noChangeShapeType="1"/>
            <a:stCxn id="123919" idx="5"/>
            <a:endCxn id="123921" idx="0"/>
          </p:cNvCxnSpPr>
          <p:nvPr>
            <p:custDataLst>
              <p:tags r:id="rId39"/>
            </p:custDataLst>
          </p:nvPr>
        </p:nvCxnSpPr>
        <p:spPr bwMode="auto">
          <a:xfrm>
            <a:off x="4598789" y="3259311"/>
            <a:ext cx="155575" cy="360362"/>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46" name="AutoShape 42"/>
          <p:cNvCxnSpPr>
            <a:cxnSpLocks noChangeShapeType="1"/>
            <a:stCxn id="123922" idx="3"/>
            <a:endCxn id="123924" idx="0"/>
          </p:cNvCxnSpPr>
          <p:nvPr>
            <p:custDataLst>
              <p:tags r:id="rId40"/>
            </p:custDataLst>
          </p:nvPr>
        </p:nvCxnSpPr>
        <p:spPr bwMode="auto">
          <a:xfrm flipH="1">
            <a:off x="5097264" y="2649711"/>
            <a:ext cx="93663" cy="284162"/>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47" name="AutoShape 43"/>
          <p:cNvCxnSpPr>
            <a:cxnSpLocks noChangeShapeType="1"/>
            <a:stCxn id="123922" idx="5"/>
            <a:endCxn id="123925" idx="0"/>
          </p:cNvCxnSpPr>
          <p:nvPr>
            <p:custDataLst>
              <p:tags r:id="rId41"/>
            </p:custDataLst>
          </p:nvPr>
        </p:nvCxnSpPr>
        <p:spPr bwMode="auto">
          <a:xfrm>
            <a:off x="5460802" y="2649711"/>
            <a:ext cx="169862" cy="284162"/>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3948" name="Group 44"/>
          <p:cNvGrpSpPr/>
          <p:nvPr/>
        </p:nvGrpSpPr>
        <p:grpSpPr bwMode="auto">
          <a:xfrm>
            <a:off x="6767264" y="3124200"/>
            <a:ext cx="3505200" cy="3124200"/>
            <a:chOff x="3024" y="1968"/>
            <a:chExt cx="2208" cy="1968"/>
          </a:xfrm>
        </p:grpSpPr>
        <p:sp>
          <p:nvSpPr>
            <p:cNvPr id="123949" name="Oval 45"/>
            <p:cNvSpPr>
              <a:spLocks noChangeArrowheads="1"/>
            </p:cNvSpPr>
            <p:nvPr>
              <p:custDataLst>
                <p:tags r:id="rId42"/>
              </p:custDataLst>
            </p:nvPr>
          </p:nvSpPr>
          <p:spPr bwMode="auto">
            <a:xfrm>
              <a:off x="4224" y="1968"/>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50" name="Oval 46"/>
            <p:cNvSpPr>
              <a:spLocks noChangeArrowheads="1"/>
            </p:cNvSpPr>
            <p:nvPr>
              <p:custDataLst>
                <p:tags r:id="rId43"/>
              </p:custDataLst>
            </p:nvPr>
          </p:nvSpPr>
          <p:spPr bwMode="auto">
            <a:xfrm>
              <a:off x="3936" y="2352"/>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51" name="Oval 47"/>
            <p:cNvSpPr>
              <a:spLocks noChangeArrowheads="1"/>
            </p:cNvSpPr>
            <p:nvPr>
              <p:custDataLst>
                <p:tags r:id="rId44"/>
              </p:custDataLst>
            </p:nvPr>
          </p:nvSpPr>
          <p:spPr bwMode="auto">
            <a:xfrm>
              <a:off x="3504" y="2736"/>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52" name="Oval 48"/>
            <p:cNvSpPr>
              <a:spLocks noChangeArrowheads="1"/>
            </p:cNvSpPr>
            <p:nvPr>
              <p:custDataLst>
                <p:tags r:id="rId45"/>
              </p:custDataLst>
            </p:nvPr>
          </p:nvSpPr>
          <p:spPr bwMode="auto">
            <a:xfrm>
              <a:off x="4464" y="2784"/>
              <a:ext cx="240" cy="240"/>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53" name="Oval 49"/>
            <p:cNvSpPr>
              <a:spLocks noChangeArrowheads="1"/>
            </p:cNvSpPr>
            <p:nvPr>
              <p:custDataLst>
                <p:tags r:id="rId46"/>
              </p:custDataLst>
            </p:nvPr>
          </p:nvSpPr>
          <p:spPr bwMode="auto">
            <a:xfrm>
              <a:off x="3168" y="3168"/>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54" name="Oval 50"/>
            <p:cNvSpPr>
              <a:spLocks noChangeArrowheads="1"/>
            </p:cNvSpPr>
            <p:nvPr>
              <p:custDataLst>
                <p:tags r:id="rId47"/>
              </p:custDataLst>
            </p:nvPr>
          </p:nvSpPr>
          <p:spPr bwMode="auto">
            <a:xfrm>
              <a:off x="3840" y="3168"/>
              <a:ext cx="240" cy="24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55" name="Oval 51"/>
            <p:cNvSpPr>
              <a:spLocks noChangeArrowheads="1"/>
            </p:cNvSpPr>
            <p:nvPr>
              <p:custDataLst>
                <p:tags r:id="rId48"/>
              </p:custDataLst>
            </p:nvPr>
          </p:nvSpPr>
          <p:spPr bwMode="auto">
            <a:xfrm>
              <a:off x="4272" y="3168"/>
              <a:ext cx="240" cy="240"/>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56" name="Oval 52"/>
            <p:cNvSpPr>
              <a:spLocks noChangeArrowheads="1"/>
            </p:cNvSpPr>
            <p:nvPr>
              <p:custDataLst>
                <p:tags r:id="rId49"/>
              </p:custDataLst>
            </p:nvPr>
          </p:nvSpPr>
          <p:spPr bwMode="auto">
            <a:xfrm>
              <a:off x="4992" y="3216"/>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e</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57" name="Oval 53"/>
            <p:cNvSpPr>
              <a:spLocks noChangeArrowheads="1"/>
            </p:cNvSpPr>
            <p:nvPr>
              <p:custDataLst>
                <p:tags r:id="rId50"/>
              </p:custDataLst>
            </p:nvPr>
          </p:nvSpPr>
          <p:spPr bwMode="auto">
            <a:xfrm>
              <a:off x="3024" y="3696"/>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58" name="Oval 54"/>
            <p:cNvSpPr>
              <a:spLocks noChangeArrowheads="1"/>
            </p:cNvSpPr>
            <p:nvPr>
              <p:custDataLst>
                <p:tags r:id="rId51"/>
              </p:custDataLst>
            </p:nvPr>
          </p:nvSpPr>
          <p:spPr bwMode="auto">
            <a:xfrm>
              <a:off x="3408" y="3696"/>
              <a:ext cx="240" cy="240"/>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b</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59" name="Oval 55"/>
            <p:cNvSpPr>
              <a:spLocks noChangeArrowheads="1"/>
            </p:cNvSpPr>
            <p:nvPr>
              <p:custDataLst>
                <p:tags r:id="rId52"/>
              </p:custDataLst>
            </p:nvPr>
          </p:nvSpPr>
          <p:spPr bwMode="auto">
            <a:xfrm>
              <a:off x="4032" y="3696"/>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c</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23960" name="Oval 56"/>
            <p:cNvSpPr>
              <a:spLocks noChangeArrowheads="1"/>
            </p:cNvSpPr>
            <p:nvPr>
              <p:custDataLst>
                <p:tags r:id="rId53"/>
              </p:custDataLst>
            </p:nvPr>
          </p:nvSpPr>
          <p:spPr bwMode="auto">
            <a:xfrm>
              <a:off x="4656" y="3696"/>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d</a:t>
              </a:r>
              <a:endParaRPr kumimoji="1" lang="en-US" altLang="zh-CN" sz="2400">
                <a:solidFill>
                  <a:schemeClr val="dk1"/>
                </a:solidFill>
                <a:latin typeface="Times New Roman" panose="02020603050405020304" pitchFamily="18" charset="0"/>
                <a:ea typeface="宋体" panose="02010600030101010101" pitchFamily="2" charset="-122"/>
              </a:endParaRPr>
            </a:p>
          </p:txBody>
        </p:sp>
        <p:cxnSp>
          <p:nvCxnSpPr>
            <p:cNvPr id="123961" name="AutoShape 57"/>
            <p:cNvCxnSpPr>
              <a:cxnSpLocks noChangeShapeType="1"/>
              <a:stCxn id="123949" idx="3"/>
              <a:endCxn id="123950" idx="7"/>
            </p:cNvCxnSpPr>
            <p:nvPr>
              <p:custDataLst>
                <p:tags r:id="rId54"/>
              </p:custDataLst>
            </p:nvPr>
          </p:nvCxnSpPr>
          <p:spPr bwMode="auto">
            <a:xfrm flipH="1">
              <a:off x="4141" y="2173"/>
              <a:ext cx="118" cy="214"/>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62" name="AutoShape 58"/>
            <p:cNvCxnSpPr>
              <a:cxnSpLocks noChangeShapeType="1"/>
              <a:stCxn id="123950" idx="3"/>
              <a:endCxn id="123951" idx="7"/>
            </p:cNvCxnSpPr>
            <p:nvPr>
              <p:custDataLst>
                <p:tags r:id="rId55"/>
              </p:custDataLst>
            </p:nvPr>
          </p:nvCxnSpPr>
          <p:spPr bwMode="auto">
            <a:xfrm flipH="1">
              <a:off x="3709" y="2557"/>
              <a:ext cx="262" cy="214"/>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63" name="AutoShape 59"/>
            <p:cNvCxnSpPr>
              <a:cxnSpLocks noChangeShapeType="1"/>
              <a:stCxn id="123951" idx="3"/>
              <a:endCxn id="123953" idx="7"/>
            </p:cNvCxnSpPr>
            <p:nvPr>
              <p:custDataLst>
                <p:tags r:id="rId56"/>
              </p:custDataLst>
            </p:nvPr>
          </p:nvCxnSpPr>
          <p:spPr bwMode="auto">
            <a:xfrm flipH="1">
              <a:off x="3373" y="2941"/>
              <a:ext cx="166" cy="262"/>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64" name="AutoShape 60"/>
            <p:cNvCxnSpPr>
              <a:cxnSpLocks noChangeShapeType="1"/>
              <a:stCxn id="123953" idx="4"/>
              <a:endCxn id="123957" idx="0"/>
            </p:cNvCxnSpPr>
            <p:nvPr>
              <p:custDataLst>
                <p:tags r:id="rId57"/>
              </p:custDataLst>
            </p:nvPr>
          </p:nvCxnSpPr>
          <p:spPr bwMode="auto">
            <a:xfrm flipH="1">
              <a:off x="3144" y="3408"/>
              <a:ext cx="144" cy="288"/>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65" name="AutoShape 61"/>
            <p:cNvCxnSpPr>
              <a:cxnSpLocks noChangeShapeType="1"/>
              <a:stCxn id="123951" idx="5"/>
              <a:endCxn id="123954" idx="1"/>
            </p:cNvCxnSpPr>
            <p:nvPr>
              <p:custDataLst>
                <p:tags r:id="rId58"/>
              </p:custDataLst>
            </p:nvPr>
          </p:nvCxnSpPr>
          <p:spPr bwMode="auto">
            <a:xfrm>
              <a:off x="3709" y="2941"/>
              <a:ext cx="166" cy="262"/>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66" name="AutoShape 62"/>
            <p:cNvCxnSpPr>
              <a:cxnSpLocks noChangeShapeType="1"/>
              <a:stCxn id="123953" idx="5"/>
              <a:endCxn id="123958" idx="0"/>
            </p:cNvCxnSpPr>
            <p:nvPr>
              <p:custDataLst>
                <p:tags r:id="rId59"/>
              </p:custDataLst>
            </p:nvPr>
          </p:nvCxnSpPr>
          <p:spPr bwMode="auto">
            <a:xfrm>
              <a:off x="3373" y="3373"/>
              <a:ext cx="155" cy="323"/>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67" name="AutoShape 63"/>
            <p:cNvCxnSpPr>
              <a:cxnSpLocks noChangeShapeType="1"/>
              <a:stCxn id="123954" idx="3"/>
              <a:endCxn id="123958" idx="7"/>
            </p:cNvCxnSpPr>
            <p:nvPr>
              <p:custDataLst>
                <p:tags r:id="rId60"/>
              </p:custDataLst>
            </p:nvPr>
          </p:nvCxnSpPr>
          <p:spPr bwMode="auto">
            <a:xfrm flipH="1">
              <a:off x="3613" y="3373"/>
              <a:ext cx="262" cy="358"/>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68" name="AutoShape 64"/>
            <p:cNvCxnSpPr>
              <a:cxnSpLocks noChangeShapeType="1"/>
              <a:stCxn id="123954" idx="6"/>
              <a:endCxn id="123955" idx="2"/>
            </p:cNvCxnSpPr>
            <p:nvPr>
              <p:custDataLst>
                <p:tags r:id="rId61"/>
              </p:custDataLst>
            </p:nvPr>
          </p:nvCxnSpPr>
          <p:spPr bwMode="auto">
            <a:xfrm>
              <a:off x="4080" y="3288"/>
              <a:ext cx="192" cy="0"/>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69" name="AutoShape 65"/>
            <p:cNvCxnSpPr>
              <a:cxnSpLocks noChangeShapeType="1"/>
              <a:stCxn id="123950" idx="5"/>
              <a:endCxn id="123952" idx="1"/>
            </p:cNvCxnSpPr>
            <p:nvPr>
              <p:custDataLst>
                <p:tags r:id="rId62"/>
              </p:custDataLst>
            </p:nvPr>
          </p:nvCxnSpPr>
          <p:spPr bwMode="auto">
            <a:xfrm>
              <a:off x="4141" y="2557"/>
              <a:ext cx="358" cy="262"/>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70" name="AutoShape 66"/>
            <p:cNvCxnSpPr>
              <a:cxnSpLocks noChangeShapeType="1"/>
              <a:stCxn id="123952" idx="3"/>
              <a:endCxn id="123955" idx="0"/>
            </p:cNvCxnSpPr>
            <p:nvPr>
              <p:custDataLst>
                <p:tags r:id="rId63"/>
              </p:custDataLst>
            </p:nvPr>
          </p:nvCxnSpPr>
          <p:spPr bwMode="auto">
            <a:xfrm flipH="1">
              <a:off x="4392" y="2989"/>
              <a:ext cx="107" cy="179"/>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71" name="AutoShape 67"/>
            <p:cNvCxnSpPr>
              <a:cxnSpLocks noChangeShapeType="1"/>
              <a:stCxn id="123955" idx="3"/>
              <a:endCxn id="123959" idx="0"/>
            </p:cNvCxnSpPr>
            <p:nvPr>
              <p:custDataLst>
                <p:tags r:id="rId64"/>
              </p:custDataLst>
            </p:nvPr>
          </p:nvCxnSpPr>
          <p:spPr bwMode="auto">
            <a:xfrm flipH="1">
              <a:off x="4152" y="3373"/>
              <a:ext cx="155" cy="323"/>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72" name="AutoShape 68"/>
            <p:cNvCxnSpPr>
              <a:cxnSpLocks noChangeShapeType="1"/>
              <a:stCxn id="123955" idx="5"/>
              <a:endCxn id="123960" idx="1"/>
            </p:cNvCxnSpPr>
            <p:nvPr>
              <p:custDataLst>
                <p:tags r:id="rId65"/>
              </p:custDataLst>
            </p:nvPr>
          </p:nvCxnSpPr>
          <p:spPr bwMode="auto">
            <a:xfrm>
              <a:off x="4477" y="3373"/>
              <a:ext cx="214" cy="358"/>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73" name="AutoShape 69"/>
            <p:cNvCxnSpPr>
              <a:cxnSpLocks noChangeShapeType="1"/>
              <a:stCxn id="123952" idx="5"/>
              <a:endCxn id="123956" idx="1"/>
            </p:cNvCxnSpPr>
            <p:nvPr>
              <p:custDataLst>
                <p:tags r:id="rId66"/>
              </p:custDataLst>
            </p:nvPr>
          </p:nvCxnSpPr>
          <p:spPr bwMode="auto">
            <a:xfrm>
              <a:off x="4669" y="2989"/>
              <a:ext cx="358" cy="262"/>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74" name="AutoShape 70"/>
            <p:cNvCxnSpPr>
              <a:cxnSpLocks noChangeShapeType="1"/>
              <a:stCxn id="123949" idx="5"/>
              <a:endCxn id="123952" idx="0"/>
            </p:cNvCxnSpPr>
            <p:nvPr>
              <p:custDataLst>
                <p:tags r:id="rId67"/>
              </p:custDataLst>
            </p:nvPr>
          </p:nvCxnSpPr>
          <p:spPr bwMode="auto">
            <a:xfrm>
              <a:off x="4429" y="2173"/>
              <a:ext cx="155" cy="611"/>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975" name="Freeform 71"/>
          <p:cNvSpPr/>
          <p:nvPr>
            <p:custDataLst>
              <p:tags r:id="rId68"/>
            </p:custDataLst>
          </p:nvPr>
        </p:nvSpPr>
        <p:spPr bwMode="auto">
          <a:xfrm>
            <a:off x="3792339" y="2827511"/>
            <a:ext cx="1308100" cy="1296987"/>
          </a:xfrm>
          <a:custGeom>
            <a:avLst/>
            <a:gdLst>
              <a:gd name="T0" fmla="*/ 272 w 824"/>
              <a:gd name="T1" fmla="*/ 53 h 885"/>
              <a:gd name="T2" fmla="*/ 136 w 824"/>
              <a:gd name="T3" fmla="*/ 235 h 885"/>
              <a:gd name="T4" fmla="*/ 45 w 824"/>
              <a:gd name="T5" fmla="*/ 462 h 885"/>
              <a:gd name="T6" fmla="*/ 45 w 824"/>
              <a:gd name="T7" fmla="*/ 779 h 885"/>
              <a:gd name="T8" fmla="*/ 318 w 824"/>
              <a:gd name="T9" fmla="*/ 870 h 885"/>
              <a:gd name="T10" fmla="*/ 590 w 824"/>
              <a:gd name="T11" fmla="*/ 870 h 885"/>
              <a:gd name="T12" fmla="*/ 771 w 824"/>
              <a:gd name="T13" fmla="*/ 779 h 885"/>
              <a:gd name="T14" fmla="*/ 817 w 824"/>
              <a:gd name="T15" fmla="*/ 643 h 885"/>
              <a:gd name="T16" fmla="*/ 726 w 824"/>
              <a:gd name="T17" fmla="*/ 462 h 885"/>
              <a:gd name="T18" fmla="*/ 680 w 824"/>
              <a:gd name="T19" fmla="*/ 326 h 885"/>
              <a:gd name="T20" fmla="*/ 544 w 824"/>
              <a:gd name="T21" fmla="*/ 53 h 885"/>
              <a:gd name="T22" fmla="*/ 408 w 824"/>
              <a:gd name="T23" fmla="*/ 8 h 885"/>
              <a:gd name="T24" fmla="*/ 318 w 824"/>
              <a:gd name="T25" fmla="*/ 8 h 885"/>
              <a:gd name="T26" fmla="*/ 272 w 824"/>
              <a:gd name="T27" fmla="*/ 53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cap="flat" cmpd="sng">
            <a:solidFill>
              <a:srgbClr val="FF00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23976" name="Freeform 72"/>
          <p:cNvSpPr/>
          <p:nvPr>
            <p:custDataLst>
              <p:tags r:id="rId69"/>
            </p:custDataLst>
          </p:nvPr>
        </p:nvSpPr>
        <p:spPr bwMode="auto">
          <a:xfrm>
            <a:off x="4828977" y="2179811"/>
            <a:ext cx="1152525" cy="1260475"/>
          </a:xfrm>
          <a:custGeom>
            <a:avLst/>
            <a:gdLst>
              <a:gd name="T0" fmla="*/ 272 w 824"/>
              <a:gd name="T1" fmla="*/ 53 h 885"/>
              <a:gd name="T2" fmla="*/ 136 w 824"/>
              <a:gd name="T3" fmla="*/ 235 h 885"/>
              <a:gd name="T4" fmla="*/ 45 w 824"/>
              <a:gd name="T5" fmla="*/ 462 h 885"/>
              <a:gd name="T6" fmla="*/ 45 w 824"/>
              <a:gd name="T7" fmla="*/ 779 h 885"/>
              <a:gd name="T8" fmla="*/ 318 w 824"/>
              <a:gd name="T9" fmla="*/ 870 h 885"/>
              <a:gd name="T10" fmla="*/ 590 w 824"/>
              <a:gd name="T11" fmla="*/ 870 h 885"/>
              <a:gd name="T12" fmla="*/ 771 w 824"/>
              <a:gd name="T13" fmla="*/ 779 h 885"/>
              <a:gd name="T14" fmla="*/ 817 w 824"/>
              <a:gd name="T15" fmla="*/ 643 h 885"/>
              <a:gd name="T16" fmla="*/ 726 w 824"/>
              <a:gd name="T17" fmla="*/ 462 h 885"/>
              <a:gd name="T18" fmla="*/ 680 w 824"/>
              <a:gd name="T19" fmla="*/ 326 h 885"/>
              <a:gd name="T20" fmla="*/ 544 w 824"/>
              <a:gd name="T21" fmla="*/ 53 h 885"/>
              <a:gd name="T22" fmla="*/ 408 w 824"/>
              <a:gd name="T23" fmla="*/ 8 h 885"/>
              <a:gd name="T24" fmla="*/ 318 w 824"/>
              <a:gd name="T25" fmla="*/ 8 h 885"/>
              <a:gd name="T26" fmla="*/ 272 w 824"/>
              <a:gd name="T27" fmla="*/ 53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cap="flat" cmpd="sng">
            <a:solidFill>
              <a:srgbClr val="FF00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23977" name="Freeform 73"/>
          <p:cNvSpPr/>
          <p:nvPr>
            <p:custDataLst>
              <p:tags r:id="rId70"/>
            </p:custDataLst>
          </p:nvPr>
        </p:nvSpPr>
        <p:spPr bwMode="auto">
          <a:xfrm>
            <a:off x="6413302" y="1632123"/>
            <a:ext cx="1195387" cy="1266825"/>
          </a:xfrm>
          <a:custGeom>
            <a:avLst/>
            <a:gdLst>
              <a:gd name="T0" fmla="*/ 272 w 824"/>
              <a:gd name="T1" fmla="*/ 53 h 885"/>
              <a:gd name="T2" fmla="*/ 136 w 824"/>
              <a:gd name="T3" fmla="*/ 235 h 885"/>
              <a:gd name="T4" fmla="*/ 45 w 824"/>
              <a:gd name="T5" fmla="*/ 462 h 885"/>
              <a:gd name="T6" fmla="*/ 45 w 824"/>
              <a:gd name="T7" fmla="*/ 779 h 885"/>
              <a:gd name="T8" fmla="*/ 318 w 824"/>
              <a:gd name="T9" fmla="*/ 870 h 885"/>
              <a:gd name="T10" fmla="*/ 590 w 824"/>
              <a:gd name="T11" fmla="*/ 870 h 885"/>
              <a:gd name="T12" fmla="*/ 771 w 824"/>
              <a:gd name="T13" fmla="*/ 779 h 885"/>
              <a:gd name="T14" fmla="*/ 817 w 824"/>
              <a:gd name="T15" fmla="*/ 643 h 885"/>
              <a:gd name="T16" fmla="*/ 726 w 824"/>
              <a:gd name="T17" fmla="*/ 462 h 885"/>
              <a:gd name="T18" fmla="*/ 680 w 824"/>
              <a:gd name="T19" fmla="*/ 326 h 885"/>
              <a:gd name="T20" fmla="*/ 544 w 824"/>
              <a:gd name="T21" fmla="*/ 53 h 885"/>
              <a:gd name="T22" fmla="*/ 408 w 824"/>
              <a:gd name="T23" fmla="*/ 8 h 885"/>
              <a:gd name="T24" fmla="*/ 318 w 824"/>
              <a:gd name="T25" fmla="*/ 8 h 885"/>
              <a:gd name="T26" fmla="*/ 272 w 824"/>
              <a:gd name="T27" fmla="*/ 53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cap="flat" cmpd="sng">
            <a:solidFill>
              <a:srgbClr val="FF00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23978" name="Freeform 74"/>
          <p:cNvSpPr/>
          <p:nvPr>
            <p:custDataLst>
              <p:tags r:id="rId71"/>
            </p:custDataLst>
          </p:nvPr>
        </p:nvSpPr>
        <p:spPr bwMode="auto">
          <a:xfrm>
            <a:off x="4800402" y="1532111"/>
            <a:ext cx="1800225" cy="1979612"/>
          </a:xfrm>
          <a:custGeom>
            <a:avLst/>
            <a:gdLst>
              <a:gd name="T0" fmla="*/ 272 w 824"/>
              <a:gd name="T1" fmla="*/ 53 h 885"/>
              <a:gd name="T2" fmla="*/ 136 w 824"/>
              <a:gd name="T3" fmla="*/ 235 h 885"/>
              <a:gd name="T4" fmla="*/ 45 w 824"/>
              <a:gd name="T5" fmla="*/ 462 h 885"/>
              <a:gd name="T6" fmla="*/ 45 w 824"/>
              <a:gd name="T7" fmla="*/ 779 h 885"/>
              <a:gd name="T8" fmla="*/ 318 w 824"/>
              <a:gd name="T9" fmla="*/ 870 h 885"/>
              <a:gd name="T10" fmla="*/ 590 w 824"/>
              <a:gd name="T11" fmla="*/ 870 h 885"/>
              <a:gd name="T12" fmla="*/ 771 w 824"/>
              <a:gd name="T13" fmla="*/ 779 h 885"/>
              <a:gd name="T14" fmla="*/ 817 w 824"/>
              <a:gd name="T15" fmla="*/ 643 h 885"/>
              <a:gd name="T16" fmla="*/ 726 w 824"/>
              <a:gd name="T17" fmla="*/ 462 h 885"/>
              <a:gd name="T18" fmla="*/ 680 w 824"/>
              <a:gd name="T19" fmla="*/ 326 h 885"/>
              <a:gd name="T20" fmla="*/ 544 w 824"/>
              <a:gd name="T21" fmla="*/ 53 h 885"/>
              <a:gd name="T22" fmla="*/ 408 w 824"/>
              <a:gd name="T23" fmla="*/ 8 h 885"/>
              <a:gd name="T24" fmla="*/ 318 w 824"/>
              <a:gd name="T25" fmla="*/ 8 h 885"/>
              <a:gd name="T26" fmla="*/ 272 w 824"/>
              <a:gd name="T27" fmla="*/ 53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cap="flat" cmpd="sng">
            <a:solidFill>
              <a:schemeClr val="folHlink"/>
            </a:solidFill>
            <a:prstDash val="dash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23979" name="Freeform 75"/>
          <p:cNvSpPr/>
          <p:nvPr>
            <p:custDataLst>
              <p:tags r:id="rId72"/>
            </p:custDataLst>
          </p:nvPr>
        </p:nvSpPr>
        <p:spPr bwMode="auto">
          <a:xfrm>
            <a:off x="6384727" y="1027286"/>
            <a:ext cx="2087562" cy="1979612"/>
          </a:xfrm>
          <a:custGeom>
            <a:avLst/>
            <a:gdLst>
              <a:gd name="T0" fmla="*/ 272 w 824"/>
              <a:gd name="T1" fmla="*/ 53 h 885"/>
              <a:gd name="T2" fmla="*/ 136 w 824"/>
              <a:gd name="T3" fmla="*/ 235 h 885"/>
              <a:gd name="T4" fmla="*/ 45 w 824"/>
              <a:gd name="T5" fmla="*/ 462 h 885"/>
              <a:gd name="T6" fmla="*/ 45 w 824"/>
              <a:gd name="T7" fmla="*/ 779 h 885"/>
              <a:gd name="T8" fmla="*/ 318 w 824"/>
              <a:gd name="T9" fmla="*/ 870 h 885"/>
              <a:gd name="T10" fmla="*/ 590 w 824"/>
              <a:gd name="T11" fmla="*/ 870 h 885"/>
              <a:gd name="T12" fmla="*/ 771 w 824"/>
              <a:gd name="T13" fmla="*/ 779 h 885"/>
              <a:gd name="T14" fmla="*/ 817 w 824"/>
              <a:gd name="T15" fmla="*/ 643 h 885"/>
              <a:gd name="T16" fmla="*/ 726 w 824"/>
              <a:gd name="T17" fmla="*/ 462 h 885"/>
              <a:gd name="T18" fmla="*/ 680 w 824"/>
              <a:gd name="T19" fmla="*/ 326 h 885"/>
              <a:gd name="T20" fmla="*/ 544 w 824"/>
              <a:gd name="T21" fmla="*/ 53 h 885"/>
              <a:gd name="T22" fmla="*/ 408 w 824"/>
              <a:gd name="T23" fmla="*/ 8 h 885"/>
              <a:gd name="T24" fmla="*/ 318 w 824"/>
              <a:gd name="T25" fmla="*/ 8 h 885"/>
              <a:gd name="T26" fmla="*/ 272 w 824"/>
              <a:gd name="T27" fmla="*/ 53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cap="flat" cmpd="sng">
            <a:solidFill>
              <a:schemeClr val="folHlink"/>
            </a:solidFill>
            <a:prstDash val="dash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23980" name="Text Box 76"/>
          <p:cNvSpPr txBox="1">
            <a:spLocks noChangeArrowheads="1"/>
          </p:cNvSpPr>
          <p:nvPr>
            <p:custDataLst>
              <p:tags r:id="rId73"/>
            </p:custDataLst>
          </p:nvPr>
        </p:nvSpPr>
        <p:spPr bwMode="auto">
          <a:xfrm>
            <a:off x="4079677" y="4195936"/>
            <a:ext cx="64262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dk1"/>
                </a:solidFill>
                <a:latin typeface="Times New Roman" panose="02020603050405020304" pitchFamily="18" charset="0"/>
                <a:cs typeface="Times New Roman" panose="02020603050405020304" pitchFamily="18" charset="0"/>
              </a:rPr>
              <a:t>c+d</a:t>
            </a:r>
            <a:endParaRPr lang="en-US" altLang="zh-CN" sz="2400">
              <a:solidFill>
                <a:schemeClr val="dk1"/>
              </a:solidFill>
              <a:latin typeface="Times New Roman" panose="02020603050405020304" pitchFamily="18" charset="0"/>
              <a:cs typeface="Times New Roman" panose="02020603050405020304" pitchFamily="18" charset="0"/>
            </a:endParaRPr>
          </a:p>
        </p:txBody>
      </p:sp>
      <p:sp>
        <p:nvSpPr>
          <p:cNvPr id="123981" name="Text Box 77"/>
          <p:cNvSpPr txBox="1">
            <a:spLocks noChangeArrowheads="1"/>
          </p:cNvSpPr>
          <p:nvPr>
            <p:custDataLst>
              <p:tags r:id="rId74"/>
            </p:custDataLst>
          </p:nvPr>
        </p:nvSpPr>
        <p:spPr bwMode="auto">
          <a:xfrm>
            <a:off x="8400852" y="1674986"/>
            <a:ext cx="11334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dk1"/>
                </a:solidFill>
                <a:latin typeface="Times New Roman" panose="02020603050405020304" pitchFamily="18" charset="0"/>
                <a:cs typeface="Times New Roman" panose="02020603050405020304" pitchFamily="18" charset="0"/>
              </a:rPr>
              <a:t>(c+d)*e</a:t>
            </a:r>
            <a:endParaRPr lang="en-US" altLang="zh-CN" sz="2400">
              <a:solidFill>
                <a:schemeClr val="dk1"/>
              </a:solidFill>
              <a:latin typeface="Times New Roman" panose="02020603050405020304" pitchFamily="18" charset="0"/>
              <a:cs typeface="Times New Roman" panose="02020603050405020304" pitchFamily="18" charset="0"/>
            </a:endParaRPr>
          </a:p>
        </p:txBody>
      </p:sp>
      <p:sp>
        <p:nvSpPr>
          <p:cNvPr id="123982" name="Text Box 78"/>
          <p:cNvSpPr txBox="1">
            <a:spLocks noChangeArrowheads="1"/>
          </p:cNvSpPr>
          <p:nvPr>
            <p:custDataLst>
              <p:tags r:id="rId75"/>
            </p:custDataLst>
          </p:nvPr>
        </p:nvSpPr>
        <p:spPr bwMode="auto">
          <a:xfrm>
            <a:off x="5448102" y="3619673"/>
            <a:ext cx="11334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dk1"/>
                </a:solidFill>
                <a:latin typeface="Times New Roman" panose="02020603050405020304" pitchFamily="18" charset="0"/>
                <a:cs typeface="Times New Roman" panose="02020603050405020304" pitchFamily="18" charset="0"/>
              </a:rPr>
              <a:t>(c+d)*e</a:t>
            </a:r>
            <a:endParaRPr lang="en-US" altLang="zh-CN" sz="2400">
              <a:solidFill>
                <a:schemeClr val="dk1"/>
              </a:solidFill>
              <a:latin typeface="Times New Roman" panose="02020603050405020304" pitchFamily="18" charset="0"/>
              <a:cs typeface="Times New Roman" panose="02020603050405020304" pitchFamily="18" charset="0"/>
            </a:endParaRPr>
          </a:p>
        </p:txBody>
      </p:sp>
      <p:sp>
        <p:nvSpPr>
          <p:cNvPr id="3" name="矩形 2"/>
          <p:cNvSpPr/>
          <p:nvPr/>
        </p:nvSpPr>
        <p:spPr>
          <a:xfrm>
            <a:off x="1776320" y="97468"/>
            <a:ext cx="7200000" cy="521970"/>
          </a:xfrm>
          <a:prstGeom prst="rect">
            <a:avLst/>
          </a:prstGeom>
        </p:spPr>
        <p:txBody>
          <a:bodyPr wrap="square">
            <a:spAutoFit/>
          </a:bodyPr>
          <a:lstStyle/>
          <a:p>
            <a:pPr lvl="0"/>
            <a:r>
              <a:rPr kumimoji="1" lang="en-US" altLang="zh-CN" sz="2800" b="1" dirty="0">
                <a:solidFill>
                  <a:srgbClr val="FF0000"/>
                </a:solidFill>
                <a:latin typeface="Times New Roman" panose="02020603050405020304" pitchFamily="18" charset="0"/>
                <a:cs typeface="Times New Roman" panose="02020603050405020304" pitchFamily="18" charset="0"/>
              </a:rPr>
              <a:t>((</a:t>
            </a:r>
            <a:r>
              <a:rPr kumimoji="1" lang="en-US" altLang="zh-CN" sz="2800" b="1" dirty="0" err="1">
                <a:solidFill>
                  <a:srgbClr val="FF0000"/>
                </a:solidFill>
                <a:latin typeface="Times New Roman" panose="02020603050405020304" pitchFamily="18" charset="0"/>
                <a:cs typeface="Times New Roman" panose="02020603050405020304" pitchFamily="18" charset="0"/>
              </a:rPr>
              <a:t>a+b</a:t>
            </a:r>
            <a:r>
              <a:rPr kumimoji="1" lang="en-US" altLang="zh-CN" sz="2800" b="1" dirty="0">
                <a:solidFill>
                  <a:srgbClr val="FF0000"/>
                </a:solidFill>
                <a:latin typeface="Times New Roman" panose="02020603050405020304" pitchFamily="18" charset="0"/>
                <a:cs typeface="Times New Roman" panose="02020603050405020304" pitchFamily="18" charset="0"/>
              </a:rPr>
              <a:t>)*(b*(</a:t>
            </a:r>
            <a:r>
              <a:rPr kumimoji="1" lang="en-US" altLang="zh-CN" sz="2800" b="1" dirty="0" err="1">
                <a:solidFill>
                  <a:srgbClr val="FF0000"/>
                </a:solidFill>
                <a:latin typeface="Times New Roman" panose="02020603050405020304" pitchFamily="18" charset="0"/>
                <a:cs typeface="Times New Roman" panose="02020603050405020304" pitchFamily="18" charset="0"/>
              </a:rPr>
              <a:t>c+d</a:t>
            </a:r>
            <a:r>
              <a:rPr kumimoji="1" lang="en-US" altLang="zh-CN" sz="2800" b="1" dirty="0">
                <a:solidFill>
                  <a:srgbClr val="FF0000"/>
                </a:solidFill>
                <a:latin typeface="Times New Roman" panose="02020603050405020304" pitchFamily="18" charset="0"/>
                <a:cs typeface="Times New Roman" panose="02020603050405020304" pitchFamily="18" charset="0"/>
              </a:rPr>
              <a:t>))+(</a:t>
            </a:r>
            <a:r>
              <a:rPr kumimoji="1" lang="en-US" altLang="zh-CN" sz="2800" b="1" dirty="0" err="1">
                <a:solidFill>
                  <a:srgbClr val="FF0000"/>
                </a:solidFill>
                <a:latin typeface="Times New Roman" panose="02020603050405020304" pitchFamily="18" charset="0"/>
                <a:cs typeface="Times New Roman" panose="02020603050405020304" pitchFamily="18" charset="0"/>
              </a:rPr>
              <a:t>c+d</a:t>
            </a:r>
            <a:r>
              <a:rPr kumimoji="1" lang="en-US" altLang="zh-CN" sz="2800" b="1" dirty="0">
                <a:solidFill>
                  <a:srgbClr val="FF0000"/>
                </a:solidFill>
                <a:latin typeface="Times New Roman" panose="02020603050405020304" pitchFamily="18" charset="0"/>
                <a:cs typeface="Times New Roman" panose="02020603050405020304" pitchFamily="18" charset="0"/>
              </a:rPr>
              <a:t>)*e)*((</a:t>
            </a:r>
            <a:r>
              <a:rPr kumimoji="1" lang="en-US" altLang="zh-CN" sz="2800" b="1" dirty="0" err="1">
                <a:solidFill>
                  <a:srgbClr val="FF0000"/>
                </a:solidFill>
                <a:latin typeface="Times New Roman" panose="02020603050405020304" pitchFamily="18" charset="0"/>
                <a:cs typeface="Times New Roman" panose="02020603050405020304" pitchFamily="18" charset="0"/>
              </a:rPr>
              <a:t>c+d</a:t>
            </a:r>
            <a:r>
              <a:rPr kumimoji="1" lang="en-US" altLang="zh-CN" sz="2800" b="1" dirty="0">
                <a:solidFill>
                  <a:srgbClr val="FF0000"/>
                </a:solidFill>
                <a:latin typeface="Times New Roman" panose="02020603050405020304" pitchFamily="18" charset="0"/>
                <a:cs typeface="Times New Roman" panose="02020603050405020304" pitchFamily="18" charset="0"/>
              </a:rPr>
              <a:t>)*e)</a:t>
            </a:r>
            <a:endParaRPr kumimoji="1" lang="en-US" altLang="zh-CN"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3975"/>
                                        </p:tgtEl>
                                        <p:attrNameLst>
                                          <p:attrName>style.visibility</p:attrName>
                                        </p:attrNameLst>
                                      </p:cBhvr>
                                      <p:to>
                                        <p:strVal val="visible"/>
                                      </p:to>
                                    </p:set>
                                    <p:animEffect transition="in" filter="fade">
                                      <p:cBhvr>
                                        <p:cTn id="7" dur="1000"/>
                                        <p:tgtEl>
                                          <p:spTgt spid="123975"/>
                                        </p:tgtEl>
                                      </p:cBhvr>
                                    </p:animEffect>
                                    <p:anim calcmode="lin" valueType="num">
                                      <p:cBhvr>
                                        <p:cTn id="8" dur="1000" fill="hold"/>
                                        <p:tgtEl>
                                          <p:spTgt spid="123975"/>
                                        </p:tgtEl>
                                        <p:attrNameLst>
                                          <p:attrName>ppt_x</p:attrName>
                                        </p:attrNameLst>
                                      </p:cBhvr>
                                      <p:tavLst>
                                        <p:tav tm="0">
                                          <p:val>
                                            <p:strVal val="#ppt_x"/>
                                          </p:val>
                                        </p:tav>
                                        <p:tav tm="100000">
                                          <p:val>
                                            <p:strVal val="#ppt_x"/>
                                          </p:val>
                                        </p:tav>
                                      </p:tavLst>
                                    </p:anim>
                                    <p:anim calcmode="lin" valueType="num">
                                      <p:cBhvr>
                                        <p:cTn id="9" dur="1000" fill="hold"/>
                                        <p:tgtEl>
                                          <p:spTgt spid="12397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3980"/>
                                        </p:tgtEl>
                                        <p:attrNameLst>
                                          <p:attrName>style.visibility</p:attrName>
                                        </p:attrNameLst>
                                      </p:cBhvr>
                                      <p:to>
                                        <p:strVal val="visible"/>
                                      </p:to>
                                    </p:set>
                                    <p:animEffect transition="in" filter="fade">
                                      <p:cBhvr>
                                        <p:cTn id="12" dur="1000"/>
                                        <p:tgtEl>
                                          <p:spTgt spid="123980"/>
                                        </p:tgtEl>
                                      </p:cBhvr>
                                    </p:animEffect>
                                    <p:anim calcmode="lin" valueType="num">
                                      <p:cBhvr>
                                        <p:cTn id="13" dur="1000" fill="hold"/>
                                        <p:tgtEl>
                                          <p:spTgt spid="123980"/>
                                        </p:tgtEl>
                                        <p:attrNameLst>
                                          <p:attrName>ppt_x</p:attrName>
                                        </p:attrNameLst>
                                      </p:cBhvr>
                                      <p:tavLst>
                                        <p:tav tm="0">
                                          <p:val>
                                            <p:strVal val="#ppt_x"/>
                                          </p:val>
                                        </p:tav>
                                        <p:tav tm="100000">
                                          <p:val>
                                            <p:strVal val="#ppt_x"/>
                                          </p:val>
                                        </p:tav>
                                      </p:tavLst>
                                    </p:anim>
                                    <p:anim calcmode="lin" valueType="num">
                                      <p:cBhvr>
                                        <p:cTn id="14" dur="1000" fill="hold"/>
                                        <p:tgtEl>
                                          <p:spTgt spid="1239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3978"/>
                                        </p:tgtEl>
                                        <p:attrNameLst>
                                          <p:attrName>style.visibility</p:attrName>
                                        </p:attrNameLst>
                                      </p:cBhvr>
                                      <p:to>
                                        <p:strVal val="visible"/>
                                      </p:to>
                                    </p:set>
                                    <p:animEffect transition="in" filter="fade">
                                      <p:cBhvr>
                                        <p:cTn id="19" dur="1000"/>
                                        <p:tgtEl>
                                          <p:spTgt spid="123978"/>
                                        </p:tgtEl>
                                      </p:cBhvr>
                                    </p:animEffect>
                                    <p:anim calcmode="lin" valueType="num">
                                      <p:cBhvr>
                                        <p:cTn id="20" dur="1000" fill="hold"/>
                                        <p:tgtEl>
                                          <p:spTgt spid="123978"/>
                                        </p:tgtEl>
                                        <p:attrNameLst>
                                          <p:attrName>ppt_x</p:attrName>
                                        </p:attrNameLst>
                                      </p:cBhvr>
                                      <p:tavLst>
                                        <p:tav tm="0">
                                          <p:val>
                                            <p:strVal val="#ppt_x"/>
                                          </p:val>
                                        </p:tav>
                                        <p:tav tm="100000">
                                          <p:val>
                                            <p:strVal val="#ppt_x"/>
                                          </p:val>
                                        </p:tav>
                                      </p:tavLst>
                                    </p:anim>
                                    <p:anim calcmode="lin" valueType="num">
                                      <p:cBhvr>
                                        <p:cTn id="21" dur="1000" fill="hold"/>
                                        <p:tgtEl>
                                          <p:spTgt spid="12397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3976"/>
                                        </p:tgtEl>
                                        <p:attrNameLst>
                                          <p:attrName>style.visibility</p:attrName>
                                        </p:attrNameLst>
                                      </p:cBhvr>
                                      <p:to>
                                        <p:strVal val="visible"/>
                                      </p:to>
                                    </p:set>
                                    <p:animEffect transition="in" filter="fade">
                                      <p:cBhvr>
                                        <p:cTn id="24" dur="1000"/>
                                        <p:tgtEl>
                                          <p:spTgt spid="123976"/>
                                        </p:tgtEl>
                                      </p:cBhvr>
                                    </p:animEffect>
                                    <p:anim calcmode="lin" valueType="num">
                                      <p:cBhvr>
                                        <p:cTn id="25" dur="1000" fill="hold"/>
                                        <p:tgtEl>
                                          <p:spTgt spid="123976"/>
                                        </p:tgtEl>
                                        <p:attrNameLst>
                                          <p:attrName>ppt_x</p:attrName>
                                        </p:attrNameLst>
                                      </p:cBhvr>
                                      <p:tavLst>
                                        <p:tav tm="0">
                                          <p:val>
                                            <p:strVal val="#ppt_x"/>
                                          </p:val>
                                        </p:tav>
                                        <p:tav tm="100000">
                                          <p:val>
                                            <p:strVal val="#ppt_x"/>
                                          </p:val>
                                        </p:tav>
                                      </p:tavLst>
                                    </p:anim>
                                    <p:anim calcmode="lin" valueType="num">
                                      <p:cBhvr>
                                        <p:cTn id="26" dur="1000" fill="hold"/>
                                        <p:tgtEl>
                                          <p:spTgt spid="12397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3982"/>
                                        </p:tgtEl>
                                        <p:attrNameLst>
                                          <p:attrName>style.visibility</p:attrName>
                                        </p:attrNameLst>
                                      </p:cBhvr>
                                      <p:to>
                                        <p:strVal val="visible"/>
                                      </p:to>
                                    </p:set>
                                    <p:animEffect transition="in" filter="fade">
                                      <p:cBhvr>
                                        <p:cTn id="29" dur="1000"/>
                                        <p:tgtEl>
                                          <p:spTgt spid="123982"/>
                                        </p:tgtEl>
                                      </p:cBhvr>
                                    </p:animEffect>
                                    <p:anim calcmode="lin" valueType="num">
                                      <p:cBhvr>
                                        <p:cTn id="30" dur="1000" fill="hold"/>
                                        <p:tgtEl>
                                          <p:spTgt spid="123982"/>
                                        </p:tgtEl>
                                        <p:attrNameLst>
                                          <p:attrName>ppt_x</p:attrName>
                                        </p:attrNameLst>
                                      </p:cBhvr>
                                      <p:tavLst>
                                        <p:tav tm="0">
                                          <p:val>
                                            <p:strVal val="#ppt_x"/>
                                          </p:val>
                                        </p:tav>
                                        <p:tav tm="100000">
                                          <p:val>
                                            <p:strVal val="#ppt_x"/>
                                          </p:val>
                                        </p:tav>
                                      </p:tavLst>
                                    </p:anim>
                                    <p:anim calcmode="lin" valueType="num">
                                      <p:cBhvr>
                                        <p:cTn id="31" dur="1000" fill="hold"/>
                                        <p:tgtEl>
                                          <p:spTgt spid="12398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23977"/>
                                        </p:tgtEl>
                                        <p:attrNameLst>
                                          <p:attrName>style.visibility</p:attrName>
                                        </p:attrNameLst>
                                      </p:cBhvr>
                                      <p:to>
                                        <p:strVal val="visible"/>
                                      </p:to>
                                    </p:set>
                                    <p:animEffect transition="in" filter="fade">
                                      <p:cBhvr>
                                        <p:cTn id="36" dur="1000"/>
                                        <p:tgtEl>
                                          <p:spTgt spid="123977"/>
                                        </p:tgtEl>
                                      </p:cBhvr>
                                    </p:animEffect>
                                    <p:anim calcmode="lin" valueType="num">
                                      <p:cBhvr>
                                        <p:cTn id="37" dur="1000" fill="hold"/>
                                        <p:tgtEl>
                                          <p:spTgt spid="123977"/>
                                        </p:tgtEl>
                                        <p:attrNameLst>
                                          <p:attrName>ppt_x</p:attrName>
                                        </p:attrNameLst>
                                      </p:cBhvr>
                                      <p:tavLst>
                                        <p:tav tm="0">
                                          <p:val>
                                            <p:strVal val="#ppt_x"/>
                                          </p:val>
                                        </p:tav>
                                        <p:tav tm="100000">
                                          <p:val>
                                            <p:strVal val="#ppt_x"/>
                                          </p:val>
                                        </p:tav>
                                      </p:tavLst>
                                    </p:anim>
                                    <p:anim calcmode="lin" valueType="num">
                                      <p:cBhvr>
                                        <p:cTn id="38" dur="1000" fill="hold"/>
                                        <p:tgtEl>
                                          <p:spTgt spid="12397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3979"/>
                                        </p:tgtEl>
                                        <p:attrNameLst>
                                          <p:attrName>style.visibility</p:attrName>
                                        </p:attrNameLst>
                                      </p:cBhvr>
                                      <p:to>
                                        <p:strVal val="visible"/>
                                      </p:to>
                                    </p:set>
                                    <p:animEffect transition="in" filter="fade">
                                      <p:cBhvr>
                                        <p:cTn id="41" dur="1000"/>
                                        <p:tgtEl>
                                          <p:spTgt spid="123979"/>
                                        </p:tgtEl>
                                      </p:cBhvr>
                                    </p:animEffect>
                                    <p:anim calcmode="lin" valueType="num">
                                      <p:cBhvr>
                                        <p:cTn id="42" dur="1000" fill="hold"/>
                                        <p:tgtEl>
                                          <p:spTgt spid="123979"/>
                                        </p:tgtEl>
                                        <p:attrNameLst>
                                          <p:attrName>ppt_x</p:attrName>
                                        </p:attrNameLst>
                                      </p:cBhvr>
                                      <p:tavLst>
                                        <p:tav tm="0">
                                          <p:val>
                                            <p:strVal val="#ppt_x"/>
                                          </p:val>
                                        </p:tav>
                                        <p:tav tm="100000">
                                          <p:val>
                                            <p:strVal val="#ppt_x"/>
                                          </p:val>
                                        </p:tav>
                                      </p:tavLst>
                                    </p:anim>
                                    <p:anim calcmode="lin" valueType="num">
                                      <p:cBhvr>
                                        <p:cTn id="43" dur="1000" fill="hold"/>
                                        <p:tgtEl>
                                          <p:spTgt spid="12397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3981"/>
                                        </p:tgtEl>
                                        <p:attrNameLst>
                                          <p:attrName>style.visibility</p:attrName>
                                        </p:attrNameLst>
                                      </p:cBhvr>
                                      <p:to>
                                        <p:strVal val="visible"/>
                                      </p:to>
                                    </p:set>
                                    <p:animEffect transition="in" filter="fade">
                                      <p:cBhvr>
                                        <p:cTn id="46" dur="1000"/>
                                        <p:tgtEl>
                                          <p:spTgt spid="123981"/>
                                        </p:tgtEl>
                                      </p:cBhvr>
                                    </p:animEffect>
                                    <p:anim calcmode="lin" valueType="num">
                                      <p:cBhvr>
                                        <p:cTn id="47" dur="1000" fill="hold"/>
                                        <p:tgtEl>
                                          <p:spTgt spid="123981"/>
                                        </p:tgtEl>
                                        <p:attrNameLst>
                                          <p:attrName>ppt_x</p:attrName>
                                        </p:attrNameLst>
                                      </p:cBhvr>
                                      <p:tavLst>
                                        <p:tav tm="0">
                                          <p:val>
                                            <p:strVal val="#ppt_x"/>
                                          </p:val>
                                        </p:tav>
                                        <p:tav tm="100000">
                                          <p:val>
                                            <p:strVal val="#ppt_x"/>
                                          </p:val>
                                        </p:tav>
                                      </p:tavLst>
                                    </p:anim>
                                    <p:anim calcmode="lin" valueType="num">
                                      <p:cBhvr>
                                        <p:cTn id="48" dur="1000" fill="hold"/>
                                        <p:tgtEl>
                                          <p:spTgt spid="12398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23948"/>
                                        </p:tgtEl>
                                        <p:attrNameLst>
                                          <p:attrName>style.visibility</p:attrName>
                                        </p:attrNameLst>
                                      </p:cBhvr>
                                      <p:to>
                                        <p:strVal val="visible"/>
                                      </p:to>
                                    </p:set>
                                    <p:animEffect transition="in" filter="fade">
                                      <p:cBhvr>
                                        <p:cTn id="53" dur="1000"/>
                                        <p:tgtEl>
                                          <p:spTgt spid="123948"/>
                                        </p:tgtEl>
                                      </p:cBhvr>
                                    </p:animEffect>
                                    <p:anim calcmode="lin" valueType="num">
                                      <p:cBhvr>
                                        <p:cTn id="54" dur="1000" fill="hold"/>
                                        <p:tgtEl>
                                          <p:spTgt spid="123948"/>
                                        </p:tgtEl>
                                        <p:attrNameLst>
                                          <p:attrName>ppt_x</p:attrName>
                                        </p:attrNameLst>
                                      </p:cBhvr>
                                      <p:tavLst>
                                        <p:tav tm="0">
                                          <p:val>
                                            <p:strVal val="#ppt_x"/>
                                          </p:val>
                                        </p:tav>
                                        <p:tav tm="100000">
                                          <p:val>
                                            <p:strVal val="#ppt_x"/>
                                          </p:val>
                                        </p:tav>
                                      </p:tavLst>
                                    </p:anim>
                                    <p:anim calcmode="lin" valueType="num">
                                      <p:cBhvr>
                                        <p:cTn id="55" dur="1000" fill="hold"/>
                                        <p:tgtEl>
                                          <p:spTgt spid="1239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75" grpId="0" bldLvl="0" animBg="1"/>
      <p:bldP spid="123976" grpId="0" bldLvl="0" animBg="1"/>
      <p:bldP spid="123977" grpId="0" bldLvl="0" animBg="1"/>
      <p:bldP spid="123978" grpId="0" bldLvl="0" animBg="1"/>
      <p:bldP spid="123979" grpId="0" bldLvl="0" animBg="1"/>
      <p:bldP spid="123980" grpId="0" bldLvl="0" animBg="1"/>
      <p:bldP spid="123981" grpId="0" bldLvl="0" animBg="1"/>
      <p:bldP spid="12398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zh-CN">
                <a:solidFill>
                  <a:srgbClr val="000000"/>
                </a:solidFill>
              </a:rPr>
              <a:t>Examples</a:t>
            </a:r>
            <a:endParaRPr lang="en-US" altLang="zh-CN">
              <a:solidFill>
                <a:srgbClr val="000000"/>
              </a:solidFill>
            </a:endParaRPr>
          </a:p>
        </p:txBody>
      </p:sp>
      <p:sp>
        <p:nvSpPr>
          <p:cNvPr id="260099" name="Rectangle 3"/>
          <p:cNvSpPr>
            <a:spLocks noGrp="1" noChangeArrowheads="1"/>
          </p:cNvSpPr>
          <p:nvPr>
            <p:ph type="body" idx="1"/>
            <p:custDataLst>
              <p:tags r:id="rId1"/>
            </p:custDataLst>
          </p:nvPr>
        </p:nvSpPr>
        <p:spPr/>
        <p:txBody>
          <a:bodyPr/>
          <a:lstStyle/>
          <a:p>
            <a:r>
              <a:rPr lang="en-US" altLang="zh-CN" dirty="0">
                <a:solidFill>
                  <a:schemeClr val="dk1"/>
                </a:solidFill>
              </a:rPr>
              <a:t>Directed tree</a:t>
            </a:r>
            <a:endParaRPr lang="en-US" altLang="zh-CN" dirty="0">
              <a:solidFill>
                <a:schemeClr val="dk1"/>
              </a:solidFill>
            </a:endParaRPr>
          </a:p>
          <a:p>
            <a:r>
              <a:rPr lang="en-US" altLang="zh-CN" dirty="0">
                <a:solidFill>
                  <a:schemeClr val="dk1"/>
                </a:solidFill>
              </a:rPr>
              <a:t>DAG</a:t>
            </a:r>
            <a:endParaRPr lang="en-US" altLang="zh-CN" dirty="0">
              <a:solidFill>
                <a:schemeClr val="dk1"/>
              </a:solidFill>
            </a:endParaRPr>
          </a:p>
          <a:p>
            <a:r>
              <a:rPr lang="en-US" altLang="zh-CN" dirty="0">
                <a:solidFill>
                  <a:schemeClr val="dk1"/>
                </a:solidFill>
              </a:rPr>
              <a:t>Directed graph</a:t>
            </a:r>
            <a:endParaRPr lang="en-US" altLang="zh-CN" dirty="0">
              <a:solidFill>
                <a:schemeClr val="dk1"/>
              </a:solidFill>
            </a:endParaRPr>
          </a:p>
        </p:txBody>
      </p:sp>
      <p:grpSp>
        <p:nvGrpSpPr>
          <p:cNvPr id="2" name="组合 1"/>
          <p:cNvGrpSpPr/>
          <p:nvPr/>
        </p:nvGrpSpPr>
        <p:grpSpPr>
          <a:xfrm>
            <a:off x="2351088" y="3933825"/>
            <a:ext cx="1873250" cy="1981200"/>
            <a:chOff x="827088" y="3933825"/>
            <a:chExt cx="1873250" cy="1981200"/>
          </a:xfrm>
          <a:solidFill>
            <a:srgbClr val="00B0F0"/>
          </a:solidFill>
        </p:grpSpPr>
        <p:sp>
          <p:nvSpPr>
            <p:cNvPr id="260100" name="AutoShape 4"/>
            <p:cNvSpPr>
              <a:spLocks noChangeArrowheads="1"/>
            </p:cNvSpPr>
            <p:nvPr>
              <p:custDataLst>
                <p:tags r:id="rId2"/>
              </p:custDataLst>
            </p:nvPr>
          </p:nvSpPr>
          <p:spPr bwMode="auto">
            <a:xfrm>
              <a:off x="1835150" y="3933825"/>
              <a:ext cx="360363" cy="360363"/>
            </a:xfrm>
            <a:prstGeom prst="flowChartConnector">
              <a:avLst/>
            </a:prstGeom>
            <a:grp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0101" name="AutoShape 5"/>
            <p:cNvSpPr>
              <a:spLocks noChangeArrowheads="1"/>
            </p:cNvSpPr>
            <p:nvPr>
              <p:custDataLst>
                <p:tags r:id="rId3"/>
              </p:custDataLst>
            </p:nvPr>
          </p:nvSpPr>
          <p:spPr bwMode="auto">
            <a:xfrm>
              <a:off x="1330325" y="4687888"/>
              <a:ext cx="360363" cy="360362"/>
            </a:xfrm>
            <a:prstGeom prst="flowChartConnector">
              <a:avLst/>
            </a:prstGeom>
            <a:grp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0102" name="AutoShape 6"/>
            <p:cNvSpPr>
              <a:spLocks noChangeArrowheads="1"/>
            </p:cNvSpPr>
            <p:nvPr>
              <p:custDataLst>
                <p:tags r:id="rId4"/>
              </p:custDataLst>
            </p:nvPr>
          </p:nvSpPr>
          <p:spPr bwMode="auto">
            <a:xfrm>
              <a:off x="2339975" y="4689475"/>
              <a:ext cx="360363" cy="360363"/>
            </a:xfrm>
            <a:prstGeom prst="flowChartConnector">
              <a:avLst/>
            </a:prstGeom>
            <a:grp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0103" name="AutoShape 7"/>
            <p:cNvSpPr>
              <a:spLocks noChangeArrowheads="1"/>
            </p:cNvSpPr>
            <p:nvPr>
              <p:custDataLst>
                <p:tags r:id="rId5"/>
              </p:custDataLst>
            </p:nvPr>
          </p:nvSpPr>
          <p:spPr bwMode="auto">
            <a:xfrm>
              <a:off x="827088" y="5553075"/>
              <a:ext cx="360362" cy="360363"/>
            </a:xfrm>
            <a:prstGeom prst="flowChartConnector">
              <a:avLst/>
            </a:prstGeom>
            <a:grp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0104" name="AutoShape 8"/>
            <p:cNvSpPr>
              <a:spLocks noChangeArrowheads="1"/>
            </p:cNvSpPr>
            <p:nvPr>
              <p:custDataLst>
                <p:tags r:id="rId6"/>
              </p:custDataLst>
            </p:nvPr>
          </p:nvSpPr>
          <p:spPr bwMode="auto">
            <a:xfrm>
              <a:off x="1835150" y="5554663"/>
              <a:ext cx="360363" cy="360362"/>
            </a:xfrm>
            <a:prstGeom prst="flowChartConnector">
              <a:avLst/>
            </a:prstGeom>
            <a:grp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cxnSp>
          <p:nvCxnSpPr>
            <p:cNvPr id="260105" name="AutoShape 9"/>
            <p:cNvCxnSpPr>
              <a:cxnSpLocks noChangeShapeType="1"/>
              <a:stCxn id="260100" idx="3"/>
              <a:endCxn id="260101" idx="0"/>
            </p:cNvCxnSpPr>
            <p:nvPr>
              <p:custDataLst>
                <p:tags r:id="rId7"/>
              </p:custDataLst>
            </p:nvPr>
          </p:nvCxnSpPr>
          <p:spPr bwMode="auto">
            <a:xfrm flipH="1">
              <a:off x="1511300" y="4241800"/>
              <a:ext cx="376238" cy="446088"/>
            </a:xfrm>
            <a:prstGeom prst="straightConnector1">
              <a:avLst/>
            </a:prstGeom>
            <a:grp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06" name="AutoShape 10"/>
            <p:cNvCxnSpPr>
              <a:cxnSpLocks noChangeShapeType="1"/>
              <a:stCxn id="260101" idx="3"/>
              <a:endCxn id="260103" idx="0"/>
            </p:cNvCxnSpPr>
            <p:nvPr>
              <p:custDataLst>
                <p:tags r:id="rId8"/>
              </p:custDataLst>
            </p:nvPr>
          </p:nvCxnSpPr>
          <p:spPr bwMode="auto">
            <a:xfrm flipH="1">
              <a:off x="1008063" y="4995863"/>
              <a:ext cx="374650" cy="557212"/>
            </a:xfrm>
            <a:prstGeom prst="straightConnector1">
              <a:avLst/>
            </a:prstGeom>
            <a:grp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07" name="AutoShape 11"/>
            <p:cNvCxnSpPr>
              <a:cxnSpLocks noChangeShapeType="1"/>
              <a:stCxn id="260100" idx="5"/>
              <a:endCxn id="260102" idx="0"/>
            </p:cNvCxnSpPr>
            <p:nvPr>
              <p:custDataLst>
                <p:tags r:id="rId9"/>
              </p:custDataLst>
            </p:nvPr>
          </p:nvCxnSpPr>
          <p:spPr bwMode="auto">
            <a:xfrm>
              <a:off x="2143125" y="4241800"/>
              <a:ext cx="377825" cy="447675"/>
            </a:xfrm>
            <a:prstGeom prst="straightConnector1">
              <a:avLst/>
            </a:prstGeom>
            <a:grp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08" name="AutoShape 12"/>
            <p:cNvCxnSpPr>
              <a:cxnSpLocks noChangeShapeType="1"/>
              <a:stCxn id="260101" idx="5"/>
              <a:endCxn id="260104" idx="0"/>
            </p:cNvCxnSpPr>
            <p:nvPr>
              <p:custDataLst>
                <p:tags r:id="rId10"/>
              </p:custDataLst>
            </p:nvPr>
          </p:nvCxnSpPr>
          <p:spPr bwMode="auto">
            <a:xfrm>
              <a:off x="1638300" y="4995863"/>
              <a:ext cx="377825" cy="558800"/>
            </a:xfrm>
            <a:prstGeom prst="straightConnector1">
              <a:avLst/>
            </a:prstGeom>
            <a:grp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 name="组合 2"/>
          <p:cNvGrpSpPr/>
          <p:nvPr/>
        </p:nvGrpSpPr>
        <p:grpSpPr>
          <a:xfrm>
            <a:off x="4511675" y="4041775"/>
            <a:ext cx="1873250" cy="1981200"/>
            <a:chOff x="2987675" y="4041775"/>
            <a:chExt cx="1873250" cy="1981200"/>
          </a:xfrm>
          <a:solidFill>
            <a:srgbClr val="00B0F0"/>
          </a:solidFill>
        </p:grpSpPr>
        <p:sp>
          <p:nvSpPr>
            <p:cNvPr id="260109" name="AutoShape 13"/>
            <p:cNvSpPr>
              <a:spLocks noChangeArrowheads="1"/>
            </p:cNvSpPr>
            <p:nvPr>
              <p:custDataLst>
                <p:tags r:id="rId11"/>
              </p:custDataLst>
            </p:nvPr>
          </p:nvSpPr>
          <p:spPr bwMode="auto">
            <a:xfrm>
              <a:off x="3995738" y="4041775"/>
              <a:ext cx="360362" cy="360363"/>
            </a:xfrm>
            <a:prstGeom prst="flowChartConnector">
              <a:avLst/>
            </a:prstGeom>
            <a:grp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0110" name="AutoShape 14"/>
            <p:cNvSpPr>
              <a:spLocks noChangeArrowheads="1"/>
            </p:cNvSpPr>
            <p:nvPr>
              <p:custDataLst>
                <p:tags r:id="rId12"/>
              </p:custDataLst>
            </p:nvPr>
          </p:nvSpPr>
          <p:spPr bwMode="auto">
            <a:xfrm>
              <a:off x="3490913" y="4795838"/>
              <a:ext cx="360362" cy="360362"/>
            </a:xfrm>
            <a:prstGeom prst="flowChartConnector">
              <a:avLst/>
            </a:prstGeom>
            <a:grp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0111" name="AutoShape 15"/>
            <p:cNvSpPr>
              <a:spLocks noChangeArrowheads="1"/>
            </p:cNvSpPr>
            <p:nvPr>
              <p:custDataLst>
                <p:tags r:id="rId13"/>
              </p:custDataLst>
            </p:nvPr>
          </p:nvSpPr>
          <p:spPr bwMode="auto">
            <a:xfrm>
              <a:off x="4500563" y="4797425"/>
              <a:ext cx="360362" cy="360363"/>
            </a:xfrm>
            <a:prstGeom prst="flowChartConnector">
              <a:avLst/>
            </a:prstGeom>
            <a:grp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0112" name="AutoShape 16"/>
            <p:cNvSpPr>
              <a:spLocks noChangeArrowheads="1"/>
            </p:cNvSpPr>
            <p:nvPr>
              <p:custDataLst>
                <p:tags r:id="rId14"/>
              </p:custDataLst>
            </p:nvPr>
          </p:nvSpPr>
          <p:spPr bwMode="auto">
            <a:xfrm>
              <a:off x="2987675" y="5661025"/>
              <a:ext cx="360363" cy="360363"/>
            </a:xfrm>
            <a:prstGeom prst="flowChartConnector">
              <a:avLst/>
            </a:prstGeom>
            <a:grp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0113" name="AutoShape 17"/>
            <p:cNvSpPr>
              <a:spLocks noChangeArrowheads="1"/>
            </p:cNvSpPr>
            <p:nvPr>
              <p:custDataLst>
                <p:tags r:id="rId15"/>
              </p:custDataLst>
            </p:nvPr>
          </p:nvSpPr>
          <p:spPr bwMode="auto">
            <a:xfrm>
              <a:off x="3995738" y="5662613"/>
              <a:ext cx="360362" cy="360362"/>
            </a:xfrm>
            <a:prstGeom prst="flowChartConnector">
              <a:avLst/>
            </a:prstGeom>
            <a:grp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cxnSp>
          <p:nvCxnSpPr>
            <p:cNvPr id="260114" name="AutoShape 18"/>
            <p:cNvCxnSpPr>
              <a:cxnSpLocks noChangeShapeType="1"/>
              <a:stCxn id="260109" idx="3"/>
              <a:endCxn id="260110" idx="0"/>
            </p:cNvCxnSpPr>
            <p:nvPr>
              <p:custDataLst>
                <p:tags r:id="rId16"/>
              </p:custDataLst>
            </p:nvPr>
          </p:nvCxnSpPr>
          <p:spPr bwMode="auto">
            <a:xfrm flipH="1">
              <a:off x="3671888" y="4349750"/>
              <a:ext cx="376237" cy="446088"/>
            </a:xfrm>
            <a:prstGeom prst="straightConnector1">
              <a:avLst/>
            </a:prstGeom>
            <a:grp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15" name="AutoShape 19"/>
            <p:cNvCxnSpPr>
              <a:cxnSpLocks noChangeShapeType="1"/>
              <a:stCxn id="260110" idx="3"/>
              <a:endCxn id="260112" idx="0"/>
            </p:cNvCxnSpPr>
            <p:nvPr>
              <p:custDataLst>
                <p:tags r:id="rId17"/>
              </p:custDataLst>
            </p:nvPr>
          </p:nvCxnSpPr>
          <p:spPr bwMode="auto">
            <a:xfrm flipH="1">
              <a:off x="3168650" y="5103813"/>
              <a:ext cx="374650" cy="557212"/>
            </a:xfrm>
            <a:prstGeom prst="straightConnector1">
              <a:avLst/>
            </a:prstGeom>
            <a:grp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16" name="AutoShape 20"/>
            <p:cNvCxnSpPr>
              <a:cxnSpLocks noChangeShapeType="1"/>
              <a:stCxn id="260109" idx="5"/>
              <a:endCxn id="260111" idx="0"/>
            </p:cNvCxnSpPr>
            <p:nvPr>
              <p:custDataLst>
                <p:tags r:id="rId18"/>
              </p:custDataLst>
            </p:nvPr>
          </p:nvCxnSpPr>
          <p:spPr bwMode="auto">
            <a:xfrm>
              <a:off x="4303713" y="4349750"/>
              <a:ext cx="377825" cy="447675"/>
            </a:xfrm>
            <a:prstGeom prst="straightConnector1">
              <a:avLst/>
            </a:prstGeom>
            <a:grp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17" name="AutoShape 21"/>
            <p:cNvCxnSpPr>
              <a:cxnSpLocks noChangeShapeType="1"/>
              <a:stCxn id="260110" idx="5"/>
              <a:endCxn id="260113" idx="0"/>
            </p:cNvCxnSpPr>
            <p:nvPr>
              <p:custDataLst>
                <p:tags r:id="rId19"/>
              </p:custDataLst>
            </p:nvPr>
          </p:nvCxnSpPr>
          <p:spPr bwMode="auto">
            <a:xfrm>
              <a:off x="3798888" y="5103813"/>
              <a:ext cx="377825" cy="558800"/>
            </a:xfrm>
            <a:prstGeom prst="straightConnector1">
              <a:avLst/>
            </a:prstGeom>
            <a:grp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27" name="AutoShape 31"/>
            <p:cNvCxnSpPr>
              <a:cxnSpLocks noChangeShapeType="1"/>
              <a:stCxn id="260111" idx="3"/>
              <a:endCxn id="260113" idx="0"/>
            </p:cNvCxnSpPr>
            <p:nvPr>
              <p:custDataLst>
                <p:tags r:id="rId20"/>
              </p:custDataLst>
            </p:nvPr>
          </p:nvCxnSpPr>
          <p:spPr bwMode="auto">
            <a:xfrm flipH="1">
              <a:off x="4176713" y="5105400"/>
              <a:ext cx="376237" cy="557213"/>
            </a:xfrm>
            <a:prstGeom prst="straightConnector1">
              <a:avLst/>
            </a:prstGeom>
            <a:grp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 name="组合 3"/>
          <p:cNvGrpSpPr/>
          <p:nvPr/>
        </p:nvGrpSpPr>
        <p:grpSpPr>
          <a:xfrm>
            <a:off x="6959600" y="3897313"/>
            <a:ext cx="1873250" cy="1981200"/>
            <a:chOff x="5435600" y="3897313"/>
            <a:chExt cx="1873250" cy="1981200"/>
          </a:xfrm>
          <a:solidFill>
            <a:srgbClr val="00B0F0"/>
          </a:solidFill>
        </p:grpSpPr>
        <p:sp>
          <p:nvSpPr>
            <p:cNvPr id="260118" name="AutoShape 22"/>
            <p:cNvSpPr>
              <a:spLocks noChangeArrowheads="1"/>
            </p:cNvSpPr>
            <p:nvPr>
              <p:custDataLst>
                <p:tags r:id="rId21"/>
              </p:custDataLst>
            </p:nvPr>
          </p:nvSpPr>
          <p:spPr bwMode="auto">
            <a:xfrm>
              <a:off x="6443663" y="3897313"/>
              <a:ext cx="360362" cy="360362"/>
            </a:xfrm>
            <a:prstGeom prst="flowChartConnector">
              <a:avLst/>
            </a:prstGeom>
            <a:grp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0119" name="AutoShape 23"/>
            <p:cNvSpPr>
              <a:spLocks noChangeArrowheads="1"/>
            </p:cNvSpPr>
            <p:nvPr>
              <p:custDataLst>
                <p:tags r:id="rId22"/>
              </p:custDataLst>
            </p:nvPr>
          </p:nvSpPr>
          <p:spPr bwMode="auto">
            <a:xfrm>
              <a:off x="5938838" y="4651375"/>
              <a:ext cx="360362" cy="360363"/>
            </a:xfrm>
            <a:prstGeom prst="flowChartConnector">
              <a:avLst/>
            </a:prstGeom>
            <a:grp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0120" name="AutoShape 24"/>
            <p:cNvSpPr>
              <a:spLocks noChangeArrowheads="1"/>
            </p:cNvSpPr>
            <p:nvPr>
              <p:custDataLst>
                <p:tags r:id="rId23"/>
              </p:custDataLst>
            </p:nvPr>
          </p:nvSpPr>
          <p:spPr bwMode="auto">
            <a:xfrm>
              <a:off x="6948488" y="4652963"/>
              <a:ext cx="360362" cy="360362"/>
            </a:xfrm>
            <a:prstGeom prst="flowChartConnector">
              <a:avLst/>
            </a:prstGeom>
            <a:grp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0121" name="AutoShape 25"/>
            <p:cNvSpPr>
              <a:spLocks noChangeArrowheads="1"/>
            </p:cNvSpPr>
            <p:nvPr>
              <p:custDataLst>
                <p:tags r:id="rId24"/>
              </p:custDataLst>
            </p:nvPr>
          </p:nvSpPr>
          <p:spPr bwMode="auto">
            <a:xfrm>
              <a:off x="5435600" y="5516563"/>
              <a:ext cx="360363" cy="360362"/>
            </a:xfrm>
            <a:prstGeom prst="flowChartConnector">
              <a:avLst/>
            </a:prstGeom>
            <a:grp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0122" name="AutoShape 26"/>
            <p:cNvSpPr>
              <a:spLocks noChangeArrowheads="1"/>
            </p:cNvSpPr>
            <p:nvPr>
              <p:custDataLst>
                <p:tags r:id="rId25"/>
              </p:custDataLst>
            </p:nvPr>
          </p:nvSpPr>
          <p:spPr bwMode="auto">
            <a:xfrm>
              <a:off x="6443663" y="5518150"/>
              <a:ext cx="360362" cy="360363"/>
            </a:xfrm>
            <a:prstGeom prst="flowChartConnector">
              <a:avLst/>
            </a:prstGeom>
            <a:grp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cxnSp>
          <p:nvCxnSpPr>
            <p:cNvPr id="260123" name="AutoShape 27"/>
            <p:cNvCxnSpPr>
              <a:cxnSpLocks noChangeShapeType="1"/>
              <a:stCxn id="260118" idx="3"/>
              <a:endCxn id="260119" idx="0"/>
            </p:cNvCxnSpPr>
            <p:nvPr>
              <p:custDataLst>
                <p:tags r:id="rId26"/>
              </p:custDataLst>
            </p:nvPr>
          </p:nvCxnSpPr>
          <p:spPr bwMode="auto">
            <a:xfrm flipH="1">
              <a:off x="6119813" y="4205288"/>
              <a:ext cx="376237" cy="446087"/>
            </a:xfrm>
            <a:prstGeom prst="straightConnector1">
              <a:avLst/>
            </a:prstGeom>
            <a:grp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24" name="AutoShape 28"/>
            <p:cNvCxnSpPr>
              <a:cxnSpLocks noChangeShapeType="1"/>
              <a:stCxn id="260119" idx="3"/>
              <a:endCxn id="260121" idx="0"/>
            </p:cNvCxnSpPr>
            <p:nvPr>
              <p:custDataLst>
                <p:tags r:id="rId27"/>
              </p:custDataLst>
            </p:nvPr>
          </p:nvCxnSpPr>
          <p:spPr bwMode="auto">
            <a:xfrm flipH="1">
              <a:off x="5616575" y="4959350"/>
              <a:ext cx="374650" cy="557213"/>
            </a:xfrm>
            <a:prstGeom prst="straightConnector1">
              <a:avLst/>
            </a:prstGeom>
            <a:grp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25" name="AutoShape 29"/>
            <p:cNvCxnSpPr>
              <a:cxnSpLocks noChangeShapeType="1"/>
              <a:stCxn id="260118" idx="5"/>
              <a:endCxn id="260120" idx="0"/>
            </p:cNvCxnSpPr>
            <p:nvPr>
              <p:custDataLst>
                <p:tags r:id="rId28"/>
              </p:custDataLst>
            </p:nvPr>
          </p:nvCxnSpPr>
          <p:spPr bwMode="auto">
            <a:xfrm>
              <a:off x="6751638" y="4205288"/>
              <a:ext cx="377825" cy="447675"/>
            </a:xfrm>
            <a:prstGeom prst="straightConnector1">
              <a:avLst/>
            </a:prstGeom>
            <a:grp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28" name="AutoShape 32"/>
            <p:cNvCxnSpPr>
              <a:cxnSpLocks noChangeShapeType="1"/>
              <a:stCxn id="260122" idx="0"/>
              <a:endCxn id="260119" idx="5"/>
            </p:cNvCxnSpPr>
            <p:nvPr>
              <p:custDataLst>
                <p:tags r:id="rId29"/>
              </p:custDataLst>
            </p:nvPr>
          </p:nvCxnSpPr>
          <p:spPr bwMode="auto">
            <a:xfrm flipH="1" flipV="1">
              <a:off x="6246813" y="4959350"/>
              <a:ext cx="377825" cy="558800"/>
            </a:xfrm>
            <a:prstGeom prst="straightConnector1">
              <a:avLst/>
            </a:prstGeom>
            <a:grp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29" name="AutoShape 33"/>
            <p:cNvCxnSpPr>
              <a:cxnSpLocks noChangeShapeType="1"/>
              <a:stCxn id="260121" idx="6"/>
              <a:endCxn id="260122" idx="2"/>
            </p:cNvCxnSpPr>
            <p:nvPr>
              <p:custDataLst>
                <p:tags r:id="rId30"/>
              </p:custDataLst>
            </p:nvPr>
          </p:nvCxnSpPr>
          <p:spPr bwMode="auto">
            <a:xfrm>
              <a:off x="5795963" y="5697538"/>
              <a:ext cx="647700" cy="1587"/>
            </a:xfrm>
            <a:prstGeom prst="straightConnector1">
              <a:avLst/>
            </a:prstGeom>
            <a:grp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30" name="AutoShape 34"/>
            <p:cNvCxnSpPr>
              <a:cxnSpLocks noChangeShapeType="1"/>
              <a:stCxn id="260120" idx="3"/>
              <a:endCxn id="260122" idx="0"/>
            </p:cNvCxnSpPr>
            <p:nvPr>
              <p:custDataLst>
                <p:tags r:id="rId31"/>
              </p:custDataLst>
            </p:nvPr>
          </p:nvCxnSpPr>
          <p:spPr bwMode="auto">
            <a:xfrm flipH="1">
              <a:off x="6624638" y="4960938"/>
              <a:ext cx="376237" cy="557212"/>
            </a:xfrm>
            <a:prstGeom prst="straightConnector1">
              <a:avLst/>
            </a:prstGeom>
            <a:grp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60099">
                                            <p:txEl>
                                              <p:pRg st="1" end="1"/>
                                            </p:txEl>
                                          </p:spTgt>
                                        </p:tgtEl>
                                        <p:attrNameLst>
                                          <p:attrName>style.visibility</p:attrName>
                                        </p:attrNameLst>
                                      </p:cBhvr>
                                      <p:to>
                                        <p:strVal val="visible"/>
                                      </p:to>
                                    </p:set>
                                    <p:animEffect transition="in" filter="fade">
                                      <p:cBhvr>
                                        <p:cTn id="17" dur="1000"/>
                                        <p:tgtEl>
                                          <p:spTgt spid="260099">
                                            <p:txEl>
                                              <p:pRg st="1" end="1"/>
                                            </p:txEl>
                                          </p:spTgt>
                                        </p:tgtEl>
                                      </p:cBhvr>
                                    </p:animEffect>
                                    <p:anim calcmode="lin" valueType="num">
                                      <p:cBhvr>
                                        <p:cTn id="18" dur="1000" fill="hold"/>
                                        <p:tgtEl>
                                          <p:spTgt spid="260099">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260099">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60099">
                                            <p:txEl>
                                              <p:pRg st="2" end="2"/>
                                            </p:txEl>
                                          </p:spTgt>
                                        </p:tgtEl>
                                        <p:attrNameLst>
                                          <p:attrName>style.visibility</p:attrName>
                                        </p:attrNameLst>
                                      </p:cBhvr>
                                      <p:to>
                                        <p:strVal val="visible"/>
                                      </p:to>
                                    </p:set>
                                    <p:animEffect transition="in" filter="fade">
                                      <p:cBhvr>
                                        <p:cTn id="29" dur="1000"/>
                                        <p:tgtEl>
                                          <p:spTgt spid="260099">
                                            <p:txEl>
                                              <p:pRg st="2" end="2"/>
                                            </p:txEl>
                                          </p:spTgt>
                                        </p:tgtEl>
                                      </p:cBhvr>
                                    </p:animEffect>
                                    <p:anim calcmode="lin" valueType="num">
                                      <p:cBhvr>
                                        <p:cTn id="30" dur="1000" fill="hold"/>
                                        <p:tgtEl>
                                          <p:spTgt spid="260099">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260099">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custDataLst>
              <p:tags r:id="rId1"/>
            </p:custDataLst>
          </p:nvPr>
        </p:nvSpPr>
        <p:spPr bwMode="auto">
          <a:xfrm>
            <a:off x="695325" y="1417955"/>
            <a:ext cx="10892155"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marL="457200" indent="-457200" algn="l">
              <a:lnSpc>
                <a:spcPct val="140000"/>
              </a:lnSpc>
              <a:spcBef>
                <a:spcPts val="0"/>
              </a:spcBef>
              <a:spcAft>
                <a:spcPts val="0"/>
              </a:spcAft>
              <a:buClr>
                <a:srgbClr val="00B0F0"/>
              </a:buClr>
              <a:buSzTx/>
              <a:buFont typeface="Wingdings" panose="05000000000000000000" charset="0"/>
              <a:buChar char="l"/>
            </a:pPr>
            <a:r>
              <a:rPr kumimoji="1" lang="zh-CN" altLang="en-US" sz="2800" dirty="0">
                <a:solidFill>
                  <a:schemeClr val="dk1"/>
                </a:solidFill>
                <a:latin typeface="Times New Roman" panose="02020603050405020304" pitchFamily="18" charset="0"/>
                <a:cs typeface="Times New Roman" panose="02020603050405020304" pitchFamily="18" charset="0"/>
              </a:rPr>
              <a:t>检查一个有向图是否存在环要比无向图复杂。</a:t>
            </a:r>
            <a:endParaRPr kumimoji="1" lang="zh-CN" altLang="en-US" sz="2800" dirty="0">
              <a:solidFill>
                <a:schemeClr val="dk1"/>
              </a:solidFill>
              <a:latin typeface="Times New Roman" panose="02020603050405020304" pitchFamily="18" charset="0"/>
              <a:cs typeface="Times New Roman" panose="02020603050405020304" pitchFamily="18" charset="0"/>
            </a:endParaRPr>
          </a:p>
          <a:p>
            <a:pPr marL="457200" indent="-457200" algn="l">
              <a:lnSpc>
                <a:spcPct val="140000"/>
              </a:lnSpc>
              <a:spcBef>
                <a:spcPts val="0"/>
              </a:spcBef>
              <a:spcAft>
                <a:spcPts val="0"/>
              </a:spcAft>
              <a:buClr>
                <a:srgbClr val="00B0F0"/>
              </a:buClr>
              <a:buSzTx/>
              <a:buFont typeface="Wingdings" panose="05000000000000000000" charset="0"/>
              <a:buChar char="l"/>
            </a:pPr>
            <a:r>
              <a:rPr kumimoji="1" lang="zh-CN" altLang="en-US" sz="2800" dirty="0">
                <a:solidFill>
                  <a:schemeClr val="dk1"/>
                </a:solidFill>
                <a:latin typeface="Times New Roman" panose="02020603050405020304" pitchFamily="18" charset="0"/>
                <a:cs typeface="Times New Roman" panose="02020603050405020304" pitchFamily="18" charset="0"/>
              </a:rPr>
              <a:t> 对于无向图来说，若深度优先遍历过程中遇到回边（即指向已访问过的顶点的边），则必定存在环；</a:t>
            </a:r>
            <a:endParaRPr kumimoji="1" lang="zh-CN" altLang="en-US" sz="2800" dirty="0">
              <a:solidFill>
                <a:schemeClr val="dk1"/>
              </a:solidFill>
              <a:latin typeface="Times New Roman" panose="02020603050405020304" pitchFamily="18" charset="0"/>
              <a:cs typeface="Times New Roman" panose="02020603050405020304" pitchFamily="18" charset="0"/>
            </a:endParaRPr>
          </a:p>
          <a:p>
            <a:pPr marL="457200" indent="-457200" algn="l">
              <a:lnSpc>
                <a:spcPct val="140000"/>
              </a:lnSpc>
              <a:spcBef>
                <a:spcPts val="0"/>
              </a:spcBef>
              <a:spcAft>
                <a:spcPts val="0"/>
              </a:spcAft>
              <a:buClr>
                <a:srgbClr val="00B0F0"/>
              </a:buClr>
              <a:buSzTx/>
              <a:buFont typeface="Wingdings" panose="05000000000000000000" charset="0"/>
              <a:buChar char="l"/>
            </a:pPr>
            <a:r>
              <a:rPr kumimoji="1" lang="zh-CN" altLang="en-US" sz="2800" dirty="0">
                <a:solidFill>
                  <a:schemeClr val="dk1"/>
                </a:solidFill>
                <a:latin typeface="Times New Roman" panose="02020603050405020304" pitchFamily="18" charset="0"/>
                <a:cs typeface="Times New Roman" panose="02020603050405020304" pitchFamily="18" charset="0"/>
              </a:rPr>
              <a:t>而对于有向图，这条回边有可能是指向深度优先生成森林中另一棵生成树上的顶点的弧。</a:t>
            </a:r>
            <a:endParaRPr kumimoji="1" lang="zh-CN" altLang="en-US" sz="2800" dirty="0">
              <a:solidFill>
                <a:schemeClr val="dk1"/>
              </a:solidFill>
              <a:latin typeface="Times New Roman" panose="02020603050405020304" pitchFamily="18" charset="0"/>
              <a:cs typeface="Times New Roman" panose="02020603050405020304" pitchFamily="18" charset="0"/>
            </a:endParaRPr>
          </a:p>
          <a:p>
            <a:pPr marL="457200" indent="-457200">
              <a:lnSpc>
                <a:spcPct val="140000"/>
              </a:lnSpc>
              <a:spcBef>
                <a:spcPts val="0"/>
              </a:spcBef>
              <a:spcAft>
                <a:spcPts val="0"/>
              </a:spcAft>
              <a:buClr>
                <a:srgbClr val="00B0F0"/>
              </a:buClr>
              <a:buFont typeface="Wingdings" panose="05000000000000000000" charset="0"/>
              <a:buChar char="l"/>
            </a:pPr>
            <a:r>
              <a:rPr kumimoji="1" lang="zh-CN" altLang="en-US" sz="2800" dirty="0">
                <a:solidFill>
                  <a:schemeClr val="dk1"/>
                </a:solidFill>
                <a:latin typeface="Times New Roman" panose="02020603050405020304" pitchFamily="18" charset="0"/>
                <a:cs typeface="Times New Roman" panose="02020603050405020304" pitchFamily="18" charset="0"/>
              </a:rPr>
              <a:t>但是，如果从有向图上某个顶点</a:t>
            </a:r>
            <a:r>
              <a:rPr kumimoji="1" lang="en-US" altLang="zh-CN" sz="2800" dirty="0">
                <a:solidFill>
                  <a:schemeClr val="dk1"/>
                </a:solidFill>
                <a:latin typeface="Times New Roman" panose="02020603050405020304" pitchFamily="18" charset="0"/>
                <a:cs typeface="Times New Roman" panose="02020603050405020304" pitchFamily="18" charset="0"/>
              </a:rPr>
              <a:t>v</a:t>
            </a:r>
            <a:r>
              <a:rPr kumimoji="1" lang="zh-CN" altLang="en-US" sz="2800" dirty="0">
                <a:solidFill>
                  <a:schemeClr val="dk1"/>
                </a:solidFill>
                <a:latin typeface="Times New Roman" panose="02020603050405020304" pitchFamily="18" charset="0"/>
                <a:cs typeface="Times New Roman" panose="02020603050405020304" pitchFamily="18" charset="0"/>
              </a:rPr>
              <a:t>出发的遍历，在</a:t>
            </a:r>
            <a:r>
              <a:rPr kumimoji="1" lang="en-US" altLang="zh-CN" sz="2800" dirty="0">
                <a:solidFill>
                  <a:schemeClr val="dk1"/>
                </a:solidFill>
                <a:latin typeface="Times New Roman" panose="02020603050405020304" pitchFamily="18" charset="0"/>
                <a:cs typeface="Times New Roman" panose="02020603050405020304" pitchFamily="18" charset="0"/>
              </a:rPr>
              <a:t>DFS(v)</a:t>
            </a:r>
            <a:r>
              <a:rPr kumimoji="1" lang="zh-CN" altLang="en-US" sz="2800" dirty="0">
                <a:solidFill>
                  <a:schemeClr val="dk1"/>
                </a:solidFill>
                <a:latin typeface="Times New Roman" panose="02020603050405020304" pitchFamily="18" charset="0"/>
                <a:cs typeface="Times New Roman" panose="02020603050405020304" pitchFamily="18" charset="0"/>
              </a:rPr>
              <a:t>结束之前出现一条从顶点</a:t>
            </a:r>
            <a:r>
              <a:rPr kumimoji="1" lang="en-US" altLang="zh-CN" sz="2800" dirty="0">
                <a:solidFill>
                  <a:schemeClr val="dk1"/>
                </a:solidFill>
                <a:latin typeface="Times New Roman" panose="02020603050405020304" pitchFamily="18" charset="0"/>
                <a:cs typeface="Times New Roman" panose="02020603050405020304" pitchFamily="18" charset="0"/>
              </a:rPr>
              <a:t>u</a:t>
            </a:r>
            <a:r>
              <a:rPr kumimoji="1" lang="zh-CN" altLang="en-US" sz="2800" dirty="0">
                <a:solidFill>
                  <a:schemeClr val="dk1"/>
                </a:solidFill>
                <a:latin typeface="Times New Roman" panose="02020603050405020304" pitchFamily="18" charset="0"/>
                <a:cs typeface="Times New Roman" panose="02020603050405020304" pitchFamily="18" charset="0"/>
              </a:rPr>
              <a:t>到顶点</a:t>
            </a:r>
            <a:r>
              <a:rPr kumimoji="1" lang="en-US" altLang="zh-CN" sz="2800" dirty="0">
                <a:solidFill>
                  <a:schemeClr val="dk1"/>
                </a:solidFill>
                <a:latin typeface="Times New Roman" panose="02020603050405020304" pitchFamily="18" charset="0"/>
                <a:cs typeface="Times New Roman" panose="02020603050405020304" pitchFamily="18" charset="0"/>
              </a:rPr>
              <a:t>v</a:t>
            </a:r>
            <a:r>
              <a:rPr kumimoji="1" lang="zh-CN" altLang="en-US" sz="2800" dirty="0">
                <a:solidFill>
                  <a:schemeClr val="dk1"/>
                </a:solidFill>
                <a:latin typeface="Times New Roman" panose="02020603050405020304" pitchFamily="18" charset="0"/>
                <a:cs typeface="Times New Roman" panose="02020603050405020304" pitchFamily="18" charset="0"/>
              </a:rPr>
              <a:t>的回边，则有向图中必定存在包含顶点</a:t>
            </a:r>
            <a:r>
              <a:rPr kumimoji="1" lang="en-US" altLang="zh-CN" sz="2800" dirty="0">
                <a:solidFill>
                  <a:schemeClr val="dk1"/>
                </a:solidFill>
                <a:latin typeface="Times New Roman" panose="02020603050405020304" pitchFamily="18" charset="0"/>
                <a:cs typeface="Times New Roman" panose="02020603050405020304" pitchFamily="18" charset="0"/>
              </a:rPr>
              <a:t>v</a:t>
            </a:r>
            <a:r>
              <a:rPr kumimoji="1" lang="zh-CN" altLang="en-US" sz="2800" dirty="0">
                <a:solidFill>
                  <a:schemeClr val="dk1"/>
                </a:solidFill>
                <a:latin typeface="Times New Roman" panose="02020603050405020304" pitchFamily="18" charset="0"/>
                <a:cs typeface="Times New Roman" panose="02020603050405020304" pitchFamily="18" charset="0"/>
              </a:rPr>
              <a:t>和</a:t>
            </a:r>
            <a:r>
              <a:rPr kumimoji="1" lang="en-US" altLang="zh-CN" sz="2800" dirty="0">
                <a:solidFill>
                  <a:schemeClr val="dk1"/>
                </a:solidFill>
                <a:latin typeface="Times New Roman" panose="02020603050405020304" pitchFamily="18" charset="0"/>
                <a:cs typeface="Times New Roman" panose="02020603050405020304" pitchFamily="18" charset="0"/>
              </a:rPr>
              <a:t>u</a:t>
            </a:r>
            <a:r>
              <a:rPr kumimoji="1" lang="zh-CN" altLang="en-US" sz="2800" dirty="0">
                <a:solidFill>
                  <a:schemeClr val="dk1"/>
                </a:solidFill>
                <a:latin typeface="Times New Roman" panose="02020603050405020304" pitchFamily="18" charset="0"/>
                <a:cs typeface="Times New Roman" panose="02020603050405020304" pitchFamily="18" charset="0"/>
              </a:rPr>
              <a:t>的环。</a:t>
            </a:r>
            <a:endParaRPr kumimoji="1" lang="zh-CN" altLang="en-US" sz="2800" dirty="0">
              <a:solidFill>
                <a:schemeClr val="dk1"/>
              </a:solidFill>
              <a:latin typeface="Times New Roman" panose="02020603050405020304" pitchFamily="18" charset="0"/>
              <a:cs typeface="Times New Roman" panose="02020603050405020304" pitchFamily="18" charset="0"/>
            </a:endParaRPr>
          </a:p>
        </p:txBody>
      </p:sp>
      <p:sp>
        <p:nvSpPr>
          <p:cNvPr id="124932" name="Rectangle 4"/>
          <p:cNvSpPr>
            <a:spLocks noChangeArrowheads="1"/>
          </p:cNvSpPr>
          <p:nvPr/>
        </p:nvSpPr>
        <p:spPr bwMode="auto">
          <a:xfrm>
            <a:off x="1981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zh-CN" altLang="en-US" sz="4000" dirty="0">
                <a:solidFill>
                  <a:schemeClr val="accent1"/>
                </a:solidFill>
                <a:cs typeface="Arial" panose="020B0604020202020204" pitchFamily="34" charset="0"/>
              </a:rPr>
              <a:t>有向图的环</a:t>
            </a:r>
            <a:endParaRPr lang="zh-CN" altLang="en-US" sz="4000" dirty="0">
              <a:solidFill>
                <a:schemeClr val="accent1"/>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4930">
                                            <p:txEl>
                                              <p:pRg st="0" end="0"/>
                                            </p:txEl>
                                          </p:spTgt>
                                        </p:tgtEl>
                                        <p:attrNameLst>
                                          <p:attrName>style.visibility</p:attrName>
                                        </p:attrNameLst>
                                      </p:cBhvr>
                                      <p:to>
                                        <p:strVal val="visible"/>
                                      </p:to>
                                    </p:set>
                                    <p:animEffect transition="in" filter="fade">
                                      <p:cBhvr>
                                        <p:cTn id="7" dur="1000"/>
                                        <p:tgtEl>
                                          <p:spTgt spid="124930">
                                            <p:txEl>
                                              <p:pRg st="0" end="0"/>
                                            </p:txEl>
                                          </p:spTgt>
                                        </p:tgtEl>
                                      </p:cBhvr>
                                    </p:animEffect>
                                    <p:anim calcmode="lin" valueType="num">
                                      <p:cBhvr>
                                        <p:cTn id="8" dur="1000" fill="hold"/>
                                        <p:tgtEl>
                                          <p:spTgt spid="12493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49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4930">
                                            <p:txEl>
                                              <p:pRg st="1" end="1"/>
                                            </p:txEl>
                                          </p:spTgt>
                                        </p:tgtEl>
                                        <p:attrNameLst>
                                          <p:attrName>style.visibility</p:attrName>
                                        </p:attrNameLst>
                                      </p:cBhvr>
                                      <p:to>
                                        <p:strVal val="visible"/>
                                      </p:to>
                                    </p:set>
                                    <p:animEffect transition="in" filter="fade">
                                      <p:cBhvr>
                                        <p:cTn id="14" dur="1000"/>
                                        <p:tgtEl>
                                          <p:spTgt spid="124930">
                                            <p:txEl>
                                              <p:pRg st="1" end="1"/>
                                            </p:txEl>
                                          </p:spTgt>
                                        </p:tgtEl>
                                      </p:cBhvr>
                                    </p:animEffect>
                                    <p:anim calcmode="lin" valueType="num">
                                      <p:cBhvr>
                                        <p:cTn id="15" dur="1000" fill="hold"/>
                                        <p:tgtEl>
                                          <p:spTgt spid="12493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493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4930">
                                            <p:txEl>
                                              <p:pRg st="2" end="2"/>
                                            </p:txEl>
                                          </p:spTgt>
                                        </p:tgtEl>
                                        <p:attrNameLst>
                                          <p:attrName>style.visibility</p:attrName>
                                        </p:attrNameLst>
                                      </p:cBhvr>
                                      <p:to>
                                        <p:strVal val="visible"/>
                                      </p:to>
                                    </p:set>
                                    <p:animEffect transition="in" filter="fade">
                                      <p:cBhvr>
                                        <p:cTn id="21" dur="1000"/>
                                        <p:tgtEl>
                                          <p:spTgt spid="124930">
                                            <p:txEl>
                                              <p:pRg st="2" end="2"/>
                                            </p:txEl>
                                          </p:spTgt>
                                        </p:tgtEl>
                                      </p:cBhvr>
                                    </p:animEffect>
                                    <p:anim calcmode="lin" valueType="num">
                                      <p:cBhvr>
                                        <p:cTn id="22" dur="1000" fill="hold"/>
                                        <p:tgtEl>
                                          <p:spTgt spid="12493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493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4930">
                                            <p:txEl>
                                              <p:pRg st="3" end="3"/>
                                            </p:txEl>
                                          </p:spTgt>
                                        </p:tgtEl>
                                        <p:attrNameLst>
                                          <p:attrName>style.visibility</p:attrName>
                                        </p:attrNameLst>
                                      </p:cBhvr>
                                      <p:to>
                                        <p:strVal val="visible"/>
                                      </p:to>
                                    </p:set>
                                    <p:animEffect transition="in" filter="fade">
                                      <p:cBhvr>
                                        <p:cTn id="28" dur="1000"/>
                                        <p:tgtEl>
                                          <p:spTgt spid="124930">
                                            <p:txEl>
                                              <p:pRg st="3" end="3"/>
                                            </p:txEl>
                                          </p:spTgt>
                                        </p:tgtEl>
                                      </p:cBhvr>
                                    </p:animEffect>
                                    <p:anim calcmode="lin" valueType="num">
                                      <p:cBhvr>
                                        <p:cTn id="29" dur="1000" fill="hold"/>
                                        <p:tgtEl>
                                          <p:spTgt spid="12493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2493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ext Box 2"/>
          <p:cNvSpPr txBox="1">
            <a:spLocks noChangeArrowheads="1"/>
          </p:cNvSpPr>
          <p:nvPr/>
        </p:nvSpPr>
        <p:spPr bwMode="auto">
          <a:xfrm>
            <a:off x="889635" y="1417320"/>
            <a:ext cx="10492740" cy="4615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marL="457200" indent="-457200" algn="l">
              <a:lnSpc>
                <a:spcPct val="140000"/>
              </a:lnSpc>
              <a:spcBef>
                <a:spcPts val="0"/>
              </a:spcBef>
              <a:spcAft>
                <a:spcPts val="0"/>
              </a:spcAft>
              <a:buClr>
                <a:srgbClr val="00B0F0"/>
              </a:buClr>
              <a:buSzTx/>
              <a:buFont typeface="Wingdings" panose="05000000000000000000" charset="0"/>
              <a:buChar char="l"/>
            </a:pPr>
            <a:r>
              <a:rPr kumimoji="1" lang="zh-CN" altLang="en-US" sz="2800" dirty="0">
                <a:solidFill>
                  <a:schemeClr val="dk1"/>
                </a:solidFill>
                <a:latin typeface="Times New Roman" panose="02020603050405020304" pitchFamily="18" charset="0"/>
                <a:cs typeface="Times New Roman" panose="02020603050405020304" pitchFamily="18" charset="0"/>
              </a:rPr>
              <a:t>有向无环图也是描述一项工程或系统的进行过程的有效工具。绝大多数的工程都可分为若干个称做</a:t>
            </a:r>
            <a:r>
              <a:rPr kumimoji="1" lang="zh-CN" altLang="en-US" sz="2800" b="1" dirty="0">
                <a:solidFill>
                  <a:srgbClr val="FF0000"/>
                </a:solidFill>
                <a:latin typeface="Times New Roman" panose="02020603050405020304" pitchFamily="18" charset="0"/>
                <a:cs typeface="Times New Roman" panose="02020603050405020304" pitchFamily="18" charset="0"/>
              </a:rPr>
              <a:t>活动(Activity)</a:t>
            </a:r>
            <a:r>
              <a:rPr kumimoji="1" lang="zh-CN" altLang="en-US" sz="2800" dirty="0">
                <a:solidFill>
                  <a:schemeClr val="dk1"/>
                </a:solidFill>
                <a:latin typeface="Times New Roman" panose="02020603050405020304" pitchFamily="18" charset="0"/>
                <a:cs typeface="Times New Roman" panose="02020603050405020304" pitchFamily="18" charset="0"/>
              </a:rPr>
              <a:t>的子工程，而这些子工程之间，通常都受着一定条件的约束。对整个工程和系统，人们关心的是两个方面的问题：</a:t>
            </a:r>
            <a:endParaRPr kumimoji="1" lang="zh-CN" altLang="en-US" sz="2800" dirty="0">
              <a:solidFill>
                <a:schemeClr val="dk1"/>
              </a:solidFill>
              <a:latin typeface="Times New Roman" panose="02020603050405020304" pitchFamily="18" charset="0"/>
              <a:cs typeface="Times New Roman" panose="02020603050405020304" pitchFamily="18" charset="0"/>
            </a:endParaRPr>
          </a:p>
          <a:p>
            <a:pPr marL="457200" indent="-457200" algn="l">
              <a:lnSpc>
                <a:spcPct val="140000"/>
              </a:lnSpc>
              <a:spcBef>
                <a:spcPts val="0"/>
              </a:spcBef>
              <a:spcAft>
                <a:spcPts val="0"/>
              </a:spcAft>
              <a:buClr>
                <a:srgbClr val="00B0F0"/>
              </a:buClr>
              <a:buSzTx/>
              <a:buFont typeface="Wingdings" panose="05000000000000000000" charset="0"/>
              <a:buChar char="l"/>
            </a:pPr>
            <a:r>
              <a:rPr kumimoji="1" lang="zh-CN" altLang="en-US" sz="2800" dirty="0">
                <a:solidFill>
                  <a:schemeClr val="dk1"/>
                </a:solidFill>
                <a:latin typeface="Times New Roman" panose="02020603050405020304" pitchFamily="18" charset="0"/>
                <a:cs typeface="Times New Roman" panose="02020603050405020304" pitchFamily="18" charset="0"/>
              </a:rPr>
              <a:t> </a:t>
            </a:r>
            <a:r>
              <a:rPr kumimoji="1" lang="zh-CN" altLang="en-US" sz="2800" dirty="0">
                <a:solidFill>
                  <a:srgbClr val="FF0000"/>
                </a:solidFill>
                <a:latin typeface="Times New Roman" panose="02020603050405020304" pitchFamily="18" charset="0"/>
                <a:cs typeface="Times New Roman" panose="02020603050405020304" pitchFamily="18" charset="0"/>
              </a:rPr>
              <a:t>一是工程能否顺利进行；</a:t>
            </a:r>
            <a:endParaRPr kumimoji="1" lang="zh-CN" altLang="en-US" sz="2800" dirty="0">
              <a:solidFill>
                <a:srgbClr val="FF0000"/>
              </a:solidFill>
              <a:latin typeface="Times New Roman" panose="02020603050405020304" pitchFamily="18" charset="0"/>
              <a:cs typeface="Times New Roman" panose="02020603050405020304" pitchFamily="18" charset="0"/>
            </a:endParaRPr>
          </a:p>
          <a:p>
            <a:pPr marL="457200" indent="-457200" algn="l">
              <a:lnSpc>
                <a:spcPct val="140000"/>
              </a:lnSpc>
              <a:spcBef>
                <a:spcPts val="0"/>
              </a:spcBef>
              <a:spcAft>
                <a:spcPts val="0"/>
              </a:spcAft>
              <a:buClr>
                <a:srgbClr val="00B0F0"/>
              </a:buClr>
              <a:buSzTx/>
              <a:buFont typeface="Wingdings" panose="05000000000000000000" charset="0"/>
              <a:buChar char="l"/>
            </a:pPr>
            <a:r>
              <a:rPr kumimoji="1" lang="zh-CN" altLang="en-US" sz="2800" dirty="0">
                <a:solidFill>
                  <a:schemeClr val="dk1"/>
                </a:solidFill>
                <a:latin typeface="Times New Roman" panose="02020603050405020304" pitchFamily="18" charset="0"/>
                <a:cs typeface="Times New Roman" panose="02020603050405020304" pitchFamily="18" charset="0"/>
              </a:rPr>
              <a:t> </a:t>
            </a:r>
            <a:r>
              <a:rPr kumimoji="1" lang="zh-CN" altLang="en-US" sz="2800" dirty="0">
                <a:solidFill>
                  <a:srgbClr val="FF0000"/>
                </a:solidFill>
                <a:latin typeface="Times New Roman" panose="02020603050405020304" pitchFamily="18" charset="0"/>
                <a:cs typeface="Times New Roman" panose="02020603050405020304" pitchFamily="18" charset="0"/>
              </a:rPr>
              <a:t>二是工程完成所必须的最短时间</a:t>
            </a:r>
            <a:r>
              <a:rPr kumimoji="1" lang="zh-CN" altLang="en-US" sz="2800" dirty="0">
                <a:solidFill>
                  <a:schemeClr val="dk1"/>
                </a:solidFill>
                <a:latin typeface="Times New Roman" panose="02020603050405020304" pitchFamily="18" charset="0"/>
                <a:cs typeface="Times New Roman" panose="02020603050405020304" pitchFamily="18" charset="0"/>
              </a:rPr>
              <a:t>，对应于有向图，即为进行</a:t>
            </a:r>
            <a:r>
              <a:rPr kumimoji="1" lang="zh-CN" altLang="en-US" sz="2800" b="1" dirty="0">
                <a:solidFill>
                  <a:srgbClr val="FF0000"/>
                </a:solidFill>
                <a:latin typeface="Times New Roman" panose="02020603050405020304" pitchFamily="18" charset="0"/>
                <a:cs typeface="Times New Roman" panose="02020603050405020304" pitchFamily="18" charset="0"/>
              </a:rPr>
              <a:t>拓扑排序</a:t>
            </a:r>
            <a:r>
              <a:rPr kumimoji="1" lang="zh-CN" altLang="en-US" sz="2800" dirty="0">
                <a:solidFill>
                  <a:schemeClr val="dk1"/>
                </a:solidFill>
                <a:latin typeface="Times New Roman" panose="02020603050405020304" pitchFamily="18" charset="0"/>
                <a:cs typeface="Times New Roman" panose="02020603050405020304" pitchFamily="18" charset="0"/>
              </a:rPr>
              <a:t>和求</a:t>
            </a:r>
            <a:r>
              <a:rPr kumimoji="1" lang="zh-CN" altLang="en-US" sz="2800" b="1" dirty="0">
                <a:solidFill>
                  <a:srgbClr val="FF0000"/>
                </a:solidFill>
                <a:latin typeface="Times New Roman" panose="02020603050405020304" pitchFamily="18" charset="0"/>
                <a:cs typeface="Times New Roman" panose="02020603050405020304" pitchFamily="18" charset="0"/>
              </a:rPr>
              <a:t>关键路径</a:t>
            </a:r>
            <a:r>
              <a:rPr kumimoji="1" lang="zh-CN" altLang="en-US" sz="2800" dirty="0">
                <a:solidFill>
                  <a:schemeClr val="dk1"/>
                </a:solidFill>
                <a:latin typeface="Times New Roman" panose="02020603050405020304" pitchFamily="18" charset="0"/>
                <a:cs typeface="Times New Roman" panose="02020603050405020304" pitchFamily="18" charset="0"/>
              </a:rPr>
              <a:t>的操作。</a:t>
            </a:r>
            <a:endParaRPr kumimoji="1" lang="zh-CN" altLang="en-US" sz="2800" dirty="0">
              <a:solidFill>
                <a:schemeClr val="dk1"/>
              </a:solidFill>
              <a:latin typeface="Times New Roman" panose="02020603050405020304" pitchFamily="18" charset="0"/>
              <a:cs typeface="Times New Roman" panose="02020603050405020304" pitchFamily="18" charset="0"/>
            </a:endParaRPr>
          </a:p>
        </p:txBody>
      </p:sp>
      <p:sp>
        <p:nvSpPr>
          <p:cNvPr id="259075" name="Rectangle 3"/>
          <p:cNvSpPr>
            <a:spLocks noChangeArrowheads="1"/>
          </p:cNvSpPr>
          <p:nvPr/>
        </p:nvSpPr>
        <p:spPr bwMode="auto">
          <a:xfrm>
            <a:off x="1981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zh-CN" sz="4000">
                <a:solidFill>
                  <a:schemeClr val="accent1"/>
                </a:solidFill>
                <a:cs typeface="Arial" panose="020B0604020202020204" pitchFamily="34" charset="0"/>
              </a:rPr>
              <a:t>DAG</a:t>
            </a:r>
            <a:r>
              <a:rPr lang="zh-CN" altLang="en-US" sz="4000">
                <a:solidFill>
                  <a:schemeClr val="accent1"/>
                </a:solidFill>
                <a:cs typeface="Arial" panose="020B0604020202020204" pitchFamily="34" charset="0"/>
              </a:rPr>
              <a:t>中的研究问题</a:t>
            </a:r>
            <a:endParaRPr lang="zh-CN" altLang="en-US" sz="4000">
              <a:solidFill>
                <a:schemeClr val="accent1"/>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9074">
                                            <p:txEl>
                                              <p:pRg st="1" end="1"/>
                                            </p:txEl>
                                          </p:spTgt>
                                        </p:tgtEl>
                                        <p:attrNameLst>
                                          <p:attrName>style.visibility</p:attrName>
                                        </p:attrNameLst>
                                      </p:cBhvr>
                                      <p:to>
                                        <p:strVal val="visible"/>
                                      </p:to>
                                    </p:set>
                                    <p:animEffect transition="in" filter="fade">
                                      <p:cBhvr>
                                        <p:cTn id="7" dur="1000"/>
                                        <p:tgtEl>
                                          <p:spTgt spid="259074">
                                            <p:txEl>
                                              <p:pRg st="1" end="1"/>
                                            </p:txEl>
                                          </p:spTgt>
                                        </p:tgtEl>
                                      </p:cBhvr>
                                    </p:animEffect>
                                    <p:anim calcmode="lin" valueType="num">
                                      <p:cBhvr>
                                        <p:cTn id="8" dur="1000" fill="hold"/>
                                        <p:tgtEl>
                                          <p:spTgt spid="25907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590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9074">
                                            <p:txEl>
                                              <p:pRg st="2" end="2"/>
                                            </p:txEl>
                                          </p:spTgt>
                                        </p:tgtEl>
                                        <p:attrNameLst>
                                          <p:attrName>style.visibility</p:attrName>
                                        </p:attrNameLst>
                                      </p:cBhvr>
                                      <p:to>
                                        <p:strVal val="visible"/>
                                      </p:to>
                                    </p:set>
                                    <p:animEffect transition="in" filter="fade">
                                      <p:cBhvr>
                                        <p:cTn id="14" dur="1000"/>
                                        <p:tgtEl>
                                          <p:spTgt spid="259074">
                                            <p:txEl>
                                              <p:pRg st="2" end="2"/>
                                            </p:txEl>
                                          </p:spTgt>
                                        </p:tgtEl>
                                      </p:cBhvr>
                                    </p:animEffect>
                                    <p:anim calcmode="lin" valueType="num">
                                      <p:cBhvr>
                                        <p:cTn id="15" dur="1000" fill="hold"/>
                                        <p:tgtEl>
                                          <p:spTgt spid="25907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5907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064260" y="1349375"/>
            <a:ext cx="10167620" cy="3150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marL="342900" indent="-342900" algn="just">
              <a:lnSpc>
                <a:spcPct val="120000"/>
              </a:lnSpc>
              <a:buClr>
                <a:srgbClr val="00B0F0"/>
              </a:buClr>
              <a:buFont typeface="Wingdings" panose="05000000000000000000" charset="0"/>
              <a:buChar char="l"/>
            </a:pPr>
            <a:r>
              <a:rPr kumimoji="1" lang="zh-CN" altLang="en-US" sz="2400" dirty="0">
                <a:solidFill>
                  <a:schemeClr val="tx1"/>
                </a:solidFill>
                <a:latin typeface="Times New Roman" panose="02020603050405020304" pitchFamily="18" charset="0"/>
                <a:cs typeface="Times New Roman" panose="02020603050405020304" pitchFamily="18" charset="0"/>
              </a:rPr>
              <a:t>定义：如果在</a:t>
            </a:r>
            <a:r>
              <a:rPr kumimoji="1" lang="en-US" altLang="zh-CN" sz="2400" dirty="0">
                <a:solidFill>
                  <a:schemeClr val="tx1"/>
                </a:solidFill>
                <a:latin typeface="Times New Roman" panose="02020603050405020304" pitchFamily="18" charset="0"/>
                <a:cs typeface="Times New Roman" panose="02020603050405020304" pitchFamily="18" charset="0"/>
              </a:rPr>
              <a:t>AOV(</a:t>
            </a:r>
            <a:r>
              <a:rPr kumimoji="1" lang="en-US" altLang="zh-CN" sz="2400" b="1" dirty="0">
                <a:solidFill>
                  <a:srgbClr val="FF0000"/>
                </a:solidFill>
                <a:latin typeface="Times New Roman" panose="02020603050405020304" pitchFamily="18" charset="0"/>
                <a:cs typeface="Times New Roman" panose="02020603050405020304" pitchFamily="18" charset="0"/>
              </a:rPr>
              <a:t>Activity on Vertex</a:t>
            </a:r>
            <a:r>
              <a:rPr kumimoji="1" lang="en-US" altLang="zh-CN" sz="2400" dirty="0">
                <a:solidFill>
                  <a:schemeClr val="tx1"/>
                </a:solidFill>
                <a:latin typeface="Times New Roman" panose="02020603050405020304" pitchFamily="18" charset="0"/>
                <a:cs typeface="Times New Roman" panose="02020603050405020304" pitchFamily="18" charset="0"/>
              </a:rPr>
              <a:t>)</a:t>
            </a:r>
            <a:r>
              <a:rPr kumimoji="1" lang="zh-CN" altLang="en-US" sz="2400" dirty="0">
                <a:solidFill>
                  <a:schemeClr val="tx1"/>
                </a:solidFill>
                <a:latin typeface="Times New Roman" panose="02020603050405020304" pitchFamily="18" charset="0"/>
                <a:cs typeface="Times New Roman" panose="02020603050405020304" pitchFamily="18" charset="0"/>
              </a:rPr>
              <a:t>网中，从顶点</a:t>
            </a:r>
            <a:r>
              <a:rPr kumimoji="1" lang="en-US" altLang="zh-CN" sz="2400" dirty="0">
                <a:solidFill>
                  <a:schemeClr val="tx1"/>
                </a:solidFill>
                <a:latin typeface="Times New Roman" panose="02020603050405020304" pitchFamily="18" charset="0"/>
                <a:cs typeface="Times New Roman" panose="02020603050405020304" pitchFamily="18" charset="0"/>
              </a:rPr>
              <a:t>v</a:t>
            </a:r>
            <a:r>
              <a:rPr kumimoji="1" lang="en-US" altLang="zh-CN" sz="2400" baseline="-25000" dirty="0">
                <a:solidFill>
                  <a:schemeClr val="tx1"/>
                </a:solidFill>
                <a:latin typeface="Times New Roman" panose="02020603050405020304" pitchFamily="18" charset="0"/>
                <a:cs typeface="Times New Roman" panose="02020603050405020304" pitchFamily="18" charset="0"/>
              </a:rPr>
              <a:t>i</a:t>
            </a:r>
            <a:r>
              <a:rPr kumimoji="1" lang="zh-CN" altLang="en-US" sz="2400" dirty="0">
                <a:solidFill>
                  <a:schemeClr val="tx1"/>
                </a:solidFill>
                <a:latin typeface="Times New Roman" panose="02020603050405020304" pitchFamily="18" charset="0"/>
                <a:cs typeface="Times New Roman" panose="02020603050405020304" pitchFamily="18" charset="0"/>
              </a:rPr>
              <a:t>到顶点</a:t>
            </a:r>
            <a:r>
              <a:rPr kumimoji="1" lang="en-US" altLang="zh-CN" sz="2400" dirty="0" err="1">
                <a:solidFill>
                  <a:schemeClr val="tx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tx1"/>
                </a:solidFill>
                <a:latin typeface="Times New Roman" panose="02020603050405020304" pitchFamily="18" charset="0"/>
                <a:cs typeface="Times New Roman" panose="02020603050405020304" pitchFamily="18" charset="0"/>
              </a:rPr>
              <a:t>j</a:t>
            </a:r>
            <a:r>
              <a:rPr kumimoji="1" lang="zh-CN" altLang="en-US" sz="2400" dirty="0">
                <a:solidFill>
                  <a:schemeClr val="tx1"/>
                </a:solidFill>
                <a:latin typeface="Times New Roman" panose="02020603050405020304" pitchFamily="18" charset="0"/>
                <a:cs typeface="Times New Roman" panose="02020603050405020304" pitchFamily="18" charset="0"/>
              </a:rPr>
              <a:t>存在一条路径，则在线性序列中，顶点</a:t>
            </a:r>
            <a:r>
              <a:rPr kumimoji="1" lang="en-US" altLang="zh-CN" sz="2400" dirty="0">
                <a:solidFill>
                  <a:schemeClr val="tx1"/>
                </a:solidFill>
                <a:latin typeface="Times New Roman" panose="02020603050405020304" pitchFamily="18" charset="0"/>
                <a:cs typeface="Times New Roman" panose="02020603050405020304" pitchFamily="18" charset="0"/>
              </a:rPr>
              <a:t>v</a:t>
            </a:r>
            <a:r>
              <a:rPr kumimoji="1" lang="en-US" altLang="zh-CN" sz="2400" baseline="-25000" dirty="0">
                <a:solidFill>
                  <a:schemeClr val="tx1"/>
                </a:solidFill>
                <a:latin typeface="Times New Roman" panose="02020603050405020304" pitchFamily="18" charset="0"/>
                <a:cs typeface="Times New Roman" panose="02020603050405020304" pitchFamily="18" charset="0"/>
              </a:rPr>
              <a:t>i</a:t>
            </a:r>
            <a:r>
              <a:rPr kumimoji="1" lang="zh-CN" altLang="en-US" sz="2400" dirty="0">
                <a:solidFill>
                  <a:schemeClr val="tx1"/>
                </a:solidFill>
                <a:latin typeface="Times New Roman" panose="02020603050405020304" pitchFamily="18" charset="0"/>
                <a:cs typeface="Times New Roman" panose="02020603050405020304" pitchFamily="18" charset="0"/>
              </a:rPr>
              <a:t>一定排在顶点</a:t>
            </a:r>
            <a:r>
              <a:rPr kumimoji="1" lang="en-US" altLang="zh-CN" sz="2400" dirty="0" err="1">
                <a:solidFill>
                  <a:schemeClr val="tx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tx1"/>
                </a:solidFill>
                <a:latin typeface="Times New Roman" panose="02020603050405020304" pitchFamily="18" charset="0"/>
                <a:cs typeface="Times New Roman" panose="02020603050405020304" pitchFamily="18" charset="0"/>
              </a:rPr>
              <a:t>j</a:t>
            </a:r>
            <a:r>
              <a:rPr kumimoji="1" lang="zh-CN" altLang="en-US" sz="2400" dirty="0">
                <a:solidFill>
                  <a:schemeClr val="tx1"/>
                </a:solidFill>
                <a:latin typeface="Times New Roman" panose="02020603050405020304" pitchFamily="18" charset="0"/>
                <a:cs typeface="Times New Roman" panose="02020603050405020304" pitchFamily="18" charset="0"/>
              </a:rPr>
              <a:t>之前。具有这种性质的线性序列称为</a:t>
            </a:r>
            <a:r>
              <a:rPr kumimoji="1" lang="zh-CN" altLang="en-US" sz="2400" b="1" dirty="0">
                <a:solidFill>
                  <a:srgbClr val="FF0000"/>
                </a:solidFill>
                <a:latin typeface="Times New Roman" panose="02020603050405020304" pitchFamily="18" charset="0"/>
                <a:cs typeface="Times New Roman" panose="02020603050405020304" pitchFamily="18" charset="0"/>
              </a:rPr>
              <a:t>拓扑序列</a:t>
            </a:r>
            <a:r>
              <a:rPr kumimoji="1" lang="zh-CN" altLang="en-US" sz="2400" dirty="0">
                <a:solidFill>
                  <a:schemeClr val="tx1"/>
                </a:solidFill>
                <a:latin typeface="Times New Roman" panose="02020603050405020304" pitchFamily="18" charset="0"/>
                <a:cs typeface="Times New Roman" panose="02020603050405020304" pitchFamily="18" charset="0"/>
              </a:rPr>
              <a:t>，构造拓扑序列的操作称为</a:t>
            </a:r>
            <a:r>
              <a:rPr kumimoji="1" lang="zh-CN" altLang="en-US" sz="2400" b="1" dirty="0">
                <a:solidFill>
                  <a:srgbClr val="FF0000"/>
                </a:solidFill>
                <a:latin typeface="Times New Roman" panose="02020603050405020304" pitchFamily="18" charset="0"/>
                <a:cs typeface="Times New Roman" panose="02020603050405020304" pitchFamily="18" charset="0"/>
              </a:rPr>
              <a:t>拓扑排序</a:t>
            </a:r>
            <a:r>
              <a:rPr kumimoji="1" lang="zh-CN" altLang="en-US" sz="2400" dirty="0">
                <a:solidFill>
                  <a:schemeClr val="tx1"/>
                </a:solidFill>
                <a:latin typeface="Times New Roman" panose="02020603050405020304" pitchFamily="18" charset="0"/>
                <a:cs typeface="Times New Roman" panose="02020603050405020304" pitchFamily="18" charset="0"/>
              </a:rPr>
              <a:t>。</a:t>
            </a:r>
            <a:endParaRPr kumimoji="1" lang="zh-CN" altLang="en-US"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20000"/>
              </a:lnSpc>
              <a:buClr>
                <a:srgbClr val="00B0F0"/>
              </a:buClr>
              <a:buSzTx/>
              <a:buFont typeface="Wingdings" panose="05000000000000000000" charset="0"/>
              <a:buChar char="l"/>
            </a:pPr>
            <a:r>
              <a:rPr kumimoji="1" lang="zh-CN" altLang="en-US" sz="2400" b="1" dirty="0">
                <a:solidFill>
                  <a:srgbClr val="FF0000"/>
                </a:solidFill>
                <a:latin typeface="Times New Roman" panose="02020603050405020304" pitchFamily="18" charset="0"/>
                <a:cs typeface="Times New Roman" panose="02020603050405020304" pitchFamily="18" charset="0"/>
              </a:rPr>
              <a:t>偏序关系</a:t>
            </a:r>
            <a:r>
              <a:rPr kumimoji="1" lang="zh-CN" altLang="en-US" sz="2400" dirty="0">
                <a:solidFill>
                  <a:schemeClr val="tx1"/>
                </a:solidFill>
                <a:latin typeface="Times New Roman" panose="02020603050405020304" pitchFamily="18" charset="0"/>
                <a:cs typeface="Times New Roman" panose="02020603050405020304" pitchFamily="18" charset="0"/>
              </a:rPr>
              <a:t>：集合X上的关系R是</a:t>
            </a:r>
            <a:r>
              <a:rPr kumimoji="1" lang="zh-CN" altLang="en-US" sz="2400" dirty="0">
                <a:solidFill>
                  <a:srgbClr val="FF0000"/>
                </a:solidFill>
                <a:latin typeface="Times New Roman" panose="02020603050405020304" pitchFamily="18" charset="0"/>
                <a:cs typeface="Times New Roman" panose="02020603050405020304" pitchFamily="18" charset="0"/>
              </a:rPr>
              <a:t>自反的</a:t>
            </a:r>
            <a:r>
              <a:rPr kumimoji="1" lang="zh-CN" altLang="en-US" sz="2400" dirty="0">
                <a:solidFill>
                  <a:schemeClr val="tx1"/>
                </a:solidFill>
                <a:latin typeface="Times New Roman" panose="02020603050405020304" pitchFamily="18" charset="0"/>
                <a:cs typeface="Times New Roman" panose="02020603050405020304" pitchFamily="18" charset="0"/>
              </a:rPr>
              <a:t>、</a:t>
            </a:r>
            <a:r>
              <a:rPr kumimoji="1" lang="zh-CN" altLang="en-US" sz="2400" dirty="0">
                <a:solidFill>
                  <a:srgbClr val="FF0000"/>
                </a:solidFill>
                <a:latin typeface="Times New Roman" panose="02020603050405020304" pitchFamily="18" charset="0"/>
                <a:cs typeface="Times New Roman" panose="02020603050405020304" pitchFamily="18" charset="0"/>
              </a:rPr>
              <a:t>反对称的</a:t>
            </a:r>
            <a:r>
              <a:rPr kumimoji="1" lang="zh-CN" altLang="en-US" sz="2400" dirty="0">
                <a:solidFill>
                  <a:schemeClr val="tx1"/>
                </a:solidFill>
                <a:latin typeface="Times New Roman" panose="02020603050405020304" pitchFamily="18" charset="0"/>
                <a:cs typeface="Times New Roman" panose="02020603050405020304" pitchFamily="18" charset="0"/>
              </a:rPr>
              <a:t>、</a:t>
            </a:r>
            <a:r>
              <a:rPr kumimoji="1" lang="zh-CN" altLang="en-US" sz="2400" dirty="0">
                <a:solidFill>
                  <a:srgbClr val="FF0000"/>
                </a:solidFill>
                <a:latin typeface="Times New Roman" panose="02020603050405020304" pitchFamily="18" charset="0"/>
                <a:cs typeface="Times New Roman" panose="02020603050405020304" pitchFamily="18" charset="0"/>
              </a:rPr>
              <a:t>传递的</a:t>
            </a:r>
            <a:r>
              <a:rPr kumimoji="1" lang="zh-CN" altLang="en-US" sz="2400" dirty="0">
                <a:solidFill>
                  <a:schemeClr val="tx1"/>
                </a:solidFill>
                <a:latin typeface="Times New Roman" panose="02020603050405020304" pitchFamily="18" charset="0"/>
                <a:cs typeface="Times New Roman" panose="02020603050405020304" pitchFamily="18" charset="0"/>
              </a:rPr>
              <a:t>，则称R是集合</a:t>
            </a:r>
            <a:r>
              <a:rPr kumimoji="1" lang="zh-CN" altLang="en-US" sz="2400" dirty="0">
                <a:solidFill>
                  <a:schemeClr val="tx1"/>
                </a:solidFill>
                <a:latin typeface="Times New Roman" panose="02020603050405020304" pitchFamily="18" charset="0"/>
                <a:cs typeface="Times New Roman" panose="02020603050405020304" pitchFamily="18" charset="0"/>
              </a:rPr>
              <a:t>X上的偏序关系。</a:t>
            </a:r>
            <a:endParaRPr kumimoji="1" lang="zh-CN" altLang="en-US"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20000"/>
              </a:lnSpc>
              <a:buClr>
                <a:srgbClr val="00B0F0"/>
              </a:buClr>
              <a:buSzTx/>
              <a:buFont typeface="Wingdings" panose="05000000000000000000" charset="0"/>
              <a:buChar char="l"/>
            </a:pPr>
            <a:r>
              <a:rPr kumimoji="1" lang="zh-CN" altLang="en-US" sz="2400" b="1" dirty="0">
                <a:solidFill>
                  <a:srgbClr val="FF0000"/>
                </a:solidFill>
                <a:latin typeface="Times New Roman" panose="02020603050405020304" pitchFamily="18" charset="0"/>
                <a:cs typeface="Times New Roman" panose="02020603050405020304" pitchFamily="18" charset="0"/>
              </a:rPr>
              <a:t>全序关系</a:t>
            </a:r>
            <a:r>
              <a:rPr kumimoji="1" lang="zh-CN" altLang="en-US" sz="2400" dirty="0">
                <a:solidFill>
                  <a:schemeClr val="tx1"/>
                </a:solidFill>
                <a:latin typeface="Times New Roman" panose="02020603050405020304" pitchFamily="18" charset="0"/>
                <a:cs typeface="Times New Roman" panose="02020603050405020304" pitchFamily="18" charset="0"/>
              </a:rPr>
              <a:t>：设R是集合X上的偏序，如果对每个x, y∈X必有</a:t>
            </a:r>
            <a:r>
              <a:rPr kumimoji="1" lang="zh-CN" altLang="en-US" sz="2400" dirty="0">
                <a:solidFill>
                  <a:srgbClr val="FF0000"/>
                </a:solidFill>
                <a:latin typeface="Times New Roman" panose="02020603050405020304" pitchFamily="18" charset="0"/>
                <a:cs typeface="Times New Roman" panose="02020603050405020304" pitchFamily="18" charset="0"/>
              </a:rPr>
              <a:t>xRy</a:t>
            </a:r>
            <a:r>
              <a:rPr kumimoji="1" lang="zh-CN" altLang="en-US" sz="2400" dirty="0">
                <a:solidFill>
                  <a:schemeClr val="tx1"/>
                </a:solidFill>
                <a:latin typeface="Times New Roman" panose="02020603050405020304" pitchFamily="18" charset="0"/>
                <a:cs typeface="Times New Roman" panose="02020603050405020304" pitchFamily="18" charset="0"/>
              </a:rPr>
              <a:t>或</a:t>
            </a:r>
            <a:r>
              <a:rPr kumimoji="1" lang="zh-CN" altLang="en-US" sz="2400" dirty="0">
                <a:solidFill>
                  <a:srgbClr val="FF0000"/>
                </a:solidFill>
                <a:latin typeface="Times New Roman" panose="02020603050405020304" pitchFamily="18" charset="0"/>
                <a:cs typeface="Times New Roman" panose="02020603050405020304" pitchFamily="18" charset="0"/>
              </a:rPr>
              <a:t>yRx</a:t>
            </a:r>
            <a:r>
              <a:rPr kumimoji="1" lang="zh-CN" altLang="en-US" sz="2400" dirty="0">
                <a:solidFill>
                  <a:schemeClr val="tx1"/>
                </a:solidFill>
                <a:latin typeface="Times New Roman" panose="02020603050405020304" pitchFamily="18" charset="0"/>
                <a:cs typeface="Times New Roman" panose="02020603050405020304" pitchFamily="18" charset="0"/>
              </a:rPr>
              <a:t>，则称R是集合</a:t>
            </a:r>
            <a:r>
              <a:rPr kumimoji="1" lang="zh-CN" altLang="en-US" sz="2400" dirty="0">
                <a:solidFill>
                  <a:schemeClr val="tx1"/>
                </a:solidFill>
                <a:latin typeface="Times New Roman" panose="02020603050405020304" pitchFamily="18" charset="0"/>
                <a:cs typeface="Times New Roman" panose="02020603050405020304" pitchFamily="18" charset="0"/>
              </a:rPr>
              <a:t>X上的全序关系。</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66564" name="Rectangle 4"/>
          <p:cNvSpPr>
            <a:spLocks noGrp="1" noChangeArrowheads="1"/>
          </p:cNvSpPr>
          <p:nvPr>
            <p:ph type="title"/>
          </p:nvPr>
        </p:nvSpPr>
        <p:spPr/>
        <p:txBody>
          <a:bodyPr/>
          <a:lstStyle/>
          <a:p>
            <a:r>
              <a:rPr lang="en-US" altLang="zh-CN" sz="4000" dirty="0">
                <a:solidFill>
                  <a:schemeClr val="accent1"/>
                </a:solidFill>
              </a:rPr>
              <a:t>7.6.1 Topological Sort (</a:t>
            </a:r>
            <a:r>
              <a:rPr lang="zh-CN" altLang="en-US" sz="4000" dirty="0">
                <a:solidFill>
                  <a:schemeClr val="accent1"/>
                </a:solidFill>
              </a:rPr>
              <a:t>拓扑排序</a:t>
            </a:r>
            <a:r>
              <a:rPr lang="en-US" altLang="zh-CN" sz="4000" dirty="0">
                <a:solidFill>
                  <a:schemeClr val="accent1"/>
                </a:solidFill>
              </a:rPr>
              <a:t>) </a:t>
            </a:r>
            <a:endParaRPr lang="en-US" altLang="zh-CN" sz="4000" dirty="0">
              <a:solidFill>
                <a:schemeClr val="accent1"/>
              </a:solidFill>
            </a:endParaRPr>
          </a:p>
        </p:txBody>
      </p:sp>
      <p:grpSp>
        <p:nvGrpSpPr>
          <p:cNvPr id="66566" name="Group 6"/>
          <p:cNvGrpSpPr/>
          <p:nvPr/>
        </p:nvGrpSpPr>
        <p:grpSpPr bwMode="auto">
          <a:xfrm>
            <a:off x="3200400" y="4652963"/>
            <a:ext cx="2057400" cy="1995488"/>
            <a:chOff x="1056" y="384"/>
            <a:chExt cx="1104" cy="1257"/>
          </a:xfrm>
        </p:grpSpPr>
        <p:grpSp>
          <p:nvGrpSpPr>
            <p:cNvPr id="66567" name="Group 7"/>
            <p:cNvGrpSpPr/>
            <p:nvPr/>
          </p:nvGrpSpPr>
          <p:grpSpPr bwMode="auto">
            <a:xfrm>
              <a:off x="1056" y="384"/>
              <a:ext cx="1104" cy="1008"/>
              <a:chOff x="1968" y="480"/>
              <a:chExt cx="1104" cy="1008"/>
            </a:xfrm>
          </p:grpSpPr>
          <p:sp>
            <p:nvSpPr>
              <p:cNvPr id="66568" name="Oval 8"/>
              <p:cNvSpPr>
                <a:spLocks noChangeArrowheads="1"/>
              </p:cNvSpPr>
              <p:nvPr>
                <p:custDataLst>
                  <p:tags r:id="rId1"/>
                </p:custDataLst>
              </p:nvPr>
            </p:nvSpPr>
            <p:spPr bwMode="auto">
              <a:xfrm>
                <a:off x="2400" y="480"/>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cs typeface="Times New Roman" panose="02020603050405020304" pitchFamily="18" charset="0"/>
                  </a:rPr>
                  <a:t>V</a:t>
                </a:r>
                <a:r>
                  <a:rPr kumimoji="1" lang="en-US" altLang="zh-CN" sz="2000" baseline="-25000">
                    <a:solidFill>
                      <a:schemeClr val="dk1"/>
                    </a:solidFill>
                    <a:latin typeface="Times New Roman" panose="02020603050405020304" pitchFamily="18" charset="0"/>
                    <a:cs typeface="Times New Roman" panose="02020603050405020304" pitchFamily="18" charset="0"/>
                  </a:rPr>
                  <a:t>2</a:t>
                </a:r>
                <a:endParaRPr kumimoji="1" lang="en-US" altLang="zh-CN" sz="2000" baseline="-25000">
                  <a:solidFill>
                    <a:schemeClr val="dk1"/>
                  </a:solidFill>
                  <a:latin typeface="Times New Roman" panose="02020603050405020304" pitchFamily="18" charset="0"/>
                  <a:cs typeface="Times New Roman" panose="02020603050405020304" pitchFamily="18" charset="0"/>
                </a:endParaRPr>
              </a:p>
            </p:txBody>
          </p:sp>
          <p:sp>
            <p:nvSpPr>
              <p:cNvPr id="66569" name="Oval 9"/>
              <p:cNvSpPr>
                <a:spLocks noChangeArrowheads="1"/>
              </p:cNvSpPr>
              <p:nvPr>
                <p:custDataLst>
                  <p:tags r:id="rId2"/>
                </p:custDataLst>
              </p:nvPr>
            </p:nvSpPr>
            <p:spPr bwMode="auto">
              <a:xfrm>
                <a:off x="1968" y="864"/>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cs typeface="Times New Roman" panose="02020603050405020304" pitchFamily="18" charset="0"/>
                  </a:rPr>
                  <a:t>V</a:t>
                </a:r>
                <a:r>
                  <a:rPr kumimoji="1" lang="en-US" altLang="zh-CN" sz="2000" baseline="-25000">
                    <a:solidFill>
                      <a:schemeClr val="dk1"/>
                    </a:solidFill>
                    <a:latin typeface="Times New Roman" panose="02020603050405020304" pitchFamily="18" charset="0"/>
                    <a:cs typeface="Times New Roman" panose="02020603050405020304" pitchFamily="18" charset="0"/>
                  </a:rPr>
                  <a:t>1</a:t>
                </a:r>
                <a:endParaRPr kumimoji="1" lang="en-US" altLang="zh-CN" sz="2000" baseline="-25000">
                  <a:solidFill>
                    <a:schemeClr val="dk1"/>
                  </a:solidFill>
                  <a:latin typeface="Times New Roman" panose="02020603050405020304" pitchFamily="18" charset="0"/>
                  <a:cs typeface="Times New Roman" panose="02020603050405020304" pitchFamily="18" charset="0"/>
                </a:endParaRPr>
              </a:p>
            </p:txBody>
          </p:sp>
          <p:sp>
            <p:nvSpPr>
              <p:cNvPr id="66570" name="Oval 10"/>
              <p:cNvSpPr>
                <a:spLocks noChangeArrowheads="1"/>
              </p:cNvSpPr>
              <p:nvPr>
                <p:custDataLst>
                  <p:tags r:id="rId3"/>
                </p:custDataLst>
              </p:nvPr>
            </p:nvSpPr>
            <p:spPr bwMode="auto">
              <a:xfrm>
                <a:off x="2832" y="864"/>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cs typeface="Times New Roman" panose="02020603050405020304" pitchFamily="18" charset="0"/>
                  </a:rPr>
                  <a:t>V</a:t>
                </a:r>
                <a:r>
                  <a:rPr kumimoji="1" lang="en-US" altLang="zh-CN" sz="2000" baseline="-25000">
                    <a:solidFill>
                      <a:schemeClr val="dk1"/>
                    </a:solidFill>
                    <a:latin typeface="Times New Roman" panose="02020603050405020304" pitchFamily="18" charset="0"/>
                    <a:cs typeface="Times New Roman" panose="02020603050405020304" pitchFamily="18" charset="0"/>
                  </a:rPr>
                  <a:t>4</a:t>
                </a:r>
                <a:endParaRPr kumimoji="1" lang="en-US" altLang="zh-CN" sz="2000" baseline="-25000">
                  <a:solidFill>
                    <a:schemeClr val="dk1"/>
                  </a:solidFill>
                  <a:latin typeface="Times New Roman" panose="02020603050405020304" pitchFamily="18" charset="0"/>
                  <a:cs typeface="Times New Roman" panose="02020603050405020304" pitchFamily="18" charset="0"/>
                </a:endParaRPr>
              </a:p>
            </p:txBody>
          </p:sp>
          <p:sp>
            <p:nvSpPr>
              <p:cNvPr id="66571" name="Oval 11"/>
              <p:cNvSpPr>
                <a:spLocks noChangeArrowheads="1"/>
              </p:cNvSpPr>
              <p:nvPr>
                <p:custDataLst>
                  <p:tags r:id="rId4"/>
                </p:custDataLst>
              </p:nvPr>
            </p:nvSpPr>
            <p:spPr bwMode="auto">
              <a:xfrm>
                <a:off x="2400" y="1248"/>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cs typeface="Times New Roman" panose="02020603050405020304" pitchFamily="18" charset="0"/>
                  </a:rPr>
                  <a:t>V</a:t>
                </a:r>
                <a:r>
                  <a:rPr kumimoji="1" lang="en-US" altLang="zh-CN" sz="2000" baseline="-25000">
                    <a:solidFill>
                      <a:schemeClr val="dk1"/>
                    </a:solidFill>
                    <a:latin typeface="Times New Roman" panose="02020603050405020304" pitchFamily="18" charset="0"/>
                    <a:cs typeface="Times New Roman" panose="02020603050405020304" pitchFamily="18" charset="0"/>
                  </a:rPr>
                  <a:t>3</a:t>
                </a:r>
                <a:endParaRPr kumimoji="1" lang="en-US" altLang="zh-CN" sz="2000" baseline="-25000">
                  <a:solidFill>
                    <a:schemeClr val="dk1"/>
                  </a:solidFill>
                  <a:latin typeface="Times New Roman" panose="02020603050405020304" pitchFamily="18" charset="0"/>
                  <a:cs typeface="Times New Roman" panose="02020603050405020304" pitchFamily="18" charset="0"/>
                </a:endParaRPr>
              </a:p>
            </p:txBody>
          </p:sp>
          <p:cxnSp>
            <p:nvCxnSpPr>
              <p:cNvPr id="66572" name="AutoShape 12"/>
              <p:cNvCxnSpPr>
                <a:cxnSpLocks noChangeShapeType="1"/>
                <a:stCxn id="66569" idx="7"/>
                <a:endCxn id="66568" idx="3"/>
              </p:cNvCxnSpPr>
              <p:nvPr>
                <p:custDataLst>
                  <p:tags r:id="rId5"/>
                </p:custDataLst>
              </p:nvPr>
            </p:nvCxnSpPr>
            <p:spPr bwMode="auto">
              <a:xfrm flipV="1">
                <a:off x="2173" y="685"/>
                <a:ext cx="262" cy="214"/>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73" name="AutoShape 13"/>
              <p:cNvCxnSpPr>
                <a:cxnSpLocks noChangeShapeType="1"/>
                <a:stCxn id="66568" idx="5"/>
                <a:endCxn id="66570" idx="1"/>
              </p:cNvCxnSpPr>
              <p:nvPr>
                <p:custDataLst>
                  <p:tags r:id="rId6"/>
                </p:custDataLst>
              </p:nvPr>
            </p:nvCxnSpPr>
            <p:spPr bwMode="auto">
              <a:xfrm>
                <a:off x="2605" y="685"/>
                <a:ext cx="262" cy="214"/>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74" name="AutoShape 14"/>
              <p:cNvCxnSpPr>
                <a:cxnSpLocks noChangeShapeType="1"/>
                <a:stCxn id="66569" idx="5"/>
                <a:endCxn id="66571" idx="1"/>
              </p:cNvCxnSpPr>
              <p:nvPr>
                <p:custDataLst>
                  <p:tags r:id="rId7"/>
                </p:custDataLst>
              </p:nvPr>
            </p:nvCxnSpPr>
            <p:spPr bwMode="auto">
              <a:xfrm>
                <a:off x="2173" y="1069"/>
                <a:ext cx="262" cy="214"/>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75" name="AutoShape 15"/>
              <p:cNvCxnSpPr>
                <a:cxnSpLocks noChangeShapeType="1"/>
                <a:stCxn id="66571" idx="7"/>
                <a:endCxn id="66570" idx="3"/>
              </p:cNvCxnSpPr>
              <p:nvPr>
                <p:custDataLst>
                  <p:tags r:id="rId8"/>
                </p:custDataLst>
              </p:nvPr>
            </p:nvCxnSpPr>
            <p:spPr bwMode="auto">
              <a:xfrm flipV="1">
                <a:off x="2605" y="1069"/>
                <a:ext cx="262" cy="214"/>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6576" name="Text Box 16"/>
            <p:cNvSpPr txBox="1">
              <a:spLocks noChangeArrowheads="1"/>
            </p:cNvSpPr>
            <p:nvPr>
              <p:custDataLst>
                <p:tags r:id="rId9"/>
              </p:custDataLst>
            </p:nvPr>
          </p:nvSpPr>
          <p:spPr bwMode="auto">
            <a:xfrm>
              <a:off x="1382" y="1390"/>
              <a:ext cx="37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chemeClr val="dk1"/>
                  </a:solidFill>
                  <a:latin typeface="Times New Roman" panose="02020603050405020304" pitchFamily="18" charset="0"/>
                  <a:cs typeface="Times New Roman" panose="02020603050405020304" pitchFamily="18" charset="0"/>
                </a:rPr>
                <a:t>偏序</a:t>
              </a:r>
              <a:endParaRPr kumimoji="1" lang="zh-CN" altLang="en-US" sz="2000">
                <a:solidFill>
                  <a:schemeClr val="dk1"/>
                </a:solidFill>
                <a:latin typeface="Times New Roman" panose="02020603050405020304" pitchFamily="18" charset="0"/>
                <a:cs typeface="Times New Roman" panose="02020603050405020304" pitchFamily="18" charset="0"/>
              </a:endParaRPr>
            </a:p>
          </p:txBody>
        </p:sp>
      </p:grpSp>
      <p:grpSp>
        <p:nvGrpSpPr>
          <p:cNvPr id="66577" name="Group 17"/>
          <p:cNvGrpSpPr/>
          <p:nvPr/>
        </p:nvGrpSpPr>
        <p:grpSpPr bwMode="auto">
          <a:xfrm>
            <a:off x="7010400" y="5268913"/>
            <a:ext cx="2438400" cy="1225549"/>
            <a:chOff x="3456" y="672"/>
            <a:chExt cx="1536" cy="772"/>
          </a:xfrm>
        </p:grpSpPr>
        <p:grpSp>
          <p:nvGrpSpPr>
            <p:cNvPr id="66578" name="Group 18"/>
            <p:cNvGrpSpPr/>
            <p:nvPr/>
          </p:nvGrpSpPr>
          <p:grpSpPr bwMode="auto">
            <a:xfrm>
              <a:off x="3456" y="672"/>
              <a:ext cx="1536" cy="241"/>
              <a:chOff x="3744" y="864"/>
              <a:chExt cx="1536" cy="241"/>
            </a:xfrm>
          </p:grpSpPr>
          <p:sp>
            <p:nvSpPr>
              <p:cNvPr id="66579" name="Oval 19"/>
              <p:cNvSpPr>
                <a:spLocks noChangeArrowheads="1"/>
              </p:cNvSpPr>
              <p:nvPr>
                <p:custDataLst>
                  <p:tags r:id="rId10"/>
                </p:custDataLst>
              </p:nvPr>
            </p:nvSpPr>
            <p:spPr bwMode="auto">
              <a:xfrm>
                <a:off x="3744" y="864"/>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cs typeface="Times New Roman" panose="02020603050405020304" pitchFamily="18" charset="0"/>
                  </a:rPr>
                  <a:t>V</a:t>
                </a:r>
                <a:r>
                  <a:rPr kumimoji="1" lang="en-US" altLang="zh-CN" sz="2000" baseline="-25000">
                    <a:solidFill>
                      <a:schemeClr val="dk1"/>
                    </a:solidFill>
                    <a:latin typeface="Times New Roman" panose="02020603050405020304" pitchFamily="18" charset="0"/>
                    <a:cs typeface="Times New Roman" panose="02020603050405020304" pitchFamily="18" charset="0"/>
                  </a:rPr>
                  <a:t>1</a:t>
                </a:r>
                <a:endParaRPr kumimoji="1" lang="en-US" altLang="zh-CN" sz="2000" baseline="-25000">
                  <a:solidFill>
                    <a:schemeClr val="dk1"/>
                  </a:solidFill>
                  <a:latin typeface="Times New Roman" panose="02020603050405020304" pitchFamily="18" charset="0"/>
                  <a:cs typeface="Times New Roman" panose="02020603050405020304" pitchFamily="18" charset="0"/>
                </a:endParaRPr>
              </a:p>
            </p:txBody>
          </p:sp>
          <p:sp>
            <p:nvSpPr>
              <p:cNvPr id="66580" name="Oval 20"/>
              <p:cNvSpPr>
                <a:spLocks noChangeArrowheads="1"/>
              </p:cNvSpPr>
              <p:nvPr>
                <p:custDataLst>
                  <p:tags r:id="rId11"/>
                </p:custDataLst>
              </p:nvPr>
            </p:nvSpPr>
            <p:spPr bwMode="auto">
              <a:xfrm>
                <a:off x="4608" y="864"/>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cs typeface="Times New Roman" panose="02020603050405020304" pitchFamily="18" charset="0"/>
                  </a:rPr>
                  <a:t>V</a:t>
                </a:r>
                <a:r>
                  <a:rPr kumimoji="1" lang="en-US" altLang="zh-CN" sz="2000" baseline="-25000">
                    <a:solidFill>
                      <a:schemeClr val="dk1"/>
                    </a:solidFill>
                    <a:latin typeface="Times New Roman" panose="02020603050405020304" pitchFamily="18" charset="0"/>
                    <a:cs typeface="Times New Roman" panose="02020603050405020304" pitchFamily="18" charset="0"/>
                  </a:rPr>
                  <a:t>3</a:t>
                </a:r>
                <a:endParaRPr kumimoji="1" lang="en-US" altLang="zh-CN" sz="2000" baseline="-25000">
                  <a:solidFill>
                    <a:schemeClr val="dk1"/>
                  </a:solidFill>
                  <a:latin typeface="Times New Roman" panose="02020603050405020304" pitchFamily="18" charset="0"/>
                  <a:cs typeface="Times New Roman" panose="02020603050405020304" pitchFamily="18" charset="0"/>
                </a:endParaRPr>
              </a:p>
            </p:txBody>
          </p:sp>
          <p:sp>
            <p:nvSpPr>
              <p:cNvPr id="66581" name="Oval 21"/>
              <p:cNvSpPr>
                <a:spLocks noChangeArrowheads="1"/>
              </p:cNvSpPr>
              <p:nvPr>
                <p:custDataLst>
                  <p:tags r:id="rId12"/>
                </p:custDataLst>
              </p:nvPr>
            </p:nvSpPr>
            <p:spPr bwMode="auto">
              <a:xfrm>
                <a:off x="4176" y="864"/>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cs typeface="Times New Roman" panose="02020603050405020304" pitchFamily="18" charset="0"/>
                  </a:rPr>
                  <a:t>V</a:t>
                </a:r>
                <a:r>
                  <a:rPr kumimoji="1" lang="en-US" altLang="zh-CN" sz="2000" baseline="-25000">
                    <a:solidFill>
                      <a:schemeClr val="dk1"/>
                    </a:solidFill>
                    <a:latin typeface="Times New Roman" panose="02020603050405020304" pitchFamily="18" charset="0"/>
                    <a:cs typeface="Times New Roman" panose="02020603050405020304" pitchFamily="18" charset="0"/>
                  </a:rPr>
                  <a:t>2</a:t>
                </a:r>
                <a:endParaRPr kumimoji="1" lang="en-US" altLang="zh-CN" sz="2000" baseline="-25000">
                  <a:solidFill>
                    <a:schemeClr val="dk1"/>
                  </a:solidFill>
                  <a:latin typeface="Times New Roman" panose="02020603050405020304" pitchFamily="18" charset="0"/>
                  <a:cs typeface="Times New Roman" panose="02020603050405020304" pitchFamily="18" charset="0"/>
                </a:endParaRPr>
              </a:p>
            </p:txBody>
          </p:sp>
          <p:sp>
            <p:nvSpPr>
              <p:cNvPr id="66582" name="Oval 22"/>
              <p:cNvSpPr>
                <a:spLocks noChangeArrowheads="1"/>
              </p:cNvSpPr>
              <p:nvPr>
                <p:custDataLst>
                  <p:tags r:id="rId13"/>
                </p:custDataLst>
              </p:nvPr>
            </p:nvSpPr>
            <p:spPr bwMode="auto">
              <a:xfrm>
                <a:off x="5040" y="864"/>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cs typeface="Times New Roman" panose="02020603050405020304" pitchFamily="18" charset="0"/>
                  </a:rPr>
                  <a:t>V</a:t>
                </a:r>
                <a:r>
                  <a:rPr kumimoji="1" lang="en-US" altLang="zh-CN" sz="2000" baseline="-25000">
                    <a:solidFill>
                      <a:schemeClr val="dk1"/>
                    </a:solidFill>
                    <a:latin typeface="Times New Roman" panose="02020603050405020304" pitchFamily="18" charset="0"/>
                    <a:cs typeface="Times New Roman" panose="02020603050405020304" pitchFamily="18" charset="0"/>
                  </a:rPr>
                  <a:t>4</a:t>
                </a:r>
                <a:endParaRPr kumimoji="1" lang="en-US" altLang="zh-CN" sz="2000" baseline="-25000">
                  <a:solidFill>
                    <a:schemeClr val="dk1"/>
                  </a:solidFill>
                  <a:latin typeface="Times New Roman" panose="02020603050405020304" pitchFamily="18" charset="0"/>
                  <a:cs typeface="Times New Roman" panose="02020603050405020304" pitchFamily="18" charset="0"/>
                </a:endParaRPr>
              </a:p>
            </p:txBody>
          </p:sp>
          <p:cxnSp>
            <p:nvCxnSpPr>
              <p:cNvPr id="66583" name="AutoShape 23"/>
              <p:cNvCxnSpPr>
                <a:cxnSpLocks noChangeShapeType="1"/>
                <a:stCxn id="66579" idx="6"/>
                <a:endCxn id="66581" idx="2"/>
              </p:cNvCxnSpPr>
              <p:nvPr>
                <p:custDataLst>
                  <p:tags r:id="rId14"/>
                </p:custDataLst>
              </p:nvPr>
            </p:nvCxnSpPr>
            <p:spPr bwMode="auto">
              <a:xfrm>
                <a:off x="3984" y="984"/>
                <a:ext cx="192" cy="0"/>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4" name="AutoShape 24"/>
              <p:cNvCxnSpPr>
                <a:cxnSpLocks noChangeShapeType="1"/>
                <a:stCxn id="66581" idx="6"/>
                <a:endCxn id="66580" idx="2"/>
              </p:cNvCxnSpPr>
              <p:nvPr/>
            </p:nvCxnSpPr>
            <p:spPr bwMode="auto">
              <a:xfrm>
                <a:off x="4416" y="984"/>
                <a:ext cx="192" cy="0"/>
              </a:xfrm>
              <a:prstGeom prst="straightConnector1">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5" name="AutoShape 25"/>
              <p:cNvCxnSpPr>
                <a:cxnSpLocks noChangeShapeType="1"/>
                <a:stCxn id="66580" idx="6"/>
                <a:endCxn id="66582" idx="2"/>
              </p:cNvCxnSpPr>
              <p:nvPr>
                <p:custDataLst>
                  <p:tags r:id="rId15"/>
                </p:custDataLst>
              </p:nvPr>
            </p:nvCxnSpPr>
            <p:spPr bwMode="auto">
              <a:xfrm>
                <a:off x="4848" y="984"/>
                <a:ext cx="192" cy="0"/>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6" name="AutoShape 26"/>
              <p:cNvCxnSpPr>
                <a:cxnSpLocks noChangeShapeType="1"/>
                <a:stCxn id="66579" idx="4"/>
                <a:endCxn id="66580" idx="4"/>
              </p:cNvCxnSpPr>
              <p:nvPr>
                <p:custDataLst>
                  <p:tags r:id="rId16"/>
                </p:custDataLst>
              </p:nvPr>
            </p:nvCxnSpPr>
            <p:spPr bwMode="auto">
              <a:xfrm rot="16200000" flipH="1">
                <a:off x="4295" y="673"/>
                <a:ext cx="1" cy="864"/>
              </a:xfrm>
              <a:prstGeom prst="curvedConnector3">
                <a:avLst>
                  <a:gd name="adj1" fmla="val 14400000"/>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7" name="AutoShape 27"/>
              <p:cNvCxnSpPr>
                <a:cxnSpLocks noChangeShapeType="1"/>
                <a:stCxn id="66581" idx="0"/>
                <a:endCxn id="66582" idx="0"/>
              </p:cNvCxnSpPr>
              <p:nvPr>
                <p:custDataLst>
                  <p:tags r:id="rId17"/>
                </p:custDataLst>
              </p:nvPr>
            </p:nvCxnSpPr>
            <p:spPr bwMode="auto">
              <a:xfrm rot="5400000" flipV="1">
                <a:off x="4727" y="433"/>
                <a:ext cx="1" cy="864"/>
              </a:xfrm>
              <a:prstGeom prst="curvedConnector3">
                <a:avLst>
                  <a:gd name="adj1" fmla="val -14400000"/>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6588" name="Text Box 28"/>
            <p:cNvSpPr txBox="1">
              <a:spLocks noChangeArrowheads="1"/>
            </p:cNvSpPr>
            <p:nvPr>
              <p:custDataLst>
                <p:tags r:id="rId18"/>
              </p:custDataLst>
            </p:nvPr>
          </p:nvSpPr>
          <p:spPr bwMode="auto">
            <a:xfrm>
              <a:off x="4080" y="1193"/>
              <a:ext cx="43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chemeClr val="dk1"/>
                  </a:solidFill>
                  <a:latin typeface="Times New Roman" panose="02020603050405020304" pitchFamily="18" charset="0"/>
                  <a:cs typeface="Times New Roman" panose="02020603050405020304" pitchFamily="18" charset="0"/>
                </a:rPr>
                <a:t>全序</a:t>
              </a:r>
              <a:endParaRPr kumimoji="1" lang="zh-CN" altLang="en-US" sz="2000">
                <a:solidFill>
                  <a:schemeClr val="dk1"/>
                </a:solidFill>
                <a:latin typeface="Times New Roman" panose="02020603050405020304" pitchFamily="18" charset="0"/>
                <a:cs typeface="Times New Roman" panose="02020603050405020304" pitchFamily="18" charset="0"/>
              </a:endParaRPr>
            </a:p>
          </p:txBody>
        </p:sp>
      </p:grpSp>
      <p:sp>
        <p:nvSpPr>
          <p:cNvPr id="29" name="矩形 28"/>
          <p:cNvSpPr/>
          <p:nvPr>
            <p:custDataLst>
              <p:tags r:id="rId19"/>
            </p:custDataLst>
          </p:nvPr>
        </p:nvSpPr>
        <p:spPr>
          <a:xfrm>
            <a:off x="1811685" y="1349276"/>
            <a:ext cx="8568630" cy="1968500"/>
          </a:xfrm>
          <a:prstGeom prst="rect">
            <a:avLst/>
          </a:prstGeom>
        </p:spPr>
        <p:style>
          <a:lnRef idx="0">
            <a:srgbClr val="FFFFFF"/>
          </a:lnRef>
          <a:fillRef idx="1">
            <a:schemeClr val="accent1"/>
          </a:fillRef>
          <a:effectRef idx="0">
            <a:srgbClr val="FFFFFF"/>
          </a:effectRef>
          <a:fontRef idx="minor">
            <a:schemeClr val="lt1"/>
          </a:fontRef>
        </p:style>
        <p:txBody>
          <a:bodyPr wrap="square">
            <a:spAutoFit/>
          </a:bodyPr>
          <a:lstStyle/>
          <a:p>
            <a:pPr lvl="0">
              <a:spcBef>
                <a:spcPts val="600"/>
              </a:spcBef>
              <a:spcAft>
                <a:spcPts val="600"/>
              </a:spcAft>
            </a:pPr>
            <a:r>
              <a:rPr kumimoji="1" lang="zh-CN" altLang="en-US" sz="2800" b="1" dirty="0">
                <a:solidFill>
                  <a:srgbClr val="FFFFFF"/>
                </a:solidFill>
                <a:latin typeface="Times New Roman" panose="02020603050405020304" pitchFamily="18" charset="0"/>
                <a:cs typeface="Times New Roman" panose="02020603050405020304" pitchFamily="18" charset="0"/>
              </a:rPr>
              <a:t>        偏序指集合中仅有部分成员之间可比较，而全序指集合中全体成员之间均可比较。</a:t>
            </a:r>
            <a:endParaRPr kumimoji="1" lang="en-US" altLang="zh-CN" sz="2800" b="1" dirty="0">
              <a:solidFill>
                <a:srgbClr val="FFFFFF"/>
              </a:solidFill>
              <a:latin typeface="Times New Roman" panose="02020603050405020304" pitchFamily="18" charset="0"/>
              <a:cs typeface="Times New Roman" panose="02020603050405020304" pitchFamily="18" charset="0"/>
            </a:endParaRPr>
          </a:p>
          <a:p>
            <a:pPr lvl="0">
              <a:spcBef>
                <a:spcPts val="600"/>
              </a:spcBef>
              <a:spcAft>
                <a:spcPts val="600"/>
              </a:spcAft>
            </a:pPr>
            <a:r>
              <a:rPr kumimoji="1" lang="en-US" altLang="zh-CN" sz="2800" b="1" dirty="0">
                <a:solidFill>
                  <a:srgbClr val="FFFFFF"/>
                </a:solidFill>
                <a:latin typeface="Times New Roman" panose="02020603050405020304" pitchFamily="18" charset="0"/>
                <a:cs typeface="Times New Roman" panose="02020603050405020304" pitchFamily="18" charset="0"/>
              </a:rPr>
              <a:t>        </a:t>
            </a:r>
            <a:r>
              <a:rPr kumimoji="1" lang="zh-CN" altLang="en-US" sz="2800" b="1" dirty="0">
                <a:solidFill>
                  <a:srgbClr val="FFFFFF"/>
                </a:solidFill>
                <a:latin typeface="Times New Roman" panose="02020603050405020304" pitchFamily="18" charset="0"/>
                <a:cs typeface="Times New Roman" panose="02020603050405020304" pitchFamily="18" charset="0"/>
              </a:rPr>
              <a:t>由某个集合上的一个偏序得到该集合上的一个全序，这个操作称之为拓扑排序。</a:t>
            </a:r>
            <a:endParaRPr kumimoji="1" lang="zh-CN" altLang="en-US" sz="28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608" name="Group 24"/>
          <p:cNvGrpSpPr/>
          <p:nvPr/>
        </p:nvGrpSpPr>
        <p:grpSpPr bwMode="auto">
          <a:xfrm>
            <a:off x="3200400" y="260648"/>
            <a:ext cx="2057400" cy="1995488"/>
            <a:chOff x="1056" y="384"/>
            <a:chExt cx="1104" cy="1257"/>
          </a:xfrm>
        </p:grpSpPr>
        <p:grpSp>
          <p:nvGrpSpPr>
            <p:cNvPr id="67604" name="Group 20"/>
            <p:cNvGrpSpPr/>
            <p:nvPr/>
          </p:nvGrpSpPr>
          <p:grpSpPr bwMode="auto">
            <a:xfrm>
              <a:off x="1056" y="384"/>
              <a:ext cx="1104" cy="1008"/>
              <a:chOff x="1968" y="480"/>
              <a:chExt cx="1104" cy="1008"/>
            </a:xfrm>
          </p:grpSpPr>
          <p:sp>
            <p:nvSpPr>
              <p:cNvPr id="67586" name="Oval 2"/>
              <p:cNvSpPr>
                <a:spLocks noChangeArrowheads="1"/>
              </p:cNvSpPr>
              <p:nvPr>
                <p:custDataLst>
                  <p:tags r:id="rId1"/>
                </p:custDataLst>
              </p:nvPr>
            </p:nvSpPr>
            <p:spPr bwMode="auto">
              <a:xfrm>
                <a:off x="2400" y="480"/>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cs typeface="Times New Roman" panose="02020603050405020304" pitchFamily="18" charset="0"/>
                  </a:rPr>
                  <a:t>V</a:t>
                </a:r>
                <a:r>
                  <a:rPr kumimoji="1" lang="en-US" altLang="zh-CN" sz="2000" baseline="-25000" dirty="0">
                    <a:solidFill>
                      <a:schemeClr val="dk1"/>
                    </a:solidFill>
                    <a:latin typeface="Times New Roman" panose="02020603050405020304" pitchFamily="18" charset="0"/>
                    <a:cs typeface="Times New Roman" panose="02020603050405020304" pitchFamily="18" charset="0"/>
                  </a:rPr>
                  <a:t>2</a:t>
                </a:r>
                <a:endParaRPr kumimoji="1" lang="en-US" altLang="zh-CN" sz="2000" baseline="-25000" dirty="0">
                  <a:solidFill>
                    <a:schemeClr val="dk1"/>
                  </a:solidFill>
                  <a:latin typeface="Times New Roman" panose="02020603050405020304" pitchFamily="18" charset="0"/>
                  <a:cs typeface="Times New Roman" panose="02020603050405020304" pitchFamily="18" charset="0"/>
                </a:endParaRPr>
              </a:p>
            </p:txBody>
          </p:sp>
          <p:sp>
            <p:nvSpPr>
              <p:cNvPr id="67587" name="Oval 3"/>
              <p:cNvSpPr>
                <a:spLocks noChangeArrowheads="1"/>
              </p:cNvSpPr>
              <p:nvPr>
                <p:custDataLst>
                  <p:tags r:id="rId2"/>
                </p:custDataLst>
              </p:nvPr>
            </p:nvSpPr>
            <p:spPr bwMode="auto">
              <a:xfrm>
                <a:off x="1968" y="864"/>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cs typeface="Times New Roman" panose="02020603050405020304" pitchFamily="18" charset="0"/>
                  </a:rPr>
                  <a:t>V</a:t>
                </a:r>
                <a:r>
                  <a:rPr kumimoji="1" lang="en-US" altLang="zh-CN" sz="2000" baseline="-25000">
                    <a:solidFill>
                      <a:schemeClr val="dk1"/>
                    </a:solidFill>
                    <a:latin typeface="Times New Roman" panose="02020603050405020304" pitchFamily="18" charset="0"/>
                    <a:cs typeface="Times New Roman" panose="02020603050405020304" pitchFamily="18" charset="0"/>
                  </a:rPr>
                  <a:t>1</a:t>
                </a:r>
                <a:endParaRPr kumimoji="1" lang="en-US" altLang="zh-CN" sz="2000" baseline="-25000">
                  <a:solidFill>
                    <a:schemeClr val="dk1"/>
                  </a:solidFill>
                  <a:latin typeface="Times New Roman" panose="02020603050405020304" pitchFamily="18" charset="0"/>
                  <a:cs typeface="Times New Roman" panose="02020603050405020304" pitchFamily="18" charset="0"/>
                </a:endParaRPr>
              </a:p>
            </p:txBody>
          </p:sp>
          <p:sp>
            <p:nvSpPr>
              <p:cNvPr id="67588" name="Oval 4"/>
              <p:cNvSpPr>
                <a:spLocks noChangeArrowheads="1"/>
              </p:cNvSpPr>
              <p:nvPr>
                <p:custDataLst>
                  <p:tags r:id="rId3"/>
                </p:custDataLst>
              </p:nvPr>
            </p:nvSpPr>
            <p:spPr bwMode="auto">
              <a:xfrm>
                <a:off x="2832" y="864"/>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cs typeface="Times New Roman" panose="02020603050405020304" pitchFamily="18" charset="0"/>
                  </a:rPr>
                  <a:t>V</a:t>
                </a:r>
                <a:r>
                  <a:rPr kumimoji="1" lang="en-US" altLang="zh-CN" sz="2000" baseline="-25000">
                    <a:solidFill>
                      <a:schemeClr val="dk1"/>
                    </a:solidFill>
                    <a:latin typeface="Times New Roman" panose="02020603050405020304" pitchFamily="18" charset="0"/>
                    <a:cs typeface="Times New Roman" panose="02020603050405020304" pitchFamily="18" charset="0"/>
                  </a:rPr>
                  <a:t>4</a:t>
                </a:r>
                <a:endParaRPr kumimoji="1" lang="en-US" altLang="zh-CN" sz="2000" baseline="-25000">
                  <a:solidFill>
                    <a:schemeClr val="dk1"/>
                  </a:solidFill>
                  <a:latin typeface="Times New Roman" panose="02020603050405020304" pitchFamily="18" charset="0"/>
                  <a:cs typeface="Times New Roman" panose="02020603050405020304" pitchFamily="18" charset="0"/>
                </a:endParaRPr>
              </a:p>
            </p:txBody>
          </p:sp>
          <p:sp>
            <p:nvSpPr>
              <p:cNvPr id="67589" name="Oval 5"/>
              <p:cNvSpPr>
                <a:spLocks noChangeArrowheads="1"/>
              </p:cNvSpPr>
              <p:nvPr>
                <p:custDataLst>
                  <p:tags r:id="rId4"/>
                </p:custDataLst>
              </p:nvPr>
            </p:nvSpPr>
            <p:spPr bwMode="auto">
              <a:xfrm>
                <a:off x="2400" y="1248"/>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cs typeface="Times New Roman" panose="02020603050405020304" pitchFamily="18" charset="0"/>
                  </a:rPr>
                  <a:t>V</a:t>
                </a:r>
                <a:r>
                  <a:rPr kumimoji="1" lang="en-US" altLang="zh-CN" sz="2000" baseline="-25000">
                    <a:solidFill>
                      <a:schemeClr val="dk1"/>
                    </a:solidFill>
                    <a:latin typeface="Times New Roman" panose="02020603050405020304" pitchFamily="18" charset="0"/>
                    <a:cs typeface="Times New Roman" panose="02020603050405020304" pitchFamily="18" charset="0"/>
                  </a:rPr>
                  <a:t>3</a:t>
                </a:r>
                <a:endParaRPr kumimoji="1" lang="en-US" altLang="zh-CN" sz="2000" baseline="-25000">
                  <a:solidFill>
                    <a:schemeClr val="dk1"/>
                  </a:solidFill>
                  <a:latin typeface="Times New Roman" panose="02020603050405020304" pitchFamily="18" charset="0"/>
                  <a:cs typeface="Times New Roman" panose="02020603050405020304" pitchFamily="18" charset="0"/>
                </a:endParaRPr>
              </a:p>
            </p:txBody>
          </p:sp>
          <p:cxnSp>
            <p:nvCxnSpPr>
              <p:cNvPr id="67594" name="AutoShape 10"/>
              <p:cNvCxnSpPr>
                <a:cxnSpLocks noChangeShapeType="1"/>
                <a:stCxn id="67587" idx="7"/>
                <a:endCxn id="67586" idx="3"/>
              </p:cNvCxnSpPr>
              <p:nvPr>
                <p:custDataLst>
                  <p:tags r:id="rId5"/>
                </p:custDataLst>
              </p:nvPr>
            </p:nvCxnSpPr>
            <p:spPr bwMode="auto">
              <a:xfrm flipV="1">
                <a:off x="2173" y="685"/>
                <a:ext cx="262" cy="214"/>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595" name="AutoShape 11"/>
              <p:cNvCxnSpPr>
                <a:cxnSpLocks noChangeShapeType="1"/>
                <a:stCxn id="67586" idx="5"/>
                <a:endCxn id="67588" idx="1"/>
              </p:cNvCxnSpPr>
              <p:nvPr>
                <p:custDataLst>
                  <p:tags r:id="rId6"/>
                </p:custDataLst>
              </p:nvPr>
            </p:nvCxnSpPr>
            <p:spPr bwMode="auto">
              <a:xfrm>
                <a:off x="2605" y="685"/>
                <a:ext cx="262" cy="214"/>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596" name="AutoShape 12"/>
              <p:cNvCxnSpPr>
                <a:cxnSpLocks noChangeShapeType="1"/>
                <a:stCxn id="67587" idx="5"/>
                <a:endCxn id="67589" idx="1"/>
              </p:cNvCxnSpPr>
              <p:nvPr>
                <p:custDataLst>
                  <p:tags r:id="rId7"/>
                </p:custDataLst>
              </p:nvPr>
            </p:nvCxnSpPr>
            <p:spPr bwMode="auto">
              <a:xfrm>
                <a:off x="2173" y="1069"/>
                <a:ext cx="262" cy="214"/>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597" name="AutoShape 13"/>
              <p:cNvCxnSpPr>
                <a:cxnSpLocks noChangeShapeType="1"/>
                <a:stCxn id="67589" idx="7"/>
                <a:endCxn id="67588" idx="3"/>
              </p:cNvCxnSpPr>
              <p:nvPr>
                <p:custDataLst>
                  <p:tags r:id="rId8"/>
                </p:custDataLst>
              </p:nvPr>
            </p:nvCxnSpPr>
            <p:spPr bwMode="auto">
              <a:xfrm flipV="1">
                <a:off x="2605" y="1069"/>
                <a:ext cx="262" cy="214"/>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7606" name="Text Box 22"/>
            <p:cNvSpPr txBox="1">
              <a:spLocks noChangeArrowheads="1"/>
            </p:cNvSpPr>
            <p:nvPr>
              <p:custDataLst>
                <p:tags r:id="rId9"/>
              </p:custDataLst>
            </p:nvPr>
          </p:nvSpPr>
          <p:spPr bwMode="auto">
            <a:xfrm>
              <a:off x="1382" y="1390"/>
              <a:ext cx="37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chemeClr val="dk1"/>
                  </a:solidFill>
                  <a:latin typeface="Times New Roman" panose="02020603050405020304" pitchFamily="18" charset="0"/>
                  <a:cs typeface="Times New Roman" panose="02020603050405020304" pitchFamily="18" charset="0"/>
                </a:rPr>
                <a:t>偏序</a:t>
              </a:r>
              <a:endParaRPr kumimoji="1" lang="zh-CN" altLang="en-US" sz="2000" dirty="0">
                <a:solidFill>
                  <a:schemeClr val="dk1"/>
                </a:solidFill>
                <a:latin typeface="Times New Roman" panose="02020603050405020304" pitchFamily="18" charset="0"/>
                <a:cs typeface="Times New Roman" panose="02020603050405020304" pitchFamily="18" charset="0"/>
              </a:endParaRPr>
            </a:p>
          </p:txBody>
        </p:sp>
      </p:grpSp>
      <p:grpSp>
        <p:nvGrpSpPr>
          <p:cNvPr id="67609" name="Group 25"/>
          <p:cNvGrpSpPr/>
          <p:nvPr/>
        </p:nvGrpSpPr>
        <p:grpSpPr bwMode="auto">
          <a:xfrm>
            <a:off x="7010400" y="717848"/>
            <a:ext cx="2438400" cy="1441451"/>
            <a:chOff x="3456" y="672"/>
            <a:chExt cx="1536" cy="908"/>
          </a:xfrm>
        </p:grpSpPr>
        <p:grpSp>
          <p:nvGrpSpPr>
            <p:cNvPr id="67605" name="Group 21"/>
            <p:cNvGrpSpPr/>
            <p:nvPr/>
          </p:nvGrpSpPr>
          <p:grpSpPr bwMode="auto">
            <a:xfrm>
              <a:off x="3456" y="672"/>
              <a:ext cx="1536" cy="241"/>
              <a:chOff x="3744" y="864"/>
              <a:chExt cx="1536" cy="241"/>
            </a:xfrm>
          </p:grpSpPr>
          <p:sp>
            <p:nvSpPr>
              <p:cNvPr id="67590" name="Oval 6"/>
              <p:cNvSpPr>
                <a:spLocks noChangeArrowheads="1"/>
              </p:cNvSpPr>
              <p:nvPr>
                <p:custDataLst>
                  <p:tags r:id="rId10"/>
                </p:custDataLst>
              </p:nvPr>
            </p:nvSpPr>
            <p:spPr bwMode="auto">
              <a:xfrm>
                <a:off x="3744" y="864"/>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cs typeface="Times New Roman" panose="02020603050405020304" pitchFamily="18" charset="0"/>
                  </a:rPr>
                  <a:t>V</a:t>
                </a:r>
                <a:r>
                  <a:rPr kumimoji="1" lang="en-US" altLang="zh-CN" sz="2000" baseline="-25000">
                    <a:solidFill>
                      <a:schemeClr val="dk1"/>
                    </a:solidFill>
                    <a:latin typeface="Times New Roman" panose="02020603050405020304" pitchFamily="18" charset="0"/>
                    <a:cs typeface="Times New Roman" panose="02020603050405020304" pitchFamily="18" charset="0"/>
                  </a:rPr>
                  <a:t>1</a:t>
                </a:r>
                <a:endParaRPr kumimoji="1" lang="en-US" altLang="zh-CN" sz="2000" baseline="-25000">
                  <a:solidFill>
                    <a:schemeClr val="dk1"/>
                  </a:solidFill>
                  <a:latin typeface="Times New Roman" panose="02020603050405020304" pitchFamily="18" charset="0"/>
                  <a:cs typeface="Times New Roman" panose="02020603050405020304" pitchFamily="18" charset="0"/>
                </a:endParaRPr>
              </a:p>
            </p:txBody>
          </p:sp>
          <p:sp>
            <p:nvSpPr>
              <p:cNvPr id="67591" name="Oval 7"/>
              <p:cNvSpPr>
                <a:spLocks noChangeArrowheads="1"/>
              </p:cNvSpPr>
              <p:nvPr>
                <p:custDataLst>
                  <p:tags r:id="rId11"/>
                </p:custDataLst>
              </p:nvPr>
            </p:nvSpPr>
            <p:spPr bwMode="auto">
              <a:xfrm>
                <a:off x="4608" y="864"/>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cs typeface="Times New Roman" panose="02020603050405020304" pitchFamily="18" charset="0"/>
                  </a:rPr>
                  <a:t>V</a:t>
                </a:r>
                <a:r>
                  <a:rPr kumimoji="1" lang="en-US" altLang="zh-CN" sz="2000" baseline="-25000">
                    <a:solidFill>
                      <a:schemeClr val="dk1"/>
                    </a:solidFill>
                    <a:latin typeface="Times New Roman" panose="02020603050405020304" pitchFamily="18" charset="0"/>
                    <a:cs typeface="Times New Roman" panose="02020603050405020304" pitchFamily="18" charset="0"/>
                  </a:rPr>
                  <a:t>3</a:t>
                </a:r>
                <a:endParaRPr kumimoji="1" lang="en-US" altLang="zh-CN" sz="2000" baseline="-25000">
                  <a:solidFill>
                    <a:schemeClr val="dk1"/>
                  </a:solidFill>
                  <a:latin typeface="Times New Roman" panose="02020603050405020304" pitchFamily="18" charset="0"/>
                  <a:cs typeface="Times New Roman" panose="02020603050405020304" pitchFamily="18" charset="0"/>
                </a:endParaRPr>
              </a:p>
            </p:txBody>
          </p:sp>
          <p:sp>
            <p:nvSpPr>
              <p:cNvPr id="67592" name="Oval 8"/>
              <p:cNvSpPr>
                <a:spLocks noChangeArrowheads="1"/>
              </p:cNvSpPr>
              <p:nvPr>
                <p:custDataLst>
                  <p:tags r:id="rId12"/>
                </p:custDataLst>
              </p:nvPr>
            </p:nvSpPr>
            <p:spPr bwMode="auto">
              <a:xfrm>
                <a:off x="4176" y="864"/>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cs typeface="Times New Roman" panose="02020603050405020304" pitchFamily="18" charset="0"/>
                  </a:rPr>
                  <a:t>V</a:t>
                </a:r>
                <a:r>
                  <a:rPr kumimoji="1" lang="en-US" altLang="zh-CN" sz="2000" baseline="-25000">
                    <a:solidFill>
                      <a:schemeClr val="dk1"/>
                    </a:solidFill>
                    <a:latin typeface="Times New Roman" panose="02020603050405020304" pitchFamily="18" charset="0"/>
                    <a:cs typeface="Times New Roman" panose="02020603050405020304" pitchFamily="18" charset="0"/>
                  </a:rPr>
                  <a:t>2</a:t>
                </a:r>
                <a:endParaRPr kumimoji="1" lang="en-US" altLang="zh-CN" sz="2000" baseline="-25000">
                  <a:solidFill>
                    <a:schemeClr val="dk1"/>
                  </a:solidFill>
                  <a:latin typeface="Times New Roman" panose="02020603050405020304" pitchFamily="18" charset="0"/>
                  <a:cs typeface="Times New Roman" panose="02020603050405020304" pitchFamily="18" charset="0"/>
                </a:endParaRPr>
              </a:p>
            </p:txBody>
          </p:sp>
          <p:sp>
            <p:nvSpPr>
              <p:cNvPr id="67593" name="Oval 9"/>
              <p:cNvSpPr>
                <a:spLocks noChangeArrowheads="1"/>
              </p:cNvSpPr>
              <p:nvPr>
                <p:custDataLst>
                  <p:tags r:id="rId13"/>
                </p:custDataLst>
              </p:nvPr>
            </p:nvSpPr>
            <p:spPr bwMode="auto">
              <a:xfrm>
                <a:off x="5040" y="864"/>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cs typeface="Times New Roman" panose="02020603050405020304" pitchFamily="18" charset="0"/>
                  </a:rPr>
                  <a:t>V</a:t>
                </a:r>
                <a:r>
                  <a:rPr kumimoji="1" lang="en-US" altLang="zh-CN" sz="2000" baseline="-25000">
                    <a:solidFill>
                      <a:schemeClr val="dk1"/>
                    </a:solidFill>
                    <a:latin typeface="Times New Roman" panose="02020603050405020304" pitchFamily="18" charset="0"/>
                    <a:cs typeface="Times New Roman" panose="02020603050405020304" pitchFamily="18" charset="0"/>
                  </a:rPr>
                  <a:t>4</a:t>
                </a:r>
                <a:endParaRPr kumimoji="1" lang="en-US" altLang="zh-CN" sz="2000" baseline="-25000">
                  <a:solidFill>
                    <a:schemeClr val="dk1"/>
                  </a:solidFill>
                  <a:latin typeface="Times New Roman" panose="02020603050405020304" pitchFamily="18" charset="0"/>
                  <a:cs typeface="Times New Roman" panose="02020603050405020304" pitchFamily="18" charset="0"/>
                </a:endParaRPr>
              </a:p>
            </p:txBody>
          </p:sp>
          <p:cxnSp>
            <p:nvCxnSpPr>
              <p:cNvPr id="67598" name="AutoShape 14"/>
              <p:cNvCxnSpPr>
                <a:cxnSpLocks noChangeShapeType="1"/>
                <a:stCxn id="67590" idx="6"/>
                <a:endCxn id="67592" idx="2"/>
              </p:cNvCxnSpPr>
              <p:nvPr>
                <p:custDataLst>
                  <p:tags r:id="rId14"/>
                </p:custDataLst>
              </p:nvPr>
            </p:nvCxnSpPr>
            <p:spPr bwMode="auto">
              <a:xfrm>
                <a:off x="3984" y="984"/>
                <a:ext cx="192" cy="0"/>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599" name="AutoShape 15"/>
              <p:cNvCxnSpPr>
                <a:cxnSpLocks noChangeShapeType="1"/>
                <a:stCxn id="67592" idx="6"/>
                <a:endCxn id="67591" idx="2"/>
              </p:cNvCxnSpPr>
              <p:nvPr>
                <p:custDataLst>
                  <p:tags r:id="rId15"/>
                </p:custDataLst>
              </p:nvPr>
            </p:nvCxnSpPr>
            <p:spPr bwMode="auto">
              <a:xfrm>
                <a:off x="4416" y="984"/>
                <a:ext cx="192" cy="0"/>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00" name="AutoShape 16"/>
              <p:cNvCxnSpPr>
                <a:cxnSpLocks noChangeShapeType="1"/>
                <a:stCxn id="67591" idx="6"/>
                <a:endCxn id="67593" idx="2"/>
              </p:cNvCxnSpPr>
              <p:nvPr>
                <p:custDataLst>
                  <p:tags r:id="rId16"/>
                </p:custDataLst>
              </p:nvPr>
            </p:nvCxnSpPr>
            <p:spPr bwMode="auto">
              <a:xfrm>
                <a:off x="4848" y="984"/>
                <a:ext cx="192" cy="0"/>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02" name="AutoShape 18"/>
              <p:cNvCxnSpPr>
                <a:cxnSpLocks noChangeShapeType="1"/>
                <a:stCxn id="67590" idx="4"/>
                <a:endCxn id="67591" idx="4"/>
              </p:cNvCxnSpPr>
              <p:nvPr>
                <p:custDataLst>
                  <p:tags r:id="rId17"/>
                </p:custDataLst>
              </p:nvPr>
            </p:nvCxnSpPr>
            <p:spPr bwMode="auto">
              <a:xfrm rot="16200000" flipH="1">
                <a:off x="4295" y="673"/>
                <a:ext cx="1" cy="864"/>
              </a:xfrm>
              <a:prstGeom prst="curvedConnector3">
                <a:avLst>
                  <a:gd name="adj1" fmla="val 14400000"/>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03" name="AutoShape 19"/>
              <p:cNvCxnSpPr>
                <a:cxnSpLocks noChangeShapeType="1"/>
                <a:stCxn id="67592" idx="0"/>
                <a:endCxn id="67593" idx="0"/>
              </p:cNvCxnSpPr>
              <p:nvPr>
                <p:custDataLst>
                  <p:tags r:id="rId18"/>
                </p:custDataLst>
              </p:nvPr>
            </p:nvCxnSpPr>
            <p:spPr bwMode="auto">
              <a:xfrm rot="5400000" flipV="1">
                <a:off x="4727" y="433"/>
                <a:ext cx="1" cy="864"/>
              </a:xfrm>
              <a:prstGeom prst="curvedConnector3">
                <a:avLst>
                  <a:gd name="adj1" fmla="val -14400000"/>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7607" name="Text Box 23"/>
            <p:cNvSpPr txBox="1">
              <a:spLocks noChangeArrowheads="1"/>
            </p:cNvSpPr>
            <p:nvPr>
              <p:custDataLst>
                <p:tags r:id="rId19"/>
              </p:custDataLst>
            </p:nvPr>
          </p:nvSpPr>
          <p:spPr bwMode="auto">
            <a:xfrm>
              <a:off x="4080" y="1329"/>
              <a:ext cx="43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chemeClr val="dk1"/>
                  </a:solidFill>
                  <a:latin typeface="Times New Roman" panose="02020603050405020304" pitchFamily="18" charset="0"/>
                  <a:cs typeface="Times New Roman" panose="02020603050405020304" pitchFamily="18" charset="0"/>
                </a:rPr>
                <a:t>全序</a:t>
              </a:r>
              <a:endParaRPr kumimoji="1" lang="zh-CN" altLang="en-US" sz="2000">
                <a:solidFill>
                  <a:schemeClr val="dk1"/>
                </a:solidFill>
                <a:latin typeface="Times New Roman" panose="02020603050405020304" pitchFamily="18" charset="0"/>
                <a:cs typeface="Times New Roman" panose="02020603050405020304" pitchFamily="18" charset="0"/>
              </a:endParaRPr>
            </a:p>
          </p:txBody>
        </p:sp>
      </p:grpSp>
      <p:sp>
        <p:nvSpPr>
          <p:cNvPr id="67610" name="Text Box 26"/>
          <p:cNvSpPr txBox="1">
            <a:spLocks noChangeArrowheads="1"/>
          </p:cNvSpPr>
          <p:nvPr/>
        </p:nvSpPr>
        <p:spPr bwMode="auto">
          <a:xfrm>
            <a:off x="865505" y="3140710"/>
            <a:ext cx="10457180" cy="3192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zh-CN" altLang="en-US" sz="2400" dirty="0">
                <a:solidFill>
                  <a:srgbClr val="000000"/>
                </a:solidFill>
                <a:latin typeface="Times New Roman" panose="02020603050405020304" pitchFamily="18" charset="0"/>
                <a:cs typeface="Times New Roman" panose="02020603050405020304" pitchFamily="18" charset="0"/>
              </a:rPr>
              <a:t>一个表示偏序的有向图可用来表示一个流程图，它或者是一个施工流程图，或者是一个产品生产流程图。图中每一条有向边表示两个子工程之间的次序关系</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领先关系</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。这种用顶点表示活动，用弧表示活动间的优先关系的有向图称为顶点表示活动的网</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b="1" dirty="0">
                <a:solidFill>
                  <a:srgbClr val="FF0000"/>
                </a:solidFill>
                <a:latin typeface="Times New Roman" panose="02020603050405020304" pitchFamily="18" charset="0"/>
                <a:cs typeface="Times New Roman" panose="02020603050405020304" pitchFamily="18" charset="0"/>
              </a:rPr>
              <a:t>Activity on Vertex Network</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，简称</a:t>
            </a:r>
            <a:r>
              <a:rPr kumimoji="1" lang="en-US" altLang="zh-CN" sz="2400" dirty="0">
                <a:solidFill>
                  <a:srgbClr val="000000"/>
                </a:solidFill>
                <a:latin typeface="Times New Roman" panose="02020603050405020304" pitchFamily="18" charset="0"/>
                <a:cs typeface="Times New Roman" panose="02020603050405020304" pitchFamily="18" charset="0"/>
              </a:rPr>
              <a:t>AOV-</a:t>
            </a:r>
            <a:r>
              <a:rPr kumimoji="1" lang="zh-CN" altLang="en-US" sz="2400" dirty="0">
                <a:solidFill>
                  <a:srgbClr val="000000"/>
                </a:solidFill>
                <a:latin typeface="Times New Roman" panose="02020603050405020304" pitchFamily="18" charset="0"/>
                <a:cs typeface="Times New Roman" panose="02020603050405020304" pitchFamily="18" charset="0"/>
              </a:rPr>
              <a:t>网。</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gn="just">
              <a:lnSpc>
                <a:spcPct val="120000"/>
              </a:lnSpc>
            </a:pPr>
            <a:r>
              <a:rPr kumimoji="1" lang="zh-CN" altLang="en-US" sz="2400" dirty="0">
                <a:solidFill>
                  <a:srgbClr val="000000"/>
                </a:solidFill>
                <a:latin typeface="Times New Roman" panose="02020603050405020304" pitchFamily="18" charset="0"/>
                <a:cs typeface="Times New Roman" panose="02020603050405020304" pitchFamily="18" charset="0"/>
              </a:rPr>
              <a:t>        在网中，若从顶点</a:t>
            </a:r>
            <a:r>
              <a:rPr kumimoji="1" lang="en-US" altLang="zh-CN" sz="24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到顶点</a:t>
            </a:r>
            <a:r>
              <a:rPr kumimoji="1" lang="en-US" altLang="zh-CN" sz="2400" dirty="0">
                <a:solidFill>
                  <a:srgbClr val="000000"/>
                </a:solidFill>
                <a:latin typeface="Times New Roman" panose="02020603050405020304" pitchFamily="18" charset="0"/>
                <a:cs typeface="Times New Roman" panose="02020603050405020304" pitchFamily="18" charset="0"/>
              </a:rPr>
              <a:t>j</a:t>
            </a:r>
            <a:r>
              <a:rPr kumimoji="1" lang="zh-CN" altLang="en-US" sz="2400" dirty="0">
                <a:solidFill>
                  <a:srgbClr val="000000"/>
                </a:solidFill>
                <a:latin typeface="Times New Roman" panose="02020603050405020304" pitchFamily="18" charset="0"/>
                <a:cs typeface="Times New Roman" panose="02020603050405020304" pitchFamily="18" charset="0"/>
              </a:rPr>
              <a:t>有一条有向路径，则</a:t>
            </a:r>
            <a:r>
              <a:rPr kumimoji="1" lang="en-US" altLang="zh-CN" sz="24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是</a:t>
            </a:r>
            <a:r>
              <a:rPr kumimoji="1" lang="en-US" altLang="zh-CN" sz="2400" dirty="0">
                <a:solidFill>
                  <a:srgbClr val="000000"/>
                </a:solidFill>
                <a:latin typeface="Times New Roman" panose="02020603050405020304" pitchFamily="18" charset="0"/>
                <a:cs typeface="Times New Roman" panose="02020603050405020304" pitchFamily="18" charset="0"/>
              </a:rPr>
              <a:t>j</a:t>
            </a:r>
            <a:r>
              <a:rPr kumimoji="1" lang="zh-CN" altLang="en-US" sz="2400" dirty="0">
                <a:solidFill>
                  <a:srgbClr val="000000"/>
                </a:solidFill>
                <a:latin typeface="Times New Roman" panose="02020603050405020304" pitchFamily="18" charset="0"/>
                <a:cs typeface="Times New Roman" panose="02020603050405020304" pitchFamily="18" charset="0"/>
              </a:rPr>
              <a:t>的前驱，</a:t>
            </a:r>
            <a:r>
              <a:rPr kumimoji="1" lang="en-US" altLang="zh-CN" sz="2400" dirty="0">
                <a:solidFill>
                  <a:srgbClr val="000000"/>
                </a:solidFill>
                <a:latin typeface="Times New Roman" panose="02020603050405020304" pitchFamily="18" charset="0"/>
                <a:cs typeface="Times New Roman" panose="02020603050405020304" pitchFamily="18" charset="0"/>
              </a:rPr>
              <a:t>j</a:t>
            </a:r>
            <a:r>
              <a:rPr kumimoji="1" lang="zh-CN" altLang="en-US" sz="2400" dirty="0">
                <a:solidFill>
                  <a:srgbClr val="000000"/>
                </a:solidFill>
                <a:latin typeface="Times New Roman" panose="02020603050405020304" pitchFamily="18" charset="0"/>
                <a:cs typeface="Times New Roman" panose="02020603050405020304" pitchFamily="18" charset="0"/>
              </a:rPr>
              <a:t>就是</a:t>
            </a:r>
            <a:r>
              <a:rPr kumimoji="1" lang="en-US" altLang="zh-CN" sz="24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的后继。在</a:t>
            </a:r>
            <a:r>
              <a:rPr kumimoji="1" lang="en-US" altLang="zh-CN" sz="2400" dirty="0">
                <a:solidFill>
                  <a:srgbClr val="000000"/>
                </a:solidFill>
                <a:latin typeface="Times New Roman" panose="02020603050405020304" pitchFamily="18" charset="0"/>
                <a:cs typeface="Times New Roman" panose="02020603050405020304" pitchFamily="18" charset="0"/>
              </a:rPr>
              <a:t>AOV-</a:t>
            </a:r>
            <a:r>
              <a:rPr kumimoji="1" lang="zh-CN" altLang="en-US" sz="2400" dirty="0">
                <a:solidFill>
                  <a:srgbClr val="000000"/>
                </a:solidFill>
                <a:latin typeface="Times New Roman" panose="02020603050405020304" pitchFamily="18" charset="0"/>
                <a:cs typeface="Times New Roman" panose="02020603050405020304" pitchFamily="18" charset="0"/>
              </a:rPr>
              <a:t>网中不应该出现有向环，因为出现有向环，就意味着某个活动以自己为先决条件。因此，对给定的</a:t>
            </a:r>
            <a:r>
              <a:rPr kumimoji="1" lang="en-US" altLang="zh-CN" sz="2400" dirty="0" err="1">
                <a:solidFill>
                  <a:srgbClr val="000000"/>
                </a:solidFill>
                <a:latin typeface="Times New Roman" panose="02020603050405020304" pitchFamily="18" charset="0"/>
                <a:cs typeface="Times New Roman" panose="02020603050405020304" pitchFamily="18" charset="0"/>
              </a:rPr>
              <a:t>AOV</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网需首先判断网中是否有</a:t>
            </a:r>
            <a:r>
              <a:rPr kumimoji="1" lang="zh-CN" altLang="en-US" sz="2400" b="1" dirty="0">
                <a:solidFill>
                  <a:srgbClr val="FF0000"/>
                </a:solidFill>
                <a:latin typeface="Times New Roman" panose="02020603050405020304" pitchFamily="18" charset="0"/>
                <a:cs typeface="Times New Roman" panose="02020603050405020304" pitchFamily="18" charset="0"/>
              </a:rPr>
              <a:t>环</a:t>
            </a:r>
            <a:r>
              <a:rPr kumimoji="1" lang="zh-CN" altLang="en-US" sz="2400" dirty="0">
                <a:solidFill>
                  <a:srgbClr val="000000"/>
                </a:solidFill>
                <a:latin typeface="Times New Roman" panose="02020603050405020304" pitchFamily="18" charset="0"/>
                <a:cs typeface="Times New Roman" panose="02020603050405020304" pitchFamily="18" charset="0"/>
              </a:rPr>
              <a:t>。</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3" name="矩形 2"/>
          <p:cNvSpPr/>
          <p:nvPr/>
        </p:nvSpPr>
        <p:spPr>
          <a:xfrm>
            <a:off x="865505" y="2277110"/>
            <a:ext cx="10457180" cy="902970"/>
          </a:xfrm>
          <a:prstGeom prst="rect">
            <a:avLst/>
          </a:prstGeom>
        </p:spPr>
        <p:txBody>
          <a:bodyPr wrap="square">
            <a:spAutoFit/>
          </a:bodyPr>
          <a:lstStyle/>
          <a:p>
            <a:pPr lvl="0">
              <a:lnSpc>
                <a:spcPct val="110000"/>
              </a:lnSpc>
            </a:pPr>
            <a:r>
              <a:rPr kumimoji="1" lang="zh-CN" altLang="en-US" sz="2400" b="1" dirty="0">
                <a:solidFill>
                  <a:srgbClr val="000000"/>
                </a:solidFill>
                <a:latin typeface="Times New Roman" panose="02020603050405020304" pitchFamily="18" charset="0"/>
                <a:cs typeface="Times New Roman" panose="02020603050405020304" pitchFamily="18" charset="0"/>
              </a:rPr>
              <a:t>      </a:t>
            </a:r>
            <a:r>
              <a:rPr kumimoji="1" lang="zh-CN" altLang="en-US" sz="2400" b="1" dirty="0">
                <a:solidFill>
                  <a:srgbClr val="FF0000"/>
                </a:solidFill>
                <a:latin typeface="Times New Roman" panose="02020603050405020304" pitchFamily="18" charset="0"/>
                <a:cs typeface="Times New Roman" panose="02020603050405020304" pitchFamily="18" charset="0"/>
              </a:rPr>
              <a:t>  偏序指集合中仅有部分成员之间可比较，而全序指集合中全体成员之间均可比较。</a:t>
            </a:r>
            <a:endParaRPr kumimoji="1" lang="zh-CN" altLang="en-US" sz="24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10"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custDataLst>
              <p:tags r:id="rId1"/>
            </p:custDataLst>
          </p:nvPr>
        </p:nvSpPr>
        <p:spPr bwMode="auto">
          <a:xfrm>
            <a:off x="932180" y="554355"/>
            <a:ext cx="10557510" cy="9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kumimoji="1" lang="zh-CN" altLang="en-US" sz="2400" dirty="0">
                <a:solidFill>
                  <a:schemeClr val="dk1"/>
                </a:solidFill>
                <a:latin typeface="Times New Roman" panose="02020603050405020304" pitchFamily="18" charset="0"/>
                <a:cs typeface="Times New Roman" panose="02020603050405020304" pitchFamily="18" charset="0"/>
              </a:rPr>
              <a:t>        检测的办法：对有向图构造其顶点的拓扑有序序列，若网中所有顶点都在其拓扑有序序列中，则该</a:t>
            </a:r>
            <a:r>
              <a:rPr kumimoji="1" lang="en-US" altLang="zh-CN" sz="2400" dirty="0" err="1">
                <a:solidFill>
                  <a:schemeClr val="dk1"/>
                </a:solidFill>
                <a:latin typeface="Times New Roman" panose="02020603050405020304" pitchFamily="18" charset="0"/>
                <a:cs typeface="Times New Roman" panose="02020603050405020304" pitchFamily="18" charset="0"/>
              </a:rPr>
              <a:t>AOV</a:t>
            </a:r>
            <a:r>
              <a:rPr kumimoji="1" lang="en-US" altLang="zh-CN" sz="2400" dirty="0">
                <a:solidFill>
                  <a:schemeClr val="dk1"/>
                </a:solidFill>
                <a:latin typeface="Times New Roman" panose="02020603050405020304" pitchFamily="18" charset="0"/>
                <a:cs typeface="Times New Roman" panose="02020603050405020304" pitchFamily="18" charset="0"/>
              </a:rPr>
              <a:t>-</a:t>
            </a:r>
            <a:r>
              <a:rPr kumimoji="1" lang="zh-CN" altLang="en-US" sz="2400" dirty="0">
                <a:solidFill>
                  <a:schemeClr val="dk1"/>
                </a:solidFill>
                <a:latin typeface="Times New Roman" panose="02020603050405020304" pitchFamily="18" charset="0"/>
                <a:cs typeface="Times New Roman" panose="02020603050405020304" pitchFamily="18" charset="0"/>
              </a:rPr>
              <a:t>网必定不存在环。</a:t>
            </a:r>
            <a:endParaRPr kumimoji="1" lang="zh-CN" altLang="en-US" sz="2400" dirty="0">
              <a:solidFill>
                <a:schemeClr val="dk1"/>
              </a:solidFill>
              <a:latin typeface="Times New Roman" panose="02020603050405020304" pitchFamily="18" charset="0"/>
              <a:cs typeface="Times New Roman" panose="02020603050405020304" pitchFamily="18" charset="0"/>
            </a:endParaRPr>
          </a:p>
        </p:txBody>
      </p:sp>
      <p:grpSp>
        <p:nvGrpSpPr>
          <p:cNvPr id="68642" name="Group 34"/>
          <p:cNvGrpSpPr/>
          <p:nvPr/>
        </p:nvGrpSpPr>
        <p:grpSpPr bwMode="auto">
          <a:xfrm>
            <a:off x="3657600" y="2997200"/>
            <a:ext cx="4876800" cy="3505200"/>
            <a:chOff x="816" y="1680"/>
            <a:chExt cx="3072" cy="2208"/>
          </a:xfrm>
        </p:grpSpPr>
        <p:sp>
          <p:nvSpPr>
            <p:cNvPr id="68611" name="Oval 3"/>
            <p:cNvSpPr>
              <a:spLocks noChangeArrowheads="1"/>
            </p:cNvSpPr>
            <p:nvPr>
              <p:custDataLst>
                <p:tags r:id="rId2"/>
              </p:custDataLst>
            </p:nvPr>
          </p:nvSpPr>
          <p:spPr bwMode="auto">
            <a:xfrm>
              <a:off x="1296" y="1680"/>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C</a:t>
              </a:r>
              <a:r>
                <a:rPr kumimoji="1" lang="en-US" altLang="zh-CN" b="1" baseline="-25000">
                  <a:solidFill>
                    <a:srgbClr val="FF0000"/>
                  </a:solidFill>
                  <a:latin typeface="Times New Roman" panose="02020603050405020304" pitchFamily="18" charset="0"/>
                  <a:ea typeface="宋体" panose="02010600030101010101" pitchFamily="2" charset="-122"/>
                </a:rPr>
                <a:t>4</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8612" name="Oval 4"/>
            <p:cNvSpPr>
              <a:spLocks noChangeArrowheads="1"/>
            </p:cNvSpPr>
            <p:nvPr>
              <p:custDataLst>
                <p:tags r:id="rId3"/>
              </p:custDataLst>
            </p:nvPr>
          </p:nvSpPr>
          <p:spPr bwMode="auto">
            <a:xfrm>
              <a:off x="3168" y="1728"/>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C</a:t>
              </a:r>
              <a:r>
                <a:rPr kumimoji="1" lang="en-US" altLang="zh-CN" b="1" baseline="-25000">
                  <a:solidFill>
                    <a:srgbClr val="FF0000"/>
                  </a:solidFill>
                  <a:latin typeface="Times New Roman" panose="02020603050405020304" pitchFamily="18" charset="0"/>
                  <a:ea typeface="宋体" panose="02010600030101010101" pitchFamily="2" charset="-122"/>
                </a:rPr>
                <a:t>5</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8613" name="Oval 5"/>
            <p:cNvSpPr>
              <a:spLocks noChangeArrowheads="1"/>
            </p:cNvSpPr>
            <p:nvPr>
              <p:custDataLst>
                <p:tags r:id="rId4"/>
              </p:custDataLst>
            </p:nvPr>
          </p:nvSpPr>
          <p:spPr bwMode="auto">
            <a:xfrm>
              <a:off x="816" y="2304"/>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C</a:t>
              </a:r>
              <a:r>
                <a:rPr kumimoji="1" lang="en-US" altLang="zh-CN" b="1" baseline="-25000">
                  <a:solidFill>
                    <a:srgbClr val="FF0000"/>
                  </a:solidFill>
                  <a:latin typeface="Times New Roman" panose="02020603050405020304" pitchFamily="18" charset="0"/>
                  <a:ea typeface="宋体" panose="02010600030101010101" pitchFamily="2" charset="-122"/>
                </a:rPr>
                <a:t>1</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8614" name="Oval 6"/>
            <p:cNvSpPr>
              <a:spLocks noChangeArrowheads="1"/>
            </p:cNvSpPr>
            <p:nvPr>
              <p:custDataLst>
                <p:tags r:id="rId5"/>
              </p:custDataLst>
            </p:nvPr>
          </p:nvSpPr>
          <p:spPr bwMode="auto">
            <a:xfrm>
              <a:off x="1824" y="2064"/>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C</a:t>
              </a:r>
              <a:r>
                <a:rPr kumimoji="1" lang="en-US" altLang="zh-CN" b="1" baseline="-25000">
                  <a:solidFill>
                    <a:srgbClr val="FF0000"/>
                  </a:solidFill>
                  <a:latin typeface="Times New Roman" panose="02020603050405020304" pitchFamily="18" charset="0"/>
                  <a:ea typeface="宋体" panose="02010600030101010101" pitchFamily="2" charset="-122"/>
                </a:rPr>
                <a:t>2</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8615" name="Oval 7"/>
            <p:cNvSpPr>
              <a:spLocks noChangeArrowheads="1"/>
            </p:cNvSpPr>
            <p:nvPr>
              <p:custDataLst>
                <p:tags r:id="rId6"/>
              </p:custDataLst>
            </p:nvPr>
          </p:nvSpPr>
          <p:spPr bwMode="auto">
            <a:xfrm>
              <a:off x="2544" y="2352"/>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C</a:t>
              </a:r>
              <a:r>
                <a:rPr kumimoji="1" lang="en-US" altLang="zh-CN" b="1" baseline="-25000">
                  <a:solidFill>
                    <a:srgbClr val="FF0000"/>
                  </a:solidFill>
                  <a:latin typeface="Times New Roman" panose="02020603050405020304" pitchFamily="18" charset="0"/>
                  <a:ea typeface="宋体" panose="02010600030101010101" pitchFamily="2" charset="-122"/>
                </a:rPr>
                <a:t>3</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8616" name="Oval 8"/>
            <p:cNvSpPr>
              <a:spLocks noChangeArrowheads="1"/>
            </p:cNvSpPr>
            <p:nvPr>
              <p:custDataLst>
                <p:tags r:id="rId7"/>
              </p:custDataLst>
            </p:nvPr>
          </p:nvSpPr>
          <p:spPr bwMode="auto">
            <a:xfrm>
              <a:off x="3648" y="2352"/>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C</a:t>
              </a:r>
              <a:r>
                <a:rPr kumimoji="1" lang="en-US" altLang="zh-CN" b="1" baseline="-25000">
                  <a:solidFill>
                    <a:srgbClr val="FF0000"/>
                  </a:solidFill>
                  <a:latin typeface="Times New Roman" panose="02020603050405020304" pitchFamily="18" charset="0"/>
                  <a:ea typeface="宋体" panose="02010600030101010101" pitchFamily="2" charset="-122"/>
                </a:rPr>
                <a:t>7</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8617" name="Oval 9"/>
            <p:cNvSpPr>
              <a:spLocks noChangeArrowheads="1"/>
            </p:cNvSpPr>
            <p:nvPr>
              <p:custDataLst>
                <p:tags r:id="rId8"/>
              </p:custDataLst>
            </p:nvPr>
          </p:nvSpPr>
          <p:spPr bwMode="auto">
            <a:xfrm>
              <a:off x="1920" y="2688"/>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C</a:t>
              </a:r>
              <a:r>
                <a:rPr kumimoji="1" lang="en-US" altLang="zh-CN" b="1" baseline="-25000">
                  <a:solidFill>
                    <a:srgbClr val="FF0000"/>
                  </a:solidFill>
                  <a:latin typeface="Times New Roman" panose="02020603050405020304" pitchFamily="18" charset="0"/>
                  <a:ea typeface="宋体" panose="02010600030101010101" pitchFamily="2" charset="-122"/>
                </a:rPr>
                <a:t>12</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8618" name="Oval 10"/>
            <p:cNvSpPr>
              <a:spLocks noChangeArrowheads="1"/>
            </p:cNvSpPr>
            <p:nvPr>
              <p:custDataLst>
                <p:tags r:id="rId9"/>
              </p:custDataLst>
            </p:nvPr>
          </p:nvSpPr>
          <p:spPr bwMode="auto">
            <a:xfrm>
              <a:off x="912" y="3120"/>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C</a:t>
              </a:r>
              <a:r>
                <a:rPr kumimoji="1" lang="en-US" altLang="zh-CN" b="1" baseline="-25000">
                  <a:solidFill>
                    <a:srgbClr val="FF0000"/>
                  </a:solidFill>
                  <a:latin typeface="Times New Roman" panose="02020603050405020304" pitchFamily="18" charset="0"/>
                  <a:ea typeface="宋体" panose="02010600030101010101" pitchFamily="2" charset="-122"/>
                </a:rPr>
                <a:t>9</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8619" name="Oval 11"/>
            <p:cNvSpPr>
              <a:spLocks noChangeArrowheads="1"/>
            </p:cNvSpPr>
            <p:nvPr>
              <p:custDataLst>
                <p:tags r:id="rId10"/>
              </p:custDataLst>
            </p:nvPr>
          </p:nvSpPr>
          <p:spPr bwMode="auto">
            <a:xfrm>
              <a:off x="1536" y="3216"/>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C</a:t>
              </a:r>
              <a:r>
                <a:rPr kumimoji="1" lang="en-US" altLang="zh-CN" b="1" baseline="-25000">
                  <a:solidFill>
                    <a:srgbClr val="FF0000"/>
                  </a:solidFill>
                  <a:latin typeface="Times New Roman" panose="02020603050405020304" pitchFamily="18" charset="0"/>
                  <a:ea typeface="宋体" panose="02010600030101010101" pitchFamily="2" charset="-122"/>
                </a:rPr>
                <a:t>10</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8620" name="Oval 12"/>
            <p:cNvSpPr>
              <a:spLocks noChangeArrowheads="1"/>
            </p:cNvSpPr>
            <p:nvPr>
              <p:custDataLst>
                <p:tags r:id="rId11"/>
              </p:custDataLst>
            </p:nvPr>
          </p:nvSpPr>
          <p:spPr bwMode="auto">
            <a:xfrm>
              <a:off x="1392" y="3648"/>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C</a:t>
              </a:r>
              <a:r>
                <a:rPr kumimoji="1" lang="en-US" altLang="zh-CN" b="1" baseline="-25000">
                  <a:solidFill>
                    <a:srgbClr val="FF0000"/>
                  </a:solidFill>
                  <a:latin typeface="Times New Roman" panose="02020603050405020304" pitchFamily="18" charset="0"/>
                  <a:ea typeface="宋体" panose="02010600030101010101" pitchFamily="2" charset="-122"/>
                </a:rPr>
                <a:t>11</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8621" name="Oval 13"/>
            <p:cNvSpPr>
              <a:spLocks noChangeArrowheads="1"/>
            </p:cNvSpPr>
            <p:nvPr>
              <p:custDataLst>
                <p:tags r:id="rId12"/>
              </p:custDataLst>
            </p:nvPr>
          </p:nvSpPr>
          <p:spPr bwMode="auto">
            <a:xfrm>
              <a:off x="2496" y="3408"/>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C</a:t>
              </a:r>
              <a:r>
                <a:rPr kumimoji="1" lang="en-US" altLang="zh-CN" b="1" baseline="-25000">
                  <a:solidFill>
                    <a:srgbClr val="FF0000"/>
                  </a:solidFill>
                  <a:latin typeface="Times New Roman" panose="02020603050405020304" pitchFamily="18" charset="0"/>
                  <a:ea typeface="宋体" panose="02010600030101010101" pitchFamily="2" charset="-122"/>
                </a:rPr>
                <a:t>6</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8622" name="Oval 14"/>
            <p:cNvSpPr>
              <a:spLocks noChangeArrowheads="1"/>
            </p:cNvSpPr>
            <p:nvPr>
              <p:custDataLst>
                <p:tags r:id="rId13"/>
              </p:custDataLst>
            </p:nvPr>
          </p:nvSpPr>
          <p:spPr bwMode="auto">
            <a:xfrm>
              <a:off x="3504" y="3072"/>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C</a:t>
              </a:r>
              <a:r>
                <a:rPr kumimoji="1" lang="en-US" altLang="zh-CN" b="1" baseline="-25000">
                  <a:solidFill>
                    <a:srgbClr val="FF0000"/>
                  </a:solidFill>
                  <a:latin typeface="Times New Roman" panose="02020603050405020304" pitchFamily="18" charset="0"/>
                  <a:ea typeface="宋体" panose="02010600030101010101" pitchFamily="2" charset="-122"/>
                </a:rPr>
                <a:t>8</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cxnSp>
          <p:nvCxnSpPr>
            <p:cNvPr id="68623" name="AutoShape 15"/>
            <p:cNvCxnSpPr>
              <a:cxnSpLocks noChangeShapeType="1"/>
              <a:stCxn id="68613" idx="7"/>
              <a:endCxn id="68611" idx="3"/>
            </p:cNvCxnSpPr>
            <p:nvPr>
              <p:custDataLst>
                <p:tags r:id="rId14"/>
              </p:custDataLst>
            </p:nvPr>
          </p:nvCxnSpPr>
          <p:spPr bwMode="auto">
            <a:xfrm flipV="1">
              <a:off x="1021" y="1885"/>
              <a:ext cx="310" cy="454"/>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24" name="AutoShape 16"/>
            <p:cNvCxnSpPr>
              <a:cxnSpLocks noChangeShapeType="1"/>
              <a:stCxn id="68613" idx="7"/>
              <a:endCxn id="68614" idx="2"/>
            </p:cNvCxnSpPr>
            <p:nvPr>
              <p:custDataLst>
                <p:tags r:id="rId15"/>
              </p:custDataLst>
            </p:nvPr>
          </p:nvCxnSpPr>
          <p:spPr bwMode="auto">
            <a:xfrm flipV="1">
              <a:off x="1021" y="2184"/>
              <a:ext cx="803" cy="155"/>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25" name="AutoShape 17"/>
            <p:cNvCxnSpPr>
              <a:cxnSpLocks noChangeShapeType="1"/>
              <a:stCxn id="68613" idx="6"/>
              <a:endCxn id="68615" idx="2"/>
            </p:cNvCxnSpPr>
            <p:nvPr>
              <p:custDataLst>
                <p:tags r:id="rId16"/>
              </p:custDataLst>
            </p:nvPr>
          </p:nvCxnSpPr>
          <p:spPr bwMode="auto">
            <a:xfrm>
              <a:off x="1056" y="2424"/>
              <a:ext cx="1488" cy="48"/>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26" name="AutoShape 18"/>
            <p:cNvCxnSpPr>
              <a:cxnSpLocks noChangeShapeType="1"/>
              <a:stCxn id="68613" idx="5"/>
              <a:endCxn id="68617" idx="2"/>
            </p:cNvCxnSpPr>
            <p:nvPr>
              <p:custDataLst>
                <p:tags r:id="rId17"/>
              </p:custDataLst>
            </p:nvPr>
          </p:nvCxnSpPr>
          <p:spPr bwMode="auto">
            <a:xfrm>
              <a:off x="1021" y="2509"/>
              <a:ext cx="899" cy="299"/>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27" name="AutoShape 19"/>
            <p:cNvCxnSpPr>
              <a:cxnSpLocks noChangeShapeType="1"/>
              <a:stCxn id="68611" idx="6"/>
              <a:endCxn id="68612" idx="2"/>
            </p:cNvCxnSpPr>
            <p:nvPr>
              <p:custDataLst>
                <p:tags r:id="rId18"/>
              </p:custDataLst>
            </p:nvPr>
          </p:nvCxnSpPr>
          <p:spPr bwMode="auto">
            <a:xfrm>
              <a:off x="1536" y="1800"/>
              <a:ext cx="1632" cy="48"/>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29" name="AutoShape 21"/>
            <p:cNvCxnSpPr>
              <a:cxnSpLocks noChangeShapeType="1"/>
              <a:stCxn id="68615" idx="6"/>
              <a:endCxn id="68616" idx="2"/>
            </p:cNvCxnSpPr>
            <p:nvPr>
              <p:custDataLst>
                <p:tags r:id="rId19"/>
              </p:custDataLst>
            </p:nvPr>
          </p:nvCxnSpPr>
          <p:spPr bwMode="auto">
            <a:xfrm>
              <a:off x="2784" y="2472"/>
              <a:ext cx="864" cy="0"/>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30" name="AutoShape 22"/>
            <p:cNvCxnSpPr>
              <a:cxnSpLocks noChangeShapeType="1"/>
              <a:stCxn id="68615" idx="7"/>
              <a:endCxn id="68612" idx="3"/>
            </p:cNvCxnSpPr>
            <p:nvPr>
              <p:custDataLst>
                <p:tags r:id="rId20"/>
              </p:custDataLst>
            </p:nvPr>
          </p:nvCxnSpPr>
          <p:spPr bwMode="auto">
            <a:xfrm flipV="1">
              <a:off x="2749" y="1933"/>
              <a:ext cx="454" cy="454"/>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31" name="AutoShape 23"/>
            <p:cNvCxnSpPr>
              <a:cxnSpLocks noChangeShapeType="1"/>
              <a:stCxn id="68612" idx="5"/>
              <a:endCxn id="68616" idx="0"/>
            </p:cNvCxnSpPr>
            <p:nvPr>
              <p:custDataLst>
                <p:tags r:id="rId21"/>
              </p:custDataLst>
            </p:nvPr>
          </p:nvCxnSpPr>
          <p:spPr bwMode="auto">
            <a:xfrm>
              <a:off x="3373" y="1933"/>
              <a:ext cx="395" cy="419"/>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32" name="AutoShape 24"/>
            <p:cNvCxnSpPr>
              <a:cxnSpLocks noChangeShapeType="1"/>
              <a:stCxn id="68615" idx="5"/>
              <a:endCxn id="68622" idx="1"/>
            </p:cNvCxnSpPr>
            <p:nvPr>
              <p:custDataLst>
                <p:tags r:id="rId22"/>
              </p:custDataLst>
            </p:nvPr>
          </p:nvCxnSpPr>
          <p:spPr bwMode="auto">
            <a:xfrm>
              <a:off x="2749" y="2557"/>
              <a:ext cx="790" cy="550"/>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33" name="AutoShape 25"/>
            <p:cNvCxnSpPr>
              <a:cxnSpLocks noChangeShapeType="1"/>
              <a:stCxn id="68618" idx="7"/>
              <a:endCxn id="68617" idx="2"/>
            </p:cNvCxnSpPr>
            <p:nvPr>
              <p:custDataLst>
                <p:tags r:id="rId23"/>
              </p:custDataLst>
            </p:nvPr>
          </p:nvCxnSpPr>
          <p:spPr bwMode="auto">
            <a:xfrm flipV="1">
              <a:off x="1117" y="2808"/>
              <a:ext cx="803" cy="347"/>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34" name="AutoShape 26"/>
            <p:cNvCxnSpPr>
              <a:cxnSpLocks noChangeShapeType="1"/>
              <a:stCxn id="68618" idx="6"/>
              <a:endCxn id="68619" idx="2"/>
            </p:cNvCxnSpPr>
            <p:nvPr>
              <p:custDataLst>
                <p:tags r:id="rId24"/>
              </p:custDataLst>
            </p:nvPr>
          </p:nvCxnSpPr>
          <p:spPr bwMode="auto">
            <a:xfrm>
              <a:off x="1152" y="3240"/>
              <a:ext cx="384" cy="96"/>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35" name="AutoShape 27"/>
            <p:cNvCxnSpPr>
              <a:cxnSpLocks noChangeShapeType="1"/>
              <a:stCxn id="68619" idx="7"/>
              <a:endCxn id="68617" idx="3"/>
            </p:cNvCxnSpPr>
            <p:nvPr>
              <p:custDataLst>
                <p:tags r:id="rId25"/>
              </p:custDataLst>
            </p:nvPr>
          </p:nvCxnSpPr>
          <p:spPr bwMode="auto">
            <a:xfrm flipV="1">
              <a:off x="1741" y="2893"/>
              <a:ext cx="214" cy="358"/>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36" name="AutoShape 28"/>
            <p:cNvCxnSpPr>
              <a:cxnSpLocks noChangeShapeType="1"/>
              <a:stCxn id="68618" idx="5"/>
              <a:endCxn id="68620" idx="1"/>
            </p:cNvCxnSpPr>
            <p:nvPr>
              <p:custDataLst>
                <p:tags r:id="rId26"/>
              </p:custDataLst>
            </p:nvPr>
          </p:nvCxnSpPr>
          <p:spPr bwMode="auto">
            <a:xfrm>
              <a:off x="1117" y="3325"/>
              <a:ext cx="310" cy="358"/>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39" name="AutoShape 31"/>
            <p:cNvCxnSpPr>
              <a:cxnSpLocks noChangeShapeType="1"/>
              <a:stCxn id="68614" idx="6"/>
              <a:endCxn id="68615" idx="1"/>
            </p:cNvCxnSpPr>
            <p:nvPr>
              <p:custDataLst>
                <p:tags r:id="rId27"/>
              </p:custDataLst>
            </p:nvPr>
          </p:nvCxnSpPr>
          <p:spPr bwMode="auto">
            <a:xfrm>
              <a:off x="2064" y="2184"/>
              <a:ext cx="515" cy="203"/>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40" name="AutoShape 32"/>
            <p:cNvCxnSpPr>
              <a:cxnSpLocks noChangeShapeType="1"/>
              <a:stCxn id="68620" idx="6"/>
              <a:endCxn id="68621" idx="2"/>
            </p:cNvCxnSpPr>
            <p:nvPr>
              <p:custDataLst>
                <p:tags r:id="rId28"/>
              </p:custDataLst>
            </p:nvPr>
          </p:nvCxnSpPr>
          <p:spPr bwMode="auto">
            <a:xfrm flipV="1">
              <a:off x="1632" y="3528"/>
              <a:ext cx="864" cy="240"/>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41" name="AutoShape 33"/>
            <p:cNvCxnSpPr>
              <a:cxnSpLocks noChangeShapeType="1"/>
              <a:stCxn id="68621" idx="7"/>
              <a:endCxn id="68622" idx="2"/>
            </p:cNvCxnSpPr>
            <p:nvPr>
              <p:custDataLst>
                <p:tags r:id="rId29"/>
              </p:custDataLst>
            </p:nvPr>
          </p:nvCxnSpPr>
          <p:spPr bwMode="auto">
            <a:xfrm flipV="1">
              <a:off x="2701" y="3192"/>
              <a:ext cx="803" cy="251"/>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8644" name="Rectangle 36"/>
          <p:cNvSpPr>
            <a:spLocks noChangeArrowheads="1"/>
          </p:cNvSpPr>
          <p:nvPr/>
        </p:nvSpPr>
        <p:spPr bwMode="auto">
          <a:xfrm>
            <a:off x="932180" y="1534795"/>
            <a:ext cx="8620125" cy="1043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nSpc>
                <a:spcPct val="120000"/>
              </a:lnSpc>
            </a:pPr>
            <a:r>
              <a:rPr kumimoji="1" lang="zh-CN" altLang="en-US" sz="2400" dirty="0">
                <a:solidFill>
                  <a:srgbClr val="000000"/>
                </a:solidFill>
                <a:latin typeface="Times New Roman" panose="02020603050405020304" pitchFamily="18" charset="0"/>
                <a:cs typeface="Times New Roman" panose="02020603050405020304" pitchFamily="18" charset="0"/>
              </a:rPr>
              <a:t>        例子：对下面的图的拓扑序列为</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FF0000"/>
                </a:solidFill>
                <a:latin typeface="Times New Roman" panose="02020603050405020304" pitchFamily="18" charset="0"/>
                <a:cs typeface="Times New Roman" panose="02020603050405020304" pitchFamily="18" charset="0"/>
              </a:rPr>
              <a:t>(C</a:t>
            </a:r>
            <a:r>
              <a:rPr kumimoji="1" lang="en-US" altLang="zh-CN" sz="2400" baseline="-25000" dirty="0">
                <a:solidFill>
                  <a:srgbClr val="FF0000"/>
                </a:solidFill>
                <a:latin typeface="Times New Roman" panose="02020603050405020304" pitchFamily="18" charset="0"/>
                <a:cs typeface="Times New Roman" panose="02020603050405020304" pitchFamily="18" charset="0"/>
              </a:rPr>
              <a:t>1</a:t>
            </a:r>
            <a:r>
              <a:rPr kumimoji="1" lang="en-US" altLang="zh-CN" sz="2400" dirty="0">
                <a:solidFill>
                  <a:srgbClr val="FF00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0000"/>
                </a:solidFill>
                <a:latin typeface="Times New Roman" panose="02020603050405020304" pitchFamily="18" charset="0"/>
                <a:cs typeface="Times New Roman" panose="02020603050405020304" pitchFamily="18" charset="0"/>
              </a:rPr>
              <a:t>2</a:t>
            </a:r>
            <a:r>
              <a:rPr kumimoji="1" lang="en-US" altLang="zh-CN" sz="2400" dirty="0">
                <a:solidFill>
                  <a:srgbClr val="FF00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0000"/>
                </a:solidFill>
                <a:latin typeface="Times New Roman" panose="02020603050405020304" pitchFamily="18" charset="0"/>
                <a:cs typeface="Times New Roman" panose="02020603050405020304" pitchFamily="18" charset="0"/>
              </a:rPr>
              <a:t>3</a:t>
            </a:r>
            <a:r>
              <a:rPr kumimoji="1" lang="en-US" altLang="zh-CN" sz="2400" dirty="0">
                <a:solidFill>
                  <a:srgbClr val="FF00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0000"/>
                </a:solidFill>
                <a:latin typeface="Times New Roman" panose="02020603050405020304" pitchFamily="18" charset="0"/>
                <a:cs typeface="Times New Roman" panose="02020603050405020304" pitchFamily="18" charset="0"/>
              </a:rPr>
              <a:t>4</a:t>
            </a:r>
            <a:r>
              <a:rPr kumimoji="1" lang="en-US" altLang="zh-CN" sz="2400" dirty="0">
                <a:solidFill>
                  <a:srgbClr val="FF00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0000"/>
                </a:solidFill>
                <a:latin typeface="Times New Roman" panose="02020603050405020304" pitchFamily="18" charset="0"/>
                <a:cs typeface="Times New Roman" panose="02020603050405020304" pitchFamily="18" charset="0"/>
              </a:rPr>
              <a:t>5</a:t>
            </a:r>
            <a:r>
              <a:rPr kumimoji="1" lang="en-US" altLang="zh-CN" sz="2400" dirty="0">
                <a:solidFill>
                  <a:srgbClr val="FF00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0000"/>
                </a:solidFill>
                <a:latin typeface="Times New Roman" panose="02020603050405020304" pitchFamily="18" charset="0"/>
                <a:cs typeface="Times New Roman" panose="02020603050405020304" pitchFamily="18" charset="0"/>
              </a:rPr>
              <a:t>7</a:t>
            </a:r>
            <a:r>
              <a:rPr kumimoji="1" lang="en-US" altLang="zh-CN" sz="2400" dirty="0">
                <a:solidFill>
                  <a:srgbClr val="FF00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0000"/>
                </a:solidFill>
                <a:latin typeface="Times New Roman" panose="02020603050405020304" pitchFamily="18" charset="0"/>
                <a:cs typeface="Times New Roman" panose="02020603050405020304" pitchFamily="18" charset="0"/>
              </a:rPr>
              <a:t>9</a:t>
            </a:r>
            <a:r>
              <a:rPr kumimoji="1" lang="en-US" altLang="zh-CN" sz="2400" dirty="0">
                <a:solidFill>
                  <a:srgbClr val="FF00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0000"/>
                </a:solidFill>
                <a:latin typeface="Times New Roman" panose="02020603050405020304" pitchFamily="18" charset="0"/>
                <a:cs typeface="Times New Roman" panose="02020603050405020304" pitchFamily="18" charset="0"/>
              </a:rPr>
              <a:t>10</a:t>
            </a:r>
            <a:r>
              <a:rPr kumimoji="1" lang="en-US" altLang="zh-CN" sz="2400" dirty="0">
                <a:solidFill>
                  <a:srgbClr val="FF00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0000"/>
                </a:solidFill>
                <a:latin typeface="Times New Roman" panose="02020603050405020304" pitchFamily="18" charset="0"/>
                <a:cs typeface="Times New Roman" panose="02020603050405020304" pitchFamily="18" charset="0"/>
              </a:rPr>
              <a:t>11</a:t>
            </a:r>
            <a:r>
              <a:rPr kumimoji="1" lang="en-US" altLang="zh-CN" sz="2400" dirty="0">
                <a:solidFill>
                  <a:srgbClr val="FF00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0000"/>
                </a:solidFill>
                <a:latin typeface="Times New Roman" panose="02020603050405020304" pitchFamily="18" charset="0"/>
                <a:cs typeface="Times New Roman" panose="02020603050405020304" pitchFamily="18" charset="0"/>
              </a:rPr>
              <a:t>6</a:t>
            </a:r>
            <a:r>
              <a:rPr kumimoji="1" lang="en-US" altLang="zh-CN" sz="2400" dirty="0">
                <a:solidFill>
                  <a:srgbClr val="FF00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0000"/>
                </a:solidFill>
                <a:latin typeface="Times New Roman" panose="02020603050405020304" pitchFamily="18" charset="0"/>
                <a:cs typeface="Times New Roman" panose="02020603050405020304" pitchFamily="18" charset="0"/>
              </a:rPr>
              <a:t>12</a:t>
            </a:r>
            <a:r>
              <a:rPr kumimoji="1" lang="en-US" altLang="zh-CN" sz="2400" dirty="0">
                <a:solidFill>
                  <a:srgbClr val="FF00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0000"/>
                </a:solidFill>
                <a:latin typeface="Times New Roman" panose="02020603050405020304" pitchFamily="18" charset="0"/>
                <a:cs typeface="Times New Roman" panose="02020603050405020304" pitchFamily="18" charset="0"/>
              </a:rPr>
              <a:t>8</a:t>
            </a:r>
            <a:r>
              <a:rPr kumimoji="1" lang="en-US" altLang="zh-CN" sz="2400" dirty="0">
                <a:solidFill>
                  <a:srgbClr val="FF0000"/>
                </a:solidFill>
                <a:latin typeface="Times New Roman" panose="02020603050405020304" pitchFamily="18" charset="0"/>
                <a:cs typeface="Times New Roman" panose="02020603050405020304" pitchFamily="18" charset="0"/>
              </a:rPr>
              <a:t>)</a:t>
            </a:r>
            <a:endParaRPr kumimoji="1" lang="en-US" altLang="zh-CN" sz="2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custDataLst>
              <p:tags r:id="rId1"/>
            </p:custDataLst>
          </p:nvPr>
        </p:nvSpPr>
        <p:spPr bwMode="auto">
          <a:xfrm>
            <a:off x="963295" y="476250"/>
            <a:ext cx="10511790" cy="230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kumimoji="1" lang="en-US" altLang="zh-CN" sz="2400" dirty="0">
                <a:solidFill>
                  <a:schemeClr val="dk1"/>
                </a:solidFill>
                <a:latin typeface="Times New Roman" panose="02020603050405020304" pitchFamily="18" charset="0"/>
                <a:cs typeface="Times New Roman" panose="02020603050405020304" pitchFamily="18" charset="0"/>
              </a:rPr>
              <a:t>        </a:t>
            </a:r>
            <a:r>
              <a:rPr kumimoji="1" lang="zh-CN" altLang="en-US" sz="2400" dirty="0">
                <a:solidFill>
                  <a:schemeClr val="dk1"/>
                </a:solidFill>
                <a:latin typeface="Times New Roman" panose="02020603050405020304" pitchFamily="18" charset="0"/>
                <a:cs typeface="Times New Roman" panose="02020603050405020304" pitchFamily="18" charset="0"/>
              </a:rPr>
              <a:t>如何进行拓扑排序呢？</a:t>
            </a:r>
            <a:endParaRPr kumimoji="1" lang="zh-CN" altLang="en-US" sz="2400" dirty="0">
              <a:solidFill>
                <a:schemeClr val="dk1"/>
              </a:solidFill>
              <a:latin typeface="Times New Roman" panose="02020603050405020304" pitchFamily="18" charset="0"/>
              <a:cs typeface="Times New Roman" panose="02020603050405020304" pitchFamily="18" charset="0"/>
            </a:endParaRPr>
          </a:p>
          <a:p>
            <a:pPr algn="just">
              <a:lnSpc>
                <a:spcPct val="120000"/>
              </a:lnSpc>
            </a:pPr>
            <a:r>
              <a:rPr kumimoji="1" lang="zh-CN" altLang="en-US" sz="2400" dirty="0">
                <a:solidFill>
                  <a:schemeClr val="dk1"/>
                </a:solidFill>
                <a:latin typeface="Times New Roman" panose="02020603050405020304" pitchFamily="18" charset="0"/>
                <a:cs typeface="Times New Roman" panose="02020603050405020304" pitchFamily="18" charset="0"/>
              </a:rPr>
              <a:t>        </a:t>
            </a:r>
            <a:r>
              <a:rPr kumimoji="1" lang="en-US" altLang="zh-CN" sz="2400" dirty="0">
                <a:solidFill>
                  <a:schemeClr val="dk1"/>
                </a:solidFill>
                <a:latin typeface="Times New Roman" panose="02020603050405020304" pitchFamily="18" charset="0"/>
                <a:cs typeface="Times New Roman" panose="02020603050405020304" pitchFamily="18" charset="0"/>
              </a:rPr>
              <a:t>(1) </a:t>
            </a:r>
            <a:r>
              <a:rPr kumimoji="1" lang="zh-CN" altLang="en-US" sz="2400" dirty="0">
                <a:solidFill>
                  <a:schemeClr val="dk1"/>
                </a:solidFill>
                <a:latin typeface="Times New Roman" panose="02020603050405020304" pitchFamily="18" charset="0"/>
                <a:cs typeface="Times New Roman" panose="02020603050405020304" pitchFamily="18" charset="0"/>
              </a:rPr>
              <a:t>在有向图中选取一个没有前驱的顶点且输出之；</a:t>
            </a:r>
            <a:endParaRPr kumimoji="1" lang="zh-CN" altLang="en-US" sz="2400" dirty="0">
              <a:solidFill>
                <a:schemeClr val="dk1"/>
              </a:solidFill>
              <a:latin typeface="Times New Roman" panose="02020603050405020304" pitchFamily="18" charset="0"/>
              <a:cs typeface="Times New Roman" panose="02020603050405020304" pitchFamily="18" charset="0"/>
            </a:endParaRPr>
          </a:p>
          <a:p>
            <a:pPr algn="just">
              <a:lnSpc>
                <a:spcPct val="120000"/>
              </a:lnSpc>
            </a:pPr>
            <a:r>
              <a:rPr kumimoji="1" lang="zh-CN" altLang="en-US" sz="2400" dirty="0">
                <a:solidFill>
                  <a:schemeClr val="dk1"/>
                </a:solidFill>
                <a:latin typeface="Times New Roman" panose="02020603050405020304" pitchFamily="18" charset="0"/>
                <a:cs typeface="Times New Roman" panose="02020603050405020304" pitchFamily="18" charset="0"/>
              </a:rPr>
              <a:t>        </a:t>
            </a:r>
            <a:r>
              <a:rPr kumimoji="1" lang="en-US" altLang="zh-CN" sz="2400" dirty="0">
                <a:solidFill>
                  <a:schemeClr val="dk1"/>
                </a:solidFill>
                <a:latin typeface="Times New Roman" panose="02020603050405020304" pitchFamily="18" charset="0"/>
                <a:cs typeface="Times New Roman" panose="02020603050405020304" pitchFamily="18" charset="0"/>
              </a:rPr>
              <a:t>(2) </a:t>
            </a:r>
            <a:r>
              <a:rPr kumimoji="1" lang="zh-CN" altLang="en-US" sz="2400" dirty="0">
                <a:solidFill>
                  <a:schemeClr val="dk1"/>
                </a:solidFill>
                <a:latin typeface="Times New Roman" panose="02020603050405020304" pitchFamily="18" charset="0"/>
                <a:cs typeface="Times New Roman" panose="02020603050405020304" pitchFamily="18" charset="0"/>
              </a:rPr>
              <a:t>从图中删去该顶点和所有以它为尾的弧。</a:t>
            </a:r>
            <a:endParaRPr kumimoji="1" lang="zh-CN" altLang="en-US" sz="2400" dirty="0">
              <a:solidFill>
                <a:schemeClr val="dk1"/>
              </a:solidFill>
              <a:latin typeface="Times New Roman" panose="02020603050405020304" pitchFamily="18" charset="0"/>
              <a:cs typeface="Times New Roman" panose="02020603050405020304" pitchFamily="18" charset="0"/>
            </a:endParaRPr>
          </a:p>
          <a:p>
            <a:pPr algn="just">
              <a:lnSpc>
                <a:spcPct val="120000"/>
              </a:lnSpc>
            </a:pPr>
            <a:r>
              <a:rPr kumimoji="1" lang="zh-CN" altLang="en-US" sz="2400" dirty="0">
                <a:solidFill>
                  <a:schemeClr val="dk1"/>
                </a:solidFill>
                <a:latin typeface="Times New Roman" panose="02020603050405020304" pitchFamily="18" charset="0"/>
                <a:cs typeface="Times New Roman" panose="02020603050405020304" pitchFamily="18" charset="0"/>
              </a:rPr>
              <a:t>        重复</a:t>
            </a:r>
            <a:r>
              <a:rPr kumimoji="1" lang="en-US" altLang="zh-CN" sz="2400" dirty="0">
                <a:solidFill>
                  <a:schemeClr val="dk1"/>
                </a:solidFill>
                <a:latin typeface="Times New Roman" panose="02020603050405020304" pitchFamily="18" charset="0"/>
                <a:cs typeface="Times New Roman" panose="02020603050405020304" pitchFamily="18" charset="0"/>
              </a:rPr>
              <a:t>(1)~(2)</a:t>
            </a:r>
            <a:r>
              <a:rPr kumimoji="1" lang="zh-CN" altLang="en-US" sz="2400" dirty="0">
                <a:solidFill>
                  <a:schemeClr val="dk1"/>
                </a:solidFill>
                <a:latin typeface="Times New Roman" panose="02020603050405020304" pitchFamily="18" charset="0"/>
                <a:cs typeface="Times New Roman" panose="02020603050405020304" pitchFamily="18" charset="0"/>
              </a:rPr>
              <a:t>直至所有顶点都已输出，或者当前图中不存在无前驱的顶点为止，后一种情况说明图中存在环。</a:t>
            </a:r>
            <a:endParaRPr kumimoji="1" lang="zh-CN" altLang="en-US" sz="2400" dirty="0">
              <a:solidFill>
                <a:schemeClr val="dk1"/>
              </a:solidFill>
              <a:latin typeface="Times New Roman" panose="02020603050405020304" pitchFamily="18" charset="0"/>
              <a:cs typeface="Times New Roman" panose="02020603050405020304" pitchFamily="18" charset="0"/>
            </a:endParaRPr>
          </a:p>
        </p:txBody>
      </p:sp>
      <p:grpSp>
        <p:nvGrpSpPr>
          <p:cNvPr id="69695" name="Group 63"/>
          <p:cNvGrpSpPr/>
          <p:nvPr/>
        </p:nvGrpSpPr>
        <p:grpSpPr bwMode="auto">
          <a:xfrm>
            <a:off x="8686800" y="3429000"/>
            <a:ext cx="381000" cy="1981200"/>
            <a:chOff x="4512" y="2016"/>
            <a:chExt cx="240" cy="1248"/>
          </a:xfrm>
        </p:grpSpPr>
        <p:sp>
          <p:nvSpPr>
            <p:cNvPr id="69668" name="Oval 36"/>
            <p:cNvSpPr>
              <a:spLocks noChangeArrowheads="1"/>
            </p:cNvSpPr>
            <p:nvPr>
              <p:custDataLst>
                <p:tags r:id="rId2"/>
              </p:custDataLst>
            </p:nvPr>
          </p:nvSpPr>
          <p:spPr bwMode="auto">
            <a:xfrm>
              <a:off x="4512" y="2016"/>
              <a:ext cx="240" cy="240"/>
            </a:xfrm>
            <a:prstGeom prst="ellipse">
              <a:avLst/>
            </a:prstGeom>
            <a:solidFill>
              <a:srgbClr val="FFFF00"/>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2</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9669" name="Oval 37"/>
            <p:cNvSpPr>
              <a:spLocks noChangeArrowheads="1"/>
            </p:cNvSpPr>
            <p:nvPr>
              <p:custDataLst>
                <p:tags r:id="rId3"/>
              </p:custDataLst>
            </p:nvPr>
          </p:nvSpPr>
          <p:spPr bwMode="auto">
            <a:xfrm>
              <a:off x="4512" y="3024"/>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5</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grpSp>
      <p:sp>
        <p:nvSpPr>
          <p:cNvPr id="69670" name="Oval 38"/>
          <p:cNvSpPr>
            <a:spLocks noChangeArrowheads="1"/>
          </p:cNvSpPr>
          <p:nvPr>
            <p:custDataLst>
              <p:tags r:id="rId4"/>
            </p:custDataLst>
          </p:nvPr>
        </p:nvSpPr>
        <p:spPr bwMode="auto">
          <a:xfrm>
            <a:off x="9601200" y="5029200"/>
            <a:ext cx="381000" cy="381000"/>
          </a:xfrm>
          <a:prstGeom prst="ellipse">
            <a:avLst/>
          </a:prstGeom>
          <a:solidFill>
            <a:srgbClr val="FFFF00"/>
          </a:solidFill>
          <a:ln w="9525" algn="ctr">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V5</a:t>
            </a:r>
            <a:endParaRPr kumimoji="1" lang="en-US" altLang="zh-CN" b="1">
              <a:solidFill>
                <a:srgbClr val="FF0000"/>
              </a:solidFill>
              <a:latin typeface="Times New Roman" panose="02020603050405020304" pitchFamily="18" charset="0"/>
              <a:ea typeface="宋体" panose="02010600030101010101" pitchFamily="2" charset="-122"/>
            </a:endParaRPr>
          </a:p>
        </p:txBody>
      </p:sp>
      <p:grpSp>
        <p:nvGrpSpPr>
          <p:cNvPr id="69691" name="Group 59"/>
          <p:cNvGrpSpPr/>
          <p:nvPr/>
        </p:nvGrpSpPr>
        <p:grpSpPr bwMode="auto">
          <a:xfrm>
            <a:off x="2362200" y="3429000"/>
            <a:ext cx="1219200" cy="1981200"/>
            <a:chOff x="528" y="2016"/>
            <a:chExt cx="768" cy="1248"/>
          </a:xfrm>
        </p:grpSpPr>
        <p:sp>
          <p:nvSpPr>
            <p:cNvPr id="69635" name="Oval 3"/>
            <p:cNvSpPr>
              <a:spLocks noChangeArrowheads="1"/>
            </p:cNvSpPr>
            <p:nvPr>
              <p:custDataLst>
                <p:tags r:id="rId5"/>
              </p:custDataLst>
            </p:nvPr>
          </p:nvSpPr>
          <p:spPr bwMode="auto">
            <a:xfrm>
              <a:off x="528" y="2016"/>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1</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9636" name="Oval 4"/>
            <p:cNvSpPr>
              <a:spLocks noChangeArrowheads="1"/>
            </p:cNvSpPr>
            <p:nvPr>
              <p:custDataLst>
                <p:tags r:id="rId6"/>
              </p:custDataLst>
            </p:nvPr>
          </p:nvSpPr>
          <p:spPr bwMode="auto">
            <a:xfrm>
              <a:off x="1056" y="2016"/>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2</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9637" name="Oval 5"/>
            <p:cNvSpPr>
              <a:spLocks noChangeArrowheads="1"/>
            </p:cNvSpPr>
            <p:nvPr>
              <p:custDataLst>
                <p:tags r:id="rId7"/>
              </p:custDataLst>
            </p:nvPr>
          </p:nvSpPr>
          <p:spPr bwMode="auto">
            <a:xfrm>
              <a:off x="528" y="2496"/>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4</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9638" name="Oval 6"/>
            <p:cNvSpPr>
              <a:spLocks noChangeArrowheads="1"/>
            </p:cNvSpPr>
            <p:nvPr>
              <p:custDataLst>
                <p:tags r:id="rId8"/>
              </p:custDataLst>
            </p:nvPr>
          </p:nvSpPr>
          <p:spPr bwMode="auto">
            <a:xfrm>
              <a:off x="1056" y="2496"/>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3</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9639" name="Oval 7"/>
            <p:cNvSpPr>
              <a:spLocks noChangeArrowheads="1"/>
            </p:cNvSpPr>
            <p:nvPr>
              <p:custDataLst>
                <p:tags r:id="rId9"/>
              </p:custDataLst>
            </p:nvPr>
          </p:nvSpPr>
          <p:spPr bwMode="auto">
            <a:xfrm>
              <a:off x="528" y="3024"/>
              <a:ext cx="240" cy="240"/>
            </a:xfrm>
            <a:prstGeom prst="ellipse">
              <a:avLst/>
            </a:prstGeom>
            <a:solidFill>
              <a:srgbClr val="FFFF00"/>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6</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9640" name="Oval 8"/>
            <p:cNvSpPr>
              <a:spLocks noChangeArrowheads="1"/>
            </p:cNvSpPr>
            <p:nvPr>
              <p:custDataLst>
                <p:tags r:id="rId10"/>
              </p:custDataLst>
            </p:nvPr>
          </p:nvSpPr>
          <p:spPr bwMode="auto">
            <a:xfrm>
              <a:off x="1056" y="3024"/>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5</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cxnSp>
          <p:nvCxnSpPr>
            <p:cNvPr id="69671" name="AutoShape 39"/>
            <p:cNvCxnSpPr>
              <a:cxnSpLocks noChangeShapeType="1"/>
              <a:stCxn id="69635" idx="6"/>
              <a:endCxn id="69636" idx="2"/>
            </p:cNvCxnSpPr>
            <p:nvPr>
              <p:custDataLst>
                <p:tags r:id="rId11"/>
              </p:custDataLst>
            </p:nvPr>
          </p:nvCxnSpPr>
          <p:spPr bwMode="auto">
            <a:xfrm>
              <a:off x="768" y="2136"/>
              <a:ext cx="288" cy="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72" name="AutoShape 40"/>
            <p:cNvCxnSpPr>
              <a:cxnSpLocks noChangeShapeType="1"/>
              <a:stCxn id="69635" idx="4"/>
              <a:endCxn id="69637" idx="0"/>
            </p:cNvCxnSpPr>
            <p:nvPr>
              <p:custDataLst>
                <p:tags r:id="rId12"/>
              </p:custDataLst>
            </p:nvPr>
          </p:nvCxnSpPr>
          <p:spPr bwMode="auto">
            <a:xfrm>
              <a:off x="648" y="2256"/>
              <a:ext cx="0" cy="24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73" name="AutoShape 41"/>
            <p:cNvCxnSpPr>
              <a:cxnSpLocks noChangeShapeType="1"/>
              <a:stCxn id="69635" idx="5"/>
              <a:endCxn id="69638" idx="1"/>
            </p:cNvCxnSpPr>
            <p:nvPr>
              <p:custDataLst>
                <p:tags r:id="rId13"/>
              </p:custDataLst>
            </p:nvPr>
          </p:nvCxnSpPr>
          <p:spPr bwMode="auto">
            <a:xfrm>
              <a:off x="733" y="2221"/>
              <a:ext cx="358" cy="31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74" name="AutoShape 42"/>
            <p:cNvCxnSpPr>
              <a:cxnSpLocks noChangeShapeType="1"/>
              <a:stCxn id="69637" idx="5"/>
              <a:endCxn id="69640" idx="1"/>
            </p:cNvCxnSpPr>
            <p:nvPr>
              <p:custDataLst>
                <p:tags r:id="rId14"/>
              </p:custDataLst>
            </p:nvPr>
          </p:nvCxnSpPr>
          <p:spPr bwMode="auto">
            <a:xfrm>
              <a:off x="733" y="2701"/>
              <a:ext cx="358" cy="358"/>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75" name="AutoShape 43"/>
            <p:cNvCxnSpPr>
              <a:cxnSpLocks noChangeShapeType="1"/>
              <a:stCxn id="69638" idx="0"/>
              <a:endCxn id="69636" idx="4"/>
            </p:cNvCxnSpPr>
            <p:nvPr>
              <p:custDataLst>
                <p:tags r:id="rId15"/>
              </p:custDataLst>
            </p:nvPr>
          </p:nvCxnSpPr>
          <p:spPr bwMode="auto">
            <a:xfrm flipV="1">
              <a:off x="1176" y="2256"/>
              <a:ext cx="0" cy="24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76" name="AutoShape 44"/>
            <p:cNvCxnSpPr>
              <a:cxnSpLocks noChangeShapeType="1"/>
              <a:stCxn id="69639" idx="0"/>
              <a:endCxn id="69637" idx="4"/>
            </p:cNvCxnSpPr>
            <p:nvPr>
              <p:custDataLst>
                <p:tags r:id="rId16"/>
              </p:custDataLst>
            </p:nvPr>
          </p:nvCxnSpPr>
          <p:spPr bwMode="auto">
            <a:xfrm flipV="1">
              <a:off x="648" y="2736"/>
              <a:ext cx="0" cy="288"/>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77" name="AutoShape 45"/>
            <p:cNvCxnSpPr>
              <a:cxnSpLocks noChangeShapeType="1"/>
              <a:stCxn id="69639" idx="6"/>
              <a:endCxn id="69640" idx="2"/>
            </p:cNvCxnSpPr>
            <p:nvPr>
              <p:custDataLst>
                <p:tags r:id="rId17"/>
              </p:custDataLst>
            </p:nvPr>
          </p:nvCxnSpPr>
          <p:spPr bwMode="auto">
            <a:xfrm>
              <a:off x="768" y="3144"/>
              <a:ext cx="288" cy="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78" name="AutoShape 46"/>
            <p:cNvCxnSpPr>
              <a:cxnSpLocks noChangeShapeType="1"/>
              <a:stCxn id="69638" idx="4"/>
              <a:endCxn id="69640" idx="0"/>
            </p:cNvCxnSpPr>
            <p:nvPr>
              <p:custDataLst>
                <p:tags r:id="rId18"/>
              </p:custDataLst>
            </p:nvPr>
          </p:nvCxnSpPr>
          <p:spPr bwMode="auto">
            <a:xfrm>
              <a:off x="1176" y="2736"/>
              <a:ext cx="0" cy="288"/>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9692" name="Group 60"/>
          <p:cNvGrpSpPr/>
          <p:nvPr/>
        </p:nvGrpSpPr>
        <p:grpSpPr bwMode="auto">
          <a:xfrm>
            <a:off x="4191000" y="3429000"/>
            <a:ext cx="1295400" cy="1981200"/>
            <a:chOff x="1680" y="2016"/>
            <a:chExt cx="816" cy="1248"/>
          </a:xfrm>
        </p:grpSpPr>
        <p:sp>
          <p:nvSpPr>
            <p:cNvPr id="69656" name="Oval 24"/>
            <p:cNvSpPr>
              <a:spLocks noChangeArrowheads="1"/>
            </p:cNvSpPr>
            <p:nvPr>
              <p:custDataLst>
                <p:tags r:id="rId19"/>
              </p:custDataLst>
            </p:nvPr>
          </p:nvSpPr>
          <p:spPr bwMode="auto">
            <a:xfrm>
              <a:off x="2256" y="2016"/>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2</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9657" name="Oval 25"/>
            <p:cNvSpPr>
              <a:spLocks noChangeArrowheads="1"/>
            </p:cNvSpPr>
            <p:nvPr>
              <p:custDataLst>
                <p:tags r:id="rId20"/>
              </p:custDataLst>
            </p:nvPr>
          </p:nvSpPr>
          <p:spPr bwMode="auto">
            <a:xfrm>
              <a:off x="2256" y="2496"/>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3</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9658" name="Oval 26"/>
            <p:cNvSpPr>
              <a:spLocks noChangeArrowheads="1"/>
            </p:cNvSpPr>
            <p:nvPr>
              <p:custDataLst>
                <p:tags r:id="rId21"/>
              </p:custDataLst>
            </p:nvPr>
          </p:nvSpPr>
          <p:spPr bwMode="auto">
            <a:xfrm>
              <a:off x="2256" y="3024"/>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5</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9666" name="Oval 34"/>
            <p:cNvSpPr>
              <a:spLocks noChangeArrowheads="1"/>
            </p:cNvSpPr>
            <p:nvPr>
              <p:custDataLst>
                <p:tags r:id="rId22"/>
              </p:custDataLst>
            </p:nvPr>
          </p:nvSpPr>
          <p:spPr bwMode="auto">
            <a:xfrm>
              <a:off x="1680" y="2016"/>
              <a:ext cx="240" cy="240"/>
            </a:xfrm>
            <a:prstGeom prst="ellipse">
              <a:avLst/>
            </a:prstGeom>
            <a:solidFill>
              <a:srgbClr val="FFFF00"/>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1</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9667" name="Oval 35"/>
            <p:cNvSpPr>
              <a:spLocks noChangeArrowheads="1"/>
            </p:cNvSpPr>
            <p:nvPr>
              <p:custDataLst>
                <p:tags r:id="rId23"/>
              </p:custDataLst>
            </p:nvPr>
          </p:nvSpPr>
          <p:spPr bwMode="auto">
            <a:xfrm>
              <a:off x="1680" y="2496"/>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4</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cxnSp>
          <p:nvCxnSpPr>
            <p:cNvPr id="69679" name="AutoShape 47"/>
            <p:cNvCxnSpPr>
              <a:cxnSpLocks noChangeShapeType="1"/>
              <a:stCxn id="69666" idx="6"/>
              <a:endCxn id="69656" idx="2"/>
            </p:cNvCxnSpPr>
            <p:nvPr>
              <p:custDataLst>
                <p:tags r:id="rId24"/>
              </p:custDataLst>
            </p:nvPr>
          </p:nvCxnSpPr>
          <p:spPr bwMode="auto">
            <a:xfrm>
              <a:off x="1920" y="2136"/>
              <a:ext cx="336" cy="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80" name="AutoShape 48"/>
            <p:cNvCxnSpPr>
              <a:cxnSpLocks noChangeShapeType="1"/>
              <a:stCxn id="69666" idx="4"/>
              <a:endCxn id="69667" idx="0"/>
            </p:cNvCxnSpPr>
            <p:nvPr>
              <p:custDataLst>
                <p:tags r:id="rId25"/>
              </p:custDataLst>
            </p:nvPr>
          </p:nvCxnSpPr>
          <p:spPr bwMode="auto">
            <a:xfrm>
              <a:off x="1800" y="2256"/>
              <a:ext cx="0" cy="24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81" name="AutoShape 49"/>
            <p:cNvCxnSpPr>
              <a:cxnSpLocks noChangeShapeType="1"/>
              <a:stCxn id="69657" idx="0"/>
              <a:endCxn id="69656" idx="4"/>
            </p:cNvCxnSpPr>
            <p:nvPr>
              <p:custDataLst>
                <p:tags r:id="rId26"/>
              </p:custDataLst>
            </p:nvPr>
          </p:nvCxnSpPr>
          <p:spPr bwMode="auto">
            <a:xfrm flipV="1">
              <a:off x="2376" y="2256"/>
              <a:ext cx="0" cy="24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82" name="AutoShape 50"/>
            <p:cNvCxnSpPr>
              <a:cxnSpLocks noChangeShapeType="1"/>
              <a:stCxn id="69666" idx="5"/>
              <a:endCxn id="69657" idx="1"/>
            </p:cNvCxnSpPr>
            <p:nvPr>
              <p:custDataLst>
                <p:tags r:id="rId27"/>
              </p:custDataLst>
            </p:nvPr>
          </p:nvCxnSpPr>
          <p:spPr bwMode="auto">
            <a:xfrm>
              <a:off x="1885" y="2221"/>
              <a:ext cx="406" cy="31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83" name="AutoShape 51"/>
            <p:cNvCxnSpPr>
              <a:cxnSpLocks noChangeShapeType="1"/>
              <a:stCxn id="69657" idx="4"/>
              <a:endCxn id="69658" idx="0"/>
            </p:cNvCxnSpPr>
            <p:nvPr>
              <p:custDataLst>
                <p:tags r:id="rId28"/>
              </p:custDataLst>
            </p:nvPr>
          </p:nvCxnSpPr>
          <p:spPr bwMode="auto">
            <a:xfrm>
              <a:off x="2376" y="2736"/>
              <a:ext cx="0" cy="288"/>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84" name="AutoShape 52"/>
            <p:cNvCxnSpPr>
              <a:cxnSpLocks noChangeShapeType="1"/>
              <a:stCxn id="69667" idx="5"/>
              <a:endCxn id="69658" idx="1"/>
            </p:cNvCxnSpPr>
            <p:nvPr>
              <p:custDataLst>
                <p:tags r:id="rId29"/>
              </p:custDataLst>
            </p:nvPr>
          </p:nvCxnSpPr>
          <p:spPr bwMode="auto">
            <a:xfrm>
              <a:off x="1885" y="2701"/>
              <a:ext cx="406" cy="358"/>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9697" name="Group 65"/>
          <p:cNvGrpSpPr/>
          <p:nvPr/>
        </p:nvGrpSpPr>
        <p:grpSpPr bwMode="auto">
          <a:xfrm>
            <a:off x="5867400" y="3429000"/>
            <a:ext cx="1143000" cy="1981200"/>
            <a:chOff x="2736" y="2016"/>
            <a:chExt cx="720" cy="1248"/>
          </a:xfrm>
        </p:grpSpPr>
        <p:sp>
          <p:nvSpPr>
            <p:cNvPr id="69662" name="Oval 30"/>
            <p:cNvSpPr>
              <a:spLocks noChangeArrowheads="1"/>
            </p:cNvSpPr>
            <p:nvPr>
              <p:custDataLst>
                <p:tags r:id="rId30"/>
              </p:custDataLst>
            </p:nvPr>
          </p:nvSpPr>
          <p:spPr bwMode="auto">
            <a:xfrm>
              <a:off x="3216" y="3024"/>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5</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9659" name="Oval 27"/>
            <p:cNvSpPr>
              <a:spLocks noChangeArrowheads="1"/>
            </p:cNvSpPr>
            <p:nvPr>
              <p:custDataLst>
                <p:tags r:id="rId31"/>
              </p:custDataLst>
            </p:nvPr>
          </p:nvSpPr>
          <p:spPr bwMode="auto">
            <a:xfrm>
              <a:off x="3216" y="2016"/>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2</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9660" name="Oval 28"/>
            <p:cNvSpPr>
              <a:spLocks noChangeArrowheads="1"/>
            </p:cNvSpPr>
            <p:nvPr>
              <p:custDataLst>
                <p:tags r:id="rId32"/>
              </p:custDataLst>
            </p:nvPr>
          </p:nvSpPr>
          <p:spPr bwMode="auto">
            <a:xfrm>
              <a:off x="3216" y="2496"/>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3</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9685" name="Oval 53"/>
            <p:cNvSpPr>
              <a:spLocks noChangeArrowheads="1"/>
            </p:cNvSpPr>
            <p:nvPr>
              <p:custDataLst>
                <p:tags r:id="rId33"/>
              </p:custDataLst>
            </p:nvPr>
          </p:nvSpPr>
          <p:spPr bwMode="auto">
            <a:xfrm>
              <a:off x="2736" y="2496"/>
              <a:ext cx="240" cy="240"/>
            </a:xfrm>
            <a:prstGeom prst="ellipse">
              <a:avLst/>
            </a:prstGeom>
            <a:solidFill>
              <a:srgbClr val="FFFF00"/>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4</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cxnSp>
          <p:nvCxnSpPr>
            <p:cNvPr id="69686" name="AutoShape 54"/>
            <p:cNvCxnSpPr>
              <a:cxnSpLocks noChangeShapeType="1"/>
              <a:stCxn id="69660" idx="0"/>
              <a:endCxn id="69659" idx="4"/>
            </p:cNvCxnSpPr>
            <p:nvPr>
              <p:custDataLst>
                <p:tags r:id="rId34"/>
              </p:custDataLst>
            </p:nvPr>
          </p:nvCxnSpPr>
          <p:spPr bwMode="auto">
            <a:xfrm flipV="1">
              <a:off x="3336" y="2256"/>
              <a:ext cx="0" cy="24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87" name="AutoShape 55"/>
            <p:cNvCxnSpPr>
              <a:cxnSpLocks noChangeShapeType="1"/>
              <a:stCxn id="69660" idx="4"/>
              <a:endCxn id="69662" idx="0"/>
            </p:cNvCxnSpPr>
            <p:nvPr>
              <p:custDataLst>
                <p:tags r:id="rId35"/>
              </p:custDataLst>
            </p:nvPr>
          </p:nvCxnSpPr>
          <p:spPr bwMode="auto">
            <a:xfrm>
              <a:off x="3336" y="2736"/>
              <a:ext cx="0" cy="288"/>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88" name="AutoShape 56"/>
            <p:cNvCxnSpPr>
              <a:cxnSpLocks noChangeShapeType="1"/>
              <a:stCxn id="69685" idx="5"/>
              <a:endCxn id="69662" idx="1"/>
            </p:cNvCxnSpPr>
            <p:nvPr>
              <p:custDataLst>
                <p:tags r:id="rId36"/>
              </p:custDataLst>
            </p:nvPr>
          </p:nvCxnSpPr>
          <p:spPr bwMode="auto">
            <a:xfrm>
              <a:off x="2941" y="2701"/>
              <a:ext cx="310" cy="358"/>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9694" name="Group 62"/>
          <p:cNvGrpSpPr/>
          <p:nvPr/>
        </p:nvGrpSpPr>
        <p:grpSpPr bwMode="auto">
          <a:xfrm>
            <a:off x="7620000" y="3429000"/>
            <a:ext cx="381000" cy="1981200"/>
            <a:chOff x="3840" y="2016"/>
            <a:chExt cx="240" cy="1248"/>
          </a:xfrm>
        </p:grpSpPr>
        <p:sp>
          <p:nvSpPr>
            <p:cNvPr id="69663" name="Oval 31"/>
            <p:cNvSpPr>
              <a:spLocks noChangeArrowheads="1"/>
            </p:cNvSpPr>
            <p:nvPr>
              <p:custDataLst>
                <p:tags r:id="rId37"/>
              </p:custDataLst>
            </p:nvPr>
          </p:nvSpPr>
          <p:spPr bwMode="auto">
            <a:xfrm>
              <a:off x="3840" y="2016"/>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2</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9664" name="Oval 32"/>
            <p:cNvSpPr>
              <a:spLocks noChangeArrowheads="1"/>
            </p:cNvSpPr>
            <p:nvPr>
              <p:custDataLst>
                <p:tags r:id="rId38"/>
              </p:custDataLst>
            </p:nvPr>
          </p:nvSpPr>
          <p:spPr bwMode="auto">
            <a:xfrm>
              <a:off x="3840" y="2496"/>
              <a:ext cx="240" cy="240"/>
            </a:xfrm>
            <a:prstGeom prst="ellipse">
              <a:avLst/>
            </a:prstGeom>
            <a:solidFill>
              <a:srgbClr val="FFFF00"/>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3</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sp>
          <p:nvSpPr>
            <p:cNvPr id="69665" name="Oval 33"/>
            <p:cNvSpPr>
              <a:spLocks noChangeArrowheads="1"/>
            </p:cNvSpPr>
            <p:nvPr>
              <p:custDataLst>
                <p:tags r:id="rId39"/>
              </p:custDataLst>
            </p:nvPr>
          </p:nvSpPr>
          <p:spPr bwMode="auto">
            <a:xfrm>
              <a:off x="3840" y="3024"/>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0000"/>
                  </a:solidFill>
                  <a:latin typeface="Times New Roman" panose="02020603050405020304" pitchFamily="18" charset="0"/>
                  <a:ea typeface="宋体" panose="02010600030101010101" pitchFamily="2" charset="-122"/>
                </a:rPr>
                <a:t>V</a:t>
              </a:r>
              <a:r>
                <a:rPr kumimoji="1" lang="en-US" altLang="zh-CN" b="1" baseline="-25000">
                  <a:solidFill>
                    <a:srgbClr val="FF0000"/>
                  </a:solidFill>
                  <a:latin typeface="Times New Roman" panose="02020603050405020304" pitchFamily="18" charset="0"/>
                  <a:ea typeface="宋体" panose="02010600030101010101" pitchFamily="2" charset="-122"/>
                </a:rPr>
                <a:t>5</a:t>
              </a:r>
              <a:endParaRPr kumimoji="1" lang="en-US" altLang="zh-CN" b="1" baseline="-25000">
                <a:solidFill>
                  <a:srgbClr val="FF0000"/>
                </a:solidFill>
                <a:latin typeface="Times New Roman" panose="02020603050405020304" pitchFamily="18" charset="0"/>
                <a:ea typeface="宋体" panose="02010600030101010101" pitchFamily="2" charset="-122"/>
              </a:endParaRPr>
            </a:p>
          </p:txBody>
        </p:sp>
        <p:cxnSp>
          <p:nvCxnSpPr>
            <p:cNvPr id="69689" name="AutoShape 57"/>
            <p:cNvCxnSpPr>
              <a:cxnSpLocks noChangeShapeType="1"/>
              <a:stCxn id="69664" idx="0"/>
              <a:endCxn id="69663" idx="4"/>
            </p:cNvCxnSpPr>
            <p:nvPr>
              <p:custDataLst>
                <p:tags r:id="rId40"/>
              </p:custDataLst>
            </p:nvPr>
          </p:nvCxnSpPr>
          <p:spPr bwMode="auto">
            <a:xfrm flipV="1">
              <a:off x="3960" y="2256"/>
              <a:ext cx="0" cy="24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90" name="AutoShape 58"/>
            <p:cNvCxnSpPr>
              <a:cxnSpLocks noChangeShapeType="1"/>
              <a:stCxn id="69664" idx="4"/>
              <a:endCxn id="69665" idx="0"/>
            </p:cNvCxnSpPr>
            <p:nvPr>
              <p:custDataLst>
                <p:tags r:id="rId41"/>
              </p:custDataLst>
            </p:nvPr>
          </p:nvCxnSpPr>
          <p:spPr bwMode="auto">
            <a:xfrm>
              <a:off x="3960" y="2736"/>
              <a:ext cx="0" cy="288"/>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701" name="Text Box 69"/>
          <p:cNvSpPr txBox="1">
            <a:spLocks noChangeArrowheads="1"/>
          </p:cNvSpPr>
          <p:nvPr/>
        </p:nvSpPr>
        <p:spPr bwMode="auto">
          <a:xfrm>
            <a:off x="4427538" y="5646738"/>
            <a:ext cx="746760" cy="52197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ea typeface="宋体" panose="02010600030101010101" pitchFamily="2" charset="-122"/>
              </a:rPr>
              <a:t>V</a:t>
            </a:r>
            <a:r>
              <a:rPr kumimoji="1" lang="en-US" altLang="zh-CN" sz="2800" b="1" baseline="-25000">
                <a:solidFill>
                  <a:srgbClr val="FF0000"/>
                </a:solidFill>
                <a:ea typeface="宋体" panose="02010600030101010101" pitchFamily="2" charset="-122"/>
              </a:rPr>
              <a:t>6</a:t>
            </a:r>
            <a:r>
              <a:rPr kumimoji="1" lang="en-US" altLang="zh-CN" sz="2800" b="1">
                <a:solidFill>
                  <a:srgbClr val="FF0000"/>
                </a:solidFill>
                <a:ea typeface="宋体" panose="02010600030101010101" pitchFamily="2" charset="-122"/>
              </a:rPr>
              <a:t>, </a:t>
            </a:r>
            <a:endParaRPr kumimoji="1" lang="en-US" altLang="zh-CN" sz="2800" b="1">
              <a:solidFill>
                <a:srgbClr val="FF0000"/>
              </a:solidFill>
              <a:ea typeface="宋体" panose="02010600030101010101" pitchFamily="2" charset="-122"/>
            </a:endParaRPr>
          </a:p>
        </p:txBody>
      </p:sp>
      <p:sp>
        <p:nvSpPr>
          <p:cNvPr id="69703" name="Rectangle 71"/>
          <p:cNvSpPr>
            <a:spLocks noChangeArrowheads="1"/>
          </p:cNvSpPr>
          <p:nvPr/>
        </p:nvSpPr>
        <p:spPr bwMode="auto">
          <a:xfrm>
            <a:off x="5106988" y="5646738"/>
            <a:ext cx="746760" cy="52197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ea typeface="宋体" panose="02010600030101010101" pitchFamily="2" charset="-122"/>
              </a:rPr>
              <a:t>V</a:t>
            </a:r>
            <a:r>
              <a:rPr kumimoji="1" lang="en-US" altLang="zh-CN" sz="2800" b="1" baseline="-25000">
                <a:solidFill>
                  <a:srgbClr val="FF0000"/>
                </a:solidFill>
                <a:ea typeface="宋体" panose="02010600030101010101" pitchFamily="2" charset="-122"/>
              </a:rPr>
              <a:t>1</a:t>
            </a:r>
            <a:r>
              <a:rPr kumimoji="1" lang="en-US" altLang="zh-CN" sz="2800" b="1">
                <a:solidFill>
                  <a:srgbClr val="FF0000"/>
                </a:solidFill>
                <a:ea typeface="宋体" panose="02010600030101010101" pitchFamily="2" charset="-122"/>
              </a:rPr>
              <a:t>, </a:t>
            </a:r>
            <a:endParaRPr kumimoji="1" lang="en-US" altLang="zh-CN" sz="2800" b="1" baseline="-25000">
              <a:solidFill>
                <a:srgbClr val="FF0000"/>
              </a:solidFill>
              <a:ea typeface="宋体" panose="02010600030101010101" pitchFamily="2" charset="-122"/>
            </a:endParaRPr>
          </a:p>
        </p:txBody>
      </p:sp>
      <p:sp>
        <p:nvSpPr>
          <p:cNvPr id="69705" name="Rectangle 73"/>
          <p:cNvSpPr>
            <a:spLocks noChangeArrowheads="1"/>
          </p:cNvSpPr>
          <p:nvPr/>
        </p:nvSpPr>
        <p:spPr bwMode="auto">
          <a:xfrm>
            <a:off x="5786438" y="5646738"/>
            <a:ext cx="746760" cy="52197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ea typeface="宋体" panose="02010600030101010101" pitchFamily="2" charset="-122"/>
              </a:rPr>
              <a:t>V</a:t>
            </a:r>
            <a:r>
              <a:rPr kumimoji="1" lang="en-US" altLang="zh-CN" sz="2800" b="1" baseline="-25000">
                <a:solidFill>
                  <a:srgbClr val="FF0000"/>
                </a:solidFill>
                <a:ea typeface="宋体" panose="02010600030101010101" pitchFamily="2" charset="-122"/>
              </a:rPr>
              <a:t>4</a:t>
            </a:r>
            <a:r>
              <a:rPr kumimoji="1" lang="en-US" altLang="zh-CN" sz="2800" b="1">
                <a:solidFill>
                  <a:srgbClr val="FF0000"/>
                </a:solidFill>
                <a:ea typeface="宋体" panose="02010600030101010101" pitchFamily="2" charset="-122"/>
              </a:rPr>
              <a:t>, </a:t>
            </a:r>
            <a:endParaRPr kumimoji="1" lang="en-US" altLang="zh-CN" sz="2800" b="1" baseline="-25000">
              <a:solidFill>
                <a:srgbClr val="FF0000"/>
              </a:solidFill>
              <a:ea typeface="宋体" panose="02010600030101010101" pitchFamily="2" charset="-122"/>
            </a:endParaRPr>
          </a:p>
        </p:txBody>
      </p:sp>
      <p:sp>
        <p:nvSpPr>
          <p:cNvPr id="69707" name="Rectangle 75"/>
          <p:cNvSpPr>
            <a:spLocks noChangeArrowheads="1"/>
          </p:cNvSpPr>
          <p:nvPr/>
        </p:nvSpPr>
        <p:spPr bwMode="auto">
          <a:xfrm>
            <a:off x="6465888" y="5646738"/>
            <a:ext cx="746760" cy="52197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ea typeface="宋体" panose="02010600030101010101" pitchFamily="2" charset="-122"/>
              </a:rPr>
              <a:t>V</a:t>
            </a:r>
            <a:r>
              <a:rPr kumimoji="1" lang="en-US" altLang="zh-CN" sz="2800" b="1" baseline="-25000">
                <a:solidFill>
                  <a:srgbClr val="FF0000"/>
                </a:solidFill>
                <a:ea typeface="宋体" panose="02010600030101010101" pitchFamily="2" charset="-122"/>
              </a:rPr>
              <a:t>3</a:t>
            </a:r>
            <a:r>
              <a:rPr kumimoji="1" lang="en-US" altLang="zh-CN" sz="2800" b="1">
                <a:solidFill>
                  <a:srgbClr val="FF0000"/>
                </a:solidFill>
                <a:ea typeface="宋体" panose="02010600030101010101" pitchFamily="2" charset="-122"/>
              </a:rPr>
              <a:t>, </a:t>
            </a:r>
            <a:endParaRPr kumimoji="1" lang="en-US" altLang="zh-CN" sz="2800" b="1" baseline="-25000">
              <a:solidFill>
                <a:srgbClr val="FF0000"/>
              </a:solidFill>
              <a:ea typeface="宋体" panose="02010600030101010101" pitchFamily="2" charset="-122"/>
            </a:endParaRPr>
          </a:p>
        </p:txBody>
      </p:sp>
      <p:sp>
        <p:nvSpPr>
          <p:cNvPr id="69709" name="Rectangle 77"/>
          <p:cNvSpPr>
            <a:spLocks noChangeArrowheads="1"/>
          </p:cNvSpPr>
          <p:nvPr/>
        </p:nvSpPr>
        <p:spPr bwMode="auto">
          <a:xfrm>
            <a:off x="7145338" y="5646738"/>
            <a:ext cx="746760" cy="52197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ea typeface="宋体" panose="02010600030101010101" pitchFamily="2" charset="-122"/>
              </a:rPr>
              <a:t>V</a:t>
            </a:r>
            <a:r>
              <a:rPr kumimoji="1" lang="en-US" altLang="zh-CN" sz="2800" b="1" baseline="-25000">
                <a:solidFill>
                  <a:srgbClr val="FF0000"/>
                </a:solidFill>
                <a:ea typeface="宋体" panose="02010600030101010101" pitchFamily="2" charset="-122"/>
              </a:rPr>
              <a:t>2</a:t>
            </a:r>
            <a:r>
              <a:rPr kumimoji="1" lang="en-US" altLang="zh-CN" sz="2800" b="1">
                <a:solidFill>
                  <a:srgbClr val="FF0000"/>
                </a:solidFill>
                <a:ea typeface="宋体" panose="02010600030101010101" pitchFamily="2" charset="-122"/>
              </a:rPr>
              <a:t>, </a:t>
            </a:r>
            <a:endParaRPr kumimoji="1" lang="en-US" altLang="zh-CN" sz="2800" b="1" baseline="-25000">
              <a:solidFill>
                <a:srgbClr val="FF0000"/>
              </a:solidFill>
              <a:ea typeface="宋体" panose="02010600030101010101" pitchFamily="2" charset="-122"/>
            </a:endParaRPr>
          </a:p>
        </p:txBody>
      </p:sp>
      <p:sp>
        <p:nvSpPr>
          <p:cNvPr id="69711" name="Rectangle 79"/>
          <p:cNvSpPr>
            <a:spLocks noChangeArrowheads="1"/>
          </p:cNvSpPr>
          <p:nvPr/>
        </p:nvSpPr>
        <p:spPr bwMode="auto">
          <a:xfrm>
            <a:off x="7824788" y="5646738"/>
            <a:ext cx="548640" cy="52197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ea typeface="宋体" panose="02010600030101010101" pitchFamily="2" charset="-122"/>
              </a:rPr>
              <a:t>V</a:t>
            </a:r>
            <a:r>
              <a:rPr kumimoji="1" lang="en-US" altLang="zh-CN" sz="2800" b="1" baseline="-25000">
                <a:solidFill>
                  <a:srgbClr val="FF0000"/>
                </a:solidFill>
                <a:ea typeface="宋体" panose="02010600030101010101" pitchFamily="2" charset="-122"/>
              </a:rPr>
              <a:t>5</a:t>
            </a:r>
            <a:endParaRPr kumimoji="1" lang="en-US" altLang="zh-CN" sz="2800" b="1" baseline="-25000">
              <a:solidFill>
                <a:srgbClr val="FF0000"/>
              </a:solidFill>
              <a:ea typeface="宋体" panose="02010600030101010101" pitchFamily="2" charset="-122"/>
            </a:endParaRPr>
          </a:p>
        </p:txBody>
      </p:sp>
      <p:sp>
        <p:nvSpPr>
          <p:cNvPr id="69713" name="Rectangle 81"/>
          <p:cNvSpPr>
            <a:spLocks noChangeArrowheads="1"/>
          </p:cNvSpPr>
          <p:nvPr>
            <p:custDataLst>
              <p:tags r:id="rId42"/>
            </p:custDataLst>
          </p:nvPr>
        </p:nvSpPr>
        <p:spPr bwMode="auto">
          <a:xfrm>
            <a:off x="895033" y="3025775"/>
            <a:ext cx="10972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chemeClr val="dk1"/>
                </a:solidFill>
                <a:latin typeface="Times New Roman" panose="02020603050405020304" pitchFamily="18" charset="0"/>
                <a:cs typeface="Times New Roman" panose="02020603050405020304" pitchFamily="18" charset="0"/>
              </a:rPr>
              <a:t>举例：</a:t>
            </a:r>
            <a:endParaRPr kumimoji="1" lang="zh-CN" altLang="en-US" sz="240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6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7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96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7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7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969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7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6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70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967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0" grpId="0" bldLvl="0" animBg="1"/>
      <p:bldP spid="69701" grpId="0" bldLvl="0" animBg="1"/>
      <p:bldP spid="69703" grpId="0" bldLvl="0" animBg="1"/>
      <p:bldP spid="69705" grpId="0" bldLvl="0" animBg="1"/>
      <p:bldP spid="69707" grpId="0" bldLvl="0" animBg="1"/>
      <p:bldP spid="69709" grpId="0" bldLvl="0" animBg="1"/>
      <p:bldP spid="69711"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823595" y="532130"/>
            <a:ext cx="10524490" cy="4407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算法实现：</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gn="just">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        需要一个</a:t>
            </a:r>
            <a:r>
              <a:rPr kumimoji="1" lang="zh-CN" altLang="en-US" sz="2400" b="1" dirty="0">
                <a:solidFill>
                  <a:srgbClr val="FF0000"/>
                </a:solidFill>
                <a:latin typeface="Times New Roman" panose="02020603050405020304" pitchFamily="18" charset="0"/>
                <a:cs typeface="Times New Roman" panose="02020603050405020304" pitchFamily="18" charset="0"/>
              </a:rPr>
              <a:t>数组</a:t>
            </a:r>
            <a:r>
              <a:rPr kumimoji="1" lang="zh-CN" altLang="en-US" sz="2400" dirty="0">
                <a:solidFill>
                  <a:srgbClr val="000000"/>
                </a:solidFill>
                <a:latin typeface="Times New Roman" panose="02020603050405020304" pitchFamily="18" charset="0"/>
                <a:cs typeface="Times New Roman" panose="02020603050405020304" pitchFamily="18" charset="0"/>
              </a:rPr>
              <a:t>存放所有顶点的入度（入度为</a:t>
            </a:r>
            <a:r>
              <a:rPr kumimoji="1" lang="en-US" altLang="zh-CN" sz="2400" dirty="0">
                <a:solidFill>
                  <a:srgbClr val="000000"/>
                </a:solidFill>
                <a:latin typeface="Times New Roman" panose="02020603050405020304" pitchFamily="18" charset="0"/>
                <a:cs typeface="Times New Roman" panose="02020603050405020304" pitchFamily="18" charset="0"/>
              </a:rPr>
              <a:t>0</a:t>
            </a:r>
            <a:r>
              <a:rPr kumimoji="1" lang="zh-CN" altLang="en-US" sz="2400" dirty="0">
                <a:solidFill>
                  <a:srgbClr val="000000"/>
                </a:solidFill>
                <a:latin typeface="Times New Roman" panose="02020603050405020304" pitchFamily="18" charset="0"/>
                <a:cs typeface="Times New Roman" panose="02020603050405020304" pitchFamily="18" charset="0"/>
              </a:rPr>
              <a:t>说明该顶点没有前驱）。而删去该顶点及以它为尾的弧，只要使该弧的弧头顶点的入度减</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就可以了。由于在图中入度为</a:t>
            </a:r>
            <a:r>
              <a:rPr kumimoji="1" lang="en-US" altLang="zh-CN" sz="2400" dirty="0">
                <a:solidFill>
                  <a:srgbClr val="000000"/>
                </a:solidFill>
                <a:latin typeface="Times New Roman" panose="02020603050405020304" pitchFamily="18" charset="0"/>
                <a:cs typeface="Times New Roman" panose="02020603050405020304" pitchFamily="18" charset="0"/>
              </a:rPr>
              <a:t>0</a:t>
            </a:r>
            <a:r>
              <a:rPr kumimoji="1" lang="zh-CN" altLang="en-US" sz="2400" dirty="0">
                <a:solidFill>
                  <a:srgbClr val="000000"/>
                </a:solidFill>
                <a:latin typeface="Times New Roman" panose="02020603050405020304" pitchFamily="18" charset="0"/>
                <a:cs typeface="Times New Roman" panose="02020603050405020304" pitchFamily="18" charset="0"/>
              </a:rPr>
              <a:t>的顶点数可能较多，为例避免重复检测入度为</a:t>
            </a:r>
            <a:r>
              <a:rPr kumimoji="1" lang="en-US" altLang="zh-CN" sz="2400" dirty="0">
                <a:solidFill>
                  <a:srgbClr val="000000"/>
                </a:solidFill>
                <a:latin typeface="Times New Roman" panose="02020603050405020304" pitchFamily="18" charset="0"/>
                <a:cs typeface="Times New Roman" panose="02020603050405020304" pitchFamily="18" charset="0"/>
              </a:rPr>
              <a:t>0</a:t>
            </a:r>
            <a:r>
              <a:rPr kumimoji="1" lang="zh-CN" altLang="en-US" sz="2400" dirty="0">
                <a:solidFill>
                  <a:srgbClr val="000000"/>
                </a:solidFill>
                <a:latin typeface="Times New Roman" panose="02020603050405020304" pitchFamily="18" charset="0"/>
                <a:cs typeface="Times New Roman" panose="02020603050405020304" pitchFamily="18" charset="0"/>
              </a:rPr>
              <a:t>的顶点，</a:t>
            </a:r>
            <a:r>
              <a:rPr kumimoji="1" lang="zh-CN" altLang="en-US" sz="2400" b="1" dirty="0">
                <a:solidFill>
                  <a:srgbClr val="FF0000"/>
                </a:solidFill>
                <a:latin typeface="Times New Roman" panose="02020603050405020304" pitchFamily="18" charset="0"/>
                <a:cs typeface="Times New Roman" panose="02020603050405020304" pitchFamily="18" charset="0"/>
              </a:rPr>
              <a:t>可设一个栈来存放所有入度为</a:t>
            </a:r>
            <a:r>
              <a:rPr kumimoji="1" lang="en-US" altLang="zh-CN" sz="2400" b="1" dirty="0">
                <a:solidFill>
                  <a:srgbClr val="FF0000"/>
                </a:solidFill>
                <a:latin typeface="Times New Roman" panose="02020603050405020304" pitchFamily="18" charset="0"/>
                <a:cs typeface="Times New Roman" panose="02020603050405020304" pitchFamily="18" charset="0"/>
              </a:rPr>
              <a:t>0</a:t>
            </a:r>
            <a:r>
              <a:rPr kumimoji="1" lang="zh-CN" altLang="en-US" sz="2400" b="1" dirty="0">
                <a:solidFill>
                  <a:srgbClr val="FF0000"/>
                </a:solidFill>
                <a:latin typeface="Times New Roman" panose="02020603050405020304" pitchFamily="18" charset="0"/>
                <a:cs typeface="Times New Roman" panose="02020603050405020304" pitchFamily="18" charset="0"/>
              </a:rPr>
              <a:t>的顶点</a:t>
            </a:r>
            <a:r>
              <a:rPr kumimoji="1" lang="zh-CN" altLang="en-US" sz="2400" dirty="0">
                <a:solidFill>
                  <a:srgbClr val="000000"/>
                </a:solidFill>
                <a:latin typeface="Times New Roman" panose="02020603050405020304" pitchFamily="18" charset="0"/>
                <a:cs typeface="Times New Roman" panose="02020603050405020304" pitchFamily="18" charset="0"/>
              </a:rPr>
              <a:t>。</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gn="just">
              <a:lnSpc>
                <a:spcPct val="130000"/>
              </a:lnSpc>
            </a:pP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gn="just">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算法细节如下：</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gn="just">
              <a:lnSpc>
                <a:spcPct val="130000"/>
              </a:lnSpc>
            </a:pP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gn="just">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说明：采用邻接表作为存储结构</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4"/>
          <p:cNvSpPr>
            <a:spLocks noChangeArrowheads="1"/>
          </p:cNvSpPr>
          <p:nvPr/>
        </p:nvSpPr>
        <p:spPr bwMode="auto">
          <a:xfrm>
            <a:off x="853440" y="692150"/>
            <a:ext cx="9562465" cy="5507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cs typeface="Times New Roman" panose="02020603050405020304" pitchFamily="18" charset="0"/>
              </a:rPr>
              <a:t>Status </a:t>
            </a:r>
            <a:r>
              <a:rPr kumimoji="1" lang="en-US" altLang="zh-CN" sz="2200" b="1" dirty="0" err="1">
                <a:solidFill>
                  <a:srgbClr val="FF0000"/>
                </a:solidFill>
                <a:latin typeface="Times New Roman" panose="02020603050405020304" pitchFamily="18" charset="0"/>
                <a:cs typeface="Times New Roman" panose="02020603050405020304" pitchFamily="18" charset="0"/>
              </a:rPr>
              <a:t>FindInDegree</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ALGraph</a:t>
            </a:r>
            <a:r>
              <a:rPr kumimoji="1" lang="en-US" altLang="zh-CN" sz="2200" dirty="0">
                <a:solidFill>
                  <a:srgbClr val="000000"/>
                </a:solidFill>
                <a:latin typeface="Times New Roman" panose="02020603050405020304" pitchFamily="18" charset="0"/>
                <a:cs typeface="Times New Roman" panose="02020603050405020304" pitchFamily="18" charset="0"/>
              </a:rPr>
              <a:t> g,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inDegree</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求出图中所有顶点的入度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i;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方法是搜索整个邻接表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ArcNode</a:t>
            </a:r>
            <a:r>
              <a:rPr kumimoji="1" lang="en-US" altLang="zh-CN" sz="2200" dirty="0">
                <a:solidFill>
                  <a:srgbClr val="000000"/>
                </a:solidFill>
                <a:latin typeface="Times New Roman" panose="02020603050405020304" pitchFamily="18" charset="0"/>
                <a:cs typeface="Times New Roman" panose="02020603050405020304" pitchFamily="18" charset="0"/>
              </a:rPr>
              <a:t>  *p;</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(i=0; i&lt;</a:t>
            </a:r>
            <a:r>
              <a:rPr kumimoji="1" lang="en-US" altLang="zh-CN" sz="2200" dirty="0" err="1">
                <a:solidFill>
                  <a:srgbClr val="000000"/>
                </a:solidFill>
                <a:latin typeface="Times New Roman" panose="02020603050405020304" pitchFamily="18" charset="0"/>
                <a:cs typeface="Times New Roman" panose="02020603050405020304" pitchFamily="18" charset="0"/>
              </a:rPr>
              <a:t>MAX_VERT_NUM</a:t>
            </a:r>
            <a:r>
              <a:rPr kumimoji="1" lang="en-US" altLang="zh-CN" sz="2200" dirty="0">
                <a:solidFill>
                  <a:srgbClr val="000000"/>
                </a:solidFill>
                <a:latin typeface="Times New Roman" panose="02020603050405020304" pitchFamily="18" charset="0"/>
                <a:cs typeface="Times New Roman" panose="02020603050405020304" pitchFamily="18" charset="0"/>
              </a:rPr>
              <a:t>; i++)</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inDegree</a:t>
            </a:r>
            <a:r>
              <a:rPr kumimoji="1" lang="en-US" altLang="zh-CN" sz="2200" dirty="0">
                <a:solidFill>
                  <a:srgbClr val="000000"/>
                </a:solidFill>
                <a:latin typeface="Times New Roman" panose="02020603050405020304" pitchFamily="18" charset="0"/>
                <a:cs typeface="Times New Roman" panose="02020603050405020304" pitchFamily="18" charset="0"/>
              </a:rPr>
              <a:t>[i] = 0;</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(i=0; i&lt;</a:t>
            </a:r>
            <a:r>
              <a:rPr kumimoji="1" lang="en-US" altLang="zh-CN" sz="2200" dirty="0" err="1">
                <a:solidFill>
                  <a:srgbClr val="000000"/>
                </a:solidFill>
                <a:latin typeface="Times New Roman" panose="02020603050405020304" pitchFamily="18" charset="0"/>
                <a:cs typeface="Times New Roman" panose="02020603050405020304" pitchFamily="18" charset="0"/>
              </a:rPr>
              <a:t>g.vexNum</a:t>
            </a:r>
            <a:r>
              <a:rPr kumimoji="1" lang="en-US" altLang="zh-CN" sz="2200" dirty="0">
                <a:solidFill>
                  <a:srgbClr val="000000"/>
                </a:solidFill>
                <a:latin typeface="Times New Roman" panose="02020603050405020304" pitchFamily="18" charset="0"/>
                <a:cs typeface="Times New Roman" panose="02020603050405020304" pitchFamily="18" charset="0"/>
              </a:rPr>
              <a:t>; i++)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p = </a:t>
            </a:r>
            <a:r>
              <a:rPr kumimoji="1" lang="en-US" altLang="zh-CN" sz="2200" dirty="0" err="1">
                <a:solidFill>
                  <a:srgbClr val="000000"/>
                </a:solidFill>
                <a:latin typeface="Times New Roman" panose="02020603050405020304" pitchFamily="18" charset="0"/>
                <a:cs typeface="Times New Roman" panose="02020603050405020304" pitchFamily="18" charset="0"/>
              </a:rPr>
              <a:t>g.vexs</a:t>
            </a:r>
            <a:r>
              <a:rPr kumimoji="1" lang="en-US" altLang="zh-CN" sz="2200" dirty="0">
                <a:solidFill>
                  <a:srgbClr val="000000"/>
                </a:solidFill>
                <a:latin typeface="Times New Roman" panose="02020603050405020304" pitchFamily="18" charset="0"/>
                <a:cs typeface="Times New Roman" panose="02020603050405020304" pitchFamily="18" charset="0"/>
              </a:rPr>
              <a:t>[i].</a:t>
            </a:r>
            <a:r>
              <a:rPr kumimoji="1" lang="en-US" altLang="zh-CN" sz="2200" dirty="0" err="1">
                <a:solidFill>
                  <a:srgbClr val="000000"/>
                </a:solidFill>
                <a:latin typeface="Times New Roman" panose="02020603050405020304" pitchFamily="18" charset="0"/>
                <a:cs typeface="Times New Roman" panose="02020603050405020304" pitchFamily="18" charset="0"/>
              </a:rPr>
              <a:t>edgelist</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while</a:t>
            </a:r>
            <a:r>
              <a:rPr kumimoji="1" lang="en-US" altLang="zh-CN" sz="2200" dirty="0">
                <a:solidFill>
                  <a:srgbClr val="000000"/>
                </a:solidFill>
                <a:latin typeface="Times New Roman" panose="02020603050405020304" pitchFamily="18" charset="0"/>
                <a:cs typeface="Times New Roman" panose="02020603050405020304" pitchFamily="18" charset="0"/>
              </a:rPr>
              <a:t> (p)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inDegree</a:t>
            </a:r>
            <a:r>
              <a:rPr kumimoji="1" lang="en-US" altLang="zh-CN" sz="2200" dirty="0">
                <a:solidFill>
                  <a:srgbClr val="000000"/>
                </a:solidFill>
                <a:latin typeface="Times New Roman" panose="02020603050405020304" pitchFamily="18" charset="0"/>
                <a:cs typeface="Times New Roman" panose="02020603050405020304" pitchFamily="18" charset="0"/>
              </a:rPr>
              <a:t>[p-&gt;</a:t>
            </a:r>
            <a:r>
              <a:rPr kumimoji="1" lang="en-US" altLang="zh-CN" sz="2200" dirty="0" err="1">
                <a:solidFill>
                  <a:srgbClr val="000000"/>
                </a:solidFill>
                <a:latin typeface="Times New Roman" panose="02020603050405020304" pitchFamily="18" charset="0"/>
                <a:cs typeface="Times New Roman" panose="02020603050405020304" pitchFamily="18" charset="0"/>
              </a:rPr>
              <a:t>endvex</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p = p-&gt;</a:t>
            </a:r>
            <a:r>
              <a:rPr kumimoji="1" lang="en-US" altLang="zh-CN" sz="2200" dirty="0" err="1">
                <a:solidFill>
                  <a:srgbClr val="000000"/>
                </a:solidFill>
                <a:latin typeface="Times New Roman" panose="02020603050405020304" pitchFamily="18" charset="0"/>
                <a:cs typeface="Times New Roman" panose="02020603050405020304" pitchFamily="18" charset="0"/>
              </a:rPr>
              <a:t>nextedge</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return</a:t>
            </a:r>
            <a:r>
              <a:rPr kumimoji="1" lang="en-US" altLang="zh-CN" sz="2200" dirty="0">
                <a:solidFill>
                  <a:srgbClr val="000000"/>
                </a:solidFill>
                <a:latin typeface="Times New Roman" panose="02020603050405020304" pitchFamily="18" charset="0"/>
                <a:cs typeface="Times New Roman" panose="02020603050405020304" pitchFamily="18" charset="0"/>
              </a:rPr>
              <a:t> OK;</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End of </a:t>
            </a:r>
            <a:r>
              <a:rPr kumimoji="1" lang="en-US" altLang="zh-CN" sz="2200" dirty="0" err="1">
                <a:solidFill>
                  <a:srgbClr val="00B050"/>
                </a:solidFill>
                <a:latin typeface="Times New Roman" panose="02020603050405020304" pitchFamily="18" charset="0"/>
                <a:cs typeface="Times New Roman" panose="02020603050405020304" pitchFamily="18" charset="0"/>
              </a:rPr>
              <a:t>FindInDegree</a:t>
            </a:r>
            <a:r>
              <a:rPr kumimoji="1" lang="en-US" altLang="zh-CN" sz="2200" dirty="0">
                <a:solidFill>
                  <a:srgbClr val="00B050"/>
                </a:solidFill>
                <a:latin typeface="Times New Roman" panose="02020603050405020304" pitchFamily="18" charset="0"/>
                <a:cs typeface="Times New Roman" panose="02020603050405020304" pitchFamily="18" charset="0"/>
              </a:rPr>
              <a:t>() */</a:t>
            </a:r>
            <a:endParaRPr kumimoji="1" lang="en-US" altLang="zh-CN" sz="22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Text Box 3"/>
          <p:cNvSpPr txBox="1">
            <a:spLocks noChangeArrowheads="1"/>
          </p:cNvSpPr>
          <p:nvPr/>
        </p:nvSpPr>
        <p:spPr bwMode="auto">
          <a:xfrm>
            <a:off x="801370" y="1468755"/>
            <a:ext cx="1057338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Clr>
                <a:srgbClr val="00B0F0"/>
              </a:buClr>
              <a:buFont typeface="Wingdings" panose="05000000000000000000" charset="0"/>
              <a:buChar char="l"/>
            </a:pPr>
            <a:r>
              <a:rPr kumimoji="1" lang="zh-CN" altLang="en-US" sz="2400">
                <a:solidFill>
                  <a:srgbClr val="000000"/>
                </a:solidFill>
                <a:latin typeface="Times New Roman" panose="02020603050405020304" pitchFamily="18" charset="0"/>
                <a:cs typeface="Times New Roman" panose="02020603050405020304" pitchFamily="18" charset="0"/>
              </a:rPr>
              <a:t>可以用图的结构来表示实际的交通网络，用顶点表示城市，边表示城市之间的交通联系。如果一位旅客想从</a:t>
            </a:r>
            <a:r>
              <a:rPr kumimoji="1" lang="en-US" altLang="zh-CN" sz="2400">
                <a:solidFill>
                  <a:srgbClr val="000000"/>
                </a:solidFill>
                <a:latin typeface="Times New Roman" panose="02020603050405020304" pitchFamily="18" charset="0"/>
                <a:cs typeface="Times New Roman" panose="02020603050405020304" pitchFamily="18" charset="0"/>
              </a:rPr>
              <a:t>A</a:t>
            </a:r>
            <a:r>
              <a:rPr kumimoji="1" lang="zh-CN" altLang="en-US" sz="2400">
                <a:solidFill>
                  <a:srgbClr val="000000"/>
                </a:solidFill>
                <a:latin typeface="Times New Roman" panose="02020603050405020304" pitchFamily="18" charset="0"/>
                <a:cs typeface="Times New Roman" panose="02020603050405020304" pitchFamily="18" charset="0"/>
              </a:rPr>
              <a:t>城到</a:t>
            </a:r>
            <a:r>
              <a:rPr kumimoji="1" lang="en-US" altLang="zh-CN" sz="2400">
                <a:solidFill>
                  <a:srgbClr val="000000"/>
                </a:solidFill>
                <a:latin typeface="Times New Roman" panose="02020603050405020304" pitchFamily="18" charset="0"/>
                <a:cs typeface="Times New Roman" panose="02020603050405020304" pitchFamily="18" charset="0"/>
              </a:rPr>
              <a:t>B</a:t>
            </a:r>
            <a:r>
              <a:rPr kumimoji="1" lang="zh-CN" altLang="en-US" sz="2400">
                <a:solidFill>
                  <a:srgbClr val="000000"/>
                </a:solidFill>
                <a:latin typeface="Times New Roman" panose="02020603050405020304" pitchFamily="18" charset="0"/>
                <a:cs typeface="Times New Roman" panose="02020603050405020304" pitchFamily="18" charset="0"/>
              </a:rPr>
              <a:t>城，希望选择中转次数最少的路线。如果在途中每一站都要换车，这个问题反映到图上就是求</a:t>
            </a:r>
            <a:r>
              <a:rPr kumimoji="1" lang="zh-CN" altLang="en-US" sz="2400" b="1">
                <a:solidFill>
                  <a:srgbClr val="FF0000"/>
                </a:solidFill>
                <a:latin typeface="Times New Roman" panose="02020603050405020304" pitchFamily="18" charset="0"/>
                <a:cs typeface="Times New Roman" panose="02020603050405020304" pitchFamily="18" charset="0"/>
              </a:rPr>
              <a:t>从</a:t>
            </a:r>
            <a:r>
              <a:rPr kumimoji="1" lang="en-US" altLang="zh-CN" sz="2400" b="1">
                <a:solidFill>
                  <a:srgbClr val="FF0000"/>
                </a:solidFill>
                <a:latin typeface="Times New Roman" panose="02020603050405020304" pitchFamily="18" charset="0"/>
                <a:cs typeface="Times New Roman" panose="02020603050405020304" pitchFamily="18" charset="0"/>
              </a:rPr>
              <a:t>A</a:t>
            </a:r>
            <a:r>
              <a:rPr kumimoji="1" lang="zh-CN" altLang="en-US" sz="2400" b="1">
                <a:solidFill>
                  <a:srgbClr val="FF0000"/>
                </a:solidFill>
                <a:latin typeface="Times New Roman" panose="02020603050405020304" pitchFamily="18" charset="0"/>
                <a:cs typeface="Times New Roman" panose="02020603050405020304" pitchFamily="18" charset="0"/>
              </a:rPr>
              <a:t>到</a:t>
            </a:r>
            <a:r>
              <a:rPr kumimoji="1" lang="en-US" altLang="zh-CN" sz="2400" b="1">
                <a:solidFill>
                  <a:srgbClr val="FF0000"/>
                </a:solidFill>
                <a:latin typeface="Times New Roman" panose="02020603050405020304" pitchFamily="18" charset="0"/>
                <a:cs typeface="Times New Roman" panose="02020603050405020304" pitchFamily="18" charset="0"/>
              </a:rPr>
              <a:t>B</a:t>
            </a:r>
            <a:r>
              <a:rPr kumimoji="1" lang="zh-CN" altLang="en-US" sz="2400" b="1">
                <a:solidFill>
                  <a:srgbClr val="FF0000"/>
                </a:solidFill>
                <a:latin typeface="Times New Roman" panose="02020603050405020304" pitchFamily="18" charset="0"/>
                <a:cs typeface="Times New Roman" panose="02020603050405020304" pitchFamily="18" charset="0"/>
              </a:rPr>
              <a:t>的边数最少的路径</a:t>
            </a:r>
            <a:r>
              <a:rPr kumimoji="1" lang="zh-CN" altLang="en-US" sz="2400">
                <a:solidFill>
                  <a:srgbClr val="000000"/>
                </a:solidFill>
                <a:latin typeface="Times New Roman" panose="02020603050405020304" pitchFamily="18" charset="0"/>
                <a:cs typeface="Times New Roman" panose="02020603050405020304" pitchFamily="18" charset="0"/>
              </a:rPr>
              <a:t>。</a:t>
            </a: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sp>
        <p:nvSpPr>
          <p:cNvPr id="110596" name="Rectangle 4"/>
          <p:cNvSpPr>
            <a:spLocks noGrp="1" noChangeArrowheads="1"/>
          </p:cNvSpPr>
          <p:nvPr>
            <p:ph type="title" idx="4294967295"/>
          </p:nvPr>
        </p:nvSpPr>
        <p:spPr/>
        <p:txBody>
          <a:bodyPr/>
          <a:lstStyle/>
          <a:p>
            <a:pPr algn="l"/>
            <a:r>
              <a:rPr lang="en-US" altLang="zh-CN">
                <a:solidFill>
                  <a:schemeClr val="accent1"/>
                </a:solidFill>
              </a:rPr>
              <a:t>7.5 Shortest path (</a:t>
            </a:r>
            <a:r>
              <a:rPr lang="zh-CN" altLang="en-US">
                <a:solidFill>
                  <a:schemeClr val="accent1"/>
                </a:solidFill>
              </a:rPr>
              <a:t>最短路径</a:t>
            </a:r>
            <a:r>
              <a:rPr lang="en-US" altLang="zh-CN">
                <a:solidFill>
                  <a:schemeClr val="accent1"/>
                </a:solidFill>
              </a:rPr>
              <a:t>)</a:t>
            </a:r>
            <a:endParaRPr lang="en-US" altLang="zh-CN">
              <a:solidFill>
                <a:schemeClr val="accent1"/>
              </a:solidFill>
            </a:endParaRPr>
          </a:p>
        </p:txBody>
      </p:sp>
      <p:sp>
        <p:nvSpPr>
          <p:cNvPr id="110597" name="Text Box 5"/>
          <p:cNvSpPr txBox="1">
            <a:spLocks noChangeArrowheads="1"/>
          </p:cNvSpPr>
          <p:nvPr/>
        </p:nvSpPr>
        <p:spPr bwMode="auto">
          <a:xfrm>
            <a:off x="801370" y="3201670"/>
            <a:ext cx="1057402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50000"/>
              </a:spcBef>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我们只需从</a:t>
            </a:r>
            <a:r>
              <a:rPr kumimoji="1" lang="en-US" altLang="zh-CN" sz="2400" dirty="0">
                <a:solidFill>
                  <a:srgbClr val="000000"/>
                </a:solidFill>
                <a:latin typeface="Times New Roman" panose="02020603050405020304" pitchFamily="18" charset="0"/>
                <a:cs typeface="Times New Roman" panose="02020603050405020304" pitchFamily="18" charset="0"/>
              </a:rPr>
              <a:t>A</a:t>
            </a:r>
            <a:r>
              <a:rPr kumimoji="1" lang="zh-CN" altLang="en-US" sz="2400" dirty="0">
                <a:solidFill>
                  <a:srgbClr val="000000"/>
                </a:solidFill>
                <a:latin typeface="Times New Roman" panose="02020603050405020304" pitchFamily="18" charset="0"/>
                <a:cs typeface="Times New Roman" panose="02020603050405020304" pitchFamily="18" charset="0"/>
              </a:rPr>
              <a:t>出发作</a:t>
            </a:r>
            <a:r>
              <a:rPr kumimoji="1" lang="zh-CN" altLang="en-US" sz="2400" b="1" dirty="0">
                <a:solidFill>
                  <a:srgbClr val="FF0000"/>
                </a:solidFill>
                <a:latin typeface="Times New Roman" panose="02020603050405020304" pitchFamily="18" charset="0"/>
                <a:cs typeface="Times New Roman" panose="02020603050405020304" pitchFamily="18" charset="0"/>
              </a:rPr>
              <a:t>广度优先搜索</a:t>
            </a:r>
            <a:r>
              <a:rPr kumimoji="1" lang="zh-CN" altLang="en-US" sz="2400" dirty="0">
                <a:solidFill>
                  <a:srgbClr val="000000"/>
                </a:solidFill>
                <a:latin typeface="Times New Roman" panose="02020603050405020304" pitchFamily="18" charset="0"/>
                <a:cs typeface="Times New Roman" panose="02020603050405020304" pitchFamily="18" charset="0"/>
              </a:rPr>
              <a:t>，一旦遇到</a:t>
            </a:r>
            <a:r>
              <a:rPr kumimoji="1" lang="en-US" altLang="zh-CN" sz="2400" dirty="0">
                <a:solidFill>
                  <a:srgbClr val="000000"/>
                </a:solidFill>
                <a:latin typeface="Times New Roman" panose="02020603050405020304" pitchFamily="18" charset="0"/>
                <a:cs typeface="Times New Roman" panose="02020603050405020304" pitchFamily="18" charset="0"/>
              </a:rPr>
              <a:t>B</a:t>
            </a:r>
            <a:r>
              <a:rPr kumimoji="1" lang="zh-CN" altLang="en-US" sz="2400" dirty="0">
                <a:solidFill>
                  <a:srgbClr val="000000"/>
                </a:solidFill>
                <a:latin typeface="Times New Roman" panose="02020603050405020304" pitchFamily="18" charset="0"/>
                <a:cs typeface="Times New Roman" panose="02020603050405020304" pitchFamily="18" charset="0"/>
              </a:rPr>
              <a:t>就终止，由此得到的广度优先生成树中，从根结点</a:t>
            </a:r>
            <a:r>
              <a:rPr kumimoji="1" lang="en-US" altLang="zh-CN" sz="2400" dirty="0">
                <a:solidFill>
                  <a:srgbClr val="000000"/>
                </a:solidFill>
                <a:latin typeface="Times New Roman" panose="02020603050405020304" pitchFamily="18" charset="0"/>
                <a:cs typeface="Times New Roman" panose="02020603050405020304" pitchFamily="18" charset="0"/>
              </a:rPr>
              <a:t>A</a:t>
            </a:r>
            <a:r>
              <a:rPr kumimoji="1" lang="zh-CN" altLang="en-US" sz="2400" dirty="0">
                <a:solidFill>
                  <a:srgbClr val="000000"/>
                </a:solidFill>
                <a:latin typeface="Times New Roman" panose="02020603050405020304" pitchFamily="18" charset="0"/>
                <a:cs typeface="Times New Roman" panose="02020603050405020304" pitchFamily="18" charset="0"/>
              </a:rPr>
              <a:t>到结点</a:t>
            </a:r>
            <a:r>
              <a:rPr kumimoji="1" lang="en-US" altLang="zh-CN" sz="2400" dirty="0">
                <a:solidFill>
                  <a:srgbClr val="000000"/>
                </a:solidFill>
                <a:latin typeface="Times New Roman" panose="02020603050405020304" pitchFamily="18" charset="0"/>
                <a:cs typeface="Times New Roman" panose="02020603050405020304" pitchFamily="18" charset="0"/>
              </a:rPr>
              <a:t>B</a:t>
            </a:r>
            <a:r>
              <a:rPr kumimoji="1" lang="zh-CN" altLang="en-US" sz="2400" dirty="0">
                <a:solidFill>
                  <a:srgbClr val="000000"/>
                </a:solidFill>
                <a:latin typeface="Times New Roman" panose="02020603050405020304" pitchFamily="18" charset="0"/>
                <a:cs typeface="Times New Roman" panose="02020603050405020304" pitchFamily="18" charset="0"/>
              </a:rPr>
              <a:t>的路径即为中转次数最少的路径。</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110599" name="Rectangle 7"/>
          <p:cNvSpPr>
            <a:spLocks noChangeArrowheads="1"/>
          </p:cNvSpPr>
          <p:nvPr/>
        </p:nvSpPr>
        <p:spPr bwMode="auto">
          <a:xfrm>
            <a:off x="802005" y="4260850"/>
            <a:ext cx="1078039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有时，有些顾客可能更关心交通费用，有些则更关心速度和里程。为了在图上表示有关的信息，可对边赋以权值，用来表示城市间的距离或途中所需时间或交通费用。此时</a:t>
            </a:r>
            <a:r>
              <a:rPr kumimoji="1" lang="zh-CN" altLang="en-US" sz="2400" b="1" dirty="0">
                <a:solidFill>
                  <a:srgbClr val="FF0000"/>
                </a:solidFill>
                <a:latin typeface="Times New Roman" panose="02020603050405020304" pitchFamily="18" charset="0"/>
                <a:cs typeface="Times New Roman" panose="02020603050405020304" pitchFamily="18" charset="0"/>
              </a:rPr>
              <a:t>路径长度的度量就是路径上边的权值之和</a:t>
            </a:r>
            <a:r>
              <a:rPr kumimoji="1" lang="zh-CN" altLang="en-US" sz="2400" dirty="0">
                <a:solidFill>
                  <a:srgbClr val="000000"/>
                </a:solidFill>
                <a:latin typeface="Times New Roman" panose="02020603050405020304" pitchFamily="18" charset="0"/>
                <a:cs typeface="Times New Roman" panose="02020603050405020304" pitchFamily="18" charset="0"/>
              </a:rPr>
              <a:t>。</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ldLvl="0" animBg="1"/>
      <p:bldP spid="110599"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878205" y="549275"/>
            <a:ext cx="869442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cs typeface="Times New Roman" panose="02020603050405020304" pitchFamily="18" charset="0"/>
              </a:rPr>
              <a:t>Status </a:t>
            </a:r>
            <a:r>
              <a:rPr kumimoji="1" lang="en-US" altLang="zh-CN" sz="2200" dirty="0" err="1">
                <a:solidFill>
                  <a:srgbClr val="FF0000"/>
                </a:solidFill>
                <a:latin typeface="Times New Roman" panose="02020603050405020304" pitchFamily="18" charset="0"/>
                <a:cs typeface="Times New Roman" panose="02020603050405020304" pitchFamily="18" charset="0"/>
              </a:rPr>
              <a:t>TopoSort</a:t>
            </a:r>
            <a:r>
              <a:rPr kumimoji="1" lang="en-US" altLang="zh-CN" sz="2200"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ALGraph</a:t>
            </a:r>
            <a:r>
              <a:rPr kumimoji="1" lang="en-US" altLang="zh-CN" sz="2200" dirty="0">
                <a:solidFill>
                  <a:srgbClr val="000000"/>
                </a:solidFill>
                <a:latin typeface="Times New Roman" panose="02020603050405020304" pitchFamily="18" charset="0"/>
                <a:cs typeface="Times New Roman" panose="02020603050405020304" pitchFamily="18" charset="0"/>
              </a:rPr>
              <a:t> g)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inDegree</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MAX_VERT_NUM</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存储所有顶点的入度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SeqStack</a:t>
            </a:r>
            <a:r>
              <a:rPr kumimoji="1" lang="en-US" altLang="zh-CN" sz="2200" dirty="0">
                <a:solidFill>
                  <a:srgbClr val="000000"/>
                </a:solidFill>
                <a:latin typeface="Times New Roman" panose="02020603050405020304" pitchFamily="18" charset="0"/>
                <a:cs typeface="Times New Roman" panose="02020603050405020304" pitchFamily="18" charset="0"/>
              </a:rPr>
              <a:t>  s;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存放入度为</a:t>
            </a:r>
            <a:r>
              <a:rPr kumimoji="1" lang="en-US" altLang="zh-CN" sz="2200" dirty="0">
                <a:solidFill>
                  <a:srgbClr val="00B050"/>
                </a:solidFill>
                <a:latin typeface="Times New Roman" panose="02020603050405020304" pitchFamily="18" charset="0"/>
                <a:cs typeface="Times New Roman" panose="02020603050405020304" pitchFamily="18" charset="0"/>
              </a:rPr>
              <a:t>0</a:t>
            </a:r>
            <a:r>
              <a:rPr kumimoji="1" lang="zh-CN" altLang="en-US" sz="2200" dirty="0">
                <a:solidFill>
                  <a:srgbClr val="00B050"/>
                </a:solidFill>
                <a:latin typeface="Times New Roman" panose="02020603050405020304" pitchFamily="18" charset="0"/>
                <a:cs typeface="Times New Roman" panose="02020603050405020304" pitchFamily="18" charset="0"/>
              </a:rPr>
              <a:t>的顶点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i, k, count = 0;	</a:t>
            </a:r>
            <a:r>
              <a:rPr kumimoji="1" lang="en-US" altLang="zh-CN" sz="2200" dirty="0">
                <a:solidFill>
                  <a:srgbClr val="00B050"/>
                </a:solidFill>
                <a:latin typeface="Times New Roman" panose="02020603050405020304" pitchFamily="18" charset="0"/>
                <a:cs typeface="Times New Roman" panose="02020603050405020304" pitchFamily="18" charset="0"/>
              </a:rPr>
              <a:t>/* count </a:t>
            </a:r>
            <a:r>
              <a:rPr kumimoji="1" lang="zh-CN" altLang="en-US" sz="2200" dirty="0">
                <a:solidFill>
                  <a:srgbClr val="00B050"/>
                </a:solidFill>
                <a:latin typeface="Times New Roman" panose="02020603050405020304" pitchFamily="18" charset="0"/>
                <a:cs typeface="Times New Roman" panose="02020603050405020304" pitchFamily="18" charset="0"/>
              </a:rPr>
              <a:t>对输出顶点计数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ArcNode</a:t>
            </a:r>
            <a:r>
              <a:rPr kumimoji="1" lang="en-US" altLang="zh-CN" sz="2200" dirty="0">
                <a:solidFill>
                  <a:srgbClr val="000000"/>
                </a:solidFill>
                <a:latin typeface="Times New Roman" panose="02020603050405020304" pitchFamily="18" charset="0"/>
                <a:cs typeface="Times New Roman" panose="02020603050405020304" pitchFamily="18" charset="0"/>
              </a:rPr>
              <a:t>  *p;</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FindInDegree</a:t>
            </a:r>
            <a:r>
              <a:rPr kumimoji="1" lang="en-US" altLang="zh-CN" sz="2200" dirty="0">
                <a:solidFill>
                  <a:srgbClr val="000000"/>
                </a:solidFill>
                <a:latin typeface="Times New Roman" panose="02020603050405020304" pitchFamily="18" charset="0"/>
                <a:cs typeface="Times New Roman" panose="02020603050405020304" pitchFamily="18" charset="0"/>
              </a:rPr>
              <a:t> (g, </a:t>
            </a:r>
            <a:r>
              <a:rPr kumimoji="1" lang="en-US" altLang="zh-CN" sz="2200" dirty="0" err="1">
                <a:solidFill>
                  <a:srgbClr val="000000"/>
                </a:solidFill>
                <a:latin typeface="Times New Roman" panose="02020603050405020304" pitchFamily="18" charset="0"/>
                <a:cs typeface="Times New Roman" panose="02020603050405020304" pitchFamily="18" charset="0"/>
              </a:rPr>
              <a:t>inDegree</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得到所有得到的入度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InitStack</a:t>
            </a:r>
            <a:r>
              <a:rPr kumimoji="1" lang="en-US" altLang="zh-CN" sz="2200" dirty="0">
                <a:solidFill>
                  <a:srgbClr val="000000"/>
                </a:solidFill>
                <a:latin typeface="Times New Roman" panose="02020603050405020304" pitchFamily="18" charset="0"/>
                <a:cs typeface="Times New Roman" panose="02020603050405020304" pitchFamily="18" charset="0"/>
              </a:rPr>
              <a:t> (&amp;s);</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for (i=0; i&lt;</a:t>
            </a:r>
            <a:r>
              <a:rPr kumimoji="1" lang="en-US" altLang="zh-CN" sz="2200" dirty="0" err="1">
                <a:solidFill>
                  <a:srgbClr val="000000"/>
                </a:solidFill>
                <a:latin typeface="Times New Roman" panose="02020603050405020304" pitchFamily="18" charset="0"/>
                <a:cs typeface="Times New Roman" panose="02020603050405020304" pitchFamily="18" charset="0"/>
              </a:rPr>
              <a:t>g.vexNum</a:t>
            </a:r>
            <a:r>
              <a:rPr kumimoji="1" lang="en-US" altLang="zh-CN" sz="2200" dirty="0">
                <a:solidFill>
                  <a:srgbClr val="000000"/>
                </a:solidFill>
                <a:latin typeface="Times New Roman" panose="02020603050405020304" pitchFamily="18" charset="0"/>
                <a:cs typeface="Times New Roman" panose="02020603050405020304" pitchFamily="18" charset="0"/>
              </a:rPr>
              <a:t>; i++)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把所有入度为</a:t>
            </a:r>
            <a:r>
              <a:rPr kumimoji="1" lang="en-US" altLang="zh-CN" sz="2200" dirty="0">
                <a:solidFill>
                  <a:srgbClr val="00B050"/>
                </a:solidFill>
                <a:latin typeface="Times New Roman" panose="02020603050405020304" pitchFamily="18" charset="0"/>
                <a:cs typeface="Times New Roman" panose="02020603050405020304" pitchFamily="18" charset="0"/>
              </a:rPr>
              <a:t>0</a:t>
            </a:r>
            <a:r>
              <a:rPr kumimoji="1" lang="zh-CN" altLang="en-US" sz="2200" dirty="0">
                <a:solidFill>
                  <a:srgbClr val="00B050"/>
                </a:solidFill>
                <a:latin typeface="Times New Roman" panose="02020603050405020304" pitchFamily="18" charset="0"/>
                <a:cs typeface="Times New Roman" panose="02020603050405020304" pitchFamily="18" charset="0"/>
              </a:rPr>
              <a:t>的顶点入栈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if (!</a:t>
            </a:r>
            <a:r>
              <a:rPr kumimoji="1" lang="en-US" altLang="zh-CN" sz="2200" dirty="0" err="1">
                <a:solidFill>
                  <a:srgbClr val="000000"/>
                </a:solidFill>
                <a:latin typeface="Times New Roman" panose="02020603050405020304" pitchFamily="18" charset="0"/>
                <a:cs typeface="Times New Roman" panose="02020603050405020304" pitchFamily="18" charset="0"/>
              </a:rPr>
              <a:t>inDegree</a:t>
            </a:r>
            <a:r>
              <a:rPr kumimoji="1" lang="en-US" altLang="zh-CN" sz="2200" dirty="0">
                <a:solidFill>
                  <a:srgbClr val="000000"/>
                </a:solidFill>
                <a:latin typeface="Times New Roman" panose="02020603050405020304" pitchFamily="18" charset="0"/>
                <a:cs typeface="Times New Roman" panose="02020603050405020304" pitchFamily="18" charset="0"/>
              </a:rPr>
              <a:t>[i])</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Push (&amp;s, i);</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
        <p:nvSpPr>
          <p:cNvPr id="71683" name="Rectangle 3"/>
          <p:cNvSpPr>
            <a:spLocks noChangeArrowheads="1"/>
          </p:cNvSpPr>
          <p:nvPr/>
        </p:nvSpPr>
        <p:spPr bwMode="auto">
          <a:xfrm>
            <a:off x="1142955" y="2276475"/>
            <a:ext cx="8280400" cy="1800225"/>
          </a:xfrm>
          <a:prstGeom prst="rect">
            <a:avLst/>
          </a:prstGeom>
          <a:noFill/>
          <a:ln w="28575">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r"/>
            <a:r>
              <a:rPr lang="zh-CN" altLang="en-US" sz="2400" b="1" dirty="0">
                <a:ln>
                  <a:solidFill>
                    <a:srgbClr val="FF0000"/>
                  </a:solidFill>
                </a:ln>
                <a:solidFill>
                  <a:srgbClr val="FF0000"/>
                </a:solidFill>
              </a:rPr>
              <a:t>初始化</a:t>
            </a:r>
            <a:endParaRPr lang="zh-CN" altLang="en-US" sz="2400" b="1" dirty="0">
              <a:ln>
                <a:solidFill>
                  <a:srgbClr val="FF0000"/>
                </a:solidFill>
              </a:ln>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5" name="Rectangle 5"/>
          <p:cNvSpPr>
            <a:spLocks noChangeArrowheads="1"/>
          </p:cNvSpPr>
          <p:nvPr/>
        </p:nvSpPr>
        <p:spPr bwMode="auto">
          <a:xfrm>
            <a:off x="776605" y="663575"/>
            <a:ext cx="10464800" cy="5507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cs typeface="Times New Roman" panose="02020603050405020304" pitchFamily="18" charset="0"/>
              </a:rPr>
              <a:t>    while (!</a:t>
            </a:r>
            <a:r>
              <a:rPr kumimoji="1" lang="en-US" altLang="zh-CN" sz="2200" dirty="0" err="1">
                <a:solidFill>
                  <a:srgbClr val="000000"/>
                </a:solidFill>
                <a:latin typeface="Times New Roman" panose="02020603050405020304" pitchFamily="18" charset="0"/>
                <a:cs typeface="Times New Roman" panose="02020603050405020304" pitchFamily="18" charset="0"/>
              </a:rPr>
              <a:t>IsStackEmpty</a:t>
            </a:r>
            <a:r>
              <a:rPr kumimoji="1" lang="en-US" altLang="zh-CN" sz="2200" dirty="0">
                <a:solidFill>
                  <a:srgbClr val="000000"/>
                </a:solidFill>
                <a:latin typeface="Times New Roman" panose="02020603050405020304" pitchFamily="18" charset="0"/>
                <a:cs typeface="Times New Roman" panose="02020603050405020304" pitchFamily="18" charset="0"/>
              </a:rPr>
              <a:t>(s))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Pop (&amp;s, &amp;i);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输出</a:t>
            </a:r>
            <a:r>
              <a:rPr kumimoji="1" lang="en-US" altLang="zh-CN" sz="2200" dirty="0">
                <a:solidFill>
                  <a:srgbClr val="00B050"/>
                </a:solidFill>
                <a:latin typeface="Times New Roman" panose="02020603050405020304" pitchFamily="18" charset="0"/>
                <a:cs typeface="Times New Roman" panose="02020603050405020304" pitchFamily="18" charset="0"/>
              </a:rPr>
              <a:t>i</a:t>
            </a:r>
            <a:r>
              <a:rPr kumimoji="1" lang="zh-CN" altLang="en-US" sz="2200" dirty="0">
                <a:solidFill>
                  <a:srgbClr val="00B050"/>
                </a:solidFill>
                <a:latin typeface="Times New Roman" panose="02020603050405020304" pitchFamily="18" charset="0"/>
                <a:cs typeface="Times New Roman" panose="02020603050405020304" pitchFamily="18" charset="0"/>
              </a:rPr>
              <a:t>号顶点并计数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printf</a:t>
            </a:r>
            <a:r>
              <a:rPr kumimoji="1" lang="en-US" altLang="zh-CN" sz="2200" dirty="0">
                <a:solidFill>
                  <a:srgbClr val="000000"/>
                </a:solidFill>
                <a:latin typeface="Times New Roman" panose="02020603050405020304" pitchFamily="18" charset="0"/>
                <a:cs typeface="Times New Roman" panose="02020603050405020304" pitchFamily="18" charset="0"/>
              </a:rPr>
              <a:t> ("%d\n", i, </a:t>
            </a:r>
            <a:r>
              <a:rPr kumimoji="1" lang="en-US" altLang="zh-CN" sz="2200" dirty="0" err="1">
                <a:solidFill>
                  <a:srgbClr val="000000"/>
                </a:solidFill>
                <a:latin typeface="Times New Roman" panose="02020603050405020304" pitchFamily="18" charset="0"/>
                <a:cs typeface="Times New Roman" panose="02020603050405020304" pitchFamily="18" charset="0"/>
              </a:rPr>
              <a:t>g.vexs</a:t>
            </a:r>
            <a:r>
              <a:rPr kumimoji="1" lang="en-US" altLang="zh-CN" sz="2200" dirty="0">
                <a:solidFill>
                  <a:srgbClr val="000000"/>
                </a:solidFill>
                <a:latin typeface="Times New Roman" panose="02020603050405020304" pitchFamily="18" charset="0"/>
                <a:cs typeface="Times New Roman" panose="02020603050405020304" pitchFamily="18" charset="0"/>
              </a:rPr>
              <a:t>[i].vertex);</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++count;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for (p=</a:t>
            </a:r>
            <a:r>
              <a:rPr kumimoji="1" lang="en-US" altLang="zh-CN" sz="2200" dirty="0" err="1">
                <a:solidFill>
                  <a:srgbClr val="000000"/>
                </a:solidFill>
                <a:latin typeface="Times New Roman" panose="02020603050405020304" pitchFamily="18" charset="0"/>
                <a:cs typeface="Times New Roman" panose="02020603050405020304" pitchFamily="18" charset="0"/>
              </a:rPr>
              <a:t>g.vexs</a:t>
            </a:r>
            <a:r>
              <a:rPr kumimoji="1" lang="en-US" altLang="zh-CN" sz="2200" dirty="0">
                <a:solidFill>
                  <a:srgbClr val="000000"/>
                </a:solidFill>
                <a:latin typeface="Times New Roman" panose="02020603050405020304" pitchFamily="18" charset="0"/>
                <a:cs typeface="Times New Roman" panose="02020603050405020304" pitchFamily="18" charset="0"/>
              </a:rPr>
              <a:t>[i].</a:t>
            </a:r>
            <a:r>
              <a:rPr kumimoji="1" lang="en-US" altLang="zh-CN" sz="2200" dirty="0" err="1">
                <a:solidFill>
                  <a:srgbClr val="000000"/>
                </a:solidFill>
                <a:latin typeface="Times New Roman" panose="02020603050405020304" pitchFamily="18" charset="0"/>
                <a:cs typeface="Times New Roman" panose="02020603050405020304" pitchFamily="18" charset="0"/>
              </a:rPr>
              <a:t>edgelist</a:t>
            </a:r>
            <a:r>
              <a:rPr kumimoji="1" lang="en-US" altLang="zh-CN" sz="2200" dirty="0">
                <a:solidFill>
                  <a:srgbClr val="000000"/>
                </a:solidFill>
                <a:latin typeface="Times New Roman" panose="02020603050405020304" pitchFamily="18" charset="0"/>
                <a:cs typeface="Times New Roman" panose="02020603050405020304" pitchFamily="18" charset="0"/>
              </a:rPr>
              <a:t>; p!=NULL; p=p-&gt;</a:t>
            </a:r>
            <a:r>
              <a:rPr kumimoji="1" lang="en-US" altLang="zh-CN" sz="2200" dirty="0" err="1">
                <a:solidFill>
                  <a:srgbClr val="000000"/>
                </a:solidFill>
                <a:latin typeface="Times New Roman" panose="02020603050405020304" pitchFamily="18" charset="0"/>
                <a:cs typeface="Times New Roman" panose="02020603050405020304" pitchFamily="18" charset="0"/>
              </a:rPr>
              <a:t>nextlist</a:t>
            </a: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对</a:t>
            </a:r>
            <a:r>
              <a:rPr kumimoji="1" lang="en-US" altLang="zh-CN" sz="2200" dirty="0">
                <a:solidFill>
                  <a:srgbClr val="00B050"/>
                </a:solidFill>
                <a:latin typeface="Times New Roman" panose="02020603050405020304" pitchFamily="18" charset="0"/>
                <a:cs typeface="Times New Roman" panose="02020603050405020304" pitchFamily="18" charset="0"/>
              </a:rPr>
              <a:t>i</a:t>
            </a:r>
            <a:r>
              <a:rPr kumimoji="1" lang="zh-CN" altLang="en-US" sz="2200" dirty="0">
                <a:solidFill>
                  <a:srgbClr val="00B050"/>
                </a:solidFill>
                <a:latin typeface="Times New Roman" panose="02020603050405020304" pitchFamily="18" charset="0"/>
                <a:cs typeface="Times New Roman" panose="02020603050405020304" pitchFamily="18" charset="0"/>
              </a:rPr>
              <a:t>号顶点的每个邻接点的入度减</a:t>
            </a:r>
            <a:r>
              <a:rPr kumimoji="1" lang="en-US" altLang="zh-CN" sz="2200" dirty="0">
                <a:solidFill>
                  <a:srgbClr val="00B050"/>
                </a:solidFill>
                <a:latin typeface="Times New Roman" panose="02020603050405020304" pitchFamily="18" charset="0"/>
                <a:cs typeface="Times New Roman" panose="02020603050405020304" pitchFamily="18" charset="0"/>
              </a:rPr>
              <a:t>1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k = p-&gt;</a:t>
            </a:r>
            <a:r>
              <a:rPr kumimoji="1" lang="en-US" altLang="zh-CN" sz="2200" dirty="0" err="1">
                <a:solidFill>
                  <a:srgbClr val="000000"/>
                </a:solidFill>
                <a:latin typeface="Times New Roman" panose="02020603050405020304" pitchFamily="18" charset="0"/>
                <a:cs typeface="Times New Roman" panose="02020603050405020304" pitchFamily="18" charset="0"/>
              </a:rPr>
              <a:t>endvex</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if (!(--</a:t>
            </a:r>
            <a:r>
              <a:rPr kumimoji="1" lang="en-US" altLang="zh-CN" sz="2200" dirty="0" err="1">
                <a:solidFill>
                  <a:srgbClr val="000000"/>
                </a:solidFill>
                <a:latin typeface="Times New Roman" panose="02020603050405020304" pitchFamily="18" charset="0"/>
                <a:cs typeface="Times New Roman" panose="02020603050405020304" pitchFamily="18" charset="0"/>
              </a:rPr>
              <a:t>inDegree</a:t>
            </a:r>
            <a:r>
              <a:rPr kumimoji="1" lang="en-US" altLang="zh-CN" sz="2200" dirty="0">
                <a:solidFill>
                  <a:srgbClr val="000000"/>
                </a:solidFill>
                <a:latin typeface="Times New Roman" panose="02020603050405020304" pitchFamily="18" charset="0"/>
                <a:cs typeface="Times New Roman" panose="02020603050405020304" pitchFamily="18" charset="0"/>
              </a:rPr>
              <a:t>[k]))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入度为</a:t>
            </a:r>
            <a:r>
              <a:rPr kumimoji="1" lang="en-US" altLang="zh-CN" sz="2200" dirty="0">
                <a:solidFill>
                  <a:srgbClr val="00B050"/>
                </a:solidFill>
                <a:latin typeface="Times New Roman" panose="02020603050405020304" pitchFamily="18" charset="0"/>
                <a:cs typeface="Times New Roman" panose="02020603050405020304" pitchFamily="18" charset="0"/>
              </a:rPr>
              <a:t>0</a:t>
            </a:r>
            <a:r>
              <a:rPr kumimoji="1" lang="zh-CN" altLang="en-US" sz="2200" dirty="0">
                <a:solidFill>
                  <a:srgbClr val="00B050"/>
                </a:solidFill>
                <a:latin typeface="Times New Roman" panose="02020603050405020304" pitchFamily="18" charset="0"/>
                <a:cs typeface="Times New Roman" panose="02020603050405020304" pitchFamily="18" charset="0"/>
              </a:rPr>
              <a:t>，入栈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Push(&amp;s, k);</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	</a:t>
            </a:r>
            <a:r>
              <a:rPr kumimoji="1" lang="en-US" altLang="zh-CN" sz="2200" dirty="0">
                <a:solidFill>
                  <a:srgbClr val="00B050"/>
                </a:solidFill>
                <a:latin typeface="Times New Roman" panose="02020603050405020304" pitchFamily="18" charset="0"/>
                <a:cs typeface="Times New Roman" panose="02020603050405020304" pitchFamily="18" charset="0"/>
              </a:rPr>
              <a:t>/* for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	</a:t>
            </a:r>
            <a:r>
              <a:rPr kumimoji="1" lang="en-US" altLang="zh-CN" sz="2200" dirty="0">
                <a:solidFill>
                  <a:srgbClr val="00B050"/>
                </a:solidFill>
                <a:latin typeface="Times New Roman" panose="02020603050405020304" pitchFamily="18" charset="0"/>
                <a:cs typeface="Times New Roman" panose="02020603050405020304" pitchFamily="18" charset="0"/>
              </a:rPr>
              <a:t>/* while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if (count &lt; </a:t>
            </a:r>
            <a:r>
              <a:rPr kumimoji="1" lang="en-US" altLang="zh-CN" sz="2200" dirty="0" err="1">
                <a:solidFill>
                  <a:srgbClr val="000000"/>
                </a:solidFill>
                <a:latin typeface="Times New Roman" panose="02020603050405020304" pitchFamily="18" charset="0"/>
                <a:cs typeface="Times New Roman" panose="02020603050405020304" pitchFamily="18" charset="0"/>
              </a:rPr>
              <a:t>g.vexNum</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return ERROR;</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else</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return OK;</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End of </a:t>
            </a:r>
            <a:r>
              <a:rPr kumimoji="1" lang="en-US" altLang="zh-CN" sz="2200" dirty="0" err="1">
                <a:solidFill>
                  <a:srgbClr val="00B050"/>
                </a:solidFill>
                <a:latin typeface="Times New Roman" panose="02020603050405020304" pitchFamily="18" charset="0"/>
                <a:cs typeface="Times New Roman" panose="02020603050405020304" pitchFamily="18" charset="0"/>
              </a:rPr>
              <a:t>TopoSort</a:t>
            </a:r>
            <a:r>
              <a:rPr kumimoji="1" lang="en-US" altLang="zh-CN" sz="2200" dirty="0">
                <a:solidFill>
                  <a:srgbClr val="00B050"/>
                </a:solidFill>
                <a:latin typeface="Times New Roman" panose="02020603050405020304" pitchFamily="18" charset="0"/>
                <a:cs typeface="Times New Roman" panose="02020603050405020304" pitchFamily="18" charset="0"/>
              </a:rPr>
              <a:t>() */</a:t>
            </a:r>
            <a:endParaRPr kumimoji="1" lang="en-US" altLang="zh-CN" sz="2200" dirty="0">
              <a:solidFill>
                <a:srgbClr val="00B050"/>
              </a:solidFill>
              <a:latin typeface="Times New Roman" panose="02020603050405020304" pitchFamily="18" charset="0"/>
              <a:cs typeface="Times New Roman" panose="02020603050405020304" pitchFamily="18" charset="0"/>
            </a:endParaRPr>
          </a:p>
        </p:txBody>
      </p:sp>
      <p:sp>
        <p:nvSpPr>
          <p:cNvPr id="221186" name="Rectangle 2"/>
          <p:cNvSpPr>
            <a:spLocks noChangeArrowheads="1"/>
          </p:cNvSpPr>
          <p:nvPr/>
        </p:nvSpPr>
        <p:spPr bwMode="auto">
          <a:xfrm>
            <a:off x="1045800" y="765413"/>
            <a:ext cx="8280000" cy="3672334"/>
          </a:xfrm>
          <a:prstGeom prst="rect">
            <a:avLst/>
          </a:prstGeom>
          <a:noFill/>
          <a:ln w="28575">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400" b="1" dirty="0">
                <a:ln>
                  <a:solidFill>
                    <a:srgbClr val="FF0000"/>
                  </a:solidFill>
                </a:ln>
                <a:solidFill>
                  <a:srgbClr val="000000"/>
                </a:solidFill>
              </a:rPr>
              <a:t>迭代检测</a:t>
            </a:r>
            <a:endParaRPr lang="zh-CN" altLang="en-US" sz="2400" b="1" dirty="0">
              <a:ln>
                <a:solidFill>
                  <a:srgbClr val="FF0000"/>
                </a:solidFill>
              </a:ln>
              <a:solidFill>
                <a:srgbClr val="000000"/>
              </a:solidFill>
            </a:endParaRPr>
          </a:p>
          <a:p>
            <a:pPr algn="r"/>
            <a:endParaRPr lang="zh-CN" altLang="en-US" sz="2400" b="1" dirty="0">
              <a:ln>
                <a:solidFill>
                  <a:srgbClr val="FF0000"/>
                </a:solidFill>
              </a:ln>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ltLang="zh-CN">
                <a:solidFill>
                  <a:schemeClr val="accent1"/>
                </a:solidFill>
              </a:rPr>
              <a:t>Question &amp; thinking</a:t>
            </a:r>
            <a:endParaRPr lang="en-US" altLang="zh-CN">
              <a:solidFill>
                <a:schemeClr val="accent1"/>
              </a:solidFill>
            </a:endParaRPr>
          </a:p>
        </p:txBody>
      </p:sp>
      <p:sp>
        <p:nvSpPr>
          <p:cNvPr id="270339" name="Rectangle 3"/>
          <p:cNvSpPr>
            <a:spLocks noGrp="1" noChangeArrowheads="1"/>
          </p:cNvSpPr>
          <p:nvPr>
            <p:ph type="body" idx="1"/>
          </p:nvPr>
        </p:nvSpPr>
        <p:spPr>
          <a:xfrm>
            <a:off x="609600" y="1389380"/>
            <a:ext cx="10972800" cy="4741545"/>
          </a:xfrm>
        </p:spPr>
        <p:txBody>
          <a:bodyPr/>
          <a:lstStyle/>
          <a:p>
            <a:r>
              <a:rPr lang="zh-CN" altLang="en-US" dirty="0">
                <a:solidFill>
                  <a:srgbClr val="000000"/>
                </a:solidFill>
              </a:rPr>
              <a:t>逆拓扑排序</a:t>
            </a:r>
            <a:endParaRPr lang="zh-CN" altLang="en-US" dirty="0">
              <a:solidFill>
                <a:srgbClr val="000000"/>
              </a:solidFill>
            </a:endParaRPr>
          </a:p>
          <a:p>
            <a:pPr lvl="1"/>
            <a:r>
              <a:rPr lang="zh-CN" altLang="en-US" dirty="0">
                <a:solidFill>
                  <a:srgbClr val="000000"/>
                </a:solidFill>
              </a:rPr>
              <a:t>寻找</a:t>
            </a:r>
            <a:r>
              <a:rPr lang="zh-CN" altLang="en-US" b="1" dirty="0">
                <a:solidFill>
                  <a:srgbClr val="000000"/>
                </a:solidFill>
              </a:rPr>
              <a:t>出度为</a:t>
            </a:r>
            <a:r>
              <a:rPr lang="en-US" altLang="zh-CN" b="1" dirty="0">
                <a:solidFill>
                  <a:srgbClr val="000000"/>
                </a:solidFill>
              </a:rPr>
              <a:t>0</a:t>
            </a:r>
            <a:r>
              <a:rPr lang="zh-CN" altLang="en-US" dirty="0">
                <a:solidFill>
                  <a:srgbClr val="000000"/>
                </a:solidFill>
              </a:rPr>
              <a:t>的顶点</a:t>
            </a:r>
            <a:endParaRPr lang="zh-CN" altLang="en-US" dirty="0">
              <a:solidFill>
                <a:srgbClr val="000000"/>
              </a:solidFill>
            </a:endParaRPr>
          </a:p>
        </p:txBody>
      </p:sp>
      <p:grpSp>
        <p:nvGrpSpPr>
          <p:cNvPr id="270345" name="Group 9"/>
          <p:cNvGrpSpPr/>
          <p:nvPr/>
        </p:nvGrpSpPr>
        <p:grpSpPr bwMode="auto">
          <a:xfrm>
            <a:off x="2362200" y="2997200"/>
            <a:ext cx="1219200" cy="1981200"/>
            <a:chOff x="528" y="2016"/>
            <a:chExt cx="768" cy="1248"/>
          </a:xfrm>
        </p:grpSpPr>
        <p:sp>
          <p:nvSpPr>
            <p:cNvPr id="270346" name="Oval 10"/>
            <p:cNvSpPr>
              <a:spLocks noChangeArrowheads="1"/>
            </p:cNvSpPr>
            <p:nvPr>
              <p:custDataLst>
                <p:tags r:id="rId1"/>
              </p:custDataLst>
            </p:nvPr>
          </p:nvSpPr>
          <p:spPr bwMode="auto">
            <a:xfrm>
              <a:off x="528" y="2016"/>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1</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sp>
          <p:nvSpPr>
            <p:cNvPr id="270347" name="Oval 11"/>
            <p:cNvSpPr>
              <a:spLocks noChangeArrowheads="1"/>
            </p:cNvSpPr>
            <p:nvPr>
              <p:custDataLst>
                <p:tags r:id="rId2"/>
              </p:custDataLst>
            </p:nvPr>
          </p:nvSpPr>
          <p:spPr bwMode="auto">
            <a:xfrm>
              <a:off x="1056" y="2016"/>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2</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sp>
          <p:nvSpPr>
            <p:cNvPr id="270348" name="Oval 12"/>
            <p:cNvSpPr>
              <a:spLocks noChangeArrowheads="1"/>
            </p:cNvSpPr>
            <p:nvPr>
              <p:custDataLst>
                <p:tags r:id="rId3"/>
              </p:custDataLst>
            </p:nvPr>
          </p:nvSpPr>
          <p:spPr bwMode="auto">
            <a:xfrm>
              <a:off x="528" y="2496"/>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4</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sp>
          <p:nvSpPr>
            <p:cNvPr id="270349" name="Oval 13"/>
            <p:cNvSpPr>
              <a:spLocks noChangeArrowheads="1"/>
            </p:cNvSpPr>
            <p:nvPr>
              <p:custDataLst>
                <p:tags r:id="rId4"/>
              </p:custDataLst>
            </p:nvPr>
          </p:nvSpPr>
          <p:spPr bwMode="auto">
            <a:xfrm>
              <a:off x="1056" y="2496"/>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3</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sp>
          <p:nvSpPr>
            <p:cNvPr id="270350" name="Oval 14"/>
            <p:cNvSpPr>
              <a:spLocks noChangeArrowheads="1"/>
            </p:cNvSpPr>
            <p:nvPr>
              <p:custDataLst>
                <p:tags r:id="rId5"/>
              </p:custDataLst>
            </p:nvPr>
          </p:nvSpPr>
          <p:spPr bwMode="auto">
            <a:xfrm>
              <a:off x="528" y="3024"/>
              <a:ext cx="240" cy="240"/>
            </a:xfrm>
            <a:prstGeom prst="ellipse">
              <a:avLst/>
            </a:prstGeom>
            <a:noFill/>
            <a:ln w="9525" algn="ctr">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6</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sp>
          <p:nvSpPr>
            <p:cNvPr id="270351" name="Oval 15"/>
            <p:cNvSpPr>
              <a:spLocks noChangeArrowheads="1"/>
            </p:cNvSpPr>
            <p:nvPr>
              <p:custDataLst>
                <p:tags r:id="rId6"/>
              </p:custDataLst>
            </p:nvPr>
          </p:nvSpPr>
          <p:spPr bwMode="auto">
            <a:xfrm>
              <a:off x="1056" y="3024"/>
              <a:ext cx="240" cy="240"/>
            </a:xfrm>
            <a:prstGeom prst="ellipse">
              <a:avLst/>
            </a:prstGeom>
            <a:solidFill>
              <a:srgbClr val="FFFF00"/>
            </a:solidFill>
            <a:ln w="9525" algn="ctr">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5</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cxnSp>
          <p:nvCxnSpPr>
            <p:cNvPr id="270352" name="AutoShape 16"/>
            <p:cNvCxnSpPr>
              <a:cxnSpLocks noChangeShapeType="1"/>
              <a:stCxn id="270346" idx="6"/>
              <a:endCxn id="270347" idx="2"/>
            </p:cNvCxnSpPr>
            <p:nvPr>
              <p:custDataLst>
                <p:tags r:id="rId7"/>
              </p:custDataLst>
            </p:nvPr>
          </p:nvCxnSpPr>
          <p:spPr bwMode="auto">
            <a:xfrm>
              <a:off x="768" y="2136"/>
              <a:ext cx="288" cy="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353" name="AutoShape 17"/>
            <p:cNvCxnSpPr>
              <a:cxnSpLocks noChangeShapeType="1"/>
              <a:stCxn id="270346" idx="4"/>
              <a:endCxn id="270348" idx="0"/>
            </p:cNvCxnSpPr>
            <p:nvPr>
              <p:custDataLst>
                <p:tags r:id="rId8"/>
              </p:custDataLst>
            </p:nvPr>
          </p:nvCxnSpPr>
          <p:spPr bwMode="auto">
            <a:xfrm>
              <a:off x="648" y="2256"/>
              <a:ext cx="0" cy="24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354" name="AutoShape 18"/>
            <p:cNvCxnSpPr>
              <a:cxnSpLocks noChangeShapeType="1"/>
              <a:stCxn id="270346" idx="5"/>
              <a:endCxn id="270349" idx="1"/>
            </p:cNvCxnSpPr>
            <p:nvPr>
              <p:custDataLst>
                <p:tags r:id="rId9"/>
              </p:custDataLst>
            </p:nvPr>
          </p:nvCxnSpPr>
          <p:spPr bwMode="auto">
            <a:xfrm>
              <a:off x="733" y="2221"/>
              <a:ext cx="358" cy="31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355" name="AutoShape 19"/>
            <p:cNvCxnSpPr>
              <a:cxnSpLocks noChangeShapeType="1"/>
              <a:stCxn id="270348" idx="5"/>
              <a:endCxn id="270351" idx="1"/>
            </p:cNvCxnSpPr>
            <p:nvPr>
              <p:custDataLst>
                <p:tags r:id="rId10"/>
              </p:custDataLst>
            </p:nvPr>
          </p:nvCxnSpPr>
          <p:spPr bwMode="auto">
            <a:xfrm>
              <a:off x="733" y="2701"/>
              <a:ext cx="358" cy="358"/>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356" name="AutoShape 20"/>
            <p:cNvCxnSpPr>
              <a:cxnSpLocks noChangeShapeType="1"/>
              <a:stCxn id="270349" idx="0"/>
              <a:endCxn id="270347" idx="4"/>
            </p:cNvCxnSpPr>
            <p:nvPr>
              <p:custDataLst>
                <p:tags r:id="rId11"/>
              </p:custDataLst>
            </p:nvPr>
          </p:nvCxnSpPr>
          <p:spPr bwMode="auto">
            <a:xfrm flipV="1">
              <a:off x="1176" y="2256"/>
              <a:ext cx="0" cy="24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357" name="AutoShape 21"/>
            <p:cNvCxnSpPr>
              <a:cxnSpLocks noChangeShapeType="1"/>
              <a:stCxn id="270350" idx="0"/>
              <a:endCxn id="270348" idx="4"/>
            </p:cNvCxnSpPr>
            <p:nvPr>
              <p:custDataLst>
                <p:tags r:id="rId12"/>
              </p:custDataLst>
            </p:nvPr>
          </p:nvCxnSpPr>
          <p:spPr bwMode="auto">
            <a:xfrm flipV="1">
              <a:off x="648" y="2736"/>
              <a:ext cx="0" cy="288"/>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358" name="AutoShape 22"/>
            <p:cNvCxnSpPr>
              <a:cxnSpLocks noChangeShapeType="1"/>
              <a:stCxn id="270350" idx="6"/>
              <a:endCxn id="270351" idx="2"/>
            </p:cNvCxnSpPr>
            <p:nvPr>
              <p:custDataLst>
                <p:tags r:id="rId13"/>
              </p:custDataLst>
            </p:nvPr>
          </p:nvCxnSpPr>
          <p:spPr bwMode="auto">
            <a:xfrm>
              <a:off x="768" y="3144"/>
              <a:ext cx="288" cy="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359" name="AutoShape 23"/>
            <p:cNvCxnSpPr>
              <a:cxnSpLocks noChangeShapeType="1"/>
              <a:stCxn id="270349" idx="4"/>
              <a:endCxn id="270351" idx="0"/>
            </p:cNvCxnSpPr>
            <p:nvPr>
              <p:custDataLst>
                <p:tags r:id="rId14"/>
              </p:custDataLst>
            </p:nvPr>
          </p:nvCxnSpPr>
          <p:spPr bwMode="auto">
            <a:xfrm>
              <a:off x="1176" y="2736"/>
              <a:ext cx="0" cy="288"/>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0386" name="Text Box 50"/>
          <p:cNvSpPr txBox="1">
            <a:spLocks noChangeArrowheads="1"/>
          </p:cNvSpPr>
          <p:nvPr/>
        </p:nvSpPr>
        <p:spPr bwMode="auto">
          <a:xfrm>
            <a:off x="4427538" y="5214938"/>
            <a:ext cx="746760" cy="52197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1"/>
                </a:solidFill>
                <a:ea typeface="宋体" panose="02010600030101010101" pitchFamily="2" charset="-122"/>
              </a:rPr>
              <a:t>V</a:t>
            </a:r>
            <a:r>
              <a:rPr kumimoji="1" lang="en-US" altLang="zh-CN" sz="2800" b="1" baseline="-25000">
                <a:solidFill>
                  <a:schemeClr val="tx1"/>
                </a:solidFill>
                <a:ea typeface="宋体" panose="02010600030101010101" pitchFamily="2" charset="-122"/>
              </a:rPr>
              <a:t>5</a:t>
            </a:r>
            <a:r>
              <a:rPr kumimoji="1" lang="en-US" altLang="zh-CN" sz="2800" b="1">
                <a:solidFill>
                  <a:schemeClr val="tx1"/>
                </a:solidFill>
                <a:ea typeface="宋体" panose="02010600030101010101" pitchFamily="2" charset="-122"/>
              </a:rPr>
              <a:t>, </a:t>
            </a:r>
            <a:endParaRPr kumimoji="1" lang="en-US" altLang="zh-CN" sz="2800" b="1">
              <a:solidFill>
                <a:schemeClr val="tx1"/>
              </a:solidFill>
              <a:ea typeface="宋体" panose="02010600030101010101" pitchFamily="2" charset="-122"/>
            </a:endParaRPr>
          </a:p>
        </p:txBody>
      </p:sp>
      <p:sp>
        <p:nvSpPr>
          <p:cNvPr id="270387" name="Rectangle 51"/>
          <p:cNvSpPr>
            <a:spLocks noChangeArrowheads="1"/>
          </p:cNvSpPr>
          <p:nvPr/>
        </p:nvSpPr>
        <p:spPr bwMode="auto">
          <a:xfrm>
            <a:off x="5106988" y="5214938"/>
            <a:ext cx="746760" cy="52197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1"/>
                </a:solidFill>
                <a:ea typeface="宋体" panose="02010600030101010101" pitchFamily="2" charset="-122"/>
              </a:rPr>
              <a:t>V</a:t>
            </a:r>
            <a:r>
              <a:rPr kumimoji="1" lang="en-US" altLang="zh-CN" sz="2800" b="1" baseline="-25000">
                <a:solidFill>
                  <a:schemeClr val="tx1"/>
                </a:solidFill>
                <a:ea typeface="宋体" panose="02010600030101010101" pitchFamily="2" charset="-122"/>
              </a:rPr>
              <a:t>2</a:t>
            </a:r>
            <a:r>
              <a:rPr kumimoji="1" lang="en-US" altLang="zh-CN" sz="2800" b="1">
                <a:solidFill>
                  <a:schemeClr val="tx1"/>
                </a:solidFill>
                <a:ea typeface="宋体" panose="02010600030101010101" pitchFamily="2" charset="-122"/>
              </a:rPr>
              <a:t>, </a:t>
            </a:r>
            <a:endParaRPr kumimoji="1" lang="en-US" altLang="zh-CN" sz="2800" b="1" baseline="-25000">
              <a:solidFill>
                <a:schemeClr val="tx1"/>
              </a:solidFill>
              <a:ea typeface="宋体" panose="02010600030101010101" pitchFamily="2" charset="-122"/>
            </a:endParaRPr>
          </a:p>
        </p:txBody>
      </p:sp>
      <p:sp>
        <p:nvSpPr>
          <p:cNvPr id="270388" name="Rectangle 52"/>
          <p:cNvSpPr>
            <a:spLocks noChangeArrowheads="1"/>
          </p:cNvSpPr>
          <p:nvPr/>
        </p:nvSpPr>
        <p:spPr bwMode="auto">
          <a:xfrm>
            <a:off x="5786438" y="5214938"/>
            <a:ext cx="746760" cy="52197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1"/>
                </a:solidFill>
                <a:ea typeface="宋体" panose="02010600030101010101" pitchFamily="2" charset="-122"/>
              </a:rPr>
              <a:t>V</a:t>
            </a:r>
            <a:r>
              <a:rPr kumimoji="1" lang="en-US" altLang="zh-CN" sz="2800" b="1" baseline="-25000">
                <a:solidFill>
                  <a:schemeClr val="tx1"/>
                </a:solidFill>
                <a:ea typeface="宋体" panose="02010600030101010101" pitchFamily="2" charset="-122"/>
              </a:rPr>
              <a:t>3</a:t>
            </a:r>
            <a:r>
              <a:rPr kumimoji="1" lang="en-US" altLang="zh-CN" sz="2800" b="1">
                <a:solidFill>
                  <a:schemeClr val="tx1"/>
                </a:solidFill>
                <a:ea typeface="宋体" panose="02010600030101010101" pitchFamily="2" charset="-122"/>
              </a:rPr>
              <a:t>, </a:t>
            </a:r>
            <a:endParaRPr kumimoji="1" lang="en-US" altLang="zh-CN" sz="2800" b="1" baseline="-25000">
              <a:solidFill>
                <a:schemeClr val="tx1"/>
              </a:solidFill>
              <a:ea typeface="宋体" panose="02010600030101010101" pitchFamily="2" charset="-122"/>
            </a:endParaRPr>
          </a:p>
        </p:txBody>
      </p:sp>
      <p:sp>
        <p:nvSpPr>
          <p:cNvPr id="270389" name="Rectangle 53"/>
          <p:cNvSpPr>
            <a:spLocks noChangeArrowheads="1"/>
          </p:cNvSpPr>
          <p:nvPr/>
        </p:nvSpPr>
        <p:spPr bwMode="auto">
          <a:xfrm>
            <a:off x="6465888" y="5214938"/>
            <a:ext cx="746760" cy="52197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1"/>
                </a:solidFill>
                <a:ea typeface="宋体" panose="02010600030101010101" pitchFamily="2" charset="-122"/>
              </a:rPr>
              <a:t>V</a:t>
            </a:r>
            <a:r>
              <a:rPr kumimoji="1" lang="en-US" altLang="zh-CN" sz="2800" b="1" baseline="-25000">
                <a:solidFill>
                  <a:schemeClr val="tx1"/>
                </a:solidFill>
                <a:ea typeface="宋体" panose="02010600030101010101" pitchFamily="2" charset="-122"/>
              </a:rPr>
              <a:t>4</a:t>
            </a:r>
            <a:r>
              <a:rPr kumimoji="1" lang="en-US" altLang="zh-CN" sz="2800" b="1">
                <a:solidFill>
                  <a:schemeClr val="tx1"/>
                </a:solidFill>
                <a:ea typeface="宋体" panose="02010600030101010101" pitchFamily="2" charset="-122"/>
              </a:rPr>
              <a:t>, </a:t>
            </a:r>
            <a:endParaRPr kumimoji="1" lang="en-US" altLang="zh-CN" sz="2800" b="1" baseline="-25000">
              <a:solidFill>
                <a:schemeClr val="tx1"/>
              </a:solidFill>
              <a:ea typeface="宋体" panose="02010600030101010101" pitchFamily="2" charset="-122"/>
            </a:endParaRPr>
          </a:p>
        </p:txBody>
      </p:sp>
      <p:sp>
        <p:nvSpPr>
          <p:cNvPr id="270390" name="Rectangle 54"/>
          <p:cNvSpPr>
            <a:spLocks noChangeArrowheads="1"/>
          </p:cNvSpPr>
          <p:nvPr/>
        </p:nvSpPr>
        <p:spPr bwMode="auto">
          <a:xfrm>
            <a:off x="7145338" y="5214938"/>
            <a:ext cx="746760" cy="52197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1"/>
                </a:solidFill>
                <a:ea typeface="宋体" panose="02010600030101010101" pitchFamily="2" charset="-122"/>
              </a:rPr>
              <a:t>V</a:t>
            </a:r>
            <a:r>
              <a:rPr kumimoji="1" lang="en-US" altLang="zh-CN" sz="2800" b="1" baseline="-25000">
                <a:solidFill>
                  <a:schemeClr val="tx1"/>
                </a:solidFill>
                <a:ea typeface="宋体" panose="02010600030101010101" pitchFamily="2" charset="-122"/>
              </a:rPr>
              <a:t>1</a:t>
            </a:r>
            <a:r>
              <a:rPr kumimoji="1" lang="en-US" altLang="zh-CN" sz="2800" b="1">
                <a:solidFill>
                  <a:schemeClr val="tx1"/>
                </a:solidFill>
                <a:ea typeface="宋体" panose="02010600030101010101" pitchFamily="2" charset="-122"/>
              </a:rPr>
              <a:t>, </a:t>
            </a:r>
            <a:endParaRPr kumimoji="1" lang="en-US" altLang="zh-CN" sz="2800" b="1" baseline="-25000">
              <a:solidFill>
                <a:schemeClr val="tx1"/>
              </a:solidFill>
              <a:ea typeface="宋体" panose="02010600030101010101" pitchFamily="2" charset="-122"/>
            </a:endParaRPr>
          </a:p>
        </p:txBody>
      </p:sp>
      <p:sp>
        <p:nvSpPr>
          <p:cNvPr id="270391" name="Rectangle 55"/>
          <p:cNvSpPr>
            <a:spLocks noChangeArrowheads="1"/>
          </p:cNvSpPr>
          <p:nvPr/>
        </p:nvSpPr>
        <p:spPr bwMode="auto">
          <a:xfrm>
            <a:off x="7824788" y="5214938"/>
            <a:ext cx="548640" cy="52197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1"/>
                </a:solidFill>
                <a:ea typeface="宋体" panose="02010600030101010101" pitchFamily="2" charset="-122"/>
              </a:rPr>
              <a:t>V</a:t>
            </a:r>
            <a:r>
              <a:rPr kumimoji="1" lang="en-US" altLang="zh-CN" sz="2800" b="1" baseline="-25000">
                <a:solidFill>
                  <a:schemeClr val="tx1"/>
                </a:solidFill>
                <a:ea typeface="宋体" panose="02010600030101010101" pitchFamily="2" charset="-122"/>
              </a:rPr>
              <a:t>6</a:t>
            </a:r>
            <a:endParaRPr kumimoji="1" lang="en-US" altLang="zh-CN" sz="2800" b="1" baseline="-25000">
              <a:solidFill>
                <a:schemeClr val="tx1"/>
              </a:solidFill>
              <a:ea typeface="宋体" panose="02010600030101010101" pitchFamily="2" charset="-122"/>
            </a:endParaRPr>
          </a:p>
        </p:txBody>
      </p:sp>
      <p:grpSp>
        <p:nvGrpSpPr>
          <p:cNvPr id="270417" name="Group 81"/>
          <p:cNvGrpSpPr/>
          <p:nvPr/>
        </p:nvGrpSpPr>
        <p:grpSpPr bwMode="auto">
          <a:xfrm>
            <a:off x="4130675" y="2997200"/>
            <a:ext cx="1219200" cy="1981200"/>
            <a:chOff x="1655" y="2160"/>
            <a:chExt cx="768" cy="1248"/>
          </a:xfrm>
        </p:grpSpPr>
        <p:sp>
          <p:nvSpPr>
            <p:cNvPr id="270393" name="Oval 57"/>
            <p:cNvSpPr>
              <a:spLocks noChangeArrowheads="1"/>
            </p:cNvSpPr>
            <p:nvPr>
              <p:custDataLst>
                <p:tags r:id="rId15"/>
              </p:custDataLst>
            </p:nvPr>
          </p:nvSpPr>
          <p:spPr bwMode="auto">
            <a:xfrm>
              <a:off x="1655" y="2160"/>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1</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sp>
          <p:nvSpPr>
            <p:cNvPr id="270394" name="Oval 58"/>
            <p:cNvSpPr>
              <a:spLocks noChangeArrowheads="1"/>
            </p:cNvSpPr>
            <p:nvPr>
              <p:custDataLst>
                <p:tags r:id="rId16"/>
              </p:custDataLst>
            </p:nvPr>
          </p:nvSpPr>
          <p:spPr bwMode="auto">
            <a:xfrm>
              <a:off x="2183" y="2160"/>
              <a:ext cx="240" cy="240"/>
            </a:xfrm>
            <a:prstGeom prst="ellipse">
              <a:avLst/>
            </a:prstGeom>
            <a:solidFill>
              <a:srgbClr val="FFFF00"/>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2</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sp>
          <p:nvSpPr>
            <p:cNvPr id="270395" name="Oval 59"/>
            <p:cNvSpPr>
              <a:spLocks noChangeArrowheads="1"/>
            </p:cNvSpPr>
            <p:nvPr>
              <p:custDataLst>
                <p:tags r:id="rId17"/>
              </p:custDataLst>
            </p:nvPr>
          </p:nvSpPr>
          <p:spPr bwMode="auto">
            <a:xfrm>
              <a:off x="1655" y="2640"/>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dk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4</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sp>
          <p:nvSpPr>
            <p:cNvPr id="270396" name="Oval 60"/>
            <p:cNvSpPr>
              <a:spLocks noChangeArrowheads="1"/>
            </p:cNvSpPr>
            <p:nvPr>
              <p:custDataLst>
                <p:tags r:id="rId18"/>
              </p:custDataLst>
            </p:nvPr>
          </p:nvSpPr>
          <p:spPr bwMode="auto">
            <a:xfrm>
              <a:off x="2183" y="2640"/>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3</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sp>
          <p:nvSpPr>
            <p:cNvPr id="270397" name="Oval 61"/>
            <p:cNvSpPr>
              <a:spLocks noChangeArrowheads="1"/>
            </p:cNvSpPr>
            <p:nvPr>
              <p:custDataLst>
                <p:tags r:id="rId19"/>
              </p:custDataLst>
            </p:nvPr>
          </p:nvSpPr>
          <p:spPr bwMode="auto">
            <a:xfrm>
              <a:off x="1655" y="3168"/>
              <a:ext cx="240" cy="240"/>
            </a:xfrm>
            <a:prstGeom prst="ellipse">
              <a:avLst/>
            </a:prstGeom>
            <a:noFill/>
            <a:ln w="9525" algn="ctr">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6</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cxnSp>
          <p:nvCxnSpPr>
            <p:cNvPr id="270399" name="AutoShape 63"/>
            <p:cNvCxnSpPr>
              <a:cxnSpLocks noChangeShapeType="1"/>
              <a:stCxn id="270393" idx="6"/>
              <a:endCxn id="270394" idx="2"/>
            </p:cNvCxnSpPr>
            <p:nvPr>
              <p:custDataLst>
                <p:tags r:id="rId20"/>
              </p:custDataLst>
            </p:nvPr>
          </p:nvCxnSpPr>
          <p:spPr bwMode="auto">
            <a:xfrm>
              <a:off x="1895" y="2280"/>
              <a:ext cx="288" cy="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400" name="AutoShape 64"/>
            <p:cNvCxnSpPr>
              <a:cxnSpLocks noChangeShapeType="1"/>
              <a:stCxn id="270393" idx="4"/>
              <a:endCxn id="270395" idx="0"/>
            </p:cNvCxnSpPr>
            <p:nvPr>
              <p:custDataLst>
                <p:tags r:id="rId21"/>
              </p:custDataLst>
            </p:nvPr>
          </p:nvCxnSpPr>
          <p:spPr bwMode="auto">
            <a:xfrm>
              <a:off x="1775" y="2400"/>
              <a:ext cx="0" cy="24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401" name="AutoShape 65"/>
            <p:cNvCxnSpPr>
              <a:cxnSpLocks noChangeShapeType="1"/>
              <a:stCxn id="270393" idx="5"/>
              <a:endCxn id="270396" idx="1"/>
            </p:cNvCxnSpPr>
            <p:nvPr>
              <p:custDataLst>
                <p:tags r:id="rId22"/>
              </p:custDataLst>
            </p:nvPr>
          </p:nvCxnSpPr>
          <p:spPr bwMode="auto">
            <a:xfrm>
              <a:off x="1860" y="2365"/>
              <a:ext cx="358" cy="31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403" name="AutoShape 67"/>
            <p:cNvCxnSpPr>
              <a:cxnSpLocks noChangeShapeType="1"/>
              <a:stCxn id="270396" idx="0"/>
              <a:endCxn id="270394" idx="4"/>
            </p:cNvCxnSpPr>
            <p:nvPr>
              <p:custDataLst>
                <p:tags r:id="rId23"/>
              </p:custDataLst>
            </p:nvPr>
          </p:nvCxnSpPr>
          <p:spPr bwMode="auto">
            <a:xfrm flipV="1">
              <a:off x="2303" y="2400"/>
              <a:ext cx="0" cy="24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404" name="AutoShape 68"/>
            <p:cNvCxnSpPr>
              <a:cxnSpLocks noChangeShapeType="1"/>
              <a:stCxn id="270397" idx="0"/>
              <a:endCxn id="270395" idx="4"/>
            </p:cNvCxnSpPr>
            <p:nvPr>
              <p:custDataLst>
                <p:tags r:id="rId24"/>
              </p:custDataLst>
            </p:nvPr>
          </p:nvCxnSpPr>
          <p:spPr bwMode="auto">
            <a:xfrm flipV="1">
              <a:off x="1775" y="2880"/>
              <a:ext cx="0" cy="288"/>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0468" name="Group 132"/>
          <p:cNvGrpSpPr/>
          <p:nvPr/>
        </p:nvGrpSpPr>
        <p:grpSpPr bwMode="auto">
          <a:xfrm>
            <a:off x="5899150" y="2997200"/>
            <a:ext cx="1219200" cy="1981200"/>
            <a:chOff x="2381" y="2160"/>
            <a:chExt cx="768" cy="1248"/>
          </a:xfrm>
        </p:grpSpPr>
        <p:sp>
          <p:nvSpPr>
            <p:cNvPr id="270442" name="Oval 106"/>
            <p:cNvSpPr>
              <a:spLocks noChangeArrowheads="1"/>
            </p:cNvSpPr>
            <p:nvPr>
              <p:custDataLst>
                <p:tags r:id="rId25"/>
              </p:custDataLst>
            </p:nvPr>
          </p:nvSpPr>
          <p:spPr bwMode="auto">
            <a:xfrm>
              <a:off x="2381" y="2160"/>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1</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sp>
          <p:nvSpPr>
            <p:cNvPr id="270444" name="Oval 108"/>
            <p:cNvSpPr>
              <a:spLocks noChangeArrowheads="1"/>
            </p:cNvSpPr>
            <p:nvPr>
              <p:custDataLst>
                <p:tags r:id="rId26"/>
              </p:custDataLst>
            </p:nvPr>
          </p:nvSpPr>
          <p:spPr bwMode="auto">
            <a:xfrm>
              <a:off x="2381" y="2640"/>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dk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4</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sp>
          <p:nvSpPr>
            <p:cNvPr id="270445" name="Oval 109"/>
            <p:cNvSpPr>
              <a:spLocks noChangeArrowheads="1"/>
            </p:cNvSpPr>
            <p:nvPr>
              <p:custDataLst>
                <p:tags r:id="rId27"/>
              </p:custDataLst>
            </p:nvPr>
          </p:nvSpPr>
          <p:spPr bwMode="auto">
            <a:xfrm>
              <a:off x="2909" y="2640"/>
              <a:ext cx="240" cy="240"/>
            </a:xfrm>
            <a:prstGeom prst="ellipse">
              <a:avLst/>
            </a:prstGeom>
            <a:solidFill>
              <a:srgbClr val="FFFF00"/>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3</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sp>
          <p:nvSpPr>
            <p:cNvPr id="270446" name="Oval 110"/>
            <p:cNvSpPr>
              <a:spLocks noChangeArrowheads="1"/>
            </p:cNvSpPr>
            <p:nvPr>
              <p:custDataLst>
                <p:tags r:id="rId28"/>
              </p:custDataLst>
            </p:nvPr>
          </p:nvSpPr>
          <p:spPr bwMode="auto">
            <a:xfrm>
              <a:off x="2381" y="3168"/>
              <a:ext cx="240" cy="240"/>
            </a:xfrm>
            <a:prstGeom prst="ellipse">
              <a:avLst/>
            </a:prstGeom>
            <a:noFill/>
            <a:ln w="9525" algn="ctr">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6</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cxnSp>
          <p:nvCxnSpPr>
            <p:cNvPr id="270448" name="AutoShape 112"/>
            <p:cNvCxnSpPr>
              <a:cxnSpLocks noChangeShapeType="1"/>
              <a:stCxn id="270442" idx="4"/>
              <a:endCxn id="270444" idx="0"/>
            </p:cNvCxnSpPr>
            <p:nvPr>
              <p:custDataLst>
                <p:tags r:id="rId29"/>
              </p:custDataLst>
            </p:nvPr>
          </p:nvCxnSpPr>
          <p:spPr bwMode="auto">
            <a:xfrm>
              <a:off x="2501" y="2400"/>
              <a:ext cx="0" cy="24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449" name="AutoShape 113"/>
            <p:cNvCxnSpPr>
              <a:cxnSpLocks noChangeShapeType="1"/>
              <a:stCxn id="270442" idx="5"/>
              <a:endCxn id="270445" idx="1"/>
            </p:cNvCxnSpPr>
            <p:nvPr>
              <p:custDataLst>
                <p:tags r:id="rId30"/>
              </p:custDataLst>
            </p:nvPr>
          </p:nvCxnSpPr>
          <p:spPr bwMode="auto">
            <a:xfrm>
              <a:off x="2586" y="2365"/>
              <a:ext cx="358" cy="31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451" name="AutoShape 115"/>
            <p:cNvCxnSpPr>
              <a:cxnSpLocks noChangeShapeType="1"/>
              <a:stCxn id="270446" idx="0"/>
              <a:endCxn id="270444" idx="4"/>
            </p:cNvCxnSpPr>
            <p:nvPr>
              <p:custDataLst>
                <p:tags r:id="rId31"/>
              </p:custDataLst>
            </p:nvPr>
          </p:nvCxnSpPr>
          <p:spPr bwMode="auto">
            <a:xfrm flipV="1">
              <a:off x="2501" y="2880"/>
              <a:ext cx="0" cy="288"/>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0466" name="Group 130"/>
          <p:cNvGrpSpPr/>
          <p:nvPr/>
        </p:nvGrpSpPr>
        <p:grpSpPr bwMode="auto">
          <a:xfrm>
            <a:off x="7669213" y="2997200"/>
            <a:ext cx="381000" cy="1981200"/>
            <a:chOff x="3291" y="2160"/>
            <a:chExt cx="240" cy="1248"/>
          </a:xfrm>
        </p:grpSpPr>
        <p:sp>
          <p:nvSpPr>
            <p:cNvPr id="270452" name="Oval 116"/>
            <p:cNvSpPr>
              <a:spLocks noChangeArrowheads="1"/>
            </p:cNvSpPr>
            <p:nvPr>
              <p:custDataLst>
                <p:tags r:id="rId32"/>
              </p:custDataLst>
            </p:nvPr>
          </p:nvSpPr>
          <p:spPr bwMode="auto">
            <a:xfrm>
              <a:off x="3291" y="2160"/>
              <a:ext cx="240" cy="24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1</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sp>
          <p:nvSpPr>
            <p:cNvPr id="270453" name="Oval 117"/>
            <p:cNvSpPr>
              <a:spLocks noChangeArrowheads="1"/>
            </p:cNvSpPr>
            <p:nvPr>
              <p:custDataLst>
                <p:tags r:id="rId33"/>
              </p:custDataLst>
            </p:nvPr>
          </p:nvSpPr>
          <p:spPr bwMode="auto">
            <a:xfrm>
              <a:off x="3291" y="2640"/>
              <a:ext cx="240" cy="240"/>
            </a:xfrm>
            <a:prstGeom prst="ellipse">
              <a:avLst/>
            </a:prstGeom>
            <a:solidFill>
              <a:srgbClr val="FFFF00"/>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4</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sp>
          <p:nvSpPr>
            <p:cNvPr id="270455" name="Oval 119"/>
            <p:cNvSpPr>
              <a:spLocks noChangeArrowheads="1"/>
            </p:cNvSpPr>
            <p:nvPr>
              <p:custDataLst>
                <p:tags r:id="rId34"/>
              </p:custDataLst>
            </p:nvPr>
          </p:nvSpPr>
          <p:spPr bwMode="auto">
            <a:xfrm>
              <a:off x="3291" y="3168"/>
              <a:ext cx="240" cy="240"/>
            </a:xfrm>
            <a:prstGeom prst="ellipse">
              <a:avLst/>
            </a:prstGeom>
            <a:noFill/>
            <a:ln w="9525" algn="ctr">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6</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cxnSp>
          <p:nvCxnSpPr>
            <p:cNvPr id="270456" name="AutoShape 120"/>
            <p:cNvCxnSpPr>
              <a:cxnSpLocks noChangeShapeType="1"/>
              <a:stCxn id="270452" idx="4"/>
              <a:endCxn id="270453" idx="0"/>
            </p:cNvCxnSpPr>
            <p:nvPr>
              <p:custDataLst>
                <p:tags r:id="rId35"/>
              </p:custDataLst>
            </p:nvPr>
          </p:nvCxnSpPr>
          <p:spPr bwMode="auto">
            <a:xfrm>
              <a:off x="3411" y="2400"/>
              <a:ext cx="0" cy="24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458" name="AutoShape 122"/>
            <p:cNvCxnSpPr>
              <a:cxnSpLocks noChangeShapeType="1"/>
              <a:stCxn id="270455" idx="0"/>
              <a:endCxn id="270453" idx="4"/>
            </p:cNvCxnSpPr>
            <p:nvPr>
              <p:custDataLst>
                <p:tags r:id="rId36"/>
              </p:custDataLst>
            </p:nvPr>
          </p:nvCxnSpPr>
          <p:spPr bwMode="auto">
            <a:xfrm flipV="1">
              <a:off x="3411" y="2880"/>
              <a:ext cx="0" cy="288"/>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0467" name="Group 131"/>
          <p:cNvGrpSpPr/>
          <p:nvPr/>
        </p:nvGrpSpPr>
        <p:grpSpPr bwMode="auto">
          <a:xfrm>
            <a:off x="8599488" y="2997200"/>
            <a:ext cx="381000" cy="1981200"/>
            <a:chOff x="3910" y="2160"/>
            <a:chExt cx="240" cy="1248"/>
          </a:xfrm>
        </p:grpSpPr>
        <p:sp>
          <p:nvSpPr>
            <p:cNvPr id="270459" name="Oval 123"/>
            <p:cNvSpPr>
              <a:spLocks noChangeArrowheads="1"/>
            </p:cNvSpPr>
            <p:nvPr>
              <p:custDataLst>
                <p:tags r:id="rId37"/>
              </p:custDataLst>
            </p:nvPr>
          </p:nvSpPr>
          <p:spPr bwMode="auto">
            <a:xfrm>
              <a:off x="3910" y="2160"/>
              <a:ext cx="240" cy="240"/>
            </a:xfrm>
            <a:prstGeom prst="ellipse">
              <a:avLst/>
            </a:prstGeom>
            <a:solidFill>
              <a:srgbClr val="FFFF00"/>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1</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sp>
          <p:nvSpPr>
            <p:cNvPr id="270461" name="Oval 125"/>
            <p:cNvSpPr>
              <a:spLocks noChangeArrowheads="1"/>
            </p:cNvSpPr>
            <p:nvPr>
              <p:custDataLst>
                <p:tags r:id="rId38"/>
              </p:custDataLst>
            </p:nvPr>
          </p:nvSpPr>
          <p:spPr bwMode="auto">
            <a:xfrm>
              <a:off x="3910" y="3168"/>
              <a:ext cx="240" cy="240"/>
            </a:xfrm>
            <a:prstGeom prst="ellipse">
              <a:avLst/>
            </a:prstGeom>
            <a:noFill/>
            <a:ln w="9525" algn="ctr">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6</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grpSp>
      <p:sp>
        <p:nvSpPr>
          <p:cNvPr id="270465" name="Oval 129"/>
          <p:cNvSpPr>
            <a:spLocks noChangeArrowheads="1"/>
          </p:cNvSpPr>
          <p:nvPr>
            <p:custDataLst>
              <p:tags r:id="rId39"/>
            </p:custDataLst>
          </p:nvPr>
        </p:nvSpPr>
        <p:spPr bwMode="auto">
          <a:xfrm>
            <a:off x="9531350" y="4597400"/>
            <a:ext cx="381000" cy="381000"/>
          </a:xfrm>
          <a:prstGeom prst="ellipse">
            <a:avLst/>
          </a:prstGeom>
          <a:noFill/>
          <a:ln w="9525" algn="ctr">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chemeClr val="tx1"/>
                </a:solidFill>
                <a:latin typeface="Times New Roman" panose="02020603050405020304" pitchFamily="18" charset="0"/>
                <a:ea typeface="宋体" panose="02010600030101010101" pitchFamily="2" charset="-122"/>
              </a:rPr>
              <a:t>V</a:t>
            </a:r>
            <a:r>
              <a:rPr kumimoji="1" lang="en-US" altLang="zh-CN" b="1" baseline="-25000">
                <a:solidFill>
                  <a:schemeClr val="tx1"/>
                </a:solidFill>
                <a:latin typeface="Times New Roman" panose="02020603050405020304" pitchFamily="18" charset="0"/>
                <a:ea typeface="宋体" panose="02010600030101010101" pitchFamily="2" charset="-122"/>
              </a:rPr>
              <a:t>6</a:t>
            </a:r>
            <a:endParaRPr kumimoji="1" lang="en-US" altLang="zh-CN" b="1" baseline="-25000">
              <a:solidFill>
                <a:schemeClr val="tx1"/>
              </a:solidFill>
              <a:latin typeface="Times New Roman" panose="02020603050405020304" pitchFamily="18" charset="0"/>
              <a:ea typeface="宋体" panose="02010600030101010101" pitchFamily="2" charset="-122"/>
            </a:endParaRPr>
          </a:p>
        </p:txBody>
      </p:sp>
      <p:grpSp>
        <p:nvGrpSpPr>
          <p:cNvPr id="270475" name="Group 139"/>
          <p:cNvGrpSpPr/>
          <p:nvPr/>
        </p:nvGrpSpPr>
        <p:grpSpPr bwMode="auto">
          <a:xfrm>
            <a:off x="4427538" y="5805488"/>
            <a:ext cx="3946525" cy="522287"/>
            <a:chOff x="1829" y="3657"/>
            <a:chExt cx="2486" cy="329"/>
          </a:xfrm>
        </p:grpSpPr>
        <p:sp>
          <p:nvSpPr>
            <p:cNvPr id="270469" name="Text Box 133"/>
            <p:cNvSpPr txBox="1">
              <a:spLocks noChangeArrowheads="1"/>
            </p:cNvSpPr>
            <p:nvPr/>
          </p:nvSpPr>
          <p:spPr bwMode="auto">
            <a:xfrm>
              <a:off x="1829" y="3657"/>
              <a:ext cx="470" cy="329"/>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1"/>
                  </a:solidFill>
                  <a:ea typeface="宋体" panose="02010600030101010101" pitchFamily="2" charset="-122"/>
                </a:rPr>
                <a:t>V</a:t>
              </a:r>
              <a:r>
                <a:rPr kumimoji="1" lang="en-US" altLang="zh-CN" sz="2800" b="1" baseline="-25000">
                  <a:solidFill>
                    <a:schemeClr val="tx1"/>
                  </a:solidFill>
                  <a:ea typeface="宋体" panose="02010600030101010101" pitchFamily="2" charset="-122"/>
                </a:rPr>
                <a:t>6</a:t>
              </a:r>
              <a:r>
                <a:rPr kumimoji="1" lang="en-US" altLang="zh-CN" sz="2800" b="1">
                  <a:solidFill>
                    <a:schemeClr val="tx1"/>
                  </a:solidFill>
                  <a:ea typeface="宋体" panose="02010600030101010101" pitchFamily="2" charset="-122"/>
                </a:rPr>
                <a:t>, </a:t>
              </a:r>
              <a:endParaRPr kumimoji="1" lang="en-US" altLang="zh-CN" sz="2800" b="1">
                <a:solidFill>
                  <a:schemeClr val="tx1"/>
                </a:solidFill>
                <a:ea typeface="宋体" panose="02010600030101010101" pitchFamily="2" charset="-122"/>
              </a:endParaRPr>
            </a:p>
          </p:txBody>
        </p:sp>
        <p:sp>
          <p:nvSpPr>
            <p:cNvPr id="270470" name="Rectangle 134"/>
            <p:cNvSpPr>
              <a:spLocks noChangeArrowheads="1"/>
            </p:cNvSpPr>
            <p:nvPr/>
          </p:nvSpPr>
          <p:spPr bwMode="auto">
            <a:xfrm>
              <a:off x="2257" y="3657"/>
              <a:ext cx="470" cy="329"/>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1"/>
                  </a:solidFill>
                  <a:ea typeface="宋体" panose="02010600030101010101" pitchFamily="2" charset="-122"/>
                </a:rPr>
                <a:t>V</a:t>
              </a:r>
              <a:r>
                <a:rPr kumimoji="1" lang="en-US" altLang="zh-CN" sz="2800" b="1" baseline="-25000">
                  <a:solidFill>
                    <a:schemeClr val="tx1"/>
                  </a:solidFill>
                  <a:ea typeface="宋体" panose="02010600030101010101" pitchFamily="2" charset="-122"/>
                </a:rPr>
                <a:t>1</a:t>
              </a:r>
              <a:r>
                <a:rPr kumimoji="1" lang="en-US" altLang="zh-CN" sz="2800" b="1">
                  <a:solidFill>
                    <a:schemeClr val="tx1"/>
                  </a:solidFill>
                  <a:ea typeface="宋体" panose="02010600030101010101" pitchFamily="2" charset="-122"/>
                </a:rPr>
                <a:t>, </a:t>
              </a:r>
              <a:endParaRPr kumimoji="1" lang="en-US" altLang="zh-CN" sz="2800" b="1" baseline="-25000">
                <a:solidFill>
                  <a:schemeClr val="tx1"/>
                </a:solidFill>
                <a:ea typeface="宋体" panose="02010600030101010101" pitchFamily="2" charset="-122"/>
              </a:endParaRPr>
            </a:p>
          </p:txBody>
        </p:sp>
        <p:sp>
          <p:nvSpPr>
            <p:cNvPr id="270471" name="Rectangle 135"/>
            <p:cNvSpPr>
              <a:spLocks noChangeArrowheads="1"/>
            </p:cNvSpPr>
            <p:nvPr/>
          </p:nvSpPr>
          <p:spPr bwMode="auto">
            <a:xfrm>
              <a:off x="2685" y="3657"/>
              <a:ext cx="470" cy="329"/>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1"/>
                  </a:solidFill>
                  <a:ea typeface="宋体" panose="02010600030101010101" pitchFamily="2" charset="-122"/>
                </a:rPr>
                <a:t>V</a:t>
              </a:r>
              <a:r>
                <a:rPr kumimoji="1" lang="en-US" altLang="zh-CN" sz="2800" b="1" baseline="-25000">
                  <a:solidFill>
                    <a:schemeClr val="tx1"/>
                  </a:solidFill>
                  <a:ea typeface="宋体" panose="02010600030101010101" pitchFamily="2" charset="-122"/>
                </a:rPr>
                <a:t>4</a:t>
              </a:r>
              <a:r>
                <a:rPr kumimoji="1" lang="en-US" altLang="zh-CN" sz="2800" b="1">
                  <a:solidFill>
                    <a:schemeClr val="tx1"/>
                  </a:solidFill>
                  <a:ea typeface="宋体" panose="02010600030101010101" pitchFamily="2" charset="-122"/>
                </a:rPr>
                <a:t>, </a:t>
              </a:r>
              <a:endParaRPr kumimoji="1" lang="en-US" altLang="zh-CN" sz="2800" b="1" baseline="-25000">
                <a:solidFill>
                  <a:schemeClr val="tx1"/>
                </a:solidFill>
                <a:ea typeface="宋体" panose="02010600030101010101" pitchFamily="2" charset="-122"/>
              </a:endParaRPr>
            </a:p>
          </p:txBody>
        </p:sp>
        <p:sp>
          <p:nvSpPr>
            <p:cNvPr id="270472" name="Rectangle 136"/>
            <p:cNvSpPr>
              <a:spLocks noChangeArrowheads="1"/>
            </p:cNvSpPr>
            <p:nvPr/>
          </p:nvSpPr>
          <p:spPr bwMode="auto">
            <a:xfrm>
              <a:off x="3113" y="3657"/>
              <a:ext cx="470" cy="329"/>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1"/>
                  </a:solidFill>
                  <a:ea typeface="宋体" panose="02010600030101010101" pitchFamily="2" charset="-122"/>
                </a:rPr>
                <a:t>V</a:t>
              </a:r>
              <a:r>
                <a:rPr kumimoji="1" lang="en-US" altLang="zh-CN" sz="2800" b="1" baseline="-25000">
                  <a:solidFill>
                    <a:schemeClr val="tx1"/>
                  </a:solidFill>
                  <a:ea typeface="宋体" panose="02010600030101010101" pitchFamily="2" charset="-122"/>
                </a:rPr>
                <a:t>3</a:t>
              </a:r>
              <a:r>
                <a:rPr kumimoji="1" lang="en-US" altLang="zh-CN" sz="2800" b="1">
                  <a:solidFill>
                    <a:schemeClr val="tx1"/>
                  </a:solidFill>
                  <a:ea typeface="宋体" panose="02010600030101010101" pitchFamily="2" charset="-122"/>
                </a:rPr>
                <a:t>, </a:t>
              </a:r>
              <a:endParaRPr kumimoji="1" lang="en-US" altLang="zh-CN" sz="2800" b="1" baseline="-25000">
                <a:solidFill>
                  <a:schemeClr val="tx1"/>
                </a:solidFill>
                <a:ea typeface="宋体" panose="02010600030101010101" pitchFamily="2" charset="-122"/>
              </a:endParaRPr>
            </a:p>
          </p:txBody>
        </p:sp>
        <p:sp>
          <p:nvSpPr>
            <p:cNvPr id="270473" name="Rectangle 137"/>
            <p:cNvSpPr>
              <a:spLocks noChangeArrowheads="1"/>
            </p:cNvSpPr>
            <p:nvPr/>
          </p:nvSpPr>
          <p:spPr bwMode="auto">
            <a:xfrm>
              <a:off x="3541" y="3657"/>
              <a:ext cx="470" cy="329"/>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1"/>
                  </a:solidFill>
                  <a:ea typeface="宋体" panose="02010600030101010101" pitchFamily="2" charset="-122"/>
                </a:rPr>
                <a:t>V</a:t>
              </a:r>
              <a:r>
                <a:rPr kumimoji="1" lang="en-US" altLang="zh-CN" sz="2800" b="1" baseline="-25000">
                  <a:solidFill>
                    <a:schemeClr val="tx1"/>
                  </a:solidFill>
                  <a:ea typeface="宋体" panose="02010600030101010101" pitchFamily="2" charset="-122"/>
                </a:rPr>
                <a:t>2</a:t>
              </a:r>
              <a:r>
                <a:rPr kumimoji="1" lang="en-US" altLang="zh-CN" sz="2800" b="1">
                  <a:solidFill>
                    <a:schemeClr val="tx1"/>
                  </a:solidFill>
                  <a:ea typeface="宋体" panose="02010600030101010101" pitchFamily="2" charset="-122"/>
                </a:rPr>
                <a:t>, </a:t>
              </a:r>
              <a:endParaRPr kumimoji="1" lang="en-US" altLang="zh-CN" sz="2800" b="1" baseline="-25000">
                <a:solidFill>
                  <a:schemeClr val="tx1"/>
                </a:solidFill>
                <a:ea typeface="宋体" panose="02010600030101010101" pitchFamily="2" charset="-122"/>
              </a:endParaRPr>
            </a:p>
          </p:txBody>
        </p:sp>
        <p:sp>
          <p:nvSpPr>
            <p:cNvPr id="270474" name="Rectangle 138"/>
            <p:cNvSpPr>
              <a:spLocks noChangeArrowheads="1"/>
            </p:cNvSpPr>
            <p:nvPr/>
          </p:nvSpPr>
          <p:spPr bwMode="auto">
            <a:xfrm>
              <a:off x="3969" y="3657"/>
              <a:ext cx="346" cy="329"/>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1"/>
                  </a:solidFill>
                  <a:ea typeface="宋体" panose="02010600030101010101" pitchFamily="2" charset="-122"/>
                </a:rPr>
                <a:t>V</a:t>
              </a:r>
              <a:r>
                <a:rPr kumimoji="1" lang="en-US" altLang="zh-CN" sz="2800" b="1" baseline="-25000">
                  <a:solidFill>
                    <a:schemeClr val="tx1"/>
                  </a:solidFill>
                  <a:ea typeface="宋体" panose="02010600030101010101" pitchFamily="2" charset="-122"/>
                </a:rPr>
                <a:t>5</a:t>
              </a:r>
              <a:endParaRPr kumimoji="1" lang="en-US" altLang="zh-CN" sz="2800" b="1" baseline="-25000">
                <a:solidFill>
                  <a:schemeClr val="tx1"/>
                </a:solidFill>
                <a:ea typeface="宋体" panose="02010600030101010101" pitchFamily="2" charset="-122"/>
              </a:endParaRPr>
            </a:p>
          </p:txBody>
        </p:sp>
      </p:grpSp>
      <p:sp>
        <p:nvSpPr>
          <p:cNvPr id="270476" name="Rectangle 140"/>
          <p:cNvSpPr>
            <a:spLocks noChangeArrowheads="1"/>
          </p:cNvSpPr>
          <p:nvPr/>
        </p:nvSpPr>
        <p:spPr bwMode="auto">
          <a:xfrm>
            <a:off x="2424113" y="5300663"/>
            <a:ext cx="1459230" cy="39878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tx1"/>
                </a:solidFill>
              </a:rPr>
              <a:t>逆拓扑排序</a:t>
            </a:r>
            <a:endParaRPr lang="zh-CN" altLang="en-US" sz="2000" b="1">
              <a:solidFill>
                <a:schemeClr val="tx1"/>
              </a:solidFill>
            </a:endParaRPr>
          </a:p>
        </p:txBody>
      </p:sp>
      <p:sp>
        <p:nvSpPr>
          <p:cNvPr id="270477" name="Rectangle 141"/>
          <p:cNvSpPr>
            <a:spLocks noChangeArrowheads="1"/>
          </p:cNvSpPr>
          <p:nvPr/>
        </p:nvSpPr>
        <p:spPr bwMode="auto">
          <a:xfrm>
            <a:off x="2424113" y="5876925"/>
            <a:ext cx="1203960" cy="39878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tx1"/>
                </a:solidFill>
              </a:rPr>
              <a:t>拓扑排序</a:t>
            </a:r>
            <a:endParaRPr lang="zh-CN" altLang="en-US" sz="2000"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03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4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03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04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038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04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038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04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039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04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039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047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0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86" grpId="0" bldLvl="0" animBg="1"/>
      <p:bldP spid="270387" grpId="0" bldLvl="0" animBg="1"/>
      <p:bldP spid="270388" grpId="0" bldLvl="0" animBg="1"/>
      <p:bldP spid="270389" grpId="0" bldLvl="0" animBg="1"/>
      <p:bldP spid="270390" grpId="0" bldLvl="0" animBg="1"/>
      <p:bldP spid="270391" grpId="0" bldLvl="0" animBg="1"/>
      <p:bldP spid="270465" grpId="0" bldLvl="0" animBg="1"/>
      <p:bldP spid="270477"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9501" name="Text Box 61"/>
          <p:cNvSpPr txBox="1">
            <a:spLocks noChangeArrowheads="1"/>
          </p:cNvSpPr>
          <p:nvPr/>
        </p:nvSpPr>
        <p:spPr bwMode="auto">
          <a:xfrm>
            <a:off x="1733550" y="236538"/>
            <a:ext cx="2960688" cy="521970"/>
          </a:xfrm>
          <a:prstGeom prst="rect">
            <a:avLst/>
          </a:prstGeom>
          <a:solidFill>
            <a:srgbClr val="FFFFCC"/>
          </a:solidFill>
          <a:ln w="9525">
            <a:solidFill>
              <a:srgbClr val="3333FF"/>
            </a:solidFill>
            <a:miter lim="800000"/>
          </a:ln>
          <a:effectLst>
            <a:outerShdw dist="107763" dir="2700000" algn="ctr" rotWithShape="0">
              <a:srgbClr val="808080">
                <a:alpha val="50000"/>
              </a:srgbClr>
            </a:outerShdw>
          </a:effectLst>
        </p:spPr>
        <p:txBody>
          <a:bodyPr>
            <a:spAutoFit/>
          </a:bodyPr>
          <a:lstStyle/>
          <a:p>
            <a:r>
              <a:rPr kumimoji="1" lang="zh-CN" altLang="en-US" sz="2800" b="1">
                <a:solidFill>
                  <a:schemeClr val="accent1"/>
                </a:solidFill>
                <a:effectLst>
                  <a:outerShdw blurRad="38100" dist="38100" dir="2700000" algn="tl">
                    <a:srgbClr val="000000"/>
                  </a:outerShdw>
                </a:effectLst>
                <a:latin typeface="Times New Roman" panose="02020603050405020304" pitchFamily="18" charset="0"/>
                <a:ea typeface="仿宋_GB2312" panose="02010609030101010101" pitchFamily="49" charset="-122"/>
              </a:rPr>
              <a:t>拓扑排序的实现</a:t>
            </a:r>
            <a:endParaRPr kumimoji="1" lang="zh-CN" altLang="en-US" sz="2800" b="1">
              <a:solidFill>
                <a:schemeClr val="accent1"/>
              </a:solidFill>
              <a:effectLst>
                <a:outerShdw blurRad="38100" dist="38100" dir="2700000" algn="tl">
                  <a:srgbClr val="000000"/>
                </a:outerShdw>
              </a:effectLst>
              <a:latin typeface="Times New Roman" panose="02020603050405020304" pitchFamily="18" charset="0"/>
              <a:ea typeface="仿宋_GB2312" panose="02010609030101010101" pitchFamily="49" charset="-122"/>
            </a:endParaRPr>
          </a:p>
        </p:txBody>
      </p:sp>
      <p:graphicFrame>
        <p:nvGraphicFramePr>
          <p:cNvPr id="189502" name="Object 62"/>
          <p:cNvGraphicFramePr>
            <a:graphicFrameLocks noChangeAspect="1"/>
          </p:cNvGraphicFramePr>
          <p:nvPr>
            <p:custDataLst>
              <p:tags r:id="rId1"/>
            </p:custDataLst>
          </p:nvPr>
        </p:nvGraphicFramePr>
        <p:xfrm>
          <a:off x="1733550" y="908050"/>
          <a:ext cx="8724900" cy="3162300"/>
        </p:xfrm>
        <a:graphic>
          <a:graphicData uri="http://schemas.openxmlformats.org/presentationml/2006/ole">
            <mc:AlternateContent xmlns:mc="http://schemas.openxmlformats.org/markup-compatibility/2006">
              <mc:Choice xmlns:v="urn:schemas-microsoft-com:vml" Requires="v">
                <p:oleObj spid="_x0000_s220343" name="Image" r:id="rId2" imgW="11633200" imgH="4216400" progId="Photoshop.Image.6">
                  <p:embed/>
                </p:oleObj>
              </mc:Choice>
              <mc:Fallback>
                <p:oleObj name="Image" r:id="rId2" imgW="11633200" imgH="4216400" progId="Photoshop.Image.6">
                  <p:embed/>
                  <p:pic>
                    <p:nvPicPr>
                      <p:cNvPr id="0" name="Object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550" y="908050"/>
                        <a:ext cx="8724900" cy="3162300"/>
                      </a:xfrm>
                      <a:prstGeom prst="rect">
                        <a:avLst/>
                      </a:prstGeom>
                      <a:noFill/>
                      <a:ln w="9525">
                        <a:solidFill>
                          <a:schemeClr val="lt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grpSp>
        <p:nvGrpSpPr>
          <p:cNvPr id="189503" name="Group 63"/>
          <p:cNvGrpSpPr/>
          <p:nvPr/>
        </p:nvGrpSpPr>
        <p:grpSpPr bwMode="auto">
          <a:xfrm>
            <a:off x="1889125" y="4221163"/>
            <a:ext cx="5935663" cy="2359024"/>
            <a:chOff x="748" y="2115"/>
            <a:chExt cx="3739" cy="1486"/>
          </a:xfrm>
        </p:grpSpPr>
        <p:sp>
          <p:nvSpPr>
            <p:cNvPr id="189504" name="Rectangle 64"/>
            <p:cNvSpPr>
              <a:spLocks noChangeArrowheads="1"/>
            </p:cNvSpPr>
            <p:nvPr>
              <p:custDataLst>
                <p:tags r:id="rId4"/>
              </p:custDataLst>
            </p:nvPr>
          </p:nvSpPr>
          <p:spPr bwMode="auto">
            <a:xfrm>
              <a:off x="969" y="2160"/>
              <a:ext cx="319" cy="1392"/>
            </a:xfrm>
            <a:prstGeom prst="rect">
              <a:avLst/>
            </a:prstGeom>
            <a:solidFill>
              <a:srgbClr val="BBE0E3"/>
            </a:solidFill>
            <a:ln w="38100">
              <a:solidFill>
                <a:srgbClr val="008080"/>
              </a:solidFill>
              <a:miter lim="800000"/>
            </a:ln>
          </p:spPr>
          <p:txBody>
            <a:bodyPr wrap="none" anchor="ctr"/>
            <a:lstStyle/>
            <a:p>
              <a:pPr algn="ctr"/>
              <a:endParaRPr kumimoji="1" lang="zh-CN" altLang="zh-CN" sz="2400">
                <a:solidFill>
                  <a:schemeClr val="dk1"/>
                </a:solidFill>
                <a:latin typeface="Times New Roman" panose="02020603050405020304" pitchFamily="18" charset="0"/>
                <a:ea typeface="宋体" panose="02010600030101010101" pitchFamily="2" charset="-122"/>
              </a:endParaRPr>
            </a:p>
          </p:txBody>
        </p:sp>
        <p:sp>
          <p:nvSpPr>
            <p:cNvPr id="189505" name="Rectangle 65"/>
            <p:cNvSpPr>
              <a:spLocks noChangeArrowheads="1"/>
            </p:cNvSpPr>
            <p:nvPr/>
          </p:nvSpPr>
          <p:spPr bwMode="auto">
            <a:xfrm>
              <a:off x="1360" y="2160"/>
              <a:ext cx="639" cy="1392"/>
            </a:xfrm>
            <a:prstGeom prst="rect">
              <a:avLst/>
            </a:prstGeom>
            <a:solidFill>
              <a:srgbClr val="BBE0E3"/>
            </a:solidFill>
            <a:ln w="38100">
              <a:solidFill>
                <a:srgbClr val="008080"/>
              </a:solidFill>
              <a:miter lim="800000"/>
            </a:ln>
          </p:spPr>
          <p:txBody>
            <a:bodyPr wrap="none" anchor="ctr"/>
            <a:lstStyle/>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 C</a:t>
              </a:r>
              <a:r>
                <a:rPr kumimoji="1" lang="en-US" altLang="zh-CN" b="1" baseline="-25000">
                  <a:solidFill>
                    <a:srgbClr val="000000"/>
                  </a:solidFill>
                  <a:latin typeface="Times New Roman" panose="02020603050405020304" pitchFamily="18" charset="0"/>
                  <a:ea typeface="宋体" panose="02010600030101010101" pitchFamily="2" charset="-122"/>
                </a:rPr>
                <a:t>0</a:t>
              </a:r>
              <a:endParaRPr kumimoji="1" lang="en-US" altLang="zh-CN" b="1" baseline="-25000">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 C</a:t>
              </a:r>
              <a:r>
                <a:rPr kumimoji="1" lang="en-US" altLang="zh-CN" b="1" baseline="-25000">
                  <a:solidFill>
                    <a:srgbClr val="000000"/>
                  </a:solidFill>
                  <a:latin typeface="Times New Roman" panose="02020603050405020304" pitchFamily="18" charset="0"/>
                  <a:ea typeface="宋体" panose="02010600030101010101" pitchFamily="2" charset="-122"/>
                </a:rPr>
                <a:t>1</a:t>
              </a:r>
              <a:endParaRPr kumimoji="1" lang="en-US" altLang="zh-CN" b="1" baseline="-25000">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 C</a:t>
              </a:r>
              <a:r>
                <a:rPr kumimoji="1" lang="en-US" altLang="zh-CN" b="1" baseline="-25000">
                  <a:solidFill>
                    <a:srgbClr val="000000"/>
                  </a:solidFill>
                  <a:latin typeface="Times New Roman" panose="02020603050405020304" pitchFamily="18" charset="0"/>
                  <a:ea typeface="宋体" panose="02010600030101010101" pitchFamily="2" charset="-122"/>
                </a:rPr>
                <a:t>2</a:t>
              </a:r>
              <a:endParaRPr kumimoji="1" lang="en-US" altLang="zh-CN" b="1" baseline="-25000">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 C</a:t>
              </a:r>
              <a:r>
                <a:rPr kumimoji="1" lang="en-US" altLang="zh-CN" b="1" baseline="-25000">
                  <a:solidFill>
                    <a:srgbClr val="000000"/>
                  </a:solidFill>
                  <a:latin typeface="Times New Roman" panose="02020603050405020304" pitchFamily="18" charset="0"/>
                  <a:ea typeface="宋体" panose="02010600030101010101" pitchFamily="2" charset="-122"/>
                </a:rPr>
                <a:t>3</a:t>
              </a:r>
              <a:r>
                <a:rPr kumimoji="1" lang="en-US" altLang="zh-CN" b="1">
                  <a:solidFill>
                    <a:srgbClr val="000000"/>
                  </a:solidFill>
                  <a:latin typeface="Times New Roman" panose="02020603050405020304" pitchFamily="18" charset="0"/>
                  <a:ea typeface="宋体" panose="02010600030101010101" pitchFamily="2" charset="-122"/>
                </a:rPr>
                <a:t>      0</a:t>
              </a:r>
              <a:endParaRPr kumimoji="1" lang="en-US" altLang="zh-CN" b="1">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 C</a:t>
              </a:r>
              <a:r>
                <a:rPr kumimoji="1" lang="en-US" altLang="zh-CN" b="1" baseline="-25000">
                  <a:solidFill>
                    <a:srgbClr val="000000"/>
                  </a:solidFill>
                  <a:latin typeface="Times New Roman" panose="02020603050405020304" pitchFamily="18" charset="0"/>
                  <a:ea typeface="宋体" panose="02010600030101010101" pitchFamily="2" charset="-122"/>
                </a:rPr>
                <a:t>4</a:t>
              </a:r>
              <a:endParaRPr kumimoji="1" lang="en-US" altLang="zh-CN" b="1" baseline="-25000">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 C</a:t>
              </a:r>
              <a:r>
                <a:rPr kumimoji="1" lang="en-US" altLang="zh-CN" b="1" baseline="-25000">
                  <a:solidFill>
                    <a:srgbClr val="000000"/>
                  </a:solidFill>
                  <a:latin typeface="Times New Roman" panose="02020603050405020304" pitchFamily="18" charset="0"/>
                  <a:ea typeface="宋体" panose="02010600030101010101" pitchFamily="2" charset="-122"/>
                </a:rPr>
                <a:t>5</a:t>
              </a:r>
              <a:r>
                <a:rPr kumimoji="1" lang="en-US" altLang="zh-CN" b="1">
                  <a:solidFill>
                    <a:srgbClr val="000000"/>
                  </a:solidFill>
                  <a:latin typeface="Times New Roman" panose="02020603050405020304" pitchFamily="18" charset="0"/>
                  <a:ea typeface="宋体" panose="02010600030101010101" pitchFamily="2" charset="-122"/>
                </a:rPr>
                <a:t>      0</a:t>
              </a:r>
              <a:endParaRPr kumimoji="1" lang="en-US" altLang="zh-CN" sz="1600" b="1">
                <a:solidFill>
                  <a:srgbClr val="000000"/>
                </a:solidFill>
                <a:latin typeface="Times New Roman" panose="02020603050405020304" pitchFamily="18" charset="0"/>
                <a:ea typeface="宋体" panose="02010600030101010101" pitchFamily="2" charset="-122"/>
              </a:endParaRPr>
            </a:p>
          </p:txBody>
        </p:sp>
        <p:sp>
          <p:nvSpPr>
            <p:cNvPr id="189506" name="Text Box 66"/>
            <p:cNvSpPr txBox="1">
              <a:spLocks noChangeArrowheads="1"/>
            </p:cNvSpPr>
            <p:nvPr/>
          </p:nvSpPr>
          <p:spPr bwMode="auto">
            <a:xfrm>
              <a:off x="748" y="2115"/>
              <a:ext cx="187" cy="148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0</a:t>
              </a:r>
              <a:endParaRPr kumimoji="1" lang="en-US" altLang="zh-CN" b="1">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1</a:t>
              </a:r>
              <a:endParaRPr kumimoji="1" lang="en-US" altLang="zh-CN" b="1">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2</a:t>
              </a:r>
              <a:endParaRPr kumimoji="1" lang="en-US" altLang="zh-CN" b="1">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3</a:t>
              </a:r>
              <a:endParaRPr kumimoji="1" lang="en-US" altLang="zh-CN" b="1">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4</a:t>
              </a:r>
              <a:endParaRPr kumimoji="1" lang="en-US" altLang="zh-CN" b="1">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5</a:t>
              </a:r>
              <a:endParaRPr kumimoji="1" lang="en-US" altLang="zh-CN" sz="1600" b="1">
                <a:solidFill>
                  <a:srgbClr val="000000"/>
                </a:solidFill>
                <a:latin typeface="Times New Roman" panose="02020603050405020304" pitchFamily="18" charset="0"/>
                <a:ea typeface="宋体" panose="02010600030101010101" pitchFamily="2" charset="-122"/>
              </a:endParaRPr>
            </a:p>
          </p:txBody>
        </p:sp>
        <p:sp>
          <p:nvSpPr>
            <p:cNvPr id="189507" name="Text Box 67"/>
            <p:cNvSpPr txBox="1">
              <a:spLocks noChangeArrowheads="1"/>
            </p:cNvSpPr>
            <p:nvPr/>
          </p:nvSpPr>
          <p:spPr bwMode="auto">
            <a:xfrm>
              <a:off x="1049" y="2115"/>
              <a:ext cx="187" cy="148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1</a:t>
              </a:r>
              <a:endParaRPr kumimoji="1" lang="en-US" altLang="zh-CN" b="1">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3</a:t>
              </a:r>
              <a:endParaRPr kumimoji="1" lang="en-US" altLang="zh-CN" b="1">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0</a:t>
              </a:r>
              <a:endParaRPr kumimoji="1" lang="en-US" altLang="zh-CN" b="1">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1</a:t>
              </a:r>
              <a:endParaRPr kumimoji="1" lang="en-US" altLang="zh-CN" b="1">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0</a:t>
              </a:r>
              <a:endParaRPr kumimoji="1" lang="en-US" altLang="zh-CN" b="1">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3</a:t>
              </a:r>
              <a:endParaRPr kumimoji="1" lang="en-US" altLang="zh-CN" sz="1600" b="1">
                <a:solidFill>
                  <a:srgbClr val="000000"/>
                </a:solidFill>
                <a:latin typeface="Times New Roman" panose="02020603050405020304" pitchFamily="18" charset="0"/>
                <a:ea typeface="宋体" panose="02010600030101010101" pitchFamily="2" charset="-122"/>
              </a:endParaRPr>
            </a:p>
          </p:txBody>
        </p:sp>
        <p:sp>
          <p:nvSpPr>
            <p:cNvPr id="189508" name="Line 68"/>
            <p:cNvSpPr>
              <a:spLocks noChangeShapeType="1"/>
            </p:cNvSpPr>
            <p:nvPr>
              <p:custDataLst>
                <p:tags r:id="rId5"/>
              </p:custDataLst>
            </p:nvPr>
          </p:nvSpPr>
          <p:spPr bwMode="auto">
            <a:xfrm>
              <a:off x="969" y="2392"/>
              <a:ext cx="31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09" name="Line 69"/>
            <p:cNvSpPr>
              <a:spLocks noChangeShapeType="1"/>
            </p:cNvSpPr>
            <p:nvPr>
              <p:custDataLst>
                <p:tags r:id="rId6"/>
              </p:custDataLst>
            </p:nvPr>
          </p:nvSpPr>
          <p:spPr bwMode="auto">
            <a:xfrm>
              <a:off x="969" y="2624"/>
              <a:ext cx="31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10" name="Line 70"/>
            <p:cNvSpPr>
              <a:spLocks noChangeShapeType="1"/>
            </p:cNvSpPr>
            <p:nvPr>
              <p:custDataLst>
                <p:tags r:id="rId7"/>
              </p:custDataLst>
            </p:nvPr>
          </p:nvSpPr>
          <p:spPr bwMode="auto">
            <a:xfrm>
              <a:off x="969" y="2856"/>
              <a:ext cx="31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11" name="Line 71"/>
            <p:cNvSpPr>
              <a:spLocks noChangeShapeType="1"/>
            </p:cNvSpPr>
            <p:nvPr>
              <p:custDataLst>
                <p:tags r:id="rId8"/>
              </p:custDataLst>
            </p:nvPr>
          </p:nvSpPr>
          <p:spPr bwMode="auto">
            <a:xfrm>
              <a:off x="969" y="3088"/>
              <a:ext cx="31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12" name="Line 72"/>
            <p:cNvSpPr>
              <a:spLocks noChangeShapeType="1"/>
            </p:cNvSpPr>
            <p:nvPr>
              <p:custDataLst>
                <p:tags r:id="rId9"/>
              </p:custDataLst>
            </p:nvPr>
          </p:nvSpPr>
          <p:spPr bwMode="auto">
            <a:xfrm>
              <a:off x="969" y="3320"/>
              <a:ext cx="31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13" name="Line 73"/>
            <p:cNvSpPr>
              <a:spLocks noChangeShapeType="1"/>
            </p:cNvSpPr>
            <p:nvPr>
              <p:custDataLst>
                <p:tags r:id="rId10"/>
              </p:custDataLst>
            </p:nvPr>
          </p:nvSpPr>
          <p:spPr bwMode="auto">
            <a:xfrm>
              <a:off x="1360" y="2392"/>
              <a:ext cx="63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14" name="Line 74"/>
            <p:cNvSpPr>
              <a:spLocks noChangeShapeType="1"/>
            </p:cNvSpPr>
            <p:nvPr>
              <p:custDataLst>
                <p:tags r:id="rId11"/>
              </p:custDataLst>
            </p:nvPr>
          </p:nvSpPr>
          <p:spPr bwMode="auto">
            <a:xfrm>
              <a:off x="1360" y="2624"/>
              <a:ext cx="63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15" name="Line 75"/>
            <p:cNvSpPr>
              <a:spLocks noChangeShapeType="1"/>
            </p:cNvSpPr>
            <p:nvPr>
              <p:custDataLst>
                <p:tags r:id="rId12"/>
              </p:custDataLst>
            </p:nvPr>
          </p:nvSpPr>
          <p:spPr bwMode="auto">
            <a:xfrm>
              <a:off x="1360" y="2856"/>
              <a:ext cx="63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16" name="Line 76"/>
            <p:cNvSpPr>
              <a:spLocks noChangeShapeType="1"/>
            </p:cNvSpPr>
            <p:nvPr>
              <p:custDataLst>
                <p:tags r:id="rId13"/>
              </p:custDataLst>
            </p:nvPr>
          </p:nvSpPr>
          <p:spPr bwMode="auto">
            <a:xfrm>
              <a:off x="1360" y="3088"/>
              <a:ext cx="63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17" name="Line 77"/>
            <p:cNvSpPr>
              <a:spLocks noChangeShapeType="1"/>
            </p:cNvSpPr>
            <p:nvPr>
              <p:custDataLst>
                <p:tags r:id="rId14"/>
              </p:custDataLst>
            </p:nvPr>
          </p:nvSpPr>
          <p:spPr bwMode="auto">
            <a:xfrm>
              <a:off x="1360" y="3320"/>
              <a:ext cx="63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18" name="Line 78"/>
            <p:cNvSpPr>
              <a:spLocks noChangeShapeType="1"/>
            </p:cNvSpPr>
            <p:nvPr>
              <p:custDataLst>
                <p:tags r:id="rId15"/>
              </p:custDataLst>
            </p:nvPr>
          </p:nvSpPr>
          <p:spPr bwMode="auto">
            <a:xfrm>
              <a:off x="1750" y="2160"/>
              <a:ext cx="0" cy="1392"/>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19" name="Rectangle 79"/>
            <p:cNvSpPr>
              <a:spLocks noChangeArrowheads="1"/>
            </p:cNvSpPr>
            <p:nvPr/>
          </p:nvSpPr>
          <p:spPr bwMode="auto">
            <a:xfrm>
              <a:off x="2284" y="2189"/>
              <a:ext cx="568" cy="174"/>
            </a:xfrm>
            <a:prstGeom prst="rect">
              <a:avLst/>
            </a:prstGeom>
            <a:solidFill>
              <a:srgbClr val="BBE0E3"/>
            </a:solidFill>
            <a:ln w="38100">
              <a:solidFill>
                <a:srgbClr val="000000"/>
              </a:solidFill>
              <a:miter lim="800000"/>
            </a:ln>
          </p:spPr>
          <p:txBody>
            <a:bodyPr wrap="none" anchor="ctr"/>
            <a:lstStyle/>
            <a:p>
              <a:r>
                <a:rPr kumimoji="1" lang="en-US" altLang="zh-CN" sz="2000" b="1">
                  <a:solidFill>
                    <a:srgbClr val="000000"/>
                  </a:solidFill>
                  <a:latin typeface="Times New Roman" panose="02020603050405020304" pitchFamily="18" charset="0"/>
                  <a:ea typeface="宋体" panose="02010600030101010101" pitchFamily="2" charset="-122"/>
                </a:rPr>
                <a:t>  1</a:t>
              </a:r>
              <a:endParaRPr kumimoji="1" lang="en-US" altLang="zh-CN" sz="2000" b="1">
                <a:solidFill>
                  <a:srgbClr val="000000"/>
                </a:solidFill>
                <a:latin typeface="Times New Roman" panose="02020603050405020304" pitchFamily="18" charset="0"/>
                <a:ea typeface="宋体" panose="02010600030101010101" pitchFamily="2" charset="-122"/>
              </a:endParaRPr>
            </a:p>
          </p:txBody>
        </p:sp>
        <p:sp>
          <p:nvSpPr>
            <p:cNvPr id="189520" name="Line 80"/>
            <p:cNvSpPr>
              <a:spLocks noChangeShapeType="1"/>
            </p:cNvSpPr>
            <p:nvPr>
              <p:custDataLst>
                <p:tags r:id="rId16"/>
              </p:custDataLst>
            </p:nvPr>
          </p:nvSpPr>
          <p:spPr bwMode="auto">
            <a:xfrm>
              <a:off x="2603" y="2189"/>
              <a:ext cx="0" cy="17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21" name="Line 81"/>
            <p:cNvSpPr>
              <a:spLocks noChangeShapeType="1"/>
            </p:cNvSpPr>
            <p:nvPr>
              <p:custDataLst>
                <p:tags r:id="rId17"/>
              </p:custDataLst>
            </p:nvPr>
          </p:nvSpPr>
          <p:spPr bwMode="auto">
            <a:xfrm>
              <a:off x="1893" y="2276"/>
              <a:ext cx="35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22" name="Line 82"/>
            <p:cNvSpPr>
              <a:spLocks noChangeShapeType="1"/>
            </p:cNvSpPr>
            <p:nvPr>
              <p:custDataLst>
                <p:tags r:id="rId18"/>
              </p:custDataLst>
            </p:nvPr>
          </p:nvSpPr>
          <p:spPr bwMode="auto">
            <a:xfrm>
              <a:off x="2710" y="2276"/>
              <a:ext cx="35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23" name="Rectangle 83"/>
            <p:cNvSpPr>
              <a:spLocks noChangeArrowheads="1"/>
            </p:cNvSpPr>
            <p:nvPr/>
          </p:nvSpPr>
          <p:spPr bwMode="auto">
            <a:xfrm>
              <a:off x="3101" y="2189"/>
              <a:ext cx="569" cy="174"/>
            </a:xfrm>
            <a:prstGeom prst="rect">
              <a:avLst/>
            </a:prstGeom>
            <a:solidFill>
              <a:srgbClr val="BBE0E3"/>
            </a:solidFill>
            <a:ln w="38100">
              <a:solidFill>
                <a:srgbClr val="000000"/>
              </a:solidFill>
              <a:miter lim="800000"/>
            </a:ln>
          </p:spPr>
          <p:txBody>
            <a:bodyPr wrap="none" anchor="ctr"/>
            <a:lstStyle/>
            <a:p>
              <a:r>
                <a:rPr kumimoji="1" lang="en-US" altLang="zh-CN" sz="2000" b="1">
                  <a:solidFill>
                    <a:srgbClr val="000000"/>
                  </a:solidFill>
                  <a:latin typeface="Times New Roman" panose="02020603050405020304" pitchFamily="18" charset="0"/>
                  <a:ea typeface="宋体" panose="02010600030101010101" pitchFamily="2" charset="-122"/>
                </a:rPr>
                <a:t>  3    0</a:t>
              </a:r>
              <a:endParaRPr kumimoji="1" lang="en-US" altLang="zh-CN" sz="2000" b="1">
                <a:solidFill>
                  <a:srgbClr val="000000"/>
                </a:solidFill>
                <a:latin typeface="Times New Roman" panose="02020603050405020304" pitchFamily="18" charset="0"/>
                <a:ea typeface="宋体" panose="02010600030101010101" pitchFamily="2" charset="-122"/>
              </a:endParaRPr>
            </a:p>
          </p:txBody>
        </p:sp>
        <p:sp>
          <p:nvSpPr>
            <p:cNvPr id="189524" name="Line 84"/>
            <p:cNvSpPr>
              <a:spLocks noChangeShapeType="1"/>
            </p:cNvSpPr>
            <p:nvPr>
              <p:custDataLst>
                <p:tags r:id="rId19"/>
              </p:custDataLst>
            </p:nvPr>
          </p:nvSpPr>
          <p:spPr bwMode="auto">
            <a:xfrm>
              <a:off x="3421" y="2189"/>
              <a:ext cx="0" cy="17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25" name="Line 85"/>
            <p:cNvSpPr>
              <a:spLocks noChangeShapeType="1"/>
            </p:cNvSpPr>
            <p:nvPr>
              <p:custDataLst>
                <p:tags r:id="rId20"/>
              </p:custDataLst>
            </p:nvPr>
          </p:nvSpPr>
          <p:spPr bwMode="auto">
            <a:xfrm>
              <a:off x="1893" y="2508"/>
              <a:ext cx="35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26" name="Rectangle 86"/>
            <p:cNvSpPr>
              <a:spLocks noChangeArrowheads="1"/>
            </p:cNvSpPr>
            <p:nvPr/>
          </p:nvSpPr>
          <p:spPr bwMode="auto">
            <a:xfrm>
              <a:off x="2284" y="2421"/>
              <a:ext cx="568" cy="174"/>
            </a:xfrm>
            <a:prstGeom prst="rect">
              <a:avLst/>
            </a:prstGeom>
            <a:solidFill>
              <a:srgbClr val="BBE0E3"/>
            </a:solidFill>
            <a:ln w="38100">
              <a:solidFill>
                <a:srgbClr val="000000"/>
              </a:solidFill>
              <a:miter lim="800000"/>
            </a:ln>
          </p:spPr>
          <p:txBody>
            <a:bodyPr wrap="none" anchor="ctr"/>
            <a:lstStyle/>
            <a:p>
              <a:r>
                <a:rPr kumimoji="1" lang="en-US" altLang="zh-CN" sz="2000" b="1">
                  <a:solidFill>
                    <a:srgbClr val="000000"/>
                  </a:solidFill>
                  <a:latin typeface="Times New Roman" panose="02020603050405020304" pitchFamily="18" charset="0"/>
                  <a:ea typeface="宋体" panose="02010600030101010101" pitchFamily="2" charset="-122"/>
                </a:rPr>
                <a:t>  5</a:t>
              </a:r>
              <a:endParaRPr kumimoji="1" lang="en-US" altLang="zh-CN" sz="2000" b="1">
                <a:solidFill>
                  <a:srgbClr val="000000"/>
                </a:solidFill>
                <a:latin typeface="Times New Roman" panose="02020603050405020304" pitchFamily="18" charset="0"/>
                <a:ea typeface="宋体" panose="02010600030101010101" pitchFamily="2" charset="-122"/>
              </a:endParaRPr>
            </a:p>
          </p:txBody>
        </p:sp>
        <p:sp>
          <p:nvSpPr>
            <p:cNvPr id="189527" name="Line 87"/>
            <p:cNvSpPr>
              <a:spLocks noChangeShapeType="1"/>
            </p:cNvSpPr>
            <p:nvPr>
              <p:custDataLst>
                <p:tags r:id="rId21"/>
              </p:custDataLst>
            </p:nvPr>
          </p:nvSpPr>
          <p:spPr bwMode="auto">
            <a:xfrm>
              <a:off x="2603" y="2421"/>
              <a:ext cx="0" cy="17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28" name="Line 88"/>
            <p:cNvSpPr>
              <a:spLocks noChangeShapeType="1"/>
            </p:cNvSpPr>
            <p:nvPr>
              <p:custDataLst>
                <p:tags r:id="rId22"/>
              </p:custDataLst>
            </p:nvPr>
          </p:nvSpPr>
          <p:spPr bwMode="auto">
            <a:xfrm>
              <a:off x="1893" y="2740"/>
              <a:ext cx="35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29" name="Line 89"/>
            <p:cNvSpPr>
              <a:spLocks noChangeShapeType="1"/>
            </p:cNvSpPr>
            <p:nvPr>
              <p:custDataLst>
                <p:tags r:id="rId23"/>
              </p:custDataLst>
            </p:nvPr>
          </p:nvSpPr>
          <p:spPr bwMode="auto">
            <a:xfrm>
              <a:off x="1893" y="3204"/>
              <a:ext cx="35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30" name="Rectangle 90"/>
            <p:cNvSpPr>
              <a:spLocks noChangeArrowheads="1"/>
            </p:cNvSpPr>
            <p:nvPr/>
          </p:nvSpPr>
          <p:spPr bwMode="auto">
            <a:xfrm>
              <a:off x="2284" y="2653"/>
              <a:ext cx="568" cy="174"/>
            </a:xfrm>
            <a:prstGeom prst="rect">
              <a:avLst/>
            </a:prstGeom>
            <a:solidFill>
              <a:srgbClr val="BBE0E3"/>
            </a:solidFill>
            <a:ln w="38100">
              <a:solidFill>
                <a:srgbClr val="000000"/>
              </a:solidFill>
              <a:miter lim="800000"/>
            </a:ln>
          </p:spPr>
          <p:txBody>
            <a:bodyPr wrap="none" anchor="ctr"/>
            <a:lstStyle/>
            <a:p>
              <a:r>
                <a:rPr kumimoji="1" lang="en-US" altLang="zh-CN" sz="2000" b="1">
                  <a:solidFill>
                    <a:srgbClr val="000000"/>
                  </a:solidFill>
                  <a:latin typeface="Times New Roman" panose="02020603050405020304" pitchFamily="18" charset="0"/>
                  <a:ea typeface="宋体" panose="02010600030101010101" pitchFamily="2" charset="-122"/>
                </a:rPr>
                <a:t>  1</a:t>
              </a:r>
              <a:endParaRPr kumimoji="1" lang="en-US" altLang="zh-CN" sz="2000" b="1">
                <a:solidFill>
                  <a:srgbClr val="000000"/>
                </a:solidFill>
                <a:latin typeface="Times New Roman" panose="02020603050405020304" pitchFamily="18" charset="0"/>
                <a:ea typeface="宋体" panose="02010600030101010101" pitchFamily="2" charset="-122"/>
              </a:endParaRPr>
            </a:p>
          </p:txBody>
        </p:sp>
        <p:sp>
          <p:nvSpPr>
            <p:cNvPr id="189531" name="Rectangle 91"/>
            <p:cNvSpPr>
              <a:spLocks noChangeArrowheads="1"/>
            </p:cNvSpPr>
            <p:nvPr/>
          </p:nvSpPr>
          <p:spPr bwMode="auto">
            <a:xfrm>
              <a:off x="3101" y="2653"/>
              <a:ext cx="569" cy="174"/>
            </a:xfrm>
            <a:prstGeom prst="rect">
              <a:avLst/>
            </a:prstGeom>
            <a:solidFill>
              <a:srgbClr val="BBE0E3"/>
            </a:solidFill>
            <a:ln w="38100">
              <a:solidFill>
                <a:srgbClr val="000000"/>
              </a:solidFill>
              <a:miter lim="800000"/>
            </a:ln>
          </p:spPr>
          <p:txBody>
            <a:bodyPr wrap="none" anchor="ctr"/>
            <a:lstStyle/>
            <a:p>
              <a:r>
                <a:rPr kumimoji="1" lang="en-US" altLang="zh-CN" sz="2000" b="1">
                  <a:solidFill>
                    <a:srgbClr val="000000"/>
                  </a:solidFill>
                  <a:latin typeface="Times New Roman" panose="02020603050405020304" pitchFamily="18" charset="0"/>
                  <a:ea typeface="宋体" panose="02010600030101010101" pitchFamily="2" charset="-122"/>
                </a:rPr>
                <a:t>  5    0</a:t>
              </a:r>
              <a:endParaRPr kumimoji="1" lang="en-US" altLang="zh-CN" sz="2000" b="1">
                <a:solidFill>
                  <a:srgbClr val="000000"/>
                </a:solidFill>
                <a:latin typeface="Times New Roman" panose="02020603050405020304" pitchFamily="18" charset="0"/>
                <a:ea typeface="宋体" panose="02010600030101010101" pitchFamily="2" charset="-122"/>
              </a:endParaRPr>
            </a:p>
          </p:txBody>
        </p:sp>
        <p:sp>
          <p:nvSpPr>
            <p:cNvPr id="189532" name="Line 92"/>
            <p:cNvSpPr>
              <a:spLocks noChangeShapeType="1"/>
            </p:cNvSpPr>
            <p:nvPr>
              <p:custDataLst>
                <p:tags r:id="rId24"/>
              </p:custDataLst>
            </p:nvPr>
          </p:nvSpPr>
          <p:spPr bwMode="auto">
            <a:xfrm>
              <a:off x="2603" y="2653"/>
              <a:ext cx="0" cy="17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33" name="Line 93"/>
            <p:cNvSpPr>
              <a:spLocks noChangeShapeType="1"/>
            </p:cNvSpPr>
            <p:nvPr>
              <p:custDataLst>
                <p:tags r:id="rId25"/>
              </p:custDataLst>
            </p:nvPr>
          </p:nvSpPr>
          <p:spPr bwMode="auto">
            <a:xfrm>
              <a:off x="3421" y="2653"/>
              <a:ext cx="0" cy="17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34" name="Line 94"/>
            <p:cNvSpPr>
              <a:spLocks noChangeShapeType="1"/>
            </p:cNvSpPr>
            <p:nvPr>
              <p:custDataLst>
                <p:tags r:id="rId26"/>
              </p:custDataLst>
            </p:nvPr>
          </p:nvSpPr>
          <p:spPr bwMode="auto">
            <a:xfrm>
              <a:off x="2710" y="2740"/>
              <a:ext cx="35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35" name="Rectangle 95"/>
            <p:cNvSpPr>
              <a:spLocks noChangeArrowheads="1"/>
            </p:cNvSpPr>
            <p:nvPr/>
          </p:nvSpPr>
          <p:spPr bwMode="auto">
            <a:xfrm>
              <a:off x="2284" y="3117"/>
              <a:ext cx="568" cy="174"/>
            </a:xfrm>
            <a:prstGeom prst="rect">
              <a:avLst/>
            </a:prstGeom>
            <a:solidFill>
              <a:srgbClr val="BBE0E3"/>
            </a:solidFill>
            <a:ln w="38100">
              <a:solidFill>
                <a:srgbClr val="000000"/>
              </a:solidFill>
              <a:miter lim="800000"/>
            </a:ln>
          </p:spPr>
          <p:txBody>
            <a:bodyPr wrap="none" anchor="ctr"/>
            <a:lstStyle/>
            <a:p>
              <a:r>
                <a:rPr kumimoji="1" lang="en-US" altLang="zh-CN" sz="2000" b="1">
                  <a:solidFill>
                    <a:srgbClr val="000000"/>
                  </a:solidFill>
                  <a:latin typeface="Times New Roman" panose="02020603050405020304" pitchFamily="18" charset="0"/>
                  <a:ea typeface="宋体" panose="02010600030101010101" pitchFamily="2" charset="-122"/>
                </a:rPr>
                <a:t>  0</a:t>
              </a:r>
              <a:endParaRPr kumimoji="1" lang="en-US" altLang="zh-CN" sz="2000" b="1">
                <a:solidFill>
                  <a:srgbClr val="000000"/>
                </a:solidFill>
                <a:latin typeface="Times New Roman" panose="02020603050405020304" pitchFamily="18" charset="0"/>
                <a:ea typeface="宋体" panose="02010600030101010101" pitchFamily="2" charset="-122"/>
              </a:endParaRPr>
            </a:p>
          </p:txBody>
        </p:sp>
        <p:sp>
          <p:nvSpPr>
            <p:cNvPr id="189536" name="Line 96"/>
            <p:cNvSpPr>
              <a:spLocks noChangeShapeType="1"/>
            </p:cNvSpPr>
            <p:nvPr>
              <p:custDataLst>
                <p:tags r:id="rId27"/>
              </p:custDataLst>
            </p:nvPr>
          </p:nvSpPr>
          <p:spPr bwMode="auto">
            <a:xfrm>
              <a:off x="2603" y="3117"/>
              <a:ext cx="0" cy="17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37" name="Line 97"/>
            <p:cNvSpPr>
              <a:spLocks noChangeShapeType="1"/>
            </p:cNvSpPr>
            <p:nvPr>
              <p:custDataLst>
                <p:tags r:id="rId28"/>
              </p:custDataLst>
            </p:nvPr>
          </p:nvSpPr>
          <p:spPr bwMode="auto">
            <a:xfrm>
              <a:off x="2710" y="3204"/>
              <a:ext cx="35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38" name="Rectangle 98"/>
            <p:cNvSpPr>
              <a:spLocks noChangeArrowheads="1"/>
            </p:cNvSpPr>
            <p:nvPr/>
          </p:nvSpPr>
          <p:spPr bwMode="auto">
            <a:xfrm>
              <a:off x="3101" y="3117"/>
              <a:ext cx="569" cy="174"/>
            </a:xfrm>
            <a:prstGeom prst="rect">
              <a:avLst/>
            </a:prstGeom>
            <a:solidFill>
              <a:srgbClr val="BBE0E3"/>
            </a:solidFill>
            <a:ln w="38100">
              <a:solidFill>
                <a:srgbClr val="000000"/>
              </a:solidFill>
              <a:miter lim="800000"/>
            </a:ln>
          </p:spPr>
          <p:txBody>
            <a:bodyPr wrap="none" anchor="ctr"/>
            <a:lstStyle/>
            <a:p>
              <a:r>
                <a:rPr kumimoji="1" lang="en-US" altLang="zh-CN" sz="2000" b="1">
                  <a:solidFill>
                    <a:srgbClr val="000000"/>
                  </a:solidFill>
                  <a:latin typeface="Times New Roman" panose="02020603050405020304" pitchFamily="18" charset="0"/>
                  <a:ea typeface="宋体" panose="02010600030101010101" pitchFamily="2" charset="-122"/>
                </a:rPr>
                <a:t>  1</a:t>
              </a:r>
              <a:endParaRPr kumimoji="1" lang="en-US" altLang="zh-CN" sz="2000" b="1">
                <a:solidFill>
                  <a:srgbClr val="000000"/>
                </a:solidFill>
                <a:latin typeface="Times New Roman" panose="02020603050405020304" pitchFamily="18" charset="0"/>
                <a:ea typeface="宋体" panose="02010600030101010101" pitchFamily="2" charset="-122"/>
              </a:endParaRPr>
            </a:p>
          </p:txBody>
        </p:sp>
        <p:sp>
          <p:nvSpPr>
            <p:cNvPr id="189539" name="Line 99"/>
            <p:cNvSpPr>
              <a:spLocks noChangeShapeType="1"/>
            </p:cNvSpPr>
            <p:nvPr>
              <p:custDataLst>
                <p:tags r:id="rId29"/>
              </p:custDataLst>
            </p:nvPr>
          </p:nvSpPr>
          <p:spPr bwMode="auto">
            <a:xfrm>
              <a:off x="3421" y="3117"/>
              <a:ext cx="0" cy="17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40" name="Line 100"/>
            <p:cNvSpPr>
              <a:spLocks noChangeShapeType="1"/>
            </p:cNvSpPr>
            <p:nvPr>
              <p:custDataLst>
                <p:tags r:id="rId30"/>
              </p:custDataLst>
            </p:nvPr>
          </p:nvSpPr>
          <p:spPr bwMode="auto">
            <a:xfrm>
              <a:off x="3527" y="3204"/>
              <a:ext cx="356"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41" name="Rectangle 101"/>
            <p:cNvSpPr>
              <a:spLocks noChangeArrowheads="1"/>
            </p:cNvSpPr>
            <p:nvPr/>
          </p:nvSpPr>
          <p:spPr bwMode="auto">
            <a:xfrm>
              <a:off x="3918" y="3117"/>
              <a:ext cx="569" cy="174"/>
            </a:xfrm>
            <a:prstGeom prst="rect">
              <a:avLst/>
            </a:prstGeom>
            <a:solidFill>
              <a:srgbClr val="BBE0E3"/>
            </a:solidFill>
            <a:ln w="38100">
              <a:solidFill>
                <a:srgbClr val="000000"/>
              </a:solidFill>
              <a:miter lim="800000"/>
            </a:ln>
          </p:spPr>
          <p:txBody>
            <a:bodyPr wrap="none" anchor="ctr"/>
            <a:lstStyle/>
            <a:p>
              <a:r>
                <a:rPr kumimoji="1" lang="en-US" altLang="zh-CN" sz="2000" b="1">
                  <a:solidFill>
                    <a:srgbClr val="000000"/>
                  </a:solidFill>
                  <a:latin typeface="Times New Roman" panose="02020603050405020304" pitchFamily="18" charset="0"/>
                  <a:ea typeface="宋体" panose="02010600030101010101" pitchFamily="2" charset="-122"/>
                </a:rPr>
                <a:t>  5    0</a:t>
              </a:r>
              <a:endParaRPr kumimoji="1" lang="en-US" altLang="zh-CN" sz="2000" b="1">
                <a:solidFill>
                  <a:srgbClr val="000000"/>
                </a:solidFill>
                <a:latin typeface="Times New Roman" panose="02020603050405020304" pitchFamily="18" charset="0"/>
                <a:ea typeface="宋体" panose="02010600030101010101" pitchFamily="2" charset="-122"/>
              </a:endParaRPr>
            </a:p>
          </p:txBody>
        </p:sp>
        <p:sp>
          <p:nvSpPr>
            <p:cNvPr id="189542" name="Line 102"/>
            <p:cNvSpPr>
              <a:spLocks noChangeShapeType="1"/>
            </p:cNvSpPr>
            <p:nvPr>
              <p:custDataLst>
                <p:tags r:id="rId31"/>
              </p:custDataLst>
            </p:nvPr>
          </p:nvSpPr>
          <p:spPr bwMode="auto">
            <a:xfrm>
              <a:off x="4238" y="3117"/>
              <a:ext cx="0" cy="17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grpSp>
      <p:grpSp>
        <p:nvGrpSpPr>
          <p:cNvPr id="189543" name="Group 103"/>
          <p:cNvGrpSpPr/>
          <p:nvPr/>
        </p:nvGrpSpPr>
        <p:grpSpPr bwMode="auto">
          <a:xfrm>
            <a:off x="7896225" y="4346575"/>
            <a:ext cx="2262188" cy="1169988"/>
            <a:chOff x="2544" y="2784"/>
            <a:chExt cx="2256" cy="1248"/>
          </a:xfrm>
        </p:grpSpPr>
        <p:sp>
          <p:nvSpPr>
            <p:cNvPr id="189544" name="Line 104"/>
            <p:cNvSpPr>
              <a:spLocks noChangeShapeType="1"/>
            </p:cNvSpPr>
            <p:nvPr>
              <p:custDataLst>
                <p:tags r:id="rId32"/>
              </p:custDataLst>
            </p:nvPr>
          </p:nvSpPr>
          <p:spPr bwMode="auto">
            <a:xfrm flipH="1" flipV="1">
              <a:off x="3748" y="3067"/>
              <a:ext cx="720" cy="720"/>
            </a:xfrm>
            <a:prstGeom prst="line">
              <a:avLst/>
            </a:prstGeom>
            <a:noFill/>
            <a:ln w="38100">
              <a:solidFill>
                <a:srgbClr val="FF33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45" name="Line 105"/>
            <p:cNvSpPr>
              <a:spLocks noChangeShapeType="1"/>
            </p:cNvSpPr>
            <p:nvPr>
              <p:custDataLst>
                <p:tags r:id="rId33"/>
              </p:custDataLst>
            </p:nvPr>
          </p:nvSpPr>
          <p:spPr bwMode="auto">
            <a:xfrm flipH="1" flipV="1">
              <a:off x="2832" y="3072"/>
              <a:ext cx="720" cy="72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46" name="Oval 106"/>
            <p:cNvSpPr>
              <a:spLocks noChangeArrowheads="1"/>
            </p:cNvSpPr>
            <p:nvPr/>
          </p:nvSpPr>
          <p:spPr bwMode="auto">
            <a:xfrm>
              <a:off x="2544" y="2784"/>
              <a:ext cx="336" cy="336"/>
            </a:xfrm>
            <a:prstGeom prst="ellipse">
              <a:avLst/>
            </a:prstGeom>
            <a:solidFill>
              <a:srgbClr val="BBE0E3"/>
            </a:solidFill>
            <a:ln w="38100">
              <a:solidFill>
                <a:srgbClr val="FF3300"/>
              </a:solidFill>
              <a:round/>
            </a:ln>
          </p:spPr>
          <p:txBody>
            <a:bodyPr wrap="none" anchor="ctr"/>
            <a:lstStyle/>
            <a:p>
              <a:pPr algn="ctr"/>
              <a:r>
                <a:rPr kumimoji="1" lang="en-US" altLang="zh-CN" sz="1600" b="1">
                  <a:solidFill>
                    <a:srgbClr val="000000"/>
                  </a:solidFill>
                  <a:latin typeface="Times New Roman" panose="02020603050405020304" pitchFamily="18" charset="0"/>
                  <a:ea typeface="宋体" panose="02010600030101010101" pitchFamily="2" charset="-122"/>
                </a:rPr>
                <a:t>C</a:t>
              </a:r>
              <a:r>
                <a:rPr kumimoji="1" lang="en-US" altLang="zh-CN" sz="1600" b="1" baseline="-25000">
                  <a:solidFill>
                    <a:srgbClr val="000000"/>
                  </a:solidFill>
                  <a:latin typeface="Times New Roman" panose="02020603050405020304" pitchFamily="18" charset="0"/>
                  <a:ea typeface="宋体" panose="02010600030101010101" pitchFamily="2" charset="-122"/>
                </a:rPr>
                <a:t>0</a:t>
              </a:r>
              <a:endParaRPr kumimoji="1" lang="en-US" altLang="zh-CN" sz="1600" b="1" baseline="-25000">
                <a:solidFill>
                  <a:srgbClr val="000000"/>
                </a:solidFill>
                <a:latin typeface="Times New Roman" panose="02020603050405020304" pitchFamily="18" charset="0"/>
                <a:ea typeface="宋体" panose="02010600030101010101" pitchFamily="2" charset="-122"/>
              </a:endParaRPr>
            </a:p>
          </p:txBody>
        </p:sp>
        <p:sp>
          <p:nvSpPr>
            <p:cNvPr id="189547" name="Oval 107"/>
            <p:cNvSpPr>
              <a:spLocks noChangeArrowheads="1"/>
            </p:cNvSpPr>
            <p:nvPr/>
          </p:nvSpPr>
          <p:spPr bwMode="auto">
            <a:xfrm>
              <a:off x="3504" y="2784"/>
              <a:ext cx="336" cy="336"/>
            </a:xfrm>
            <a:prstGeom prst="ellipse">
              <a:avLst/>
            </a:prstGeom>
            <a:solidFill>
              <a:srgbClr val="BBE0E3"/>
            </a:solidFill>
            <a:ln w="38100">
              <a:solidFill>
                <a:srgbClr val="FF3300"/>
              </a:solidFill>
              <a:round/>
            </a:ln>
          </p:spPr>
          <p:txBody>
            <a:bodyPr wrap="none" anchor="ctr"/>
            <a:lstStyle/>
            <a:p>
              <a:pPr algn="ctr"/>
              <a:r>
                <a:rPr kumimoji="1" lang="en-US" altLang="zh-CN" sz="1600" b="1">
                  <a:solidFill>
                    <a:srgbClr val="000000"/>
                  </a:solidFill>
                  <a:latin typeface="Times New Roman" panose="02020603050405020304" pitchFamily="18" charset="0"/>
                  <a:ea typeface="宋体" panose="02010600030101010101" pitchFamily="2" charset="-122"/>
                </a:rPr>
                <a:t>C</a:t>
              </a:r>
              <a:r>
                <a:rPr kumimoji="1" lang="en-US" altLang="zh-CN" sz="1600" b="1" baseline="-25000">
                  <a:solidFill>
                    <a:srgbClr val="000000"/>
                  </a:solidFill>
                  <a:latin typeface="Times New Roman" panose="02020603050405020304" pitchFamily="18" charset="0"/>
                  <a:ea typeface="宋体" panose="02010600030101010101" pitchFamily="2" charset="-122"/>
                </a:rPr>
                <a:t>1</a:t>
              </a:r>
              <a:endParaRPr kumimoji="1" lang="en-US" altLang="zh-CN" sz="1600" b="1" baseline="-25000">
                <a:solidFill>
                  <a:srgbClr val="000000"/>
                </a:solidFill>
                <a:latin typeface="Times New Roman" panose="02020603050405020304" pitchFamily="18" charset="0"/>
                <a:ea typeface="宋体" panose="02010600030101010101" pitchFamily="2" charset="-122"/>
              </a:endParaRPr>
            </a:p>
          </p:txBody>
        </p:sp>
        <p:sp>
          <p:nvSpPr>
            <p:cNvPr id="189548" name="Oval 108"/>
            <p:cNvSpPr>
              <a:spLocks noChangeArrowheads="1"/>
            </p:cNvSpPr>
            <p:nvPr/>
          </p:nvSpPr>
          <p:spPr bwMode="auto">
            <a:xfrm>
              <a:off x="4464" y="2784"/>
              <a:ext cx="336" cy="336"/>
            </a:xfrm>
            <a:prstGeom prst="ellipse">
              <a:avLst/>
            </a:prstGeom>
            <a:solidFill>
              <a:srgbClr val="BBE0E3"/>
            </a:solidFill>
            <a:ln w="38100">
              <a:solidFill>
                <a:srgbClr val="FF3300"/>
              </a:solidFill>
              <a:round/>
            </a:ln>
          </p:spPr>
          <p:txBody>
            <a:bodyPr wrap="none" anchor="ctr"/>
            <a:lstStyle/>
            <a:p>
              <a:pPr algn="ctr"/>
              <a:r>
                <a:rPr kumimoji="1" lang="en-US" altLang="zh-CN" sz="1600" b="1">
                  <a:solidFill>
                    <a:srgbClr val="000000"/>
                  </a:solidFill>
                  <a:latin typeface="Times New Roman" panose="02020603050405020304" pitchFamily="18" charset="0"/>
                  <a:ea typeface="宋体" panose="02010600030101010101" pitchFamily="2" charset="-122"/>
                </a:rPr>
                <a:t>C</a:t>
              </a:r>
              <a:r>
                <a:rPr kumimoji="1" lang="en-US" altLang="zh-CN" sz="1600" b="1" baseline="-25000">
                  <a:solidFill>
                    <a:srgbClr val="000000"/>
                  </a:solidFill>
                  <a:latin typeface="Times New Roman" panose="02020603050405020304" pitchFamily="18" charset="0"/>
                  <a:ea typeface="宋体" panose="02010600030101010101" pitchFamily="2" charset="-122"/>
                </a:rPr>
                <a:t>2</a:t>
              </a:r>
              <a:endParaRPr kumimoji="1" lang="en-US" altLang="zh-CN" sz="1600" b="1" baseline="-25000">
                <a:solidFill>
                  <a:srgbClr val="000000"/>
                </a:solidFill>
                <a:latin typeface="Times New Roman" panose="02020603050405020304" pitchFamily="18" charset="0"/>
                <a:ea typeface="宋体" panose="02010600030101010101" pitchFamily="2" charset="-122"/>
              </a:endParaRPr>
            </a:p>
          </p:txBody>
        </p:sp>
        <p:sp>
          <p:nvSpPr>
            <p:cNvPr id="189549" name="Line 109"/>
            <p:cNvSpPr>
              <a:spLocks noChangeShapeType="1"/>
            </p:cNvSpPr>
            <p:nvPr>
              <p:custDataLst>
                <p:tags r:id="rId34"/>
              </p:custDataLst>
            </p:nvPr>
          </p:nvSpPr>
          <p:spPr bwMode="auto">
            <a:xfrm>
              <a:off x="2880" y="2928"/>
              <a:ext cx="624"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50" name="Line 110"/>
            <p:cNvSpPr>
              <a:spLocks noChangeShapeType="1"/>
            </p:cNvSpPr>
            <p:nvPr>
              <p:custDataLst>
                <p:tags r:id="rId35"/>
              </p:custDataLst>
            </p:nvPr>
          </p:nvSpPr>
          <p:spPr bwMode="auto">
            <a:xfrm>
              <a:off x="3840" y="2928"/>
              <a:ext cx="624" cy="0"/>
            </a:xfrm>
            <a:prstGeom prst="line">
              <a:avLst/>
            </a:prstGeom>
            <a:noFill/>
            <a:ln w="38100">
              <a:solidFill>
                <a:srgbClr val="FF33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51" name="Oval 111"/>
            <p:cNvSpPr>
              <a:spLocks noChangeArrowheads="1"/>
            </p:cNvSpPr>
            <p:nvPr/>
          </p:nvSpPr>
          <p:spPr bwMode="auto">
            <a:xfrm>
              <a:off x="2544" y="3696"/>
              <a:ext cx="336" cy="336"/>
            </a:xfrm>
            <a:prstGeom prst="ellipse">
              <a:avLst/>
            </a:prstGeom>
            <a:solidFill>
              <a:srgbClr val="BBE0E3"/>
            </a:solidFill>
            <a:ln w="38100">
              <a:solidFill>
                <a:srgbClr val="FF3300"/>
              </a:solidFill>
              <a:round/>
            </a:ln>
          </p:spPr>
          <p:txBody>
            <a:bodyPr wrap="none" anchor="ctr"/>
            <a:lstStyle/>
            <a:p>
              <a:pPr algn="ctr"/>
              <a:r>
                <a:rPr kumimoji="1" lang="en-US" altLang="zh-CN" sz="1600" b="1">
                  <a:solidFill>
                    <a:srgbClr val="000000"/>
                  </a:solidFill>
                  <a:latin typeface="Times New Roman" panose="02020603050405020304" pitchFamily="18" charset="0"/>
                  <a:ea typeface="宋体" panose="02010600030101010101" pitchFamily="2" charset="-122"/>
                </a:rPr>
                <a:t>C</a:t>
              </a:r>
              <a:r>
                <a:rPr kumimoji="1" lang="en-US" altLang="zh-CN" sz="1600" b="1" baseline="-25000">
                  <a:solidFill>
                    <a:srgbClr val="000000"/>
                  </a:solidFill>
                  <a:latin typeface="Times New Roman" panose="02020603050405020304" pitchFamily="18" charset="0"/>
                  <a:ea typeface="宋体" panose="02010600030101010101" pitchFamily="2" charset="-122"/>
                </a:rPr>
                <a:t>3</a:t>
              </a:r>
              <a:endParaRPr kumimoji="1" lang="en-US" altLang="zh-CN" sz="1600" b="1" baseline="-25000">
                <a:solidFill>
                  <a:srgbClr val="000000"/>
                </a:solidFill>
                <a:latin typeface="Times New Roman" panose="02020603050405020304" pitchFamily="18" charset="0"/>
                <a:ea typeface="宋体" panose="02010600030101010101" pitchFamily="2" charset="-122"/>
              </a:endParaRPr>
            </a:p>
          </p:txBody>
        </p:sp>
        <p:sp>
          <p:nvSpPr>
            <p:cNvPr id="189552" name="Line 112"/>
            <p:cNvSpPr>
              <a:spLocks noChangeShapeType="1"/>
            </p:cNvSpPr>
            <p:nvPr>
              <p:custDataLst>
                <p:tags r:id="rId36"/>
              </p:custDataLst>
            </p:nvPr>
          </p:nvSpPr>
          <p:spPr bwMode="auto">
            <a:xfrm>
              <a:off x="2688" y="3120"/>
              <a:ext cx="0" cy="576"/>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53" name="Oval 113"/>
            <p:cNvSpPr>
              <a:spLocks noChangeArrowheads="1"/>
            </p:cNvSpPr>
            <p:nvPr/>
          </p:nvSpPr>
          <p:spPr bwMode="auto">
            <a:xfrm>
              <a:off x="3504" y="3696"/>
              <a:ext cx="336" cy="336"/>
            </a:xfrm>
            <a:prstGeom prst="ellipse">
              <a:avLst/>
            </a:prstGeom>
            <a:solidFill>
              <a:srgbClr val="BBE0E3"/>
            </a:solidFill>
            <a:ln w="38100">
              <a:solidFill>
                <a:srgbClr val="FF3300"/>
              </a:solidFill>
              <a:round/>
            </a:ln>
          </p:spPr>
          <p:txBody>
            <a:bodyPr wrap="none" anchor="ctr"/>
            <a:lstStyle/>
            <a:p>
              <a:pPr algn="ctr"/>
              <a:r>
                <a:rPr kumimoji="1" lang="en-US" altLang="zh-CN" sz="1600" b="1">
                  <a:solidFill>
                    <a:srgbClr val="000000"/>
                  </a:solidFill>
                  <a:latin typeface="Times New Roman" panose="02020603050405020304" pitchFamily="18" charset="0"/>
                  <a:ea typeface="宋体" panose="02010600030101010101" pitchFamily="2" charset="-122"/>
                </a:rPr>
                <a:t>C</a:t>
              </a:r>
              <a:r>
                <a:rPr kumimoji="1" lang="en-US" altLang="zh-CN" sz="1600" b="1" baseline="-25000">
                  <a:solidFill>
                    <a:srgbClr val="000000"/>
                  </a:solidFill>
                  <a:latin typeface="Times New Roman" panose="02020603050405020304" pitchFamily="18" charset="0"/>
                  <a:ea typeface="宋体" panose="02010600030101010101" pitchFamily="2" charset="-122"/>
                </a:rPr>
                <a:t>4</a:t>
              </a:r>
              <a:endParaRPr kumimoji="1" lang="en-US" altLang="zh-CN" sz="1600" b="1" baseline="-25000">
                <a:solidFill>
                  <a:srgbClr val="000000"/>
                </a:solidFill>
                <a:latin typeface="Times New Roman" panose="02020603050405020304" pitchFamily="18" charset="0"/>
                <a:ea typeface="宋体" panose="02010600030101010101" pitchFamily="2" charset="-122"/>
              </a:endParaRPr>
            </a:p>
          </p:txBody>
        </p:sp>
        <p:sp>
          <p:nvSpPr>
            <p:cNvPr id="189554" name="Line 114"/>
            <p:cNvSpPr>
              <a:spLocks noChangeShapeType="1"/>
            </p:cNvSpPr>
            <p:nvPr>
              <p:custDataLst>
                <p:tags r:id="rId37"/>
              </p:custDataLst>
            </p:nvPr>
          </p:nvSpPr>
          <p:spPr bwMode="auto">
            <a:xfrm>
              <a:off x="3696" y="3120"/>
              <a:ext cx="0" cy="576"/>
            </a:xfrm>
            <a:prstGeom prst="line">
              <a:avLst/>
            </a:prstGeom>
            <a:noFill/>
            <a:ln w="38100">
              <a:solidFill>
                <a:srgbClr val="FF33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55" name="Line 115"/>
            <p:cNvSpPr>
              <a:spLocks noChangeShapeType="1"/>
            </p:cNvSpPr>
            <p:nvPr>
              <p:custDataLst>
                <p:tags r:id="rId38"/>
              </p:custDataLst>
            </p:nvPr>
          </p:nvSpPr>
          <p:spPr bwMode="auto">
            <a:xfrm>
              <a:off x="3840" y="3888"/>
              <a:ext cx="624"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89556" name="Oval 116"/>
            <p:cNvSpPr>
              <a:spLocks noChangeArrowheads="1"/>
            </p:cNvSpPr>
            <p:nvPr/>
          </p:nvSpPr>
          <p:spPr bwMode="auto">
            <a:xfrm>
              <a:off x="4464" y="3696"/>
              <a:ext cx="336" cy="336"/>
            </a:xfrm>
            <a:prstGeom prst="ellipse">
              <a:avLst/>
            </a:prstGeom>
            <a:solidFill>
              <a:srgbClr val="BBE0E3"/>
            </a:solidFill>
            <a:ln w="38100">
              <a:solidFill>
                <a:srgbClr val="FF3300"/>
              </a:solidFill>
              <a:round/>
            </a:ln>
          </p:spPr>
          <p:txBody>
            <a:bodyPr wrap="none" anchor="ctr"/>
            <a:lstStyle/>
            <a:p>
              <a:pPr algn="ctr"/>
              <a:r>
                <a:rPr kumimoji="1" lang="en-US" altLang="zh-CN" sz="1600" b="1">
                  <a:solidFill>
                    <a:srgbClr val="000000"/>
                  </a:solidFill>
                  <a:latin typeface="Times New Roman" panose="02020603050405020304" pitchFamily="18" charset="0"/>
                  <a:ea typeface="宋体" panose="02010600030101010101" pitchFamily="2" charset="-122"/>
                </a:rPr>
                <a:t>C</a:t>
              </a:r>
              <a:r>
                <a:rPr kumimoji="1" lang="en-US" altLang="zh-CN" sz="1600" b="1" baseline="-25000">
                  <a:solidFill>
                    <a:srgbClr val="000000"/>
                  </a:solidFill>
                  <a:latin typeface="Times New Roman" panose="02020603050405020304" pitchFamily="18" charset="0"/>
                  <a:ea typeface="宋体" panose="02010600030101010101" pitchFamily="2" charset="-122"/>
                </a:rPr>
                <a:t>5</a:t>
              </a:r>
              <a:endParaRPr kumimoji="1" lang="en-US" altLang="zh-CN" sz="1600" b="1" baseline="-25000">
                <a:solidFill>
                  <a:srgbClr val="000000"/>
                </a:solidFill>
                <a:latin typeface="Times New Roman" panose="02020603050405020304" pitchFamily="18" charset="0"/>
                <a:ea typeface="宋体" panose="02010600030101010101" pitchFamily="2" charset="-122"/>
              </a:endParaRPr>
            </a:p>
          </p:txBody>
        </p:sp>
        <p:sp>
          <p:nvSpPr>
            <p:cNvPr id="189557" name="Line 117"/>
            <p:cNvSpPr>
              <a:spLocks noChangeShapeType="1"/>
            </p:cNvSpPr>
            <p:nvPr>
              <p:custDataLst>
                <p:tags r:id="rId39"/>
              </p:custDataLst>
            </p:nvPr>
          </p:nvSpPr>
          <p:spPr bwMode="auto">
            <a:xfrm>
              <a:off x="4656" y="3120"/>
              <a:ext cx="0" cy="576"/>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gr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824230" y="1344930"/>
            <a:ext cx="10757535" cy="4577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just">
              <a:lnSpc>
                <a:spcPct val="120000"/>
              </a:lnSpc>
            </a:pPr>
            <a:r>
              <a:rPr kumimoji="1" lang="zh-CN" altLang="en-US" sz="2400" dirty="0">
                <a:solidFill>
                  <a:srgbClr val="000000"/>
                </a:solidFill>
                <a:latin typeface="Times New Roman" panose="02020603050405020304" pitchFamily="18" charset="0"/>
                <a:cs typeface="Times New Roman" panose="02020603050405020304" pitchFamily="18" charset="0"/>
              </a:rPr>
              <a:t>        算法的时间效率：</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gn="just">
              <a:lnSpc>
                <a:spcPct val="120000"/>
              </a:lnSpc>
            </a:pPr>
            <a:r>
              <a:rPr kumimoji="1" lang="en-US" altLang="zh-CN" sz="2400" dirty="0">
                <a:solidFill>
                  <a:srgbClr val="000000"/>
                </a:solidFill>
                <a:latin typeface="Times New Roman" panose="02020603050405020304" pitchFamily="18" charset="0"/>
                <a:cs typeface="Times New Roman" panose="02020603050405020304" pitchFamily="18" charset="0"/>
              </a:rPr>
              <a:t>        (1) </a:t>
            </a:r>
            <a:r>
              <a:rPr kumimoji="1" lang="zh-CN" altLang="en-US" sz="2400" dirty="0">
                <a:solidFill>
                  <a:srgbClr val="000000"/>
                </a:solidFill>
                <a:latin typeface="Times New Roman" panose="02020603050405020304" pitchFamily="18" charset="0"/>
                <a:cs typeface="Times New Roman" panose="02020603050405020304" pitchFamily="18" charset="0"/>
              </a:rPr>
              <a:t>建立各顶点的入度的时间复杂度为</a:t>
            </a:r>
            <a:r>
              <a:rPr kumimoji="1" lang="en-US" altLang="zh-CN" sz="2400" dirty="0">
                <a:solidFill>
                  <a:srgbClr val="000000"/>
                </a:solidFill>
                <a:latin typeface="Times New Roman" panose="02020603050405020304" pitchFamily="18" charset="0"/>
                <a:cs typeface="Times New Roman" panose="02020603050405020304" pitchFamily="18" charset="0"/>
              </a:rPr>
              <a:t>O(</a:t>
            </a:r>
            <a:r>
              <a:rPr kumimoji="1" lang="en-US" altLang="zh-CN" sz="2400" i="1" dirty="0">
                <a:solidFill>
                  <a:srgbClr val="000000"/>
                </a:solidFill>
                <a:latin typeface="Times New Roman" panose="02020603050405020304" pitchFamily="18" charset="0"/>
                <a:cs typeface="Times New Roman" panose="02020603050405020304" pitchFamily="18" charset="0"/>
              </a:rPr>
              <a:t>e</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algn="just">
              <a:lnSpc>
                <a:spcPct val="120000"/>
              </a:lnSpc>
            </a:pPr>
            <a:r>
              <a:rPr kumimoji="1" lang="en-US" altLang="zh-CN" sz="2400" dirty="0">
                <a:solidFill>
                  <a:srgbClr val="000000"/>
                </a:solidFill>
                <a:latin typeface="Times New Roman" panose="02020603050405020304" pitchFamily="18" charset="0"/>
                <a:cs typeface="Times New Roman" panose="02020603050405020304" pitchFamily="18" charset="0"/>
              </a:rPr>
              <a:t>        (2) </a:t>
            </a:r>
            <a:r>
              <a:rPr kumimoji="1" lang="zh-CN" altLang="en-US" sz="2400" dirty="0">
                <a:solidFill>
                  <a:srgbClr val="000000"/>
                </a:solidFill>
                <a:latin typeface="Times New Roman" panose="02020603050405020304" pitchFamily="18" charset="0"/>
                <a:cs typeface="Times New Roman" panose="02020603050405020304" pitchFamily="18" charset="0"/>
              </a:rPr>
              <a:t>建立入度为</a:t>
            </a:r>
            <a:r>
              <a:rPr kumimoji="1" lang="en-US" altLang="zh-CN" sz="2400" dirty="0">
                <a:solidFill>
                  <a:srgbClr val="000000"/>
                </a:solidFill>
                <a:latin typeface="Times New Roman" panose="02020603050405020304" pitchFamily="18" charset="0"/>
                <a:cs typeface="Times New Roman" panose="02020603050405020304" pitchFamily="18" charset="0"/>
              </a:rPr>
              <a:t>0</a:t>
            </a:r>
            <a:r>
              <a:rPr kumimoji="1" lang="zh-CN" altLang="en-US" sz="2400" dirty="0">
                <a:solidFill>
                  <a:srgbClr val="000000"/>
                </a:solidFill>
                <a:latin typeface="Times New Roman" panose="02020603050405020304" pitchFamily="18" charset="0"/>
                <a:cs typeface="Times New Roman" panose="02020603050405020304" pitchFamily="18" charset="0"/>
              </a:rPr>
              <a:t>的栈的时间复杂度为</a:t>
            </a:r>
            <a:r>
              <a:rPr kumimoji="1" lang="en-US" altLang="zh-CN" sz="2400" dirty="0">
                <a:solidFill>
                  <a:srgbClr val="000000"/>
                </a:solidFill>
                <a:latin typeface="Times New Roman" panose="02020603050405020304" pitchFamily="18" charset="0"/>
                <a:cs typeface="Times New Roman" panose="02020603050405020304" pitchFamily="18" charset="0"/>
              </a:rPr>
              <a:t>O(</a:t>
            </a:r>
            <a:r>
              <a:rPr kumimoji="1" lang="en-US" altLang="zh-CN" sz="2400" i="1" dirty="0">
                <a:solidFill>
                  <a:srgbClr val="000000"/>
                </a:solidFill>
                <a:latin typeface="Times New Roman" panose="02020603050405020304" pitchFamily="18" charset="0"/>
                <a:cs typeface="Times New Roman" panose="02020603050405020304" pitchFamily="18" charset="0"/>
              </a:rPr>
              <a:t>n</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algn="just">
              <a:lnSpc>
                <a:spcPct val="120000"/>
              </a:lnSpc>
            </a:pPr>
            <a:r>
              <a:rPr kumimoji="1" lang="en-US" altLang="zh-CN" sz="2400" dirty="0">
                <a:solidFill>
                  <a:srgbClr val="000000"/>
                </a:solidFill>
                <a:latin typeface="Times New Roman" panose="02020603050405020304" pitchFamily="18" charset="0"/>
                <a:cs typeface="Times New Roman" panose="02020603050405020304" pitchFamily="18" charset="0"/>
              </a:rPr>
              <a:t>        (3) </a:t>
            </a:r>
            <a:r>
              <a:rPr kumimoji="1" lang="zh-CN" altLang="en-US" sz="2400" dirty="0">
                <a:solidFill>
                  <a:srgbClr val="000000"/>
                </a:solidFill>
                <a:latin typeface="Times New Roman" panose="02020603050405020304" pitchFamily="18" charset="0"/>
                <a:cs typeface="Times New Roman" panose="02020603050405020304" pitchFamily="18" charset="0"/>
              </a:rPr>
              <a:t>在拓扑排序过程中，若有向图无环，则每个顶点进栈一次，出栈一次，入度减</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的操作在</a:t>
            </a:r>
            <a:r>
              <a:rPr kumimoji="1" lang="en-US" altLang="zh-CN" sz="2400" dirty="0">
                <a:solidFill>
                  <a:srgbClr val="000000"/>
                </a:solidFill>
                <a:latin typeface="Times New Roman" panose="02020603050405020304" pitchFamily="18" charset="0"/>
                <a:cs typeface="Times New Roman" panose="02020603050405020304" pitchFamily="18" charset="0"/>
              </a:rPr>
              <a:t>while</a:t>
            </a:r>
            <a:r>
              <a:rPr kumimoji="1" lang="zh-CN" altLang="en-US" sz="2400" dirty="0">
                <a:solidFill>
                  <a:srgbClr val="000000"/>
                </a:solidFill>
                <a:latin typeface="Times New Roman" panose="02020603050405020304" pitchFamily="18" charset="0"/>
                <a:cs typeface="Times New Roman" panose="02020603050405020304" pitchFamily="18" charset="0"/>
              </a:rPr>
              <a:t>循环总共执行</a:t>
            </a:r>
            <a:r>
              <a:rPr kumimoji="1" lang="en-US" altLang="zh-CN" sz="2400" i="1" dirty="0">
                <a:solidFill>
                  <a:srgbClr val="000000"/>
                </a:solidFill>
                <a:latin typeface="Times New Roman" panose="02020603050405020304" pitchFamily="18" charset="0"/>
                <a:cs typeface="Times New Roman" panose="02020603050405020304" pitchFamily="18" charset="0"/>
              </a:rPr>
              <a:t>e</a:t>
            </a:r>
            <a:r>
              <a:rPr kumimoji="1" lang="zh-CN" altLang="en-US" sz="2400" dirty="0">
                <a:solidFill>
                  <a:srgbClr val="000000"/>
                </a:solidFill>
                <a:latin typeface="Times New Roman" panose="02020603050405020304" pitchFamily="18" charset="0"/>
                <a:cs typeface="Times New Roman" panose="02020603050405020304" pitchFamily="18" charset="0"/>
              </a:rPr>
              <a:t>次</a:t>
            </a:r>
            <a:r>
              <a:rPr kumimoji="1" lang="en-US" altLang="zh-CN" sz="2400" dirty="0">
                <a:solidFill>
                  <a:srgbClr val="000000"/>
                </a:solidFill>
                <a:latin typeface="Times New Roman" panose="02020603050405020304" pitchFamily="18" charset="0"/>
                <a:cs typeface="Times New Roman" panose="02020603050405020304" pitchFamily="18" charset="0"/>
              </a:rPr>
              <a:t>(why?).</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algn="just">
              <a:lnSpc>
                <a:spcPct val="120000"/>
              </a:lnSpc>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zh-CN" altLang="en-US" sz="2400" dirty="0">
                <a:solidFill>
                  <a:srgbClr val="000000"/>
                </a:solidFill>
                <a:latin typeface="Times New Roman" panose="02020603050405020304" pitchFamily="18" charset="0"/>
                <a:cs typeface="Times New Roman" panose="02020603050405020304" pitchFamily="18" charset="0"/>
              </a:rPr>
              <a:t>所以，总的时间复杂度为</a:t>
            </a:r>
            <a:r>
              <a:rPr kumimoji="1" lang="en-US" altLang="zh-CN" sz="2400" b="1" dirty="0">
                <a:solidFill>
                  <a:srgbClr val="FF0000"/>
                </a:solidFill>
                <a:latin typeface="Times New Roman" panose="02020603050405020304" pitchFamily="18" charset="0"/>
                <a:cs typeface="Times New Roman" panose="02020603050405020304" pitchFamily="18" charset="0"/>
              </a:rPr>
              <a:t>O(</a:t>
            </a:r>
            <a:r>
              <a:rPr kumimoji="1" lang="en-US" altLang="zh-CN" sz="2400" b="1" i="1" dirty="0" err="1">
                <a:solidFill>
                  <a:srgbClr val="FF0000"/>
                </a:solidFill>
                <a:latin typeface="Times New Roman" panose="02020603050405020304" pitchFamily="18" charset="0"/>
                <a:cs typeface="Times New Roman" panose="02020603050405020304" pitchFamily="18" charset="0"/>
              </a:rPr>
              <a:t>n</a:t>
            </a:r>
            <a:r>
              <a:rPr kumimoji="1" lang="en-US" altLang="zh-CN" sz="2400" b="1" dirty="0" err="1">
                <a:solidFill>
                  <a:srgbClr val="FF0000"/>
                </a:solidFill>
                <a:latin typeface="Times New Roman" panose="02020603050405020304" pitchFamily="18" charset="0"/>
                <a:cs typeface="Times New Roman" panose="02020603050405020304" pitchFamily="18" charset="0"/>
              </a:rPr>
              <a:t>+</a:t>
            </a:r>
            <a:r>
              <a:rPr kumimoji="1" lang="en-US" altLang="zh-CN" sz="2400" b="1" i="1" dirty="0" err="1">
                <a:solidFill>
                  <a:srgbClr val="FF0000"/>
                </a:solidFill>
                <a:latin typeface="Times New Roman" panose="02020603050405020304" pitchFamily="18" charset="0"/>
                <a:cs typeface="Times New Roman" panose="02020603050405020304" pitchFamily="18" charset="0"/>
              </a:rPr>
              <a:t>e</a:t>
            </a:r>
            <a:r>
              <a:rPr kumimoji="1" lang="en-US" altLang="zh-CN" sz="2400" b="1" dirty="0">
                <a:solidFill>
                  <a:srgbClr val="FF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gn="just">
              <a:lnSpc>
                <a:spcPct val="120000"/>
              </a:lnSpc>
            </a:pPr>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zh-CN" altLang="en-US" sz="2400" dirty="0">
                <a:solidFill>
                  <a:srgbClr val="FF0000"/>
                </a:solidFill>
                <a:latin typeface="Times New Roman" panose="02020603050405020304" pitchFamily="18" charset="0"/>
                <a:cs typeface="Times New Roman" panose="02020603050405020304" pitchFamily="18" charset="0"/>
              </a:rPr>
              <a:t> </a:t>
            </a:r>
            <a:r>
              <a:rPr kumimoji="1" lang="zh-CN" altLang="en-US" sz="2400" b="1" dirty="0">
                <a:solidFill>
                  <a:srgbClr val="FF0000"/>
                </a:solidFill>
                <a:latin typeface="Times New Roman" panose="02020603050405020304" pitchFamily="18" charset="0"/>
                <a:cs typeface="Times New Roman" panose="02020603050405020304" pitchFamily="18" charset="0"/>
              </a:rPr>
              <a:t>如果有向图有环又怎么样？</a:t>
            </a:r>
            <a:endParaRPr kumimoji="1" lang="zh-CN" altLang="en-US" sz="2400" b="1" dirty="0">
              <a:solidFill>
                <a:srgbClr val="FF0000"/>
              </a:solidFill>
              <a:latin typeface="Times New Roman" panose="02020603050405020304" pitchFamily="18" charset="0"/>
              <a:cs typeface="Times New Roman" panose="02020603050405020304" pitchFamily="18" charset="0"/>
            </a:endParaRPr>
          </a:p>
          <a:p>
            <a:pPr algn="just">
              <a:lnSpc>
                <a:spcPct val="120000"/>
              </a:lnSpc>
            </a:pPr>
            <a:r>
              <a:rPr kumimoji="1" lang="zh-CN" altLang="en-US" sz="2400" dirty="0">
                <a:solidFill>
                  <a:srgbClr val="000000"/>
                </a:solidFill>
                <a:latin typeface="Times New Roman" panose="02020603050405020304" pitchFamily="18" charset="0"/>
                <a:cs typeface="Times New Roman" panose="02020603050405020304" pitchFamily="18" charset="0"/>
              </a:rPr>
              <a:t>        当有向图无环时，也</a:t>
            </a:r>
            <a:r>
              <a:rPr kumimoji="1" lang="zh-CN" altLang="en-US" sz="2400" b="1" dirty="0">
                <a:solidFill>
                  <a:srgbClr val="FF0000"/>
                </a:solidFill>
                <a:latin typeface="Times New Roman" panose="02020603050405020304" pitchFamily="18" charset="0"/>
                <a:cs typeface="Times New Roman" panose="02020603050405020304" pitchFamily="18" charset="0"/>
              </a:rPr>
              <a:t>可利用深度优先搜索进行拓扑排序</a:t>
            </a:r>
            <a:r>
              <a:rPr kumimoji="1" lang="zh-CN" altLang="en-US" sz="2400" dirty="0">
                <a:solidFill>
                  <a:srgbClr val="000000"/>
                </a:solidFill>
                <a:latin typeface="Times New Roman" panose="02020603050405020304" pitchFamily="18" charset="0"/>
                <a:cs typeface="Times New Roman" panose="02020603050405020304" pitchFamily="18" charset="0"/>
              </a:rPr>
              <a:t>，因为图中无环，则由图中某个顶点出发进行深度优先搜索时，</a:t>
            </a:r>
            <a:r>
              <a:rPr kumimoji="1" lang="zh-CN" altLang="en-US" sz="2400" b="1" dirty="0">
                <a:solidFill>
                  <a:srgbClr val="FF0000"/>
                </a:solidFill>
                <a:latin typeface="Times New Roman" panose="02020603050405020304" pitchFamily="18" charset="0"/>
                <a:cs typeface="Times New Roman" panose="02020603050405020304" pitchFamily="18" charset="0"/>
              </a:rPr>
              <a:t>最先退出</a:t>
            </a:r>
            <a:r>
              <a:rPr kumimoji="1" lang="en-US" altLang="zh-CN" sz="2400" b="1" dirty="0" err="1">
                <a:solidFill>
                  <a:srgbClr val="FF0000"/>
                </a:solidFill>
                <a:latin typeface="Times New Roman" panose="02020603050405020304" pitchFamily="18" charset="0"/>
                <a:cs typeface="Times New Roman" panose="02020603050405020304" pitchFamily="18" charset="0"/>
              </a:rPr>
              <a:t>DFS</a:t>
            </a:r>
            <a:r>
              <a:rPr kumimoji="1" lang="zh-CN" altLang="en-US" sz="2400" b="1" dirty="0">
                <a:solidFill>
                  <a:srgbClr val="FF0000"/>
                </a:solidFill>
                <a:latin typeface="Times New Roman" panose="02020603050405020304" pitchFamily="18" charset="0"/>
                <a:cs typeface="Times New Roman" panose="02020603050405020304" pitchFamily="18" charset="0"/>
              </a:rPr>
              <a:t>函数的顶点即为出度为</a:t>
            </a:r>
            <a:r>
              <a:rPr kumimoji="1" lang="en-US" altLang="zh-CN" sz="2400" b="1" dirty="0">
                <a:solidFill>
                  <a:srgbClr val="FF0000"/>
                </a:solidFill>
                <a:latin typeface="Times New Roman" panose="02020603050405020304" pitchFamily="18" charset="0"/>
                <a:cs typeface="Times New Roman" panose="02020603050405020304" pitchFamily="18" charset="0"/>
              </a:rPr>
              <a:t>0</a:t>
            </a:r>
            <a:r>
              <a:rPr kumimoji="1" lang="zh-CN" altLang="en-US" sz="2400" b="1" dirty="0">
                <a:solidFill>
                  <a:srgbClr val="FF0000"/>
                </a:solidFill>
                <a:latin typeface="Times New Roman" panose="02020603050405020304" pitchFamily="18" charset="0"/>
                <a:cs typeface="Times New Roman" panose="02020603050405020304" pitchFamily="18" charset="0"/>
              </a:rPr>
              <a:t>的顶点</a:t>
            </a:r>
            <a:r>
              <a:rPr kumimoji="1" lang="zh-CN" altLang="en-US" sz="2400" dirty="0">
                <a:solidFill>
                  <a:srgbClr val="000000"/>
                </a:solidFill>
                <a:latin typeface="Times New Roman" panose="02020603050405020304" pitchFamily="18" charset="0"/>
                <a:cs typeface="Times New Roman" panose="02020603050405020304" pitchFamily="18" charset="0"/>
              </a:rPr>
              <a:t>，是拓扑有序序列中</a:t>
            </a:r>
            <a:r>
              <a:rPr kumimoji="1" lang="zh-CN" altLang="en-US" sz="2400" b="1" dirty="0">
                <a:solidFill>
                  <a:srgbClr val="FF0000"/>
                </a:solidFill>
                <a:latin typeface="Times New Roman" panose="02020603050405020304" pitchFamily="18" charset="0"/>
                <a:cs typeface="Times New Roman" panose="02020603050405020304" pitchFamily="18" charset="0"/>
              </a:rPr>
              <a:t>最后一个顶点</a:t>
            </a:r>
            <a:r>
              <a:rPr kumimoji="1" lang="zh-CN" altLang="en-US" sz="2400" dirty="0">
                <a:solidFill>
                  <a:srgbClr val="000000"/>
                </a:solidFill>
                <a:latin typeface="Times New Roman" panose="02020603050405020304" pitchFamily="18" charset="0"/>
                <a:cs typeface="Times New Roman" panose="02020603050405020304" pitchFamily="18" charset="0"/>
              </a:rPr>
              <a:t>，由此，按退出</a:t>
            </a:r>
            <a:r>
              <a:rPr kumimoji="1" lang="en-US" altLang="zh-CN" sz="2400" dirty="0" err="1">
                <a:solidFill>
                  <a:srgbClr val="000000"/>
                </a:solidFill>
                <a:latin typeface="Times New Roman" panose="02020603050405020304" pitchFamily="18" charset="0"/>
                <a:cs typeface="Times New Roman" panose="02020603050405020304" pitchFamily="18" charset="0"/>
              </a:rPr>
              <a:t>DFS</a:t>
            </a:r>
            <a:r>
              <a:rPr kumimoji="1" lang="zh-CN" altLang="en-US" sz="2400" dirty="0">
                <a:solidFill>
                  <a:srgbClr val="000000"/>
                </a:solidFill>
                <a:latin typeface="Times New Roman" panose="02020603050405020304" pitchFamily="18" charset="0"/>
                <a:cs typeface="Times New Roman" panose="02020603050405020304" pitchFamily="18" charset="0"/>
              </a:rPr>
              <a:t>函数的先后记录下来的顶点序列即为</a:t>
            </a:r>
            <a:r>
              <a:rPr kumimoji="1" lang="zh-CN" altLang="en-US" sz="2400" b="1" dirty="0">
                <a:solidFill>
                  <a:srgbClr val="FF0000"/>
                </a:solidFill>
                <a:latin typeface="Times New Roman" panose="02020603050405020304" pitchFamily="18" charset="0"/>
                <a:cs typeface="Times New Roman" panose="02020603050405020304" pitchFamily="18" charset="0"/>
              </a:rPr>
              <a:t>逆向的拓扑有序序列</a:t>
            </a:r>
            <a:r>
              <a:rPr kumimoji="1" lang="zh-CN" altLang="en-US" sz="2400" dirty="0">
                <a:solidFill>
                  <a:srgbClr val="000000"/>
                </a:solidFill>
                <a:latin typeface="Times New Roman" panose="02020603050405020304" pitchFamily="18" charset="0"/>
                <a:cs typeface="Times New Roman" panose="02020603050405020304" pitchFamily="18" charset="0"/>
              </a:rPr>
              <a:t>。</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72707" name="Rectangle 3"/>
          <p:cNvSpPr>
            <a:spLocks noGrp="1" noChangeArrowheads="1"/>
          </p:cNvSpPr>
          <p:nvPr>
            <p:ph type="title"/>
          </p:nvPr>
        </p:nvSpPr>
        <p:spPr/>
        <p:txBody>
          <a:bodyPr/>
          <a:lstStyle/>
          <a:p>
            <a:r>
              <a:rPr lang="en-US" altLang="zh-CN">
                <a:solidFill>
                  <a:schemeClr val="accent1"/>
                </a:solidFill>
              </a:rPr>
              <a:t>Efficiency analysis</a:t>
            </a:r>
            <a:endParaRPr lang="en-US" altLang="zh-CN">
              <a:solidFill>
                <a:schemeClr val="accen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728980" y="1401445"/>
            <a:ext cx="10777220" cy="1417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nSpc>
                <a:spcPct val="130000"/>
              </a:lnSpc>
            </a:pPr>
            <a:r>
              <a:rPr kumimoji="1" lang="en-US" altLang="zh-CN" sz="2400" dirty="0">
                <a:solidFill>
                  <a:srgbClr val="000000"/>
                </a:solidFill>
                <a:latin typeface="Times New Roman" panose="02020603050405020304" pitchFamily="18" charset="0"/>
                <a:cs typeface="Times New Roman" panose="02020603050405020304" pitchFamily="18" charset="0"/>
              </a:rPr>
              <a:t>        AOE-</a:t>
            </a:r>
            <a:r>
              <a:rPr kumimoji="1" lang="zh-CN" altLang="en-US" sz="2400" dirty="0">
                <a:solidFill>
                  <a:srgbClr val="000000"/>
                </a:solidFill>
                <a:latin typeface="Times New Roman" panose="02020603050405020304" pitchFamily="18" charset="0"/>
                <a:cs typeface="Times New Roman" panose="02020603050405020304" pitchFamily="18" charset="0"/>
              </a:rPr>
              <a:t>无环图网</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b="1" dirty="0">
                <a:solidFill>
                  <a:srgbClr val="FF0000"/>
                </a:solidFill>
                <a:latin typeface="Times New Roman" panose="02020603050405020304" pitchFamily="18" charset="0"/>
                <a:cs typeface="Times New Roman" panose="02020603050405020304" pitchFamily="18" charset="0"/>
              </a:rPr>
              <a:t>Activity on Edge Network</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：即用边表示活动的网，是带权的有序无环图，其中顶点表示</a:t>
            </a:r>
            <a:r>
              <a:rPr kumimoji="1" lang="zh-CN" altLang="en-US" sz="2400" b="1" dirty="0">
                <a:solidFill>
                  <a:srgbClr val="FF0000"/>
                </a:solidFill>
                <a:latin typeface="Times New Roman" panose="02020603050405020304" pitchFamily="18" charset="0"/>
                <a:cs typeface="Times New Roman" panose="02020603050405020304" pitchFamily="18" charset="0"/>
              </a:rPr>
              <a:t>事件</a:t>
            </a:r>
            <a:r>
              <a:rPr kumimoji="1" lang="zh-CN" altLang="en-US" sz="2400" dirty="0">
                <a:solidFill>
                  <a:srgbClr val="000000"/>
                </a:solidFill>
                <a:latin typeface="Times New Roman" panose="02020603050405020304" pitchFamily="18" charset="0"/>
                <a:cs typeface="Times New Roman" panose="02020603050405020304" pitchFamily="18" charset="0"/>
              </a:rPr>
              <a:t>，弧表示</a:t>
            </a:r>
            <a:r>
              <a:rPr kumimoji="1" lang="zh-CN" altLang="en-US" sz="2400" b="1" dirty="0">
                <a:solidFill>
                  <a:srgbClr val="FF0000"/>
                </a:solidFill>
                <a:latin typeface="Times New Roman" panose="02020603050405020304" pitchFamily="18" charset="0"/>
                <a:cs typeface="Times New Roman" panose="02020603050405020304" pitchFamily="18" charset="0"/>
              </a:rPr>
              <a:t>活动</a:t>
            </a:r>
            <a:r>
              <a:rPr kumimoji="1" lang="zh-CN" altLang="en-US" sz="2400" dirty="0">
                <a:solidFill>
                  <a:srgbClr val="000000"/>
                </a:solidFill>
                <a:latin typeface="Times New Roman" panose="02020603050405020304" pitchFamily="18" charset="0"/>
                <a:cs typeface="Times New Roman" panose="02020603050405020304" pitchFamily="18" charset="0"/>
              </a:rPr>
              <a:t>，权表示</a:t>
            </a:r>
            <a:r>
              <a:rPr kumimoji="1" lang="zh-CN" altLang="en-US" sz="2400" b="1" dirty="0">
                <a:solidFill>
                  <a:srgbClr val="FF0000"/>
                </a:solidFill>
                <a:latin typeface="Times New Roman" panose="02020603050405020304" pitchFamily="18" charset="0"/>
                <a:cs typeface="Times New Roman" panose="02020603050405020304" pitchFamily="18" charset="0"/>
              </a:rPr>
              <a:t>活动持续的时间</a:t>
            </a:r>
            <a:r>
              <a:rPr kumimoji="1" lang="zh-CN" altLang="en-US" sz="2400" dirty="0">
                <a:solidFill>
                  <a:srgbClr val="000000"/>
                </a:solidFill>
                <a:latin typeface="Times New Roman" panose="02020603050405020304" pitchFamily="18" charset="0"/>
                <a:cs typeface="Times New Roman" panose="02020603050405020304" pitchFamily="18" charset="0"/>
              </a:rPr>
              <a:t>。通常，</a:t>
            </a:r>
            <a:r>
              <a:rPr kumimoji="1" lang="en-US" altLang="zh-CN" sz="2400" dirty="0">
                <a:solidFill>
                  <a:srgbClr val="000000"/>
                </a:solidFill>
                <a:latin typeface="Times New Roman" panose="02020603050405020304" pitchFamily="18" charset="0"/>
                <a:cs typeface="Times New Roman" panose="02020603050405020304" pitchFamily="18" charset="0"/>
              </a:rPr>
              <a:t>AOE-</a:t>
            </a:r>
            <a:r>
              <a:rPr kumimoji="1" lang="zh-CN" altLang="en-US" sz="2400" dirty="0">
                <a:solidFill>
                  <a:srgbClr val="000000"/>
                </a:solidFill>
                <a:latin typeface="Times New Roman" panose="02020603050405020304" pitchFamily="18" charset="0"/>
                <a:cs typeface="Times New Roman" panose="02020603050405020304" pitchFamily="18" charset="0"/>
              </a:rPr>
              <a:t>网可用来估算工程完成的时间。如图所示：</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grpSp>
        <p:nvGrpSpPr>
          <p:cNvPr id="73818" name="Group 90"/>
          <p:cNvGrpSpPr/>
          <p:nvPr/>
        </p:nvGrpSpPr>
        <p:grpSpPr bwMode="auto">
          <a:xfrm>
            <a:off x="3033713" y="3284538"/>
            <a:ext cx="6124575" cy="3241674"/>
            <a:chOff x="951" y="2069"/>
            <a:chExt cx="3858" cy="2042"/>
          </a:xfrm>
        </p:grpSpPr>
        <p:grpSp>
          <p:nvGrpSpPr>
            <p:cNvPr id="73800" name="Group 72"/>
            <p:cNvGrpSpPr>
              <a:grpSpLocks noChangeAspect="1"/>
            </p:cNvGrpSpPr>
            <p:nvPr/>
          </p:nvGrpSpPr>
          <p:grpSpPr bwMode="auto">
            <a:xfrm>
              <a:off x="951" y="2127"/>
              <a:ext cx="3858" cy="1612"/>
              <a:chOff x="1440" y="2016"/>
              <a:chExt cx="3216" cy="1344"/>
            </a:xfrm>
          </p:grpSpPr>
          <p:sp>
            <p:nvSpPr>
              <p:cNvPr id="73735" name="Oval 7"/>
              <p:cNvSpPr>
                <a:spLocks noChangeAspect="1" noChangeArrowheads="1"/>
              </p:cNvSpPr>
              <p:nvPr>
                <p:custDataLst>
                  <p:tags r:id="rId1"/>
                </p:custDataLst>
              </p:nvPr>
            </p:nvSpPr>
            <p:spPr bwMode="auto">
              <a:xfrm>
                <a:off x="2160" y="2016"/>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2</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73778" name="Oval 50"/>
              <p:cNvSpPr>
                <a:spLocks noChangeAspect="1" noChangeArrowheads="1"/>
              </p:cNvSpPr>
              <p:nvPr>
                <p:custDataLst>
                  <p:tags r:id="rId2"/>
                </p:custDataLst>
              </p:nvPr>
            </p:nvSpPr>
            <p:spPr bwMode="auto">
              <a:xfrm>
                <a:off x="1440" y="2304"/>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1</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73779" name="Oval 51"/>
              <p:cNvSpPr>
                <a:spLocks noChangeAspect="1" noChangeArrowheads="1"/>
              </p:cNvSpPr>
              <p:nvPr>
                <p:custDataLst>
                  <p:tags r:id="rId3"/>
                </p:custDataLst>
              </p:nvPr>
            </p:nvSpPr>
            <p:spPr bwMode="auto">
              <a:xfrm>
                <a:off x="2160" y="2592"/>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3</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73780" name="Oval 52"/>
              <p:cNvSpPr>
                <a:spLocks noChangeAspect="1" noChangeArrowheads="1"/>
              </p:cNvSpPr>
              <p:nvPr>
                <p:custDataLst>
                  <p:tags r:id="rId4"/>
                </p:custDataLst>
              </p:nvPr>
            </p:nvSpPr>
            <p:spPr bwMode="auto">
              <a:xfrm>
                <a:off x="2976" y="2352"/>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5</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73781" name="Oval 53"/>
              <p:cNvSpPr>
                <a:spLocks noChangeAspect="1" noChangeArrowheads="1"/>
              </p:cNvSpPr>
              <p:nvPr>
                <p:custDataLst>
                  <p:tags r:id="rId5"/>
                </p:custDataLst>
              </p:nvPr>
            </p:nvSpPr>
            <p:spPr bwMode="auto">
              <a:xfrm>
                <a:off x="3696" y="2016"/>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7</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73782" name="Oval 54"/>
              <p:cNvSpPr>
                <a:spLocks noChangeAspect="1" noChangeArrowheads="1"/>
              </p:cNvSpPr>
              <p:nvPr>
                <p:custDataLst>
                  <p:tags r:id="rId6"/>
                </p:custDataLst>
              </p:nvPr>
            </p:nvSpPr>
            <p:spPr bwMode="auto">
              <a:xfrm>
                <a:off x="3696" y="2640"/>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8</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73783" name="Oval 55"/>
              <p:cNvSpPr>
                <a:spLocks noChangeAspect="1" noChangeArrowheads="1"/>
              </p:cNvSpPr>
              <p:nvPr>
                <p:custDataLst>
                  <p:tags r:id="rId7"/>
                </p:custDataLst>
              </p:nvPr>
            </p:nvSpPr>
            <p:spPr bwMode="auto">
              <a:xfrm>
                <a:off x="4416" y="2352"/>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9</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73784" name="Oval 56"/>
              <p:cNvSpPr>
                <a:spLocks noChangeAspect="1" noChangeArrowheads="1"/>
              </p:cNvSpPr>
              <p:nvPr>
                <p:custDataLst>
                  <p:tags r:id="rId8"/>
                </p:custDataLst>
              </p:nvPr>
            </p:nvSpPr>
            <p:spPr bwMode="auto">
              <a:xfrm>
                <a:off x="2208" y="3120"/>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4</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73785" name="Oval 57"/>
              <p:cNvSpPr>
                <a:spLocks noChangeAspect="1" noChangeArrowheads="1"/>
              </p:cNvSpPr>
              <p:nvPr>
                <p:custDataLst>
                  <p:tags r:id="rId9"/>
                </p:custDataLst>
              </p:nvPr>
            </p:nvSpPr>
            <p:spPr bwMode="auto">
              <a:xfrm>
                <a:off x="3360" y="3120"/>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6</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cxnSp>
            <p:nvCxnSpPr>
              <p:cNvPr id="73786" name="AutoShape 58"/>
              <p:cNvCxnSpPr>
                <a:cxnSpLocks noChangeAspect="1" noChangeShapeType="1"/>
                <a:stCxn id="73778" idx="7"/>
                <a:endCxn id="73735" idx="2"/>
              </p:cNvCxnSpPr>
              <p:nvPr>
                <p:custDataLst>
                  <p:tags r:id="rId10"/>
                </p:custDataLst>
              </p:nvPr>
            </p:nvCxnSpPr>
            <p:spPr bwMode="auto">
              <a:xfrm flipV="1">
                <a:off x="1645" y="2136"/>
                <a:ext cx="515" cy="203"/>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87" name="AutoShape 59"/>
              <p:cNvCxnSpPr>
                <a:cxnSpLocks noChangeAspect="1" noChangeShapeType="1"/>
                <a:stCxn id="73778" idx="6"/>
                <a:endCxn id="73779" idx="1"/>
              </p:cNvCxnSpPr>
              <p:nvPr>
                <p:custDataLst>
                  <p:tags r:id="rId11"/>
                </p:custDataLst>
              </p:nvPr>
            </p:nvCxnSpPr>
            <p:spPr bwMode="auto">
              <a:xfrm>
                <a:off x="1680" y="2424"/>
                <a:ext cx="515" cy="203"/>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88" name="AutoShape 60"/>
              <p:cNvCxnSpPr>
                <a:cxnSpLocks noChangeAspect="1" noChangeShapeType="1"/>
                <a:stCxn id="73778" idx="5"/>
                <a:endCxn id="73784" idx="1"/>
              </p:cNvCxnSpPr>
              <p:nvPr>
                <p:custDataLst>
                  <p:tags r:id="rId12"/>
                </p:custDataLst>
              </p:nvPr>
            </p:nvCxnSpPr>
            <p:spPr bwMode="auto">
              <a:xfrm>
                <a:off x="1645" y="2509"/>
                <a:ext cx="598" cy="646"/>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89" name="AutoShape 61"/>
              <p:cNvCxnSpPr>
                <a:cxnSpLocks noChangeAspect="1" noChangeShapeType="1"/>
                <a:stCxn id="73735" idx="6"/>
                <a:endCxn id="73780" idx="1"/>
              </p:cNvCxnSpPr>
              <p:nvPr>
                <p:custDataLst>
                  <p:tags r:id="rId13"/>
                </p:custDataLst>
              </p:nvPr>
            </p:nvCxnSpPr>
            <p:spPr bwMode="auto">
              <a:xfrm>
                <a:off x="2400" y="2136"/>
                <a:ext cx="611" cy="251"/>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0" name="AutoShape 62"/>
              <p:cNvCxnSpPr>
                <a:cxnSpLocks noChangeAspect="1" noChangeShapeType="1"/>
                <a:stCxn id="73779" idx="6"/>
                <a:endCxn id="73780" idx="2"/>
              </p:cNvCxnSpPr>
              <p:nvPr>
                <p:custDataLst>
                  <p:tags r:id="rId14"/>
                </p:custDataLst>
              </p:nvPr>
            </p:nvCxnSpPr>
            <p:spPr bwMode="auto">
              <a:xfrm flipV="1">
                <a:off x="2400" y="2472"/>
                <a:ext cx="576" cy="240"/>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2" name="AutoShape 64"/>
              <p:cNvCxnSpPr>
                <a:cxnSpLocks noChangeAspect="1" noChangeShapeType="1"/>
                <a:stCxn id="73780" idx="7"/>
                <a:endCxn id="73781" idx="2"/>
              </p:cNvCxnSpPr>
              <p:nvPr>
                <p:custDataLst>
                  <p:tags r:id="rId15"/>
                </p:custDataLst>
              </p:nvPr>
            </p:nvCxnSpPr>
            <p:spPr bwMode="auto">
              <a:xfrm flipV="1">
                <a:off x="3181" y="2136"/>
                <a:ext cx="515" cy="251"/>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3" name="AutoShape 65"/>
              <p:cNvCxnSpPr>
                <a:cxnSpLocks noChangeAspect="1" noChangeShapeType="1"/>
                <a:stCxn id="73780" idx="6"/>
                <a:endCxn id="73782" idx="1"/>
              </p:cNvCxnSpPr>
              <p:nvPr>
                <p:custDataLst>
                  <p:tags r:id="rId16"/>
                </p:custDataLst>
              </p:nvPr>
            </p:nvCxnSpPr>
            <p:spPr bwMode="auto">
              <a:xfrm>
                <a:off x="3216" y="2472"/>
                <a:ext cx="515" cy="203"/>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4" name="AutoShape 66"/>
              <p:cNvCxnSpPr>
                <a:cxnSpLocks noChangeAspect="1" noChangeShapeType="1"/>
                <a:stCxn id="73781" idx="6"/>
                <a:endCxn id="73783" idx="1"/>
              </p:cNvCxnSpPr>
              <p:nvPr>
                <p:custDataLst>
                  <p:tags r:id="rId17"/>
                </p:custDataLst>
              </p:nvPr>
            </p:nvCxnSpPr>
            <p:spPr bwMode="auto">
              <a:xfrm>
                <a:off x="3936" y="2136"/>
                <a:ext cx="515" cy="251"/>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6" name="AutoShape 68"/>
              <p:cNvCxnSpPr>
                <a:cxnSpLocks noChangeAspect="1" noChangeShapeType="1"/>
                <a:stCxn id="73782" idx="6"/>
                <a:endCxn id="73783" idx="2"/>
              </p:cNvCxnSpPr>
              <p:nvPr>
                <p:custDataLst>
                  <p:tags r:id="rId18"/>
                </p:custDataLst>
              </p:nvPr>
            </p:nvCxnSpPr>
            <p:spPr bwMode="auto">
              <a:xfrm flipV="1">
                <a:off x="3936" y="2472"/>
                <a:ext cx="480" cy="288"/>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7" name="AutoShape 69"/>
              <p:cNvCxnSpPr>
                <a:cxnSpLocks noChangeAspect="1" noChangeShapeType="1"/>
                <a:stCxn id="73784" idx="6"/>
                <a:endCxn id="73785" idx="2"/>
              </p:cNvCxnSpPr>
              <p:nvPr>
                <p:custDataLst>
                  <p:tags r:id="rId19"/>
                </p:custDataLst>
              </p:nvPr>
            </p:nvCxnSpPr>
            <p:spPr bwMode="auto">
              <a:xfrm>
                <a:off x="2448" y="3240"/>
                <a:ext cx="912" cy="0"/>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8" name="AutoShape 70"/>
              <p:cNvCxnSpPr>
                <a:cxnSpLocks noChangeAspect="1" noChangeShapeType="1"/>
                <a:stCxn id="73785" idx="7"/>
                <a:endCxn id="73782" idx="3"/>
              </p:cNvCxnSpPr>
              <p:nvPr>
                <p:custDataLst>
                  <p:tags r:id="rId20"/>
                </p:custDataLst>
              </p:nvPr>
            </p:nvCxnSpPr>
            <p:spPr bwMode="auto">
              <a:xfrm flipV="1">
                <a:off x="3565" y="2845"/>
                <a:ext cx="166" cy="310"/>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3801" name="Text Box 73"/>
            <p:cNvSpPr txBox="1">
              <a:spLocks noChangeAspect="1" noChangeArrowheads="1"/>
            </p:cNvSpPr>
            <p:nvPr>
              <p:custDataLst>
                <p:tags r:id="rId21"/>
              </p:custDataLst>
            </p:nvPr>
          </p:nvSpPr>
          <p:spPr bwMode="auto">
            <a:xfrm>
              <a:off x="2391" y="3258"/>
              <a:ext cx="40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dk1"/>
                  </a:solidFill>
                  <a:latin typeface="Times New Roman" panose="02020603050405020304" pitchFamily="18" charset="0"/>
                  <a:ea typeface="宋体" panose="02010600030101010101" pitchFamily="2" charset="-122"/>
                </a:rPr>
                <a:t>a</a:t>
              </a:r>
              <a:r>
                <a:rPr kumimoji="1" lang="en-US" altLang="zh-CN" sz="2000" baseline="-25000">
                  <a:solidFill>
                    <a:schemeClr val="dk1"/>
                  </a:solidFill>
                  <a:latin typeface="Times New Roman" panose="02020603050405020304" pitchFamily="18" charset="0"/>
                  <a:ea typeface="宋体" panose="02010600030101010101" pitchFamily="2" charset="-122"/>
                </a:rPr>
                <a:t>6</a:t>
              </a:r>
              <a:r>
                <a:rPr kumimoji="1" lang="en-US" altLang="zh-CN" sz="2000">
                  <a:solidFill>
                    <a:schemeClr val="dk1"/>
                  </a:solidFill>
                  <a:latin typeface="Times New Roman" panose="02020603050405020304" pitchFamily="18" charset="0"/>
                  <a:ea typeface="宋体" panose="02010600030101010101" pitchFamily="2" charset="-122"/>
                </a:rPr>
                <a:t>=2</a:t>
              </a:r>
              <a:endParaRPr kumimoji="1" lang="en-US" altLang="zh-CN" sz="2000">
                <a:solidFill>
                  <a:schemeClr val="dk1"/>
                </a:solidFill>
                <a:latin typeface="Times New Roman" panose="02020603050405020304" pitchFamily="18" charset="0"/>
                <a:ea typeface="宋体" panose="02010600030101010101" pitchFamily="2" charset="-122"/>
              </a:endParaRPr>
            </a:p>
          </p:txBody>
        </p:sp>
        <p:sp>
          <p:nvSpPr>
            <p:cNvPr id="73802" name="Text Box 74"/>
            <p:cNvSpPr txBox="1">
              <a:spLocks noChangeAspect="1" noChangeArrowheads="1"/>
            </p:cNvSpPr>
            <p:nvPr>
              <p:custDataLst>
                <p:tags r:id="rId22"/>
              </p:custDataLst>
            </p:nvPr>
          </p:nvSpPr>
          <p:spPr bwMode="auto">
            <a:xfrm rot="20538416" flipH="1">
              <a:off x="1126" y="2129"/>
              <a:ext cx="40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dk1"/>
                  </a:solidFill>
                  <a:latin typeface="Times New Roman" panose="02020603050405020304" pitchFamily="18" charset="0"/>
                  <a:ea typeface="宋体" panose="02010600030101010101" pitchFamily="2" charset="-122"/>
                </a:rPr>
                <a:t>a</a:t>
              </a:r>
              <a:r>
                <a:rPr kumimoji="1" lang="en-US" altLang="zh-CN" sz="2000" baseline="-25000">
                  <a:solidFill>
                    <a:schemeClr val="dk1"/>
                  </a:solidFill>
                  <a:latin typeface="Times New Roman" panose="02020603050405020304" pitchFamily="18" charset="0"/>
                  <a:ea typeface="宋体" panose="02010600030101010101" pitchFamily="2" charset="-122"/>
                </a:rPr>
                <a:t>1</a:t>
              </a:r>
              <a:r>
                <a:rPr kumimoji="1" lang="en-US" altLang="zh-CN" sz="2000">
                  <a:solidFill>
                    <a:schemeClr val="dk1"/>
                  </a:solidFill>
                  <a:latin typeface="Times New Roman" panose="02020603050405020304" pitchFamily="18" charset="0"/>
                  <a:ea typeface="宋体" panose="02010600030101010101" pitchFamily="2" charset="-122"/>
                </a:rPr>
                <a:t>=6</a:t>
              </a:r>
              <a:endParaRPr kumimoji="1" lang="en-US" altLang="zh-CN" sz="2000">
                <a:solidFill>
                  <a:schemeClr val="dk1"/>
                </a:solidFill>
                <a:latin typeface="Times New Roman" panose="02020603050405020304" pitchFamily="18" charset="0"/>
                <a:ea typeface="宋体" panose="02010600030101010101" pitchFamily="2" charset="-122"/>
              </a:endParaRPr>
            </a:p>
          </p:txBody>
        </p:sp>
        <p:sp>
          <p:nvSpPr>
            <p:cNvPr id="73803" name="Text Box 75"/>
            <p:cNvSpPr txBox="1">
              <a:spLocks noChangeAspect="1" noChangeArrowheads="1"/>
            </p:cNvSpPr>
            <p:nvPr>
              <p:custDataLst>
                <p:tags r:id="rId23"/>
              </p:custDataLst>
            </p:nvPr>
          </p:nvSpPr>
          <p:spPr bwMode="auto">
            <a:xfrm rot="1203549">
              <a:off x="2226" y="2081"/>
              <a:ext cx="40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dk1"/>
                  </a:solidFill>
                  <a:latin typeface="Times New Roman" panose="02020603050405020304" pitchFamily="18" charset="0"/>
                  <a:ea typeface="宋体" panose="02010600030101010101" pitchFamily="2" charset="-122"/>
                </a:rPr>
                <a:t>a</a:t>
              </a:r>
              <a:r>
                <a:rPr kumimoji="1" lang="en-US" altLang="zh-CN" sz="2000" baseline="-25000">
                  <a:solidFill>
                    <a:schemeClr val="dk1"/>
                  </a:solidFill>
                  <a:latin typeface="Times New Roman" panose="02020603050405020304" pitchFamily="18" charset="0"/>
                  <a:ea typeface="宋体" panose="02010600030101010101" pitchFamily="2" charset="-122"/>
                </a:rPr>
                <a:t>4</a:t>
              </a:r>
              <a:r>
                <a:rPr kumimoji="1" lang="en-US" altLang="zh-CN" sz="2000">
                  <a:solidFill>
                    <a:schemeClr val="dk1"/>
                  </a:solidFill>
                  <a:latin typeface="Times New Roman" panose="02020603050405020304" pitchFamily="18" charset="0"/>
                  <a:ea typeface="宋体" panose="02010600030101010101" pitchFamily="2" charset="-122"/>
                </a:rPr>
                <a:t>=1</a:t>
              </a:r>
              <a:endParaRPr kumimoji="1" lang="en-US" altLang="zh-CN" sz="2000">
                <a:solidFill>
                  <a:schemeClr val="dk1"/>
                </a:solidFill>
                <a:latin typeface="Times New Roman" panose="02020603050405020304" pitchFamily="18" charset="0"/>
                <a:ea typeface="宋体" panose="02010600030101010101" pitchFamily="2" charset="-122"/>
              </a:endParaRPr>
            </a:p>
          </p:txBody>
        </p:sp>
        <p:sp>
          <p:nvSpPr>
            <p:cNvPr id="73804" name="Text Box 76"/>
            <p:cNvSpPr txBox="1">
              <a:spLocks noChangeAspect="1" noChangeArrowheads="1"/>
            </p:cNvSpPr>
            <p:nvPr>
              <p:custDataLst>
                <p:tags r:id="rId24"/>
              </p:custDataLst>
            </p:nvPr>
          </p:nvSpPr>
          <p:spPr bwMode="auto">
            <a:xfrm rot="-1709329">
              <a:off x="2914" y="2202"/>
              <a:ext cx="40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dk1"/>
                  </a:solidFill>
                  <a:latin typeface="Times New Roman" panose="02020603050405020304" pitchFamily="18" charset="0"/>
                  <a:ea typeface="宋体" panose="02010600030101010101" pitchFamily="2" charset="-122"/>
                </a:rPr>
                <a:t>a</a:t>
              </a:r>
              <a:r>
                <a:rPr kumimoji="1" lang="en-US" altLang="zh-CN" sz="2000" baseline="-25000">
                  <a:solidFill>
                    <a:schemeClr val="dk1"/>
                  </a:solidFill>
                  <a:latin typeface="Times New Roman" panose="02020603050405020304" pitchFamily="18" charset="0"/>
                  <a:ea typeface="宋体" panose="02010600030101010101" pitchFamily="2" charset="-122"/>
                </a:rPr>
                <a:t>7</a:t>
              </a:r>
              <a:r>
                <a:rPr kumimoji="1" lang="en-US" altLang="zh-CN" sz="2000">
                  <a:solidFill>
                    <a:schemeClr val="dk1"/>
                  </a:solidFill>
                  <a:latin typeface="Times New Roman" panose="02020603050405020304" pitchFamily="18" charset="0"/>
                  <a:ea typeface="宋体" panose="02010600030101010101" pitchFamily="2" charset="-122"/>
                </a:rPr>
                <a:t>=9</a:t>
              </a:r>
              <a:endParaRPr kumimoji="1" lang="en-US" altLang="zh-CN" sz="2000">
                <a:solidFill>
                  <a:schemeClr val="dk1"/>
                </a:solidFill>
                <a:latin typeface="Times New Roman" panose="02020603050405020304" pitchFamily="18" charset="0"/>
                <a:ea typeface="宋体" panose="02010600030101010101" pitchFamily="2" charset="-122"/>
              </a:endParaRPr>
            </a:p>
          </p:txBody>
        </p:sp>
        <p:sp>
          <p:nvSpPr>
            <p:cNvPr id="73805" name="Text Box 77"/>
            <p:cNvSpPr txBox="1">
              <a:spLocks noChangeAspect="1" noChangeArrowheads="1"/>
            </p:cNvSpPr>
            <p:nvPr>
              <p:custDataLst>
                <p:tags r:id="rId25"/>
              </p:custDataLst>
            </p:nvPr>
          </p:nvSpPr>
          <p:spPr bwMode="auto">
            <a:xfrm rot="1568615">
              <a:off x="4075" y="2069"/>
              <a:ext cx="46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dk1"/>
                  </a:solidFill>
                  <a:latin typeface="Times New Roman" panose="02020603050405020304" pitchFamily="18" charset="0"/>
                  <a:ea typeface="宋体" panose="02010600030101010101" pitchFamily="2" charset="-122"/>
                </a:rPr>
                <a:t>a</a:t>
              </a:r>
              <a:r>
                <a:rPr kumimoji="1" lang="en-US" altLang="zh-CN" sz="2000" baseline="-25000">
                  <a:solidFill>
                    <a:schemeClr val="dk1"/>
                  </a:solidFill>
                  <a:latin typeface="Times New Roman" panose="02020603050405020304" pitchFamily="18" charset="0"/>
                  <a:ea typeface="宋体" panose="02010600030101010101" pitchFamily="2" charset="-122"/>
                </a:rPr>
                <a:t>10</a:t>
              </a:r>
              <a:r>
                <a:rPr kumimoji="1" lang="en-US" altLang="zh-CN" sz="2000">
                  <a:solidFill>
                    <a:schemeClr val="dk1"/>
                  </a:solidFill>
                  <a:latin typeface="Times New Roman" panose="02020603050405020304" pitchFamily="18" charset="0"/>
                  <a:ea typeface="宋体" panose="02010600030101010101" pitchFamily="2" charset="-122"/>
                </a:rPr>
                <a:t>=2</a:t>
              </a:r>
              <a:endParaRPr kumimoji="1" lang="en-US" altLang="zh-CN" sz="2000">
                <a:solidFill>
                  <a:schemeClr val="dk1"/>
                </a:solidFill>
                <a:latin typeface="Times New Roman" panose="02020603050405020304" pitchFamily="18" charset="0"/>
                <a:ea typeface="宋体" panose="02010600030101010101" pitchFamily="2" charset="-122"/>
              </a:endParaRPr>
            </a:p>
          </p:txBody>
        </p:sp>
        <p:sp>
          <p:nvSpPr>
            <p:cNvPr id="73806" name="Text Box 78"/>
            <p:cNvSpPr txBox="1">
              <a:spLocks noChangeAspect="1" noChangeArrowheads="1"/>
            </p:cNvSpPr>
            <p:nvPr>
              <p:custDataLst>
                <p:tags r:id="rId26"/>
              </p:custDataLst>
            </p:nvPr>
          </p:nvSpPr>
          <p:spPr bwMode="auto">
            <a:xfrm rot="-1935598">
              <a:off x="3988" y="2911"/>
              <a:ext cx="455" cy="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dk1"/>
                  </a:solidFill>
                  <a:latin typeface="Times New Roman" panose="02020603050405020304" pitchFamily="18" charset="0"/>
                  <a:ea typeface="宋体" panose="02010600030101010101" pitchFamily="2" charset="-122"/>
                </a:rPr>
                <a:t>a</a:t>
              </a:r>
              <a:r>
                <a:rPr kumimoji="1" lang="en-US" altLang="zh-CN" sz="2000" baseline="-25000">
                  <a:solidFill>
                    <a:schemeClr val="dk1"/>
                  </a:solidFill>
                  <a:latin typeface="Times New Roman" panose="02020603050405020304" pitchFamily="18" charset="0"/>
                  <a:ea typeface="宋体" panose="02010600030101010101" pitchFamily="2" charset="-122"/>
                </a:rPr>
                <a:t>11</a:t>
              </a:r>
              <a:r>
                <a:rPr kumimoji="1" lang="en-US" altLang="zh-CN" sz="2000">
                  <a:solidFill>
                    <a:schemeClr val="dk1"/>
                  </a:solidFill>
                  <a:latin typeface="Times New Roman" panose="02020603050405020304" pitchFamily="18" charset="0"/>
                  <a:ea typeface="宋体" panose="02010600030101010101" pitchFamily="2" charset="-122"/>
                </a:rPr>
                <a:t>=4</a:t>
              </a:r>
              <a:endParaRPr kumimoji="1" lang="en-US" altLang="zh-CN" sz="2000">
                <a:solidFill>
                  <a:schemeClr val="dk1"/>
                </a:solidFill>
                <a:latin typeface="Times New Roman" panose="02020603050405020304" pitchFamily="18" charset="0"/>
                <a:ea typeface="宋体" panose="02010600030101010101" pitchFamily="2" charset="-122"/>
              </a:endParaRPr>
            </a:p>
            <a:p>
              <a:endParaRPr kumimoji="1" lang="en-US" altLang="zh-CN" sz="2000">
                <a:solidFill>
                  <a:schemeClr val="dk1"/>
                </a:solidFill>
                <a:latin typeface="Times New Roman" panose="02020603050405020304" pitchFamily="18" charset="0"/>
                <a:ea typeface="宋体" panose="02010600030101010101" pitchFamily="2" charset="-122"/>
              </a:endParaRPr>
            </a:p>
          </p:txBody>
        </p:sp>
        <p:sp>
          <p:nvSpPr>
            <p:cNvPr id="73807" name="Text Box 79"/>
            <p:cNvSpPr txBox="1">
              <a:spLocks noChangeAspect="1" noChangeArrowheads="1"/>
            </p:cNvSpPr>
            <p:nvPr>
              <p:custDataLst>
                <p:tags r:id="rId27"/>
              </p:custDataLst>
            </p:nvPr>
          </p:nvSpPr>
          <p:spPr bwMode="auto">
            <a:xfrm rot="-3647015">
              <a:off x="3463" y="3324"/>
              <a:ext cx="40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dk1"/>
                  </a:solidFill>
                  <a:latin typeface="Times New Roman" panose="02020603050405020304" pitchFamily="18" charset="0"/>
                  <a:ea typeface="宋体" panose="02010600030101010101" pitchFamily="2" charset="-122"/>
                </a:rPr>
                <a:t>a</a:t>
              </a:r>
              <a:r>
                <a:rPr kumimoji="1" lang="en-US" altLang="zh-CN" sz="2000" baseline="-25000">
                  <a:solidFill>
                    <a:schemeClr val="dk1"/>
                  </a:solidFill>
                  <a:latin typeface="Times New Roman" panose="02020603050405020304" pitchFamily="18" charset="0"/>
                  <a:ea typeface="宋体" panose="02010600030101010101" pitchFamily="2" charset="-122"/>
                </a:rPr>
                <a:t>9</a:t>
              </a:r>
              <a:r>
                <a:rPr kumimoji="1" lang="en-US" altLang="zh-CN" sz="2000">
                  <a:solidFill>
                    <a:schemeClr val="dk1"/>
                  </a:solidFill>
                  <a:latin typeface="Times New Roman" panose="02020603050405020304" pitchFamily="18" charset="0"/>
                  <a:ea typeface="宋体" panose="02010600030101010101" pitchFamily="2" charset="-122"/>
                </a:rPr>
                <a:t>=4</a:t>
              </a:r>
              <a:endParaRPr kumimoji="1" lang="en-US" altLang="zh-CN" sz="2000">
                <a:solidFill>
                  <a:schemeClr val="dk1"/>
                </a:solidFill>
                <a:latin typeface="Times New Roman" panose="02020603050405020304" pitchFamily="18" charset="0"/>
                <a:ea typeface="宋体" panose="02010600030101010101" pitchFamily="2" charset="-122"/>
              </a:endParaRPr>
            </a:p>
          </p:txBody>
        </p:sp>
        <p:sp>
          <p:nvSpPr>
            <p:cNvPr id="73808" name="Text Box 80"/>
            <p:cNvSpPr txBox="1">
              <a:spLocks noChangeAspect="1" noChangeArrowheads="1"/>
            </p:cNvSpPr>
            <p:nvPr>
              <p:custDataLst>
                <p:tags r:id="rId28"/>
              </p:custDataLst>
            </p:nvPr>
          </p:nvSpPr>
          <p:spPr bwMode="auto">
            <a:xfrm rot="2705220">
              <a:off x="1163" y="2971"/>
              <a:ext cx="40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dk1"/>
                  </a:solidFill>
                  <a:latin typeface="Times New Roman" panose="02020603050405020304" pitchFamily="18" charset="0"/>
                  <a:ea typeface="宋体" panose="02010600030101010101" pitchFamily="2" charset="-122"/>
                </a:rPr>
                <a:t>a</a:t>
              </a:r>
              <a:r>
                <a:rPr kumimoji="1" lang="en-US" altLang="zh-CN" sz="2000" baseline="-25000">
                  <a:solidFill>
                    <a:schemeClr val="dk1"/>
                  </a:solidFill>
                  <a:latin typeface="Times New Roman" panose="02020603050405020304" pitchFamily="18" charset="0"/>
                  <a:ea typeface="宋体" panose="02010600030101010101" pitchFamily="2" charset="-122"/>
                </a:rPr>
                <a:t>3</a:t>
              </a:r>
              <a:r>
                <a:rPr kumimoji="1" lang="en-US" altLang="zh-CN" sz="2000">
                  <a:solidFill>
                    <a:schemeClr val="dk1"/>
                  </a:solidFill>
                  <a:latin typeface="Times New Roman" panose="02020603050405020304" pitchFamily="18" charset="0"/>
                  <a:ea typeface="宋体" panose="02010600030101010101" pitchFamily="2" charset="-122"/>
                </a:rPr>
                <a:t>=5</a:t>
              </a:r>
              <a:endParaRPr kumimoji="1" lang="en-US" altLang="zh-CN" sz="2000">
                <a:solidFill>
                  <a:schemeClr val="dk1"/>
                </a:solidFill>
                <a:latin typeface="Times New Roman" panose="02020603050405020304" pitchFamily="18" charset="0"/>
                <a:ea typeface="宋体" panose="02010600030101010101" pitchFamily="2" charset="-122"/>
              </a:endParaRPr>
            </a:p>
          </p:txBody>
        </p:sp>
        <p:sp>
          <p:nvSpPr>
            <p:cNvPr id="73809" name="Text Box 81"/>
            <p:cNvSpPr txBox="1">
              <a:spLocks noChangeAspect="1" noChangeArrowheads="1"/>
            </p:cNvSpPr>
            <p:nvPr>
              <p:custDataLst>
                <p:tags r:id="rId29"/>
              </p:custDataLst>
            </p:nvPr>
          </p:nvSpPr>
          <p:spPr bwMode="auto">
            <a:xfrm rot="1298015">
              <a:off x="1371" y="2418"/>
              <a:ext cx="562"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a:solidFill>
                    <a:schemeClr val="dk1"/>
                  </a:solidFill>
                  <a:latin typeface="Times New Roman" panose="02020603050405020304" pitchFamily="18" charset="0"/>
                  <a:ea typeface="宋体" panose="02010600030101010101" pitchFamily="2" charset="-122"/>
                </a:rPr>
                <a:t>a</a:t>
              </a:r>
              <a:r>
                <a:rPr kumimoji="1" lang="en-US" altLang="zh-CN" sz="2000" baseline="-25000">
                  <a:solidFill>
                    <a:schemeClr val="dk1"/>
                  </a:solidFill>
                  <a:latin typeface="Times New Roman" panose="02020603050405020304" pitchFamily="18" charset="0"/>
                  <a:ea typeface="宋体" panose="02010600030101010101" pitchFamily="2" charset="-122"/>
                </a:rPr>
                <a:t>2</a:t>
              </a:r>
              <a:r>
                <a:rPr kumimoji="1" lang="en-US" altLang="zh-CN" sz="2000">
                  <a:solidFill>
                    <a:schemeClr val="dk1"/>
                  </a:solidFill>
                  <a:latin typeface="Times New Roman" panose="02020603050405020304" pitchFamily="18" charset="0"/>
                  <a:ea typeface="宋体" panose="02010600030101010101" pitchFamily="2" charset="-122"/>
                </a:rPr>
                <a:t>=4</a:t>
              </a:r>
              <a:endParaRPr kumimoji="1" lang="en-US" altLang="zh-CN" sz="2000">
                <a:solidFill>
                  <a:schemeClr val="dk1"/>
                </a:solidFill>
                <a:latin typeface="Times New Roman" panose="02020603050405020304" pitchFamily="18" charset="0"/>
                <a:ea typeface="宋体" panose="02010600030101010101" pitchFamily="2" charset="-122"/>
              </a:endParaRPr>
            </a:p>
          </p:txBody>
        </p:sp>
        <p:sp>
          <p:nvSpPr>
            <p:cNvPr id="73810" name="Text Box 82"/>
            <p:cNvSpPr txBox="1">
              <a:spLocks noChangeAspect="1" noChangeArrowheads="1"/>
            </p:cNvSpPr>
            <p:nvPr>
              <p:custDataLst>
                <p:tags r:id="rId30"/>
              </p:custDataLst>
            </p:nvPr>
          </p:nvSpPr>
          <p:spPr bwMode="auto">
            <a:xfrm rot="-1377827">
              <a:off x="2104" y="2541"/>
              <a:ext cx="40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dk1"/>
                  </a:solidFill>
                  <a:latin typeface="Times New Roman" panose="02020603050405020304" pitchFamily="18" charset="0"/>
                  <a:ea typeface="宋体" panose="02010600030101010101" pitchFamily="2" charset="-122"/>
                </a:rPr>
                <a:t>a</a:t>
              </a:r>
              <a:r>
                <a:rPr kumimoji="1" lang="en-US" altLang="zh-CN" sz="2000" baseline="-25000">
                  <a:solidFill>
                    <a:schemeClr val="dk1"/>
                  </a:solidFill>
                  <a:latin typeface="Times New Roman" panose="02020603050405020304" pitchFamily="18" charset="0"/>
                  <a:ea typeface="宋体" panose="02010600030101010101" pitchFamily="2" charset="-122"/>
                </a:rPr>
                <a:t>5</a:t>
              </a:r>
              <a:r>
                <a:rPr kumimoji="1" lang="en-US" altLang="zh-CN" sz="2000">
                  <a:solidFill>
                    <a:schemeClr val="dk1"/>
                  </a:solidFill>
                  <a:latin typeface="Times New Roman" panose="02020603050405020304" pitchFamily="18" charset="0"/>
                  <a:ea typeface="宋体" panose="02010600030101010101" pitchFamily="2" charset="-122"/>
                </a:rPr>
                <a:t>=1</a:t>
              </a:r>
              <a:endParaRPr kumimoji="1" lang="en-US" altLang="zh-CN" sz="2000">
                <a:solidFill>
                  <a:schemeClr val="dk1"/>
                </a:solidFill>
                <a:latin typeface="Times New Roman" panose="02020603050405020304" pitchFamily="18" charset="0"/>
                <a:ea typeface="宋体" panose="02010600030101010101" pitchFamily="2" charset="-122"/>
              </a:endParaRPr>
            </a:p>
          </p:txBody>
        </p:sp>
        <p:sp>
          <p:nvSpPr>
            <p:cNvPr id="73811" name="Text Box 83"/>
            <p:cNvSpPr txBox="1">
              <a:spLocks noChangeAspect="1" noChangeArrowheads="1"/>
            </p:cNvSpPr>
            <p:nvPr>
              <p:custDataLst>
                <p:tags r:id="rId31"/>
              </p:custDataLst>
            </p:nvPr>
          </p:nvSpPr>
          <p:spPr bwMode="auto">
            <a:xfrm rot="1311445">
              <a:off x="3206" y="2482"/>
              <a:ext cx="40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dk1"/>
                  </a:solidFill>
                  <a:latin typeface="Times New Roman" panose="02020603050405020304" pitchFamily="18" charset="0"/>
                  <a:ea typeface="宋体" panose="02010600030101010101" pitchFamily="2" charset="-122"/>
                </a:rPr>
                <a:t>a</a:t>
              </a:r>
              <a:r>
                <a:rPr kumimoji="1" lang="en-US" altLang="zh-CN" sz="2000" baseline="-25000">
                  <a:solidFill>
                    <a:schemeClr val="dk1"/>
                  </a:solidFill>
                  <a:latin typeface="Times New Roman" panose="02020603050405020304" pitchFamily="18" charset="0"/>
                  <a:ea typeface="宋体" panose="02010600030101010101" pitchFamily="2" charset="-122"/>
                </a:rPr>
                <a:t>8</a:t>
              </a:r>
              <a:r>
                <a:rPr kumimoji="1" lang="en-US" altLang="zh-CN" sz="2000">
                  <a:solidFill>
                    <a:schemeClr val="dk1"/>
                  </a:solidFill>
                  <a:latin typeface="Times New Roman" panose="02020603050405020304" pitchFamily="18" charset="0"/>
                  <a:ea typeface="宋体" panose="02010600030101010101" pitchFamily="2" charset="-122"/>
                </a:rPr>
                <a:t>=7</a:t>
              </a:r>
              <a:endParaRPr kumimoji="1" lang="en-US" altLang="zh-CN" sz="2000">
                <a:solidFill>
                  <a:schemeClr val="dk1"/>
                </a:solidFill>
                <a:latin typeface="Times New Roman" panose="02020603050405020304" pitchFamily="18" charset="0"/>
                <a:ea typeface="宋体" panose="02010600030101010101" pitchFamily="2" charset="-122"/>
              </a:endParaRPr>
            </a:p>
          </p:txBody>
        </p:sp>
        <p:sp>
          <p:nvSpPr>
            <p:cNvPr id="73813" name="Text Box 85"/>
            <p:cNvSpPr txBox="1">
              <a:spLocks noChangeAspect="1" noChangeArrowheads="1"/>
            </p:cNvSpPr>
            <p:nvPr>
              <p:custDataLst>
                <p:tags r:id="rId32"/>
              </p:custDataLst>
            </p:nvPr>
          </p:nvSpPr>
          <p:spPr bwMode="auto">
            <a:xfrm>
              <a:off x="2333" y="3860"/>
              <a:ext cx="60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dk1"/>
                  </a:solidFill>
                  <a:latin typeface="Times New Roman" panose="02020603050405020304" pitchFamily="18" charset="0"/>
                  <a:cs typeface="Times New Roman" panose="02020603050405020304" pitchFamily="18" charset="0"/>
                </a:rPr>
                <a:t>AOE</a:t>
              </a:r>
              <a:r>
                <a:rPr kumimoji="1" lang="zh-CN" altLang="en-US" sz="2000">
                  <a:solidFill>
                    <a:schemeClr val="dk1"/>
                  </a:solidFill>
                  <a:latin typeface="Times New Roman" panose="02020603050405020304" pitchFamily="18" charset="0"/>
                  <a:cs typeface="Times New Roman" panose="02020603050405020304" pitchFamily="18" charset="0"/>
                </a:rPr>
                <a:t>网</a:t>
              </a:r>
              <a:endParaRPr kumimoji="1" lang="zh-CN" altLang="en-US" sz="2000">
                <a:solidFill>
                  <a:schemeClr val="dk1"/>
                </a:solidFill>
                <a:latin typeface="Times New Roman" panose="02020603050405020304" pitchFamily="18" charset="0"/>
                <a:cs typeface="Times New Roman" panose="02020603050405020304" pitchFamily="18" charset="0"/>
              </a:endParaRPr>
            </a:p>
          </p:txBody>
        </p:sp>
      </p:grpSp>
      <p:sp>
        <p:nvSpPr>
          <p:cNvPr id="73816" name="Rectangle 88"/>
          <p:cNvSpPr>
            <a:spLocks noGrp="1" noChangeArrowheads="1"/>
          </p:cNvSpPr>
          <p:nvPr>
            <p:ph type="title"/>
          </p:nvPr>
        </p:nvSpPr>
        <p:spPr/>
        <p:txBody>
          <a:bodyPr/>
          <a:lstStyle/>
          <a:p>
            <a:r>
              <a:rPr lang="en-US" altLang="zh-CN" sz="4000" dirty="0">
                <a:solidFill>
                  <a:schemeClr val="accent1"/>
                </a:solidFill>
              </a:rPr>
              <a:t>7.7.2 Critical path (</a:t>
            </a:r>
            <a:r>
              <a:rPr lang="zh-CN" altLang="en-US" sz="4000" dirty="0">
                <a:solidFill>
                  <a:schemeClr val="accent1"/>
                </a:solidFill>
              </a:rPr>
              <a:t>关键路径</a:t>
            </a:r>
            <a:r>
              <a:rPr lang="en-US" altLang="zh-CN" sz="4000" dirty="0">
                <a:solidFill>
                  <a:schemeClr val="accent1"/>
                </a:solidFill>
              </a:rPr>
              <a:t>)</a:t>
            </a:r>
            <a:endParaRPr lang="en-US" altLang="zh-CN" sz="4000" dirty="0">
              <a:solidFill>
                <a:schemeClr val="accen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89" name="Line 37"/>
          <p:cNvSpPr>
            <a:spLocks noChangeShapeType="1"/>
          </p:cNvSpPr>
          <p:nvPr>
            <p:custDataLst>
              <p:tags r:id="rId1"/>
            </p:custDataLst>
          </p:nvPr>
        </p:nvSpPr>
        <p:spPr bwMode="auto">
          <a:xfrm flipV="1">
            <a:off x="3287713" y="3304236"/>
            <a:ext cx="1008062" cy="38735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74754" name="Text Box 2"/>
          <p:cNvSpPr txBox="1">
            <a:spLocks noChangeArrowheads="1"/>
          </p:cNvSpPr>
          <p:nvPr/>
        </p:nvSpPr>
        <p:spPr bwMode="auto">
          <a:xfrm>
            <a:off x="806450" y="405130"/>
            <a:ext cx="10097770" cy="230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zh-CN" altLang="en-US" sz="2400" dirty="0">
                <a:solidFill>
                  <a:srgbClr val="000000"/>
                </a:solidFill>
                <a:latin typeface="Times New Roman" panose="02020603050405020304" pitchFamily="18" charset="0"/>
                <a:cs typeface="Times New Roman" panose="02020603050405020304" pitchFamily="18" charset="0"/>
              </a:rPr>
              <a:t>由于整个工程只有</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个开始点，</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个完成点，因此在正常情况下</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无环</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只有</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个入度为</a:t>
            </a:r>
            <a:r>
              <a:rPr kumimoji="1" lang="en-US" altLang="zh-CN" sz="2400" dirty="0">
                <a:solidFill>
                  <a:srgbClr val="000000"/>
                </a:solidFill>
                <a:latin typeface="Times New Roman" panose="02020603050405020304" pitchFamily="18" charset="0"/>
                <a:cs typeface="Times New Roman" panose="02020603050405020304" pitchFamily="18" charset="0"/>
              </a:rPr>
              <a:t>0 </a:t>
            </a:r>
            <a:r>
              <a:rPr kumimoji="1" lang="zh-CN" altLang="en-US" sz="2400" dirty="0">
                <a:solidFill>
                  <a:srgbClr val="000000"/>
                </a:solidFill>
                <a:latin typeface="Times New Roman" panose="02020603050405020304" pitchFamily="18" charset="0"/>
                <a:cs typeface="Times New Roman" panose="02020603050405020304" pitchFamily="18" charset="0"/>
              </a:rPr>
              <a:t>的点</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b="1" dirty="0">
                <a:solidFill>
                  <a:srgbClr val="FF0000"/>
                </a:solidFill>
                <a:latin typeface="Times New Roman" panose="02020603050405020304" pitchFamily="18" charset="0"/>
                <a:cs typeface="Times New Roman" panose="02020603050405020304" pitchFamily="18" charset="0"/>
              </a:rPr>
              <a:t>源点</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和</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个出度为</a:t>
            </a:r>
            <a:r>
              <a:rPr kumimoji="1" lang="en-US" altLang="zh-CN" sz="2400" dirty="0">
                <a:solidFill>
                  <a:srgbClr val="000000"/>
                </a:solidFill>
                <a:latin typeface="Times New Roman" panose="02020603050405020304" pitchFamily="18" charset="0"/>
                <a:cs typeface="Times New Roman" panose="02020603050405020304" pitchFamily="18" charset="0"/>
              </a:rPr>
              <a:t>0</a:t>
            </a:r>
            <a:r>
              <a:rPr kumimoji="1" lang="zh-CN" altLang="en-US" sz="2400" dirty="0">
                <a:solidFill>
                  <a:srgbClr val="000000"/>
                </a:solidFill>
                <a:latin typeface="Times New Roman" panose="02020603050405020304" pitchFamily="18" charset="0"/>
                <a:cs typeface="Times New Roman" panose="02020603050405020304" pitchFamily="18" charset="0"/>
              </a:rPr>
              <a:t>的点</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b="1" dirty="0">
                <a:solidFill>
                  <a:srgbClr val="FF0000"/>
                </a:solidFill>
                <a:latin typeface="Times New Roman" panose="02020603050405020304" pitchFamily="18" charset="0"/>
                <a:cs typeface="Times New Roman" panose="02020603050405020304" pitchFamily="18" charset="0"/>
              </a:rPr>
              <a:t>汇点</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zh-CN" altLang="en-US" sz="2400" dirty="0">
                <a:solidFill>
                  <a:srgbClr val="000000"/>
                </a:solidFill>
                <a:latin typeface="Times New Roman" panose="02020603050405020304" pitchFamily="18" charset="0"/>
                <a:cs typeface="Times New Roman" panose="02020603050405020304" pitchFamily="18" charset="0"/>
              </a:rPr>
              <a:t>       对</a:t>
            </a:r>
            <a:r>
              <a:rPr kumimoji="1" lang="en-US" altLang="zh-CN" sz="2400" dirty="0">
                <a:solidFill>
                  <a:srgbClr val="000000"/>
                </a:solidFill>
                <a:latin typeface="Times New Roman" panose="02020603050405020304" pitchFamily="18" charset="0"/>
                <a:cs typeface="Times New Roman" panose="02020603050405020304" pitchFamily="18" charset="0"/>
              </a:rPr>
              <a:t>AOE-</a:t>
            </a:r>
            <a:r>
              <a:rPr kumimoji="1" lang="zh-CN" altLang="en-US" sz="2400" dirty="0">
                <a:solidFill>
                  <a:srgbClr val="000000"/>
                </a:solidFill>
                <a:latin typeface="Times New Roman" panose="02020603050405020304" pitchFamily="18" charset="0"/>
                <a:cs typeface="Times New Roman" panose="02020603050405020304" pitchFamily="18" charset="0"/>
              </a:rPr>
              <a:t>网，常考虑如下的情况：</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0000"/>
                </a:solidFill>
                <a:latin typeface="Times New Roman" panose="02020603050405020304" pitchFamily="18" charset="0"/>
                <a:cs typeface="Times New Roman" panose="02020603050405020304" pitchFamily="18" charset="0"/>
              </a:rPr>
              <a:t>(1) </a:t>
            </a:r>
            <a:r>
              <a:rPr kumimoji="1" lang="zh-CN" altLang="en-US" sz="2400" dirty="0">
                <a:solidFill>
                  <a:srgbClr val="000000"/>
                </a:solidFill>
                <a:latin typeface="Times New Roman" panose="02020603050405020304" pitchFamily="18" charset="0"/>
                <a:cs typeface="Times New Roman" panose="02020603050405020304" pitchFamily="18" charset="0"/>
              </a:rPr>
              <a:t>完成整个工程至少需要多少时间；</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0000"/>
                </a:solidFill>
                <a:latin typeface="Times New Roman" panose="02020603050405020304" pitchFamily="18" charset="0"/>
                <a:cs typeface="Times New Roman" panose="02020603050405020304" pitchFamily="18" charset="0"/>
              </a:rPr>
              <a:t>(2) </a:t>
            </a:r>
            <a:r>
              <a:rPr kumimoji="1" lang="zh-CN" altLang="en-US" sz="2400" dirty="0">
                <a:solidFill>
                  <a:srgbClr val="000000"/>
                </a:solidFill>
                <a:latin typeface="Times New Roman" panose="02020603050405020304" pitchFamily="18" charset="0"/>
                <a:cs typeface="Times New Roman" panose="02020603050405020304" pitchFamily="18" charset="0"/>
              </a:rPr>
              <a:t>哪些活动是影响工程进度的关键。</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74757" name="Oval 5"/>
          <p:cNvSpPr>
            <a:spLocks noChangeAspect="1" noChangeArrowheads="1"/>
          </p:cNvSpPr>
          <p:nvPr>
            <p:custDataLst>
              <p:tags r:id="rId2"/>
            </p:custDataLst>
          </p:nvPr>
        </p:nvSpPr>
        <p:spPr bwMode="auto">
          <a:xfrm>
            <a:off x="4264025" y="2948636"/>
            <a:ext cx="495300" cy="495300"/>
          </a:xfrm>
          <a:prstGeom prst="ellipse">
            <a:avLst/>
          </a:prstGeom>
          <a:solidFill>
            <a:schemeClr val="accent2"/>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5000">
                <a:solidFill>
                  <a:srgbClr val="FFFFFF"/>
                </a:solidFill>
                <a:latin typeface="Times New Roman" panose="02020603050405020304" pitchFamily="18" charset="0"/>
                <a:ea typeface="宋体" panose="02010600030101010101" pitchFamily="2" charset="-122"/>
              </a:rPr>
              <a:t>2</a:t>
            </a:r>
            <a:endParaRPr kumimoji="1" lang="en-US" altLang="zh-CN" sz="2400" b="1" baseline="-25000">
              <a:solidFill>
                <a:srgbClr val="FFFFFF"/>
              </a:solidFill>
              <a:latin typeface="Times New Roman" panose="02020603050405020304" pitchFamily="18" charset="0"/>
              <a:ea typeface="宋体" panose="02010600030101010101" pitchFamily="2" charset="-122"/>
            </a:endParaRPr>
          </a:p>
        </p:txBody>
      </p:sp>
      <p:sp>
        <p:nvSpPr>
          <p:cNvPr id="74758" name="Oval 6"/>
          <p:cNvSpPr>
            <a:spLocks noChangeAspect="1" noChangeArrowheads="1"/>
          </p:cNvSpPr>
          <p:nvPr>
            <p:custDataLst>
              <p:tags r:id="rId3"/>
            </p:custDataLst>
          </p:nvPr>
        </p:nvSpPr>
        <p:spPr bwMode="auto">
          <a:xfrm>
            <a:off x="2778125" y="3542361"/>
            <a:ext cx="495300" cy="495300"/>
          </a:xfrm>
          <a:prstGeom prst="ellipse">
            <a:avLst/>
          </a:prstGeom>
          <a:solidFill>
            <a:schemeClr val="accent2"/>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5000">
                <a:solidFill>
                  <a:srgbClr val="FFFFFF"/>
                </a:solidFill>
                <a:latin typeface="Times New Roman" panose="02020603050405020304" pitchFamily="18" charset="0"/>
                <a:ea typeface="宋体" panose="02010600030101010101" pitchFamily="2" charset="-122"/>
              </a:rPr>
              <a:t>1</a:t>
            </a:r>
            <a:endParaRPr kumimoji="1" lang="en-US" altLang="zh-CN" sz="2400" b="1" baseline="-25000">
              <a:solidFill>
                <a:srgbClr val="FFFFFF"/>
              </a:solidFill>
              <a:latin typeface="Times New Roman" panose="02020603050405020304" pitchFamily="18" charset="0"/>
              <a:ea typeface="宋体" panose="02010600030101010101" pitchFamily="2" charset="-122"/>
            </a:endParaRPr>
          </a:p>
        </p:txBody>
      </p:sp>
      <p:sp>
        <p:nvSpPr>
          <p:cNvPr id="74759" name="Oval 7"/>
          <p:cNvSpPr>
            <a:spLocks noChangeAspect="1" noChangeArrowheads="1"/>
          </p:cNvSpPr>
          <p:nvPr>
            <p:custDataLst>
              <p:tags r:id="rId4"/>
            </p:custDataLst>
          </p:nvPr>
        </p:nvSpPr>
        <p:spPr bwMode="auto">
          <a:xfrm>
            <a:off x="4264025" y="4137673"/>
            <a:ext cx="495300" cy="4953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ea typeface="宋体" panose="02010600030101010101" pitchFamily="2" charset="-122"/>
              </a:rPr>
              <a:t>V</a:t>
            </a:r>
            <a:r>
              <a:rPr kumimoji="1" lang="en-US" altLang="zh-CN" sz="2400" b="1" baseline="-25000">
                <a:solidFill>
                  <a:srgbClr val="000000"/>
                </a:solidFill>
                <a:latin typeface="Times New Roman" panose="02020603050405020304" pitchFamily="18" charset="0"/>
                <a:ea typeface="宋体" panose="02010600030101010101" pitchFamily="2" charset="-122"/>
              </a:rPr>
              <a:t>3</a:t>
            </a:r>
            <a:endParaRPr kumimoji="1" lang="en-US" altLang="zh-CN" sz="2400" b="1" baseline="-25000">
              <a:solidFill>
                <a:srgbClr val="000000"/>
              </a:solidFill>
              <a:latin typeface="Times New Roman" panose="02020603050405020304" pitchFamily="18" charset="0"/>
              <a:ea typeface="宋体" panose="02010600030101010101" pitchFamily="2" charset="-122"/>
            </a:endParaRPr>
          </a:p>
        </p:txBody>
      </p:sp>
      <p:sp>
        <p:nvSpPr>
          <p:cNvPr id="74760" name="Oval 8"/>
          <p:cNvSpPr>
            <a:spLocks noChangeAspect="1" noChangeArrowheads="1"/>
          </p:cNvSpPr>
          <p:nvPr>
            <p:custDataLst>
              <p:tags r:id="rId5"/>
            </p:custDataLst>
          </p:nvPr>
        </p:nvSpPr>
        <p:spPr bwMode="auto">
          <a:xfrm>
            <a:off x="5946775" y="3642373"/>
            <a:ext cx="495300" cy="495300"/>
          </a:xfrm>
          <a:prstGeom prst="ellipse">
            <a:avLst/>
          </a:prstGeom>
          <a:solidFill>
            <a:schemeClr val="accent2"/>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5000">
                <a:solidFill>
                  <a:srgbClr val="FFFFFF"/>
                </a:solidFill>
                <a:latin typeface="Times New Roman" panose="02020603050405020304" pitchFamily="18" charset="0"/>
                <a:ea typeface="宋体" panose="02010600030101010101" pitchFamily="2" charset="-122"/>
              </a:rPr>
              <a:t>5</a:t>
            </a:r>
            <a:endParaRPr kumimoji="1" lang="en-US" altLang="zh-CN" sz="2400" b="1" baseline="-25000">
              <a:solidFill>
                <a:srgbClr val="FFFFFF"/>
              </a:solidFill>
              <a:latin typeface="Times New Roman" panose="02020603050405020304" pitchFamily="18" charset="0"/>
              <a:ea typeface="宋体" panose="02010600030101010101" pitchFamily="2" charset="-122"/>
            </a:endParaRPr>
          </a:p>
        </p:txBody>
      </p:sp>
      <p:sp>
        <p:nvSpPr>
          <p:cNvPr id="74761" name="Oval 9"/>
          <p:cNvSpPr>
            <a:spLocks noChangeAspect="1" noChangeArrowheads="1"/>
          </p:cNvSpPr>
          <p:nvPr>
            <p:custDataLst>
              <p:tags r:id="rId6"/>
            </p:custDataLst>
          </p:nvPr>
        </p:nvSpPr>
        <p:spPr bwMode="auto">
          <a:xfrm>
            <a:off x="7432675" y="2948636"/>
            <a:ext cx="495300" cy="495300"/>
          </a:xfrm>
          <a:prstGeom prst="ellipse">
            <a:avLst/>
          </a:prstGeom>
          <a:solidFill>
            <a:schemeClr val="accent2"/>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5000">
                <a:solidFill>
                  <a:srgbClr val="FFFFFF"/>
                </a:solidFill>
                <a:latin typeface="Times New Roman" panose="02020603050405020304" pitchFamily="18" charset="0"/>
                <a:ea typeface="宋体" panose="02010600030101010101" pitchFamily="2" charset="-122"/>
              </a:rPr>
              <a:t>7</a:t>
            </a:r>
            <a:endParaRPr kumimoji="1" lang="en-US" altLang="zh-CN" sz="2400" b="1" baseline="-25000">
              <a:solidFill>
                <a:srgbClr val="FFFFFF"/>
              </a:solidFill>
              <a:latin typeface="Times New Roman" panose="02020603050405020304" pitchFamily="18" charset="0"/>
              <a:ea typeface="宋体" panose="02010600030101010101" pitchFamily="2" charset="-122"/>
            </a:endParaRPr>
          </a:p>
        </p:txBody>
      </p:sp>
      <p:sp>
        <p:nvSpPr>
          <p:cNvPr id="74762" name="Oval 10"/>
          <p:cNvSpPr>
            <a:spLocks noChangeAspect="1" noChangeArrowheads="1"/>
          </p:cNvSpPr>
          <p:nvPr>
            <p:custDataLst>
              <p:tags r:id="rId7"/>
            </p:custDataLst>
          </p:nvPr>
        </p:nvSpPr>
        <p:spPr bwMode="auto">
          <a:xfrm>
            <a:off x="7432675" y="4236098"/>
            <a:ext cx="495300" cy="495300"/>
          </a:xfrm>
          <a:prstGeom prst="ellipse">
            <a:avLst/>
          </a:prstGeom>
          <a:solidFill>
            <a:schemeClr val="accent2"/>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5000">
                <a:solidFill>
                  <a:srgbClr val="FFFFFF"/>
                </a:solidFill>
                <a:latin typeface="Times New Roman" panose="02020603050405020304" pitchFamily="18" charset="0"/>
                <a:ea typeface="宋体" panose="02010600030101010101" pitchFamily="2" charset="-122"/>
              </a:rPr>
              <a:t>8</a:t>
            </a:r>
            <a:endParaRPr kumimoji="1" lang="en-US" altLang="zh-CN" sz="2400" baseline="-25000">
              <a:solidFill>
                <a:srgbClr val="FFFFFF"/>
              </a:solidFill>
              <a:latin typeface="Times New Roman" panose="02020603050405020304" pitchFamily="18" charset="0"/>
              <a:ea typeface="宋体" panose="02010600030101010101" pitchFamily="2" charset="-122"/>
            </a:endParaRPr>
          </a:p>
        </p:txBody>
      </p:sp>
      <p:sp>
        <p:nvSpPr>
          <p:cNvPr id="74763" name="Oval 11"/>
          <p:cNvSpPr>
            <a:spLocks noChangeAspect="1" noChangeArrowheads="1"/>
          </p:cNvSpPr>
          <p:nvPr>
            <p:custDataLst>
              <p:tags r:id="rId8"/>
            </p:custDataLst>
          </p:nvPr>
        </p:nvSpPr>
        <p:spPr bwMode="auto">
          <a:xfrm>
            <a:off x="8918575" y="3642373"/>
            <a:ext cx="495300" cy="495300"/>
          </a:xfrm>
          <a:prstGeom prst="ellipse">
            <a:avLst/>
          </a:prstGeom>
          <a:solidFill>
            <a:schemeClr val="accent2"/>
          </a:solidFill>
          <a:ln w="952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5000">
                <a:solidFill>
                  <a:srgbClr val="FFFFFF"/>
                </a:solidFill>
                <a:latin typeface="Times New Roman" panose="02020603050405020304" pitchFamily="18" charset="0"/>
                <a:ea typeface="宋体" panose="02010600030101010101" pitchFamily="2" charset="-122"/>
              </a:rPr>
              <a:t>9</a:t>
            </a:r>
            <a:endParaRPr kumimoji="1" lang="en-US" altLang="zh-CN" sz="2400" b="1" baseline="-25000">
              <a:solidFill>
                <a:srgbClr val="FFFFFF"/>
              </a:solidFill>
              <a:latin typeface="Times New Roman" panose="02020603050405020304" pitchFamily="18" charset="0"/>
              <a:ea typeface="宋体" panose="02010600030101010101" pitchFamily="2" charset="-122"/>
            </a:endParaRPr>
          </a:p>
        </p:txBody>
      </p:sp>
      <p:sp>
        <p:nvSpPr>
          <p:cNvPr id="74764" name="Oval 12"/>
          <p:cNvSpPr>
            <a:spLocks noChangeAspect="1" noChangeArrowheads="1"/>
          </p:cNvSpPr>
          <p:nvPr>
            <p:custDataLst>
              <p:tags r:id="rId9"/>
            </p:custDataLst>
          </p:nvPr>
        </p:nvSpPr>
        <p:spPr bwMode="auto">
          <a:xfrm>
            <a:off x="4362450" y="5226698"/>
            <a:ext cx="495300" cy="4953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ea typeface="宋体" panose="02010600030101010101" pitchFamily="2" charset="-122"/>
              </a:rPr>
              <a:t>V</a:t>
            </a:r>
            <a:r>
              <a:rPr kumimoji="1" lang="en-US" altLang="zh-CN" sz="2400" b="1" baseline="-25000">
                <a:solidFill>
                  <a:srgbClr val="000000"/>
                </a:solidFill>
                <a:latin typeface="Times New Roman" panose="02020603050405020304" pitchFamily="18" charset="0"/>
                <a:ea typeface="宋体" panose="02010600030101010101" pitchFamily="2" charset="-122"/>
              </a:rPr>
              <a:t>4</a:t>
            </a:r>
            <a:endParaRPr kumimoji="1" lang="en-US" altLang="zh-CN" sz="2400" b="1" baseline="-25000">
              <a:solidFill>
                <a:srgbClr val="000000"/>
              </a:solidFill>
              <a:latin typeface="Times New Roman" panose="02020603050405020304" pitchFamily="18" charset="0"/>
              <a:ea typeface="宋体" panose="02010600030101010101" pitchFamily="2" charset="-122"/>
            </a:endParaRPr>
          </a:p>
        </p:txBody>
      </p:sp>
      <p:sp>
        <p:nvSpPr>
          <p:cNvPr id="74765" name="Oval 13"/>
          <p:cNvSpPr>
            <a:spLocks noChangeAspect="1" noChangeArrowheads="1"/>
          </p:cNvSpPr>
          <p:nvPr>
            <p:custDataLst>
              <p:tags r:id="rId10"/>
            </p:custDataLst>
          </p:nvPr>
        </p:nvSpPr>
        <p:spPr bwMode="auto">
          <a:xfrm>
            <a:off x="6740525" y="5226698"/>
            <a:ext cx="493713" cy="4953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ea typeface="宋体" panose="02010600030101010101" pitchFamily="2" charset="-122"/>
              </a:rPr>
              <a:t>V</a:t>
            </a:r>
            <a:r>
              <a:rPr kumimoji="1" lang="en-US" altLang="zh-CN" sz="2400" b="1" baseline="-25000">
                <a:solidFill>
                  <a:srgbClr val="000000"/>
                </a:solidFill>
                <a:latin typeface="Times New Roman" panose="02020603050405020304" pitchFamily="18" charset="0"/>
                <a:ea typeface="宋体" panose="02010600030101010101" pitchFamily="2" charset="-122"/>
              </a:rPr>
              <a:t>6</a:t>
            </a:r>
            <a:endParaRPr kumimoji="1" lang="en-US" altLang="zh-CN" sz="2400" b="1" baseline="-25000">
              <a:solidFill>
                <a:srgbClr val="000000"/>
              </a:solidFill>
              <a:latin typeface="Times New Roman" panose="02020603050405020304" pitchFamily="18" charset="0"/>
              <a:ea typeface="宋体" panose="02010600030101010101" pitchFamily="2" charset="-122"/>
            </a:endParaRPr>
          </a:p>
        </p:txBody>
      </p:sp>
      <p:cxnSp>
        <p:nvCxnSpPr>
          <p:cNvPr id="74766" name="AutoShape 14"/>
          <p:cNvCxnSpPr>
            <a:cxnSpLocks noChangeAspect="1" noChangeShapeType="1"/>
            <a:stCxn id="74758" idx="7"/>
            <a:endCxn id="74757" idx="2"/>
          </p:cNvCxnSpPr>
          <p:nvPr>
            <p:custDataLst>
              <p:tags r:id="rId11"/>
            </p:custDataLst>
          </p:nvPr>
        </p:nvCxnSpPr>
        <p:spPr bwMode="auto">
          <a:xfrm flipV="1">
            <a:off x="3200400" y="3196286"/>
            <a:ext cx="1063625" cy="419100"/>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67" name="AutoShape 15"/>
          <p:cNvCxnSpPr>
            <a:cxnSpLocks noChangeAspect="1" noChangeShapeType="1"/>
            <a:stCxn id="74758" idx="6"/>
            <a:endCxn id="74759" idx="2"/>
          </p:cNvCxnSpPr>
          <p:nvPr>
            <p:custDataLst>
              <p:tags r:id="rId12"/>
            </p:custDataLst>
          </p:nvPr>
        </p:nvCxnSpPr>
        <p:spPr bwMode="auto">
          <a:xfrm>
            <a:off x="3273425" y="3790011"/>
            <a:ext cx="990600" cy="595312"/>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68" name="AutoShape 16"/>
          <p:cNvCxnSpPr>
            <a:cxnSpLocks noChangeAspect="1" noChangeShapeType="1"/>
            <a:stCxn id="74758" idx="5"/>
            <a:endCxn id="74764" idx="1"/>
          </p:cNvCxnSpPr>
          <p:nvPr>
            <p:custDataLst>
              <p:tags r:id="rId13"/>
            </p:custDataLst>
          </p:nvPr>
        </p:nvCxnSpPr>
        <p:spPr bwMode="auto">
          <a:xfrm>
            <a:off x="3200400" y="3966223"/>
            <a:ext cx="1235075" cy="1333500"/>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69" name="AutoShape 17"/>
          <p:cNvCxnSpPr>
            <a:cxnSpLocks noChangeAspect="1" noChangeShapeType="1"/>
            <a:stCxn id="74757" idx="6"/>
            <a:endCxn id="74760" idx="1"/>
          </p:cNvCxnSpPr>
          <p:nvPr>
            <p:custDataLst>
              <p:tags r:id="rId14"/>
            </p:custDataLst>
          </p:nvPr>
        </p:nvCxnSpPr>
        <p:spPr bwMode="auto">
          <a:xfrm>
            <a:off x="4759325" y="3196286"/>
            <a:ext cx="1260475" cy="517525"/>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0" name="AutoShape 18"/>
          <p:cNvCxnSpPr>
            <a:cxnSpLocks noChangeAspect="1" noChangeShapeType="1"/>
            <a:stCxn id="74759" idx="6"/>
            <a:endCxn id="74760" idx="2"/>
          </p:cNvCxnSpPr>
          <p:nvPr>
            <p:custDataLst>
              <p:tags r:id="rId15"/>
            </p:custDataLst>
          </p:nvPr>
        </p:nvCxnSpPr>
        <p:spPr bwMode="auto">
          <a:xfrm flipV="1">
            <a:off x="4759325" y="3890023"/>
            <a:ext cx="1187450" cy="495300"/>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1" name="AutoShape 19"/>
          <p:cNvCxnSpPr>
            <a:cxnSpLocks noChangeAspect="1" noChangeShapeType="1"/>
            <a:stCxn id="74760" idx="7"/>
            <a:endCxn id="74761" idx="2"/>
          </p:cNvCxnSpPr>
          <p:nvPr>
            <p:custDataLst>
              <p:tags r:id="rId16"/>
            </p:custDataLst>
          </p:nvPr>
        </p:nvCxnSpPr>
        <p:spPr bwMode="auto">
          <a:xfrm flipV="1">
            <a:off x="6370638" y="3196286"/>
            <a:ext cx="1062037" cy="517525"/>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2" name="AutoShape 20"/>
          <p:cNvCxnSpPr>
            <a:cxnSpLocks noChangeAspect="1" noChangeShapeType="1"/>
            <a:stCxn id="74760" idx="6"/>
            <a:endCxn id="74762" idx="1"/>
          </p:cNvCxnSpPr>
          <p:nvPr>
            <p:custDataLst>
              <p:tags r:id="rId17"/>
            </p:custDataLst>
          </p:nvPr>
        </p:nvCxnSpPr>
        <p:spPr bwMode="auto">
          <a:xfrm>
            <a:off x="6442075" y="3890023"/>
            <a:ext cx="1063625" cy="419100"/>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3" name="AutoShape 21"/>
          <p:cNvCxnSpPr>
            <a:cxnSpLocks noChangeAspect="1" noChangeShapeType="1"/>
            <a:stCxn id="74761" idx="6"/>
            <a:endCxn id="74763" idx="1"/>
          </p:cNvCxnSpPr>
          <p:nvPr>
            <p:custDataLst>
              <p:tags r:id="rId18"/>
            </p:custDataLst>
          </p:nvPr>
        </p:nvCxnSpPr>
        <p:spPr bwMode="auto">
          <a:xfrm>
            <a:off x="7927975" y="3196286"/>
            <a:ext cx="1063625" cy="517525"/>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4" name="AutoShape 22"/>
          <p:cNvCxnSpPr>
            <a:cxnSpLocks noChangeAspect="1" noChangeShapeType="1"/>
            <a:stCxn id="74762" idx="6"/>
            <a:endCxn id="74763" idx="2"/>
          </p:cNvCxnSpPr>
          <p:nvPr>
            <p:custDataLst>
              <p:tags r:id="rId19"/>
            </p:custDataLst>
          </p:nvPr>
        </p:nvCxnSpPr>
        <p:spPr bwMode="auto">
          <a:xfrm flipV="1">
            <a:off x="7927975" y="3890023"/>
            <a:ext cx="990600" cy="593725"/>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5" name="AutoShape 23"/>
          <p:cNvCxnSpPr>
            <a:cxnSpLocks noChangeAspect="1" noChangeShapeType="1"/>
            <a:stCxn id="74764" idx="6"/>
            <a:endCxn id="74765" idx="2"/>
          </p:cNvCxnSpPr>
          <p:nvPr>
            <p:custDataLst>
              <p:tags r:id="rId20"/>
            </p:custDataLst>
          </p:nvPr>
        </p:nvCxnSpPr>
        <p:spPr bwMode="auto">
          <a:xfrm>
            <a:off x="4857750" y="5474348"/>
            <a:ext cx="1882775" cy="0"/>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6" name="AutoShape 24"/>
          <p:cNvCxnSpPr>
            <a:cxnSpLocks noChangeAspect="1" noChangeShapeType="1"/>
            <a:stCxn id="74765" idx="7"/>
            <a:endCxn id="74762" idx="3"/>
          </p:cNvCxnSpPr>
          <p:nvPr>
            <p:custDataLst>
              <p:tags r:id="rId21"/>
            </p:custDataLst>
          </p:nvPr>
        </p:nvCxnSpPr>
        <p:spPr bwMode="auto">
          <a:xfrm flipV="1">
            <a:off x="7162800" y="4659961"/>
            <a:ext cx="342900" cy="639762"/>
          </a:xfrm>
          <a:prstGeom prst="straightConnector1">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77" name="Text Box 25"/>
          <p:cNvSpPr txBox="1">
            <a:spLocks noChangeAspect="1" noChangeArrowheads="1"/>
          </p:cNvSpPr>
          <p:nvPr>
            <p:custDataLst>
              <p:tags r:id="rId22"/>
            </p:custDataLst>
          </p:nvPr>
        </p:nvSpPr>
        <p:spPr bwMode="auto">
          <a:xfrm>
            <a:off x="5280025" y="5006036"/>
            <a:ext cx="7416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a</a:t>
            </a:r>
            <a:r>
              <a:rPr kumimoji="1" lang="en-US" altLang="zh-CN" sz="2400" baseline="-25000">
                <a:solidFill>
                  <a:schemeClr val="dk1"/>
                </a:solidFill>
                <a:latin typeface="Times New Roman" panose="02020603050405020304" pitchFamily="18" charset="0"/>
                <a:ea typeface="宋体" panose="02010600030101010101" pitchFamily="2" charset="-122"/>
              </a:rPr>
              <a:t>6</a:t>
            </a:r>
            <a:r>
              <a:rPr kumimoji="1" lang="en-US" altLang="zh-CN" sz="2400">
                <a:solidFill>
                  <a:schemeClr val="dk1"/>
                </a:solidFill>
                <a:latin typeface="Times New Roman" panose="02020603050405020304" pitchFamily="18" charset="0"/>
                <a:ea typeface="宋体" panose="02010600030101010101" pitchFamily="2" charset="-122"/>
              </a:rPr>
              <a:t>=2</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74778" name="Text Box 26"/>
          <p:cNvSpPr txBox="1">
            <a:spLocks noChangeAspect="1" noChangeArrowheads="1"/>
          </p:cNvSpPr>
          <p:nvPr>
            <p:custDataLst>
              <p:tags r:id="rId23"/>
            </p:custDataLst>
          </p:nvPr>
        </p:nvSpPr>
        <p:spPr bwMode="auto">
          <a:xfrm rot="20538416" flipH="1">
            <a:off x="3190875" y="2943873"/>
            <a:ext cx="7416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a</a:t>
            </a:r>
            <a:r>
              <a:rPr kumimoji="1" lang="en-US" altLang="zh-CN" sz="2400" baseline="-25000">
                <a:solidFill>
                  <a:schemeClr val="dk1"/>
                </a:solidFill>
                <a:latin typeface="Times New Roman" panose="02020603050405020304" pitchFamily="18" charset="0"/>
                <a:ea typeface="宋体" panose="02010600030101010101" pitchFamily="2" charset="-122"/>
              </a:rPr>
              <a:t>1</a:t>
            </a:r>
            <a:r>
              <a:rPr kumimoji="1" lang="en-US" altLang="zh-CN" sz="2400">
                <a:solidFill>
                  <a:schemeClr val="dk1"/>
                </a:solidFill>
                <a:latin typeface="Times New Roman" panose="02020603050405020304" pitchFamily="18" charset="0"/>
                <a:ea typeface="宋体" panose="02010600030101010101" pitchFamily="2" charset="-122"/>
              </a:rPr>
              <a:t>=6</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74779" name="Text Box 27"/>
          <p:cNvSpPr txBox="1">
            <a:spLocks noChangeAspect="1" noChangeArrowheads="1"/>
          </p:cNvSpPr>
          <p:nvPr>
            <p:custDataLst>
              <p:tags r:id="rId24"/>
            </p:custDataLst>
          </p:nvPr>
        </p:nvSpPr>
        <p:spPr bwMode="auto">
          <a:xfrm rot="1203549">
            <a:off x="5135563" y="2989911"/>
            <a:ext cx="7416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a</a:t>
            </a:r>
            <a:r>
              <a:rPr kumimoji="1" lang="en-US" altLang="zh-CN" sz="2400" baseline="-25000">
                <a:solidFill>
                  <a:schemeClr val="dk1"/>
                </a:solidFill>
                <a:latin typeface="Times New Roman" panose="02020603050405020304" pitchFamily="18" charset="0"/>
                <a:ea typeface="宋体" panose="02010600030101010101" pitchFamily="2" charset="-122"/>
              </a:rPr>
              <a:t>4</a:t>
            </a:r>
            <a:r>
              <a:rPr kumimoji="1" lang="en-US" altLang="zh-CN" sz="2400">
                <a:solidFill>
                  <a:schemeClr val="dk1"/>
                </a:solidFill>
                <a:latin typeface="Times New Roman" panose="02020603050405020304" pitchFamily="18" charset="0"/>
                <a:ea typeface="宋体" panose="02010600030101010101" pitchFamily="2" charset="-122"/>
              </a:rPr>
              <a:t>=1</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74780" name="Text Box 28"/>
          <p:cNvSpPr txBox="1">
            <a:spLocks noChangeAspect="1" noChangeArrowheads="1"/>
          </p:cNvSpPr>
          <p:nvPr>
            <p:custDataLst>
              <p:tags r:id="rId25"/>
            </p:custDataLst>
          </p:nvPr>
        </p:nvSpPr>
        <p:spPr bwMode="auto">
          <a:xfrm rot="-1709329">
            <a:off x="6383338" y="3010548"/>
            <a:ext cx="7416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a</a:t>
            </a:r>
            <a:r>
              <a:rPr kumimoji="1" lang="en-US" altLang="zh-CN" sz="2400" baseline="-25000">
                <a:solidFill>
                  <a:schemeClr val="dk1"/>
                </a:solidFill>
                <a:latin typeface="Times New Roman" panose="02020603050405020304" pitchFamily="18" charset="0"/>
                <a:ea typeface="宋体" panose="02010600030101010101" pitchFamily="2" charset="-122"/>
              </a:rPr>
              <a:t>7</a:t>
            </a:r>
            <a:r>
              <a:rPr kumimoji="1" lang="en-US" altLang="zh-CN" sz="2400">
                <a:solidFill>
                  <a:schemeClr val="dk1"/>
                </a:solidFill>
                <a:latin typeface="Times New Roman" panose="02020603050405020304" pitchFamily="18" charset="0"/>
                <a:ea typeface="宋体" panose="02010600030101010101" pitchFamily="2" charset="-122"/>
              </a:rPr>
              <a:t>=9</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74781" name="Text Box 29"/>
          <p:cNvSpPr txBox="1">
            <a:spLocks noChangeAspect="1" noChangeArrowheads="1"/>
          </p:cNvSpPr>
          <p:nvPr>
            <p:custDataLst>
              <p:tags r:id="rId26"/>
            </p:custDataLst>
          </p:nvPr>
        </p:nvSpPr>
        <p:spPr bwMode="auto">
          <a:xfrm rot="1568615">
            <a:off x="8058150" y="2943873"/>
            <a:ext cx="84074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a</a:t>
            </a:r>
            <a:r>
              <a:rPr kumimoji="1" lang="en-US" altLang="zh-CN" sz="2400" baseline="-25000">
                <a:solidFill>
                  <a:schemeClr val="dk1"/>
                </a:solidFill>
                <a:latin typeface="Times New Roman" panose="02020603050405020304" pitchFamily="18" charset="0"/>
                <a:ea typeface="宋体" panose="02010600030101010101" pitchFamily="2" charset="-122"/>
              </a:rPr>
              <a:t>10</a:t>
            </a:r>
            <a:r>
              <a:rPr kumimoji="1" lang="en-US" altLang="zh-CN" sz="2400">
                <a:solidFill>
                  <a:schemeClr val="dk1"/>
                </a:solidFill>
                <a:latin typeface="Times New Roman" panose="02020603050405020304" pitchFamily="18" charset="0"/>
                <a:ea typeface="宋体" panose="02010600030101010101" pitchFamily="2" charset="-122"/>
              </a:rPr>
              <a:t>=2</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74782" name="Text Box 30"/>
          <p:cNvSpPr txBox="1">
            <a:spLocks noChangeAspect="1" noChangeArrowheads="1"/>
          </p:cNvSpPr>
          <p:nvPr>
            <p:custDataLst>
              <p:tags r:id="rId27"/>
            </p:custDataLst>
          </p:nvPr>
        </p:nvSpPr>
        <p:spPr bwMode="auto">
          <a:xfrm rot="-1935598">
            <a:off x="7969250" y="4194823"/>
            <a:ext cx="82931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a</a:t>
            </a:r>
            <a:r>
              <a:rPr kumimoji="1" lang="en-US" altLang="zh-CN" sz="2400" baseline="-25000">
                <a:solidFill>
                  <a:schemeClr val="dk1"/>
                </a:solidFill>
                <a:latin typeface="Times New Roman" panose="02020603050405020304" pitchFamily="18" charset="0"/>
                <a:ea typeface="宋体" panose="02010600030101010101" pitchFamily="2" charset="-122"/>
              </a:rPr>
              <a:t>11</a:t>
            </a:r>
            <a:r>
              <a:rPr kumimoji="1" lang="en-US" altLang="zh-CN" sz="2400">
                <a:solidFill>
                  <a:schemeClr val="dk1"/>
                </a:solidFill>
                <a:latin typeface="Times New Roman" panose="02020603050405020304" pitchFamily="18" charset="0"/>
                <a:ea typeface="宋体" panose="02010600030101010101" pitchFamily="2" charset="-122"/>
              </a:rPr>
              <a:t>=4</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74783" name="Text Box 31"/>
          <p:cNvSpPr txBox="1">
            <a:spLocks noChangeAspect="1" noChangeArrowheads="1"/>
          </p:cNvSpPr>
          <p:nvPr>
            <p:custDataLst>
              <p:tags r:id="rId28"/>
            </p:custDataLst>
          </p:nvPr>
        </p:nvSpPr>
        <p:spPr bwMode="auto">
          <a:xfrm rot="-3647015">
            <a:off x="7045325" y="4948886"/>
            <a:ext cx="7416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a</a:t>
            </a:r>
            <a:r>
              <a:rPr kumimoji="1" lang="en-US" altLang="zh-CN" sz="2400" baseline="-25000">
                <a:solidFill>
                  <a:schemeClr val="dk1"/>
                </a:solidFill>
                <a:latin typeface="Times New Roman" panose="02020603050405020304" pitchFamily="18" charset="0"/>
                <a:ea typeface="宋体" panose="02010600030101010101" pitchFamily="2" charset="-122"/>
              </a:rPr>
              <a:t>9</a:t>
            </a:r>
            <a:r>
              <a:rPr kumimoji="1" lang="en-US" altLang="zh-CN" sz="2400">
                <a:solidFill>
                  <a:schemeClr val="dk1"/>
                </a:solidFill>
                <a:latin typeface="Times New Roman" panose="02020603050405020304" pitchFamily="18" charset="0"/>
                <a:ea typeface="宋体" panose="02010600030101010101" pitchFamily="2" charset="-122"/>
              </a:rPr>
              <a:t>=4</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74784" name="Text Box 32"/>
          <p:cNvSpPr txBox="1">
            <a:spLocks noChangeAspect="1" noChangeArrowheads="1"/>
          </p:cNvSpPr>
          <p:nvPr>
            <p:custDataLst>
              <p:tags r:id="rId29"/>
            </p:custDataLst>
          </p:nvPr>
        </p:nvSpPr>
        <p:spPr bwMode="auto">
          <a:xfrm rot="2705220">
            <a:off x="3166269" y="4365480"/>
            <a:ext cx="7416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a</a:t>
            </a:r>
            <a:r>
              <a:rPr kumimoji="1" lang="en-US" altLang="zh-CN" sz="2400" baseline="-25000">
                <a:solidFill>
                  <a:schemeClr val="dk1"/>
                </a:solidFill>
                <a:latin typeface="Times New Roman" panose="02020603050405020304" pitchFamily="18" charset="0"/>
                <a:ea typeface="宋体" panose="02010600030101010101" pitchFamily="2" charset="-122"/>
              </a:rPr>
              <a:t>3</a:t>
            </a:r>
            <a:r>
              <a:rPr kumimoji="1" lang="en-US" altLang="zh-CN" sz="2400">
                <a:solidFill>
                  <a:schemeClr val="dk1"/>
                </a:solidFill>
                <a:latin typeface="Times New Roman" panose="02020603050405020304" pitchFamily="18" charset="0"/>
                <a:ea typeface="宋体" panose="02010600030101010101" pitchFamily="2" charset="-122"/>
              </a:rPr>
              <a:t>=5</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74785" name="Text Box 33"/>
          <p:cNvSpPr txBox="1">
            <a:spLocks noChangeAspect="1" noChangeArrowheads="1"/>
          </p:cNvSpPr>
          <p:nvPr>
            <p:custDataLst>
              <p:tags r:id="rId30"/>
            </p:custDataLst>
          </p:nvPr>
        </p:nvSpPr>
        <p:spPr bwMode="auto">
          <a:xfrm rot="1298015">
            <a:off x="3498850" y="3604273"/>
            <a:ext cx="965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dk1"/>
                </a:solidFill>
                <a:latin typeface="Times New Roman" panose="02020603050405020304" pitchFamily="18" charset="0"/>
                <a:ea typeface="宋体" panose="02010600030101010101" pitchFamily="2" charset="-122"/>
              </a:rPr>
              <a:t>a</a:t>
            </a:r>
            <a:r>
              <a:rPr kumimoji="1" lang="en-US" altLang="zh-CN" sz="2400" baseline="-25000">
                <a:solidFill>
                  <a:schemeClr val="dk1"/>
                </a:solidFill>
                <a:latin typeface="Times New Roman" panose="02020603050405020304" pitchFamily="18" charset="0"/>
                <a:ea typeface="宋体" panose="02010600030101010101" pitchFamily="2" charset="-122"/>
              </a:rPr>
              <a:t>2</a:t>
            </a:r>
            <a:r>
              <a:rPr kumimoji="1" lang="en-US" altLang="zh-CN" sz="2400">
                <a:solidFill>
                  <a:schemeClr val="dk1"/>
                </a:solidFill>
                <a:latin typeface="Times New Roman" panose="02020603050405020304" pitchFamily="18" charset="0"/>
                <a:ea typeface="宋体" panose="02010600030101010101" pitchFamily="2" charset="-122"/>
              </a:rPr>
              <a:t>=4</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74786" name="Text Box 34"/>
          <p:cNvSpPr txBox="1">
            <a:spLocks noChangeAspect="1" noChangeArrowheads="1"/>
          </p:cNvSpPr>
          <p:nvPr>
            <p:custDataLst>
              <p:tags r:id="rId31"/>
            </p:custDataLst>
          </p:nvPr>
        </p:nvSpPr>
        <p:spPr bwMode="auto">
          <a:xfrm rot="-1377827">
            <a:off x="4799013" y="3718573"/>
            <a:ext cx="7416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a</a:t>
            </a:r>
            <a:r>
              <a:rPr kumimoji="1" lang="en-US" altLang="zh-CN" sz="2400" baseline="-25000">
                <a:solidFill>
                  <a:schemeClr val="dk1"/>
                </a:solidFill>
                <a:latin typeface="Times New Roman" panose="02020603050405020304" pitchFamily="18" charset="0"/>
                <a:ea typeface="宋体" panose="02010600030101010101" pitchFamily="2" charset="-122"/>
              </a:rPr>
              <a:t>5</a:t>
            </a:r>
            <a:r>
              <a:rPr kumimoji="1" lang="en-US" altLang="zh-CN" sz="2400">
                <a:solidFill>
                  <a:schemeClr val="dk1"/>
                </a:solidFill>
                <a:latin typeface="Times New Roman" panose="02020603050405020304" pitchFamily="18" charset="0"/>
                <a:ea typeface="宋体" panose="02010600030101010101" pitchFamily="2" charset="-122"/>
              </a:rPr>
              <a:t>=1</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74787" name="Text Box 35"/>
          <p:cNvSpPr txBox="1">
            <a:spLocks noChangeAspect="1" noChangeArrowheads="1"/>
          </p:cNvSpPr>
          <p:nvPr>
            <p:custDataLst>
              <p:tags r:id="rId32"/>
            </p:custDataLst>
          </p:nvPr>
        </p:nvSpPr>
        <p:spPr bwMode="auto">
          <a:xfrm rot="1311445">
            <a:off x="6788150" y="3678886"/>
            <a:ext cx="7416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a</a:t>
            </a:r>
            <a:r>
              <a:rPr kumimoji="1" lang="en-US" altLang="zh-CN" sz="2400" baseline="-25000">
                <a:solidFill>
                  <a:schemeClr val="dk1"/>
                </a:solidFill>
                <a:latin typeface="Times New Roman" panose="02020603050405020304" pitchFamily="18" charset="0"/>
                <a:ea typeface="宋体" panose="02010600030101010101" pitchFamily="2" charset="-122"/>
              </a:rPr>
              <a:t>8</a:t>
            </a:r>
            <a:r>
              <a:rPr kumimoji="1" lang="en-US" altLang="zh-CN" sz="2400">
                <a:solidFill>
                  <a:schemeClr val="dk1"/>
                </a:solidFill>
                <a:latin typeface="Times New Roman" panose="02020603050405020304" pitchFamily="18" charset="0"/>
                <a:ea typeface="宋体" panose="02010600030101010101" pitchFamily="2" charset="-122"/>
              </a:rPr>
              <a:t>=7</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74788" name="Text Box 36"/>
          <p:cNvSpPr txBox="1">
            <a:spLocks noChangeAspect="1" noChangeArrowheads="1"/>
          </p:cNvSpPr>
          <p:nvPr>
            <p:custDataLst>
              <p:tags r:id="rId33"/>
            </p:custDataLst>
          </p:nvPr>
        </p:nvSpPr>
        <p:spPr bwMode="auto">
          <a:xfrm>
            <a:off x="5154613" y="5752061"/>
            <a:ext cx="12160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err="1">
                <a:solidFill>
                  <a:schemeClr val="dk1"/>
                </a:solidFill>
                <a:latin typeface="Times New Roman" panose="02020603050405020304" pitchFamily="18" charset="0"/>
                <a:cs typeface="Times New Roman" panose="02020603050405020304" pitchFamily="18" charset="0"/>
              </a:rPr>
              <a:t>AOE</a:t>
            </a:r>
            <a:r>
              <a:rPr kumimoji="1" lang="en-US" altLang="zh-CN" sz="2400" dirty="0">
                <a:solidFill>
                  <a:schemeClr val="dk1"/>
                </a:solidFill>
                <a:latin typeface="Times New Roman" panose="02020603050405020304" pitchFamily="18" charset="0"/>
                <a:cs typeface="Times New Roman" panose="02020603050405020304" pitchFamily="18" charset="0"/>
              </a:rPr>
              <a:t>-</a:t>
            </a:r>
            <a:r>
              <a:rPr kumimoji="1" lang="zh-CN" altLang="en-US" sz="2400" dirty="0">
                <a:solidFill>
                  <a:schemeClr val="dk1"/>
                </a:solidFill>
                <a:latin typeface="Times New Roman" panose="02020603050405020304" pitchFamily="18" charset="0"/>
                <a:cs typeface="Times New Roman" panose="02020603050405020304" pitchFamily="18" charset="0"/>
              </a:rPr>
              <a:t>网</a:t>
            </a:r>
            <a:endParaRPr kumimoji="1" lang="zh-CN" altLang="en-US" sz="2400" dirty="0">
              <a:solidFill>
                <a:schemeClr val="dk1"/>
              </a:solidFill>
              <a:latin typeface="Times New Roman" panose="02020603050405020304" pitchFamily="18" charset="0"/>
              <a:cs typeface="Times New Roman" panose="02020603050405020304" pitchFamily="18" charset="0"/>
            </a:endParaRPr>
          </a:p>
        </p:txBody>
      </p:sp>
      <p:sp>
        <p:nvSpPr>
          <p:cNvPr id="74790" name="Line 38"/>
          <p:cNvSpPr>
            <a:spLocks noChangeShapeType="1"/>
          </p:cNvSpPr>
          <p:nvPr>
            <p:custDataLst>
              <p:tags r:id="rId34"/>
            </p:custDataLst>
          </p:nvPr>
        </p:nvSpPr>
        <p:spPr bwMode="auto">
          <a:xfrm>
            <a:off x="4727575" y="3318523"/>
            <a:ext cx="1223963" cy="48895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74791" name="Line 39"/>
          <p:cNvSpPr>
            <a:spLocks noChangeShapeType="1"/>
          </p:cNvSpPr>
          <p:nvPr>
            <p:custDataLst>
              <p:tags r:id="rId35"/>
            </p:custDataLst>
          </p:nvPr>
        </p:nvSpPr>
        <p:spPr bwMode="auto">
          <a:xfrm>
            <a:off x="6413500" y="4023373"/>
            <a:ext cx="1022350" cy="39370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74792" name="Line 40"/>
          <p:cNvSpPr>
            <a:spLocks noChangeShapeType="1"/>
          </p:cNvSpPr>
          <p:nvPr>
            <p:custDataLst>
              <p:tags r:id="rId36"/>
            </p:custDataLst>
          </p:nvPr>
        </p:nvSpPr>
        <p:spPr bwMode="auto">
          <a:xfrm flipV="1">
            <a:off x="7910513" y="3807473"/>
            <a:ext cx="922337" cy="506413"/>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74793" name="Line 41"/>
          <p:cNvSpPr>
            <a:spLocks noChangeShapeType="1"/>
          </p:cNvSpPr>
          <p:nvPr>
            <p:custDataLst>
              <p:tags r:id="rId37"/>
            </p:custDataLst>
          </p:nvPr>
        </p:nvSpPr>
        <p:spPr bwMode="auto">
          <a:xfrm flipV="1">
            <a:off x="6456363" y="3304236"/>
            <a:ext cx="1008062" cy="503237"/>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74794" name="Line 42"/>
          <p:cNvSpPr>
            <a:spLocks noChangeShapeType="1"/>
          </p:cNvSpPr>
          <p:nvPr>
            <p:custDataLst>
              <p:tags r:id="rId38"/>
            </p:custDataLst>
          </p:nvPr>
        </p:nvSpPr>
        <p:spPr bwMode="auto">
          <a:xfrm>
            <a:off x="7896225" y="3304236"/>
            <a:ext cx="936625" cy="43180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Rectangle 5"/>
          <p:cNvSpPr>
            <a:spLocks noChangeArrowheads="1"/>
          </p:cNvSpPr>
          <p:nvPr/>
        </p:nvSpPr>
        <p:spPr bwMode="auto">
          <a:xfrm>
            <a:off x="690880" y="621030"/>
            <a:ext cx="10865485" cy="507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50000"/>
              </a:lnSpc>
              <a:buClr>
                <a:srgbClr val="00B0F0"/>
              </a:buClr>
              <a:buFont typeface="Wingdings" panose="05000000000000000000" charset="0"/>
              <a:buChar char="l"/>
            </a:pPr>
            <a:r>
              <a:rPr kumimoji="1" lang="zh-CN" altLang="en-US" sz="2400" dirty="0">
                <a:solidFill>
                  <a:srgbClr val="000000"/>
                </a:solidFill>
                <a:latin typeface="+mn-cs"/>
              </a:rPr>
              <a:t>由于有些工程可并行地进行，完成所有工程的最短时间即为从开始点到完成点的最长路径的长度（路径长度指的是路径上各持续时间之和）。路径</a:t>
            </a:r>
            <a:r>
              <a:rPr kumimoji="1" lang="zh-CN" altLang="en-US" sz="2400" b="1" dirty="0">
                <a:solidFill>
                  <a:srgbClr val="FF0000"/>
                </a:solidFill>
                <a:latin typeface="+mn-cs"/>
              </a:rPr>
              <a:t>最长</a:t>
            </a:r>
            <a:r>
              <a:rPr kumimoji="1" lang="zh-CN" altLang="en-US" sz="2400" dirty="0">
                <a:solidFill>
                  <a:srgbClr val="000000"/>
                </a:solidFill>
                <a:latin typeface="+mn-cs"/>
              </a:rPr>
              <a:t>的路径叫</a:t>
            </a:r>
            <a:r>
              <a:rPr kumimoji="1" lang="zh-CN" altLang="en-US" sz="2400" b="1" dirty="0">
                <a:solidFill>
                  <a:srgbClr val="FF0000"/>
                </a:solidFill>
                <a:latin typeface="+mn-cs"/>
              </a:rPr>
              <a:t>关键路径</a:t>
            </a:r>
            <a:r>
              <a:rPr kumimoji="1" lang="en-US" altLang="zh-CN" sz="2400" b="1" dirty="0">
                <a:solidFill>
                  <a:srgbClr val="FF0000"/>
                </a:solidFill>
                <a:latin typeface="+mn-cs"/>
              </a:rPr>
              <a:t>(Critical Path)</a:t>
            </a:r>
            <a:r>
              <a:rPr kumimoji="1" lang="zh-CN" altLang="en-US" sz="2400" dirty="0">
                <a:solidFill>
                  <a:srgbClr val="000000"/>
                </a:solidFill>
                <a:latin typeface="+mn-cs"/>
              </a:rPr>
              <a:t>。</a:t>
            </a:r>
            <a:endParaRPr kumimoji="1" lang="zh-CN" altLang="en-US" sz="2400" dirty="0">
              <a:solidFill>
                <a:srgbClr val="000000"/>
              </a:solidFill>
              <a:latin typeface="+mn-cs"/>
            </a:endParaRPr>
          </a:p>
          <a:p>
            <a:pPr marL="342900" indent="-342900">
              <a:lnSpc>
                <a:spcPct val="150000"/>
              </a:lnSpc>
              <a:buClr>
                <a:srgbClr val="00B0F0"/>
              </a:buClr>
              <a:buFont typeface="Wingdings" panose="05000000000000000000" charset="0"/>
              <a:buChar char="l"/>
            </a:pPr>
            <a:r>
              <a:rPr kumimoji="1" lang="zh-CN" altLang="en-US" sz="2400" b="1" dirty="0">
                <a:solidFill>
                  <a:srgbClr val="FF0000"/>
                </a:solidFill>
                <a:latin typeface="+mn-cs"/>
              </a:rPr>
              <a:t>事件</a:t>
            </a:r>
            <a:r>
              <a:rPr kumimoji="1" lang="en-US" altLang="zh-CN" sz="2400" b="1" dirty="0">
                <a:solidFill>
                  <a:srgbClr val="FF0000"/>
                </a:solidFill>
                <a:latin typeface="+mn-cs"/>
              </a:rPr>
              <a:t>V</a:t>
            </a:r>
            <a:r>
              <a:rPr kumimoji="1" lang="en-US" altLang="zh-CN" sz="2400" b="1" i="1" baseline="-25000" dirty="0">
                <a:solidFill>
                  <a:srgbClr val="FF0000"/>
                </a:solidFill>
                <a:latin typeface="+mn-cs"/>
              </a:rPr>
              <a:t>i</a:t>
            </a:r>
            <a:r>
              <a:rPr kumimoji="1" lang="zh-CN" altLang="en-US" sz="2400" b="1" dirty="0">
                <a:solidFill>
                  <a:srgbClr val="FF0000"/>
                </a:solidFill>
                <a:latin typeface="+mn-cs"/>
              </a:rPr>
              <a:t>的最早发生时间</a:t>
            </a:r>
            <a:r>
              <a:rPr kumimoji="1" lang="zh-CN" altLang="en-US" sz="2400" dirty="0">
                <a:solidFill>
                  <a:srgbClr val="000000"/>
                </a:solidFill>
                <a:latin typeface="+mn-cs"/>
              </a:rPr>
              <a:t>：从开始点</a:t>
            </a:r>
            <a:r>
              <a:rPr kumimoji="1" lang="en-US" altLang="zh-CN" sz="2400" dirty="0">
                <a:solidFill>
                  <a:srgbClr val="000000"/>
                </a:solidFill>
                <a:latin typeface="+mn-cs"/>
              </a:rPr>
              <a:t>v</a:t>
            </a:r>
            <a:r>
              <a:rPr kumimoji="1" lang="en-US" altLang="zh-CN" sz="2400" baseline="-25000" dirty="0">
                <a:solidFill>
                  <a:srgbClr val="000000"/>
                </a:solidFill>
                <a:latin typeface="+mn-cs"/>
              </a:rPr>
              <a:t>1</a:t>
            </a:r>
            <a:r>
              <a:rPr kumimoji="1" lang="zh-CN" altLang="en-US" sz="2400" dirty="0">
                <a:solidFill>
                  <a:srgbClr val="000000"/>
                </a:solidFill>
                <a:latin typeface="+mn-cs"/>
              </a:rPr>
              <a:t>到</a:t>
            </a:r>
            <a:r>
              <a:rPr kumimoji="1" lang="en-US" altLang="zh-CN" sz="2400" dirty="0">
                <a:solidFill>
                  <a:srgbClr val="000000"/>
                </a:solidFill>
                <a:latin typeface="+mn-cs"/>
              </a:rPr>
              <a:t>v</a:t>
            </a:r>
            <a:r>
              <a:rPr kumimoji="1" lang="en-US" altLang="zh-CN" sz="2400" i="1" baseline="-25000" dirty="0">
                <a:solidFill>
                  <a:srgbClr val="000000"/>
                </a:solidFill>
                <a:latin typeface="+mn-cs"/>
              </a:rPr>
              <a:t>i</a:t>
            </a:r>
            <a:r>
              <a:rPr kumimoji="1" lang="zh-CN" altLang="en-US" sz="2400" dirty="0">
                <a:solidFill>
                  <a:srgbClr val="000000"/>
                </a:solidFill>
                <a:latin typeface="+mn-cs"/>
              </a:rPr>
              <a:t>的最长路径长度。用</a:t>
            </a:r>
            <a:r>
              <a:rPr kumimoji="1" lang="en-US" altLang="zh-CN" sz="2400" i="1" dirty="0" err="1">
                <a:solidFill>
                  <a:srgbClr val="000000"/>
                </a:solidFill>
                <a:latin typeface="+mn-cs"/>
              </a:rPr>
              <a:t>ee</a:t>
            </a:r>
            <a:r>
              <a:rPr kumimoji="1" lang="en-US" altLang="zh-CN" sz="2400" dirty="0">
                <a:solidFill>
                  <a:srgbClr val="000000"/>
                </a:solidFill>
                <a:latin typeface="+mn-cs"/>
              </a:rPr>
              <a:t>(</a:t>
            </a:r>
            <a:r>
              <a:rPr kumimoji="1" lang="en-US" altLang="zh-CN" sz="2400" i="1" dirty="0">
                <a:solidFill>
                  <a:srgbClr val="000000"/>
                </a:solidFill>
                <a:latin typeface="+mn-cs"/>
              </a:rPr>
              <a:t>i</a:t>
            </a:r>
            <a:r>
              <a:rPr kumimoji="1" lang="en-US" altLang="zh-CN" sz="2400" dirty="0">
                <a:solidFill>
                  <a:srgbClr val="000000"/>
                </a:solidFill>
                <a:latin typeface="+mn-cs"/>
              </a:rPr>
              <a:t>)</a:t>
            </a:r>
            <a:r>
              <a:rPr kumimoji="1" lang="zh-CN" altLang="en-US" sz="2400" dirty="0">
                <a:solidFill>
                  <a:srgbClr val="000000"/>
                </a:solidFill>
                <a:latin typeface="+mn-cs"/>
              </a:rPr>
              <a:t>表示。</a:t>
            </a:r>
            <a:endParaRPr kumimoji="1" lang="zh-CN" altLang="en-US" sz="2400" dirty="0">
              <a:solidFill>
                <a:srgbClr val="000000"/>
              </a:solidFill>
              <a:latin typeface="+mn-cs"/>
            </a:endParaRPr>
          </a:p>
          <a:p>
            <a:pPr marL="342900" indent="-342900">
              <a:lnSpc>
                <a:spcPct val="150000"/>
              </a:lnSpc>
              <a:buClr>
                <a:srgbClr val="00B0F0"/>
              </a:buClr>
              <a:buFont typeface="Wingdings" panose="05000000000000000000" charset="0"/>
              <a:buChar char="l"/>
            </a:pPr>
            <a:r>
              <a:rPr kumimoji="1" lang="zh-CN" altLang="en-US" sz="2400" b="1" dirty="0">
                <a:solidFill>
                  <a:srgbClr val="FF0000"/>
                </a:solidFill>
                <a:latin typeface="+mn-cs"/>
              </a:rPr>
              <a:t>事件</a:t>
            </a:r>
            <a:r>
              <a:rPr kumimoji="1" lang="en-US" altLang="zh-CN" sz="2400" b="1" dirty="0">
                <a:solidFill>
                  <a:srgbClr val="FF0000"/>
                </a:solidFill>
                <a:latin typeface="+mn-cs"/>
              </a:rPr>
              <a:t>V</a:t>
            </a:r>
            <a:r>
              <a:rPr kumimoji="1" lang="en-US" altLang="zh-CN" sz="2400" b="1" i="1" baseline="-25000" dirty="0">
                <a:solidFill>
                  <a:srgbClr val="FF0000"/>
                </a:solidFill>
                <a:latin typeface="+mn-cs"/>
              </a:rPr>
              <a:t>i</a:t>
            </a:r>
            <a:r>
              <a:rPr kumimoji="1" lang="zh-CN" altLang="en-US" sz="2400" b="1" dirty="0">
                <a:solidFill>
                  <a:srgbClr val="FF0000"/>
                </a:solidFill>
                <a:latin typeface="+mn-cs"/>
              </a:rPr>
              <a:t>的最迟发生时间</a:t>
            </a:r>
            <a:r>
              <a:rPr kumimoji="1" lang="zh-CN" altLang="en-US" sz="2400" dirty="0">
                <a:solidFill>
                  <a:srgbClr val="000000"/>
                </a:solidFill>
                <a:latin typeface="+mn-cs"/>
              </a:rPr>
              <a:t>：在不推迟整个工期的前提下，事件</a:t>
            </a:r>
            <a:r>
              <a:rPr kumimoji="1" lang="en-US" altLang="zh-CN" sz="2400" dirty="0">
                <a:solidFill>
                  <a:srgbClr val="000000"/>
                </a:solidFill>
                <a:latin typeface="+mn-cs"/>
              </a:rPr>
              <a:t>v</a:t>
            </a:r>
            <a:r>
              <a:rPr kumimoji="1" lang="en-US" altLang="zh-CN" sz="2400" i="1" baseline="-25000" dirty="0">
                <a:solidFill>
                  <a:srgbClr val="000000"/>
                </a:solidFill>
                <a:latin typeface="+mn-cs"/>
              </a:rPr>
              <a:t>i</a:t>
            </a:r>
            <a:r>
              <a:rPr kumimoji="1" lang="zh-CN" altLang="en-US" sz="2400" dirty="0">
                <a:solidFill>
                  <a:srgbClr val="000000"/>
                </a:solidFill>
                <a:latin typeface="+mn-cs"/>
              </a:rPr>
              <a:t>允许的最晚发生时间。用</a:t>
            </a:r>
            <a:r>
              <a:rPr kumimoji="1" lang="en-US" altLang="zh-CN" sz="2400" i="1" dirty="0">
                <a:solidFill>
                  <a:srgbClr val="000000"/>
                </a:solidFill>
                <a:latin typeface="+mn-cs"/>
              </a:rPr>
              <a:t>le</a:t>
            </a:r>
            <a:r>
              <a:rPr kumimoji="1" lang="en-US" altLang="zh-CN" sz="2400" dirty="0">
                <a:solidFill>
                  <a:srgbClr val="000000"/>
                </a:solidFill>
                <a:latin typeface="+mn-cs"/>
              </a:rPr>
              <a:t>(</a:t>
            </a:r>
            <a:r>
              <a:rPr kumimoji="1" lang="en-US" altLang="zh-CN" sz="2400" i="1" dirty="0">
                <a:solidFill>
                  <a:srgbClr val="000000"/>
                </a:solidFill>
                <a:latin typeface="+mn-cs"/>
              </a:rPr>
              <a:t>i</a:t>
            </a:r>
            <a:r>
              <a:rPr kumimoji="1" lang="en-US" altLang="zh-CN" sz="2400" dirty="0">
                <a:solidFill>
                  <a:srgbClr val="000000"/>
                </a:solidFill>
                <a:latin typeface="+mn-cs"/>
              </a:rPr>
              <a:t>)</a:t>
            </a:r>
            <a:r>
              <a:rPr kumimoji="1" lang="zh-CN" altLang="en-US" sz="2400" dirty="0">
                <a:solidFill>
                  <a:srgbClr val="000000"/>
                </a:solidFill>
                <a:latin typeface="+mn-cs"/>
              </a:rPr>
              <a:t>表示。</a:t>
            </a:r>
            <a:endParaRPr kumimoji="1" lang="zh-CN" altLang="en-US" sz="2400" dirty="0">
              <a:solidFill>
                <a:srgbClr val="000000"/>
              </a:solidFill>
              <a:latin typeface="+mn-cs"/>
            </a:endParaRPr>
          </a:p>
          <a:p>
            <a:pPr marL="342900" indent="-342900">
              <a:lnSpc>
                <a:spcPct val="150000"/>
              </a:lnSpc>
              <a:buClr>
                <a:srgbClr val="00B0F0"/>
              </a:buClr>
              <a:buFont typeface="Wingdings" panose="05000000000000000000" charset="0"/>
              <a:buChar char="l"/>
            </a:pPr>
            <a:r>
              <a:rPr kumimoji="1" lang="zh-CN" altLang="en-US" sz="2400" b="1" dirty="0">
                <a:solidFill>
                  <a:srgbClr val="FF0000"/>
                </a:solidFill>
                <a:latin typeface="+mn-cs"/>
              </a:rPr>
              <a:t>活动</a:t>
            </a:r>
            <a:r>
              <a:rPr kumimoji="1" lang="en-US" altLang="zh-CN" sz="2400" b="1" i="1" dirty="0" err="1">
                <a:solidFill>
                  <a:srgbClr val="FF0000"/>
                </a:solidFill>
                <a:latin typeface="+mn-cs"/>
              </a:rPr>
              <a:t>a</a:t>
            </a:r>
            <a:r>
              <a:rPr kumimoji="1" lang="en-US" altLang="zh-CN" sz="2400" b="1" i="1" baseline="-25000" dirty="0" err="1">
                <a:solidFill>
                  <a:srgbClr val="FF0000"/>
                </a:solidFill>
                <a:latin typeface="+mn-cs"/>
              </a:rPr>
              <a:t>i</a:t>
            </a:r>
            <a:r>
              <a:rPr kumimoji="1" lang="zh-CN" altLang="en-US" sz="2400" b="1" dirty="0">
                <a:solidFill>
                  <a:srgbClr val="FF0000"/>
                </a:solidFill>
                <a:latin typeface="+mn-cs"/>
              </a:rPr>
              <a:t>的最早开始时间</a:t>
            </a:r>
            <a:r>
              <a:rPr kumimoji="1" lang="zh-CN" altLang="en-US" sz="2400" dirty="0">
                <a:solidFill>
                  <a:srgbClr val="000000"/>
                </a:solidFill>
                <a:latin typeface="+mn-cs"/>
              </a:rPr>
              <a:t>：即为</a:t>
            </a:r>
            <a:r>
              <a:rPr kumimoji="1" lang="en-US" altLang="zh-CN" sz="2400" i="1" dirty="0" err="1">
                <a:solidFill>
                  <a:srgbClr val="000000"/>
                </a:solidFill>
                <a:latin typeface="+mn-cs"/>
              </a:rPr>
              <a:t>a</a:t>
            </a:r>
            <a:r>
              <a:rPr kumimoji="1" lang="en-US" altLang="zh-CN" sz="2400" i="1" baseline="-25000" dirty="0" err="1">
                <a:solidFill>
                  <a:srgbClr val="000000"/>
                </a:solidFill>
                <a:latin typeface="+mn-cs"/>
              </a:rPr>
              <a:t>i</a:t>
            </a:r>
            <a:r>
              <a:rPr kumimoji="1" lang="zh-CN" altLang="en-US" sz="2400" dirty="0">
                <a:solidFill>
                  <a:srgbClr val="000000"/>
                </a:solidFill>
                <a:latin typeface="+mn-cs"/>
              </a:rPr>
              <a:t>的弧尾顶点</a:t>
            </a:r>
            <a:r>
              <a:rPr kumimoji="1" lang="en-US" altLang="zh-CN" sz="2400" dirty="0">
                <a:solidFill>
                  <a:srgbClr val="000000"/>
                </a:solidFill>
                <a:latin typeface="+mn-cs"/>
              </a:rPr>
              <a:t>(</a:t>
            </a:r>
            <a:r>
              <a:rPr kumimoji="1" lang="zh-CN" altLang="en-US" sz="2400" dirty="0">
                <a:solidFill>
                  <a:srgbClr val="000000"/>
                </a:solidFill>
                <a:latin typeface="+mn-cs"/>
              </a:rPr>
              <a:t>事件</a:t>
            </a:r>
            <a:r>
              <a:rPr kumimoji="1" lang="en-US" altLang="zh-CN" sz="2400" dirty="0">
                <a:solidFill>
                  <a:srgbClr val="000000"/>
                </a:solidFill>
                <a:latin typeface="+mn-cs"/>
              </a:rPr>
              <a:t>)</a:t>
            </a:r>
            <a:r>
              <a:rPr kumimoji="1" lang="zh-CN" altLang="en-US" sz="2400" dirty="0">
                <a:solidFill>
                  <a:srgbClr val="000000"/>
                </a:solidFill>
                <a:latin typeface="+mn-cs"/>
              </a:rPr>
              <a:t>的最早发生时间。用</a:t>
            </a:r>
            <a:r>
              <a:rPr kumimoji="1" lang="en-US" altLang="zh-CN" sz="2400" i="1" dirty="0">
                <a:solidFill>
                  <a:srgbClr val="000000"/>
                </a:solidFill>
                <a:latin typeface="+mn-cs"/>
              </a:rPr>
              <a:t>e</a:t>
            </a:r>
            <a:r>
              <a:rPr kumimoji="1" lang="en-US" altLang="zh-CN" sz="2400" dirty="0">
                <a:solidFill>
                  <a:srgbClr val="000000"/>
                </a:solidFill>
                <a:latin typeface="+mn-cs"/>
              </a:rPr>
              <a:t>(</a:t>
            </a:r>
            <a:r>
              <a:rPr kumimoji="1" lang="en-US" altLang="zh-CN" sz="2400" i="1" dirty="0">
                <a:solidFill>
                  <a:srgbClr val="000000"/>
                </a:solidFill>
                <a:latin typeface="+mn-cs"/>
              </a:rPr>
              <a:t>i</a:t>
            </a:r>
            <a:r>
              <a:rPr kumimoji="1" lang="en-US" altLang="zh-CN" sz="2400" dirty="0">
                <a:solidFill>
                  <a:srgbClr val="000000"/>
                </a:solidFill>
                <a:latin typeface="+mn-cs"/>
              </a:rPr>
              <a:t>)</a:t>
            </a:r>
            <a:r>
              <a:rPr kumimoji="1" lang="zh-CN" altLang="en-US" sz="2400" dirty="0">
                <a:solidFill>
                  <a:srgbClr val="000000"/>
                </a:solidFill>
                <a:latin typeface="+mn-cs"/>
              </a:rPr>
              <a:t>表示。</a:t>
            </a:r>
            <a:endParaRPr kumimoji="1" lang="zh-CN" altLang="en-US" sz="2400" dirty="0">
              <a:solidFill>
                <a:srgbClr val="000000"/>
              </a:solidFill>
              <a:latin typeface="+mn-cs"/>
            </a:endParaRPr>
          </a:p>
          <a:p>
            <a:pPr marL="342900" indent="-342900">
              <a:lnSpc>
                <a:spcPct val="150000"/>
              </a:lnSpc>
              <a:buClr>
                <a:srgbClr val="00B0F0"/>
              </a:buClr>
              <a:buFont typeface="Wingdings" panose="05000000000000000000" charset="0"/>
              <a:buChar char="l"/>
            </a:pPr>
            <a:r>
              <a:rPr kumimoji="1" lang="zh-CN" altLang="en-US" sz="2400" b="1" dirty="0">
                <a:solidFill>
                  <a:srgbClr val="FF0000"/>
                </a:solidFill>
                <a:latin typeface="+mn-cs"/>
              </a:rPr>
              <a:t>活动</a:t>
            </a:r>
            <a:r>
              <a:rPr kumimoji="1" lang="en-US" altLang="zh-CN" sz="2400" b="1" i="1" dirty="0" err="1">
                <a:solidFill>
                  <a:srgbClr val="FF0000"/>
                </a:solidFill>
                <a:latin typeface="+mn-cs"/>
              </a:rPr>
              <a:t>a</a:t>
            </a:r>
            <a:r>
              <a:rPr kumimoji="1" lang="en-US" altLang="zh-CN" sz="2400" b="1" i="1" baseline="-25000" dirty="0" err="1">
                <a:solidFill>
                  <a:srgbClr val="FF0000"/>
                </a:solidFill>
                <a:latin typeface="+mn-cs"/>
              </a:rPr>
              <a:t>i</a:t>
            </a:r>
            <a:r>
              <a:rPr kumimoji="1" lang="zh-CN" altLang="en-US" sz="2400" b="1" dirty="0">
                <a:solidFill>
                  <a:srgbClr val="FF0000"/>
                </a:solidFill>
                <a:latin typeface="+mn-cs"/>
              </a:rPr>
              <a:t>的最迟开始时间</a:t>
            </a:r>
            <a:r>
              <a:rPr kumimoji="1" lang="zh-CN" altLang="en-US" sz="2400" dirty="0">
                <a:solidFill>
                  <a:srgbClr val="000000"/>
                </a:solidFill>
                <a:latin typeface="+mn-cs"/>
              </a:rPr>
              <a:t>：在保证不推迟整个工程的完成时间的的前提下，活动</a:t>
            </a:r>
            <a:r>
              <a:rPr kumimoji="1" lang="en-US" altLang="zh-CN" sz="2400" i="1" dirty="0" err="1">
                <a:solidFill>
                  <a:srgbClr val="000000"/>
                </a:solidFill>
                <a:latin typeface="+mn-cs"/>
              </a:rPr>
              <a:t>a</a:t>
            </a:r>
            <a:r>
              <a:rPr kumimoji="1" lang="en-US" altLang="zh-CN" sz="2400" i="1" baseline="-25000" dirty="0" err="1">
                <a:solidFill>
                  <a:srgbClr val="000000"/>
                </a:solidFill>
                <a:latin typeface="+mn-cs"/>
              </a:rPr>
              <a:t>i</a:t>
            </a:r>
            <a:r>
              <a:rPr kumimoji="1" lang="zh-CN" altLang="en-US" sz="2400" dirty="0">
                <a:solidFill>
                  <a:srgbClr val="000000"/>
                </a:solidFill>
                <a:latin typeface="+mn-cs"/>
              </a:rPr>
              <a:t>的最迟开始时间。用</a:t>
            </a:r>
            <a:r>
              <a:rPr kumimoji="1" lang="en-US" altLang="zh-CN" sz="2400" i="1" dirty="0">
                <a:solidFill>
                  <a:srgbClr val="000000"/>
                </a:solidFill>
                <a:latin typeface="+mn-cs"/>
              </a:rPr>
              <a:t>l</a:t>
            </a:r>
            <a:r>
              <a:rPr kumimoji="1" lang="en-US" altLang="zh-CN" sz="2400" dirty="0">
                <a:solidFill>
                  <a:srgbClr val="000000"/>
                </a:solidFill>
                <a:latin typeface="+mn-cs"/>
              </a:rPr>
              <a:t>(</a:t>
            </a:r>
            <a:r>
              <a:rPr kumimoji="1" lang="en-US" altLang="zh-CN" sz="2400" i="1" dirty="0">
                <a:solidFill>
                  <a:srgbClr val="000000"/>
                </a:solidFill>
                <a:latin typeface="+mn-cs"/>
              </a:rPr>
              <a:t>i</a:t>
            </a:r>
            <a:r>
              <a:rPr kumimoji="1" lang="en-US" altLang="zh-CN" sz="2400" dirty="0">
                <a:solidFill>
                  <a:srgbClr val="000000"/>
                </a:solidFill>
                <a:latin typeface="+mn-cs"/>
              </a:rPr>
              <a:t>)</a:t>
            </a:r>
            <a:r>
              <a:rPr kumimoji="1" lang="zh-CN" altLang="en-US" sz="2400" dirty="0">
                <a:solidFill>
                  <a:srgbClr val="000000"/>
                </a:solidFill>
                <a:latin typeface="+mn-cs"/>
              </a:rPr>
              <a:t>表示。</a:t>
            </a:r>
            <a:endParaRPr kumimoji="1" lang="zh-CN" altLang="en-US" sz="2400" dirty="0">
              <a:solidFill>
                <a:srgbClr val="000000"/>
              </a:solidFill>
              <a:latin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53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53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835025" y="549275"/>
            <a:ext cx="10842625" cy="5775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40000"/>
              </a:lnSpc>
              <a:buClr>
                <a:srgbClr val="00B0F0"/>
              </a:buClr>
              <a:buFont typeface="Wingdings" panose="05000000000000000000" charset="0"/>
              <a:buChar char="l"/>
            </a:pPr>
            <a:r>
              <a:rPr kumimoji="1" lang="en-US" altLang="zh-CN" sz="2400" i="1" dirty="0">
                <a:solidFill>
                  <a:srgbClr val="000000"/>
                </a:solidFill>
                <a:latin typeface="Times New Roman" panose="02020603050405020304" pitchFamily="18" charset="0"/>
                <a:cs typeface="Times New Roman" panose="02020603050405020304" pitchFamily="18" charset="0"/>
              </a:rPr>
              <a:t>l</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 - </a:t>
            </a:r>
            <a:r>
              <a:rPr kumimoji="1" lang="en-US" altLang="zh-CN" sz="2400" i="1" dirty="0">
                <a:solidFill>
                  <a:srgbClr val="000000"/>
                </a:solidFill>
                <a:latin typeface="Times New Roman" panose="02020603050405020304" pitchFamily="18" charset="0"/>
                <a:cs typeface="Times New Roman" panose="02020603050405020304" pitchFamily="18" charset="0"/>
              </a:rPr>
              <a:t>e</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zh-CN" sz="2400" dirty="0">
                <a:solidFill>
                  <a:srgbClr val="000000"/>
                </a:solidFill>
                <a:latin typeface="Times New Roman" panose="02020603050405020304" pitchFamily="18" charset="0"/>
                <a:cs typeface="Times New Roman" panose="02020603050405020304" pitchFamily="18" charset="0"/>
              </a:rPr>
              <a:t>意味着完成活动</a:t>
            </a:r>
            <a:r>
              <a:rPr kumimoji="1" lang="en-US" altLang="zh-CN" sz="2400" i="1" dirty="0" err="1">
                <a:solidFill>
                  <a:srgbClr val="000000"/>
                </a:solidFill>
                <a:latin typeface="Times New Roman" panose="02020603050405020304" pitchFamily="18" charset="0"/>
                <a:cs typeface="Times New Roman" panose="02020603050405020304" pitchFamily="18" charset="0"/>
              </a:rPr>
              <a:t>a</a:t>
            </a:r>
            <a:r>
              <a:rPr kumimoji="1"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kumimoji="1" lang="zh-CN" altLang="zh-CN" sz="2400" dirty="0">
                <a:solidFill>
                  <a:srgbClr val="000000"/>
                </a:solidFill>
                <a:latin typeface="Times New Roman" panose="02020603050405020304" pitchFamily="18" charset="0"/>
                <a:cs typeface="Times New Roman" panose="02020603050405020304" pitchFamily="18" charset="0"/>
              </a:rPr>
              <a:t>的时间余量。</a:t>
            </a:r>
            <a:endParaRPr kumimoji="1" lang="zh-CN" altLang="zh-C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40000"/>
              </a:lnSpc>
              <a:buClr>
                <a:srgbClr val="00B0F0"/>
              </a:buClr>
              <a:buFont typeface="Wingdings" panose="05000000000000000000" charset="0"/>
              <a:buChar char="l"/>
            </a:pPr>
            <a:r>
              <a:rPr kumimoji="1" lang="zh-CN" altLang="zh-CN" sz="2400" b="1" dirty="0">
                <a:solidFill>
                  <a:srgbClr val="FF0000"/>
                </a:solidFill>
                <a:latin typeface="Times New Roman" panose="02020603050405020304" pitchFamily="18" charset="0"/>
                <a:cs typeface="Times New Roman" panose="02020603050405020304" pitchFamily="18" charset="0"/>
              </a:rPr>
              <a:t>关键活动</a:t>
            </a:r>
            <a:r>
              <a:rPr kumimoji="1" lang="zh-CN"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l</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 = </a:t>
            </a:r>
            <a:r>
              <a:rPr kumimoji="1" lang="en-US" altLang="zh-CN" sz="2400" i="1" dirty="0">
                <a:solidFill>
                  <a:srgbClr val="000000"/>
                </a:solidFill>
                <a:latin typeface="Times New Roman" panose="02020603050405020304" pitchFamily="18" charset="0"/>
                <a:cs typeface="Times New Roman" panose="02020603050405020304" pitchFamily="18" charset="0"/>
              </a:rPr>
              <a:t>e</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的活动。</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40000"/>
              </a:lnSpc>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显然，关键路径上的所有活动都是关键活动。因此，提前非关键活动并不能加快工程的进度。所以分析关键路径的目的是判别哪些是关键活动，以便提高关键活动的工序，缩短整个工期。</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40000"/>
              </a:lnSpc>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 判别关键活动就是要找</a:t>
            </a:r>
            <a:r>
              <a:rPr kumimoji="1" lang="en-US" altLang="zh-CN" sz="2400" i="1" dirty="0">
                <a:solidFill>
                  <a:srgbClr val="000000"/>
                </a:solidFill>
                <a:latin typeface="Times New Roman" panose="02020603050405020304" pitchFamily="18" charset="0"/>
                <a:cs typeface="Times New Roman" panose="02020603050405020304" pitchFamily="18" charset="0"/>
              </a:rPr>
              <a:t>l</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i="1" dirty="0">
                <a:solidFill>
                  <a:srgbClr val="000000"/>
                </a:solidFill>
                <a:latin typeface="Times New Roman" panose="02020603050405020304" pitchFamily="18" charset="0"/>
                <a:cs typeface="Times New Roman" panose="02020603050405020304" pitchFamily="18" charset="0"/>
              </a:rPr>
              <a:t>e</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的活动，因此必须首先求出</a:t>
            </a:r>
            <a:r>
              <a:rPr kumimoji="1" lang="en-US" altLang="zh-CN" sz="2400" i="1" dirty="0">
                <a:solidFill>
                  <a:srgbClr val="000000"/>
                </a:solidFill>
                <a:latin typeface="Times New Roman" panose="02020603050405020304" pitchFamily="18" charset="0"/>
                <a:cs typeface="Times New Roman" panose="02020603050405020304" pitchFamily="18" charset="0"/>
              </a:rPr>
              <a:t>l</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zh-CN" altLang="en-US" sz="2400" dirty="0">
                <a:solidFill>
                  <a:srgbClr val="000000"/>
                </a:solidFill>
                <a:latin typeface="Times New Roman" panose="02020603050405020304" pitchFamily="18" charset="0"/>
                <a:cs typeface="Times New Roman" panose="02020603050405020304" pitchFamily="18" charset="0"/>
              </a:rPr>
              <a:t>和 </a:t>
            </a:r>
            <a:r>
              <a:rPr kumimoji="1" lang="en-US" altLang="zh-CN" sz="2400" i="1" dirty="0">
                <a:solidFill>
                  <a:srgbClr val="000000"/>
                </a:solidFill>
                <a:latin typeface="Times New Roman" panose="02020603050405020304" pitchFamily="18" charset="0"/>
                <a:cs typeface="Times New Roman" panose="02020603050405020304" pitchFamily="18" charset="0"/>
              </a:rPr>
              <a:t>e</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，为此，必须先求出事件的最早发生时间</a:t>
            </a:r>
            <a:r>
              <a:rPr kumimoji="1" lang="en-US" altLang="zh-CN" sz="2400" i="1" dirty="0" err="1">
                <a:solidFill>
                  <a:srgbClr val="000000"/>
                </a:solidFill>
                <a:latin typeface="Times New Roman" panose="02020603050405020304" pitchFamily="18" charset="0"/>
                <a:cs typeface="Times New Roman" panose="02020603050405020304" pitchFamily="18" charset="0"/>
              </a:rPr>
              <a:t>ee</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和最迟发生时间</a:t>
            </a:r>
            <a:r>
              <a:rPr kumimoji="1" lang="en-US" altLang="zh-CN" sz="2400" i="1" dirty="0">
                <a:solidFill>
                  <a:srgbClr val="000000"/>
                </a:solidFill>
                <a:latin typeface="Times New Roman" panose="02020603050405020304" pitchFamily="18" charset="0"/>
                <a:cs typeface="Times New Roman" panose="02020603050405020304" pitchFamily="18" charset="0"/>
              </a:rPr>
              <a:t>le</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。如果活动</a:t>
            </a:r>
            <a:r>
              <a:rPr kumimoji="1" lang="en-US" altLang="zh-CN" sz="2400" i="1" dirty="0" err="1">
                <a:solidFill>
                  <a:srgbClr val="000000"/>
                </a:solidFill>
                <a:latin typeface="Times New Roman" panose="02020603050405020304" pitchFamily="18" charset="0"/>
                <a:cs typeface="Times New Roman" panose="02020603050405020304" pitchFamily="18" charset="0"/>
              </a:rPr>
              <a:t>a</a:t>
            </a:r>
            <a:r>
              <a:rPr kumimoji="1"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由弧</a:t>
            </a:r>
            <a:r>
              <a:rPr kumimoji="1" lang="en-US" altLang="zh-CN" sz="2400" dirty="0">
                <a:solidFill>
                  <a:srgbClr val="000000"/>
                </a:solidFill>
                <a:latin typeface="Times New Roman" panose="02020603050405020304" pitchFamily="18" charset="0"/>
                <a:cs typeface="Times New Roman" panose="02020603050405020304" pitchFamily="18" charset="0"/>
              </a:rPr>
              <a:t>&lt;</a:t>
            </a:r>
            <a:r>
              <a:rPr kumimoji="1" lang="en-US" altLang="zh-CN" sz="2400" i="1" dirty="0">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i="1" dirty="0">
                <a:solidFill>
                  <a:srgbClr val="000000"/>
                </a:solidFill>
                <a:latin typeface="Times New Roman" panose="02020603050405020304" pitchFamily="18" charset="0"/>
                <a:cs typeface="Times New Roman" panose="02020603050405020304" pitchFamily="18" charset="0"/>
              </a:rPr>
              <a:t>k</a:t>
            </a:r>
            <a:r>
              <a:rPr kumimoji="1" lang="en-US" altLang="zh-CN" sz="2400" dirty="0">
                <a:solidFill>
                  <a:srgbClr val="000000"/>
                </a:solidFill>
                <a:latin typeface="Times New Roman" panose="02020603050405020304" pitchFamily="18" charset="0"/>
                <a:cs typeface="Times New Roman" panose="02020603050405020304" pitchFamily="18" charset="0"/>
              </a:rPr>
              <a:t>&gt;</a:t>
            </a:r>
            <a:r>
              <a:rPr kumimoji="1" lang="zh-CN" altLang="en-US" sz="2400" dirty="0">
                <a:solidFill>
                  <a:srgbClr val="000000"/>
                </a:solidFill>
                <a:latin typeface="Times New Roman" panose="02020603050405020304" pitchFamily="18" charset="0"/>
                <a:cs typeface="Times New Roman" panose="02020603050405020304" pitchFamily="18" charset="0"/>
              </a:rPr>
              <a:t>表示，其持续时间为</a:t>
            </a:r>
            <a:r>
              <a:rPr kumimoji="1" lang="en-US" altLang="zh-CN" sz="2400" dirty="0" err="1">
                <a:solidFill>
                  <a:srgbClr val="000000"/>
                </a:solidFill>
                <a:latin typeface="Times New Roman" panose="02020603050405020304" pitchFamily="18" charset="0"/>
                <a:cs typeface="Times New Roman" panose="02020603050405020304" pitchFamily="18" charset="0"/>
              </a:rPr>
              <a:t>dur</a:t>
            </a:r>
            <a:r>
              <a:rPr kumimoji="1" lang="en-US" altLang="zh-CN" sz="2400" dirty="0">
                <a:solidFill>
                  <a:srgbClr val="000000"/>
                </a:solidFill>
                <a:latin typeface="Times New Roman" panose="02020603050405020304" pitchFamily="18" charset="0"/>
                <a:cs typeface="Times New Roman" panose="02020603050405020304" pitchFamily="18" charset="0"/>
              </a:rPr>
              <a:t>(&lt;</a:t>
            </a:r>
            <a:r>
              <a:rPr kumimoji="1" lang="en-US" altLang="zh-CN" sz="2400" i="1" dirty="0">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i="1" dirty="0">
                <a:solidFill>
                  <a:srgbClr val="000000"/>
                </a:solidFill>
                <a:latin typeface="Times New Roman" panose="02020603050405020304" pitchFamily="18" charset="0"/>
                <a:cs typeface="Times New Roman" panose="02020603050405020304" pitchFamily="18" charset="0"/>
              </a:rPr>
              <a:t>k</a:t>
            </a:r>
            <a:r>
              <a:rPr kumimoji="1" lang="en-US" altLang="zh-CN" sz="2400" dirty="0">
                <a:solidFill>
                  <a:srgbClr val="000000"/>
                </a:solidFill>
                <a:latin typeface="Times New Roman" panose="02020603050405020304" pitchFamily="18" charset="0"/>
                <a:cs typeface="Times New Roman" panose="02020603050405020304" pitchFamily="18" charset="0"/>
              </a:rPr>
              <a:t>&gt;)</a:t>
            </a:r>
            <a:r>
              <a:rPr kumimoji="1" lang="zh-CN" altLang="en-US" sz="2400" dirty="0">
                <a:solidFill>
                  <a:srgbClr val="000000"/>
                </a:solidFill>
                <a:latin typeface="Times New Roman" panose="02020603050405020304" pitchFamily="18" charset="0"/>
                <a:cs typeface="Times New Roman" panose="02020603050405020304" pitchFamily="18" charset="0"/>
              </a:rPr>
              <a:t>，则有如下的关系：</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marL="457200" lvl="1" indent="457200">
              <a:lnSpc>
                <a:spcPct val="140000"/>
              </a:lnSpc>
              <a:buClr>
                <a:srgbClr val="00B0F0"/>
              </a:buClr>
              <a:buFont typeface="Wingdings" panose="05000000000000000000" charset="0"/>
              <a:buNone/>
            </a:pPr>
            <a:r>
              <a:rPr kumimoji="1" lang="en-US" altLang="zh-CN" sz="2400" i="1" dirty="0">
                <a:solidFill>
                  <a:srgbClr val="000000"/>
                </a:solidFill>
                <a:latin typeface="Times New Roman" panose="02020603050405020304" pitchFamily="18" charset="0"/>
                <a:cs typeface="Times New Roman" panose="02020603050405020304" pitchFamily="18" charset="0"/>
              </a:rPr>
              <a:t>e</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 = </a:t>
            </a:r>
            <a:r>
              <a:rPr kumimoji="1" lang="en-US" altLang="zh-CN" sz="2400" i="1" dirty="0" err="1">
                <a:solidFill>
                  <a:srgbClr val="000000"/>
                </a:solidFill>
                <a:latin typeface="Times New Roman" panose="02020603050405020304" pitchFamily="18" charset="0"/>
                <a:cs typeface="Times New Roman" panose="02020603050405020304" pitchFamily="18" charset="0"/>
              </a:rPr>
              <a:t>ee</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marL="457200" lvl="1" indent="457200">
              <a:lnSpc>
                <a:spcPct val="140000"/>
              </a:lnSpc>
              <a:buClr>
                <a:srgbClr val="00B0F0"/>
              </a:buClr>
              <a:buFont typeface="Wingdings" panose="05000000000000000000" charset="0"/>
              <a:buNone/>
            </a:pPr>
            <a:r>
              <a:rPr kumimoji="1" lang="en-US" altLang="zh-CN" sz="2400" i="1" dirty="0">
                <a:solidFill>
                  <a:srgbClr val="000000"/>
                </a:solidFill>
                <a:latin typeface="Times New Roman" panose="02020603050405020304" pitchFamily="18" charset="0"/>
                <a:cs typeface="Times New Roman" panose="02020603050405020304" pitchFamily="18" charset="0"/>
              </a:rPr>
              <a:t>l</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 = </a:t>
            </a:r>
            <a:r>
              <a:rPr kumimoji="1" lang="en-US" altLang="zh-CN" sz="2400" i="1" dirty="0">
                <a:solidFill>
                  <a:srgbClr val="000000"/>
                </a:solidFill>
                <a:latin typeface="Times New Roman" panose="02020603050405020304" pitchFamily="18" charset="0"/>
                <a:cs typeface="Times New Roman" panose="02020603050405020304" pitchFamily="18" charset="0"/>
              </a:rPr>
              <a:t>le</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k</a:t>
            </a:r>
            <a:r>
              <a:rPr kumimoji="1" lang="en-US" altLang="zh-CN" sz="2400" dirty="0">
                <a:solidFill>
                  <a:srgbClr val="000000"/>
                </a:solidFill>
                <a:latin typeface="Times New Roman" panose="02020603050405020304" pitchFamily="18" charset="0"/>
                <a:cs typeface="Times New Roman" panose="02020603050405020304" pitchFamily="18" charset="0"/>
              </a:rPr>
              <a:t>) - </a:t>
            </a:r>
            <a:r>
              <a:rPr kumimoji="1" lang="en-US" altLang="zh-CN" sz="2400" dirty="0" err="1">
                <a:solidFill>
                  <a:srgbClr val="000000"/>
                </a:solidFill>
                <a:latin typeface="Times New Roman" panose="02020603050405020304" pitchFamily="18" charset="0"/>
                <a:cs typeface="Times New Roman" panose="02020603050405020304" pitchFamily="18" charset="0"/>
              </a:rPr>
              <a:t>dur</a:t>
            </a:r>
            <a:r>
              <a:rPr kumimoji="1" lang="en-US" altLang="zh-CN" sz="2400" dirty="0">
                <a:solidFill>
                  <a:srgbClr val="000000"/>
                </a:solidFill>
                <a:latin typeface="Times New Roman" panose="02020603050405020304" pitchFamily="18" charset="0"/>
                <a:cs typeface="Times New Roman" panose="02020603050405020304" pitchFamily="18" charset="0"/>
              </a:rPr>
              <a:t>(&lt;</a:t>
            </a:r>
            <a:r>
              <a:rPr kumimoji="1" lang="en-US" altLang="zh-CN" sz="2400" i="1" dirty="0">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i="1" dirty="0">
                <a:solidFill>
                  <a:srgbClr val="000000"/>
                </a:solidFill>
                <a:latin typeface="Times New Roman" panose="02020603050405020304" pitchFamily="18" charset="0"/>
                <a:cs typeface="Times New Roman" panose="02020603050405020304" pitchFamily="18" charset="0"/>
              </a:rPr>
              <a:t>k</a:t>
            </a:r>
            <a:r>
              <a:rPr kumimoji="1" lang="en-US" altLang="zh-CN" sz="2400" dirty="0">
                <a:solidFill>
                  <a:srgbClr val="000000"/>
                </a:solidFill>
                <a:latin typeface="Times New Roman" panose="02020603050405020304" pitchFamily="18" charset="0"/>
                <a:cs typeface="Times New Roman" panose="02020603050405020304" pitchFamily="18" charset="0"/>
              </a:rPr>
              <a:t>&gt;)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40000"/>
              </a:lnSpc>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所以下面的问题就是如何求</a:t>
            </a:r>
            <a:r>
              <a:rPr kumimoji="1" lang="en-US" altLang="zh-CN" sz="2400" i="1" dirty="0" err="1">
                <a:solidFill>
                  <a:srgbClr val="000000"/>
                </a:solidFill>
                <a:latin typeface="Times New Roman" panose="02020603050405020304" pitchFamily="18" charset="0"/>
                <a:cs typeface="Times New Roman" panose="02020603050405020304" pitchFamily="18" charset="0"/>
              </a:rPr>
              <a:t>ee</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和</a:t>
            </a:r>
            <a:r>
              <a:rPr kumimoji="1" lang="en-US" altLang="zh-CN" sz="2400" i="1" dirty="0">
                <a:solidFill>
                  <a:srgbClr val="000000"/>
                </a:solidFill>
                <a:latin typeface="Times New Roman" panose="02020603050405020304" pitchFamily="18" charset="0"/>
                <a:cs typeface="Times New Roman" panose="02020603050405020304" pitchFamily="18" charset="0"/>
              </a:rPr>
              <a:t>le</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了。可以如下进行：</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7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77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custDataLst>
              <p:tags r:id="rId1"/>
            </p:custDataLst>
          </p:nvPr>
        </p:nvSpPr>
        <p:spPr bwMode="auto">
          <a:xfrm>
            <a:off x="793750" y="609600"/>
            <a:ext cx="10372090" cy="152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kumimoji="1" lang="zh-CN" altLang="en-US" sz="2400" dirty="0">
                <a:solidFill>
                  <a:schemeClr val="dk1"/>
                </a:solidFill>
                <a:latin typeface="Times New Roman" panose="02020603050405020304" pitchFamily="18" charset="0"/>
                <a:cs typeface="Times New Roman" panose="02020603050405020304" pitchFamily="18" charset="0"/>
              </a:rPr>
              <a:t>（</a:t>
            </a:r>
            <a:r>
              <a:rPr kumimoji="1" lang="en-US" altLang="zh-CN" sz="2400" dirty="0">
                <a:solidFill>
                  <a:schemeClr val="dk1"/>
                </a:solidFill>
                <a:latin typeface="Times New Roman" panose="02020603050405020304" pitchFamily="18" charset="0"/>
                <a:cs typeface="Times New Roman" panose="02020603050405020304" pitchFamily="18" charset="0"/>
              </a:rPr>
              <a:t>1</a:t>
            </a:r>
            <a:r>
              <a:rPr kumimoji="1" lang="zh-CN" altLang="en-US" sz="2400" dirty="0">
                <a:solidFill>
                  <a:schemeClr val="dk1"/>
                </a:solidFill>
                <a:latin typeface="Times New Roman" panose="02020603050405020304" pitchFamily="18" charset="0"/>
                <a:cs typeface="Times New Roman" panose="02020603050405020304" pitchFamily="18" charset="0"/>
              </a:rPr>
              <a:t>）</a:t>
            </a:r>
            <a:r>
              <a:rPr kumimoji="1" lang="en-US" altLang="zh-CN" sz="2400" i="1" dirty="0" err="1">
                <a:solidFill>
                  <a:schemeClr val="dk1"/>
                </a:solidFill>
                <a:latin typeface="Times New Roman" panose="02020603050405020304" pitchFamily="18" charset="0"/>
                <a:cs typeface="Times New Roman" panose="02020603050405020304" pitchFamily="18" charset="0"/>
              </a:rPr>
              <a:t>ee</a:t>
            </a:r>
            <a:r>
              <a:rPr kumimoji="1" lang="en-US" altLang="zh-CN" sz="2400" dirty="0">
                <a:solidFill>
                  <a:schemeClr val="dk1"/>
                </a:solidFill>
                <a:latin typeface="Times New Roman" panose="02020603050405020304" pitchFamily="18" charset="0"/>
                <a:cs typeface="Times New Roman" panose="02020603050405020304" pitchFamily="18" charset="0"/>
              </a:rPr>
              <a:t>(0) = 0;</a:t>
            </a:r>
            <a:endParaRPr kumimoji="1" lang="en-US" altLang="zh-CN" sz="2400" dirty="0">
              <a:solidFill>
                <a:schemeClr val="dk1"/>
              </a:solidFill>
              <a:latin typeface="Times New Roman" panose="02020603050405020304" pitchFamily="18" charset="0"/>
              <a:cs typeface="Times New Roman" panose="02020603050405020304" pitchFamily="18" charset="0"/>
            </a:endParaRPr>
          </a:p>
          <a:p>
            <a:pPr>
              <a:lnSpc>
                <a:spcPct val="130000"/>
              </a:lnSpc>
            </a:pPr>
            <a:r>
              <a:rPr kumimoji="1" lang="en-US" altLang="zh-CN" sz="2400" dirty="0">
                <a:solidFill>
                  <a:schemeClr val="dk1"/>
                </a:solidFill>
                <a:latin typeface="Times New Roman" panose="02020603050405020304" pitchFamily="18" charset="0"/>
                <a:cs typeface="Times New Roman" panose="02020603050405020304" pitchFamily="18" charset="0"/>
              </a:rPr>
              <a:t>                  </a:t>
            </a:r>
            <a:r>
              <a:rPr kumimoji="1" lang="en-US" altLang="zh-CN" sz="2400" i="1" dirty="0" err="1">
                <a:solidFill>
                  <a:schemeClr val="dk1"/>
                </a:solidFill>
                <a:latin typeface="Times New Roman" panose="02020603050405020304" pitchFamily="18" charset="0"/>
                <a:cs typeface="Times New Roman" panose="02020603050405020304" pitchFamily="18" charset="0"/>
              </a:rPr>
              <a:t>ee</a:t>
            </a:r>
            <a:r>
              <a:rPr kumimoji="1" lang="en-US" altLang="zh-CN" sz="2400" dirty="0">
                <a:solidFill>
                  <a:schemeClr val="dk1"/>
                </a:solidFill>
                <a:latin typeface="Times New Roman" panose="02020603050405020304" pitchFamily="18" charset="0"/>
                <a:cs typeface="Times New Roman" panose="02020603050405020304" pitchFamily="18" charset="0"/>
              </a:rPr>
              <a:t>(</a:t>
            </a:r>
            <a:r>
              <a:rPr kumimoji="1" lang="en-US" altLang="zh-CN" sz="2400" i="1" dirty="0">
                <a:solidFill>
                  <a:schemeClr val="dk1"/>
                </a:solidFill>
                <a:latin typeface="Times New Roman" panose="02020603050405020304" pitchFamily="18" charset="0"/>
                <a:cs typeface="Times New Roman" panose="02020603050405020304" pitchFamily="18" charset="0"/>
              </a:rPr>
              <a:t>j</a:t>
            </a:r>
            <a:r>
              <a:rPr kumimoji="1" lang="en-US" altLang="zh-CN" sz="2400" dirty="0">
                <a:solidFill>
                  <a:schemeClr val="dk1"/>
                </a:solidFill>
                <a:latin typeface="Times New Roman" panose="02020603050405020304" pitchFamily="18" charset="0"/>
                <a:cs typeface="Times New Roman" panose="02020603050405020304" pitchFamily="18" charset="0"/>
              </a:rPr>
              <a:t>) = Max{</a:t>
            </a:r>
            <a:r>
              <a:rPr kumimoji="1" lang="en-US" altLang="zh-CN" sz="2400" i="1" dirty="0" err="1">
                <a:solidFill>
                  <a:schemeClr val="dk1"/>
                </a:solidFill>
                <a:latin typeface="Times New Roman" panose="02020603050405020304" pitchFamily="18" charset="0"/>
                <a:cs typeface="Times New Roman" panose="02020603050405020304" pitchFamily="18" charset="0"/>
              </a:rPr>
              <a:t>ee</a:t>
            </a:r>
            <a:r>
              <a:rPr kumimoji="1" lang="en-US" altLang="zh-CN" sz="2400" dirty="0">
                <a:solidFill>
                  <a:schemeClr val="dk1"/>
                </a:solidFill>
                <a:latin typeface="Times New Roman" panose="02020603050405020304" pitchFamily="18" charset="0"/>
                <a:cs typeface="Times New Roman" panose="02020603050405020304" pitchFamily="18" charset="0"/>
              </a:rPr>
              <a:t>(</a:t>
            </a:r>
            <a:r>
              <a:rPr kumimoji="1" lang="en-US" altLang="zh-CN" sz="2400" i="1" dirty="0">
                <a:solidFill>
                  <a:schemeClr val="dk1"/>
                </a:solidFill>
                <a:latin typeface="Times New Roman" panose="02020603050405020304" pitchFamily="18" charset="0"/>
                <a:cs typeface="Times New Roman" panose="02020603050405020304" pitchFamily="18" charset="0"/>
              </a:rPr>
              <a:t>i</a:t>
            </a:r>
            <a:r>
              <a:rPr kumimoji="1" lang="en-US" altLang="zh-CN" sz="2400" dirty="0">
                <a:solidFill>
                  <a:schemeClr val="dk1"/>
                </a:solidFill>
                <a:latin typeface="Times New Roman" panose="02020603050405020304" pitchFamily="18" charset="0"/>
                <a:cs typeface="Times New Roman" panose="02020603050405020304" pitchFamily="18" charset="0"/>
              </a:rPr>
              <a:t>) + </a:t>
            </a:r>
            <a:r>
              <a:rPr kumimoji="1" lang="en-US" altLang="zh-CN" sz="2400" dirty="0" err="1">
                <a:solidFill>
                  <a:schemeClr val="dk1"/>
                </a:solidFill>
                <a:latin typeface="Times New Roman" panose="02020603050405020304" pitchFamily="18" charset="0"/>
                <a:cs typeface="Times New Roman" panose="02020603050405020304" pitchFamily="18" charset="0"/>
              </a:rPr>
              <a:t>dur</a:t>
            </a:r>
            <a:r>
              <a:rPr kumimoji="1" lang="en-US" altLang="zh-CN" sz="2400" dirty="0">
                <a:solidFill>
                  <a:schemeClr val="dk1"/>
                </a:solidFill>
                <a:latin typeface="Times New Roman" panose="02020603050405020304" pitchFamily="18" charset="0"/>
                <a:cs typeface="Times New Roman" panose="02020603050405020304" pitchFamily="18" charset="0"/>
              </a:rPr>
              <a:t>(&lt;</a:t>
            </a:r>
            <a:r>
              <a:rPr kumimoji="1" lang="en-US" altLang="zh-CN" sz="2400" i="1" dirty="0">
                <a:solidFill>
                  <a:schemeClr val="dk1"/>
                </a:solidFill>
                <a:latin typeface="Times New Roman" panose="02020603050405020304" pitchFamily="18" charset="0"/>
                <a:cs typeface="Times New Roman" panose="02020603050405020304" pitchFamily="18" charset="0"/>
              </a:rPr>
              <a:t>i</a:t>
            </a:r>
            <a:r>
              <a:rPr kumimoji="1" lang="en-US" altLang="zh-CN" sz="2400" dirty="0">
                <a:solidFill>
                  <a:schemeClr val="dk1"/>
                </a:solidFill>
                <a:latin typeface="Times New Roman" panose="02020603050405020304" pitchFamily="18" charset="0"/>
                <a:cs typeface="Times New Roman" panose="02020603050405020304" pitchFamily="18" charset="0"/>
              </a:rPr>
              <a:t>, </a:t>
            </a:r>
            <a:r>
              <a:rPr kumimoji="1" lang="en-US" altLang="zh-CN" sz="2400" i="1" dirty="0">
                <a:solidFill>
                  <a:schemeClr val="dk1"/>
                </a:solidFill>
                <a:latin typeface="Times New Roman" panose="02020603050405020304" pitchFamily="18" charset="0"/>
                <a:cs typeface="Times New Roman" panose="02020603050405020304" pitchFamily="18" charset="0"/>
              </a:rPr>
              <a:t>j</a:t>
            </a:r>
            <a:r>
              <a:rPr kumimoji="1" lang="en-US" altLang="zh-CN" sz="2400" dirty="0">
                <a:solidFill>
                  <a:schemeClr val="dk1"/>
                </a:solidFill>
                <a:latin typeface="Times New Roman" panose="02020603050405020304" pitchFamily="18" charset="0"/>
                <a:cs typeface="Times New Roman" panose="02020603050405020304" pitchFamily="18" charset="0"/>
              </a:rPr>
              <a:t>&gt;)} </a:t>
            </a:r>
            <a:endParaRPr kumimoji="1" lang="en-US" altLang="zh-CN" sz="2400" dirty="0">
              <a:solidFill>
                <a:schemeClr val="dk1"/>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chemeClr val="dk1"/>
                </a:solidFill>
                <a:latin typeface="Times New Roman" panose="02020603050405020304" pitchFamily="18" charset="0"/>
                <a:cs typeface="Times New Roman" panose="02020603050405020304" pitchFamily="18" charset="0"/>
              </a:rPr>
              <a:t>其中</a:t>
            </a:r>
            <a:r>
              <a:rPr kumimoji="1" lang="en-US" altLang="zh-CN" sz="2400" dirty="0">
                <a:solidFill>
                  <a:schemeClr val="dk1"/>
                </a:solidFill>
                <a:latin typeface="Times New Roman" panose="02020603050405020304" pitchFamily="18" charset="0"/>
                <a:cs typeface="Times New Roman" panose="02020603050405020304" pitchFamily="18" charset="0"/>
              </a:rPr>
              <a:t>&lt;</a:t>
            </a:r>
            <a:r>
              <a:rPr kumimoji="1" lang="en-US" altLang="zh-CN" sz="2400" i="1" dirty="0">
                <a:solidFill>
                  <a:schemeClr val="dk1"/>
                </a:solidFill>
                <a:latin typeface="Times New Roman" panose="02020603050405020304" pitchFamily="18" charset="0"/>
                <a:cs typeface="Times New Roman" panose="02020603050405020304" pitchFamily="18" charset="0"/>
              </a:rPr>
              <a:t>i</a:t>
            </a:r>
            <a:r>
              <a:rPr kumimoji="1" lang="en-US" altLang="zh-CN" sz="2400" dirty="0">
                <a:solidFill>
                  <a:schemeClr val="dk1"/>
                </a:solidFill>
                <a:latin typeface="Times New Roman" panose="02020603050405020304" pitchFamily="18" charset="0"/>
                <a:cs typeface="Times New Roman" panose="02020603050405020304" pitchFamily="18" charset="0"/>
              </a:rPr>
              <a:t>, </a:t>
            </a:r>
            <a:r>
              <a:rPr kumimoji="1" lang="en-US" altLang="zh-CN" sz="2400" i="1" dirty="0">
                <a:solidFill>
                  <a:schemeClr val="dk1"/>
                </a:solidFill>
                <a:latin typeface="Times New Roman" panose="02020603050405020304" pitchFamily="18" charset="0"/>
                <a:cs typeface="Times New Roman" panose="02020603050405020304" pitchFamily="18" charset="0"/>
              </a:rPr>
              <a:t>j</a:t>
            </a:r>
            <a:r>
              <a:rPr kumimoji="1" lang="en-US" altLang="zh-CN" sz="2400" dirty="0">
                <a:solidFill>
                  <a:schemeClr val="dk1"/>
                </a:solidFill>
                <a:latin typeface="Times New Roman" panose="02020603050405020304" pitchFamily="18" charset="0"/>
                <a:cs typeface="Times New Roman" panose="02020603050405020304" pitchFamily="18" charset="0"/>
              </a:rPr>
              <a:t>&gt;</a:t>
            </a:r>
            <a:r>
              <a:rPr kumimoji="1" lang="en-US" altLang="zh-CN" sz="2400" dirty="0">
                <a:solidFill>
                  <a:schemeClr val="dk1"/>
                </a:solidFill>
                <a:latin typeface="Times New Roman" panose="02020603050405020304" pitchFamily="18" charset="0"/>
                <a:cs typeface="Times New Roman" panose="02020603050405020304" pitchFamily="18" charset="0"/>
                <a:sym typeface="Symbol" panose="05050102010706020507" pitchFamily="18" charset="2"/>
              </a:rPr>
              <a:t>T, </a:t>
            </a:r>
            <a:r>
              <a:rPr kumimoji="1" lang="en-US" altLang="zh-CN" sz="2400" i="1" dirty="0">
                <a:solidFill>
                  <a:schemeClr val="dk1"/>
                </a:solidFill>
                <a:latin typeface="Times New Roman" panose="02020603050405020304" pitchFamily="18" charset="0"/>
                <a:cs typeface="Times New Roman" panose="02020603050405020304" pitchFamily="18" charset="0"/>
                <a:sym typeface="Symbol" panose="05050102010706020507" pitchFamily="18" charset="2"/>
              </a:rPr>
              <a:t>j</a:t>
            </a:r>
            <a:r>
              <a:rPr kumimoji="1" lang="en-US" altLang="zh-CN" sz="2400" dirty="0">
                <a:solidFill>
                  <a:schemeClr val="dk1"/>
                </a:solidFill>
                <a:latin typeface="Times New Roman" panose="02020603050405020304" pitchFamily="18" charset="0"/>
                <a:cs typeface="Times New Roman" panose="02020603050405020304" pitchFamily="18" charset="0"/>
                <a:sym typeface="Symbol" panose="05050102010706020507" pitchFamily="18" charset="2"/>
              </a:rPr>
              <a:t> = 1,2,…,</a:t>
            </a:r>
            <a:r>
              <a:rPr kumimoji="1" lang="en-US" altLang="zh-CN" sz="2400" i="1" dirty="0">
                <a:solidFill>
                  <a:schemeClr val="dk1"/>
                </a:solidFill>
                <a:latin typeface="Times New Roman" panose="02020603050405020304" pitchFamily="18" charset="0"/>
                <a:cs typeface="Times New Roman" panose="02020603050405020304" pitchFamily="18" charset="0"/>
                <a:sym typeface="Symbol" panose="05050102010706020507" pitchFamily="18" charset="2"/>
              </a:rPr>
              <a:t>n</a:t>
            </a:r>
            <a:r>
              <a:rPr kumimoji="1" lang="en-US" altLang="zh-CN" sz="2400" dirty="0">
                <a:solidFill>
                  <a:schemeClr val="dk1"/>
                </a:solidFill>
                <a:latin typeface="Times New Roman" panose="02020603050405020304" pitchFamily="18" charset="0"/>
                <a:cs typeface="Times New Roman" panose="02020603050405020304" pitchFamily="18" charset="0"/>
                <a:sym typeface="Symbol" panose="05050102010706020507" pitchFamily="18" charset="2"/>
              </a:rPr>
              <a:t>-1, T</a:t>
            </a:r>
            <a:r>
              <a:rPr kumimoji="1" lang="zh-CN" altLang="en-US" sz="2400" dirty="0">
                <a:solidFill>
                  <a:schemeClr val="dk1"/>
                </a:solidFill>
                <a:latin typeface="Times New Roman" panose="02020603050405020304" pitchFamily="18" charset="0"/>
                <a:cs typeface="Times New Roman" panose="02020603050405020304" pitchFamily="18" charset="0"/>
                <a:sym typeface="Symbol" panose="05050102010706020507" pitchFamily="18" charset="2"/>
              </a:rPr>
              <a:t>是所有以顶点  </a:t>
            </a:r>
            <a:r>
              <a:rPr kumimoji="1" lang="en-US" altLang="zh-CN" sz="2400" i="1" dirty="0">
                <a:solidFill>
                  <a:schemeClr val="dk1"/>
                </a:solidFill>
                <a:latin typeface="Times New Roman" panose="02020603050405020304" pitchFamily="18" charset="0"/>
                <a:cs typeface="Times New Roman" panose="02020603050405020304" pitchFamily="18" charset="0"/>
                <a:sym typeface="Symbol" panose="05050102010706020507" pitchFamily="18" charset="2"/>
              </a:rPr>
              <a:t>j </a:t>
            </a:r>
            <a:r>
              <a:rPr kumimoji="1" lang="zh-CN" altLang="en-US" sz="2400" dirty="0">
                <a:solidFill>
                  <a:schemeClr val="dk1"/>
                </a:solidFill>
                <a:latin typeface="Times New Roman" panose="02020603050405020304" pitchFamily="18" charset="0"/>
                <a:cs typeface="Times New Roman" panose="02020603050405020304" pitchFamily="18" charset="0"/>
                <a:sym typeface="Symbol" panose="05050102010706020507" pitchFamily="18" charset="2"/>
              </a:rPr>
              <a:t>为弧头的弧的集合。</a:t>
            </a:r>
            <a:endParaRPr kumimoji="1" lang="zh-CN" altLang="en-US" sz="2400" dirty="0">
              <a:solidFill>
                <a:schemeClr val="dk1"/>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76803" name="Text Box 3"/>
          <p:cNvSpPr txBox="1">
            <a:spLocks noChangeArrowheads="1"/>
          </p:cNvSpPr>
          <p:nvPr>
            <p:custDataLst>
              <p:tags r:id="rId2"/>
            </p:custDataLst>
          </p:nvPr>
        </p:nvSpPr>
        <p:spPr bwMode="auto">
          <a:xfrm>
            <a:off x="4603750" y="1301750"/>
            <a:ext cx="2463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dk1"/>
                </a:solidFill>
                <a:latin typeface="Times New Roman" panose="02020603050405020304" pitchFamily="18" charset="0"/>
                <a:ea typeface="宋体" panose="02010600030101010101" pitchFamily="2" charset="-122"/>
              </a:rPr>
              <a:t>i</a:t>
            </a:r>
            <a:endParaRPr kumimoji="1" lang="en-US" altLang="zh-CN" i="1">
              <a:solidFill>
                <a:schemeClr val="dk1"/>
              </a:solidFill>
              <a:latin typeface="Times New Roman" panose="02020603050405020304" pitchFamily="18" charset="0"/>
              <a:ea typeface="宋体" panose="02010600030101010101" pitchFamily="2" charset="-122"/>
            </a:endParaRPr>
          </a:p>
        </p:txBody>
      </p:sp>
      <p:sp>
        <p:nvSpPr>
          <p:cNvPr id="76827" name="Oval 27"/>
          <p:cNvSpPr>
            <a:spLocks noChangeArrowheads="1"/>
          </p:cNvSpPr>
          <p:nvPr>
            <p:custDataLst>
              <p:tags r:id="rId3"/>
            </p:custDataLst>
          </p:nvPr>
        </p:nvSpPr>
        <p:spPr bwMode="auto">
          <a:xfrm>
            <a:off x="3216548" y="2924175"/>
            <a:ext cx="431800" cy="431800"/>
          </a:xfrm>
          <a:prstGeom prst="ellipse">
            <a:avLst/>
          </a:prstGeom>
          <a:solidFill>
            <a:schemeClr val="accent1"/>
          </a:solidFill>
          <a:ln w="2857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76828" name="Oval 28"/>
          <p:cNvSpPr>
            <a:spLocks noChangeArrowheads="1"/>
          </p:cNvSpPr>
          <p:nvPr>
            <p:custDataLst>
              <p:tags r:id="rId4"/>
            </p:custDataLst>
          </p:nvPr>
        </p:nvSpPr>
        <p:spPr bwMode="auto">
          <a:xfrm>
            <a:off x="3216548" y="3571875"/>
            <a:ext cx="431800" cy="431800"/>
          </a:xfrm>
          <a:prstGeom prst="ellipse">
            <a:avLst/>
          </a:prstGeom>
          <a:solidFill>
            <a:srgbClr val="FFFF00"/>
          </a:solidFill>
          <a:ln w="28575" algn="ctr">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76829" name="Oval 29"/>
          <p:cNvSpPr>
            <a:spLocks noChangeArrowheads="1"/>
          </p:cNvSpPr>
          <p:nvPr>
            <p:custDataLst>
              <p:tags r:id="rId5"/>
            </p:custDataLst>
          </p:nvPr>
        </p:nvSpPr>
        <p:spPr bwMode="auto">
          <a:xfrm>
            <a:off x="3216548" y="4579938"/>
            <a:ext cx="431800" cy="431800"/>
          </a:xfrm>
          <a:prstGeom prst="ellipse">
            <a:avLst/>
          </a:prstGeom>
          <a:solidFill>
            <a:srgbClr val="33CC33"/>
          </a:solidFill>
          <a:ln w="28575" algn="ctr">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76830" name="Oval 30"/>
          <p:cNvSpPr>
            <a:spLocks noChangeArrowheads="1"/>
          </p:cNvSpPr>
          <p:nvPr>
            <p:custDataLst>
              <p:tags r:id="rId6"/>
            </p:custDataLst>
          </p:nvPr>
        </p:nvSpPr>
        <p:spPr bwMode="auto">
          <a:xfrm>
            <a:off x="5375548" y="3571875"/>
            <a:ext cx="431800" cy="431800"/>
          </a:xfrm>
          <a:prstGeom prst="ellipse">
            <a:avLst/>
          </a:prstGeom>
          <a:solidFill>
            <a:schemeClr val="accent1"/>
          </a:solidFill>
          <a:ln w="2857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76831" name="Line 31"/>
          <p:cNvSpPr>
            <a:spLocks noChangeShapeType="1"/>
          </p:cNvSpPr>
          <p:nvPr>
            <p:custDataLst>
              <p:tags r:id="rId7"/>
            </p:custDataLst>
          </p:nvPr>
        </p:nvSpPr>
        <p:spPr bwMode="auto">
          <a:xfrm>
            <a:off x="3648347" y="3211513"/>
            <a:ext cx="1747035" cy="443970"/>
          </a:xfrm>
          <a:prstGeom prst="line">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76832" name="Line 32"/>
          <p:cNvSpPr>
            <a:spLocks noChangeShapeType="1"/>
          </p:cNvSpPr>
          <p:nvPr>
            <p:custDataLst>
              <p:tags r:id="rId8"/>
            </p:custDataLst>
          </p:nvPr>
        </p:nvSpPr>
        <p:spPr bwMode="auto">
          <a:xfrm>
            <a:off x="3648348" y="3787775"/>
            <a:ext cx="1727200" cy="0"/>
          </a:xfrm>
          <a:prstGeom prst="line">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76833" name="Line 33"/>
          <p:cNvSpPr>
            <a:spLocks noChangeShapeType="1"/>
          </p:cNvSpPr>
          <p:nvPr>
            <p:custDataLst>
              <p:tags r:id="rId9"/>
            </p:custDataLst>
          </p:nvPr>
        </p:nvSpPr>
        <p:spPr bwMode="auto">
          <a:xfrm flipV="1">
            <a:off x="3648348" y="3932238"/>
            <a:ext cx="1800225" cy="865187"/>
          </a:xfrm>
          <a:prstGeom prst="line">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76834" name="Rectangle 34"/>
          <p:cNvSpPr>
            <a:spLocks noChangeArrowheads="1"/>
          </p:cNvSpPr>
          <p:nvPr>
            <p:custDataLst>
              <p:tags r:id="rId10"/>
            </p:custDataLst>
          </p:nvPr>
        </p:nvSpPr>
        <p:spPr bwMode="auto">
          <a:xfrm>
            <a:off x="3291160" y="5156200"/>
            <a:ext cx="28194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dk1"/>
                </a:solidFill>
                <a:effectLst>
                  <a:outerShdw blurRad="38100" dist="38100" dir="2700000" algn="tl">
                    <a:srgbClr val="010199"/>
                  </a:outerShdw>
                </a:effectLst>
                <a:latin typeface="Times New Roman" panose="02020603050405020304" pitchFamily="18" charset="0"/>
                <a:ea typeface="仿宋_GB2312" panose="02010609030101010101" pitchFamily="49" charset="-122"/>
              </a:rPr>
              <a:t>i</a:t>
            </a:r>
            <a:endParaRPr lang="en-US" altLang="zh-CN" sz="2800" b="1" i="1" baseline="-25000">
              <a:solidFill>
                <a:schemeClr val="dk1"/>
              </a:solidFill>
              <a:effectLst>
                <a:outerShdw blurRad="38100" dist="38100" dir="2700000" algn="tl">
                  <a:srgbClr val="010199"/>
                </a:outerShdw>
              </a:effectLst>
              <a:latin typeface="Times New Roman" panose="02020603050405020304" pitchFamily="18" charset="0"/>
              <a:ea typeface="仿宋_GB2312" panose="02010609030101010101" pitchFamily="49" charset="-122"/>
            </a:endParaRPr>
          </a:p>
        </p:txBody>
      </p:sp>
      <p:sp>
        <p:nvSpPr>
          <p:cNvPr id="76835" name="Rectangle 35"/>
          <p:cNvSpPr>
            <a:spLocks noChangeArrowheads="1"/>
          </p:cNvSpPr>
          <p:nvPr>
            <p:custDataLst>
              <p:tags r:id="rId11"/>
            </p:custDataLst>
          </p:nvPr>
        </p:nvSpPr>
        <p:spPr bwMode="auto">
          <a:xfrm>
            <a:off x="5448573" y="4076700"/>
            <a:ext cx="28194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dk1"/>
                </a:solidFill>
                <a:effectLst>
                  <a:outerShdw blurRad="38100" dist="38100" dir="2700000" algn="tl">
                    <a:srgbClr val="010199"/>
                  </a:outerShdw>
                </a:effectLst>
                <a:latin typeface="Times New Roman" panose="02020603050405020304" pitchFamily="18" charset="0"/>
                <a:ea typeface="仿宋_GB2312" panose="02010609030101010101" pitchFamily="49" charset="-122"/>
              </a:rPr>
              <a:t>j</a:t>
            </a:r>
            <a:endParaRPr lang="en-US" altLang="zh-CN" sz="2800" b="1" i="1" baseline="-25000">
              <a:solidFill>
                <a:schemeClr val="dk1"/>
              </a:solidFill>
              <a:effectLst>
                <a:outerShdw blurRad="38100" dist="38100" dir="2700000" algn="tl">
                  <a:srgbClr val="010199"/>
                </a:outerShdw>
              </a:effectLst>
              <a:latin typeface="Times New Roman" panose="02020603050405020304" pitchFamily="18" charset="0"/>
              <a:ea typeface="仿宋_GB2312" panose="02010609030101010101" pitchFamily="49" charset="-122"/>
            </a:endParaRPr>
          </a:p>
        </p:txBody>
      </p:sp>
      <p:graphicFrame>
        <p:nvGraphicFramePr>
          <p:cNvPr id="76836" name="Object 36"/>
          <p:cNvGraphicFramePr>
            <a:graphicFrameLocks noChangeAspect="1"/>
          </p:cNvGraphicFramePr>
          <p:nvPr/>
        </p:nvGraphicFramePr>
        <p:xfrm>
          <a:off x="3996804" y="2895600"/>
          <a:ext cx="1574800" cy="393700"/>
        </p:xfrm>
        <a:graphic>
          <a:graphicData uri="http://schemas.openxmlformats.org/presentationml/2006/ole">
            <mc:AlternateContent xmlns:mc="http://schemas.openxmlformats.org/markup-compatibility/2006">
              <mc:Choice xmlns:v="urn:schemas-microsoft-com:vml" Requires="v">
                <p:oleObj spid="_x0000_s215235" name="Equation" r:id="rId12" imgW="812165" imgH="203200" progId="Equation.DSMT4">
                  <p:embed/>
                </p:oleObj>
              </mc:Choice>
              <mc:Fallback>
                <p:oleObj name="Equation" r:id="rId12" imgW="812165" imgH="203200" progId="Equation.DSMT4">
                  <p:embed/>
                  <p:pic>
                    <p:nvPicPr>
                      <p:cNvPr id="0" name="Object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96804" y="2895600"/>
                        <a:ext cx="1574800" cy="393700"/>
                      </a:xfrm>
                      <a:prstGeom prst="rect">
                        <a:avLst/>
                      </a:prstGeom>
                      <a:solidFill>
                        <a:srgbClr val="FF0000"/>
                      </a:solid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37" name="Line 37"/>
          <p:cNvSpPr>
            <a:spLocks noChangeShapeType="1"/>
          </p:cNvSpPr>
          <p:nvPr>
            <p:custDataLst>
              <p:tags r:id="rId14"/>
            </p:custDataLst>
          </p:nvPr>
        </p:nvSpPr>
        <p:spPr bwMode="auto">
          <a:xfrm>
            <a:off x="3432448" y="4076700"/>
            <a:ext cx="0" cy="431800"/>
          </a:xfrm>
          <a:prstGeom prst="line">
            <a:avLst/>
          </a:prstGeom>
          <a:noFill/>
          <a:ln w="28575">
            <a:solidFill>
              <a:schemeClr val="dk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15042" name="Text Box 2"/>
          <p:cNvSpPr txBox="1">
            <a:spLocks noChangeArrowheads="1"/>
          </p:cNvSpPr>
          <p:nvPr>
            <p:custDataLst>
              <p:tags r:id="rId15"/>
            </p:custDataLst>
          </p:nvPr>
        </p:nvSpPr>
        <p:spPr bwMode="auto">
          <a:xfrm>
            <a:off x="4816748" y="5406708"/>
            <a:ext cx="24180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dk1"/>
                </a:solidFill>
                <a:latin typeface="Times New Roman" panose="02020603050405020304" pitchFamily="18" charset="0"/>
              </a:rPr>
              <a:t>考虑 </a:t>
            </a:r>
            <a:r>
              <a:rPr lang="en-US" altLang="zh-CN" i="1" dirty="0">
                <a:solidFill>
                  <a:schemeClr val="dk1"/>
                </a:solidFill>
                <a:latin typeface="Times New Roman" panose="02020603050405020304" pitchFamily="18" charset="0"/>
              </a:rPr>
              <a:t>j </a:t>
            </a:r>
            <a:r>
              <a:rPr lang="zh-CN" altLang="en-US" dirty="0">
                <a:solidFill>
                  <a:schemeClr val="dk1"/>
                </a:solidFill>
                <a:latin typeface="Times New Roman" panose="02020603050405020304" pitchFamily="18" charset="0"/>
              </a:rPr>
              <a:t>的所有前驱顶点</a:t>
            </a:r>
            <a:endParaRPr lang="zh-CN" altLang="en-US" dirty="0">
              <a:solidFill>
                <a:schemeClr val="dk1"/>
              </a:solidFill>
              <a:latin typeface="Times New Roman" panose="02020603050405020304" pitchFamily="18" charset="0"/>
            </a:endParaRPr>
          </a:p>
        </p:txBody>
      </p:sp>
      <p:sp>
        <p:nvSpPr>
          <p:cNvPr id="215043" name="Oval 3"/>
          <p:cNvSpPr>
            <a:spLocks noChangeArrowheads="1"/>
          </p:cNvSpPr>
          <p:nvPr>
            <p:custDataLst>
              <p:tags r:id="rId16"/>
            </p:custDataLst>
          </p:nvPr>
        </p:nvSpPr>
        <p:spPr bwMode="auto">
          <a:xfrm>
            <a:off x="6750323" y="2924175"/>
            <a:ext cx="431800" cy="431800"/>
          </a:xfrm>
          <a:prstGeom prst="ellipse">
            <a:avLst/>
          </a:prstGeom>
          <a:solidFill>
            <a:schemeClr val="accent1"/>
          </a:solidFill>
          <a:ln w="2857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15044" name="Oval 4"/>
          <p:cNvSpPr>
            <a:spLocks noChangeArrowheads="1"/>
          </p:cNvSpPr>
          <p:nvPr>
            <p:custDataLst>
              <p:tags r:id="rId17"/>
            </p:custDataLst>
          </p:nvPr>
        </p:nvSpPr>
        <p:spPr bwMode="auto">
          <a:xfrm>
            <a:off x="8904560" y="3571875"/>
            <a:ext cx="431800" cy="431800"/>
          </a:xfrm>
          <a:prstGeom prst="ellipse">
            <a:avLst/>
          </a:prstGeom>
          <a:solidFill>
            <a:schemeClr val="accent1"/>
          </a:solidFill>
          <a:ln w="2857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15046" name="Oval 6"/>
          <p:cNvSpPr>
            <a:spLocks noChangeArrowheads="1"/>
          </p:cNvSpPr>
          <p:nvPr>
            <p:custDataLst>
              <p:tags r:id="rId18"/>
            </p:custDataLst>
          </p:nvPr>
        </p:nvSpPr>
        <p:spPr bwMode="auto">
          <a:xfrm>
            <a:off x="6750323" y="3573463"/>
            <a:ext cx="431800" cy="431800"/>
          </a:xfrm>
          <a:prstGeom prst="ellipse">
            <a:avLst/>
          </a:prstGeom>
          <a:solidFill>
            <a:srgbClr val="FFFF00"/>
          </a:solidFill>
          <a:ln w="2857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15047" name="Line 7"/>
          <p:cNvSpPr>
            <a:spLocks noChangeShapeType="1"/>
          </p:cNvSpPr>
          <p:nvPr>
            <p:custDataLst>
              <p:tags r:id="rId19"/>
            </p:custDataLst>
          </p:nvPr>
        </p:nvSpPr>
        <p:spPr bwMode="auto">
          <a:xfrm>
            <a:off x="7177360" y="3789363"/>
            <a:ext cx="1727200" cy="0"/>
          </a:xfrm>
          <a:prstGeom prst="line">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15048" name="Oval 8"/>
          <p:cNvSpPr>
            <a:spLocks noChangeArrowheads="1"/>
          </p:cNvSpPr>
          <p:nvPr>
            <p:custDataLst>
              <p:tags r:id="rId20"/>
            </p:custDataLst>
          </p:nvPr>
        </p:nvSpPr>
        <p:spPr bwMode="auto">
          <a:xfrm>
            <a:off x="6750323" y="4581525"/>
            <a:ext cx="431800" cy="431800"/>
          </a:xfrm>
          <a:prstGeom prst="ellipse">
            <a:avLst/>
          </a:prstGeom>
          <a:solidFill>
            <a:srgbClr val="33CC33"/>
          </a:solidFill>
          <a:ln w="2857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15049" name="Line 9"/>
          <p:cNvSpPr>
            <a:spLocks noChangeShapeType="1"/>
          </p:cNvSpPr>
          <p:nvPr>
            <p:custDataLst>
              <p:tags r:id="rId21"/>
            </p:custDataLst>
          </p:nvPr>
        </p:nvSpPr>
        <p:spPr bwMode="auto">
          <a:xfrm flipV="1">
            <a:off x="7186885" y="3933825"/>
            <a:ext cx="1800225" cy="865188"/>
          </a:xfrm>
          <a:prstGeom prst="line">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15050" name="Oval 10"/>
          <p:cNvSpPr>
            <a:spLocks noChangeArrowheads="1"/>
          </p:cNvSpPr>
          <p:nvPr>
            <p:custDataLst>
              <p:tags r:id="rId22"/>
            </p:custDataLst>
          </p:nvPr>
        </p:nvSpPr>
        <p:spPr bwMode="auto">
          <a:xfrm>
            <a:off x="8904560" y="3573463"/>
            <a:ext cx="431800" cy="431800"/>
          </a:xfrm>
          <a:prstGeom prst="ellipse">
            <a:avLst/>
          </a:prstGeom>
          <a:solidFill>
            <a:srgbClr val="FFFF00"/>
          </a:solidFill>
          <a:ln w="28575">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15051" name="Line 11"/>
          <p:cNvSpPr>
            <a:spLocks noChangeShapeType="1"/>
          </p:cNvSpPr>
          <p:nvPr>
            <p:custDataLst>
              <p:tags r:id="rId23"/>
            </p:custDataLst>
          </p:nvPr>
        </p:nvSpPr>
        <p:spPr bwMode="auto">
          <a:xfrm>
            <a:off x="6959873" y="4116388"/>
            <a:ext cx="0" cy="431800"/>
          </a:xfrm>
          <a:prstGeom prst="line">
            <a:avLst/>
          </a:prstGeom>
          <a:noFill/>
          <a:ln w="28575">
            <a:solidFill>
              <a:schemeClr val="dk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15045" name="Line 5"/>
          <p:cNvSpPr>
            <a:spLocks noChangeShapeType="1"/>
          </p:cNvSpPr>
          <p:nvPr>
            <p:custDataLst>
              <p:tags r:id="rId24"/>
            </p:custDataLst>
          </p:nvPr>
        </p:nvSpPr>
        <p:spPr bwMode="auto">
          <a:xfrm>
            <a:off x="7177360" y="3211513"/>
            <a:ext cx="1763440" cy="416454"/>
          </a:xfrm>
          <a:prstGeom prst="line">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15043"/>
                                        </p:tgtEl>
                                        <p:attrNameLst>
                                          <p:attrName>style.visibility</p:attrName>
                                        </p:attrNameLst>
                                      </p:cBhvr>
                                      <p:to>
                                        <p:strVal val="visible"/>
                                      </p:to>
                                    </p:set>
                                    <p:animEffect transition="in" filter="slide(fromLeft)">
                                      <p:cBhvr>
                                        <p:cTn id="7" dur="500"/>
                                        <p:tgtEl>
                                          <p:spTgt spid="215043"/>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15045"/>
                                        </p:tgtEl>
                                        <p:attrNameLst>
                                          <p:attrName>style.visibility</p:attrName>
                                        </p:attrNameLst>
                                      </p:cBhvr>
                                      <p:to>
                                        <p:strVal val="visible"/>
                                      </p:to>
                                    </p:set>
                                    <p:animEffect transition="in" filter="slide(fromLeft)">
                                      <p:cBhvr>
                                        <p:cTn id="11" dur="500"/>
                                        <p:tgtEl>
                                          <p:spTgt spid="21504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150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215046"/>
                                        </p:tgtEl>
                                        <p:attrNameLst>
                                          <p:attrName>style.visibility</p:attrName>
                                        </p:attrNameLst>
                                      </p:cBhvr>
                                      <p:to>
                                        <p:strVal val="visible"/>
                                      </p:to>
                                    </p:set>
                                    <p:animEffect transition="in" filter="slide(fromLeft)">
                                      <p:cBhvr>
                                        <p:cTn id="19" dur="500"/>
                                        <p:tgtEl>
                                          <p:spTgt spid="215046"/>
                                        </p:tgtEl>
                                      </p:cBhvr>
                                    </p:animEffect>
                                  </p:childTnLst>
                                </p:cTn>
                              </p:par>
                            </p:childTnLst>
                          </p:cTn>
                        </p:par>
                        <p:par>
                          <p:cTn id="20" fill="hold">
                            <p:stCondLst>
                              <p:cond delay="500"/>
                            </p:stCondLst>
                            <p:childTnLst>
                              <p:par>
                                <p:cTn id="21" presetID="12" presetClass="entr" presetSubtype="8" fill="hold" grpId="0" nodeType="afterEffect">
                                  <p:stCondLst>
                                    <p:cond delay="0"/>
                                  </p:stCondLst>
                                  <p:childTnLst>
                                    <p:set>
                                      <p:cBhvr>
                                        <p:cTn id="22" dur="1" fill="hold">
                                          <p:stCondLst>
                                            <p:cond delay="0"/>
                                          </p:stCondLst>
                                        </p:cTn>
                                        <p:tgtEl>
                                          <p:spTgt spid="215047"/>
                                        </p:tgtEl>
                                        <p:attrNameLst>
                                          <p:attrName>style.visibility</p:attrName>
                                        </p:attrNameLst>
                                      </p:cBhvr>
                                      <p:to>
                                        <p:strVal val="visible"/>
                                      </p:to>
                                    </p:set>
                                    <p:animEffect transition="in" filter="slide(fromLeft)">
                                      <p:cBhvr>
                                        <p:cTn id="23" dur="500"/>
                                        <p:tgtEl>
                                          <p:spTgt spid="215047"/>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215050"/>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1505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215048"/>
                                        </p:tgtEl>
                                        <p:attrNameLst>
                                          <p:attrName>style.visibility</p:attrName>
                                        </p:attrNameLst>
                                      </p:cBhvr>
                                      <p:to>
                                        <p:strVal val="visible"/>
                                      </p:to>
                                    </p:set>
                                    <p:animEffect transition="in" filter="slide(fromLeft)">
                                      <p:cBhvr>
                                        <p:cTn id="34" dur="500"/>
                                        <p:tgtEl>
                                          <p:spTgt spid="215048"/>
                                        </p:tgtEl>
                                      </p:cBhvr>
                                    </p:animEffect>
                                  </p:childTnLst>
                                </p:cTn>
                              </p:par>
                            </p:childTnLst>
                          </p:cTn>
                        </p:par>
                        <p:par>
                          <p:cTn id="35" fill="hold">
                            <p:stCondLst>
                              <p:cond delay="500"/>
                            </p:stCondLst>
                            <p:childTnLst>
                              <p:par>
                                <p:cTn id="36" presetID="12" presetClass="entr" presetSubtype="8" fill="hold" grpId="0" nodeType="afterEffect">
                                  <p:stCondLst>
                                    <p:cond delay="0"/>
                                  </p:stCondLst>
                                  <p:childTnLst>
                                    <p:set>
                                      <p:cBhvr>
                                        <p:cTn id="37" dur="1" fill="hold">
                                          <p:stCondLst>
                                            <p:cond delay="0"/>
                                          </p:stCondLst>
                                        </p:cTn>
                                        <p:tgtEl>
                                          <p:spTgt spid="215049"/>
                                        </p:tgtEl>
                                        <p:attrNameLst>
                                          <p:attrName>style.visibility</p:attrName>
                                        </p:attrNameLst>
                                      </p:cBhvr>
                                      <p:to>
                                        <p:strVal val="visible"/>
                                      </p:to>
                                    </p:set>
                                    <p:animEffect transition="in" filter="slide(fromLeft)">
                                      <p:cBhvr>
                                        <p:cTn id="38" dur="500"/>
                                        <p:tgtEl>
                                          <p:spTgt spid="215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ldLvl="0" animBg="1"/>
      <p:bldP spid="215044" grpId="0" bldLvl="0" animBg="1"/>
      <p:bldP spid="215046" grpId="0" bldLvl="0" animBg="1"/>
      <p:bldP spid="215047" grpId="0" bldLvl="0" animBg="1"/>
      <p:bldP spid="215048" grpId="0" bldLvl="0" animBg="1"/>
      <p:bldP spid="215049" grpId="0" bldLvl="0" animBg="1"/>
      <p:bldP spid="215050" grpId="0" bldLvl="0" animBg="1"/>
      <p:bldP spid="215051" grpId="0" bldLvl="0" animBg="1"/>
      <p:bldP spid="21504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Rectangle 5"/>
          <p:cNvSpPr>
            <a:spLocks noGrp="1" noChangeArrowheads="1"/>
          </p:cNvSpPr>
          <p:nvPr>
            <p:ph type="title"/>
          </p:nvPr>
        </p:nvSpPr>
        <p:spPr/>
        <p:txBody>
          <a:bodyPr/>
          <a:lstStyle/>
          <a:p>
            <a:r>
              <a:rPr lang="en-US" altLang="zh-CN" sz="3600" dirty="0">
                <a:solidFill>
                  <a:schemeClr val="accent1"/>
                </a:solidFill>
              </a:rPr>
              <a:t>7.5.1 Dijkstra algorithm</a:t>
            </a:r>
            <a:endParaRPr lang="en-US" altLang="zh-CN" sz="3600" dirty="0">
              <a:solidFill>
                <a:schemeClr val="accent1"/>
              </a:solidFill>
            </a:endParaRPr>
          </a:p>
        </p:txBody>
      </p:sp>
      <p:sp>
        <p:nvSpPr>
          <p:cNvPr id="111618" name="Text Box 2"/>
          <p:cNvSpPr txBox="1">
            <a:spLocks noChangeArrowheads="1"/>
          </p:cNvSpPr>
          <p:nvPr>
            <p:custDataLst>
              <p:tags r:id="rId1"/>
            </p:custDataLst>
          </p:nvPr>
        </p:nvSpPr>
        <p:spPr bwMode="auto">
          <a:xfrm>
            <a:off x="1847850" y="1268413"/>
            <a:ext cx="8613775" cy="9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altLang="zh-CN" sz="2400" dirty="0">
              <a:solidFill>
                <a:schemeClr val="dk1"/>
              </a:solidFill>
              <a:latin typeface="Times New Roman" panose="02020603050405020304" pitchFamily="18" charset="0"/>
              <a:cs typeface="Times New Roman" panose="02020603050405020304" pitchFamily="18" charset="0"/>
            </a:endParaRPr>
          </a:p>
          <a:p>
            <a:endParaRPr kumimoji="1" lang="en-US" altLang="zh-CN" sz="2400" dirty="0">
              <a:solidFill>
                <a:schemeClr val="dk1"/>
              </a:solidFill>
              <a:latin typeface="Times New Roman" panose="02020603050405020304" pitchFamily="18" charset="0"/>
              <a:cs typeface="Times New Roman" panose="02020603050405020304" pitchFamily="18" charset="0"/>
            </a:endParaRPr>
          </a:p>
          <a:p>
            <a:pPr>
              <a:lnSpc>
                <a:spcPct val="40000"/>
              </a:lnSpc>
            </a:pP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11627" name="Rectangle 11"/>
          <p:cNvSpPr>
            <a:spLocks noChangeArrowheads="1"/>
          </p:cNvSpPr>
          <p:nvPr>
            <p:custDataLst>
              <p:tags r:id="rId2"/>
            </p:custDataLst>
          </p:nvPr>
        </p:nvSpPr>
        <p:spPr bwMode="auto">
          <a:xfrm>
            <a:off x="787400" y="1311275"/>
            <a:ext cx="1063371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Clr>
                <a:srgbClr val="00B0F0"/>
              </a:buClr>
              <a:buFont typeface="Wingdings" panose="05000000000000000000" charset="0"/>
              <a:buChar char="l"/>
            </a:pPr>
            <a:r>
              <a:rPr kumimoji="1" lang="zh-CN" altLang="en-US" sz="2400" dirty="0">
                <a:solidFill>
                  <a:schemeClr val="dk1"/>
                </a:solidFill>
                <a:latin typeface="Times New Roman" panose="02020603050405020304" pitchFamily="18" charset="0"/>
                <a:cs typeface="Times New Roman" panose="02020603050405020304" pitchFamily="18" charset="0"/>
              </a:rPr>
              <a:t>从源点到某个顶点的路径可能有多条，问题是怎么选择一条路径最短的路径。</a:t>
            </a:r>
            <a:endParaRPr kumimoji="1" lang="zh-CN" altLang="en-US" sz="2400" dirty="0">
              <a:solidFill>
                <a:schemeClr val="dk1"/>
              </a:solidFill>
              <a:latin typeface="Times New Roman" panose="02020603050405020304" pitchFamily="18" charset="0"/>
              <a:cs typeface="Times New Roman" panose="02020603050405020304" pitchFamily="18" charset="0"/>
            </a:endParaRPr>
          </a:p>
        </p:txBody>
      </p:sp>
      <p:sp>
        <p:nvSpPr>
          <p:cNvPr id="11" name="Text Box 2"/>
          <p:cNvSpPr txBox="1">
            <a:spLocks noChangeArrowheads="1"/>
          </p:cNvSpPr>
          <p:nvPr>
            <p:custDataLst>
              <p:tags r:id="rId3"/>
            </p:custDataLst>
          </p:nvPr>
        </p:nvSpPr>
        <p:spPr bwMode="auto">
          <a:xfrm>
            <a:off x="1079500" y="2020570"/>
            <a:ext cx="7047230"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a:solidFill>
                  <a:schemeClr val="dk1"/>
                </a:solidFill>
                <a:latin typeface="Times New Roman" panose="02020603050405020304" pitchFamily="18" charset="0"/>
                <a:cs typeface="Times New Roman" panose="02020603050405020304" pitchFamily="18" charset="0"/>
              </a:rPr>
              <a:t>始点  </a:t>
            </a:r>
            <a:r>
              <a:rPr kumimoji="1" lang="en-US" altLang="zh-CN" sz="2400" dirty="0">
                <a:solidFill>
                  <a:schemeClr val="dk1"/>
                </a:solidFill>
                <a:latin typeface="Times New Roman" panose="02020603050405020304" pitchFamily="18" charset="0"/>
                <a:cs typeface="Times New Roman" panose="02020603050405020304" pitchFamily="18" charset="0"/>
              </a:rPr>
              <a:t>	         </a:t>
            </a:r>
            <a:r>
              <a:rPr kumimoji="1" lang="zh-CN" altLang="en-US" sz="2400" dirty="0">
                <a:solidFill>
                  <a:schemeClr val="dk1"/>
                </a:solidFill>
                <a:latin typeface="Times New Roman" panose="02020603050405020304" pitchFamily="18" charset="0"/>
                <a:cs typeface="Times New Roman" panose="02020603050405020304" pitchFamily="18" charset="0"/>
              </a:rPr>
              <a:t>终点  </a:t>
            </a:r>
            <a:r>
              <a:rPr kumimoji="1" lang="en-US" altLang="zh-CN" sz="2400" dirty="0">
                <a:solidFill>
                  <a:schemeClr val="dk1"/>
                </a:solidFill>
                <a:latin typeface="Times New Roman" panose="02020603050405020304" pitchFamily="18" charset="0"/>
                <a:cs typeface="Times New Roman" panose="02020603050405020304" pitchFamily="18" charset="0"/>
              </a:rPr>
              <a:t>		</a:t>
            </a:r>
            <a:r>
              <a:rPr kumimoji="1" lang="zh-CN" altLang="en-US" sz="2400" dirty="0">
                <a:solidFill>
                  <a:schemeClr val="dk1"/>
                </a:solidFill>
                <a:latin typeface="Times New Roman" panose="02020603050405020304" pitchFamily="18" charset="0"/>
                <a:cs typeface="Times New Roman" panose="02020603050405020304" pitchFamily="18" charset="0"/>
              </a:rPr>
              <a:t>最短路经      路径长度</a:t>
            </a:r>
            <a:endParaRPr kumimoji="1" lang="zh-CN" altLang="en-US" sz="2400" dirty="0">
              <a:solidFill>
                <a:schemeClr val="dk1"/>
              </a:solidFill>
              <a:latin typeface="Times New Roman" panose="02020603050405020304" pitchFamily="18" charset="0"/>
              <a:cs typeface="Times New Roman" panose="02020603050405020304" pitchFamily="18" charset="0"/>
            </a:endParaRPr>
          </a:p>
          <a:p>
            <a:r>
              <a:rPr kumimoji="1" lang="zh-CN" altLang="en-US" sz="2400" dirty="0">
                <a:solidFill>
                  <a:schemeClr val="dk1"/>
                </a:solidFill>
                <a:latin typeface="Times New Roman" panose="02020603050405020304" pitchFamily="18" charset="0"/>
                <a:cs typeface="Times New Roman" panose="02020603050405020304" pitchFamily="18" charset="0"/>
              </a:rPr>
              <a:t> </a:t>
            </a:r>
            <a:r>
              <a:rPr kumimoji="1" lang="en-US" altLang="zh-CN" sz="2400" dirty="0" err="1">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dk1"/>
                </a:solidFill>
                <a:latin typeface="Times New Roman" panose="02020603050405020304" pitchFamily="18" charset="0"/>
                <a:cs typeface="Times New Roman" panose="02020603050405020304" pitchFamily="18" charset="0"/>
              </a:rPr>
              <a:t>0		</a:t>
            </a:r>
            <a:r>
              <a:rPr kumimoji="1" lang="en-US" altLang="zh-CN" sz="2400" dirty="0" err="1">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dk1"/>
                </a:solidFill>
                <a:latin typeface="Times New Roman" panose="02020603050405020304" pitchFamily="18" charset="0"/>
                <a:cs typeface="Times New Roman" panose="02020603050405020304" pitchFamily="18" charset="0"/>
              </a:rPr>
              <a:t>1</a:t>
            </a:r>
            <a:r>
              <a:rPr kumimoji="1" lang="en-US" altLang="zh-CN" sz="2400" dirty="0">
                <a:solidFill>
                  <a:schemeClr val="dk1"/>
                </a:solidFill>
                <a:latin typeface="Times New Roman" panose="02020603050405020304" pitchFamily="18" charset="0"/>
                <a:cs typeface="Times New Roman" panose="02020603050405020304" pitchFamily="18" charset="0"/>
              </a:rPr>
              <a:t>     		-----		</a:t>
            </a:r>
            <a:endParaRPr kumimoji="1" lang="en-US" altLang="zh-CN" sz="2400" dirty="0">
              <a:solidFill>
                <a:schemeClr val="dk1"/>
              </a:solidFill>
              <a:latin typeface="Times New Roman" panose="02020603050405020304" pitchFamily="18" charset="0"/>
              <a:cs typeface="Times New Roman" panose="02020603050405020304" pitchFamily="18" charset="0"/>
            </a:endParaRPr>
          </a:p>
          <a:p>
            <a:r>
              <a:rPr kumimoji="1" lang="en-US" altLang="zh-CN" sz="2400" dirty="0">
                <a:solidFill>
                  <a:schemeClr val="dk1"/>
                </a:solidFill>
                <a:latin typeface="Times New Roman" panose="02020603050405020304" pitchFamily="18" charset="0"/>
                <a:cs typeface="Times New Roman" panose="02020603050405020304" pitchFamily="18" charset="0"/>
              </a:rPr>
              <a:t>		</a:t>
            </a:r>
            <a:r>
              <a:rPr kumimoji="1" lang="en-US" altLang="zh-CN" sz="2400" dirty="0" err="1">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dk1"/>
                </a:solidFill>
                <a:latin typeface="Times New Roman" panose="02020603050405020304" pitchFamily="18" charset="0"/>
                <a:cs typeface="Times New Roman" panose="02020603050405020304" pitchFamily="18" charset="0"/>
              </a:rPr>
              <a:t>2</a:t>
            </a:r>
            <a:r>
              <a:rPr kumimoji="1" lang="en-US" altLang="zh-CN" sz="2400" dirty="0">
                <a:solidFill>
                  <a:schemeClr val="dk1"/>
                </a:solidFill>
                <a:latin typeface="Times New Roman" panose="02020603050405020304" pitchFamily="18" charset="0"/>
                <a:cs typeface="Times New Roman" panose="02020603050405020304" pitchFamily="18" charset="0"/>
              </a:rPr>
              <a:t>    		(</a:t>
            </a:r>
            <a:r>
              <a:rPr kumimoji="1" lang="en-US" altLang="zh-CN" sz="2400" dirty="0" err="1">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dk1"/>
                </a:solidFill>
                <a:latin typeface="Times New Roman" panose="02020603050405020304" pitchFamily="18" charset="0"/>
                <a:cs typeface="Times New Roman" panose="02020603050405020304" pitchFamily="18" charset="0"/>
              </a:rPr>
              <a:t>0</a:t>
            </a:r>
            <a:r>
              <a:rPr kumimoji="1" lang="en-US" altLang="zh-CN" sz="2400" dirty="0" err="1">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dk1"/>
                </a:solidFill>
                <a:latin typeface="Times New Roman" panose="02020603050405020304" pitchFamily="18" charset="0"/>
                <a:cs typeface="Times New Roman" panose="02020603050405020304" pitchFamily="18" charset="0"/>
              </a:rPr>
              <a:t>2</a:t>
            </a:r>
            <a:r>
              <a:rPr kumimoji="1" lang="en-US" altLang="zh-CN" sz="2400" dirty="0">
                <a:solidFill>
                  <a:schemeClr val="dk1"/>
                </a:solidFill>
                <a:latin typeface="Times New Roman" panose="02020603050405020304" pitchFamily="18" charset="0"/>
                <a:cs typeface="Times New Roman" panose="02020603050405020304" pitchFamily="18" charset="0"/>
              </a:rPr>
              <a:t>)		10</a:t>
            </a:r>
            <a:endParaRPr kumimoji="1" lang="en-US" altLang="zh-CN" sz="2400" dirty="0">
              <a:solidFill>
                <a:schemeClr val="dk1"/>
              </a:solidFill>
              <a:latin typeface="Times New Roman" panose="02020603050405020304" pitchFamily="18" charset="0"/>
              <a:cs typeface="Times New Roman" panose="02020603050405020304" pitchFamily="18" charset="0"/>
            </a:endParaRPr>
          </a:p>
          <a:p>
            <a:r>
              <a:rPr kumimoji="1" lang="en-US" altLang="zh-CN" sz="2400" dirty="0">
                <a:solidFill>
                  <a:schemeClr val="dk1"/>
                </a:solidFill>
                <a:latin typeface="Times New Roman" panose="02020603050405020304" pitchFamily="18" charset="0"/>
                <a:cs typeface="Times New Roman" panose="02020603050405020304" pitchFamily="18" charset="0"/>
              </a:rPr>
              <a:t>		</a:t>
            </a:r>
            <a:r>
              <a:rPr kumimoji="1" lang="en-US" altLang="zh-CN" sz="2400" dirty="0" err="1">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dk1"/>
                </a:solidFill>
                <a:latin typeface="Times New Roman" panose="02020603050405020304" pitchFamily="18" charset="0"/>
                <a:cs typeface="Times New Roman" panose="02020603050405020304" pitchFamily="18" charset="0"/>
              </a:rPr>
              <a:t>3</a:t>
            </a:r>
            <a:r>
              <a:rPr kumimoji="1" lang="en-US" altLang="zh-CN" sz="2400" dirty="0">
                <a:solidFill>
                  <a:schemeClr val="dk1"/>
                </a:solidFill>
                <a:latin typeface="Times New Roman" panose="02020603050405020304" pitchFamily="18" charset="0"/>
                <a:cs typeface="Times New Roman" panose="02020603050405020304" pitchFamily="18" charset="0"/>
              </a:rPr>
              <a:t>    		(</a:t>
            </a:r>
            <a:r>
              <a:rPr kumimoji="1" lang="en-US" altLang="zh-CN" sz="2400" dirty="0" err="1">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dk1"/>
                </a:solidFill>
                <a:latin typeface="Times New Roman" panose="02020603050405020304" pitchFamily="18" charset="0"/>
                <a:cs typeface="Times New Roman" panose="02020603050405020304" pitchFamily="18" charset="0"/>
              </a:rPr>
              <a:t>0</a:t>
            </a:r>
            <a:r>
              <a:rPr kumimoji="1" lang="en-US" altLang="zh-CN" sz="2400" dirty="0" err="1">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dk1"/>
                </a:solidFill>
                <a:latin typeface="Times New Roman" panose="02020603050405020304" pitchFamily="18" charset="0"/>
                <a:cs typeface="Times New Roman" panose="02020603050405020304" pitchFamily="18" charset="0"/>
              </a:rPr>
              <a:t>4</a:t>
            </a:r>
            <a:r>
              <a:rPr kumimoji="1" lang="en-US" altLang="zh-CN" sz="2400" dirty="0" err="1">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dk1"/>
                </a:solidFill>
                <a:latin typeface="Times New Roman" panose="02020603050405020304" pitchFamily="18" charset="0"/>
                <a:cs typeface="Times New Roman" panose="02020603050405020304" pitchFamily="18" charset="0"/>
              </a:rPr>
              <a:t>3</a:t>
            </a:r>
            <a:r>
              <a:rPr kumimoji="1" lang="en-US" altLang="zh-CN" sz="2400" dirty="0">
                <a:solidFill>
                  <a:schemeClr val="dk1"/>
                </a:solidFill>
                <a:latin typeface="Times New Roman" panose="02020603050405020304" pitchFamily="18" charset="0"/>
                <a:cs typeface="Times New Roman" panose="02020603050405020304" pitchFamily="18" charset="0"/>
              </a:rPr>
              <a:t>)	50</a:t>
            </a:r>
            <a:endParaRPr kumimoji="1" lang="en-US" altLang="zh-CN" sz="2400" dirty="0">
              <a:solidFill>
                <a:schemeClr val="dk1"/>
              </a:solidFill>
              <a:latin typeface="Times New Roman" panose="02020603050405020304" pitchFamily="18" charset="0"/>
              <a:cs typeface="Times New Roman" panose="02020603050405020304" pitchFamily="18" charset="0"/>
            </a:endParaRPr>
          </a:p>
          <a:p>
            <a:r>
              <a:rPr kumimoji="1" lang="en-US" altLang="zh-CN" sz="2400" dirty="0">
                <a:solidFill>
                  <a:schemeClr val="dk1"/>
                </a:solidFill>
                <a:latin typeface="Times New Roman" panose="02020603050405020304" pitchFamily="18" charset="0"/>
                <a:cs typeface="Times New Roman" panose="02020603050405020304" pitchFamily="18" charset="0"/>
              </a:rPr>
              <a:t>		</a:t>
            </a:r>
            <a:r>
              <a:rPr kumimoji="1" lang="en-US" altLang="zh-CN" sz="2400" dirty="0" err="1">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dk1"/>
                </a:solidFill>
                <a:latin typeface="Times New Roman" panose="02020603050405020304" pitchFamily="18" charset="0"/>
                <a:cs typeface="Times New Roman" panose="02020603050405020304" pitchFamily="18" charset="0"/>
              </a:rPr>
              <a:t>4</a:t>
            </a:r>
            <a:r>
              <a:rPr kumimoji="1" lang="en-US" altLang="zh-CN" sz="2400" dirty="0">
                <a:solidFill>
                  <a:schemeClr val="dk1"/>
                </a:solidFill>
                <a:latin typeface="Times New Roman" panose="02020603050405020304" pitchFamily="18" charset="0"/>
                <a:cs typeface="Times New Roman" panose="02020603050405020304" pitchFamily="18" charset="0"/>
              </a:rPr>
              <a:t>   		(</a:t>
            </a:r>
            <a:r>
              <a:rPr kumimoji="1" lang="en-US" altLang="zh-CN" sz="2400" dirty="0" err="1">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dk1"/>
                </a:solidFill>
                <a:latin typeface="Times New Roman" panose="02020603050405020304" pitchFamily="18" charset="0"/>
                <a:cs typeface="Times New Roman" panose="02020603050405020304" pitchFamily="18" charset="0"/>
              </a:rPr>
              <a:t>0</a:t>
            </a:r>
            <a:r>
              <a:rPr kumimoji="1" lang="en-US" altLang="zh-CN" sz="2400" dirty="0" err="1">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dk1"/>
                </a:solidFill>
                <a:latin typeface="Times New Roman" panose="02020603050405020304" pitchFamily="18" charset="0"/>
                <a:cs typeface="Times New Roman" panose="02020603050405020304" pitchFamily="18" charset="0"/>
              </a:rPr>
              <a:t>4</a:t>
            </a:r>
            <a:r>
              <a:rPr kumimoji="1" lang="en-US" altLang="zh-CN" sz="2400" dirty="0">
                <a:solidFill>
                  <a:schemeClr val="dk1"/>
                </a:solidFill>
                <a:latin typeface="Times New Roman" panose="02020603050405020304" pitchFamily="18" charset="0"/>
                <a:cs typeface="Times New Roman" panose="02020603050405020304" pitchFamily="18" charset="0"/>
              </a:rPr>
              <a:t>)		30</a:t>
            </a:r>
            <a:endParaRPr kumimoji="1" lang="en-US" altLang="zh-CN" sz="2400" dirty="0">
              <a:solidFill>
                <a:schemeClr val="dk1"/>
              </a:solidFill>
              <a:latin typeface="Times New Roman" panose="02020603050405020304" pitchFamily="18" charset="0"/>
              <a:cs typeface="Times New Roman" panose="02020603050405020304" pitchFamily="18" charset="0"/>
            </a:endParaRPr>
          </a:p>
          <a:p>
            <a:r>
              <a:rPr kumimoji="1" lang="en-US" altLang="zh-CN" sz="2400" dirty="0">
                <a:solidFill>
                  <a:schemeClr val="dk1"/>
                </a:solidFill>
                <a:latin typeface="Times New Roman" panose="02020603050405020304" pitchFamily="18" charset="0"/>
                <a:cs typeface="Times New Roman" panose="02020603050405020304" pitchFamily="18" charset="0"/>
              </a:rPr>
              <a:t>		</a:t>
            </a:r>
            <a:r>
              <a:rPr kumimoji="1" lang="en-US" altLang="zh-CN" sz="2400" dirty="0" err="1">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dk1"/>
                </a:solidFill>
                <a:latin typeface="Times New Roman" panose="02020603050405020304" pitchFamily="18" charset="0"/>
                <a:cs typeface="Times New Roman" panose="02020603050405020304" pitchFamily="18" charset="0"/>
              </a:rPr>
              <a:t>5</a:t>
            </a:r>
            <a:r>
              <a:rPr kumimoji="1" lang="en-US" altLang="zh-CN" sz="2400" dirty="0">
                <a:solidFill>
                  <a:schemeClr val="dk1"/>
                </a:solidFill>
                <a:latin typeface="Times New Roman" panose="02020603050405020304" pitchFamily="18" charset="0"/>
                <a:cs typeface="Times New Roman" panose="02020603050405020304" pitchFamily="18" charset="0"/>
              </a:rPr>
              <a:t>    		(</a:t>
            </a:r>
            <a:r>
              <a:rPr kumimoji="1" lang="en-US" altLang="zh-CN" sz="2400" dirty="0" err="1">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dk1"/>
                </a:solidFill>
                <a:latin typeface="Times New Roman" panose="02020603050405020304" pitchFamily="18" charset="0"/>
                <a:cs typeface="Times New Roman" panose="02020603050405020304" pitchFamily="18" charset="0"/>
              </a:rPr>
              <a:t>0</a:t>
            </a:r>
            <a:r>
              <a:rPr kumimoji="1" lang="en-US" altLang="zh-CN" sz="2400" dirty="0" err="1">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dk1"/>
                </a:solidFill>
                <a:latin typeface="Times New Roman" panose="02020603050405020304" pitchFamily="18" charset="0"/>
                <a:cs typeface="Times New Roman" panose="02020603050405020304" pitchFamily="18" charset="0"/>
              </a:rPr>
              <a:t>4</a:t>
            </a:r>
            <a:r>
              <a:rPr kumimoji="1" lang="en-US" altLang="zh-CN" sz="2400" dirty="0" err="1">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dk1"/>
                </a:solidFill>
                <a:latin typeface="Times New Roman" panose="02020603050405020304" pitchFamily="18" charset="0"/>
                <a:cs typeface="Times New Roman" panose="02020603050405020304" pitchFamily="18" charset="0"/>
              </a:rPr>
              <a:t>3</a:t>
            </a:r>
            <a:r>
              <a:rPr kumimoji="1" lang="en-US" altLang="zh-CN" sz="2400" dirty="0" err="1">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dk1"/>
                </a:solidFill>
                <a:latin typeface="Times New Roman" panose="02020603050405020304" pitchFamily="18" charset="0"/>
                <a:cs typeface="Times New Roman" panose="02020603050405020304" pitchFamily="18" charset="0"/>
              </a:rPr>
              <a:t>5</a:t>
            </a:r>
            <a:r>
              <a:rPr kumimoji="1" lang="en-US" altLang="zh-CN" sz="2400" dirty="0">
                <a:solidFill>
                  <a:schemeClr val="dk1"/>
                </a:solidFill>
                <a:latin typeface="Times New Roman" panose="02020603050405020304" pitchFamily="18" charset="0"/>
                <a:cs typeface="Times New Roman" panose="02020603050405020304" pitchFamily="18" charset="0"/>
              </a:rPr>
              <a:t>)	60</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grpSp>
        <p:nvGrpSpPr>
          <p:cNvPr id="12" name="Group 3"/>
          <p:cNvGrpSpPr/>
          <p:nvPr/>
        </p:nvGrpSpPr>
        <p:grpSpPr bwMode="auto">
          <a:xfrm>
            <a:off x="8539163" y="2363232"/>
            <a:ext cx="2544763" cy="2971800"/>
            <a:chOff x="2112" y="1152"/>
            <a:chExt cx="1603" cy="1872"/>
          </a:xfrm>
        </p:grpSpPr>
        <p:sp>
          <p:nvSpPr>
            <p:cNvPr id="13" name="Oval 4"/>
            <p:cNvSpPr>
              <a:spLocks noChangeArrowheads="1"/>
            </p:cNvSpPr>
            <p:nvPr>
              <p:custDataLst>
                <p:tags r:id="rId4"/>
              </p:custDataLst>
            </p:nvPr>
          </p:nvSpPr>
          <p:spPr bwMode="auto">
            <a:xfrm>
              <a:off x="2736" y="1152"/>
              <a:ext cx="288"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err="1">
                  <a:solidFill>
                    <a:srgbClr val="FF0000"/>
                  </a:solidFill>
                  <a:latin typeface="Times New Roman" panose="02020603050405020304" pitchFamily="18" charset="0"/>
                  <a:ea typeface="宋体" panose="02010600030101010101" pitchFamily="2" charset="-122"/>
                </a:rPr>
                <a:t>V</a:t>
              </a:r>
              <a:r>
                <a:rPr kumimoji="1" lang="en-US" altLang="zh-CN" sz="2400" baseline="-25000" dirty="0" err="1">
                  <a:solidFill>
                    <a:srgbClr val="FF0000"/>
                  </a:solidFill>
                  <a:latin typeface="Times New Roman" panose="02020603050405020304" pitchFamily="18" charset="0"/>
                  <a:ea typeface="宋体" panose="02010600030101010101" pitchFamily="2" charset="-122"/>
                </a:rPr>
                <a:t>5</a:t>
              </a:r>
              <a:endParaRPr kumimoji="1" lang="en-US" altLang="zh-CN" sz="2400" baseline="-25000" dirty="0" err="1">
                <a:solidFill>
                  <a:srgbClr val="FF0000"/>
                </a:solidFill>
                <a:latin typeface="Times New Roman" panose="02020603050405020304" pitchFamily="18" charset="0"/>
                <a:ea typeface="宋体" panose="02010600030101010101" pitchFamily="2" charset="-122"/>
              </a:endParaRPr>
            </a:p>
          </p:txBody>
        </p:sp>
        <p:sp>
          <p:nvSpPr>
            <p:cNvPr id="14" name="Oval 5"/>
            <p:cNvSpPr>
              <a:spLocks noChangeArrowheads="1"/>
            </p:cNvSpPr>
            <p:nvPr>
              <p:custDataLst>
                <p:tags r:id="rId5"/>
              </p:custDataLst>
            </p:nvPr>
          </p:nvSpPr>
          <p:spPr bwMode="auto">
            <a:xfrm>
              <a:off x="2112" y="1584"/>
              <a:ext cx="288"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0000"/>
                  </a:solidFill>
                  <a:latin typeface="Times New Roman" panose="02020603050405020304" pitchFamily="18" charset="0"/>
                  <a:ea typeface="宋体" panose="02010600030101010101" pitchFamily="2" charset="-122"/>
                </a:rPr>
                <a:t>V</a:t>
              </a:r>
              <a:r>
                <a:rPr kumimoji="1" lang="en-US" altLang="zh-CN" sz="2400" baseline="-25000">
                  <a:solidFill>
                    <a:srgbClr val="FF0000"/>
                  </a:solidFill>
                  <a:latin typeface="Times New Roman" panose="02020603050405020304" pitchFamily="18" charset="0"/>
                  <a:ea typeface="宋体" panose="02010600030101010101" pitchFamily="2" charset="-122"/>
                </a:rPr>
                <a:t>0</a:t>
              </a:r>
              <a:endParaRPr kumimoji="1" lang="en-US" altLang="zh-CN" sz="2400" baseline="-25000">
                <a:solidFill>
                  <a:srgbClr val="FF0000"/>
                </a:solidFill>
                <a:latin typeface="Times New Roman" panose="02020603050405020304" pitchFamily="18" charset="0"/>
                <a:ea typeface="宋体" panose="02010600030101010101" pitchFamily="2" charset="-122"/>
              </a:endParaRPr>
            </a:p>
          </p:txBody>
        </p:sp>
        <p:sp>
          <p:nvSpPr>
            <p:cNvPr id="15" name="Oval 6"/>
            <p:cNvSpPr>
              <a:spLocks noChangeArrowheads="1"/>
            </p:cNvSpPr>
            <p:nvPr>
              <p:custDataLst>
                <p:tags r:id="rId6"/>
              </p:custDataLst>
            </p:nvPr>
          </p:nvSpPr>
          <p:spPr bwMode="auto">
            <a:xfrm>
              <a:off x="3312" y="1584"/>
              <a:ext cx="288"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0000"/>
                  </a:solidFill>
                  <a:latin typeface="Times New Roman" panose="02020603050405020304" pitchFamily="18" charset="0"/>
                  <a:ea typeface="宋体" panose="02010600030101010101" pitchFamily="2" charset="-122"/>
                </a:rPr>
                <a:t>V</a:t>
              </a:r>
              <a:r>
                <a:rPr kumimoji="1" lang="en-US" altLang="zh-CN" sz="2400" baseline="-25000">
                  <a:solidFill>
                    <a:srgbClr val="FF0000"/>
                  </a:solidFill>
                  <a:latin typeface="Times New Roman" panose="02020603050405020304" pitchFamily="18" charset="0"/>
                  <a:ea typeface="宋体" panose="02010600030101010101" pitchFamily="2" charset="-122"/>
                </a:rPr>
                <a:t>4</a:t>
              </a:r>
              <a:endParaRPr kumimoji="1" lang="en-US" altLang="zh-CN" sz="2400" baseline="-25000">
                <a:solidFill>
                  <a:srgbClr val="FF0000"/>
                </a:solidFill>
                <a:latin typeface="Times New Roman" panose="02020603050405020304" pitchFamily="18" charset="0"/>
                <a:ea typeface="宋体" panose="02010600030101010101" pitchFamily="2" charset="-122"/>
              </a:endParaRPr>
            </a:p>
          </p:txBody>
        </p:sp>
        <p:sp>
          <p:nvSpPr>
            <p:cNvPr id="16" name="Oval 7"/>
            <p:cNvSpPr>
              <a:spLocks noChangeArrowheads="1"/>
            </p:cNvSpPr>
            <p:nvPr>
              <p:custDataLst>
                <p:tags r:id="rId7"/>
              </p:custDataLst>
            </p:nvPr>
          </p:nvSpPr>
          <p:spPr bwMode="auto">
            <a:xfrm>
              <a:off x="2112" y="2304"/>
              <a:ext cx="288"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0000"/>
                  </a:solidFill>
                  <a:latin typeface="Times New Roman" panose="02020603050405020304" pitchFamily="18" charset="0"/>
                  <a:ea typeface="宋体" panose="02010600030101010101" pitchFamily="2" charset="-122"/>
                </a:rPr>
                <a:t>V</a:t>
              </a:r>
              <a:r>
                <a:rPr kumimoji="1" lang="en-US" altLang="zh-CN" sz="2400" baseline="-25000">
                  <a:solidFill>
                    <a:srgbClr val="FF0000"/>
                  </a:solidFill>
                  <a:latin typeface="Times New Roman" panose="02020603050405020304" pitchFamily="18" charset="0"/>
                  <a:ea typeface="宋体" panose="02010600030101010101" pitchFamily="2" charset="-122"/>
                </a:rPr>
                <a:t>1</a:t>
              </a:r>
              <a:endParaRPr kumimoji="1" lang="en-US" altLang="zh-CN" sz="2400" baseline="-25000">
                <a:solidFill>
                  <a:srgbClr val="FF0000"/>
                </a:solidFill>
                <a:latin typeface="Times New Roman" panose="02020603050405020304" pitchFamily="18" charset="0"/>
                <a:ea typeface="宋体" panose="02010600030101010101" pitchFamily="2" charset="-122"/>
              </a:endParaRPr>
            </a:p>
          </p:txBody>
        </p:sp>
        <p:sp>
          <p:nvSpPr>
            <p:cNvPr id="17" name="Oval 8"/>
            <p:cNvSpPr>
              <a:spLocks noChangeArrowheads="1"/>
            </p:cNvSpPr>
            <p:nvPr>
              <p:custDataLst>
                <p:tags r:id="rId8"/>
              </p:custDataLst>
            </p:nvPr>
          </p:nvSpPr>
          <p:spPr bwMode="auto">
            <a:xfrm>
              <a:off x="3312" y="2304"/>
              <a:ext cx="288"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0000"/>
                  </a:solidFill>
                  <a:latin typeface="Times New Roman" panose="02020603050405020304" pitchFamily="18" charset="0"/>
                  <a:ea typeface="宋体" panose="02010600030101010101" pitchFamily="2" charset="-122"/>
                </a:rPr>
                <a:t>V</a:t>
              </a:r>
              <a:r>
                <a:rPr kumimoji="1" lang="en-US" altLang="zh-CN" sz="2400" baseline="-25000">
                  <a:solidFill>
                    <a:srgbClr val="FF0000"/>
                  </a:solidFill>
                  <a:latin typeface="Times New Roman" panose="02020603050405020304" pitchFamily="18" charset="0"/>
                  <a:ea typeface="宋体" panose="02010600030101010101" pitchFamily="2" charset="-122"/>
                </a:rPr>
                <a:t>3</a:t>
              </a:r>
              <a:endParaRPr kumimoji="1" lang="en-US" altLang="zh-CN" sz="2400" baseline="-25000">
                <a:solidFill>
                  <a:srgbClr val="FF0000"/>
                </a:solidFill>
                <a:latin typeface="Times New Roman" panose="02020603050405020304" pitchFamily="18" charset="0"/>
                <a:ea typeface="宋体" panose="02010600030101010101" pitchFamily="2" charset="-122"/>
              </a:endParaRPr>
            </a:p>
          </p:txBody>
        </p:sp>
        <p:sp>
          <p:nvSpPr>
            <p:cNvPr id="18" name="Oval 9"/>
            <p:cNvSpPr>
              <a:spLocks noChangeArrowheads="1"/>
            </p:cNvSpPr>
            <p:nvPr>
              <p:custDataLst>
                <p:tags r:id="rId9"/>
              </p:custDataLst>
            </p:nvPr>
          </p:nvSpPr>
          <p:spPr bwMode="auto">
            <a:xfrm>
              <a:off x="2736" y="2736"/>
              <a:ext cx="288"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err="1">
                  <a:solidFill>
                    <a:srgbClr val="FF0000"/>
                  </a:solidFill>
                  <a:latin typeface="Times New Roman" panose="02020603050405020304" pitchFamily="18" charset="0"/>
                  <a:ea typeface="宋体" panose="02010600030101010101" pitchFamily="2" charset="-122"/>
                </a:rPr>
                <a:t>V</a:t>
              </a:r>
              <a:r>
                <a:rPr kumimoji="1" lang="en-US" altLang="zh-CN" sz="2400" baseline="-25000" dirty="0" err="1">
                  <a:solidFill>
                    <a:srgbClr val="FF0000"/>
                  </a:solidFill>
                  <a:latin typeface="Times New Roman" panose="02020603050405020304" pitchFamily="18" charset="0"/>
                  <a:ea typeface="宋体" panose="02010600030101010101" pitchFamily="2" charset="-122"/>
                </a:rPr>
                <a:t>2</a:t>
              </a:r>
              <a:endParaRPr kumimoji="1" lang="en-US" altLang="zh-CN" sz="2400" baseline="-25000" dirty="0" err="1">
                <a:solidFill>
                  <a:srgbClr val="FF0000"/>
                </a:solidFill>
                <a:latin typeface="Times New Roman" panose="02020603050405020304" pitchFamily="18" charset="0"/>
                <a:ea typeface="宋体" panose="02010600030101010101" pitchFamily="2" charset="-122"/>
              </a:endParaRPr>
            </a:p>
          </p:txBody>
        </p:sp>
        <p:cxnSp>
          <p:nvCxnSpPr>
            <p:cNvPr id="19" name="AutoShape 10"/>
            <p:cNvCxnSpPr>
              <a:cxnSpLocks noChangeShapeType="1"/>
              <a:stCxn id="14" idx="7"/>
              <a:endCxn id="13" idx="3"/>
            </p:cNvCxnSpPr>
            <p:nvPr>
              <p:custDataLst>
                <p:tags r:id="rId10"/>
              </p:custDataLst>
            </p:nvPr>
          </p:nvCxnSpPr>
          <p:spPr bwMode="auto">
            <a:xfrm flipV="1">
              <a:off x="2358" y="1398"/>
              <a:ext cx="420" cy="228"/>
            </a:xfrm>
            <a:prstGeom prst="straightConnector1">
              <a:avLst/>
            </a:prstGeom>
            <a:noFill/>
            <a:ln w="38100">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1"/>
            <p:cNvCxnSpPr>
              <a:cxnSpLocks noChangeShapeType="1"/>
              <a:stCxn id="14" idx="6"/>
              <a:endCxn id="15" idx="2"/>
            </p:cNvCxnSpPr>
            <p:nvPr>
              <p:custDataLst>
                <p:tags r:id="rId11"/>
              </p:custDataLst>
            </p:nvPr>
          </p:nvCxnSpPr>
          <p:spPr bwMode="auto">
            <a:xfrm>
              <a:off x="2400" y="1728"/>
              <a:ext cx="912" cy="0"/>
            </a:xfrm>
            <a:prstGeom prst="straightConnector1">
              <a:avLst/>
            </a:prstGeom>
            <a:noFill/>
            <a:ln w="38100">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2"/>
            <p:cNvCxnSpPr>
              <a:cxnSpLocks noChangeShapeType="1"/>
              <a:stCxn id="15" idx="1"/>
              <a:endCxn id="13" idx="5"/>
            </p:cNvCxnSpPr>
            <p:nvPr>
              <p:custDataLst>
                <p:tags r:id="rId12"/>
              </p:custDataLst>
            </p:nvPr>
          </p:nvCxnSpPr>
          <p:spPr bwMode="auto">
            <a:xfrm flipH="1" flipV="1">
              <a:off x="2982" y="1398"/>
              <a:ext cx="372" cy="228"/>
            </a:xfrm>
            <a:prstGeom prst="straightConnector1">
              <a:avLst/>
            </a:prstGeom>
            <a:noFill/>
            <a:ln w="38100">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13"/>
            <p:cNvCxnSpPr>
              <a:cxnSpLocks noChangeShapeType="1"/>
              <a:stCxn id="15" idx="4"/>
              <a:endCxn id="17" idx="0"/>
            </p:cNvCxnSpPr>
            <p:nvPr>
              <p:custDataLst>
                <p:tags r:id="rId13"/>
              </p:custDataLst>
            </p:nvPr>
          </p:nvCxnSpPr>
          <p:spPr bwMode="auto">
            <a:xfrm>
              <a:off x="3456" y="1872"/>
              <a:ext cx="0" cy="432"/>
            </a:xfrm>
            <a:prstGeom prst="straightConnector1">
              <a:avLst/>
            </a:prstGeom>
            <a:noFill/>
            <a:ln w="38100">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14"/>
            <p:cNvCxnSpPr>
              <a:cxnSpLocks noChangeShapeType="1"/>
              <a:stCxn id="16" idx="5"/>
              <a:endCxn id="18" idx="1"/>
            </p:cNvCxnSpPr>
            <p:nvPr>
              <p:custDataLst>
                <p:tags r:id="rId14"/>
              </p:custDataLst>
            </p:nvPr>
          </p:nvCxnSpPr>
          <p:spPr bwMode="auto">
            <a:xfrm>
              <a:off x="2358" y="2550"/>
              <a:ext cx="420" cy="228"/>
            </a:xfrm>
            <a:prstGeom prst="straightConnector1">
              <a:avLst/>
            </a:prstGeom>
            <a:noFill/>
            <a:ln w="38100">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15"/>
            <p:cNvCxnSpPr>
              <a:cxnSpLocks noChangeShapeType="1"/>
              <a:stCxn id="14" idx="5"/>
              <a:endCxn id="18" idx="0"/>
            </p:cNvCxnSpPr>
            <p:nvPr>
              <p:custDataLst>
                <p:tags r:id="rId15"/>
              </p:custDataLst>
            </p:nvPr>
          </p:nvCxnSpPr>
          <p:spPr bwMode="auto">
            <a:xfrm>
              <a:off x="2358" y="1830"/>
              <a:ext cx="522" cy="906"/>
            </a:xfrm>
            <a:prstGeom prst="straightConnector1">
              <a:avLst/>
            </a:prstGeom>
            <a:noFill/>
            <a:ln w="38100">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16"/>
            <p:cNvCxnSpPr>
              <a:cxnSpLocks noChangeShapeType="1"/>
              <a:stCxn id="18" idx="7"/>
              <a:endCxn id="17" idx="3"/>
            </p:cNvCxnSpPr>
            <p:nvPr>
              <p:custDataLst>
                <p:tags r:id="rId16"/>
              </p:custDataLst>
            </p:nvPr>
          </p:nvCxnSpPr>
          <p:spPr bwMode="auto">
            <a:xfrm flipV="1">
              <a:off x="2982" y="2550"/>
              <a:ext cx="372" cy="228"/>
            </a:xfrm>
            <a:prstGeom prst="straightConnector1">
              <a:avLst/>
            </a:prstGeom>
            <a:noFill/>
            <a:ln w="38100">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17"/>
            <p:cNvCxnSpPr>
              <a:cxnSpLocks noChangeShapeType="1"/>
              <a:stCxn id="17" idx="1"/>
              <a:endCxn id="13" idx="4"/>
            </p:cNvCxnSpPr>
            <p:nvPr>
              <p:custDataLst>
                <p:tags r:id="rId17"/>
              </p:custDataLst>
            </p:nvPr>
          </p:nvCxnSpPr>
          <p:spPr bwMode="auto">
            <a:xfrm flipH="1" flipV="1">
              <a:off x="2880" y="1440"/>
              <a:ext cx="474" cy="906"/>
            </a:xfrm>
            <a:prstGeom prst="straightConnector1">
              <a:avLst/>
            </a:prstGeom>
            <a:noFill/>
            <a:ln w="38100">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 Box 18"/>
            <p:cNvSpPr txBox="1">
              <a:spLocks noChangeArrowheads="1"/>
            </p:cNvSpPr>
            <p:nvPr/>
          </p:nvSpPr>
          <p:spPr bwMode="auto">
            <a:xfrm>
              <a:off x="2342" y="1209"/>
              <a:ext cx="331"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FF0000"/>
                  </a:solidFill>
                  <a:latin typeface="Times New Roman" panose="02020603050405020304" pitchFamily="18" charset="0"/>
                  <a:ea typeface="宋体" panose="02010600030101010101" pitchFamily="2" charset="-122"/>
                </a:rPr>
                <a:t>100</a:t>
              </a:r>
              <a:endParaRPr kumimoji="1" lang="en-US" altLang="zh-CN" sz="2400" dirty="0">
                <a:solidFill>
                  <a:srgbClr val="FF0000"/>
                </a:solidFill>
                <a:latin typeface="Times New Roman" panose="02020603050405020304" pitchFamily="18" charset="0"/>
                <a:ea typeface="宋体" panose="02010600030101010101" pitchFamily="2" charset="-122"/>
              </a:endParaRPr>
            </a:p>
          </p:txBody>
        </p:sp>
        <p:sp>
          <p:nvSpPr>
            <p:cNvPr id="28" name="Text Box 19"/>
            <p:cNvSpPr txBox="1">
              <a:spLocks noChangeArrowheads="1"/>
            </p:cNvSpPr>
            <p:nvPr/>
          </p:nvSpPr>
          <p:spPr bwMode="auto">
            <a:xfrm>
              <a:off x="3072" y="1209"/>
              <a:ext cx="25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FF0000"/>
                  </a:solidFill>
                  <a:latin typeface="Times New Roman" panose="02020603050405020304" pitchFamily="18" charset="0"/>
                  <a:ea typeface="宋体" panose="02010600030101010101" pitchFamily="2" charset="-122"/>
                </a:rPr>
                <a:t>60</a:t>
              </a:r>
              <a:endParaRPr kumimoji="1" lang="en-US" altLang="zh-CN" sz="2400" dirty="0">
                <a:solidFill>
                  <a:srgbClr val="FF0000"/>
                </a:solidFill>
                <a:latin typeface="Times New Roman" panose="02020603050405020304" pitchFamily="18" charset="0"/>
                <a:ea typeface="宋体" panose="02010600030101010101" pitchFamily="2" charset="-122"/>
              </a:endParaRPr>
            </a:p>
          </p:txBody>
        </p:sp>
        <p:sp>
          <p:nvSpPr>
            <p:cNvPr id="29" name="Text Box 20"/>
            <p:cNvSpPr txBox="1">
              <a:spLocks noChangeArrowheads="1"/>
            </p:cNvSpPr>
            <p:nvPr/>
          </p:nvSpPr>
          <p:spPr bwMode="auto">
            <a:xfrm>
              <a:off x="3456" y="1968"/>
              <a:ext cx="25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FF0000"/>
                  </a:solidFill>
                  <a:latin typeface="Times New Roman" panose="02020603050405020304" pitchFamily="18" charset="0"/>
                  <a:ea typeface="宋体" panose="02010600030101010101" pitchFamily="2" charset="-122"/>
                </a:rPr>
                <a:t>20</a:t>
              </a:r>
              <a:endParaRPr kumimoji="1" lang="en-US" altLang="zh-CN" sz="2400">
                <a:solidFill>
                  <a:srgbClr val="FF0000"/>
                </a:solidFill>
                <a:latin typeface="Times New Roman" panose="02020603050405020304" pitchFamily="18" charset="0"/>
                <a:ea typeface="宋体" panose="02010600030101010101" pitchFamily="2" charset="-122"/>
              </a:endParaRPr>
            </a:p>
          </p:txBody>
        </p:sp>
        <p:sp>
          <p:nvSpPr>
            <p:cNvPr id="30" name="Text Box 21"/>
            <p:cNvSpPr txBox="1">
              <a:spLocks noChangeArrowheads="1"/>
            </p:cNvSpPr>
            <p:nvPr/>
          </p:nvSpPr>
          <p:spPr bwMode="auto">
            <a:xfrm>
              <a:off x="2928" y="1968"/>
              <a:ext cx="25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FF0000"/>
                  </a:solidFill>
                  <a:latin typeface="Times New Roman" panose="02020603050405020304" pitchFamily="18" charset="0"/>
                  <a:ea typeface="宋体" panose="02010600030101010101" pitchFamily="2" charset="-122"/>
                </a:rPr>
                <a:t>10</a:t>
              </a:r>
              <a:endParaRPr kumimoji="1" lang="en-US" altLang="zh-CN" sz="2400">
                <a:solidFill>
                  <a:srgbClr val="FF0000"/>
                </a:solidFill>
                <a:latin typeface="Times New Roman" panose="02020603050405020304" pitchFamily="18" charset="0"/>
                <a:ea typeface="宋体" panose="02010600030101010101" pitchFamily="2" charset="-122"/>
              </a:endParaRPr>
            </a:p>
          </p:txBody>
        </p:sp>
        <p:sp>
          <p:nvSpPr>
            <p:cNvPr id="31" name="Text Box 22"/>
            <p:cNvSpPr txBox="1">
              <a:spLocks noChangeArrowheads="1"/>
            </p:cNvSpPr>
            <p:nvPr/>
          </p:nvSpPr>
          <p:spPr bwMode="auto">
            <a:xfrm>
              <a:off x="2592" y="1477"/>
              <a:ext cx="25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FF0000"/>
                  </a:solidFill>
                  <a:latin typeface="Times New Roman" panose="02020603050405020304" pitchFamily="18" charset="0"/>
                  <a:ea typeface="宋体" panose="02010600030101010101" pitchFamily="2" charset="-122"/>
                </a:rPr>
                <a:t>30</a:t>
              </a:r>
              <a:endParaRPr kumimoji="1" lang="en-US" altLang="zh-CN" sz="2400" dirty="0">
                <a:solidFill>
                  <a:srgbClr val="FF0000"/>
                </a:solidFill>
                <a:latin typeface="Times New Roman" panose="02020603050405020304" pitchFamily="18" charset="0"/>
                <a:ea typeface="宋体" panose="02010600030101010101" pitchFamily="2" charset="-122"/>
              </a:endParaRPr>
            </a:p>
          </p:txBody>
        </p:sp>
        <p:sp>
          <p:nvSpPr>
            <p:cNvPr id="32" name="Text Box 23"/>
            <p:cNvSpPr txBox="1">
              <a:spLocks noChangeArrowheads="1"/>
            </p:cNvSpPr>
            <p:nvPr/>
          </p:nvSpPr>
          <p:spPr bwMode="auto">
            <a:xfrm>
              <a:off x="2578" y="2026"/>
              <a:ext cx="25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FF0000"/>
                  </a:solidFill>
                  <a:latin typeface="Times New Roman" panose="02020603050405020304" pitchFamily="18" charset="0"/>
                  <a:ea typeface="宋体" panose="02010600030101010101" pitchFamily="2" charset="-122"/>
                </a:rPr>
                <a:t>10</a:t>
              </a:r>
              <a:endParaRPr kumimoji="1" lang="en-US" altLang="zh-CN" sz="2400" dirty="0">
                <a:solidFill>
                  <a:srgbClr val="FF0000"/>
                </a:solidFill>
                <a:latin typeface="Times New Roman" panose="02020603050405020304" pitchFamily="18" charset="0"/>
                <a:ea typeface="宋体" panose="02010600030101010101" pitchFamily="2" charset="-122"/>
              </a:endParaRPr>
            </a:p>
          </p:txBody>
        </p:sp>
        <p:sp>
          <p:nvSpPr>
            <p:cNvPr id="33" name="Text Box 24"/>
            <p:cNvSpPr txBox="1">
              <a:spLocks noChangeArrowheads="1"/>
            </p:cNvSpPr>
            <p:nvPr/>
          </p:nvSpPr>
          <p:spPr bwMode="auto">
            <a:xfrm>
              <a:off x="2400" y="2570"/>
              <a:ext cx="187"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FF0000"/>
                  </a:solidFill>
                  <a:latin typeface="Times New Roman" panose="02020603050405020304" pitchFamily="18" charset="0"/>
                  <a:ea typeface="宋体" panose="02010600030101010101" pitchFamily="2" charset="-122"/>
                </a:rPr>
                <a:t>5</a:t>
              </a:r>
              <a:endParaRPr kumimoji="1" lang="en-US" altLang="zh-CN" sz="2400" dirty="0">
                <a:solidFill>
                  <a:srgbClr val="FF0000"/>
                </a:solidFill>
                <a:latin typeface="Times New Roman" panose="02020603050405020304" pitchFamily="18" charset="0"/>
                <a:ea typeface="宋体" panose="02010600030101010101" pitchFamily="2" charset="-122"/>
              </a:endParaRPr>
            </a:p>
          </p:txBody>
        </p:sp>
        <p:sp>
          <p:nvSpPr>
            <p:cNvPr id="34" name="Text Box 25"/>
            <p:cNvSpPr txBox="1">
              <a:spLocks noChangeArrowheads="1"/>
            </p:cNvSpPr>
            <p:nvPr/>
          </p:nvSpPr>
          <p:spPr bwMode="auto">
            <a:xfrm>
              <a:off x="2974" y="2430"/>
              <a:ext cx="25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FF0000"/>
                  </a:solidFill>
                  <a:latin typeface="Times New Roman" panose="02020603050405020304" pitchFamily="18" charset="0"/>
                  <a:ea typeface="宋体" panose="02010600030101010101" pitchFamily="2" charset="-122"/>
                </a:rPr>
                <a:t>50</a:t>
              </a:r>
              <a:endParaRPr kumimoji="1" lang="en-US" altLang="zh-CN" sz="2400" dirty="0">
                <a:solidFill>
                  <a:srgbClr val="FF0000"/>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026"/>
          <p:cNvSpPr>
            <a:spLocks noChangeArrowheads="1"/>
          </p:cNvSpPr>
          <p:nvPr/>
        </p:nvSpPr>
        <p:spPr bwMode="auto">
          <a:xfrm>
            <a:off x="628650" y="638810"/>
            <a:ext cx="10647045"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）从</a:t>
            </a:r>
            <a:r>
              <a:rPr kumimoji="1" lang="en-US" altLang="zh-CN" sz="24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le</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n</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-1) = </a:t>
            </a:r>
            <a:r>
              <a:rPr kumimoji="1" lang="en-US" altLang="zh-CN" sz="24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ee</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n</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-1)</a:t>
            </a:r>
            <a:r>
              <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起向前递推：</a:t>
            </a:r>
            <a:endPar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a:lnSpc>
                <a:spcPct val="150000"/>
              </a:lnSpc>
            </a:pPr>
            <a:r>
              <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le</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 Min{</a:t>
            </a:r>
            <a:r>
              <a:rPr kumimoji="1" lang="en-US" altLang="zh-CN" sz="24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le</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j</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 </a:t>
            </a:r>
            <a:r>
              <a:rPr kumimoji="1" lang="en-US" altLang="zh-CN" sz="24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dur</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(&lt;</a:t>
            </a:r>
            <a:r>
              <a:rPr kumimoji="1" lang="en-US" altLang="zh-CN" sz="24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j</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&gt;)}</a:t>
            </a:r>
            <a:endPar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a:lnSpc>
                <a:spcPct val="150000"/>
              </a:lnSpc>
            </a:pPr>
            <a:r>
              <a:rPr kumimoji="1" lang="zh-CN" altLang="en-US" sz="2400" dirty="0">
                <a:solidFill>
                  <a:srgbClr val="000000"/>
                </a:solidFill>
                <a:latin typeface="Times New Roman" panose="02020603050405020304" pitchFamily="18" charset="0"/>
                <a:cs typeface="Times New Roman" panose="02020603050405020304" pitchFamily="18" charset="0"/>
              </a:rPr>
              <a:t>其中</a:t>
            </a:r>
            <a:r>
              <a:rPr kumimoji="1" lang="en-US" altLang="zh-CN" sz="2400" dirty="0">
                <a:solidFill>
                  <a:srgbClr val="000000"/>
                </a:solidFill>
                <a:latin typeface="Times New Roman" panose="02020603050405020304" pitchFamily="18" charset="0"/>
                <a:cs typeface="Times New Roman" panose="02020603050405020304" pitchFamily="18" charset="0"/>
              </a:rPr>
              <a:t>&lt;</a:t>
            </a:r>
            <a:r>
              <a:rPr kumimoji="1" lang="en-US" altLang="zh-CN" sz="2400" i="1"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i="1" dirty="0">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&gt;</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S, </a:t>
            </a:r>
            <a:r>
              <a:rPr kumimoji="1" lang="en-US" altLang="zh-CN" sz="24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 </a:t>
            </a:r>
            <a:r>
              <a:rPr kumimoji="1" lang="en-US" altLang="zh-CN" sz="24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n</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 </a:t>
            </a:r>
            <a:r>
              <a:rPr kumimoji="1" lang="en-US" altLang="zh-CN" sz="24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n</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-1, ..., 0, S</a:t>
            </a:r>
            <a:r>
              <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是所有以顶点 </a:t>
            </a:r>
            <a:r>
              <a:rPr kumimoji="1" lang="en-US" altLang="zh-CN" sz="24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i </a:t>
            </a:r>
            <a:r>
              <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为弧尾的弧的集合。</a:t>
            </a:r>
            <a:endPar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a:lnSpc>
                <a:spcPct val="150000"/>
              </a:lnSpc>
            </a:pPr>
            <a:r>
              <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这两个递推公式的计算必须分别在</a:t>
            </a:r>
            <a:r>
              <a:rPr kumimoji="1" lang="zh-CN" alt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拓扑有序</a:t>
            </a:r>
            <a:r>
              <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和</a:t>
            </a:r>
            <a:r>
              <a:rPr kumimoji="1" lang="zh-CN" alt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逆拓扑有序</a:t>
            </a:r>
            <a:r>
              <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的前提下进行。	 </a:t>
            </a:r>
            <a:endPar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164868" name="Text Box 1028"/>
          <p:cNvSpPr txBox="1">
            <a:spLocks noChangeArrowheads="1"/>
          </p:cNvSpPr>
          <p:nvPr>
            <p:custDataLst>
              <p:tags r:id="rId1"/>
            </p:custDataLst>
          </p:nvPr>
        </p:nvSpPr>
        <p:spPr bwMode="auto">
          <a:xfrm>
            <a:off x="4603750" y="1252538"/>
            <a:ext cx="2463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chemeClr val="dk1"/>
                </a:solidFill>
                <a:latin typeface="Times New Roman" panose="02020603050405020304" pitchFamily="18" charset="0"/>
                <a:ea typeface="宋体" panose="02010600030101010101" pitchFamily="2" charset="-122"/>
              </a:rPr>
              <a:t>j</a:t>
            </a:r>
            <a:endParaRPr kumimoji="1" lang="en-US" altLang="zh-CN" i="1">
              <a:solidFill>
                <a:schemeClr val="dk1"/>
              </a:solidFill>
              <a:latin typeface="Times New Roman" panose="02020603050405020304" pitchFamily="18" charset="0"/>
              <a:ea typeface="宋体" panose="02010600030101010101" pitchFamily="2" charset="-122"/>
            </a:endParaRPr>
          </a:p>
        </p:txBody>
      </p:sp>
      <p:sp>
        <p:nvSpPr>
          <p:cNvPr id="164869" name="Oval 1029"/>
          <p:cNvSpPr>
            <a:spLocks noChangeArrowheads="1"/>
          </p:cNvSpPr>
          <p:nvPr>
            <p:custDataLst>
              <p:tags r:id="rId2"/>
            </p:custDataLst>
          </p:nvPr>
        </p:nvSpPr>
        <p:spPr bwMode="auto">
          <a:xfrm>
            <a:off x="3143250" y="4581525"/>
            <a:ext cx="431800" cy="431800"/>
          </a:xfrm>
          <a:prstGeom prst="ellipse">
            <a:avLst/>
          </a:prstGeom>
          <a:solidFill>
            <a:schemeClr val="accent1"/>
          </a:solidFill>
          <a:ln w="2857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4870" name="Oval 1030"/>
          <p:cNvSpPr>
            <a:spLocks noChangeArrowheads="1"/>
          </p:cNvSpPr>
          <p:nvPr>
            <p:custDataLst>
              <p:tags r:id="rId3"/>
            </p:custDataLst>
          </p:nvPr>
        </p:nvSpPr>
        <p:spPr bwMode="auto">
          <a:xfrm>
            <a:off x="5951538" y="3644900"/>
            <a:ext cx="431800" cy="431800"/>
          </a:xfrm>
          <a:prstGeom prst="ellipse">
            <a:avLst/>
          </a:prstGeom>
          <a:solidFill>
            <a:schemeClr val="accent1"/>
          </a:solidFill>
          <a:ln w="2857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4871" name="Oval 1031"/>
          <p:cNvSpPr>
            <a:spLocks noChangeArrowheads="1"/>
          </p:cNvSpPr>
          <p:nvPr>
            <p:custDataLst>
              <p:tags r:id="rId4"/>
            </p:custDataLst>
          </p:nvPr>
        </p:nvSpPr>
        <p:spPr bwMode="auto">
          <a:xfrm>
            <a:off x="5951538" y="4437063"/>
            <a:ext cx="431800" cy="431800"/>
          </a:xfrm>
          <a:prstGeom prst="ellipse">
            <a:avLst/>
          </a:prstGeom>
          <a:solidFill>
            <a:schemeClr val="accent1"/>
          </a:solidFill>
          <a:ln w="2857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4872" name="Oval 1032"/>
          <p:cNvSpPr>
            <a:spLocks noChangeArrowheads="1"/>
          </p:cNvSpPr>
          <p:nvPr>
            <p:custDataLst>
              <p:tags r:id="rId5"/>
            </p:custDataLst>
          </p:nvPr>
        </p:nvSpPr>
        <p:spPr bwMode="auto">
          <a:xfrm>
            <a:off x="5951538" y="5876925"/>
            <a:ext cx="431800" cy="431800"/>
          </a:xfrm>
          <a:prstGeom prst="ellipse">
            <a:avLst/>
          </a:prstGeom>
          <a:solidFill>
            <a:schemeClr val="accent1"/>
          </a:solidFill>
          <a:ln w="2857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4873" name="Line 1033"/>
          <p:cNvSpPr>
            <a:spLocks noChangeShapeType="1"/>
          </p:cNvSpPr>
          <p:nvPr>
            <p:custDataLst>
              <p:tags r:id="rId6"/>
            </p:custDataLst>
          </p:nvPr>
        </p:nvSpPr>
        <p:spPr bwMode="auto">
          <a:xfrm flipV="1">
            <a:off x="3575050" y="3860800"/>
            <a:ext cx="2376488" cy="863600"/>
          </a:xfrm>
          <a:prstGeom prst="line">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4874" name="Line 1034"/>
          <p:cNvSpPr>
            <a:spLocks noChangeShapeType="1"/>
          </p:cNvSpPr>
          <p:nvPr>
            <p:custDataLst>
              <p:tags r:id="rId7"/>
            </p:custDataLst>
          </p:nvPr>
        </p:nvSpPr>
        <p:spPr bwMode="auto">
          <a:xfrm flipV="1">
            <a:off x="3575050" y="4652963"/>
            <a:ext cx="2376488" cy="144462"/>
          </a:xfrm>
          <a:prstGeom prst="line">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4875" name="Line 1035"/>
          <p:cNvSpPr>
            <a:spLocks noChangeShapeType="1"/>
          </p:cNvSpPr>
          <p:nvPr>
            <p:custDataLst>
              <p:tags r:id="rId8"/>
            </p:custDataLst>
          </p:nvPr>
        </p:nvSpPr>
        <p:spPr bwMode="auto">
          <a:xfrm>
            <a:off x="3575050" y="4868863"/>
            <a:ext cx="2422525" cy="1079500"/>
          </a:xfrm>
          <a:prstGeom prst="line">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4876" name="Rectangle 1036"/>
          <p:cNvSpPr>
            <a:spLocks noChangeArrowheads="1"/>
          </p:cNvSpPr>
          <p:nvPr>
            <p:custDataLst>
              <p:tags r:id="rId9"/>
            </p:custDataLst>
          </p:nvPr>
        </p:nvSpPr>
        <p:spPr bwMode="auto">
          <a:xfrm>
            <a:off x="6527800" y="5805488"/>
            <a:ext cx="28194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dk1"/>
                </a:solidFill>
                <a:effectLst>
                  <a:outerShdw blurRad="38100" dist="38100" dir="2700000" algn="tl">
                    <a:srgbClr val="010199"/>
                  </a:outerShdw>
                </a:effectLst>
                <a:latin typeface="Times New Roman" panose="02020603050405020304" pitchFamily="18" charset="0"/>
                <a:ea typeface="仿宋_GB2312" panose="02010609030101010101" pitchFamily="49" charset="-122"/>
              </a:rPr>
              <a:t>j</a:t>
            </a:r>
            <a:endParaRPr lang="en-US" altLang="zh-CN" sz="2800" b="1" i="1" baseline="-25000">
              <a:solidFill>
                <a:schemeClr val="dk1"/>
              </a:solidFill>
              <a:effectLst>
                <a:outerShdw blurRad="38100" dist="38100" dir="2700000" algn="tl">
                  <a:srgbClr val="010199"/>
                </a:outerShdw>
              </a:effectLst>
              <a:latin typeface="Times New Roman" panose="02020603050405020304" pitchFamily="18" charset="0"/>
              <a:ea typeface="仿宋_GB2312" panose="02010609030101010101" pitchFamily="49" charset="-122"/>
            </a:endParaRPr>
          </a:p>
        </p:txBody>
      </p:sp>
      <p:sp>
        <p:nvSpPr>
          <p:cNvPr id="164877" name="Rectangle 1037"/>
          <p:cNvSpPr>
            <a:spLocks noChangeArrowheads="1"/>
          </p:cNvSpPr>
          <p:nvPr>
            <p:custDataLst>
              <p:tags r:id="rId10"/>
            </p:custDataLst>
          </p:nvPr>
        </p:nvSpPr>
        <p:spPr bwMode="auto">
          <a:xfrm>
            <a:off x="3217863" y="5084763"/>
            <a:ext cx="28194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dk1"/>
                </a:solidFill>
                <a:effectLst>
                  <a:outerShdw blurRad="38100" dist="38100" dir="2700000" algn="tl">
                    <a:srgbClr val="010199"/>
                  </a:outerShdw>
                </a:effectLst>
                <a:latin typeface="Times New Roman" panose="02020603050405020304" pitchFamily="18" charset="0"/>
                <a:ea typeface="仿宋_GB2312" panose="02010609030101010101" pitchFamily="49" charset="-122"/>
              </a:rPr>
              <a:t>i</a:t>
            </a:r>
            <a:endParaRPr lang="en-US" altLang="zh-CN" sz="2800" b="1" i="1" baseline="-25000">
              <a:solidFill>
                <a:schemeClr val="dk1"/>
              </a:solidFill>
              <a:effectLst>
                <a:outerShdw blurRad="38100" dist="38100" dir="2700000" algn="tl">
                  <a:srgbClr val="010199"/>
                </a:outerShdw>
              </a:effectLst>
              <a:latin typeface="Times New Roman" panose="02020603050405020304" pitchFamily="18" charset="0"/>
              <a:ea typeface="仿宋_GB2312" panose="02010609030101010101" pitchFamily="49" charset="-122"/>
            </a:endParaRPr>
          </a:p>
        </p:txBody>
      </p:sp>
      <p:sp>
        <p:nvSpPr>
          <p:cNvPr id="164879" name="Line 1039"/>
          <p:cNvSpPr>
            <a:spLocks noChangeShapeType="1"/>
          </p:cNvSpPr>
          <p:nvPr>
            <p:custDataLst>
              <p:tags r:id="rId11"/>
            </p:custDataLst>
          </p:nvPr>
        </p:nvSpPr>
        <p:spPr bwMode="auto">
          <a:xfrm>
            <a:off x="6167438" y="5013325"/>
            <a:ext cx="0" cy="792163"/>
          </a:xfrm>
          <a:prstGeom prst="line">
            <a:avLst/>
          </a:prstGeom>
          <a:noFill/>
          <a:ln w="28575">
            <a:solidFill>
              <a:schemeClr val="dk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aphicFrame>
        <p:nvGraphicFramePr>
          <p:cNvPr id="164880" name="Object 1040"/>
          <p:cNvGraphicFramePr>
            <a:graphicFrameLocks noChangeAspect="1"/>
          </p:cNvGraphicFramePr>
          <p:nvPr/>
        </p:nvGraphicFramePr>
        <p:xfrm>
          <a:off x="3563938" y="3716338"/>
          <a:ext cx="1573212" cy="393700"/>
        </p:xfrm>
        <a:graphic>
          <a:graphicData uri="http://schemas.openxmlformats.org/presentationml/2006/ole">
            <mc:AlternateContent xmlns:mc="http://schemas.openxmlformats.org/markup-compatibility/2006">
              <mc:Choice xmlns:v="urn:schemas-microsoft-com:vml" Requires="v">
                <p:oleObj spid="_x0000_s165076" name="Equation" r:id="rId12" imgW="812165" imgH="203200" progId="Equation.DSMT4">
                  <p:embed/>
                </p:oleObj>
              </mc:Choice>
              <mc:Fallback>
                <p:oleObj name="Equation" r:id="rId12" imgW="812165" imgH="203200" progId="Equation.DSMT4">
                  <p:embed/>
                  <p:pic>
                    <p:nvPicPr>
                      <p:cNvPr id="0" name="Object 10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63938" y="3716338"/>
                        <a:ext cx="1573212" cy="393700"/>
                      </a:xfrm>
                      <a:prstGeom prst="rect">
                        <a:avLst/>
                      </a:prstGeom>
                      <a:solidFill>
                        <a:srgbClr val="FF0000"/>
                      </a:solid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881" name="Text Box 1041"/>
          <p:cNvSpPr txBox="1">
            <a:spLocks noChangeArrowheads="1"/>
          </p:cNvSpPr>
          <p:nvPr>
            <p:custDataLst>
              <p:tags r:id="rId14"/>
            </p:custDataLst>
          </p:nvPr>
        </p:nvSpPr>
        <p:spPr bwMode="auto">
          <a:xfrm>
            <a:off x="1703388" y="5734050"/>
            <a:ext cx="24180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dk1"/>
                </a:solidFill>
                <a:latin typeface="Times New Roman" panose="02020603050405020304" pitchFamily="18" charset="0"/>
              </a:rPr>
              <a:t>考虑 </a:t>
            </a:r>
            <a:r>
              <a:rPr lang="en-US" altLang="zh-CN" i="1" dirty="0">
                <a:solidFill>
                  <a:schemeClr val="dk1"/>
                </a:solidFill>
                <a:latin typeface="Times New Roman" panose="02020603050405020304" pitchFamily="18" charset="0"/>
              </a:rPr>
              <a:t>i </a:t>
            </a:r>
            <a:r>
              <a:rPr lang="zh-CN" altLang="en-US" dirty="0">
                <a:solidFill>
                  <a:schemeClr val="dk1"/>
                </a:solidFill>
                <a:latin typeface="Times New Roman" panose="02020603050405020304" pitchFamily="18" charset="0"/>
              </a:rPr>
              <a:t>的所有后继顶点</a:t>
            </a:r>
            <a:endParaRPr lang="zh-CN" altLang="en-US" dirty="0">
              <a:solidFill>
                <a:schemeClr val="dk1"/>
              </a:solidFill>
              <a:latin typeface="Times New Roman" panose="02020603050405020304" pitchFamily="18" charset="0"/>
            </a:endParaRPr>
          </a:p>
        </p:txBody>
      </p:sp>
      <p:sp>
        <p:nvSpPr>
          <p:cNvPr id="164882" name="Oval 1042"/>
          <p:cNvSpPr>
            <a:spLocks noChangeArrowheads="1"/>
          </p:cNvSpPr>
          <p:nvPr>
            <p:custDataLst>
              <p:tags r:id="rId15"/>
            </p:custDataLst>
          </p:nvPr>
        </p:nvSpPr>
        <p:spPr bwMode="auto">
          <a:xfrm>
            <a:off x="6888163" y="4437063"/>
            <a:ext cx="431800" cy="431800"/>
          </a:xfrm>
          <a:prstGeom prst="ellipse">
            <a:avLst/>
          </a:prstGeom>
          <a:solidFill>
            <a:schemeClr val="accent1"/>
          </a:solidFill>
          <a:ln w="2857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4883" name="Oval 1043"/>
          <p:cNvSpPr>
            <a:spLocks noChangeArrowheads="1"/>
          </p:cNvSpPr>
          <p:nvPr>
            <p:custDataLst>
              <p:tags r:id="rId16"/>
            </p:custDataLst>
          </p:nvPr>
        </p:nvSpPr>
        <p:spPr bwMode="auto">
          <a:xfrm>
            <a:off x="9696450" y="3500438"/>
            <a:ext cx="431800" cy="431800"/>
          </a:xfrm>
          <a:prstGeom prst="ellipse">
            <a:avLst/>
          </a:prstGeom>
          <a:solidFill>
            <a:schemeClr val="accent1"/>
          </a:solidFill>
          <a:ln w="2857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4884" name="Oval 1044"/>
          <p:cNvSpPr>
            <a:spLocks noChangeArrowheads="1"/>
          </p:cNvSpPr>
          <p:nvPr>
            <p:custDataLst>
              <p:tags r:id="rId17"/>
            </p:custDataLst>
          </p:nvPr>
        </p:nvSpPr>
        <p:spPr bwMode="auto">
          <a:xfrm>
            <a:off x="9696450" y="4292600"/>
            <a:ext cx="431800" cy="431800"/>
          </a:xfrm>
          <a:prstGeom prst="ellipse">
            <a:avLst/>
          </a:prstGeom>
          <a:solidFill>
            <a:srgbClr val="FFFF00"/>
          </a:solidFill>
          <a:ln w="2857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4885" name="Oval 1045"/>
          <p:cNvSpPr>
            <a:spLocks noChangeArrowheads="1"/>
          </p:cNvSpPr>
          <p:nvPr>
            <p:custDataLst>
              <p:tags r:id="rId18"/>
            </p:custDataLst>
          </p:nvPr>
        </p:nvSpPr>
        <p:spPr bwMode="auto">
          <a:xfrm>
            <a:off x="9696450" y="5732463"/>
            <a:ext cx="431800" cy="431800"/>
          </a:xfrm>
          <a:prstGeom prst="ellipse">
            <a:avLst/>
          </a:prstGeom>
          <a:solidFill>
            <a:srgbClr val="33CC33"/>
          </a:solidFill>
          <a:ln w="2857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4886" name="Line 1046"/>
          <p:cNvSpPr>
            <a:spLocks noChangeShapeType="1"/>
          </p:cNvSpPr>
          <p:nvPr>
            <p:custDataLst>
              <p:tags r:id="rId19"/>
            </p:custDataLst>
          </p:nvPr>
        </p:nvSpPr>
        <p:spPr bwMode="auto">
          <a:xfrm flipV="1">
            <a:off x="7319963" y="3716338"/>
            <a:ext cx="2376487" cy="863600"/>
          </a:xfrm>
          <a:prstGeom prst="line">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4887" name="Line 1047"/>
          <p:cNvSpPr>
            <a:spLocks noChangeShapeType="1"/>
          </p:cNvSpPr>
          <p:nvPr>
            <p:custDataLst>
              <p:tags r:id="rId20"/>
            </p:custDataLst>
          </p:nvPr>
        </p:nvSpPr>
        <p:spPr bwMode="auto">
          <a:xfrm flipV="1">
            <a:off x="7319963" y="4508500"/>
            <a:ext cx="2376487" cy="144463"/>
          </a:xfrm>
          <a:prstGeom prst="line">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4888" name="Line 1048"/>
          <p:cNvSpPr>
            <a:spLocks noChangeShapeType="1"/>
          </p:cNvSpPr>
          <p:nvPr>
            <p:custDataLst>
              <p:tags r:id="rId21"/>
            </p:custDataLst>
          </p:nvPr>
        </p:nvSpPr>
        <p:spPr bwMode="auto">
          <a:xfrm>
            <a:off x="7319963" y="4724400"/>
            <a:ext cx="2422525" cy="1079500"/>
          </a:xfrm>
          <a:prstGeom prst="line">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4890" name="Line 1050"/>
          <p:cNvSpPr>
            <a:spLocks noChangeShapeType="1"/>
          </p:cNvSpPr>
          <p:nvPr>
            <p:custDataLst>
              <p:tags r:id="rId22"/>
            </p:custDataLst>
          </p:nvPr>
        </p:nvSpPr>
        <p:spPr bwMode="auto">
          <a:xfrm>
            <a:off x="9912350" y="4868863"/>
            <a:ext cx="0" cy="792162"/>
          </a:xfrm>
          <a:prstGeom prst="line">
            <a:avLst/>
          </a:prstGeom>
          <a:noFill/>
          <a:ln w="28575">
            <a:solidFill>
              <a:schemeClr val="dk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4893" name="Oval 1053"/>
          <p:cNvSpPr>
            <a:spLocks noChangeArrowheads="1"/>
          </p:cNvSpPr>
          <p:nvPr>
            <p:custDataLst>
              <p:tags r:id="rId23"/>
            </p:custDataLst>
          </p:nvPr>
        </p:nvSpPr>
        <p:spPr bwMode="auto">
          <a:xfrm>
            <a:off x="6888163" y="4437063"/>
            <a:ext cx="431800" cy="431800"/>
          </a:xfrm>
          <a:prstGeom prst="ellipse">
            <a:avLst/>
          </a:prstGeom>
          <a:solidFill>
            <a:srgbClr val="FFFF00"/>
          </a:solidFill>
          <a:ln w="28575" algn="ctr">
            <a:solidFill>
              <a:schemeClr val="l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4892" name="Oval 1052"/>
          <p:cNvSpPr>
            <a:spLocks noChangeArrowheads="1"/>
          </p:cNvSpPr>
          <p:nvPr>
            <p:custDataLst>
              <p:tags r:id="rId24"/>
            </p:custDataLst>
          </p:nvPr>
        </p:nvSpPr>
        <p:spPr bwMode="auto">
          <a:xfrm>
            <a:off x="6888163" y="4437063"/>
            <a:ext cx="431800" cy="431800"/>
          </a:xfrm>
          <a:prstGeom prst="ellipse">
            <a:avLst/>
          </a:prstGeom>
          <a:solidFill>
            <a:srgbClr val="33CC33"/>
          </a:solidFill>
          <a:ln w="28575">
            <a:solidFill>
              <a:schemeClr val="dk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64883"/>
                                        </p:tgtEl>
                                        <p:attrNameLst>
                                          <p:attrName>style.visibility</p:attrName>
                                        </p:attrNameLst>
                                      </p:cBhvr>
                                      <p:to>
                                        <p:strVal val="visible"/>
                                      </p:to>
                                    </p:set>
                                    <p:animEffect transition="in" filter="slide(fromRight)">
                                      <p:cBhvr>
                                        <p:cTn id="7" dur="500"/>
                                        <p:tgtEl>
                                          <p:spTgt spid="164883"/>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64886"/>
                                        </p:tgtEl>
                                        <p:attrNameLst>
                                          <p:attrName>style.visibility</p:attrName>
                                        </p:attrNameLst>
                                      </p:cBhvr>
                                      <p:to>
                                        <p:strVal val="visible"/>
                                      </p:to>
                                    </p:set>
                                    <p:animEffect transition="in" filter="slide(fromRight)">
                                      <p:cBhvr>
                                        <p:cTn id="11" dur="500"/>
                                        <p:tgtEl>
                                          <p:spTgt spid="164886"/>
                                        </p:tgtEl>
                                      </p:cBhvr>
                                    </p:animEffect>
                                  </p:childTnLst>
                                </p:cTn>
                              </p:par>
                            </p:childTnLst>
                          </p:cTn>
                        </p:par>
                        <p:par>
                          <p:cTn id="12" fill="hold">
                            <p:stCondLst>
                              <p:cond delay="1000"/>
                            </p:stCondLst>
                            <p:childTnLst>
                              <p:par>
                                <p:cTn id="13" presetID="12" presetClass="entr" presetSubtype="2" fill="hold" grpId="0" nodeType="afterEffect">
                                  <p:stCondLst>
                                    <p:cond delay="0"/>
                                  </p:stCondLst>
                                  <p:childTnLst>
                                    <p:set>
                                      <p:cBhvr>
                                        <p:cTn id="14" dur="1" fill="hold">
                                          <p:stCondLst>
                                            <p:cond delay="0"/>
                                          </p:stCondLst>
                                        </p:cTn>
                                        <p:tgtEl>
                                          <p:spTgt spid="164882"/>
                                        </p:tgtEl>
                                        <p:attrNameLst>
                                          <p:attrName>style.visibility</p:attrName>
                                        </p:attrNameLst>
                                      </p:cBhvr>
                                      <p:to>
                                        <p:strVal val="visible"/>
                                      </p:to>
                                    </p:set>
                                    <p:animEffect transition="in" filter="slide(fromRight)">
                                      <p:cBhvr>
                                        <p:cTn id="15" dur="500"/>
                                        <p:tgtEl>
                                          <p:spTgt spid="164882"/>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164884"/>
                                        </p:tgtEl>
                                        <p:attrNameLst>
                                          <p:attrName>style.visibility</p:attrName>
                                        </p:attrNameLst>
                                      </p:cBhvr>
                                      <p:to>
                                        <p:strVal val="visible"/>
                                      </p:to>
                                    </p:set>
                                    <p:animEffect transition="in" filter="slide(fromRight)">
                                      <p:cBhvr>
                                        <p:cTn id="20" dur="500"/>
                                        <p:tgtEl>
                                          <p:spTgt spid="164884"/>
                                        </p:tgtEl>
                                      </p:cBhvr>
                                    </p:animEffect>
                                  </p:childTnLst>
                                </p:cTn>
                              </p:par>
                            </p:childTnLst>
                          </p:cTn>
                        </p:par>
                        <p:par>
                          <p:cTn id="21" fill="hold">
                            <p:stCondLst>
                              <p:cond delay="500"/>
                            </p:stCondLst>
                            <p:childTnLst>
                              <p:par>
                                <p:cTn id="22" presetID="12" presetClass="entr" presetSubtype="2" fill="hold" grpId="0" nodeType="afterEffect">
                                  <p:stCondLst>
                                    <p:cond delay="0"/>
                                  </p:stCondLst>
                                  <p:childTnLst>
                                    <p:set>
                                      <p:cBhvr>
                                        <p:cTn id="23" dur="1" fill="hold">
                                          <p:stCondLst>
                                            <p:cond delay="0"/>
                                          </p:stCondLst>
                                        </p:cTn>
                                        <p:tgtEl>
                                          <p:spTgt spid="164887"/>
                                        </p:tgtEl>
                                        <p:attrNameLst>
                                          <p:attrName>style.visibility</p:attrName>
                                        </p:attrNameLst>
                                      </p:cBhvr>
                                      <p:to>
                                        <p:strVal val="visible"/>
                                      </p:to>
                                    </p:set>
                                    <p:animEffect transition="in" filter="slide(fromRight)">
                                      <p:cBhvr>
                                        <p:cTn id="24" dur="500"/>
                                        <p:tgtEl>
                                          <p:spTgt spid="164887"/>
                                        </p:tgtEl>
                                      </p:cBhvr>
                                    </p:animEffect>
                                  </p:childTnLst>
                                </p:cTn>
                              </p:par>
                            </p:childTnLst>
                          </p:cTn>
                        </p:par>
                        <p:par>
                          <p:cTn id="25" fill="hold">
                            <p:stCondLst>
                              <p:cond delay="1000"/>
                            </p:stCondLst>
                            <p:childTnLst>
                              <p:par>
                                <p:cTn id="26" presetID="12" presetClass="entr" presetSubtype="2" fill="hold" grpId="0" nodeType="afterEffect">
                                  <p:stCondLst>
                                    <p:cond delay="0"/>
                                  </p:stCondLst>
                                  <p:childTnLst>
                                    <p:set>
                                      <p:cBhvr>
                                        <p:cTn id="27" dur="1" fill="hold">
                                          <p:stCondLst>
                                            <p:cond delay="0"/>
                                          </p:stCondLst>
                                        </p:cTn>
                                        <p:tgtEl>
                                          <p:spTgt spid="164893"/>
                                        </p:tgtEl>
                                        <p:attrNameLst>
                                          <p:attrName>style.visibility</p:attrName>
                                        </p:attrNameLst>
                                      </p:cBhvr>
                                      <p:to>
                                        <p:strVal val="visible"/>
                                      </p:to>
                                    </p:set>
                                    <p:animEffect transition="in" filter="slide(fromRight)">
                                      <p:cBhvr>
                                        <p:cTn id="28" dur="500"/>
                                        <p:tgtEl>
                                          <p:spTgt spid="164893"/>
                                        </p:tgtEl>
                                      </p:cBhvr>
                                    </p:animEffect>
                                  </p:childTnLst>
                                </p:cTn>
                              </p:par>
                            </p:childTnLst>
                          </p:cTn>
                        </p:par>
                        <p:par>
                          <p:cTn id="29" fill="hold">
                            <p:stCondLst>
                              <p:cond delay="1500"/>
                            </p:stCondLst>
                            <p:childTnLst>
                              <p:par>
                                <p:cTn id="30" presetID="1" presetClass="entr" presetSubtype="0" fill="hold" grpId="0" nodeType="afterEffect">
                                  <p:stCondLst>
                                    <p:cond delay="0"/>
                                  </p:stCondLst>
                                  <p:childTnLst>
                                    <p:set>
                                      <p:cBhvr>
                                        <p:cTn id="31" dur="1" fill="hold">
                                          <p:stCondLst>
                                            <p:cond delay="0"/>
                                          </p:stCondLst>
                                        </p:cTn>
                                        <p:tgtEl>
                                          <p:spTgt spid="16489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2" presetClass="entr" presetSubtype="2" fill="hold" grpId="0" nodeType="clickEffect">
                                  <p:stCondLst>
                                    <p:cond delay="0"/>
                                  </p:stCondLst>
                                  <p:childTnLst>
                                    <p:set>
                                      <p:cBhvr>
                                        <p:cTn id="35" dur="1" fill="hold">
                                          <p:stCondLst>
                                            <p:cond delay="0"/>
                                          </p:stCondLst>
                                        </p:cTn>
                                        <p:tgtEl>
                                          <p:spTgt spid="164885"/>
                                        </p:tgtEl>
                                        <p:attrNameLst>
                                          <p:attrName>style.visibility</p:attrName>
                                        </p:attrNameLst>
                                      </p:cBhvr>
                                      <p:to>
                                        <p:strVal val="visible"/>
                                      </p:to>
                                    </p:set>
                                    <p:animEffect transition="in" filter="slide(fromRight)">
                                      <p:cBhvr>
                                        <p:cTn id="36" dur="500"/>
                                        <p:tgtEl>
                                          <p:spTgt spid="164885"/>
                                        </p:tgtEl>
                                      </p:cBhvr>
                                    </p:animEffect>
                                  </p:childTnLst>
                                </p:cTn>
                              </p:par>
                            </p:childTnLst>
                          </p:cTn>
                        </p:par>
                        <p:par>
                          <p:cTn id="37" fill="hold">
                            <p:stCondLst>
                              <p:cond delay="500"/>
                            </p:stCondLst>
                            <p:childTnLst>
                              <p:par>
                                <p:cTn id="38" presetID="12" presetClass="entr" presetSubtype="2" fill="hold" grpId="0" nodeType="afterEffect">
                                  <p:stCondLst>
                                    <p:cond delay="0"/>
                                  </p:stCondLst>
                                  <p:childTnLst>
                                    <p:set>
                                      <p:cBhvr>
                                        <p:cTn id="39" dur="1" fill="hold">
                                          <p:stCondLst>
                                            <p:cond delay="0"/>
                                          </p:stCondLst>
                                        </p:cTn>
                                        <p:tgtEl>
                                          <p:spTgt spid="164888"/>
                                        </p:tgtEl>
                                        <p:attrNameLst>
                                          <p:attrName>style.visibility</p:attrName>
                                        </p:attrNameLst>
                                      </p:cBhvr>
                                      <p:to>
                                        <p:strVal val="visible"/>
                                      </p:to>
                                    </p:set>
                                    <p:animEffect transition="in" filter="slide(fromRight)">
                                      <p:cBhvr>
                                        <p:cTn id="40" dur="500"/>
                                        <p:tgtEl>
                                          <p:spTgt spid="164888"/>
                                        </p:tgtEl>
                                      </p:cBhvr>
                                    </p:animEffect>
                                  </p:childTnLst>
                                </p:cTn>
                              </p:par>
                            </p:childTnLst>
                          </p:cTn>
                        </p:par>
                        <p:par>
                          <p:cTn id="41" fill="hold">
                            <p:stCondLst>
                              <p:cond delay="1000"/>
                            </p:stCondLst>
                            <p:childTnLst>
                              <p:par>
                                <p:cTn id="42" presetID="12" presetClass="entr" presetSubtype="2" fill="hold" grpId="0" nodeType="afterEffect">
                                  <p:stCondLst>
                                    <p:cond delay="0"/>
                                  </p:stCondLst>
                                  <p:childTnLst>
                                    <p:set>
                                      <p:cBhvr>
                                        <p:cTn id="43" dur="1" fill="hold">
                                          <p:stCondLst>
                                            <p:cond delay="0"/>
                                          </p:stCondLst>
                                        </p:cTn>
                                        <p:tgtEl>
                                          <p:spTgt spid="164892"/>
                                        </p:tgtEl>
                                        <p:attrNameLst>
                                          <p:attrName>style.visibility</p:attrName>
                                        </p:attrNameLst>
                                      </p:cBhvr>
                                      <p:to>
                                        <p:strVal val="visible"/>
                                      </p:to>
                                    </p:set>
                                    <p:animEffect transition="in" filter="slide(fromRight)">
                                      <p:cBhvr>
                                        <p:cTn id="44" dur="500"/>
                                        <p:tgtEl>
                                          <p:spTgt spid="164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82" grpId="0" bldLvl="0" animBg="1"/>
      <p:bldP spid="164883" grpId="0" bldLvl="0" animBg="1"/>
      <p:bldP spid="164884" grpId="0" bldLvl="0" animBg="1"/>
      <p:bldP spid="164885" grpId="0" bldLvl="0" animBg="1"/>
      <p:bldP spid="164886" grpId="0" bldLvl="0" animBg="1"/>
      <p:bldP spid="164887" grpId="0" bldLvl="0" animBg="1"/>
      <p:bldP spid="164888" grpId="0" bldLvl="0" animBg="1"/>
      <p:bldP spid="164890" grpId="0" bldLvl="0" animBg="1"/>
      <p:bldP spid="164893" grpId="0" bldLvl="0" animBg="1"/>
      <p:bldP spid="164892"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custDataLst>
              <p:tags r:id="rId1"/>
            </p:custDataLst>
          </p:nvPr>
        </p:nvSpPr>
        <p:spPr bwMode="auto">
          <a:xfrm>
            <a:off x="817245" y="549275"/>
            <a:ext cx="10313670" cy="593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just">
              <a:lnSpc>
                <a:spcPct val="160000"/>
              </a:lnSpc>
            </a:pPr>
            <a:r>
              <a:rPr kumimoji="1" lang="zh-CN" altLang="en-US" sz="2400" dirty="0">
                <a:solidFill>
                  <a:schemeClr val="dk1"/>
                </a:solidFill>
                <a:latin typeface="Times New Roman" panose="02020603050405020304" pitchFamily="18" charset="0"/>
                <a:cs typeface="Times New Roman" panose="02020603050405020304" pitchFamily="18" charset="0"/>
                <a:sym typeface="Symbol" panose="05050102010706020507" pitchFamily="18" charset="2"/>
              </a:rPr>
              <a:t>        计算关键路径的算法：</a:t>
            </a:r>
            <a:endParaRPr kumimoji="1" lang="zh-CN" altLang="en-US" sz="2400" dirty="0">
              <a:solidFill>
                <a:schemeClr val="dk1"/>
              </a:solidFill>
              <a:latin typeface="Times New Roman" panose="02020603050405020304" pitchFamily="18" charset="0"/>
              <a:cs typeface="Times New Roman" panose="02020603050405020304" pitchFamily="18" charset="0"/>
              <a:sym typeface="Symbol" panose="05050102010706020507" pitchFamily="18" charset="2"/>
            </a:endParaRPr>
          </a:p>
          <a:p>
            <a:pPr>
              <a:lnSpc>
                <a:spcPct val="160000"/>
              </a:lnSpc>
            </a:pPr>
            <a:r>
              <a:rPr kumimoji="1" lang="zh-CN" altLang="en-US" sz="2400" dirty="0">
                <a:solidFill>
                  <a:schemeClr val="dk1"/>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dirty="0">
                <a:solidFill>
                  <a:schemeClr val="dk1"/>
                </a:solidFill>
                <a:latin typeface="Times New Roman" panose="02020603050405020304" pitchFamily="18" charset="0"/>
                <a:cs typeface="Times New Roman" panose="02020603050405020304" pitchFamily="18" charset="0"/>
                <a:sym typeface="Symbol" panose="05050102010706020507" pitchFamily="18" charset="2"/>
              </a:rPr>
              <a:t>(1) </a:t>
            </a:r>
            <a:r>
              <a:rPr kumimoji="1" lang="zh-CN" altLang="en-US" sz="2400" dirty="0">
                <a:solidFill>
                  <a:schemeClr val="dk1"/>
                </a:solidFill>
                <a:latin typeface="Times New Roman" panose="02020603050405020304" pitchFamily="18" charset="0"/>
                <a:cs typeface="Times New Roman" panose="02020603050405020304" pitchFamily="18" charset="0"/>
                <a:sym typeface="Symbol" panose="05050102010706020507" pitchFamily="18" charset="2"/>
              </a:rPr>
              <a:t>输入</a:t>
            </a:r>
            <a:r>
              <a:rPr kumimoji="1" lang="en-US" altLang="zh-CN" sz="2400" i="1" dirty="0">
                <a:solidFill>
                  <a:schemeClr val="dk1"/>
                </a:solidFill>
                <a:latin typeface="Times New Roman" panose="02020603050405020304" pitchFamily="18" charset="0"/>
                <a:cs typeface="Times New Roman" panose="02020603050405020304" pitchFamily="18" charset="0"/>
                <a:sym typeface="Symbol" panose="05050102010706020507" pitchFamily="18" charset="2"/>
              </a:rPr>
              <a:t>e</a:t>
            </a:r>
            <a:r>
              <a:rPr kumimoji="1" lang="zh-CN" altLang="en-US" sz="2400" dirty="0">
                <a:solidFill>
                  <a:schemeClr val="dk1"/>
                </a:solidFill>
                <a:latin typeface="Times New Roman" panose="02020603050405020304" pitchFamily="18" charset="0"/>
                <a:cs typeface="Times New Roman" panose="02020603050405020304" pitchFamily="18" charset="0"/>
                <a:sym typeface="Symbol" panose="05050102010706020507" pitchFamily="18" charset="2"/>
              </a:rPr>
              <a:t>条弧，建立</a:t>
            </a:r>
            <a:r>
              <a:rPr kumimoji="1" lang="en-US" altLang="zh-CN" sz="2400" dirty="0" err="1">
                <a:solidFill>
                  <a:schemeClr val="dk1"/>
                </a:solidFill>
                <a:latin typeface="Times New Roman" panose="02020603050405020304" pitchFamily="18" charset="0"/>
                <a:cs typeface="Times New Roman" panose="02020603050405020304" pitchFamily="18" charset="0"/>
                <a:sym typeface="Symbol" panose="05050102010706020507" pitchFamily="18" charset="2"/>
              </a:rPr>
              <a:t>AOE</a:t>
            </a:r>
            <a:r>
              <a:rPr kumimoji="1" lang="en-US" altLang="zh-CN" sz="2400" dirty="0">
                <a:solidFill>
                  <a:schemeClr val="dk1"/>
                </a:solidFill>
                <a:latin typeface="Times New Roman" panose="02020603050405020304" pitchFamily="18" charset="0"/>
                <a:cs typeface="Times New Roman" panose="02020603050405020304" pitchFamily="18" charset="0"/>
                <a:sym typeface="Symbol" panose="05050102010706020507" pitchFamily="18" charset="2"/>
              </a:rPr>
              <a:t>-</a:t>
            </a:r>
            <a:r>
              <a:rPr kumimoji="1" lang="zh-CN" altLang="en-US" sz="2400" dirty="0">
                <a:solidFill>
                  <a:schemeClr val="dk1"/>
                </a:solidFill>
                <a:latin typeface="Times New Roman" panose="02020603050405020304" pitchFamily="18" charset="0"/>
                <a:cs typeface="Times New Roman" panose="02020603050405020304" pitchFamily="18" charset="0"/>
                <a:sym typeface="Symbol" panose="05050102010706020507" pitchFamily="18" charset="2"/>
              </a:rPr>
              <a:t>网。</a:t>
            </a:r>
            <a:endParaRPr kumimoji="1" lang="zh-CN" altLang="en-US" sz="2400" dirty="0">
              <a:solidFill>
                <a:schemeClr val="dk1"/>
              </a:solidFill>
              <a:latin typeface="Times New Roman" panose="02020603050405020304" pitchFamily="18" charset="0"/>
              <a:cs typeface="Times New Roman" panose="02020603050405020304" pitchFamily="18" charset="0"/>
              <a:sym typeface="Symbol" panose="05050102010706020507" pitchFamily="18" charset="2"/>
            </a:endParaRPr>
          </a:p>
          <a:p>
            <a:pPr>
              <a:lnSpc>
                <a:spcPct val="160000"/>
              </a:lnSpc>
            </a:pPr>
            <a:r>
              <a:rPr kumimoji="1" lang="zh-CN" altLang="en-US" sz="2400" dirty="0">
                <a:solidFill>
                  <a:schemeClr val="dk1"/>
                </a:solidFill>
                <a:latin typeface="Times New Roman" panose="02020603050405020304" pitchFamily="18" charset="0"/>
                <a:cs typeface="Times New Roman" panose="02020603050405020304" pitchFamily="18" charset="0"/>
              </a:rPr>
              <a:t>        </a:t>
            </a:r>
            <a:r>
              <a:rPr kumimoji="1" lang="en-US" altLang="zh-CN" sz="2400" dirty="0">
                <a:solidFill>
                  <a:schemeClr val="dk1"/>
                </a:solidFill>
                <a:latin typeface="Times New Roman" panose="02020603050405020304" pitchFamily="18" charset="0"/>
                <a:cs typeface="Times New Roman" panose="02020603050405020304" pitchFamily="18" charset="0"/>
              </a:rPr>
              <a:t>(2) </a:t>
            </a:r>
            <a:r>
              <a:rPr kumimoji="1" lang="zh-CN" altLang="en-US" sz="2400" dirty="0">
                <a:solidFill>
                  <a:schemeClr val="dk1"/>
                </a:solidFill>
                <a:latin typeface="Times New Roman" panose="02020603050405020304" pitchFamily="18" charset="0"/>
                <a:cs typeface="Times New Roman" panose="02020603050405020304" pitchFamily="18" charset="0"/>
              </a:rPr>
              <a:t>从源点</a:t>
            </a:r>
            <a:r>
              <a:rPr kumimoji="1" lang="en-US" altLang="zh-CN" sz="2400" dirty="0" err="1">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err="1">
                <a:solidFill>
                  <a:schemeClr val="dk1"/>
                </a:solidFill>
                <a:latin typeface="Times New Roman" panose="02020603050405020304" pitchFamily="18" charset="0"/>
                <a:cs typeface="Times New Roman" panose="02020603050405020304" pitchFamily="18" charset="0"/>
              </a:rPr>
              <a:t>0</a:t>
            </a:r>
            <a:r>
              <a:rPr kumimoji="1" lang="zh-CN" altLang="en-US" sz="2400" dirty="0">
                <a:solidFill>
                  <a:schemeClr val="dk1"/>
                </a:solidFill>
                <a:latin typeface="Times New Roman" panose="02020603050405020304" pitchFamily="18" charset="0"/>
                <a:cs typeface="Times New Roman" panose="02020603050405020304" pitchFamily="18" charset="0"/>
              </a:rPr>
              <a:t>出发，令</a:t>
            </a:r>
            <a:r>
              <a:rPr kumimoji="1" lang="en-US" altLang="zh-CN" sz="2400" i="1" dirty="0" err="1">
                <a:solidFill>
                  <a:schemeClr val="dk1"/>
                </a:solidFill>
                <a:latin typeface="Times New Roman" panose="02020603050405020304" pitchFamily="18" charset="0"/>
                <a:cs typeface="Times New Roman" panose="02020603050405020304" pitchFamily="18" charset="0"/>
              </a:rPr>
              <a:t>ee</a:t>
            </a:r>
            <a:r>
              <a:rPr kumimoji="1" lang="en-US" altLang="zh-CN" sz="2400" dirty="0">
                <a:solidFill>
                  <a:schemeClr val="dk1"/>
                </a:solidFill>
                <a:latin typeface="Times New Roman" panose="02020603050405020304" pitchFamily="18" charset="0"/>
                <a:cs typeface="Times New Roman" panose="02020603050405020304" pitchFamily="18" charset="0"/>
              </a:rPr>
              <a:t>[0] = 0, </a:t>
            </a:r>
            <a:r>
              <a:rPr kumimoji="1" lang="zh-CN" altLang="en-US" sz="2400" dirty="0">
                <a:solidFill>
                  <a:schemeClr val="dk1"/>
                </a:solidFill>
                <a:latin typeface="Times New Roman" panose="02020603050405020304" pitchFamily="18" charset="0"/>
                <a:cs typeface="Times New Roman" panose="02020603050405020304" pitchFamily="18" charset="0"/>
              </a:rPr>
              <a:t>按拓扑有序求各顶点的最早发生时间</a:t>
            </a:r>
            <a:r>
              <a:rPr kumimoji="1" lang="en-US" altLang="zh-CN" sz="2400" i="1" dirty="0" err="1">
                <a:solidFill>
                  <a:schemeClr val="dk1"/>
                </a:solidFill>
                <a:latin typeface="Times New Roman" panose="02020603050405020304" pitchFamily="18" charset="0"/>
                <a:cs typeface="Times New Roman" panose="02020603050405020304" pitchFamily="18" charset="0"/>
              </a:rPr>
              <a:t>ee</a:t>
            </a:r>
            <a:r>
              <a:rPr kumimoji="1" lang="en-US" altLang="zh-CN" sz="2400" dirty="0">
                <a:solidFill>
                  <a:schemeClr val="dk1"/>
                </a:solidFill>
                <a:latin typeface="Times New Roman" panose="02020603050405020304" pitchFamily="18" charset="0"/>
                <a:cs typeface="Times New Roman" panose="02020603050405020304" pitchFamily="18" charset="0"/>
              </a:rPr>
              <a:t>[</a:t>
            </a:r>
            <a:r>
              <a:rPr kumimoji="1" lang="en-US" altLang="zh-CN" sz="2400" i="1" dirty="0">
                <a:solidFill>
                  <a:schemeClr val="dk1"/>
                </a:solidFill>
                <a:latin typeface="Times New Roman" panose="02020603050405020304" pitchFamily="18" charset="0"/>
                <a:cs typeface="Times New Roman" panose="02020603050405020304" pitchFamily="18" charset="0"/>
              </a:rPr>
              <a:t>i</a:t>
            </a:r>
            <a:r>
              <a:rPr kumimoji="1" lang="en-US" altLang="zh-CN" sz="2400" dirty="0">
                <a:solidFill>
                  <a:schemeClr val="dk1"/>
                </a:solidFill>
                <a:latin typeface="Times New Roman" panose="02020603050405020304" pitchFamily="18" charset="0"/>
                <a:cs typeface="Times New Roman" panose="02020603050405020304" pitchFamily="18" charset="0"/>
              </a:rPr>
              <a:t>](1&lt;=</a:t>
            </a:r>
            <a:r>
              <a:rPr kumimoji="1" lang="en-US" altLang="zh-CN" sz="2400" i="1" dirty="0">
                <a:solidFill>
                  <a:schemeClr val="dk1"/>
                </a:solidFill>
                <a:latin typeface="Times New Roman" panose="02020603050405020304" pitchFamily="18" charset="0"/>
                <a:cs typeface="Times New Roman" panose="02020603050405020304" pitchFamily="18" charset="0"/>
              </a:rPr>
              <a:t>i</a:t>
            </a:r>
            <a:r>
              <a:rPr kumimoji="1" lang="en-US" altLang="zh-CN" sz="2400" dirty="0">
                <a:solidFill>
                  <a:schemeClr val="dk1"/>
                </a:solidFill>
                <a:latin typeface="Times New Roman" panose="02020603050405020304" pitchFamily="18" charset="0"/>
                <a:cs typeface="Times New Roman" panose="02020603050405020304" pitchFamily="18" charset="0"/>
              </a:rPr>
              <a:t>&lt;</a:t>
            </a:r>
            <a:r>
              <a:rPr kumimoji="1" lang="en-US" altLang="zh-CN" sz="2400" i="1" dirty="0">
                <a:solidFill>
                  <a:schemeClr val="dk1"/>
                </a:solidFill>
                <a:latin typeface="Times New Roman" panose="02020603050405020304" pitchFamily="18" charset="0"/>
                <a:cs typeface="Times New Roman" panose="02020603050405020304" pitchFamily="18" charset="0"/>
              </a:rPr>
              <a:t>n</a:t>
            </a:r>
            <a:r>
              <a:rPr kumimoji="1" lang="en-US" altLang="zh-CN" sz="2400" dirty="0">
                <a:solidFill>
                  <a:schemeClr val="dk1"/>
                </a:solidFill>
                <a:latin typeface="Times New Roman" panose="02020603050405020304" pitchFamily="18" charset="0"/>
                <a:cs typeface="Times New Roman" panose="02020603050405020304" pitchFamily="18" charset="0"/>
              </a:rPr>
              <a:t>)</a:t>
            </a:r>
            <a:r>
              <a:rPr kumimoji="1" lang="zh-CN" altLang="en-US" sz="2400" dirty="0">
                <a:solidFill>
                  <a:schemeClr val="dk1"/>
                </a:solidFill>
                <a:latin typeface="Times New Roman" panose="02020603050405020304" pitchFamily="18" charset="0"/>
                <a:cs typeface="Times New Roman" panose="02020603050405020304" pitchFamily="18" charset="0"/>
              </a:rPr>
              <a:t>，如果得到的拓扑序列中顶点个数小于网中顶点数</a:t>
            </a:r>
            <a:r>
              <a:rPr kumimoji="1" lang="en-US" altLang="zh-CN" sz="2400" i="1" dirty="0">
                <a:solidFill>
                  <a:schemeClr val="dk1"/>
                </a:solidFill>
                <a:latin typeface="Times New Roman" panose="02020603050405020304" pitchFamily="18" charset="0"/>
                <a:cs typeface="Times New Roman" panose="02020603050405020304" pitchFamily="18" charset="0"/>
              </a:rPr>
              <a:t>n</a:t>
            </a:r>
            <a:r>
              <a:rPr kumimoji="1" lang="zh-CN" altLang="en-US" sz="2400" dirty="0">
                <a:solidFill>
                  <a:schemeClr val="dk1"/>
                </a:solidFill>
                <a:latin typeface="Times New Roman" panose="02020603050405020304" pitchFamily="18" charset="0"/>
                <a:cs typeface="Times New Roman" panose="02020603050405020304" pitchFamily="18" charset="0"/>
              </a:rPr>
              <a:t>，说明网中存在环，不能求关键路径，算法终止；否则执行步骤（</a:t>
            </a:r>
            <a:r>
              <a:rPr kumimoji="1" lang="en-US" altLang="zh-CN" sz="2400" dirty="0">
                <a:solidFill>
                  <a:schemeClr val="dk1"/>
                </a:solidFill>
                <a:latin typeface="Times New Roman" panose="02020603050405020304" pitchFamily="18" charset="0"/>
                <a:cs typeface="Times New Roman" panose="02020603050405020304" pitchFamily="18" charset="0"/>
              </a:rPr>
              <a:t>3</a:t>
            </a:r>
            <a:r>
              <a:rPr kumimoji="1" lang="zh-CN" altLang="en-US" sz="2400" dirty="0">
                <a:solidFill>
                  <a:schemeClr val="dk1"/>
                </a:solidFill>
                <a:latin typeface="Times New Roman" panose="02020603050405020304" pitchFamily="18" charset="0"/>
                <a:cs typeface="Times New Roman" panose="02020603050405020304" pitchFamily="18" charset="0"/>
              </a:rPr>
              <a:t>）。</a:t>
            </a:r>
            <a:endParaRPr kumimoji="1" lang="zh-CN" altLang="en-US" sz="2400" dirty="0">
              <a:solidFill>
                <a:schemeClr val="dk1"/>
              </a:solidFill>
              <a:latin typeface="Times New Roman" panose="02020603050405020304" pitchFamily="18" charset="0"/>
              <a:cs typeface="Times New Roman" panose="02020603050405020304" pitchFamily="18" charset="0"/>
            </a:endParaRPr>
          </a:p>
          <a:p>
            <a:pPr>
              <a:lnSpc>
                <a:spcPct val="160000"/>
              </a:lnSpc>
            </a:pPr>
            <a:r>
              <a:rPr kumimoji="1" lang="zh-CN" altLang="en-US" sz="2400" dirty="0">
                <a:solidFill>
                  <a:schemeClr val="dk1"/>
                </a:solidFill>
                <a:latin typeface="Times New Roman" panose="02020603050405020304" pitchFamily="18" charset="0"/>
                <a:cs typeface="Times New Roman" panose="02020603050405020304" pitchFamily="18" charset="0"/>
              </a:rPr>
              <a:t>        </a:t>
            </a:r>
            <a:r>
              <a:rPr kumimoji="1" lang="en-US" altLang="zh-CN" sz="2400" dirty="0">
                <a:solidFill>
                  <a:schemeClr val="dk1"/>
                </a:solidFill>
                <a:latin typeface="Times New Roman" panose="02020603050405020304" pitchFamily="18" charset="0"/>
                <a:cs typeface="Times New Roman" panose="02020603050405020304" pitchFamily="18" charset="0"/>
              </a:rPr>
              <a:t>(3) </a:t>
            </a:r>
            <a:r>
              <a:rPr kumimoji="1" lang="zh-CN" altLang="en-US" sz="2400" dirty="0">
                <a:solidFill>
                  <a:schemeClr val="dk1"/>
                </a:solidFill>
                <a:latin typeface="Times New Roman" panose="02020603050405020304" pitchFamily="18" charset="0"/>
                <a:cs typeface="Times New Roman" panose="02020603050405020304" pitchFamily="18" charset="0"/>
              </a:rPr>
              <a:t>从汇点</a:t>
            </a: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i="1" baseline="-25000" dirty="0">
                <a:solidFill>
                  <a:schemeClr val="dk1"/>
                </a:solidFill>
                <a:latin typeface="Times New Roman" panose="02020603050405020304" pitchFamily="18" charset="0"/>
                <a:cs typeface="Times New Roman" panose="02020603050405020304" pitchFamily="18" charset="0"/>
              </a:rPr>
              <a:t>n-1</a:t>
            </a:r>
            <a:r>
              <a:rPr kumimoji="1" lang="zh-CN" altLang="en-US" sz="2400" dirty="0">
                <a:solidFill>
                  <a:schemeClr val="dk1"/>
                </a:solidFill>
                <a:latin typeface="Times New Roman" panose="02020603050405020304" pitchFamily="18" charset="0"/>
                <a:cs typeface="Times New Roman" panose="02020603050405020304" pitchFamily="18" charset="0"/>
              </a:rPr>
              <a:t>出发，令</a:t>
            </a:r>
            <a:r>
              <a:rPr kumimoji="1" lang="en-US" altLang="zh-CN" sz="2400" i="1" dirty="0">
                <a:solidFill>
                  <a:schemeClr val="dk1"/>
                </a:solidFill>
                <a:latin typeface="Times New Roman" panose="02020603050405020304" pitchFamily="18" charset="0"/>
                <a:cs typeface="Times New Roman" panose="02020603050405020304" pitchFamily="18" charset="0"/>
              </a:rPr>
              <a:t>le</a:t>
            </a:r>
            <a:r>
              <a:rPr kumimoji="1" lang="en-US" altLang="zh-CN" sz="2400" dirty="0">
                <a:solidFill>
                  <a:schemeClr val="dk1"/>
                </a:solidFill>
                <a:latin typeface="Times New Roman" panose="02020603050405020304" pitchFamily="18" charset="0"/>
                <a:cs typeface="Times New Roman" panose="02020603050405020304" pitchFamily="18" charset="0"/>
              </a:rPr>
              <a:t>[</a:t>
            </a:r>
            <a:r>
              <a:rPr kumimoji="1" lang="en-US" altLang="zh-CN" sz="2400" i="1" dirty="0">
                <a:solidFill>
                  <a:schemeClr val="dk1"/>
                </a:solidFill>
                <a:latin typeface="Times New Roman" panose="02020603050405020304" pitchFamily="18" charset="0"/>
                <a:cs typeface="Times New Roman" panose="02020603050405020304" pitchFamily="18" charset="0"/>
              </a:rPr>
              <a:t>n</a:t>
            </a:r>
            <a:r>
              <a:rPr kumimoji="1" lang="en-US" altLang="zh-CN" sz="2400" dirty="0">
                <a:solidFill>
                  <a:schemeClr val="dk1"/>
                </a:solidFill>
                <a:latin typeface="Times New Roman" panose="02020603050405020304" pitchFamily="18" charset="0"/>
                <a:cs typeface="Times New Roman" panose="02020603050405020304" pitchFamily="18" charset="0"/>
              </a:rPr>
              <a:t>-1] = </a:t>
            </a:r>
            <a:r>
              <a:rPr kumimoji="1" lang="en-US" altLang="zh-CN" sz="2400" i="1" dirty="0" err="1">
                <a:solidFill>
                  <a:schemeClr val="dk1"/>
                </a:solidFill>
                <a:latin typeface="Times New Roman" panose="02020603050405020304" pitchFamily="18" charset="0"/>
                <a:cs typeface="Times New Roman" panose="02020603050405020304" pitchFamily="18" charset="0"/>
              </a:rPr>
              <a:t>ee</a:t>
            </a:r>
            <a:r>
              <a:rPr kumimoji="1" lang="en-US" altLang="zh-CN" sz="2400" dirty="0">
                <a:solidFill>
                  <a:schemeClr val="dk1"/>
                </a:solidFill>
                <a:latin typeface="Times New Roman" panose="02020603050405020304" pitchFamily="18" charset="0"/>
                <a:cs typeface="Times New Roman" panose="02020603050405020304" pitchFamily="18" charset="0"/>
              </a:rPr>
              <a:t>[</a:t>
            </a:r>
            <a:r>
              <a:rPr kumimoji="1" lang="en-US" altLang="zh-CN" sz="2400" i="1" dirty="0">
                <a:solidFill>
                  <a:schemeClr val="dk1"/>
                </a:solidFill>
                <a:latin typeface="Times New Roman" panose="02020603050405020304" pitchFamily="18" charset="0"/>
                <a:cs typeface="Times New Roman" panose="02020603050405020304" pitchFamily="18" charset="0"/>
              </a:rPr>
              <a:t>n</a:t>
            </a:r>
            <a:r>
              <a:rPr kumimoji="1" lang="en-US" altLang="zh-CN" sz="2400" dirty="0">
                <a:solidFill>
                  <a:schemeClr val="dk1"/>
                </a:solidFill>
                <a:latin typeface="Times New Roman" panose="02020603050405020304" pitchFamily="18" charset="0"/>
                <a:cs typeface="Times New Roman" panose="02020603050405020304" pitchFamily="18" charset="0"/>
              </a:rPr>
              <a:t>-1]; </a:t>
            </a:r>
            <a:r>
              <a:rPr kumimoji="1" lang="zh-CN" altLang="en-US" sz="2400" dirty="0">
                <a:solidFill>
                  <a:schemeClr val="dk1"/>
                </a:solidFill>
                <a:latin typeface="Times New Roman" panose="02020603050405020304" pitchFamily="18" charset="0"/>
                <a:cs typeface="Times New Roman" panose="02020603050405020304" pitchFamily="18" charset="0"/>
              </a:rPr>
              <a:t>按逆拓扑有序求其余各顶点的最迟发生时间</a:t>
            </a:r>
            <a:r>
              <a:rPr kumimoji="1" lang="en-US" altLang="zh-CN" sz="2400" i="1" dirty="0">
                <a:solidFill>
                  <a:schemeClr val="dk1"/>
                </a:solidFill>
                <a:latin typeface="Times New Roman" panose="02020603050405020304" pitchFamily="18" charset="0"/>
                <a:cs typeface="Times New Roman" panose="02020603050405020304" pitchFamily="18" charset="0"/>
              </a:rPr>
              <a:t>le</a:t>
            </a:r>
            <a:r>
              <a:rPr kumimoji="1" lang="en-US" altLang="zh-CN" sz="2400" dirty="0">
                <a:solidFill>
                  <a:schemeClr val="dk1"/>
                </a:solidFill>
                <a:latin typeface="Times New Roman" panose="02020603050405020304" pitchFamily="18" charset="0"/>
                <a:cs typeface="Times New Roman" panose="02020603050405020304" pitchFamily="18" charset="0"/>
              </a:rPr>
              <a:t>[</a:t>
            </a:r>
            <a:r>
              <a:rPr kumimoji="1" lang="en-US" altLang="zh-CN" sz="2400" i="1" dirty="0">
                <a:solidFill>
                  <a:schemeClr val="dk1"/>
                </a:solidFill>
                <a:latin typeface="Times New Roman" panose="02020603050405020304" pitchFamily="18" charset="0"/>
                <a:cs typeface="Times New Roman" panose="02020603050405020304" pitchFamily="18" charset="0"/>
              </a:rPr>
              <a:t>i</a:t>
            </a:r>
            <a:r>
              <a:rPr kumimoji="1" lang="en-US" altLang="zh-CN" sz="2400" dirty="0">
                <a:solidFill>
                  <a:schemeClr val="dk1"/>
                </a:solidFill>
                <a:latin typeface="Times New Roman" panose="02020603050405020304" pitchFamily="18" charset="0"/>
                <a:cs typeface="Times New Roman" panose="02020603050405020304" pitchFamily="18" charset="0"/>
              </a:rPr>
              <a:t>](</a:t>
            </a:r>
            <a:r>
              <a:rPr kumimoji="1" lang="en-US" altLang="zh-CN" sz="2400" i="1" dirty="0">
                <a:solidFill>
                  <a:schemeClr val="dk1"/>
                </a:solidFill>
                <a:latin typeface="Times New Roman" panose="02020603050405020304" pitchFamily="18" charset="0"/>
                <a:cs typeface="Times New Roman" panose="02020603050405020304" pitchFamily="18" charset="0"/>
              </a:rPr>
              <a:t>n</a:t>
            </a:r>
            <a:r>
              <a:rPr kumimoji="1" lang="en-US" altLang="zh-CN" sz="2400" dirty="0">
                <a:solidFill>
                  <a:schemeClr val="dk1"/>
                </a:solidFill>
                <a:latin typeface="Times New Roman" panose="02020603050405020304" pitchFamily="18" charset="0"/>
                <a:cs typeface="Times New Roman" panose="02020603050405020304" pitchFamily="18" charset="0"/>
              </a:rPr>
              <a:t>-2&gt;=</a:t>
            </a:r>
            <a:r>
              <a:rPr kumimoji="1" lang="en-US" altLang="zh-CN" sz="2400" i="1" dirty="0">
                <a:solidFill>
                  <a:schemeClr val="dk1"/>
                </a:solidFill>
                <a:latin typeface="Times New Roman" panose="02020603050405020304" pitchFamily="18" charset="0"/>
                <a:cs typeface="Times New Roman" panose="02020603050405020304" pitchFamily="18" charset="0"/>
              </a:rPr>
              <a:t>i</a:t>
            </a:r>
            <a:r>
              <a:rPr kumimoji="1" lang="en-US" altLang="zh-CN" sz="2400" dirty="0">
                <a:solidFill>
                  <a:schemeClr val="dk1"/>
                </a:solidFill>
                <a:latin typeface="Times New Roman" panose="02020603050405020304" pitchFamily="18" charset="0"/>
                <a:cs typeface="Times New Roman" panose="02020603050405020304" pitchFamily="18" charset="0"/>
              </a:rPr>
              <a:t>&gt;=2);</a:t>
            </a:r>
            <a:endParaRPr kumimoji="1" lang="en-US" altLang="zh-CN" sz="2400" dirty="0">
              <a:solidFill>
                <a:schemeClr val="dk1"/>
              </a:solidFill>
              <a:latin typeface="Times New Roman" panose="02020603050405020304" pitchFamily="18" charset="0"/>
              <a:cs typeface="Times New Roman" panose="02020603050405020304" pitchFamily="18" charset="0"/>
            </a:endParaRPr>
          </a:p>
          <a:p>
            <a:pPr>
              <a:lnSpc>
                <a:spcPct val="160000"/>
              </a:lnSpc>
            </a:pPr>
            <a:r>
              <a:rPr kumimoji="1" lang="en-US" altLang="zh-CN" sz="2400" dirty="0">
                <a:solidFill>
                  <a:schemeClr val="dk1"/>
                </a:solidFill>
                <a:latin typeface="Times New Roman" panose="02020603050405020304" pitchFamily="18" charset="0"/>
                <a:cs typeface="Times New Roman" panose="02020603050405020304" pitchFamily="18" charset="0"/>
              </a:rPr>
              <a:t>        (4) </a:t>
            </a:r>
            <a:r>
              <a:rPr kumimoji="1" lang="zh-CN" altLang="en-US" sz="2400" dirty="0">
                <a:solidFill>
                  <a:schemeClr val="dk1"/>
                </a:solidFill>
                <a:latin typeface="Times New Roman" panose="02020603050405020304" pitchFamily="18" charset="0"/>
                <a:cs typeface="Times New Roman" panose="02020603050405020304" pitchFamily="18" charset="0"/>
              </a:rPr>
              <a:t>根据个各顶点的</a:t>
            </a:r>
            <a:r>
              <a:rPr kumimoji="1" lang="en-US" altLang="zh-CN" sz="2400" i="1" dirty="0" err="1">
                <a:solidFill>
                  <a:schemeClr val="dk1"/>
                </a:solidFill>
                <a:latin typeface="Times New Roman" panose="02020603050405020304" pitchFamily="18" charset="0"/>
                <a:cs typeface="Times New Roman" panose="02020603050405020304" pitchFamily="18" charset="0"/>
              </a:rPr>
              <a:t>ee</a:t>
            </a:r>
            <a:r>
              <a:rPr kumimoji="1" lang="zh-CN" altLang="en-US" sz="2400" dirty="0">
                <a:solidFill>
                  <a:schemeClr val="dk1"/>
                </a:solidFill>
                <a:latin typeface="Times New Roman" panose="02020603050405020304" pitchFamily="18" charset="0"/>
                <a:cs typeface="Times New Roman" panose="02020603050405020304" pitchFamily="18" charset="0"/>
              </a:rPr>
              <a:t>和</a:t>
            </a:r>
            <a:r>
              <a:rPr kumimoji="1" lang="en-US" altLang="zh-CN" sz="2400" i="1" dirty="0">
                <a:solidFill>
                  <a:schemeClr val="dk1"/>
                </a:solidFill>
                <a:latin typeface="Times New Roman" panose="02020603050405020304" pitchFamily="18" charset="0"/>
                <a:cs typeface="Times New Roman" panose="02020603050405020304" pitchFamily="18" charset="0"/>
              </a:rPr>
              <a:t>le</a:t>
            </a:r>
            <a:r>
              <a:rPr kumimoji="1" lang="zh-CN" altLang="en-US" sz="2400" dirty="0">
                <a:solidFill>
                  <a:schemeClr val="dk1"/>
                </a:solidFill>
                <a:latin typeface="Times New Roman" panose="02020603050405020304" pitchFamily="18" charset="0"/>
                <a:cs typeface="Times New Roman" panose="02020603050405020304" pitchFamily="18" charset="0"/>
              </a:rPr>
              <a:t>值，求每条弧</a:t>
            </a:r>
            <a:r>
              <a:rPr kumimoji="1" lang="en-US" altLang="zh-CN" sz="2400" i="1" dirty="0">
                <a:solidFill>
                  <a:schemeClr val="dk1"/>
                </a:solidFill>
                <a:latin typeface="Times New Roman" panose="02020603050405020304" pitchFamily="18" charset="0"/>
                <a:cs typeface="Times New Roman" panose="02020603050405020304" pitchFamily="18" charset="0"/>
              </a:rPr>
              <a:t>s</a:t>
            </a:r>
            <a:r>
              <a:rPr kumimoji="1" lang="zh-CN" altLang="en-US" sz="2400" dirty="0">
                <a:solidFill>
                  <a:schemeClr val="dk1"/>
                </a:solidFill>
                <a:latin typeface="Times New Roman" panose="02020603050405020304" pitchFamily="18" charset="0"/>
                <a:cs typeface="Times New Roman" panose="02020603050405020304" pitchFamily="18" charset="0"/>
              </a:rPr>
              <a:t>的</a:t>
            </a:r>
            <a:r>
              <a:rPr kumimoji="1" lang="en-US" altLang="zh-CN" sz="2400" i="1" dirty="0">
                <a:solidFill>
                  <a:schemeClr val="dk1"/>
                </a:solidFill>
                <a:latin typeface="Times New Roman" panose="02020603050405020304" pitchFamily="18" charset="0"/>
                <a:cs typeface="Times New Roman" panose="02020603050405020304" pitchFamily="18" charset="0"/>
              </a:rPr>
              <a:t>e</a:t>
            </a:r>
            <a:r>
              <a:rPr kumimoji="1" lang="en-US" altLang="zh-CN" sz="2400" dirty="0">
                <a:solidFill>
                  <a:schemeClr val="dk1"/>
                </a:solidFill>
                <a:latin typeface="Times New Roman" panose="02020603050405020304" pitchFamily="18" charset="0"/>
                <a:cs typeface="Times New Roman" panose="02020603050405020304" pitchFamily="18" charset="0"/>
              </a:rPr>
              <a:t>(</a:t>
            </a:r>
            <a:r>
              <a:rPr kumimoji="1" lang="en-US" altLang="zh-CN" sz="2400" i="1" dirty="0">
                <a:solidFill>
                  <a:schemeClr val="dk1"/>
                </a:solidFill>
                <a:latin typeface="Times New Roman" panose="02020603050405020304" pitchFamily="18" charset="0"/>
                <a:cs typeface="Times New Roman" panose="02020603050405020304" pitchFamily="18" charset="0"/>
              </a:rPr>
              <a:t>s</a:t>
            </a:r>
            <a:r>
              <a:rPr kumimoji="1" lang="en-US" altLang="zh-CN" sz="2400" dirty="0">
                <a:solidFill>
                  <a:schemeClr val="dk1"/>
                </a:solidFill>
                <a:latin typeface="Times New Roman" panose="02020603050405020304" pitchFamily="18" charset="0"/>
                <a:cs typeface="Times New Roman" panose="02020603050405020304" pitchFamily="18" charset="0"/>
              </a:rPr>
              <a:t>)</a:t>
            </a:r>
            <a:r>
              <a:rPr kumimoji="1" lang="zh-CN" altLang="en-US" sz="2400" dirty="0">
                <a:solidFill>
                  <a:schemeClr val="dk1"/>
                </a:solidFill>
                <a:latin typeface="Times New Roman" panose="02020603050405020304" pitchFamily="18" charset="0"/>
                <a:cs typeface="Times New Roman" panose="02020603050405020304" pitchFamily="18" charset="0"/>
              </a:rPr>
              <a:t>和</a:t>
            </a:r>
            <a:r>
              <a:rPr kumimoji="1" lang="en-US" altLang="zh-CN" sz="2400" i="1" dirty="0">
                <a:solidFill>
                  <a:schemeClr val="dk1"/>
                </a:solidFill>
                <a:latin typeface="Times New Roman" panose="02020603050405020304" pitchFamily="18" charset="0"/>
                <a:cs typeface="Times New Roman" panose="02020603050405020304" pitchFamily="18" charset="0"/>
              </a:rPr>
              <a:t>l</a:t>
            </a:r>
            <a:r>
              <a:rPr kumimoji="1" lang="en-US" altLang="zh-CN" sz="2400" dirty="0">
                <a:solidFill>
                  <a:schemeClr val="dk1"/>
                </a:solidFill>
                <a:latin typeface="Times New Roman" panose="02020603050405020304" pitchFamily="18" charset="0"/>
                <a:cs typeface="Times New Roman" panose="02020603050405020304" pitchFamily="18" charset="0"/>
              </a:rPr>
              <a:t>(</a:t>
            </a:r>
            <a:r>
              <a:rPr kumimoji="1" lang="en-US" altLang="zh-CN" sz="2400" i="1" dirty="0">
                <a:solidFill>
                  <a:schemeClr val="dk1"/>
                </a:solidFill>
                <a:latin typeface="Times New Roman" panose="02020603050405020304" pitchFamily="18" charset="0"/>
                <a:cs typeface="Times New Roman" panose="02020603050405020304" pitchFamily="18" charset="0"/>
              </a:rPr>
              <a:t>s</a:t>
            </a:r>
            <a:r>
              <a:rPr kumimoji="1" lang="en-US" altLang="zh-CN" sz="2400" dirty="0">
                <a:solidFill>
                  <a:schemeClr val="dk1"/>
                </a:solidFill>
                <a:latin typeface="Times New Roman" panose="02020603050405020304" pitchFamily="18" charset="0"/>
                <a:cs typeface="Times New Roman" panose="02020603050405020304" pitchFamily="18" charset="0"/>
              </a:rPr>
              <a:t>)</a:t>
            </a:r>
            <a:r>
              <a:rPr kumimoji="1" lang="zh-CN" altLang="en-US" sz="2400" dirty="0">
                <a:solidFill>
                  <a:schemeClr val="dk1"/>
                </a:solidFill>
                <a:latin typeface="Times New Roman" panose="02020603050405020304" pitchFamily="18" charset="0"/>
                <a:cs typeface="Times New Roman" panose="02020603050405020304" pitchFamily="18" charset="0"/>
              </a:rPr>
              <a:t>。若某条弧满足</a:t>
            </a:r>
            <a:r>
              <a:rPr kumimoji="1" lang="en-US" altLang="zh-CN" sz="2400" i="1" dirty="0">
                <a:solidFill>
                  <a:schemeClr val="dk1"/>
                </a:solidFill>
                <a:latin typeface="Times New Roman" panose="02020603050405020304" pitchFamily="18" charset="0"/>
                <a:cs typeface="Times New Roman" panose="02020603050405020304" pitchFamily="18" charset="0"/>
              </a:rPr>
              <a:t>e</a:t>
            </a:r>
            <a:r>
              <a:rPr kumimoji="1" lang="en-US" altLang="zh-CN" sz="2400" dirty="0">
                <a:solidFill>
                  <a:schemeClr val="dk1"/>
                </a:solidFill>
                <a:latin typeface="Times New Roman" panose="02020603050405020304" pitchFamily="18" charset="0"/>
                <a:cs typeface="Times New Roman" panose="02020603050405020304" pitchFamily="18" charset="0"/>
              </a:rPr>
              <a:t>(</a:t>
            </a:r>
            <a:r>
              <a:rPr kumimoji="1" lang="en-US" altLang="zh-CN" sz="2400" i="1" dirty="0">
                <a:solidFill>
                  <a:schemeClr val="dk1"/>
                </a:solidFill>
                <a:latin typeface="Times New Roman" panose="02020603050405020304" pitchFamily="18" charset="0"/>
                <a:cs typeface="Times New Roman" panose="02020603050405020304" pitchFamily="18" charset="0"/>
              </a:rPr>
              <a:t>s</a:t>
            </a:r>
            <a:r>
              <a:rPr kumimoji="1" lang="en-US" altLang="zh-CN" sz="2400" dirty="0">
                <a:solidFill>
                  <a:schemeClr val="dk1"/>
                </a:solidFill>
                <a:latin typeface="Times New Roman" panose="02020603050405020304" pitchFamily="18" charset="0"/>
                <a:cs typeface="Times New Roman" panose="02020603050405020304" pitchFamily="18" charset="0"/>
              </a:rPr>
              <a:t>) == </a:t>
            </a:r>
            <a:r>
              <a:rPr kumimoji="1" lang="en-US" altLang="zh-CN" sz="2400" i="1" dirty="0">
                <a:solidFill>
                  <a:schemeClr val="dk1"/>
                </a:solidFill>
                <a:latin typeface="Times New Roman" panose="02020603050405020304" pitchFamily="18" charset="0"/>
                <a:cs typeface="Times New Roman" panose="02020603050405020304" pitchFamily="18" charset="0"/>
              </a:rPr>
              <a:t>l</a:t>
            </a:r>
            <a:r>
              <a:rPr kumimoji="1" lang="en-US" altLang="zh-CN" sz="2400" dirty="0">
                <a:solidFill>
                  <a:schemeClr val="dk1"/>
                </a:solidFill>
                <a:latin typeface="Times New Roman" panose="02020603050405020304" pitchFamily="18" charset="0"/>
                <a:cs typeface="Times New Roman" panose="02020603050405020304" pitchFamily="18" charset="0"/>
              </a:rPr>
              <a:t>(</a:t>
            </a:r>
            <a:r>
              <a:rPr kumimoji="1" lang="en-US" altLang="zh-CN" sz="2400" i="1" dirty="0">
                <a:solidFill>
                  <a:schemeClr val="dk1"/>
                </a:solidFill>
                <a:latin typeface="Times New Roman" panose="02020603050405020304" pitchFamily="18" charset="0"/>
                <a:cs typeface="Times New Roman" panose="02020603050405020304" pitchFamily="18" charset="0"/>
              </a:rPr>
              <a:t>s</a:t>
            </a:r>
            <a:r>
              <a:rPr kumimoji="1" lang="en-US" altLang="zh-CN" sz="2400" dirty="0">
                <a:solidFill>
                  <a:schemeClr val="dk1"/>
                </a:solidFill>
                <a:latin typeface="Times New Roman" panose="02020603050405020304" pitchFamily="18" charset="0"/>
                <a:cs typeface="Times New Roman" panose="02020603050405020304" pitchFamily="18" charset="0"/>
              </a:rPr>
              <a:t>)</a:t>
            </a:r>
            <a:r>
              <a:rPr kumimoji="1" lang="zh-CN" altLang="en-US" sz="2400" dirty="0">
                <a:solidFill>
                  <a:schemeClr val="dk1"/>
                </a:solidFill>
                <a:latin typeface="Times New Roman" panose="02020603050405020304" pitchFamily="18" charset="0"/>
                <a:cs typeface="Times New Roman" panose="02020603050405020304" pitchFamily="18" charset="0"/>
              </a:rPr>
              <a:t>，则</a:t>
            </a:r>
            <a:r>
              <a:rPr kumimoji="1" lang="en-US" altLang="zh-CN" sz="2400" i="1" dirty="0">
                <a:solidFill>
                  <a:schemeClr val="dk1"/>
                </a:solidFill>
                <a:latin typeface="Times New Roman" panose="02020603050405020304" pitchFamily="18" charset="0"/>
                <a:cs typeface="Times New Roman" panose="02020603050405020304" pitchFamily="18" charset="0"/>
              </a:rPr>
              <a:t>s</a:t>
            </a:r>
            <a:r>
              <a:rPr kumimoji="1" lang="zh-CN" altLang="en-US" sz="2400" dirty="0">
                <a:solidFill>
                  <a:schemeClr val="dk1"/>
                </a:solidFill>
                <a:latin typeface="Times New Roman" panose="02020603050405020304" pitchFamily="18" charset="0"/>
                <a:cs typeface="Times New Roman" panose="02020603050405020304" pitchFamily="18" charset="0"/>
              </a:rPr>
              <a:t>为关键活动。       </a:t>
            </a:r>
            <a:endParaRPr kumimoji="1" lang="zh-CN" altLang="en-US" sz="24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7" name="Rectangle 5"/>
          <p:cNvSpPr>
            <a:spLocks noChangeArrowheads="1"/>
          </p:cNvSpPr>
          <p:nvPr/>
        </p:nvSpPr>
        <p:spPr bwMode="auto">
          <a:xfrm>
            <a:off x="810895" y="705485"/>
            <a:ext cx="10802620"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nSpc>
                <a:spcPct val="150000"/>
              </a:lnSpc>
            </a:pPr>
            <a:r>
              <a:rPr kumimoji="1" lang="zh-CN" altLang="en-US" sz="2400" dirty="0">
                <a:solidFill>
                  <a:srgbClr val="000000"/>
                </a:solidFill>
                <a:latin typeface="Times New Roman" panose="02020603050405020304" pitchFamily="18" charset="0"/>
                <a:cs typeface="Times New Roman" panose="02020603050405020304" pitchFamily="18" charset="0"/>
              </a:rPr>
              <a:t>        由于求关键路径需要拓扑序列和逆拓扑序列，因此需要利用拓扑排序的方法。对拓扑排序稍加修改即可求得各顶点的</a:t>
            </a:r>
            <a:r>
              <a:rPr kumimoji="1" lang="en-US" altLang="zh-CN" sz="2400" i="1" dirty="0" err="1">
                <a:solidFill>
                  <a:srgbClr val="000000"/>
                </a:solidFill>
                <a:latin typeface="Times New Roman" panose="02020603050405020304" pitchFamily="18" charset="0"/>
                <a:cs typeface="Times New Roman" panose="02020603050405020304" pitchFamily="18" charset="0"/>
              </a:rPr>
              <a:t>ee</a:t>
            </a:r>
            <a:r>
              <a:rPr kumimoji="1" lang="zh-CN" altLang="en-US" sz="2400" dirty="0">
                <a:solidFill>
                  <a:srgbClr val="000000"/>
                </a:solidFill>
                <a:latin typeface="Times New Roman" panose="02020603050405020304" pitchFamily="18" charset="0"/>
                <a:cs typeface="Times New Roman" panose="02020603050405020304" pitchFamily="18" charset="0"/>
              </a:rPr>
              <a:t>和</a:t>
            </a:r>
            <a:r>
              <a:rPr kumimoji="1" lang="en-US" altLang="zh-CN" sz="2400" i="1" dirty="0">
                <a:solidFill>
                  <a:srgbClr val="000000"/>
                </a:solidFill>
                <a:latin typeface="Times New Roman" panose="02020603050405020304" pitchFamily="18" charset="0"/>
                <a:cs typeface="Times New Roman" panose="02020603050405020304" pitchFamily="18" charset="0"/>
              </a:rPr>
              <a:t>le</a:t>
            </a:r>
            <a:r>
              <a:rPr kumimoji="1" lang="zh-CN" altLang="en-US" sz="2400" dirty="0">
                <a:solidFill>
                  <a:srgbClr val="000000"/>
                </a:solidFill>
                <a:latin typeface="Times New Roman" panose="02020603050405020304" pitchFamily="18" charset="0"/>
                <a:cs typeface="Times New Roman" panose="02020603050405020304" pitchFamily="18" charset="0"/>
              </a:rPr>
              <a:t>值。</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kumimoji="1" lang="zh-CN" altLang="en-US" sz="2400" dirty="0">
                <a:solidFill>
                  <a:srgbClr val="000000"/>
                </a:solidFill>
                <a:latin typeface="Times New Roman" panose="02020603050405020304" pitchFamily="18" charset="0"/>
                <a:cs typeface="Times New Roman" panose="02020603050405020304" pitchFamily="18" charset="0"/>
              </a:rPr>
              <a:t>        修改方法如下：</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0000"/>
                </a:solidFill>
                <a:latin typeface="Times New Roman" panose="02020603050405020304" pitchFamily="18" charset="0"/>
                <a:cs typeface="Times New Roman" panose="02020603050405020304" pitchFamily="18" charset="0"/>
              </a:rPr>
              <a:t>(1) </a:t>
            </a:r>
            <a:r>
              <a:rPr kumimoji="1" lang="zh-CN" altLang="en-US" sz="2400" dirty="0">
                <a:solidFill>
                  <a:srgbClr val="000000"/>
                </a:solidFill>
                <a:latin typeface="Times New Roman" panose="02020603050405020304" pitchFamily="18" charset="0"/>
                <a:cs typeface="Times New Roman" panose="02020603050405020304" pitchFamily="18" charset="0"/>
              </a:rPr>
              <a:t>对</a:t>
            </a:r>
            <a:r>
              <a:rPr kumimoji="1" lang="en-US" altLang="zh-CN" sz="2400" i="1" dirty="0" err="1">
                <a:solidFill>
                  <a:srgbClr val="000000"/>
                </a:solidFill>
                <a:latin typeface="Times New Roman" panose="02020603050405020304" pitchFamily="18" charset="0"/>
                <a:cs typeface="Times New Roman" panose="02020603050405020304" pitchFamily="18" charset="0"/>
              </a:rPr>
              <a:t>ee</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设初值</a:t>
            </a:r>
            <a:r>
              <a:rPr kumimoji="1" lang="en-US" altLang="zh-CN" sz="2400" dirty="0">
                <a:solidFill>
                  <a:srgbClr val="000000"/>
                </a:solidFill>
                <a:latin typeface="Times New Roman" panose="02020603050405020304" pitchFamily="18" charset="0"/>
                <a:cs typeface="Times New Roman" panose="02020603050405020304" pitchFamily="18" charset="0"/>
              </a:rPr>
              <a:t>0</a:t>
            </a:r>
            <a:r>
              <a:rPr kumimoji="1" lang="zh-CN" altLang="en-US" sz="2400" dirty="0">
                <a:solidFill>
                  <a:srgbClr val="000000"/>
                </a:solidFill>
                <a:latin typeface="Times New Roman" panose="02020603050405020304" pitchFamily="18" charset="0"/>
                <a:cs typeface="Times New Roman" panose="02020603050405020304" pitchFamily="18" charset="0"/>
              </a:rPr>
              <a:t>。</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0000"/>
                </a:solidFill>
                <a:latin typeface="Times New Roman" panose="02020603050405020304" pitchFamily="18" charset="0"/>
                <a:cs typeface="Times New Roman" panose="02020603050405020304" pitchFamily="18" charset="0"/>
              </a:rPr>
              <a:t>(2) </a:t>
            </a:r>
            <a:r>
              <a:rPr kumimoji="1" lang="zh-CN" altLang="en-US" sz="2400" dirty="0">
                <a:solidFill>
                  <a:srgbClr val="000000"/>
                </a:solidFill>
                <a:latin typeface="Times New Roman" panose="02020603050405020304" pitchFamily="18" charset="0"/>
                <a:cs typeface="Times New Roman" panose="02020603050405020304" pitchFamily="18" charset="0"/>
              </a:rPr>
              <a:t>增加求</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i="1" baseline="-25000" dirty="0" err="1">
                <a:solidFill>
                  <a:srgbClr val="000000"/>
                </a:solidFill>
                <a:latin typeface="Times New Roman" panose="02020603050405020304" pitchFamily="18" charset="0"/>
                <a:cs typeface="Times New Roman" panose="02020603050405020304" pitchFamily="18" charset="0"/>
              </a:rPr>
              <a:t>j</a:t>
            </a:r>
            <a:r>
              <a:rPr kumimoji="1" lang="zh-CN" altLang="en-US" sz="2400" dirty="0">
                <a:solidFill>
                  <a:srgbClr val="000000"/>
                </a:solidFill>
                <a:latin typeface="Times New Roman" panose="02020603050405020304" pitchFamily="18" charset="0"/>
                <a:cs typeface="Times New Roman" panose="02020603050405020304" pitchFamily="18" charset="0"/>
              </a:rPr>
              <a:t>的直接后继</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i="1" baseline="-25000" dirty="0" err="1">
                <a:solidFill>
                  <a:srgbClr val="000000"/>
                </a:solidFill>
                <a:latin typeface="Times New Roman" panose="02020603050405020304" pitchFamily="18" charset="0"/>
                <a:cs typeface="Times New Roman" panose="02020603050405020304" pitchFamily="18" charset="0"/>
              </a:rPr>
              <a:t>k</a:t>
            </a:r>
            <a:r>
              <a:rPr kumimoji="1" lang="zh-CN" altLang="en-US" sz="2400" dirty="0">
                <a:solidFill>
                  <a:srgbClr val="000000"/>
                </a:solidFill>
                <a:latin typeface="Times New Roman" panose="02020603050405020304" pitchFamily="18" charset="0"/>
                <a:cs typeface="Times New Roman" panose="02020603050405020304" pitchFamily="18" charset="0"/>
              </a:rPr>
              <a:t>的最早发生时间的操作：</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kumimoji="1" lang="zh-CN" altLang="en-US" sz="2400" dirty="0">
                <a:solidFill>
                  <a:srgbClr val="000000"/>
                </a:solidFill>
                <a:latin typeface="Times New Roman" panose="02020603050405020304" pitchFamily="18" charset="0"/>
                <a:cs typeface="Times New Roman" panose="02020603050405020304" pitchFamily="18" charset="0"/>
              </a:rPr>
              <a:t>              若</a:t>
            </a:r>
            <a:r>
              <a:rPr kumimoji="1" lang="en-US" altLang="zh-CN" sz="2400" i="1" dirty="0" err="1">
                <a:solidFill>
                  <a:srgbClr val="000000"/>
                </a:solidFill>
                <a:latin typeface="Times New Roman" panose="02020603050405020304" pitchFamily="18" charset="0"/>
                <a:cs typeface="Times New Roman" panose="02020603050405020304" pitchFamily="18" charset="0"/>
              </a:rPr>
              <a:t>ee</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dur</a:t>
            </a:r>
            <a:r>
              <a:rPr kumimoji="1" lang="en-US" altLang="zh-CN" sz="2400" dirty="0">
                <a:solidFill>
                  <a:srgbClr val="000000"/>
                </a:solidFill>
                <a:latin typeface="Times New Roman" panose="02020603050405020304" pitchFamily="18" charset="0"/>
                <a:cs typeface="Times New Roman" panose="02020603050405020304" pitchFamily="18" charset="0"/>
              </a:rPr>
              <a:t>(&lt;</a:t>
            </a:r>
            <a:r>
              <a:rPr kumimoji="1" lang="en-US" altLang="zh-CN" sz="2400" i="1" dirty="0">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i="1" dirty="0">
                <a:solidFill>
                  <a:srgbClr val="000000"/>
                </a:solidFill>
                <a:latin typeface="Times New Roman" panose="02020603050405020304" pitchFamily="18" charset="0"/>
                <a:cs typeface="Times New Roman" panose="02020603050405020304" pitchFamily="18" charset="0"/>
              </a:rPr>
              <a:t>k</a:t>
            </a:r>
            <a:r>
              <a:rPr kumimoji="1" lang="en-US" altLang="zh-CN" sz="2400" dirty="0">
                <a:solidFill>
                  <a:srgbClr val="000000"/>
                </a:solidFill>
                <a:latin typeface="Times New Roman" panose="02020603050405020304" pitchFamily="18" charset="0"/>
                <a:cs typeface="Times New Roman" panose="02020603050405020304" pitchFamily="18" charset="0"/>
              </a:rPr>
              <a:t>&gt;) &gt; </a:t>
            </a:r>
            <a:r>
              <a:rPr kumimoji="1" lang="en-US" altLang="zh-CN" sz="2400" i="1" dirty="0" err="1">
                <a:solidFill>
                  <a:srgbClr val="000000"/>
                </a:solidFill>
                <a:latin typeface="Times New Roman" panose="02020603050405020304" pitchFamily="18" charset="0"/>
                <a:cs typeface="Times New Roman" panose="02020603050405020304" pitchFamily="18" charset="0"/>
              </a:rPr>
              <a:t>ee</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k</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zh-CN" altLang="en-US" sz="2400" dirty="0">
                <a:solidFill>
                  <a:srgbClr val="000000"/>
                </a:solidFill>
                <a:latin typeface="Times New Roman" panose="02020603050405020304" pitchFamily="18" charset="0"/>
                <a:cs typeface="Times New Roman" panose="02020603050405020304" pitchFamily="18" charset="0"/>
              </a:rPr>
              <a:t>则</a:t>
            </a:r>
            <a:r>
              <a:rPr kumimoji="1" lang="en-US" altLang="zh-CN" sz="2400" i="1" dirty="0" err="1">
                <a:solidFill>
                  <a:srgbClr val="000000"/>
                </a:solidFill>
                <a:latin typeface="Times New Roman" panose="02020603050405020304" pitchFamily="18" charset="0"/>
                <a:cs typeface="Times New Roman" panose="02020603050405020304" pitchFamily="18" charset="0"/>
              </a:rPr>
              <a:t>ee</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k</a:t>
            </a:r>
            <a:r>
              <a:rPr kumimoji="1" lang="en-US" altLang="zh-CN" sz="2400" dirty="0">
                <a:solidFill>
                  <a:srgbClr val="000000"/>
                </a:solidFill>
                <a:latin typeface="Times New Roman" panose="02020603050405020304" pitchFamily="18" charset="0"/>
                <a:cs typeface="Times New Roman" panose="02020603050405020304" pitchFamily="18" charset="0"/>
              </a:rPr>
              <a:t>] = </a:t>
            </a:r>
            <a:r>
              <a:rPr kumimoji="1" lang="en-US" altLang="zh-CN" sz="2400" i="1" dirty="0" err="1">
                <a:solidFill>
                  <a:srgbClr val="000000"/>
                </a:solidFill>
                <a:latin typeface="Times New Roman" panose="02020603050405020304" pitchFamily="18" charset="0"/>
                <a:cs typeface="Times New Roman" panose="02020603050405020304" pitchFamily="18" charset="0"/>
              </a:rPr>
              <a:t>ee</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dur</a:t>
            </a:r>
            <a:r>
              <a:rPr kumimoji="1" lang="en-US" altLang="zh-CN" sz="2400" dirty="0">
                <a:solidFill>
                  <a:srgbClr val="000000"/>
                </a:solidFill>
                <a:latin typeface="Times New Roman" panose="02020603050405020304" pitchFamily="18" charset="0"/>
                <a:cs typeface="Times New Roman" panose="02020603050405020304" pitchFamily="18" charset="0"/>
              </a:rPr>
              <a:t>(&lt;</a:t>
            </a:r>
            <a:r>
              <a:rPr kumimoji="1" lang="en-US" altLang="zh-CN" sz="2400" i="1" dirty="0">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i="1" dirty="0">
                <a:solidFill>
                  <a:srgbClr val="000000"/>
                </a:solidFill>
                <a:latin typeface="Times New Roman" panose="02020603050405020304" pitchFamily="18" charset="0"/>
                <a:cs typeface="Times New Roman" panose="02020603050405020304" pitchFamily="18" charset="0"/>
              </a:rPr>
              <a:t>k</a:t>
            </a:r>
            <a:r>
              <a:rPr kumimoji="1" lang="en-US" altLang="zh-CN" sz="2400" dirty="0">
                <a:solidFill>
                  <a:srgbClr val="000000"/>
                </a:solidFill>
                <a:latin typeface="Times New Roman" panose="02020603050405020304" pitchFamily="18" charset="0"/>
                <a:cs typeface="Times New Roman" panose="02020603050405020304" pitchFamily="18" charset="0"/>
              </a:rPr>
              <a:t>&gt;).</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0000"/>
                </a:solidFill>
                <a:latin typeface="Times New Roman" panose="02020603050405020304" pitchFamily="18" charset="0"/>
                <a:cs typeface="Times New Roman" panose="02020603050405020304" pitchFamily="18" charset="0"/>
              </a:rPr>
              <a:t>(3) </a:t>
            </a:r>
            <a:r>
              <a:rPr kumimoji="1" lang="zh-CN" altLang="en-US" sz="2400" dirty="0">
                <a:solidFill>
                  <a:srgbClr val="FF0000"/>
                </a:solidFill>
                <a:latin typeface="Times New Roman" panose="02020603050405020304" pitchFamily="18" charset="0"/>
                <a:cs typeface="Times New Roman" panose="02020603050405020304" pitchFamily="18" charset="0"/>
              </a:rPr>
              <a:t>为了求逆拓扑序列，只需要把拓扑序列入栈，那么出栈的序列即为逆拓扑序列。</a:t>
            </a:r>
            <a:endParaRPr kumimoji="1" lang="zh-CN" altLang="en-US" sz="2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511" name="Rectangle 719"/>
          <p:cNvSpPr>
            <a:spLocks noChangeArrowheads="1"/>
          </p:cNvSpPr>
          <p:nvPr/>
        </p:nvSpPr>
        <p:spPr bwMode="auto">
          <a:xfrm>
            <a:off x="2136775" y="982663"/>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V</a:t>
            </a:r>
            <a:r>
              <a:rPr lang="en-US" altLang="zh-CN" b="1" baseline="-25000">
                <a:solidFill>
                  <a:srgbClr val="000000"/>
                </a:solidFill>
                <a:ea typeface="宋体" panose="02010600030101010101" pitchFamily="2" charset="-122"/>
              </a:rPr>
              <a:t>1</a:t>
            </a:r>
            <a:endParaRPr lang="en-US" altLang="zh-CN" b="1" baseline="-25000">
              <a:solidFill>
                <a:srgbClr val="000000"/>
              </a:solidFill>
              <a:ea typeface="宋体" panose="02010600030101010101" pitchFamily="2" charset="-122"/>
            </a:endParaRPr>
          </a:p>
        </p:txBody>
      </p:sp>
      <p:sp>
        <p:nvSpPr>
          <p:cNvPr id="162512" name="Rectangle 720"/>
          <p:cNvSpPr>
            <a:spLocks noChangeArrowheads="1"/>
          </p:cNvSpPr>
          <p:nvPr/>
        </p:nvSpPr>
        <p:spPr bwMode="auto">
          <a:xfrm>
            <a:off x="2713038" y="982663"/>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0</a:t>
            </a:r>
            <a:endParaRPr lang="en-US" altLang="zh-CN" b="1">
              <a:solidFill>
                <a:srgbClr val="000000"/>
              </a:solidFill>
              <a:ea typeface="宋体" panose="02010600030101010101" pitchFamily="2" charset="-122"/>
            </a:endParaRPr>
          </a:p>
        </p:txBody>
      </p:sp>
      <p:sp>
        <p:nvSpPr>
          <p:cNvPr id="162513" name="Rectangle 721"/>
          <p:cNvSpPr>
            <a:spLocks noChangeArrowheads="1"/>
          </p:cNvSpPr>
          <p:nvPr/>
        </p:nvSpPr>
        <p:spPr bwMode="auto">
          <a:xfrm>
            <a:off x="3648075" y="982663"/>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0</a:t>
            </a:r>
            <a:endParaRPr lang="en-US" altLang="zh-CN" b="1">
              <a:solidFill>
                <a:srgbClr val="000000"/>
              </a:solidFill>
              <a:ea typeface="宋体" panose="02010600030101010101" pitchFamily="2" charset="-122"/>
            </a:endParaRPr>
          </a:p>
        </p:txBody>
      </p:sp>
      <p:sp>
        <p:nvSpPr>
          <p:cNvPr id="162514" name="Rectangle 722"/>
          <p:cNvSpPr>
            <a:spLocks noChangeArrowheads="1"/>
          </p:cNvSpPr>
          <p:nvPr/>
        </p:nvSpPr>
        <p:spPr bwMode="auto">
          <a:xfrm>
            <a:off x="2136775" y="1271588"/>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V</a:t>
            </a:r>
            <a:r>
              <a:rPr lang="en-US" altLang="zh-CN" b="1" baseline="-25000">
                <a:solidFill>
                  <a:srgbClr val="000000"/>
                </a:solidFill>
                <a:ea typeface="宋体" panose="02010600030101010101" pitchFamily="2" charset="-122"/>
              </a:rPr>
              <a:t>2</a:t>
            </a:r>
            <a:endParaRPr lang="en-US" altLang="zh-CN" b="1" baseline="-25000">
              <a:solidFill>
                <a:srgbClr val="000000"/>
              </a:solidFill>
              <a:ea typeface="宋体" panose="02010600030101010101" pitchFamily="2" charset="-122"/>
            </a:endParaRPr>
          </a:p>
        </p:txBody>
      </p:sp>
      <p:sp>
        <p:nvSpPr>
          <p:cNvPr id="162515" name="Rectangle 723"/>
          <p:cNvSpPr>
            <a:spLocks noChangeArrowheads="1"/>
          </p:cNvSpPr>
          <p:nvPr/>
        </p:nvSpPr>
        <p:spPr bwMode="auto">
          <a:xfrm>
            <a:off x="2713038" y="1271588"/>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8</a:t>
            </a:r>
            <a:endParaRPr lang="en-US" altLang="zh-CN" b="1">
              <a:solidFill>
                <a:srgbClr val="000000"/>
              </a:solidFill>
              <a:ea typeface="宋体" panose="02010600030101010101" pitchFamily="2" charset="-122"/>
            </a:endParaRPr>
          </a:p>
        </p:txBody>
      </p:sp>
      <p:sp>
        <p:nvSpPr>
          <p:cNvPr id="162516" name="Rectangle 724"/>
          <p:cNvSpPr>
            <a:spLocks noChangeArrowheads="1"/>
          </p:cNvSpPr>
          <p:nvPr/>
        </p:nvSpPr>
        <p:spPr bwMode="auto">
          <a:xfrm>
            <a:off x="3648075" y="1271588"/>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8</a:t>
            </a:r>
            <a:endParaRPr lang="en-US" altLang="zh-CN" b="1">
              <a:solidFill>
                <a:srgbClr val="000000"/>
              </a:solidFill>
              <a:ea typeface="宋体" panose="02010600030101010101" pitchFamily="2" charset="-122"/>
            </a:endParaRPr>
          </a:p>
        </p:txBody>
      </p:sp>
      <p:sp>
        <p:nvSpPr>
          <p:cNvPr id="162517" name="Rectangle 725"/>
          <p:cNvSpPr>
            <a:spLocks noChangeArrowheads="1"/>
          </p:cNvSpPr>
          <p:nvPr/>
        </p:nvSpPr>
        <p:spPr bwMode="auto">
          <a:xfrm>
            <a:off x="2136775" y="1557338"/>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V</a:t>
            </a:r>
            <a:r>
              <a:rPr lang="en-US" altLang="zh-CN" b="1" baseline="-25000">
                <a:solidFill>
                  <a:srgbClr val="000000"/>
                </a:solidFill>
                <a:ea typeface="宋体" panose="02010600030101010101" pitchFamily="2" charset="-122"/>
              </a:rPr>
              <a:t>3</a:t>
            </a:r>
            <a:endParaRPr lang="en-US" altLang="zh-CN" b="1" baseline="-25000">
              <a:solidFill>
                <a:srgbClr val="000000"/>
              </a:solidFill>
              <a:ea typeface="宋体" panose="02010600030101010101" pitchFamily="2" charset="-122"/>
            </a:endParaRPr>
          </a:p>
        </p:txBody>
      </p:sp>
      <p:sp>
        <p:nvSpPr>
          <p:cNvPr id="162518" name="Rectangle 726"/>
          <p:cNvSpPr>
            <a:spLocks noChangeArrowheads="1"/>
          </p:cNvSpPr>
          <p:nvPr/>
        </p:nvSpPr>
        <p:spPr bwMode="auto">
          <a:xfrm>
            <a:off x="2713038" y="1557338"/>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4</a:t>
            </a:r>
            <a:endParaRPr lang="en-US" altLang="zh-CN" b="1">
              <a:solidFill>
                <a:srgbClr val="000000"/>
              </a:solidFill>
              <a:ea typeface="宋体" panose="02010600030101010101" pitchFamily="2" charset="-122"/>
            </a:endParaRPr>
          </a:p>
        </p:txBody>
      </p:sp>
      <p:sp>
        <p:nvSpPr>
          <p:cNvPr id="162519" name="Rectangle 727"/>
          <p:cNvSpPr>
            <a:spLocks noChangeArrowheads="1"/>
          </p:cNvSpPr>
          <p:nvPr/>
        </p:nvSpPr>
        <p:spPr bwMode="auto">
          <a:xfrm>
            <a:off x="3648075" y="1557338"/>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7</a:t>
            </a:r>
            <a:endParaRPr lang="en-US" altLang="zh-CN" b="1">
              <a:solidFill>
                <a:srgbClr val="000000"/>
              </a:solidFill>
              <a:ea typeface="宋体" panose="02010600030101010101" pitchFamily="2" charset="-122"/>
            </a:endParaRPr>
          </a:p>
        </p:txBody>
      </p:sp>
      <p:sp>
        <p:nvSpPr>
          <p:cNvPr id="162520" name="Rectangle 728"/>
          <p:cNvSpPr>
            <a:spLocks noChangeArrowheads="1"/>
          </p:cNvSpPr>
          <p:nvPr/>
        </p:nvSpPr>
        <p:spPr bwMode="auto">
          <a:xfrm>
            <a:off x="2136775" y="1846263"/>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V</a:t>
            </a:r>
            <a:r>
              <a:rPr lang="en-US" altLang="zh-CN" b="1" baseline="-25000">
                <a:solidFill>
                  <a:srgbClr val="000000"/>
                </a:solidFill>
                <a:ea typeface="宋体" panose="02010600030101010101" pitchFamily="2" charset="-122"/>
              </a:rPr>
              <a:t>4</a:t>
            </a:r>
            <a:endParaRPr lang="en-US" altLang="zh-CN" b="1" baseline="-25000">
              <a:solidFill>
                <a:srgbClr val="000000"/>
              </a:solidFill>
              <a:ea typeface="宋体" panose="02010600030101010101" pitchFamily="2" charset="-122"/>
            </a:endParaRPr>
          </a:p>
        </p:txBody>
      </p:sp>
      <p:sp>
        <p:nvSpPr>
          <p:cNvPr id="162521" name="Rectangle 729"/>
          <p:cNvSpPr>
            <a:spLocks noChangeArrowheads="1"/>
          </p:cNvSpPr>
          <p:nvPr/>
        </p:nvSpPr>
        <p:spPr bwMode="auto">
          <a:xfrm>
            <a:off x="2713038" y="1846263"/>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18</a:t>
            </a:r>
            <a:endParaRPr lang="en-US" altLang="zh-CN" b="1">
              <a:solidFill>
                <a:srgbClr val="000000"/>
              </a:solidFill>
              <a:ea typeface="宋体" panose="02010600030101010101" pitchFamily="2" charset="-122"/>
            </a:endParaRPr>
          </a:p>
        </p:txBody>
      </p:sp>
      <p:sp>
        <p:nvSpPr>
          <p:cNvPr id="162522" name="Rectangle 730"/>
          <p:cNvSpPr>
            <a:spLocks noChangeArrowheads="1"/>
          </p:cNvSpPr>
          <p:nvPr/>
        </p:nvSpPr>
        <p:spPr bwMode="auto">
          <a:xfrm>
            <a:off x="3648075" y="1846263"/>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22</a:t>
            </a:r>
            <a:endParaRPr lang="en-US" altLang="zh-CN" b="1">
              <a:solidFill>
                <a:srgbClr val="000000"/>
              </a:solidFill>
              <a:ea typeface="宋体" panose="02010600030101010101" pitchFamily="2" charset="-122"/>
            </a:endParaRPr>
          </a:p>
        </p:txBody>
      </p:sp>
      <p:sp>
        <p:nvSpPr>
          <p:cNvPr id="162523" name="Rectangle 731"/>
          <p:cNvSpPr>
            <a:spLocks noChangeArrowheads="1"/>
          </p:cNvSpPr>
          <p:nvPr/>
        </p:nvSpPr>
        <p:spPr bwMode="auto">
          <a:xfrm>
            <a:off x="2136775" y="2135188"/>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V</a:t>
            </a:r>
            <a:r>
              <a:rPr lang="en-US" altLang="zh-CN" b="1" baseline="-25000">
                <a:solidFill>
                  <a:srgbClr val="000000"/>
                </a:solidFill>
                <a:ea typeface="宋体" panose="02010600030101010101" pitchFamily="2" charset="-122"/>
              </a:rPr>
              <a:t>5</a:t>
            </a:r>
            <a:endParaRPr lang="en-US" altLang="zh-CN" b="1" baseline="-25000">
              <a:solidFill>
                <a:srgbClr val="000000"/>
              </a:solidFill>
              <a:ea typeface="宋体" panose="02010600030101010101" pitchFamily="2" charset="-122"/>
            </a:endParaRPr>
          </a:p>
        </p:txBody>
      </p:sp>
      <p:sp>
        <p:nvSpPr>
          <p:cNvPr id="162524" name="Rectangle 732"/>
          <p:cNvSpPr>
            <a:spLocks noChangeArrowheads="1"/>
          </p:cNvSpPr>
          <p:nvPr/>
        </p:nvSpPr>
        <p:spPr bwMode="auto">
          <a:xfrm>
            <a:off x="2713038" y="2135188"/>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20</a:t>
            </a:r>
            <a:endParaRPr lang="en-US" altLang="zh-CN" b="1">
              <a:solidFill>
                <a:srgbClr val="000000"/>
              </a:solidFill>
              <a:ea typeface="宋体" panose="02010600030101010101" pitchFamily="2" charset="-122"/>
            </a:endParaRPr>
          </a:p>
        </p:txBody>
      </p:sp>
      <p:sp>
        <p:nvSpPr>
          <p:cNvPr id="162525" name="Rectangle 733"/>
          <p:cNvSpPr>
            <a:spLocks noChangeArrowheads="1"/>
          </p:cNvSpPr>
          <p:nvPr/>
        </p:nvSpPr>
        <p:spPr bwMode="auto">
          <a:xfrm>
            <a:off x="3648075" y="2135188"/>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20</a:t>
            </a:r>
            <a:endParaRPr lang="en-US" altLang="zh-CN" b="1">
              <a:solidFill>
                <a:srgbClr val="000000"/>
              </a:solidFill>
              <a:ea typeface="宋体" panose="02010600030101010101" pitchFamily="2" charset="-122"/>
            </a:endParaRPr>
          </a:p>
        </p:txBody>
      </p:sp>
      <p:sp>
        <p:nvSpPr>
          <p:cNvPr id="162526" name="Rectangle 734"/>
          <p:cNvSpPr>
            <a:spLocks noChangeArrowheads="1"/>
          </p:cNvSpPr>
          <p:nvPr/>
        </p:nvSpPr>
        <p:spPr bwMode="auto">
          <a:xfrm>
            <a:off x="2136775" y="2424113"/>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V</a:t>
            </a:r>
            <a:r>
              <a:rPr lang="en-US" altLang="zh-CN" b="1" baseline="-25000">
                <a:solidFill>
                  <a:srgbClr val="000000"/>
                </a:solidFill>
                <a:ea typeface="宋体" panose="02010600030101010101" pitchFamily="2" charset="-122"/>
              </a:rPr>
              <a:t>6</a:t>
            </a:r>
            <a:endParaRPr lang="en-US" altLang="zh-CN" b="1" baseline="-25000">
              <a:solidFill>
                <a:srgbClr val="000000"/>
              </a:solidFill>
              <a:ea typeface="宋体" panose="02010600030101010101" pitchFamily="2" charset="-122"/>
            </a:endParaRPr>
          </a:p>
        </p:txBody>
      </p:sp>
      <p:sp>
        <p:nvSpPr>
          <p:cNvPr id="162527" name="Rectangle 735"/>
          <p:cNvSpPr>
            <a:spLocks noChangeArrowheads="1"/>
          </p:cNvSpPr>
          <p:nvPr/>
        </p:nvSpPr>
        <p:spPr bwMode="auto">
          <a:xfrm>
            <a:off x="2713038" y="2424113"/>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7</a:t>
            </a:r>
            <a:endParaRPr lang="en-US" altLang="zh-CN" b="1">
              <a:solidFill>
                <a:srgbClr val="000000"/>
              </a:solidFill>
              <a:ea typeface="宋体" panose="02010600030101010101" pitchFamily="2" charset="-122"/>
            </a:endParaRPr>
          </a:p>
        </p:txBody>
      </p:sp>
      <p:sp>
        <p:nvSpPr>
          <p:cNvPr id="162528" name="Rectangle 736"/>
          <p:cNvSpPr>
            <a:spLocks noChangeArrowheads="1"/>
          </p:cNvSpPr>
          <p:nvPr/>
        </p:nvSpPr>
        <p:spPr bwMode="auto">
          <a:xfrm>
            <a:off x="3648075" y="2424113"/>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10</a:t>
            </a:r>
            <a:endParaRPr lang="en-US" altLang="zh-CN" b="1">
              <a:solidFill>
                <a:srgbClr val="000000"/>
              </a:solidFill>
              <a:ea typeface="宋体" panose="02010600030101010101" pitchFamily="2" charset="-122"/>
            </a:endParaRPr>
          </a:p>
        </p:txBody>
      </p:sp>
      <p:sp>
        <p:nvSpPr>
          <p:cNvPr id="162529" name="Rectangle 737"/>
          <p:cNvSpPr>
            <a:spLocks noChangeArrowheads="1"/>
          </p:cNvSpPr>
          <p:nvPr/>
        </p:nvSpPr>
        <p:spPr bwMode="auto">
          <a:xfrm>
            <a:off x="2136775" y="2709863"/>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V</a:t>
            </a:r>
            <a:r>
              <a:rPr lang="en-US" altLang="zh-CN" b="1" baseline="-25000">
                <a:solidFill>
                  <a:srgbClr val="000000"/>
                </a:solidFill>
                <a:ea typeface="宋体" panose="02010600030101010101" pitchFamily="2" charset="-122"/>
              </a:rPr>
              <a:t>7</a:t>
            </a:r>
            <a:endParaRPr lang="en-US" altLang="zh-CN" b="1" baseline="-25000">
              <a:solidFill>
                <a:srgbClr val="000000"/>
              </a:solidFill>
              <a:ea typeface="宋体" panose="02010600030101010101" pitchFamily="2" charset="-122"/>
            </a:endParaRPr>
          </a:p>
        </p:txBody>
      </p:sp>
      <p:sp>
        <p:nvSpPr>
          <p:cNvPr id="162530" name="Rectangle 738"/>
          <p:cNvSpPr>
            <a:spLocks noChangeArrowheads="1"/>
          </p:cNvSpPr>
          <p:nvPr/>
        </p:nvSpPr>
        <p:spPr bwMode="auto">
          <a:xfrm>
            <a:off x="2713038" y="2709863"/>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14</a:t>
            </a:r>
            <a:endParaRPr lang="en-US" altLang="zh-CN" b="1">
              <a:solidFill>
                <a:srgbClr val="000000"/>
              </a:solidFill>
              <a:ea typeface="宋体" panose="02010600030101010101" pitchFamily="2" charset="-122"/>
            </a:endParaRPr>
          </a:p>
        </p:txBody>
      </p:sp>
      <p:sp>
        <p:nvSpPr>
          <p:cNvPr id="162531" name="Rectangle 739"/>
          <p:cNvSpPr>
            <a:spLocks noChangeArrowheads="1"/>
          </p:cNvSpPr>
          <p:nvPr/>
        </p:nvSpPr>
        <p:spPr bwMode="auto">
          <a:xfrm>
            <a:off x="3648075" y="2709863"/>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19</a:t>
            </a:r>
            <a:endParaRPr lang="en-US" altLang="zh-CN" b="1">
              <a:solidFill>
                <a:srgbClr val="000000"/>
              </a:solidFill>
              <a:ea typeface="宋体" panose="02010600030101010101" pitchFamily="2" charset="-122"/>
            </a:endParaRPr>
          </a:p>
        </p:txBody>
      </p:sp>
      <p:sp>
        <p:nvSpPr>
          <p:cNvPr id="162532" name="Rectangle 740"/>
          <p:cNvSpPr>
            <a:spLocks noChangeArrowheads="1"/>
          </p:cNvSpPr>
          <p:nvPr/>
        </p:nvSpPr>
        <p:spPr bwMode="auto">
          <a:xfrm>
            <a:off x="2136775" y="2998788"/>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V</a:t>
            </a:r>
            <a:r>
              <a:rPr lang="en-US" altLang="zh-CN" b="1" baseline="-25000">
                <a:solidFill>
                  <a:srgbClr val="000000"/>
                </a:solidFill>
                <a:ea typeface="宋体" panose="02010600030101010101" pitchFamily="2" charset="-122"/>
              </a:rPr>
              <a:t>8</a:t>
            </a:r>
            <a:endParaRPr lang="en-US" altLang="zh-CN" b="1" baseline="-25000">
              <a:solidFill>
                <a:srgbClr val="000000"/>
              </a:solidFill>
              <a:ea typeface="宋体" panose="02010600030101010101" pitchFamily="2" charset="-122"/>
            </a:endParaRPr>
          </a:p>
        </p:txBody>
      </p:sp>
      <p:sp>
        <p:nvSpPr>
          <p:cNvPr id="162533" name="Rectangle 741"/>
          <p:cNvSpPr>
            <a:spLocks noChangeArrowheads="1"/>
          </p:cNvSpPr>
          <p:nvPr/>
        </p:nvSpPr>
        <p:spPr bwMode="auto">
          <a:xfrm>
            <a:off x="2713038" y="2998788"/>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15</a:t>
            </a:r>
            <a:endParaRPr lang="en-US" altLang="zh-CN" b="1">
              <a:solidFill>
                <a:srgbClr val="000000"/>
              </a:solidFill>
              <a:ea typeface="宋体" panose="02010600030101010101" pitchFamily="2" charset="-122"/>
            </a:endParaRPr>
          </a:p>
        </p:txBody>
      </p:sp>
      <p:sp>
        <p:nvSpPr>
          <p:cNvPr id="162534" name="Rectangle 742"/>
          <p:cNvSpPr>
            <a:spLocks noChangeArrowheads="1"/>
          </p:cNvSpPr>
          <p:nvPr/>
        </p:nvSpPr>
        <p:spPr bwMode="auto">
          <a:xfrm>
            <a:off x="3648075" y="2998788"/>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18</a:t>
            </a:r>
            <a:endParaRPr lang="en-US" altLang="zh-CN" b="1">
              <a:solidFill>
                <a:srgbClr val="000000"/>
              </a:solidFill>
              <a:ea typeface="宋体" panose="02010600030101010101" pitchFamily="2" charset="-122"/>
            </a:endParaRPr>
          </a:p>
        </p:txBody>
      </p:sp>
      <p:sp>
        <p:nvSpPr>
          <p:cNvPr id="162535" name="Rectangle 743"/>
          <p:cNvSpPr>
            <a:spLocks noChangeArrowheads="1"/>
          </p:cNvSpPr>
          <p:nvPr/>
        </p:nvSpPr>
        <p:spPr bwMode="auto">
          <a:xfrm>
            <a:off x="2136775" y="3287713"/>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V</a:t>
            </a:r>
            <a:r>
              <a:rPr lang="en-US" altLang="zh-CN" b="1" baseline="-25000">
                <a:solidFill>
                  <a:srgbClr val="000000"/>
                </a:solidFill>
                <a:ea typeface="宋体" panose="02010600030101010101" pitchFamily="2" charset="-122"/>
              </a:rPr>
              <a:t>9</a:t>
            </a:r>
            <a:endParaRPr lang="en-US" altLang="zh-CN" b="1" baseline="-25000">
              <a:solidFill>
                <a:srgbClr val="000000"/>
              </a:solidFill>
              <a:ea typeface="宋体" panose="02010600030101010101" pitchFamily="2" charset="-122"/>
            </a:endParaRPr>
          </a:p>
        </p:txBody>
      </p:sp>
      <p:sp>
        <p:nvSpPr>
          <p:cNvPr id="162536" name="Rectangle 744"/>
          <p:cNvSpPr>
            <a:spLocks noChangeArrowheads="1"/>
          </p:cNvSpPr>
          <p:nvPr/>
        </p:nvSpPr>
        <p:spPr bwMode="auto">
          <a:xfrm>
            <a:off x="2713038" y="3287713"/>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30</a:t>
            </a:r>
            <a:endParaRPr lang="en-US" altLang="zh-CN" b="1">
              <a:solidFill>
                <a:srgbClr val="000000"/>
              </a:solidFill>
              <a:ea typeface="宋体" panose="02010600030101010101" pitchFamily="2" charset="-122"/>
            </a:endParaRPr>
          </a:p>
        </p:txBody>
      </p:sp>
      <p:sp>
        <p:nvSpPr>
          <p:cNvPr id="162537" name="Rectangle 745"/>
          <p:cNvSpPr>
            <a:spLocks noChangeArrowheads="1"/>
          </p:cNvSpPr>
          <p:nvPr/>
        </p:nvSpPr>
        <p:spPr bwMode="auto">
          <a:xfrm>
            <a:off x="3648075" y="3287713"/>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30</a:t>
            </a:r>
            <a:endParaRPr lang="en-US" altLang="zh-CN" b="1">
              <a:solidFill>
                <a:srgbClr val="000000"/>
              </a:solidFill>
              <a:ea typeface="宋体" panose="02010600030101010101" pitchFamily="2" charset="-122"/>
            </a:endParaRPr>
          </a:p>
        </p:txBody>
      </p:sp>
      <p:sp>
        <p:nvSpPr>
          <p:cNvPr id="162538" name="Rectangle 746"/>
          <p:cNvSpPr>
            <a:spLocks noChangeArrowheads="1"/>
          </p:cNvSpPr>
          <p:nvPr/>
        </p:nvSpPr>
        <p:spPr bwMode="auto">
          <a:xfrm>
            <a:off x="2136775" y="3573463"/>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V</a:t>
            </a:r>
            <a:r>
              <a:rPr lang="en-US" altLang="zh-CN" b="1" baseline="-25000">
                <a:solidFill>
                  <a:srgbClr val="000000"/>
                </a:solidFill>
                <a:ea typeface="宋体" panose="02010600030101010101" pitchFamily="2" charset="-122"/>
              </a:rPr>
              <a:t>10</a:t>
            </a:r>
            <a:endParaRPr lang="en-US" altLang="zh-CN" b="1" baseline="-25000">
              <a:solidFill>
                <a:srgbClr val="000000"/>
              </a:solidFill>
              <a:ea typeface="宋体" panose="02010600030101010101" pitchFamily="2" charset="-122"/>
            </a:endParaRPr>
          </a:p>
        </p:txBody>
      </p:sp>
      <p:sp>
        <p:nvSpPr>
          <p:cNvPr id="162539" name="Rectangle 747"/>
          <p:cNvSpPr>
            <a:spLocks noChangeArrowheads="1"/>
          </p:cNvSpPr>
          <p:nvPr/>
        </p:nvSpPr>
        <p:spPr bwMode="auto">
          <a:xfrm>
            <a:off x="2713038" y="3573463"/>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26</a:t>
            </a:r>
            <a:endParaRPr lang="en-US" altLang="zh-CN" b="1">
              <a:solidFill>
                <a:srgbClr val="000000"/>
              </a:solidFill>
              <a:ea typeface="宋体" panose="02010600030101010101" pitchFamily="2" charset="-122"/>
            </a:endParaRPr>
          </a:p>
        </p:txBody>
      </p:sp>
      <p:sp>
        <p:nvSpPr>
          <p:cNvPr id="162540" name="Rectangle 748"/>
          <p:cNvSpPr>
            <a:spLocks noChangeArrowheads="1"/>
          </p:cNvSpPr>
          <p:nvPr/>
        </p:nvSpPr>
        <p:spPr bwMode="auto">
          <a:xfrm>
            <a:off x="3648075" y="3573463"/>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29</a:t>
            </a:r>
            <a:endParaRPr lang="en-US" altLang="zh-CN" b="1">
              <a:solidFill>
                <a:srgbClr val="000000"/>
              </a:solidFill>
              <a:ea typeface="宋体" panose="02010600030101010101" pitchFamily="2" charset="-122"/>
            </a:endParaRPr>
          </a:p>
        </p:txBody>
      </p:sp>
      <p:sp>
        <p:nvSpPr>
          <p:cNvPr id="162541" name="Rectangle 749"/>
          <p:cNvSpPr>
            <a:spLocks noChangeArrowheads="1"/>
          </p:cNvSpPr>
          <p:nvPr/>
        </p:nvSpPr>
        <p:spPr bwMode="auto">
          <a:xfrm>
            <a:off x="2136775" y="3862388"/>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V</a:t>
            </a:r>
            <a:r>
              <a:rPr lang="en-US" altLang="zh-CN" b="1" baseline="-25000">
                <a:solidFill>
                  <a:srgbClr val="000000"/>
                </a:solidFill>
                <a:ea typeface="宋体" panose="02010600030101010101" pitchFamily="2" charset="-122"/>
              </a:rPr>
              <a:t>11</a:t>
            </a:r>
            <a:endParaRPr lang="en-US" altLang="zh-CN" b="1" baseline="-25000">
              <a:solidFill>
                <a:srgbClr val="000000"/>
              </a:solidFill>
              <a:ea typeface="宋体" panose="02010600030101010101" pitchFamily="2" charset="-122"/>
            </a:endParaRPr>
          </a:p>
        </p:txBody>
      </p:sp>
      <p:sp>
        <p:nvSpPr>
          <p:cNvPr id="162542" name="Rectangle 750"/>
          <p:cNvSpPr>
            <a:spLocks noChangeArrowheads="1"/>
          </p:cNvSpPr>
          <p:nvPr/>
        </p:nvSpPr>
        <p:spPr bwMode="auto">
          <a:xfrm>
            <a:off x="2713038" y="3862388"/>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45</a:t>
            </a:r>
            <a:endParaRPr lang="en-US" altLang="zh-CN" b="1">
              <a:solidFill>
                <a:srgbClr val="000000"/>
              </a:solidFill>
              <a:ea typeface="宋体" panose="02010600030101010101" pitchFamily="2" charset="-122"/>
            </a:endParaRPr>
          </a:p>
        </p:txBody>
      </p:sp>
      <p:sp>
        <p:nvSpPr>
          <p:cNvPr id="162543" name="Rectangle 751"/>
          <p:cNvSpPr>
            <a:spLocks noChangeArrowheads="1"/>
          </p:cNvSpPr>
          <p:nvPr/>
        </p:nvSpPr>
        <p:spPr bwMode="auto">
          <a:xfrm>
            <a:off x="3648075" y="3862388"/>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45</a:t>
            </a:r>
            <a:endParaRPr lang="en-US" altLang="zh-CN" b="1">
              <a:solidFill>
                <a:srgbClr val="000000"/>
              </a:solidFill>
              <a:ea typeface="宋体" panose="02010600030101010101" pitchFamily="2" charset="-122"/>
            </a:endParaRPr>
          </a:p>
        </p:txBody>
      </p:sp>
      <p:sp>
        <p:nvSpPr>
          <p:cNvPr id="162544" name="Rectangle 752"/>
          <p:cNvSpPr>
            <a:spLocks noChangeArrowheads="1"/>
          </p:cNvSpPr>
          <p:nvPr/>
        </p:nvSpPr>
        <p:spPr bwMode="auto">
          <a:xfrm>
            <a:off x="2136775" y="550863"/>
            <a:ext cx="5762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events</a:t>
            </a:r>
            <a:endParaRPr lang="en-US" altLang="zh-CN" b="1">
              <a:solidFill>
                <a:srgbClr val="000000"/>
              </a:solidFill>
              <a:ea typeface="宋体" panose="02010600030101010101" pitchFamily="2" charset="-122"/>
            </a:endParaRPr>
          </a:p>
        </p:txBody>
      </p:sp>
      <p:sp>
        <p:nvSpPr>
          <p:cNvPr id="162545" name="Rectangle 753"/>
          <p:cNvSpPr>
            <a:spLocks noChangeArrowheads="1"/>
          </p:cNvSpPr>
          <p:nvPr/>
        </p:nvSpPr>
        <p:spPr bwMode="auto">
          <a:xfrm>
            <a:off x="2713038" y="550863"/>
            <a:ext cx="935037"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000000"/>
                </a:solidFill>
                <a:latin typeface="Times New Roman" panose="02020603050405020304" pitchFamily="18" charset="0"/>
                <a:ea typeface="宋体" panose="02010600030101010101" pitchFamily="2" charset="-122"/>
              </a:rPr>
              <a:t>ee</a:t>
            </a:r>
            <a:r>
              <a:rPr lang="en-US" altLang="zh-CN" b="1">
                <a:solidFill>
                  <a:srgbClr val="000000"/>
                </a:solidFill>
                <a:latin typeface="Times New Roman" panose="02020603050405020304" pitchFamily="18" charset="0"/>
                <a:ea typeface="宋体" panose="02010600030101010101" pitchFamily="2" charset="-122"/>
              </a:rPr>
              <a:t>(</a:t>
            </a:r>
            <a:r>
              <a:rPr lang="en-US" altLang="zh-CN" b="1" i="1">
                <a:solidFill>
                  <a:srgbClr val="000000"/>
                </a:solidFill>
                <a:latin typeface="Times New Roman" panose="02020603050405020304" pitchFamily="18" charset="0"/>
                <a:ea typeface="宋体" panose="02010600030101010101" pitchFamily="2" charset="-122"/>
              </a:rPr>
              <a:t>i</a:t>
            </a:r>
            <a:r>
              <a:rPr lang="en-US" altLang="zh-CN" b="1">
                <a:solidFill>
                  <a:srgbClr val="000000"/>
                </a:solidFill>
                <a:latin typeface="Times New Roman" panose="02020603050405020304" pitchFamily="18" charset="0"/>
                <a:ea typeface="宋体" panose="02010600030101010101" pitchFamily="2" charset="-122"/>
              </a:rPr>
              <a:t>)</a:t>
            </a:r>
            <a:endParaRPr lang="en-US" altLang="zh-CN" b="1">
              <a:solidFill>
                <a:srgbClr val="000000"/>
              </a:solidFill>
              <a:latin typeface="Times New Roman" panose="02020603050405020304" pitchFamily="18" charset="0"/>
              <a:ea typeface="宋体" panose="02010600030101010101" pitchFamily="2" charset="-122"/>
            </a:endParaRPr>
          </a:p>
        </p:txBody>
      </p:sp>
      <p:sp>
        <p:nvSpPr>
          <p:cNvPr id="162546" name="Rectangle 754"/>
          <p:cNvSpPr>
            <a:spLocks noChangeArrowheads="1"/>
          </p:cNvSpPr>
          <p:nvPr/>
        </p:nvSpPr>
        <p:spPr bwMode="auto">
          <a:xfrm>
            <a:off x="3648075" y="550863"/>
            <a:ext cx="935038"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000000"/>
                </a:solidFill>
                <a:latin typeface="Times New Roman" panose="02020603050405020304" pitchFamily="18" charset="0"/>
                <a:ea typeface="宋体" panose="02010600030101010101" pitchFamily="2" charset="-122"/>
              </a:rPr>
              <a:t>le</a:t>
            </a:r>
            <a:r>
              <a:rPr lang="en-US" altLang="zh-CN" b="1">
                <a:solidFill>
                  <a:srgbClr val="000000"/>
                </a:solidFill>
                <a:latin typeface="Times New Roman" panose="02020603050405020304" pitchFamily="18" charset="0"/>
                <a:ea typeface="宋体" panose="02010600030101010101" pitchFamily="2" charset="-122"/>
              </a:rPr>
              <a:t>(</a:t>
            </a:r>
            <a:r>
              <a:rPr lang="en-US" altLang="zh-CN" b="1" i="1">
                <a:solidFill>
                  <a:srgbClr val="000000"/>
                </a:solidFill>
                <a:latin typeface="Times New Roman" panose="02020603050405020304" pitchFamily="18" charset="0"/>
                <a:ea typeface="宋体" panose="02010600030101010101" pitchFamily="2" charset="-122"/>
              </a:rPr>
              <a:t>i</a:t>
            </a:r>
            <a:r>
              <a:rPr lang="en-US" altLang="zh-CN" b="1">
                <a:solidFill>
                  <a:srgbClr val="000000"/>
                </a:solidFill>
                <a:latin typeface="Times New Roman" panose="02020603050405020304" pitchFamily="18" charset="0"/>
                <a:ea typeface="宋体" panose="02010600030101010101" pitchFamily="2" charset="-122"/>
              </a:rPr>
              <a:t>)</a:t>
            </a:r>
            <a:endParaRPr lang="en-US" altLang="zh-CN" b="1">
              <a:solidFill>
                <a:srgbClr val="000000"/>
              </a:solidFill>
              <a:latin typeface="Times New Roman" panose="02020603050405020304" pitchFamily="18" charset="0"/>
              <a:ea typeface="宋体" panose="02010600030101010101" pitchFamily="2" charset="-122"/>
            </a:endParaRPr>
          </a:p>
        </p:txBody>
      </p:sp>
      <p:grpSp>
        <p:nvGrpSpPr>
          <p:cNvPr id="162547" name="Group 755"/>
          <p:cNvGrpSpPr/>
          <p:nvPr/>
        </p:nvGrpSpPr>
        <p:grpSpPr bwMode="auto">
          <a:xfrm>
            <a:off x="6959600" y="404813"/>
            <a:ext cx="3382963" cy="4467225"/>
            <a:chOff x="2880" y="254"/>
            <a:chExt cx="2131" cy="2814"/>
          </a:xfrm>
        </p:grpSpPr>
        <p:sp>
          <p:nvSpPr>
            <p:cNvPr id="162548" name="Rectangle 756"/>
            <p:cNvSpPr>
              <a:spLocks noChangeArrowheads="1"/>
            </p:cNvSpPr>
            <p:nvPr/>
          </p:nvSpPr>
          <p:spPr bwMode="auto">
            <a:xfrm>
              <a:off x="2880" y="527"/>
              <a:ext cx="363"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a</a:t>
              </a:r>
              <a:r>
                <a:rPr lang="en-US" altLang="zh-CN" b="1" baseline="-25000">
                  <a:solidFill>
                    <a:srgbClr val="000000"/>
                  </a:solidFill>
                  <a:ea typeface="宋体" panose="02010600030101010101" pitchFamily="2" charset="-122"/>
                </a:rPr>
                <a:t>1</a:t>
              </a:r>
              <a:endParaRPr lang="en-US" altLang="zh-CN" b="1" baseline="-25000">
                <a:solidFill>
                  <a:srgbClr val="000000"/>
                </a:solidFill>
                <a:ea typeface="宋体" panose="02010600030101010101" pitchFamily="2" charset="-122"/>
              </a:endParaRPr>
            </a:p>
          </p:txBody>
        </p:sp>
        <p:sp>
          <p:nvSpPr>
            <p:cNvPr id="162549" name="Rectangle 757"/>
            <p:cNvSpPr>
              <a:spLocks noChangeArrowheads="1"/>
            </p:cNvSpPr>
            <p:nvPr/>
          </p:nvSpPr>
          <p:spPr bwMode="auto">
            <a:xfrm>
              <a:off x="3243" y="527"/>
              <a:ext cx="589"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0</a:t>
              </a:r>
              <a:endParaRPr lang="en-US" altLang="zh-CN" b="1">
                <a:solidFill>
                  <a:srgbClr val="000000"/>
                </a:solidFill>
                <a:ea typeface="宋体" panose="02010600030101010101" pitchFamily="2" charset="-122"/>
              </a:endParaRPr>
            </a:p>
          </p:txBody>
        </p:sp>
        <p:sp>
          <p:nvSpPr>
            <p:cNvPr id="162550" name="Rectangle 758"/>
            <p:cNvSpPr>
              <a:spLocks noChangeArrowheads="1"/>
            </p:cNvSpPr>
            <p:nvPr/>
          </p:nvSpPr>
          <p:spPr bwMode="auto">
            <a:xfrm>
              <a:off x="3832" y="527"/>
              <a:ext cx="589"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0</a:t>
              </a:r>
              <a:endParaRPr lang="en-US" altLang="zh-CN" b="1">
                <a:solidFill>
                  <a:srgbClr val="000000"/>
                </a:solidFill>
                <a:ea typeface="宋体" panose="02010600030101010101" pitchFamily="2" charset="-122"/>
              </a:endParaRPr>
            </a:p>
          </p:txBody>
        </p:sp>
        <p:sp>
          <p:nvSpPr>
            <p:cNvPr id="162551" name="Rectangle 759"/>
            <p:cNvSpPr>
              <a:spLocks noChangeArrowheads="1"/>
            </p:cNvSpPr>
            <p:nvPr/>
          </p:nvSpPr>
          <p:spPr bwMode="auto">
            <a:xfrm>
              <a:off x="2880" y="709"/>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a</a:t>
              </a:r>
              <a:r>
                <a:rPr lang="en-US" altLang="zh-CN" b="1" baseline="-25000">
                  <a:solidFill>
                    <a:srgbClr val="000000"/>
                  </a:solidFill>
                  <a:ea typeface="宋体" panose="02010600030101010101" pitchFamily="2" charset="-122"/>
                </a:rPr>
                <a:t>2</a:t>
              </a:r>
              <a:endParaRPr lang="en-US" altLang="zh-CN" b="1" baseline="-25000">
                <a:solidFill>
                  <a:srgbClr val="000000"/>
                </a:solidFill>
                <a:ea typeface="宋体" panose="02010600030101010101" pitchFamily="2" charset="-122"/>
              </a:endParaRPr>
            </a:p>
          </p:txBody>
        </p:sp>
        <p:sp>
          <p:nvSpPr>
            <p:cNvPr id="162552" name="Rectangle 760"/>
            <p:cNvSpPr>
              <a:spLocks noChangeArrowheads="1"/>
            </p:cNvSpPr>
            <p:nvPr/>
          </p:nvSpPr>
          <p:spPr bwMode="auto">
            <a:xfrm>
              <a:off x="3243" y="709"/>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0</a:t>
              </a:r>
              <a:endParaRPr lang="en-US" altLang="zh-CN" b="1">
                <a:solidFill>
                  <a:srgbClr val="000000"/>
                </a:solidFill>
                <a:ea typeface="宋体" panose="02010600030101010101" pitchFamily="2" charset="-122"/>
              </a:endParaRPr>
            </a:p>
          </p:txBody>
        </p:sp>
        <p:sp>
          <p:nvSpPr>
            <p:cNvPr id="162553" name="Rectangle 761"/>
            <p:cNvSpPr>
              <a:spLocks noChangeArrowheads="1"/>
            </p:cNvSpPr>
            <p:nvPr/>
          </p:nvSpPr>
          <p:spPr bwMode="auto">
            <a:xfrm>
              <a:off x="3832" y="709"/>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3</a:t>
              </a:r>
              <a:endParaRPr lang="en-US" altLang="zh-CN" b="1">
                <a:solidFill>
                  <a:srgbClr val="000000"/>
                </a:solidFill>
                <a:ea typeface="宋体" panose="02010600030101010101" pitchFamily="2" charset="-122"/>
              </a:endParaRPr>
            </a:p>
          </p:txBody>
        </p:sp>
        <p:sp>
          <p:nvSpPr>
            <p:cNvPr id="162554" name="Rectangle 762"/>
            <p:cNvSpPr>
              <a:spLocks noChangeArrowheads="1"/>
            </p:cNvSpPr>
            <p:nvPr/>
          </p:nvSpPr>
          <p:spPr bwMode="auto">
            <a:xfrm>
              <a:off x="2880" y="889"/>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a</a:t>
              </a:r>
              <a:r>
                <a:rPr lang="en-US" altLang="zh-CN" b="1" baseline="-25000">
                  <a:solidFill>
                    <a:srgbClr val="000000"/>
                  </a:solidFill>
                  <a:ea typeface="宋体" panose="02010600030101010101" pitchFamily="2" charset="-122"/>
                </a:rPr>
                <a:t>3</a:t>
              </a:r>
              <a:endParaRPr lang="en-US" altLang="zh-CN" b="1" baseline="-25000">
                <a:solidFill>
                  <a:srgbClr val="000000"/>
                </a:solidFill>
                <a:ea typeface="宋体" panose="02010600030101010101" pitchFamily="2" charset="-122"/>
              </a:endParaRPr>
            </a:p>
          </p:txBody>
        </p:sp>
        <p:sp>
          <p:nvSpPr>
            <p:cNvPr id="162555" name="Rectangle 763"/>
            <p:cNvSpPr>
              <a:spLocks noChangeArrowheads="1"/>
            </p:cNvSpPr>
            <p:nvPr/>
          </p:nvSpPr>
          <p:spPr bwMode="auto">
            <a:xfrm>
              <a:off x="3243" y="889"/>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8</a:t>
              </a:r>
              <a:endParaRPr lang="en-US" altLang="zh-CN" b="1">
                <a:solidFill>
                  <a:srgbClr val="000000"/>
                </a:solidFill>
                <a:ea typeface="宋体" panose="02010600030101010101" pitchFamily="2" charset="-122"/>
              </a:endParaRPr>
            </a:p>
          </p:txBody>
        </p:sp>
        <p:sp>
          <p:nvSpPr>
            <p:cNvPr id="162556" name="Rectangle 764"/>
            <p:cNvSpPr>
              <a:spLocks noChangeArrowheads="1"/>
            </p:cNvSpPr>
            <p:nvPr/>
          </p:nvSpPr>
          <p:spPr bwMode="auto">
            <a:xfrm>
              <a:off x="3832" y="889"/>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12</a:t>
              </a:r>
              <a:endParaRPr lang="en-US" altLang="zh-CN" b="1">
                <a:solidFill>
                  <a:srgbClr val="000000"/>
                </a:solidFill>
                <a:ea typeface="宋体" panose="02010600030101010101" pitchFamily="2" charset="-122"/>
              </a:endParaRPr>
            </a:p>
          </p:txBody>
        </p:sp>
        <p:sp>
          <p:nvSpPr>
            <p:cNvPr id="162557" name="Rectangle 765"/>
            <p:cNvSpPr>
              <a:spLocks noChangeArrowheads="1"/>
            </p:cNvSpPr>
            <p:nvPr/>
          </p:nvSpPr>
          <p:spPr bwMode="auto">
            <a:xfrm>
              <a:off x="2880" y="1071"/>
              <a:ext cx="363"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a</a:t>
              </a:r>
              <a:r>
                <a:rPr lang="en-US" altLang="zh-CN" b="1" baseline="-25000">
                  <a:solidFill>
                    <a:srgbClr val="000000"/>
                  </a:solidFill>
                  <a:ea typeface="宋体" panose="02010600030101010101" pitchFamily="2" charset="-122"/>
                </a:rPr>
                <a:t>4</a:t>
              </a:r>
              <a:endParaRPr lang="en-US" altLang="zh-CN" b="1" baseline="-25000">
                <a:solidFill>
                  <a:srgbClr val="000000"/>
                </a:solidFill>
                <a:ea typeface="宋体" panose="02010600030101010101" pitchFamily="2" charset="-122"/>
              </a:endParaRPr>
            </a:p>
          </p:txBody>
        </p:sp>
        <p:sp>
          <p:nvSpPr>
            <p:cNvPr id="162558" name="Rectangle 766"/>
            <p:cNvSpPr>
              <a:spLocks noChangeArrowheads="1"/>
            </p:cNvSpPr>
            <p:nvPr/>
          </p:nvSpPr>
          <p:spPr bwMode="auto">
            <a:xfrm>
              <a:off x="3243" y="1071"/>
              <a:ext cx="589"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8</a:t>
              </a:r>
              <a:endParaRPr lang="en-US" altLang="zh-CN" b="1">
                <a:solidFill>
                  <a:srgbClr val="000000"/>
                </a:solidFill>
                <a:ea typeface="宋体" panose="02010600030101010101" pitchFamily="2" charset="-122"/>
              </a:endParaRPr>
            </a:p>
          </p:txBody>
        </p:sp>
        <p:sp>
          <p:nvSpPr>
            <p:cNvPr id="162559" name="Rectangle 767"/>
            <p:cNvSpPr>
              <a:spLocks noChangeArrowheads="1"/>
            </p:cNvSpPr>
            <p:nvPr/>
          </p:nvSpPr>
          <p:spPr bwMode="auto">
            <a:xfrm>
              <a:off x="3832" y="1071"/>
              <a:ext cx="589"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8</a:t>
              </a:r>
              <a:endParaRPr lang="en-US" altLang="zh-CN" b="1">
                <a:solidFill>
                  <a:srgbClr val="000000"/>
                </a:solidFill>
                <a:ea typeface="宋体" panose="02010600030101010101" pitchFamily="2" charset="-122"/>
              </a:endParaRPr>
            </a:p>
          </p:txBody>
        </p:sp>
        <p:sp>
          <p:nvSpPr>
            <p:cNvPr id="162560" name="Rectangle 768"/>
            <p:cNvSpPr>
              <a:spLocks noChangeArrowheads="1"/>
            </p:cNvSpPr>
            <p:nvPr/>
          </p:nvSpPr>
          <p:spPr bwMode="auto">
            <a:xfrm>
              <a:off x="2880" y="1253"/>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a</a:t>
              </a:r>
              <a:r>
                <a:rPr lang="en-US" altLang="zh-CN" b="1" baseline="-25000">
                  <a:solidFill>
                    <a:srgbClr val="000000"/>
                  </a:solidFill>
                  <a:ea typeface="宋体" panose="02010600030101010101" pitchFamily="2" charset="-122"/>
                </a:rPr>
                <a:t>5</a:t>
              </a:r>
              <a:endParaRPr lang="en-US" altLang="zh-CN" b="1" baseline="-25000">
                <a:solidFill>
                  <a:srgbClr val="000000"/>
                </a:solidFill>
                <a:ea typeface="宋体" panose="02010600030101010101" pitchFamily="2" charset="-122"/>
              </a:endParaRPr>
            </a:p>
          </p:txBody>
        </p:sp>
        <p:sp>
          <p:nvSpPr>
            <p:cNvPr id="162561" name="Rectangle 769"/>
            <p:cNvSpPr>
              <a:spLocks noChangeArrowheads="1"/>
            </p:cNvSpPr>
            <p:nvPr/>
          </p:nvSpPr>
          <p:spPr bwMode="auto">
            <a:xfrm>
              <a:off x="3243" y="1253"/>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4</a:t>
              </a:r>
              <a:endParaRPr lang="en-US" altLang="zh-CN" b="1">
                <a:solidFill>
                  <a:srgbClr val="000000"/>
                </a:solidFill>
                <a:ea typeface="宋体" panose="02010600030101010101" pitchFamily="2" charset="-122"/>
              </a:endParaRPr>
            </a:p>
          </p:txBody>
        </p:sp>
        <p:sp>
          <p:nvSpPr>
            <p:cNvPr id="162562" name="Rectangle 770"/>
            <p:cNvSpPr>
              <a:spLocks noChangeArrowheads="1"/>
            </p:cNvSpPr>
            <p:nvPr/>
          </p:nvSpPr>
          <p:spPr bwMode="auto">
            <a:xfrm>
              <a:off x="3832" y="1253"/>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9</a:t>
              </a:r>
              <a:endParaRPr lang="en-US" altLang="zh-CN" b="1">
                <a:solidFill>
                  <a:srgbClr val="000000"/>
                </a:solidFill>
                <a:ea typeface="宋体" panose="02010600030101010101" pitchFamily="2" charset="-122"/>
              </a:endParaRPr>
            </a:p>
          </p:txBody>
        </p:sp>
        <p:sp>
          <p:nvSpPr>
            <p:cNvPr id="162563" name="Rectangle 771"/>
            <p:cNvSpPr>
              <a:spLocks noChangeArrowheads="1"/>
            </p:cNvSpPr>
            <p:nvPr/>
          </p:nvSpPr>
          <p:spPr bwMode="auto">
            <a:xfrm>
              <a:off x="2880" y="1435"/>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a</a:t>
              </a:r>
              <a:r>
                <a:rPr lang="en-US" altLang="zh-CN" b="1" baseline="-25000">
                  <a:solidFill>
                    <a:srgbClr val="000000"/>
                  </a:solidFill>
                  <a:ea typeface="宋体" panose="02010600030101010101" pitchFamily="2" charset="-122"/>
                </a:rPr>
                <a:t>6</a:t>
              </a:r>
              <a:endParaRPr lang="en-US" altLang="zh-CN" b="1" baseline="-25000">
                <a:solidFill>
                  <a:srgbClr val="000000"/>
                </a:solidFill>
                <a:ea typeface="宋体" panose="02010600030101010101" pitchFamily="2" charset="-122"/>
              </a:endParaRPr>
            </a:p>
          </p:txBody>
        </p:sp>
        <p:sp>
          <p:nvSpPr>
            <p:cNvPr id="162564" name="Rectangle 772"/>
            <p:cNvSpPr>
              <a:spLocks noChangeArrowheads="1"/>
            </p:cNvSpPr>
            <p:nvPr/>
          </p:nvSpPr>
          <p:spPr bwMode="auto">
            <a:xfrm>
              <a:off x="3243" y="1435"/>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4</a:t>
              </a:r>
              <a:endParaRPr lang="en-US" altLang="zh-CN" b="1">
                <a:solidFill>
                  <a:srgbClr val="000000"/>
                </a:solidFill>
                <a:ea typeface="宋体" panose="02010600030101010101" pitchFamily="2" charset="-122"/>
              </a:endParaRPr>
            </a:p>
          </p:txBody>
        </p:sp>
        <p:sp>
          <p:nvSpPr>
            <p:cNvPr id="162565" name="Rectangle 773"/>
            <p:cNvSpPr>
              <a:spLocks noChangeArrowheads="1"/>
            </p:cNvSpPr>
            <p:nvPr/>
          </p:nvSpPr>
          <p:spPr bwMode="auto">
            <a:xfrm>
              <a:off x="3832" y="1435"/>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7</a:t>
              </a:r>
              <a:endParaRPr lang="en-US" altLang="zh-CN" b="1">
                <a:solidFill>
                  <a:srgbClr val="000000"/>
                </a:solidFill>
                <a:ea typeface="宋体" panose="02010600030101010101" pitchFamily="2" charset="-122"/>
              </a:endParaRPr>
            </a:p>
          </p:txBody>
        </p:sp>
        <p:sp>
          <p:nvSpPr>
            <p:cNvPr id="162566" name="Rectangle 774"/>
            <p:cNvSpPr>
              <a:spLocks noChangeArrowheads="1"/>
            </p:cNvSpPr>
            <p:nvPr/>
          </p:nvSpPr>
          <p:spPr bwMode="auto">
            <a:xfrm>
              <a:off x="2880" y="1615"/>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a</a:t>
              </a:r>
              <a:r>
                <a:rPr lang="en-US" altLang="zh-CN" b="1" baseline="-25000">
                  <a:solidFill>
                    <a:srgbClr val="000000"/>
                  </a:solidFill>
                  <a:ea typeface="宋体" panose="02010600030101010101" pitchFamily="2" charset="-122"/>
                </a:rPr>
                <a:t>7</a:t>
              </a:r>
              <a:endParaRPr lang="en-US" altLang="zh-CN" b="1" baseline="-25000">
                <a:solidFill>
                  <a:srgbClr val="000000"/>
                </a:solidFill>
                <a:ea typeface="宋体" panose="02010600030101010101" pitchFamily="2" charset="-122"/>
              </a:endParaRPr>
            </a:p>
          </p:txBody>
        </p:sp>
        <p:sp>
          <p:nvSpPr>
            <p:cNvPr id="162567" name="Rectangle 775"/>
            <p:cNvSpPr>
              <a:spLocks noChangeArrowheads="1"/>
            </p:cNvSpPr>
            <p:nvPr/>
          </p:nvSpPr>
          <p:spPr bwMode="auto">
            <a:xfrm>
              <a:off x="3243" y="1615"/>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18</a:t>
              </a:r>
              <a:endParaRPr lang="en-US" altLang="zh-CN" b="1">
                <a:solidFill>
                  <a:srgbClr val="000000"/>
                </a:solidFill>
                <a:ea typeface="宋体" panose="02010600030101010101" pitchFamily="2" charset="-122"/>
              </a:endParaRPr>
            </a:p>
          </p:txBody>
        </p:sp>
        <p:sp>
          <p:nvSpPr>
            <p:cNvPr id="162568" name="Rectangle 776"/>
            <p:cNvSpPr>
              <a:spLocks noChangeArrowheads="1"/>
            </p:cNvSpPr>
            <p:nvPr/>
          </p:nvSpPr>
          <p:spPr bwMode="auto">
            <a:xfrm>
              <a:off x="3832" y="1615"/>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22</a:t>
              </a:r>
              <a:endParaRPr lang="en-US" altLang="zh-CN" b="1">
                <a:solidFill>
                  <a:srgbClr val="000000"/>
                </a:solidFill>
                <a:ea typeface="宋体" panose="02010600030101010101" pitchFamily="2" charset="-122"/>
              </a:endParaRPr>
            </a:p>
          </p:txBody>
        </p:sp>
        <p:sp>
          <p:nvSpPr>
            <p:cNvPr id="162569" name="Rectangle 777"/>
            <p:cNvSpPr>
              <a:spLocks noChangeArrowheads="1"/>
            </p:cNvSpPr>
            <p:nvPr/>
          </p:nvSpPr>
          <p:spPr bwMode="auto">
            <a:xfrm>
              <a:off x="2880" y="1797"/>
              <a:ext cx="363"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a</a:t>
              </a:r>
              <a:r>
                <a:rPr lang="en-US" altLang="zh-CN" b="1" baseline="-25000">
                  <a:solidFill>
                    <a:srgbClr val="000000"/>
                  </a:solidFill>
                  <a:ea typeface="宋体" panose="02010600030101010101" pitchFamily="2" charset="-122"/>
                </a:rPr>
                <a:t>8</a:t>
              </a:r>
              <a:endParaRPr lang="en-US" altLang="zh-CN" b="1" baseline="-25000">
                <a:solidFill>
                  <a:srgbClr val="000000"/>
                </a:solidFill>
                <a:ea typeface="宋体" panose="02010600030101010101" pitchFamily="2" charset="-122"/>
              </a:endParaRPr>
            </a:p>
          </p:txBody>
        </p:sp>
        <p:sp>
          <p:nvSpPr>
            <p:cNvPr id="162570" name="Rectangle 778"/>
            <p:cNvSpPr>
              <a:spLocks noChangeArrowheads="1"/>
            </p:cNvSpPr>
            <p:nvPr/>
          </p:nvSpPr>
          <p:spPr bwMode="auto">
            <a:xfrm>
              <a:off x="3243" y="1797"/>
              <a:ext cx="589"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20</a:t>
              </a:r>
              <a:endParaRPr lang="en-US" altLang="zh-CN" b="1">
                <a:solidFill>
                  <a:srgbClr val="000000"/>
                </a:solidFill>
                <a:ea typeface="宋体" panose="02010600030101010101" pitchFamily="2" charset="-122"/>
              </a:endParaRPr>
            </a:p>
          </p:txBody>
        </p:sp>
        <p:sp>
          <p:nvSpPr>
            <p:cNvPr id="162571" name="Rectangle 779"/>
            <p:cNvSpPr>
              <a:spLocks noChangeArrowheads="1"/>
            </p:cNvSpPr>
            <p:nvPr/>
          </p:nvSpPr>
          <p:spPr bwMode="auto">
            <a:xfrm>
              <a:off x="3832" y="1797"/>
              <a:ext cx="589"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20</a:t>
              </a:r>
              <a:endParaRPr lang="en-US" altLang="zh-CN" b="1">
                <a:solidFill>
                  <a:srgbClr val="000000"/>
                </a:solidFill>
                <a:ea typeface="宋体" panose="02010600030101010101" pitchFamily="2" charset="-122"/>
              </a:endParaRPr>
            </a:p>
          </p:txBody>
        </p:sp>
        <p:sp>
          <p:nvSpPr>
            <p:cNvPr id="162572" name="Rectangle 780"/>
            <p:cNvSpPr>
              <a:spLocks noChangeArrowheads="1"/>
            </p:cNvSpPr>
            <p:nvPr/>
          </p:nvSpPr>
          <p:spPr bwMode="auto">
            <a:xfrm>
              <a:off x="2880" y="1979"/>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a</a:t>
              </a:r>
              <a:r>
                <a:rPr lang="en-US" altLang="zh-CN" b="1" baseline="-25000">
                  <a:solidFill>
                    <a:srgbClr val="000000"/>
                  </a:solidFill>
                  <a:ea typeface="宋体" panose="02010600030101010101" pitchFamily="2" charset="-122"/>
                </a:rPr>
                <a:t>9</a:t>
              </a:r>
              <a:endParaRPr lang="en-US" altLang="zh-CN" b="1" baseline="-25000">
                <a:solidFill>
                  <a:srgbClr val="000000"/>
                </a:solidFill>
                <a:ea typeface="宋体" panose="02010600030101010101" pitchFamily="2" charset="-122"/>
              </a:endParaRPr>
            </a:p>
          </p:txBody>
        </p:sp>
        <p:sp>
          <p:nvSpPr>
            <p:cNvPr id="162573" name="Rectangle 781"/>
            <p:cNvSpPr>
              <a:spLocks noChangeArrowheads="1"/>
            </p:cNvSpPr>
            <p:nvPr/>
          </p:nvSpPr>
          <p:spPr bwMode="auto">
            <a:xfrm>
              <a:off x="3243" y="1979"/>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7</a:t>
              </a:r>
              <a:endParaRPr lang="en-US" altLang="zh-CN" b="1">
                <a:solidFill>
                  <a:srgbClr val="000000"/>
                </a:solidFill>
                <a:ea typeface="宋体" panose="02010600030101010101" pitchFamily="2" charset="-122"/>
              </a:endParaRPr>
            </a:p>
          </p:txBody>
        </p:sp>
        <p:sp>
          <p:nvSpPr>
            <p:cNvPr id="162574" name="Rectangle 782"/>
            <p:cNvSpPr>
              <a:spLocks noChangeArrowheads="1"/>
            </p:cNvSpPr>
            <p:nvPr/>
          </p:nvSpPr>
          <p:spPr bwMode="auto">
            <a:xfrm>
              <a:off x="3832" y="1979"/>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12</a:t>
              </a:r>
              <a:endParaRPr lang="en-US" altLang="zh-CN" b="1">
                <a:solidFill>
                  <a:srgbClr val="000000"/>
                </a:solidFill>
                <a:ea typeface="宋体" panose="02010600030101010101" pitchFamily="2" charset="-122"/>
              </a:endParaRPr>
            </a:p>
          </p:txBody>
        </p:sp>
        <p:sp>
          <p:nvSpPr>
            <p:cNvPr id="162575" name="Rectangle 783"/>
            <p:cNvSpPr>
              <a:spLocks noChangeArrowheads="1"/>
            </p:cNvSpPr>
            <p:nvPr/>
          </p:nvSpPr>
          <p:spPr bwMode="auto">
            <a:xfrm>
              <a:off x="2880" y="2159"/>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a</a:t>
              </a:r>
              <a:r>
                <a:rPr lang="en-US" altLang="zh-CN" b="1" baseline="-25000">
                  <a:solidFill>
                    <a:srgbClr val="000000"/>
                  </a:solidFill>
                  <a:ea typeface="宋体" panose="02010600030101010101" pitchFamily="2" charset="-122"/>
                </a:rPr>
                <a:t>10</a:t>
              </a:r>
              <a:endParaRPr lang="en-US" altLang="zh-CN" b="1" baseline="-25000">
                <a:solidFill>
                  <a:srgbClr val="000000"/>
                </a:solidFill>
                <a:ea typeface="宋体" panose="02010600030101010101" pitchFamily="2" charset="-122"/>
              </a:endParaRPr>
            </a:p>
          </p:txBody>
        </p:sp>
        <p:sp>
          <p:nvSpPr>
            <p:cNvPr id="162576" name="Rectangle 784"/>
            <p:cNvSpPr>
              <a:spLocks noChangeArrowheads="1"/>
            </p:cNvSpPr>
            <p:nvPr/>
          </p:nvSpPr>
          <p:spPr bwMode="auto">
            <a:xfrm>
              <a:off x="3243" y="2159"/>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7</a:t>
              </a:r>
              <a:endParaRPr lang="en-US" altLang="zh-CN" b="1">
                <a:solidFill>
                  <a:srgbClr val="000000"/>
                </a:solidFill>
                <a:ea typeface="宋体" panose="02010600030101010101" pitchFamily="2" charset="-122"/>
              </a:endParaRPr>
            </a:p>
          </p:txBody>
        </p:sp>
        <p:sp>
          <p:nvSpPr>
            <p:cNvPr id="162577" name="Rectangle 785"/>
            <p:cNvSpPr>
              <a:spLocks noChangeArrowheads="1"/>
            </p:cNvSpPr>
            <p:nvPr/>
          </p:nvSpPr>
          <p:spPr bwMode="auto">
            <a:xfrm>
              <a:off x="3832" y="2159"/>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10</a:t>
              </a:r>
              <a:endParaRPr lang="en-US" altLang="zh-CN" b="1">
                <a:solidFill>
                  <a:srgbClr val="000000"/>
                </a:solidFill>
                <a:ea typeface="宋体" panose="02010600030101010101" pitchFamily="2" charset="-122"/>
              </a:endParaRPr>
            </a:p>
          </p:txBody>
        </p:sp>
        <p:sp>
          <p:nvSpPr>
            <p:cNvPr id="162578" name="Rectangle 786"/>
            <p:cNvSpPr>
              <a:spLocks noChangeArrowheads="1"/>
            </p:cNvSpPr>
            <p:nvPr/>
          </p:nvSpPr>
          <p:spPr bwMode="auto">
            <a:xfrm>
              <a:off x="2880" y="2341"/>
              <a:ext cx="363"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a</a:t>
              </a:r>
              <a:r>
                <a:rPr lang="en-US" altLang="zh-CN" b="1" baseline="-25000">
                  <a:solidFill>
                    <a:srgbClr val="000000"/>
                  </a:solidFill>
                  <a:ea typeface="宋体" panose="02010600030101010101" pitchFamily="2" charset="-122"/>
                </a:rPr>
                <a:t>11</a:t>
              </a:r>
              <a:endParaRPr lang="en-US" altLang="zh-CN" b="1" baseline="-25000">
                <a:solidFill>
                  <a:srgbClr val="000000"/>
                </a:solidFill>
                <a:ea typeface="宋体" panose="02010600030101010101" pitchFamily="2" charset="-122"/>
              </a:endParaRPr>
            </a:p>
          </p:txBody>
        </p:sp>
        <p:sp>
          <p:nvSpPr>
            <p:cNvPr id="162579" name="Rectangle 787"/>
            <p:cNvSpPr>
              <a:spLocks noChangeArrowheads="1"/>
            </p:cNvSpPr>
            <p:nvPr/>
          </p:nvSpPr>
          <p:spPr bwMode="auto">
            <a:xfrm>
              <a:off x="3243" y="2341"/>
              <a:ext cx="589"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30</a:t>
              </a:r>
              <a:endParaRPr lang="en-US" altLang="zh-CN" b="1">
                <a:solidFill>
                  <a:srgbClr val="000000"/>
                </a:solidFill>
                <a:ea typeface="宋体" panose="02010600030101010101" pitchFamily="2" charset="-122"/>
              </a:endParaRPr>
            </a:p>
          </p:txBody>
        </p:sp>
        <p:sp>
          <p:nvSpPr>
            <p:cNvPr id="162580" name="Rectangle 788"/>
            <p:cNvSpPr>
              <a:spLocks noChangeArrowheads="1"/>
            </p:cNvSpPr>
            <p:nvPr/>
          </p:nvSpPr>
          <p:spPr bwMode="auto">
            <a:xfrm>
              <a:off x="3832" y="2341"/>
              <a:ext cx="589"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30</a:t>
              </a:r>
              <a:endParaRPr lang="en-US" altLang="zh-CN" b="1">
                <a:solidFill>
                  <a:srgbClr val="000000"/>
                </a:solidFill>
                <a:ea typeface="宋体" panose="02010600030101010101" pitchFamily="2" charset="-122"/>
              </a:endParaRPr>
            </a:p>
          </p:txBody>
        </p:sp>
        <p:sp>
          <p:nvSpPr>
            <p:cNvPr id="162581" name="Rectangle 789"/>
            <p:cNvSpPr>
              <a:spLocks noChangeArrowheads="1"/>
            </p:cNvSpPr>
            <p:nvPr/>
          </p:nvSpPr>
          <p:spPr bwMode="auto">
            <a:xfrm>
              <a:off x="2880" y="2524"/>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a</a:t>
              </a:r>
              <a:r>
                <a:rPr lang="en-US" altLang="zh-CN" b="1" baseline="-25000">
                  <a:solidFill>
                    <a:srgbClr val="000000"/>
                  </a:solidFill>
                  <a:ea typeface="宋体" panose="02010600030101010101" pitchFamily="2" charset="-122"/>
                </a:rPr>
                <a:t>12</a:t>
              </a:r>
              <a:endParaRPr lang="en-US" altLang="zh-CN" b="1" baseline="-25000">
                <a:solidFill>
                  <a:srgbClr val="000000"/>
                </a:solidFill>
                <a:ea typeface="宋体" panose="02010600030101010101" pitchFamily="2" charset="-122"/>
              </a:endParaRPr>
            </a:p>
          </p:txBody>
        </p:sp>
        <p:sp>
          <p:nvSpPr>
            <p:cNvPr id="162582" name="Rectangle 790"/>
            <p:cNvSpPr>
              <a:spLocks noChangeArrowheads="1"/>
            </p:cNvSpPr>
            <p:nvPr/>
          </p:nvSpPr>
          <p:spPr bwMode="auto">
            <a:xfrm>
              <a:off x="3243" y="2524"/>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14</a:t>
              </a:r>
              <a:endParaRPr lang="en-US" altLang="zh-CN" b="1">
                <a:solidFill>
                  <a:srgbClr val="000000"/>
                </a:solidFill>
                <a:ea typeface="宋体" panose="02010600030101010101" pitchFamily="2" charset="-122"/>
              </a:endParaRPr>
            </a:p>
          </p:txBody>
        </p:sp>
        <p:sp>
          <p:nvSpPr>
            <p:cNvPr id="162583" name="Rectangle 791"/>
            <p:cNvSpPr>
              <a:spLocks noChangeArrowheads="1"/>
            </p:cNvSpPr>
            <p:nvPr/>
          </p:nvSpPr>
          <p:spPr bwMode="auto">
            <a:xfrm>
              <a:off x="3832" y="2524"/>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19</a:t>
              </a:r>
              <a:endParaRPr lang="en-US" altLang="zh-CN" b="1">
                <a:solidFill>
                  <a:srgbClr val="000000"/>
                </a:solidFill>
                <a:ea typeface="宋体" panose="02010600030101010101" pitchFamily="2" charset="-122"/>
              </a:endParaRPr>
            </a:p>
          </p:txBody>
        </p:sp>
        <p:sp>
          <p:nvSpPr>
            <p:cNvPr id="162584" name="Rectangle 792"/>
            <p:cNvSpPr>
              <a:spLocks noChangeArrowheads="1"/>
            </p:cNvSpPr>
            <p:nvPr/>
          </p:nvSpPr>
          <p:spPr bwMode="auto">
            <a:xfrm>
              <a:off x="2880" y="2704"/>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a</a:t>
              </a:r>
              <a:r>
                <a:rPr lang="en-US" altLang="zh-CN" b="1" baseline="-25000">
                  <a:solidFill>
                    <a:srgbClr val="000000"/>
                  </a:solidFill>
                  <a:ea typeface="宋体" panose="02010600030101010101" pitchFamily="2" charset="-122"/>
                </a:rPr>
                <a:t>13</a:t>
              </a:r>
              <a:endParaRPr lang="en-US" altLang="zh-CN" b="1" baseline="-25000">
                <a:solidFill>
                  <a:srgbClr val="000000"/>
                </a:solidFill>
                <a:ea typeface="宋体" panose="02010600030101010101" pitchFamily="2" charset="-122"/>
              </a:endParaRPr>
            </a:p>
          </p:txBody>
        </p:sp>
        <p:sp>
          <p:nvSpPr>
            <p:cNvPr id="162585" name="Rectangle 793"/>
            <p:cNvSpPr>
              <a:spLocks noChangeArrowheads="1"/>
            </p:cNvSpPr>
            <p:nvPr/>
          </p:nvSpPr>
          <p:spPr bwMode="auto">
            <a:xfrm>
              <a:off x="3243" y="2704"/>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15</a:t>
              </a:r>
              <a:endParaRPr lang="en-US" altLang="zh-CN" b="1">
                <a:solidFill>
                  <a:srgbClr val="000000"/>
                </a:solidFill>
                <a:ea typeface="宋体" panose="02010600030101010101" pitchFamily="2" charset="-122"/>
              </a:endParaRPr>
            </a:p>
          </p:txBody>
        </p:sp>
        <p:sp>
          <p:nvSpPr>
            <p:cNvPr id="162586" name="Rectangle 794"/>
            <p:cNvSpPr>
              <a:spLocks noChangeArrowheads="1"/>
            </p:cNvSpPr>
            <p:nvPr/>
          </p:nvSpPr>
          <p:spPr bwMode="auto">
            <a:xfrm>
              <a:off x="3832" y="2704"/>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18</a:t>
              </a:r>
              <a:endParaRPr lang="en-US" altLang="zh-CN" b="1">
                <a:solidFill>
                  <a:srgbClr val="000000"/>
                </a:solidFill>
                <a:ea typeface="宋体" panose="02010600030101010101" pitchFamily="2" charset="-122"/>
              </a:endParaRPr>
            </a:p>
          </p:txBody>
        </p:sp>
        <p:sp>
          <p:nvSpPr>
            <p:cNvPr id="162587" name="Rectangle 795"/>
            <p:cNvSpPr>
              <a:spLocks noChangeArrowheads="1"/>
            </p:cNvSpPr>
            <p:nvPr/>
          </p:nvSpPr>
          <p:spPr bwMode="auto">
            <a:xfrm>
              <a:off x="2880" y="2886"/>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a</a:t>
              </a:r>
              <a:r>
                <a:rPr lang="en-US" altLang="zh-CN" b="1" baseline="-25000">
                  <a:solidFill>
                    <a:srgbClr val="000000"/>
                  </a:solidFill>
                  <a:ea typeface="宋体" panose="02010600030101010101" pitchFamily="2" charset="-122"/>
                </a:rPr>
                <a:t>14</a:t>
              </a:r>
              <a:endParaRPr lang="en-US" altLang="zh-CN" b="1" baseline="-25000">
                <a:solidFill>
                  <a:srgbClr val="000000"/>
                </a:solidFill>
                <a:ea typeface="宋体" panose="02010600030101010101" pitchFamily="2" charset="-122"/>
              </a:endParaRPr>
            </a:p>
          </p:txBody>
        </p:sp>
        <p:sp>
          <p:nvSpPr>
            <p:cNvPr id="162588" name="Rectangle 796"/>
            <p:cNvSpPr>
              <a:spLocks noChangeArrowheads="1"/>
            </p:cNvSpPr>
            <p:nvPr/>
          </p:nvSpPr>
          <p:spPr bwMode="auto">
            <a:xfrm>
              <a:off x="3243" y="2886"/>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26</a:t>
              </a:r>
              <a:endParaRPr lang="en-US" altLang="zh-CN" b="1">
                <a:solidFill>
                  <a:srgbClr val="000000"/>
                </a:solidFill>
                <a:ea typeface="宋体" panose="02010600030101010101" pitchFamily="2" charset="-122"/>
              </a:endParaRPr>
            </a:p>
          </p:txBody>
        </p:sp>
        <p:sp>
          <p:nvSpPr>
            <p:cNvPr id="162589" name="Rectangle 797"/>
            <p:cNvSpPr>
              <a:spLocks noChangeArrowheads="1"/>
            </p:cNvSpPr>
            <p:nvPr/>
          </p:nvSpPr>
          <p:spPr bwMode="auto">
            <a:xfrm>
              <a:off x="3832" y="2886"/>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29</a:t>
              </a:r>
              <a:endParaRPr lang="en-US" altLang="zh-CN" b="1">
                <a:solidFill>
                  <a:srgbClr val="000000"/>
                </a:solidFill>
                <a:ea typeface="宋体" panose="02010600030101010101" pitchFamily="2" charset="-122"/>
              </a:endParaRPr>
            </a:p>
          </p:txBody>
        </p:sp>
        <p:sp>
          <p:nvSpPr>
            <p:cNvPr id="162590" name="Rectangle 798"/>
            <p:cNvSpPr>
              <a:spLocks noChangeArrowheads="1"/>
            </p:cNvSpPr>
            <p:nvPr/>
          </p:nvSpPr>
          <p:spPr bwMode="auto">
            <a:xfrm>
              <a:off x="2880" y="255"/>
              <a:ext cx="363"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activity</a:t>
              </a:r>
              <a:endParaRPr lang="en-US" altLang="zh-CN" b="1">
                <a:solidFill>
                  <a:srgbClr val="000000"/>
                </a:solidFill>
                <a:ea typeface="宋体" panose="02010600030101010101" pitchFamily="2" charset="-122"/>
              </a:endParaRPr>
            </a:p>
          </p:txBody>
        </p:sp>
        <p:sp>
          <p:nvSpPr>
            <p:cNvPr id="162591" name="Rectangle 799"/>
            <p:cNvSpPr>
              <a:spLocks noChangeArrowheads="1"/>
            </p:cNvSpPr>
            <p:nvPr/>
          </p:nvSpPr>
          <p:spPr bwMode="auto">
            <a:xfrm>
              <a:off x="3243" y="255"/>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000000"/>
                  </a:solidFill>
                  <a:latin typeface="Times New Roman" panose="02020603050405020304" pitchFamily="18" charset="0"/>
                  <a:ea typeface="宋体" panose="02010600030101010101" pitchFamily="2" charset="-122"/>
                </a:rPr>
                <a:t>e</a:t>
              </a:r>
              <a:r>
                <a:rPr lang="en-US" altLang="zh-CN" b="1">
                  <a:solidFill>
                    <a:srgbClr val="000000"/>
                  </a:solidFill>
                  <a:latin typeface="Times New Roman" panose="02020603050405020304" pitchFamily="18" charset="0"/>
                  <a:ea typeface="宋体" panose="02010600030101010101" pitchFamily="2" charset="-122"/>
                </a:rPr>
                <a:t>(</a:t>
              </a:r>
              <a:r>
                <a:rPr lang="en-US" altLang="zh-CN" b="1" i="1">
                  <a:solidFill>
                    <a:srgbClr val="000000"/>
                  </a:solidFill>
                  <a:latin typeface="Times New Roman" panose="02020603050405020304" pitchFamily="18" charset="0"/>
                  <a:ea typeface="宋体" panose="02010600030101010101" pitchFamily="2" charset="-122"/>
                </a:rPr>
                <a:t>k</a:t>
              </a:r>
              <a:r>
                <a:rPr lang="en-US" altLang="zh-CN" b="1">
                  <a:solidFill>
                    <a:srgbClr val="000000"/>
                  </a:solidFill>
                  <a:latin typeface="Times New Roman" panose="02020603050405020304" pitchFamily="18" charset="0"/>
                  <a:ea typeface="宋体" panose="02010600030101010101" pitchFamily="2" charset="-122"/>
                </a:rPr>
                <a:t>)</a:t>
              </a:r>
              <a:endParaRPr lang="en-US" altLang="zh-CN" b="1">
                <a:solidFill>
                  <a:srgbClr val="000000"/>
                </a:solidFill>
                <a:latin typeface="Times New Roman" panose="02020603050405020304" pitchFamily="18" charset="0"/>
                <a:ea typeface="宋体" panose="02010600030101010101" pitchFamily="2" charset="-122"/>
              </a:endParaRPr>
            </a:p>
          </p:txBody>
        </p:sp>
        <p:sp>
          <p:nvSpPr>
            <p:cNvPr id="162592" name="Rectangle 800"/>
            <p:cNvSpPr>
              <a:spLocks noChangeArrowheads="1"/>
            </p:cNvSpPr>
            <p:nvPr/>
          </p:nvSpPr>
          <p:spPr bwMode="auto">
            <a:xfrm>
              <a:off x="3832" y="255"/>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000000"/>
                  </a:solidFill>
                  <a:latin typeface="Times New Roman" panose="02020603050405020304" pitchFamily="18" charset="0"/>
                  <a:ea typeface="宋体" panose="02010600030101010101" pitchFamily="2" charset="-122"/>
                </a:rPr>
                <a:t>l</a:t>
              </a:r>
              <a:r>
                <a:rPr lang="en-US" altLang="zh-CN" b="1">
                  <a:solidFill>
                    <a:srgbClr val="000000"/>
                  </a:solidFill>
                  <a:latin typeface="Times New Roman" panose="02020603050405020304" pitchFamily="18" charset="0"/>
                  <a:ea typeface="宋体" panose="02010600030101010101" pitchFamily="2" charset="-122"/>
                </a:rPr>
                <a:t>(</a:t>
              </a:r>
              <a:r>
                <a:rPr lang="en-US" altLang="zh-CN" b="1" i="1">
                  <a:solidFill>
                    <a:srgbClr val="000000"/>
                  </a:solidFill>
                  <a:latin typeface="Times New Roman" panose="02020603050405020304" pitchFamily="18" charset="0"/>
                  <a:ea typeface="宋体" panose="02010600030101010101" pitchFamily="2" charset="-122"/>
                </a:rPr>
                <a:t>k</a:t>
              </a:r>
              <a:r>
                <a:rPr lang="en-US" altLang="zh-CN" b="1">
                  <a:solidFill>
                    <a:srgbClr val="000000"/>
                  </a:solidFill>
                  <a:latin typeface="Times New Roman" panose="02020603050405020304" pitchFamily="18" charset="0"/>
                  <a:ea typeface="宋体" panose="02010600030101010101" pitchFamily="2" charset="-122"/>
                </a:rPr>
                <a:t>)</a:t>
              </a:r>
              <a:endParaRPr lang="en-US" altLang="zh-CN" b="1">
                <a:solidFill>
                  <a:srgbClr val="000000"/>
                </a:solidFill>
                <a:latin typeface="Times New Roman" panose="02020603050405020304" pitchFamily="18" charset="0"/>
                <a:ea typeface="宋体" panose="02010600030101010101" pitchFamily="2" charset="-122"/>
              </a:endParaRPr>
            </a:p>
          </p:txBody>
        </p:sp>
        <p:sp>
          <p:nvSpPr>
            <p:cNvPr id="162593" name="Rectangle 801"/>
            <p:cNvSpPr>
              <a:spLocks noChangeArrowheads="1"/>
            </p:cNvSpPr>
            <p:nvPr/>
          </p:nvSpPr>
          <p:spPr bwMode="auto">
            <a:xfrm>
              <a:off x="4422" y="526"/>
              <a:ext cx="589" cy="18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0</a:t>
              </a:r>
              <a:endParaRPr lang="en-US" altLang="zh-CN" b="1">
                <a:solidFill>
                  <a:srgbClr val="000000"/>
                </a:solidFill>
                <a:ea typeface="宋体" panose="02010600030101010101" pitchFamily="2" charset="-122"/>
              </a:endParaRPr>
            </a:p>
          </p:txBody>
        </p:sp>
        <p:sp>
          <p:nvSpPr>
            <p:cNvPr id="162594" name="Rectangle 802"/>
            <p:cNvSpPr>
              <a:spLocks noChangeArrowheads="1"/>
            </p:cNvSpPr>
            <p:nvPr/>
          </p:nvSpPr>
          <p:spPr bwMode="auto">
            <a:xfrm>
              <a:off x="4422" y="708"/>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595" name="Rectangle 803"/>
            <p:cNvSpPr>
              <a:spLocks noChangeArrowheads="1"/>
            </p:cNvSpPr>
            <p:nvPr/>
          </p:nvSpPr>
          <p:spPr bwMode="auto">
            <a:xfrm>
              <a:off x="4422" y="888"/>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596" name="Rectangle 804"/>
            <p:cNvSpPr>
              <a:spLocks noChangeArrowheads="1"/>
            </p:cNvSpPr>
            <p:nvPr/>
          </p:nvSpPr>
          <p:spPr bwMode="auto">
            <a:xfrm>
              <a:off x="4422" y="1070"/>
              <a:ext cx="589" cy="18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0</a:t>
              </a:r>
              <a:endParaRPr lang="en-US" altLang="zh-CN" b="1">
                <a:solidFill>
                  <a:srgbClr val="000000"/>
                </a:solidFill>
                <a:ea typeface="宋体" panose="02010600030101010101" pitchFamily="2" charset="-122"/>
              </a:endParaRPr>
            </a:p>
          </p:txBody>
        </p:sp>
        <p:sp>
          <p:nvSpPr>
            <p:cNvPr id="162597" name="Rectangle 805"/>
            <p:cNvSpPr>
              <a:spLocks noChangeArrowheads="1"/>
            </p:cNvSpPr>
            <p:nvPr/>
          </p:nvSpPr>
          <p:spPr bwMode="auto">
            <a:xfrm>
              <a:off x="4422" y="1252"/>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598" name="Rectangle 806"/>
            <p:cNvSpPr>
              <a:spLocks noChangeArrowheads="1"/>
            </p:cNvSpPr>
            <p:nvPr/>
          </p:nvSpPr>
          <p:spPr bwMode="auto">
            <a:xfrm>
              <a:off x="4422" y="1434"/>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599" name="Rectangle 807"/>
            <p:cNvSpPr>
              <a:spLocks noChangeArrowheads="1"/>
            </p:cNvSpPr>
            <p:nvPr/>
          </p:nvSpPr>
          <p:spPr bwMode="auto">
            <a:xfrm>
              <a:off x="4422" y="1614"/>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600" name="Rectangle 808"/>
            <p:cNvSpPr>
              <a:spLocks noChangeArrowheads="1"/>
            </p:cNvSpPr>
            <p:nvPr/>
          </p:nvSpPr>
          <p:spPr bwMode="auto">
            <a:xfrm>
              <a:off x="4422" y="1796"/>
              <a:ext cx="589" cy="18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0</a:t>
              </a:r>
              <a:endParaRPr lang="en-US" altLang="zh-CN" b="1">
                <a:solidFill>
                  <a:srgbClr val="000000"/>
                </a:solidFill>
                <a:ea typeface="宋体" panose="02010600030101010101" pitchFamily="2" charset="-122"/>
              </a:endParaRPr>
            </a:p>
          </p:txBody>
        </p:sp>
        <p:sp>
          <p:nvSpPr>
            <p:cNvPr id="162601" name="Rectangle 809"/>
            <p:cNvSpPr>
              <a:spLocks noChangeArrowheads="1"/>
            </p:cNvSpPr>
            <p:nvPr/>
          </p:nvSpPr>
          <p:spPr bwMode="auto">
            <a:xfrm>
              <a:off x="4422" y="1978"/>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602" name="Rectangle 810"/>
            <p:cNvSpPr>
              <a:spLocks noChangeArrowheads="1"/>
            </p:cNvSpPr>
            <p:nvPr/>
          </p:nvSpPr>
          <p:spPr bwMode="auto">
            <a:xfrm>
              <a:off x="4422" y="2158"/>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603" name="Rectangle 811"/>
            <p:cNvSpPr>
              <a:spLocks noChangeArrowheads="1"/>
            </p:cNvSpPr>
            <p:nvPr/>
          </p:nvSpPr>
          <p:spPr bwMode="auto">
            <a:xfrm>
              <a:off x="4422" y="2340"/>
              <a:ext cx="589" cy="18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0</a:t>
              </a:r>
              <a:endParaRPr lang="en-US" altLang="zh-CN" b="1">
                <a:solidFill>
                  <a:srgbClr val="000000"/>
                </a:solidFill>
                <a:ea typeface="宋体" panose="02010600030101010101" pitchFamily="2" charset="-122"/>
              </a:endParaRPr>
            </a:p>
          </p:txBody>
        </p:sp>
        <p:sp>
          <p:nvSpPr>
            <p:cNvPr id="162604" name="Rectangle 812"/>
            <p:cNvSpPr>
              <a:spLocks noChangeArrowheads="1"/>
            </p:cNvSpPr>
            <p:nvPr/>
          </p:nvSpPr>
          <p:spPr bwMode="auto">
            <a:xfrm>
              <a:off x="4422" y="2523"/>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605" name="Rectangle 813"/>
            <p:cNvSpPr>
              <a:spLocks noChangeArrowheads="1"/>
            </p:cNvSpPr>
            <p:nvPr/>
          </p:nvSpPr>
          <p:spPr bwMode="auto">
            <a:xfrm>
              <a:off x="4422" y="2703"/>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606" name="Rectangle 814"/>
            <p:cNvSpPr>
              <a:spLocks noChangeArrowheads="1"/>
            </p:cNvSpPr>
            <p:nvPr/>
          </p:nvSpPr>
          <p:spPr bwMode="auto">
            <a:xfrm>
              <a:off x="4422" y="2885"/>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607" name="Rectangle 815"/>
            <p:cNvSpPr>
              <a:spLocks noChangeArrowheads="1"/>
            </p:cNvSpPr>
            <p:nvPr/>
          </p:nvSpPr>
          <p:spPr bwMode="auto">
            <a:xfrm>
              <a:off x="4422" y="254"/>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000000"/>
                  </a:solidFill>
                  <a:latin typeface="Times New Roman" panose="02020603050405020304" pitchFamily="18" charset="0"/>
                  <a:ea typeface="宋体" panose="02010600030101010101" pitchFamily="2" charset="-122"/>
                </a:rPr>
                <a:t>e</a:t>
              </a:r>
              <a:r>
                <a:rPr lang="en-US" altLang="zh-CN" b="1">
                  <a:solidFill>
                    <a:srgbClr val="000000"/>
                  </a:solidFill>
                  <a:latin typeface="Times New Roman" panose="02020603050405020304" pitchFamily="18" charset="0"/>
                  <a:ea typeface="宋体" panose="02010600030101010101" pitchFamily="2" charset="-122"/>
                </a:rPr>
                <a:t>(</a:t>
              </a:r>
              <a:r>
                <a:rPr lang="en-US" altLang="zh-CN" b="1" i="1">
                  <a:solidFill>
                    <a:srgbClr val="000000"/>
                  </a:solidFill>
                  <a:latin typeface="Times New Roman" panose="02020603050405020304" pitchFamily="18" charset="0"/>
                  <a:ea typeface="宋体" panose="02010600030101010101" pitchFamily="2" charset="-122"/>
                </a:rPr>
                <a:t>k</a:t>
              </a:r>
              <a:r>
                <a:rPr lang="en-US" altLang="zh-CN" b="1">
                  <a:solidFill>
                    <a:srgbClr val="000000"/>
                  </a:solidFill>
                  <a:latin typeface="Times New Roman" panose="02020603050405020304" pitchFamily="18" charset="0"/>
                  <a:ea typeface="宋体" panose="02010600030101010101" pitchFamily="2" charset="-122"/>
                </a:rPr>
                <a:t>)-</a:t>
              </a:r>
              <a:r>
                <a:rPr lang="en-US" altLang="zh-CN" b="1" i="1">
                  <a:solidFill>
                    <a:srgbClr val="000000"/>
                  </a:solidFill>
                  <a:latin typeface="Times New Roman" panose="02020603050405020304" pitchFamily="18" charset="0"/>
                  <a:ea typeface="宋体" panose="02010600030101010101" pitchFamily="2" charset="-122"/>
                </a:rPr>
                <a:t>l</a:t>
              </a:r>
              <a:r>
                <a:rPr lang="en-US" altLang="zh-CN" b="1">
                  <a:solidFill>
                    <a:srgbClr val="000000"/>
                  </a:solidFill>
                  <a:latin typeface="Times New Roman" panose="02020603050405020304" pitchFamily="18" charset="0"/>
                  <a:ea typeface="宋体" panose="02010600030101010101" pitchFamily="2" charset="-122"/>
                </a:rPr>
                <a:t>(</a:t>
              </a:r>
              <a:r>
                <a:rPr lang="en-US" altLang="zh-CN" b="1" i="1">
                  <a:solidFill>
                    <a:srgbClr val="000000"/>
                  </a:solidFill>
                  <a:latin typeface="Times New Roman" panose="02020603050405020304" pitchFamily="18" charset="0"/>
                  <a:ea typeface="宋体" panose="02010600030101010101" pitchFamily="2" charset="-122"/>
                </a:rPr>
                <a:t>k</a:t>
              </a:r>
              <a:r>
                <a:rPr lang="en-US" altLang="zh-CN" b="1">
                  <a:solidFill>
                    <a:srgbClr val="000000"/>
                  </a:solidFill>
                  <a:latin typeface="Times New Roman" panose="02020603050405020304" pitchFamily="18" charset="0"/>
                  <a:ea typeface="宋体" panose="02010600030101010101" pitchFamily="2" charset="-122"/>
                </a:rPr>
                <a:t>)</a:t>
              </a:r>
              <a:endParaRPr lang="en-US" altLang="zh-CN" b="1">
                <a:solidFill>
                  <a:srgbClr val="000000"/>
                </a:solidFill>
                <a:latin typeface="Times New Roman" panose="02020603050405020304" pitchFamily="18" charset="0"/>
                <a:ea typeface="宋体" panose="02010600030101010101" pitchFamily="2" charset="-122"/>
              </a:endParaRPr>
            </a:p>
          </p:txBody>
        </p:sp>
      </p:grpSp>
      <p:sp>
        <p:nvSpPr>
          <p:cNvPr id="162608" name="Text Box 816"/>
          <p:cNvSpPr txBox="1">
            <a:spLocks noChangeArrowheads="1"/>
          </p:cNvSpPr>
          <p:nvPr/>
        </p:nvSpPr>
        <p:spPr bwMode="auto">
          <a:xfrm>
            <a:off x="6456363" y="5599113"/>
            <a:ext cx="41402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0000"/>
                </a:solidFill>
                <a:ea typeface="宋体" panose="02010600030101010101" pitchFamily="2" charset="-122"/>
              </a:rPr>
              <a:t>Critical path: a1-&gt;a4-&gt;a8-&gt;a11</a:t>
            </a:r>
            <a:endParaRPr lang="en-US" altLang="zh-CN" sz="2000" b="1">
              <a:solidFill>
                <a:srgbClr val="000000"/>
              </a:solidFill>
              <a:ea typeface="宋体" panose="02010600030101010101" pitchFamily="2" charset="-122"/>
            </a:endParaRPr>
          </a:p>
          <a:p>
            <a:pPr>
              <a:spcBef>
                <a:spcPct val="50000"/>
              </a:spcBef>
            </a:pPr>
            <a:r>
              <a:rPr lang="en-US" altLang="zh-CN" sz="2000" b="1">
                <a:solidFill>
                  <a:srgbClr val="000000"/>
                </a:solidFill>
                <a:ea typeface="宋体" panose="02010600030101010101" pitchFamily="2" charset="-122"/>
              </a:rPr>
              <a:t>Critical activities: a1, a4, a8, a11</a:t>
            </a:r>
            <a:endParaRPr lang="en-US" altLang="zh-CN" sz="2000" b="1">
              <a:solidFill>
                <a:srgbClr val="000000"/>
              </a:solidFill>
              <a:ea typeface="宋体" panose="02010600030101010101" pitchFamily="2" charset="-122"/>
            </a:endParaRPr>
          </a:p>
        </p:txBody>
      </p:sp>
      <p:sp>
        <p:nvSpPr>
          <p:cNvPr id="162609" name="Oval 817"/>
          <p:cNvSpPr>
            <a:spLocks noChangeArrowheads="1"/>
          </p:cNvSpPr>
          <p:nvPr/>
        </p:nvSpPr>
        <p:spPr bwMode="auto">
          <a:xfrm>
            <a:off x="1911350" y="5124450"/>
            <a:ext cx="250825" cy="227013"/>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1</a:t>
            </a:r>
            <a:endParaRPr lang="en-US" altLang="zh-CN" sz="1400" b="1" baseline="-25000">
              <a:solidFill>
                <a:srgbClr val="000000"/>
              </a:solidFill>
              <a:ea typeface="宋体" panose="02010600030101010101" pitchFamily="2" charset="-122"/>
            </a:endParaRPr>
          </a:p>
        </p:txBody>
      </p:sp>
      <p:sp>
        <p:nvSpPr>
          <p:cNvPr id="162610" name="Oval 818"/>
          <p:cNvSpPr>
            <a:spLocks noChangeArrowheads="1"/>
          </p:cNvSpPr>
          <p:nvPr/>
        </p:nvSpPr>
        <p:spPr bwMode="auto">
          <a:xfrm>
            <a:off x="2619375" y="4668838"/>
            <a:ext cx="250825" cy="228600"/>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2</a:t>
            </a:r>
            <a:endParaRPr lang="en-US" altLang="zh-CN" sz="1400" b="1" baseline="-25000">
              <a:solidFill>
                <a:srgbClr val="000000"/>
              </a:solidFill>
              <a:ea typeface="宋体" panose="02010600030101010101" pitchFamily="2" charset="-122"/>
            </a:endParaRPr>
          </a:p>
        </p:txBody>
      </p:sp>
      <p:sp>
        <p:nvSpPr>
          <p:cNvPr id="162611" name="Oval 819"/>
          <p:cNvSpPr>
            <a:spLocks noChangeArrowheads="1"/>
          </p:cNvSpPr>
          <p:nvPr/>
        </p:nvSpPr>
        <p:spPr bwMode="auto">
          <a:xfrm>
            <a:off x="2744788" y="5541963"/>
            <a:ext cx="249237" cy="227012"/>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3</a:t>
            </a:r>
            <a:endParaRPr lang="en-US" altLang="zh-CN" sz="1400" b="1" baseline="-25000">
              <a:solidFill>
                <a:srgbClr val="000000"/>
              </a:solidFill>
              <a:ea typeface="宋体" panose="02010600030101010101" pitchFamily="2" charset="-122"/>
            </a:endParaRPr>
          </a:p>
        </p:txBody>
      </p:sp>
      <p:sp>
        <p:nvSpPr>
          <p:cNvPr id="162612" name="Oval 820"/>
          <p:cNvSpPr>
            <a:spLocks noChangeArrowheads="1"/>
          </p:cNvSpPr>
          <p:nvPr/>
        </p:nvSpPr>
        <p:spPr bwMode="auto">
          <a:xfrm>
            <a:off x="3578225" y="5921375"/>
            <a:ext cx="249238" cy="228600"/>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6</a:t>
            </a:r>
            <a:endParaRPr lang="en-US" altLang="zh-CN" sz="1400" b="1" baseline="-25000">
              <a:solidFill>
                <a:srgbClr val="000000"/>
              </a:solidFill>
              <a:ea typeface="宋体" panose="02010600030101010101" pitchFamily="2" charset="-122"/>
            </a:endParaRPr>
          </a:p>
        </p:txBody>
      </p:sp>
      <p:sp>
        <p:nvSpPr>
          <p:cNvPr id="162613" name="Oval 821"/>
          <p:cNvSpPr>
            <a:spLocks noChangeArrowheads="1"/>
          </p:cNvSpPr>
          <p:nvPr/>
        </p:nvSpPr>
        <p:spPr bwMode="auto">
          <a:xfrm>
            <a:off x="3578225" y="4365625"/>
            <a:ext cx="249238" cy="227013"/>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4</a:t>
            </a:r>
            <a:endParaRPr lang="en-US" altLang="zh-CN" sz="1400" b="1" baseline="-25000">
              <a:solidFill>
                <a:srgbClr val="000000"/>
              </a:solidFill>
              <a:ea typeface="宋体" panose="02010600030101010101" pitchFamily="2" charset="-122"/>
            </a:endParaRPr>
          </a:p>
        </p:txBody>
      </p:sp>
      <p:sp>
        <p:nvSpPr>
          <p:cNvPr id="162614" name="Oval 822"/>
          <p:cNvSpPr>
            <a:spLocks noChangeArrowheads="1"/>
          </p:cNvSpPr>
          <p:nvPr/>
        </p:nvSpPr>
        <p:spPr bwMode="auto">
          <a:xfrm>
            <a:off x="3578225" y="5124450"/>
            <a:ext cx="249238" cy="227013"/>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5</a:t>
            </a:r>
            <a:endParaRPr lang="en-US" altLang="zh-CN" sz="1400" b="1" baseline="-25000">
              <a:solidFill>
                <a:srgbClr val="000000"/>
              </a:solidFill>
              <a:ea typeface="宋体" panose="02010600030101010101" pitchFamily="2" charset="-122"/>
            </a:endParaRPr>
          </a:p>
        </p:txBody>
      </p:sp>
      <p:sp>
        <p:nvSpPr>
          <p:cNvPr id="162615" name="Oval 823"/>
          <p:cNvSpPr>
            <a:spLocks noChangeArrowheads="1"/>
          </p:cNvSpPr>
          <p:nvPr/>
        </p:nvSpPr>
        <p:spPr bwMode="auto">
          <a:xfrm>
            <a:off x="5119688" y="4706938"/>
            <a:ext cx="249237" cy="227012"/>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9</a:t>
            </a:r>
            <a:endParaRPr lang="en-US" altLang="zh-CN" sz="1400" b="1" baseline="-25000">
              <a:solidFill>
                <a:srgbClr val="000000"/>
              </a:solidFill>
              <a:ea typeface="宋体" panose="02010600030101010101" pitchFamily="2" charset="-122"/>
            </a:endParaRPr>
          </a:p>
        </p:txBody>
      </p:sp>
      <p:sp>
        <p:nvSpPr>
          <p:cNvPr id="162616" name="Oval 824"/>
          <p:cNvSpPr>
            <a:spLocks noChangeArrowheads="1"/>
          </p:cNvSpPr>
          <p:nvPr/>
        </p:nvSpPr>
        <p:spPr bwMode="auto">
          <a:xfrm>
            <a:off x="4660900" y="5656263"/>
            <a:ext cx="249238" cy="227012"/>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7</a:t>
            </a:r>
            <a:endParaRPr lang="en-US" altLang="zh-CN" sz="1400" b="1" baseline="-25000">
              <a:solidFill>
                <a:srgbClr val="000000"/>
              </a:solidFill>
              <a:ea typeface="宋体" panose="02010600030101010101" pitchFamily="2" charset="-122"/>
            </a:endParaRPr>
          </a:p>
        </p:txBody>
      </p:sp>
      <p:sp>
        <p:nvSpPr>
          <p:cNvPr id="162617" name="Oval 825"/>
          <p:cNvSpPr>
            <a:spLocks noChangeArrowheads="1"/>
          </p:cNvSpPr>
          <p:nvPr/>
        </p:nvSpPr>
        <p:spPr bwMode="auto">
          <a:xfrm>
            <a:off x="4660900" y="6226175"/>
            <a:ext cx="249238" cy="227013"/>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8</a:t>
            </a:r>
            <a:endParaRPr lang="en-US" altLang="zh-CN" sz="1400" b="1" baseline="-25000">
              <a:solidFill>
                <a:srgbClr val="000000"/>
              </a:solidFill>
              <a:ea typeface="宋体" panose="02010600030101010101" pitchFamily="2" charset="-122"/>
            </a:endParaRPr>
          </a:p>
        </p:txBody>
      </p:sp>
      <p:sp>
        <p:nvSpPr>
          <p:cNvPr id="162618" name="Oval 826"/>
          <p:cNvSpPr>
            <a:spLocks noChangeArrowheads="1"/>
          </p:cNvSpPr>
          <p:nvPr/>
        </p:nvSpPr>
        <p:spPr bwMode="auto">
          <a:xfrm>
            <a:off x="5576888" y="5768975"/>
            <a:ext cx="250825" cy="228600"/>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10</a:t>
            </a:r>
            <a:endParaRPr lang="en-US" altLang="zh-CN" sz="1400" b="1" baseline="-25000">
              <a:solidFill>
                <a:srgbClr val="000000"/>
              </a:solidFill>
              <a:ea typeface="宋体" panose="02010600030101010101" pitchFamily="2" charset="-122"/>
            </a:endParaRPr>
          </a:p>
        </p:txBody>
      </p:sp>
      <p:sp>
        <p:nvSpPr>
          <p:cNvPr id="162619" name="Oval 827"/>
          <p:cNvSpPr>
            <a:spLocks noChangeArrowheads="1"/>
          </p:cNvSpPr>
          <p:nvPr/>
        </p:nvSpPr>
        <p:spPr bwMode="auto">
          <a:xfrm>
            <a:off x="6327775" y="5124450"/>
            <a:ext cx="249238" cy="227013"/>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11</a:t>
            </a:r>
            <a:endParaRPr lang="en-US" altLang="zh-CN" sz="1400" b="1" baseline="-25000">
              <a:solidFill>
                <a:srgbClr val="000000"/>
              </a:solidFill>
              <a:ea typeface="宋体" panose="02010600030101010101" pitchFamily="2" charset="-122"/>
            </a:endParaRPr>
          </a:p>
        </p:txBody>
      </p:sp>
      <p:sp>
        <p:nvSpPr>
          <p:cNvPr id="162620" name="Line 828"/>
          <p:cNvSpPr>
            <a:spLocks noChangeShapeType="1"/>
          </p:cNvSpPr>
          <p:nvPr>
            <p:custDataLst>
              <p:tags r:id="rId1"/>
            </p:custDataLst>
          </p:nvPr>
        </p:nvSpPr>
        <p:spPr bwMode="auto">
          <a:xfrm flipV="1">
            <a:off x="2092325" y="4845050"/>
            <a:ext cx="542925" cy="26670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2621" name="Line 829"/>
          <p:cNvSpPr>
            <a:spLocks noChangeShapeType="1"/>
          </p:cNvSpPr>
          <p:nvPr>
            <p:custDataLst>
              <p:tags r:id="rId2"/>
            </p:custDataLst>
          </p:nvPr>
        </p:nvSpPr>
        <p:spPr bwMode="auto">
          <a:xfrm>
            <a:off x="2119313" y="5353050"/>
            <a:ext cx="625475" cy="26511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2622" name="Line 830"/>
          <p:cNvSpPr>
            <a:spLocks noChangeShapeType="1"/>
          </p:cNvSpPr>
          <p:nvPr>
            <p:custDataLst>
              <p:tags r:id="rId3"/>
            </p:custDataLst>
          </p:nvPr>
        </p:nvSpPr>
        <p:spPr bwMode="auto">
          <a:xfrm flipV="1">
            <a:off x="2870200" y="4479925"/>
            <a:ext cx="708025" cy="26511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2623" name="Line 831"/>
          <p:cNvSpPr>
            <a:spLocks noChangeShapeType="1"/>
          </p:cNvSpPr>
          <p:nvPr>
            <p:custDataLst>
              <p:tags r:id="rId4"/>
            </p:custDataLst>
          </p:nvPr>
        </p:nvSpPr>
        <p:spPr bwMode="auto">
          <a:xfrm>
            <a:off x="2870200" y="4821238"/>
            <a:ext cx="708025" cy="341312"/>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2624" name="Line 832"/>
          <p:cNvSpPr>
            <a:spLocks noChangeShapeType="1"/>
          </p:cNvSpPr>
          <p:nvPr>
            <p:custDataLst>
              <p:tags r:id="rId5"/>
            </p:custDataLst>
          </p:nvPr>
        </p:nvSpPr>
        <p:spPr bwMode="auto">
          <a:xfrm flipV="1">
            <a:off x="2994025" y="5314950"/>
            <a:ext cx="584200" cy="34131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2625" name="Line 833"/>
          <p:cNvSpPr>
            <a:spLocks noChangeShapeType="1"/>
          </p:cNvSpPr>
          <p:nvPr>
            <p:custDataLst>
              <p:tags r:id="rId6"/>
            </p:custDataLst>
          </p:nvPr>
        </p:nvSpPr>
        <p:spPr bwMode="auto">
          <a:xfrm>
            <a:off x="3827463" y="4479925"/>
            <a:ext cx="1292225" cy="30321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2626" name="Line 834"/>
          <p:cNvSpPr>
            <a:spLocks noChangeShapeType="1"/>
          </p:cNvSpPr>
          <p:nvPr>
            <p:custDataLst>
              <p:tags r:id="rId7"/>
            </p:custDataLst>
          </p:nvPr>
        </p:nvSpPr>
        <p:spPr bwMode="auto">
          <a:xfrm flipV="1">
            <a:off x="3827463" y="4821238"/>
            <a:ext cx="1292225" cy="379412"/>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2627" name="Line 835"/>
          <p:cNvSpPr>
            <a:spLocks noChangeShapeType="1"/>
          </p:cNvSpPr>
          <p:nvPr>
            <p:custDataLst>
              <p:tags r:id="rId8"/>
            </p:custDataLst>
          </p:nvPr>
        </p:nvSpPr>
        <p:spPr bwMode="auto">
          <a:xfrm>
            <a:off x="2994025" y="5732463"/>
            <a:ext cx="584200" cy="227012"/>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2628" name="Line 836"/>
          <p:cNvSpPr>
            <a:spLocks noChangeShapeType="1"/>
          </p:cNvSpPr>
          <p:nvPr>
            <p:custDataLst>
              <p:tags r:id="rId9"/>
            </p:custDataLst>
          </p:nvPr>
        </p:nvSpPr>
        <p:spPr bwMode="auto">
          <a:xfrm flipV="1">
            <a:off x="3827463" y="5768975"/>
            <a:ext cx="833437" cy="22860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2629" name="Line 837"/>
          <p:cNvSpPr>
            <a:spLocks noChangeShapeType="1"/>
          </p:cNvSpPr>
          <p:nvPr>
            <p:custDataLst>
              <p:tags r:id="rId10"/>
            </p:custDataLst>
          </p:nvPr>
        </p:nvSpPr>
        <p:spPr bwMode="auto">
          <a:xfrm>
            <a:off x="3827463" y="6073775"/>
            <a:ext cx="833437" cy="26511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2630" name="Line 838"/>
          <p:cNvSpPr>
            <a:spLocks noChangeShapeType="1"/>
          </p:cNvSpPr>
          <p:nvPr>
            <p:custDataLst>
              <p:tags r:id="rId11"/>
            </p:custDataLst>
          </p:nvPr>
        </p:nvSpPr>
        <p:spPr bwMode="auto">
          <a:xfrm flipV="1">
            <a:off x="4910138" y="5959475"/>
            <a:ext cx="666750" cy="37941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2631" name="Line 839"/>
          <p:cNvSpPr>
            <a:spLocks noChangeShapeType="1"/>
          </p:cNvSpPr>
          <p:nvPr>
            <p:custDataLst>
              <p:tags r:id="rId12"/>
            </p:custDataLst>
          </p:nvPr>
        </p:nvSpPr>
        <p:spPr bwMode="auto">
          <a:xfrm>
            <a:off x="4910138" y="5768975"/>
            <a:ext cx="666750" cy="115888"/>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2632" name="Line 840"/>
          <p:cNvSpPr>
            <a:spLocks noChangeShapeType="1"/>
          </p:cNvSpPr>
          <p:nvPr>
            <p:custDataLst>
              <p:tags r:id="rId13"/>
            </p:custDataLst>
          </p:nvPr>
        </p:nvSpPr>
        <p:spPr bwMode="auto">
          <a:xfrm>
            <a:off x="5368925" y="4821238"/>
            <a:ext cx="958850" cy="341312"/>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2633" name="Line 841"/>
          <p:cNvSpPr>
            <a:spLocks noChangeShapeType="1"/>
          </p:cNvSpPr>
          <p:nvPr>
            <p:custDataLst>
              <p:tags r:id="rId14"/>
            </p:custDataLst>
          </p:nvPr>
        </p:nvSpPr>
        <p:spPr bwMode="auto">
          <a:xfrm flipV="1">
            <a:off x="5827713" y="5314950"/>
            <a:ext cx="500062" cy="530225"/>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aphicFrame>
        <p:nvGraphicFramePr>
          <p:cNvPr id="162634" name="Object 842"/>
          <p:cNvGraphicFramePr>
            <a:graphicFrameLocks noChangeAspect="1"/>
          </p:cNvGraphicFramePr>
          <p:nvPr/>
        </p:nvGraphicFramePr>
        <p:xfrm>
          <a:off x="2036763" y="4783138"/>
          <a:ext cx="388937" cy="200025"/>
        </p:xfrm>
        <a:graphic>
          <a:graphicData uri="http://schemas.openxmlformats.org/presentationml/2006/ole">
            <mc:AlternateContent xmlns:mc="http://schemas.openxmlformats.org/markup-compatibility/2006">
              <mc:Choice xmlns:v="urn:schemas-microsoft-com:vml" Requires="v">
                <p:oleObj spid="_x0000_s260584" name="Equation" r:id="rId15" imgW="381000" imgH="215900" progId="Equation.DSMT4">
                  <p:embed/>
                </p:oleObj>
              </mc:Choice>
              <mc:Fallback>
                <p:oleObj name="Equation" r:id="rId15" imgW="381000" imgH="215900" progId="Equation.DSMT4">
                  <p:embed/>
                  <p:pic>
                    <p:nvPicPr>
                      <p:cNvPr id="0" name="Object 84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36763" y="4783138"/>
                        <a:ext cx="388937"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35" name="Object 843"/>
          <p:cNvGraphicFramePr>
            <a:graphicFrameLocks noChangeAspect="1"/>
          </p:cNvGraphicFramePr>
          <p:nvPr/>
        </p:nvGraphicFramePr>
        <p:xfrm>
          <a:off x="2058988" y="5541963"/>
          <a:ext cx="427037" cy="200025"/>
        </p:xfrm>
        <a:graphic>
          <a:graphicData uri="http://schemas.openxmlformats.org/presentationml/2006/ole">
            <mc:AlternateContent xmlns:mc="http://schemas.openxmlformats.org/markup-compatibility/2006">
              <mc:Choice xmlns:v="urn:schemas-microsoft-com:vml" Requires="v">
                <p:oleObj spid="_x0000_s260585" name="Equation" r:id="rId17" imgW="419100" imgH="215900" progId="Equation.DSMT4">
                  <p:embed/>
                </p:oleObj>
              </mc:Choice>
              <mc:Fallback>
                <p:oleObj name="Equation" r:id="rId17" imgW="419100" imgH="215900" progId="Equation.DSMT4">
                  <p:embed/>
                  <p:pic>
                    <p:nvPicPr>
                      <p:cNvPr id="0" name="Object 8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58988" y="5541963"/>
                        <a:ext cx="427037"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36" name="Object 844"/>
          <p:cNvGraphicFramePr>
            <a:graphicFrameLocks noChangeAspect="1"/>
          </p:cNvGraphicFramePr>
          <p:nvPr/>
        </p:nvGraphicFramePr>
        <p:xfrm>
          <a:off x="2973388" y="4365625"/>
          <a:ext cx="479425" cy="211138"/>
        </p:xfrm>
        <a:graphic>
          <a:graphicData uri="http://schemas.openxmlformats.org/presentationml/2006/ole">
            <mc:AlternateContent xmlns:mc="http://schemas.openxmlformats.org/markup-compatibility/2006">
              <mc:Choice xmlns:v="urn:schemas-microsoft-com:vml" Requires="v">
                <p:oleObj spid="_x0000_s260586" name="Equation" r:id="rId19" imgW="469900" imgH="228600" progId="Equation.DSMT4">
                  <p:embed/>
                </p:oleObj>
              </mc:Choice>
              <mc:Fallback>
                <p:oleObj name="Equation" r:id="rId19" imgW="469900" imgH="228600" progId="Equation.DSMT4">
                  <p:embed/>
                  <p:pic>
                    <p:nvPicPr>
                      <p:cNvPr id="0" name="Object 8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73388" y="4365625"/>
                        <a:ext cx="479425"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37" name="Object 845"/>
          <p:cNvGraphicFramePr>
            <a:graphicFrameLocks noChangeAspect="1"/>
          </p:cNvGraphicFramePr>
          <p:nvPr/>
        </p:nvGraphicFramePr>
        <p:xfrm>
          <a:off x="3098800" y="4745038"/>
          <a:ext cx="479425" cy="200025"/>
        </p:xfrm>
        <a:graphic>
          <a:graphicData uri="http://schemas.openxmlformats.org/presentationml/2006/ole">
            <mc:AlternateContent xmlns:mc="http://schemas.openxmlformats.org/markup-compatibility/2006">
              <mc:Choice xmlns:v="urn:schemas-microsoft-com:vml" Requires="v">
                <p:oleObj spid="_x0000_s260587" name="Equation" r:id="rId21" imgW="469900" imgH="215900" progId="Equation.DSMT4">
                  <p:embed/>
                </p:oleObj>
              </mc:Choice>
              <mc:Fallback>
                <p:oleObj name="Equation" r:id="rId21" imgW="469900" imgH="215900" progId="Equation.DSMT4">
                  <p:embed/>
                  <p:pic>
                    <p:nvPicPr>
                      <p:cNvPr id="0" name="Object 8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98800" y="4745038"/>
                        <a:ext cx="479425"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38" name="Object 846"/>
          <p:cNvGraphicFramePr>
            <a:graphicFrameLocks noChangeAspect="1"/>
          </p:cNvGraphicFramePr>
          <p:nvPr/>
        </p:nvGraphicFramePr>
        <p:xfrm>
          <a:off x="2952750" y="5270500"/>
          <a:ext cx="466725" cy="212725"/>
        </p:xfrm>
        <a:graphic>
          <a:graphicData uri="http://schemas.openxmlformats.org/presentationml/2006/ole">
            <mc:AlternateContent xmlns:mc="http://schemas.openxmlformats.org/markup-compatibility/2006">
              <mc:Choice xmlns:v="urn:schemas-microsoft-com:vml" Requires="v">
                <p:oleObj spid="_x0000_s260588" name="Equation" r:id="rId23" imgW="457200" imgH="228600" progId="Equation.DSMT4">
                  <p:embed/>
                </p:oleObj>
              </mc:Choice>
              <mc:Fallback>
                <p:oleObj name="Equation" r:id="rId23" imgW="457200" imgH="228600" progId="Equation.DSMT4">
                  <p:embed/>
                  <p:pic>
                    <p:nvPicPr>
                      <p:cNvPr id="0" name="Object 84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52750" y="5270500"/>
                        <a:ext cx="466725"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39" name="Object 847"/>
          <p:cNvGraphicFramePr>
            <a:graphicFrameLocks noChangeAspect="1"/>
          </p:cNvGraphicFramePr>
          <p:nvPr/>
        </p:nvGraphicFramePr>
        <p:xfrm>
          <a:off x="2994025" y="5921375"/>
          <a:ext cx="415925" cy="212725"/>
        </p:xfrm>
        <a:graphic>
          <a:graphicData uri="http://schemas.openxmlformats.org/presentationml/2006/ole">
            <mc:AlternateContent xmlns:mc="http://schemas.openxmlformats.org/markup-compatibility/2006">
              <mc:Choice xmlns:v="urn:schemas-microsoft-com:vml" Requires="v">
                <p:oleObj spid="_x0000_s260589" name="Equation" r:id="rId25" imgW="406400" imgH="228600" progId="Equation.DSMT4">
                  <p:embed/>
                </p:oleObj>
              </mc:Choice>
              <mc:Fallback>
                <p:oleObj name="Equation" r:id="rId25" imgW="406400" imgH="228600" progId="Equation.DSMT4">
                  <p:embed/>
                  <p:pic>
                    <p:nvPicPr>
                      <p:cNvPr id="0" name="Object 84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94025" y="5921375"/>
                        <a:ext cx="415925"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40" name="Object 848"/>
          <p:cNvGraphicFramePr>
            <a:graphicFrameLocks noChangeAspect="1"/>
          </p:cNvGraphicFramePr>
          <p:nvPr/>
        </p:nvGraphicFramePr>
        <p:xfrm>
          <a:off x="4121150" y="4365625"/>
          <a:ext cx="414338" cy="211138"/>
        </p:xfrm>
        <a:graphic>
          <a:graphicData uri="http://schemas.openxmlformats.org/presentationml/2006/ole">
            <mc:AlternateContent xmlns:mc="http://schemas.openxmlformats.org/markup-compatibility/2006">
              <mc:Choice xmlns:v="urn:schemas-microsoft-com:vml" Requires="v">
                <p:oleObj spid="_x0000_s260590" name="Equation" r:id="rId27" imgW="406400" imgH="228600" progId="Equation.DSMT4">
                  <p:embed/>
                </p:oleObj>
              </mc:Choice>
              <mc:Fallback>
                <p:oleObj name="Equation" r:id="rId27" imgW="406400" imgH="228600" progId="Equation.DSMT4">
                  <p:embed/>
                  <p:pic>
                    <p:nvPicPr>
                      <p:cNvPr id="0" name="Object 84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21150" y="4365625"/>
                        <a:ext cx="41433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41" name="Object 849"/>
          <p:cNvGraphicFramePr>
            <a:graphicFrameLocks noChangeAspect="1"/>
          </p:cNvGraphicFramePr>
          <p:nvPr/>
        </p:nvGraphicFramePr>
        <p:xfrm>
          <a:off x="3994150" y="4859338"/>
          <a:ext cx="477838" cy="211137"/>
        </p:xfrm>
        <a:graphic>
          <a:graphicData uri="http://schemas.openxmlformats.org/presentationml/2006/ole">
            <mc:AlternateContent xmlns:mc="http://schemas.openxmlformats.org/markup-compatibility/2006">
              <mc:Choice xmlns:v="urn:schemas-microsoft-com:vml" Requires="v">
                <p:oleObj spid="_x0000_s260591" name="Equation" r:id="rId29" imgW="11277600" imgH="5486400" progId="Equation.DSMT4">
                  <p:embed/>
                </p:oleObj>
              </mc:Choice>
              <mc:Fallback>
                <p:oleObj name="Equation" r:id="rId29" imgW="11277600" imgH="5486400" progId="Equation.DSMT4">
                  <p:embed/>
                  <p:pic>
                    <p:nvPicPr>
                      <p:cNvPr id="0" name="Object 849"/>
                      <p:cNvPicPr>
                        <a:picLocks noChangeAspect="1" noChangeArrowheads="1"/>
                      </p:cNvPicPr>
                      <p:nvPr/>
                    </p:nvPicPr>
                    <p:blipFill>
                      <a:blip r:embed="rId30"/>
                      <a:srcRect/>
                      <a:stretch>
                        <a:fillRect/>
                      </a:stretch>
                    </p:blipFill>
                    <p:spPr bwMode="auto">
                      <a:xfrm>
                        <a:off x="3994150" y="4859338"/>
                        <a:ext cx="477838" cy="211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42" name="Object 850"/>
          <p:cNvGraphicFramePr>
            <a:graphicFrameLocks noChangeAspect="1"/>
          </p:cNvGraphicFramePr>
          <p:nvPr/>
        </p:nvGraphicFramePr>
        <p:xfrm>
          <a:off x="3911600" y="5672138"/>
          <a:ext cx="414338" cy="212725"/>
        </p:xfrm>
        <a:graphic>
          <a:graphicData uri="http://schemas.openxmlformats.org/presentationml/2006/ole">
            <mc:AlternateContent xmlns:mc="http://schemas.openxmlformats.org/markup-compatibility/2006">
              <mc:Choice xmlns:v="urn:schemas-microsoft-com:vml" Requires="v">
                <p:oleObj spid="_x0000_s260592" name="Equation" r:id="rId31" imgW="9753600" imgH="5486400" progId="Equation.DSMT4">
                  <p:embed/>
                </p:oleObj>
              </mc:Choice>
              <mc:Fallback>
                <p:oleObj name="Equation" r:id="rId31" imgW="9753600" imgH="5486400" progId="Equation.DSMT4">
                  <p:embed/>
                  <p:pic>
                    <p:nvPicPr>
                      <p:cNvPr id="0" name="Object 850"/>
                      <p:cNvPicPr>
                        <a:picLocks noChangeAspect="1" noChangeArrowheads="1"/>
                      </p:cNvPicPr>
                      <p:nvPr/>
                    </p:nvPicPr>
                    <p:blipFill>
                      <a:blip r:embed="rId32"/>
                      <a:srcRect/>
                      <a:stretch>
                        <a:fillRect/>
                      </a:stretch>
                    </p:blipFill>
                    <p:spPr bwMode="auto">
                      <a:xfrm>
                        <a:off x="3911600" y="5672138"/>
                        <a:ext cx="4143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43" name="Object 851"/>
          <p:cNvGraphicFramePr>
            <a:graphicFrameLocks noChangeAspect="1"/>
          </p:cNvGraphicFramePr>
          <p:nvPr/>
        </p:nvGraphicFramePr>
        <p:xfrm>
          <a:off x="3952875" y="6242050"/>
          <a:ext cx="439738" cy="211138"/>
        </p:xfrm>
        <a:graphic>
          <a:graphicData uri="http://schemas.openxmlformats.org/presentationml/2006/ole">
            <mc:AlternateContent xmlns:mc="http://schemas.openxmlformats.org/markup-compatibility/2006">
              <mc:Choice xmlns:v="urn:schemas-microsoft-com:vml" Requires="v">
                <p:oleObj spid="_x0000_s260593" name="Equation" r:id="rId33" imgW="10363200" imgH="5486400" progId="Equation.DSMT4">
                  <p:embed/>
                </p:oleObj>
              </mc:Choice>
              <mc:Fallback>
                <p:oleObj name="Equation" r:id="rId33" imgW="10363200" imgH="5486400" progId="Equation.DSMT4">
                  <p:embed/>
                  <p:pic>
                    <p:nvPicPr>
                      <p:cNvPr id="0" name="Object 851"/>
                      <p:cNvPicPr>
                        <a:picLocks noChangeAspect="1" noChangeArrowheads="1"/>
                      </p:cNvPicPr>
                      <p:nvPr/>
                    </p:nvPicPr>
                    <p:blipFill>
                      <a:blip r:embed="rId34"/>
                      <a:srcRect/>
                      <a:stretch>
                        <a:fillRect/>
                      </a:stretch>
                    </p:blipFill>
                    <p:spPr bwMode="auto">
                      <a:xfrm>
                        <a:off x="3952875" y="6242050"/>
                        <a:ext cx="43973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44" name="Object 852"/>
          <p:cNvGraphicFramePr>
            <a:graphicFrameLocks noChangeAspect="1"/>
          </p:cNvGraphicFramePr>
          <p:nvPr/>
        </p:nvGraphicFramePr>
        <p:xfrm>
          <a:off x="5613400" y="4700588"/>
          <a:ext cx="506413" cy="212725"/>
        </p:xfrm>
        <a:graphic>
          <a:graphicData uri="http://schemas.openxmlformats.org/presentationml/2006/ole">
            <mc:AlternateContent xmlns:mc="http://schemas.openxmlformats.org/markup-compatibility/2006">
              <mc:Choice xmlns:v="urn:schemas-microsoft-com:vml" Requires="v">
                <p:oleObj spid="_x0000_s260594" name="Equation" r:id="rId35" imgW="11887200" imgH="5486400" progId="Equation.DSMT4">
                  <p:embed/>
                </p:oleObj>
              </mc:Choice>
              <mc:Fallback>
                <p:oleObj name="Equation" r:id="rId35" imgW="11887200" imgH="5486400" progId="Equation.DSMT4">
                  <p:embed/>
                  <p:pic>
                    <p:nvPicPr>
                      <p:cNvPr id="0" name="Object 852"/>
                      <p:cNvPicPr>
                        <a:picLocks noChangeAspect="1" noChangeArrowheads="1"/>
                      </p:cNvPicPr>
                      <p:nvPr/>
                    </p:nvPicPr>
                    <p:blipFill>
                      <a:blip r:embed="rId36"/>
                      <a:srcRect/>
                      <a:stretch>
                        <a:fillRect/>
                      </a:stretch>
                    </p:blipFill>
                    <p:spPr bwMode="auto">
                      <a:xfrm>
                        <a:off x="5613400" y="4700588"/>
                        <a:ext cx="506413"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45" name="Object 853"/>
          <p:cNvGraphicFramePr>
            <a:graphicFrameLocks noChangeAspect="1"/>
          </p:cNvGraphicFramePr>
          <p:nvPr/>
        </p:nvGraphicFramePr>
        <p:xfrm>
          <a:off x="5054600" y="5611813"/>
          <a:ext cx="517525" cy="212725"/>
        </p:xfrm>
        <a:graphic>
          <a:graphicData uri="http://schemas.openxmlformats.org/presentationml/2006/ole">
            <mc:AlternateContent xmlns:mc="http://schemas.openxmlformats.org/markup-compatibility/2006">
              <mc:Choice xmlns:v="urn:schemas-microsoft-com:vml" Requires="v">
                <p:oleObj spid="_x0000_s260595" name="Equation" r:id="rId37" imgW="12192000" imgH="5486400" progId="Equation.DSMT4">
                  <p:embed/>
                </p:oleObj>
              </mc:Choice>
              <mc:Fallback>
                <p:oleObj name="Equation" r:id="rId37" imgW="12192000" imgH="5486400" progId="Equation.DSMT4">
                  <p:embed/>
                  <p:pic>
                    <p:nvPicPr>
                      <p:cNvPr id="0" name="Object 853"/>
                      <p:cNvPicPr>
                        <a:picLocks noChangeAspect="1" noChangeArrowheads="1"/>
                      </p:cNvPicPr>
                      <p:nvPr/>
                    </p:nvPicPr>
                    <p:blipFill>
                      <a:blip r:embed="rId38"/>
                      <a:srcRect/>
                      <a:stretch>
                        <a:fillRect/>
                      </a:stretch>
                    </p:blipFill>
                    <p:spPr bwMode="auto">
                      <a:xfrm>
                        <a:off x="5054600" y="5611813"/>
                        <a:ext cx="517525"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46" name="Object 854"/>
          <p:cNvGraphicFramePr>
            <a:graphicFrameLocks noChangeAspect="1"/>
          </p:cNvGraphicFramePr>
          <p:nvPr/>
        </p:nvGraphicFramePr>
        <p:xfrm>
          <a:off x="5238750" y="6127750"/>
          <a:ext cx="506413" cy="211138"/>
        </p:xfrm>
        <a:graphic>
          <a:graphicData uri="http://schemas.openxmlformats.org/presentationml/2006/ole">
            <mc:AlternateContent xmlns:mc="http://schemas.openxmlformats.org/markup-compatibility/2006">
              <mc:Choice xmlns:v="urn:schemas-microsoft-com:vml" Requires="v">
                <p:oleObj spid="_x0000_s260596" name="Equation" r:id="rId39" imgW="11887200" imgH="5486400" progId="Equation.DSMT4">
                  <p:embed/>
                </p:oleObj>
              </mc:Choice>
              <mc:Fallback>
                <p:oleObj name="Equation" r:id="rId39" imgW="11887200" imgH="5486400" progId="Equation.DSMT4">
                  <p:embed/>
                  <p:pic>
                    <p:nvPicPr>
                      <p:cNvPr id="0" name="Object 854"/>
                      <p:cNvPicPr>
                        <a:picLocks noChangeAspect="1" noChangeArrowheads="1"/>
                      </p:cNvPicPr>
                      <p:nvPr/>
                    </p:nvPicPr>
                    <p:blipFill>
                      <a:blip r:embed="rId40"/>
                      <a:srcRect/>
                      <a:stretch>
                        <a:fillRect/>
                      </a:stretch>
                    </p:blipFill>
                    <p:spPr bwMode="auto">
                      <a:xfrm>
                        <a:off x="5238750" y="6127750"/>
                        <a:ext cx="506413"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47" name="Object 855"/>
          <p:cNvGraphicFramePr>
            <a:graphicFrameLocks noChangeAspect="1"/>
          </p:cNvGraphicFramePr>
          <p:nvPr/>
        </p:nvGraphicFramePr>
        <p:xfrm>
          <a:off x="6100763" y="5535613"/>
          <a:ext cx="517525" cy="212725"/>
        </p:xfrm>
        <a:graphic>
          <a:graphicData uri="http://schemas.openxmlformats.org/presentationml/2006/ole">
            <mc:AlternateContent xmlns:mc="http://schemas.openxmlformats.org/markup-compatibility/2006">
              <mc:Choice xmlns:v="urn:schemas-microsoft-com:vml" Requires="v">
                <p:oleObj spid="_x0000_s260597" name="Equation" r:id="rId41" imgW="12192000" imgH="5486400" progId="Equation.DSMT4">
                  <p:embed/>
                </p:oleObj>
              </mc:Choice>
              <mc:Fallback>
                <p:oleObj name="Equation" r:id="rId41" imgW="12192000" imgH="5486400" progId="Equation.DSMT4">
                  <p:embed/>
                  <p:pic>
                    <p:nvPicPr>
                      <p:cNvPr id="0" name="Object 855"/>
                      <p:cNvPicPr>
                        <a:picLocks noChangeAspect="1" noChangeArrowheads="1"/>
                      </p:cNvPicPr>
                      <p:nvPr/>
                    </p:nvPicPr>
                    <p:blipFill>
                      <a:blip r:embed="rId42"/>
                      <a:srcRect/>
                      <a:stretch>
                        <a:fillRect/>
                      </a:stretch>
                    </p:blipFill>
                    <p:spPr bwMode="auto">
                      <a:xfrm>
                        <a:off x="6100763" y="5535613"/>
                        <a:ext cx="517525"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648" name="Text Box 856"/>
          <p:cNvSpPr txBox="1">
            <a:spLocks noChangeArrowheads="1"/>
          </p:cNvSpPr>
          <p:nvPr/>
        </p:nvSpPr>
        <p:spPr bwMode="auto">
          <a:xfrm>
            <a:off x="1558925" y="5356225"/>
            <a:ext cx="865188"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0000"/>
                </a:solidFill>
                <a:ea typeface="宋体" panose="02010600030101010101" pitchFamily="2" charset="-122"/>
              </a:rPr>
              <a:t>source</a:t>
            </a:r>
            <a:endParaRPr lang="en-US" altLang="zh-CN" sz="1400" b="1">
              <a:solidFill>
                <a:srgbClr val="000000"/>
              </a:solidFill>
              <a:ea typeface="宋体" panose="02010600030101010101" pitchFamily="2" charset="-122"/>
            </a:endParaRPr>
          </a:p>
        </p:txBody>
      </p:sp>
      <p:sp>
        <p:nvSpPr>
          <p:cNvPr id="162649" name="Text Box 857"/>
          <p:cNvSpPr txBox="1">
            <a:spLocks noChangeArrowheads="1"/>
          </p:cNvSpPr>
          <p:nvPr/>
        </p:nvSpPr>
        <p:spPr bwMode="auto">
          <a:xfrm>
            <a:off x="6096000" y="4797425"/>
            <a:ext cx="674688"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0000"/>
                </a:solidFill>
                <a:ea typeface="宋体" panose="02010600030101010101" pitchFamily="2" charset="-122"/>
              </a:rPr>
              <a:t>dest</a:t>
            </a:r>
            <a:endParaRPr lang="en-US" altLang="zh-CN" sz="1400" b="1">
              <a:solidFill>
                <a:srgbClr val="000000"/>
              </a:solidFill>
              <a:ea typeface="宋体" panose="02010600030101010101" pitchFamily="2" charset="-122"/>
            </a:endParaRPr>
          </a:p>
        </p:txBody>
      </p:sp>
      <p:sp>
        <p:nvSpPr>
          <p:cNvPr id="162650" name="Line 858"/>
          <p:cNvSpPr>
            <a:spLocks noChangeShapeType="1"/>
          </p:cNvSpPr>
          <p:nvPr>
            <p:custDataLst>
              <p:tags r:id="rId43"/>
            </p:custDataLst>
          </p:nvPr>
        </p:nvSpPr>
        <p:spPr bwMode="auto">
          <a:xfrm flipV="1">
            <a:off x="2141538" y="4889500"/>
            <a:ext cx="541337" cy="266700"/>
          </a:xfrm>
          <a:prstGeom prst="line">
            <a:avLst/>
          </a:prstGeom>
          <a:noFill/>
          <a:ln w="38100">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2651" name="Line 859"/>
          <p:cNvSpPr>
            <a:spLocks noChangeShapeType="1"/>
          </p:cNvSpPr>
          <p:nvPr>
            <p:custDataLst>
              <p:tags r:id="rId44"/>
            </p:custDataLst>
          </p:nvPr>
        </p:nvSpPr>
        <p:spPr bwMode="auto">
          <a:xfrm>
            <a:off x="2827338" y="4897438"/>
            <a:ext cx="709612" cy="341312"/>
          </a:xfrm>
          <a:prstGeom prst="line">
            <a:avLst/>
          </a:prstGeom>
          <a:noFill/>
          <a:ln w="38100">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2652" name="Line 860"/>
          <p:cNvSpPr>
            <a:spLocks noChangeShapeType="1"/>
          </p:cNvSpPr>
          <p:nvPr>
            <p:custDataLst>
              <p:tags r:id="rId45"/>
            </p:custDataLst>
          </p:nvPr>
        </p:nvSpPr>
        <p:spPr bwMode="auto">
          <a:xfrm flipV="1">
            <a:off x="3854450" y="4897438"/>
            <a:ext cx="1249363" cy="379412"/>
          </a:xfrm>
          <a:prstGeom prst="line">
            <a:avLst/>
          </a:prstGeom>
          <a:noFill/>
          <a:ln w="38100">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2653" name="Line 861"/>
          <p:cNvSpPr>
            <a:spLocks noChangeShapeType="1"/>
          </p:cNvSpPr>
          <p:nvPr>
            <p:custDataLst>
              <p:tags r:id="rId46"/>
            </p:custDataLst>
          </p:nvPr>
        </p:nvSpPr>
        <p:spPr bwMode="auto">
          <a:xfrm>
            <a:off x="5354638" y="4889500"/>
            <a:ext cx="958850" cy="342900"/>
          </a:xfrm>
          <a:prstGeom prst="line">
            <a:avLst/>
          </a:prstGeom>
          <a:noFill/>
          <a:ln w="38100">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custDataLst>
              <p:tags r:id="rId1"/>
            </p:custDataLst>
          </p:nvPr>
        </p:nvSpPr>
        <p:spPr bwMode="auto">
          <a:xfrm>
            <a:off x="2133600" y="533400"/>
            <a:ext cx="8686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         </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79875" name="Rectangle 3"/>
          <p:cNvSpPr>
            <a:spLocks noChangeArrowheads="1"/>
          </p:cNvSpPr>
          <p:nvPr/>
        </p:nvSpPr>
        <p:spPr bwMode="auto">
          <a:xfrm>
            <a:off x="789305" y="332105"/>
            <a:ext cx="9990455" cy="618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cs typeface="Times New Roman" panose="02020603050405020304" pitchFamily="18" charset="0"/>
              </a:rPr>
              <a:t>Status </a:t>
            </a:r>
            <a:r>
              <a:rPr kumimoji="1" lang="en-US" altLang="zh-CN" sz="2200" dirty="0" err="1">
                <a:solidFill>
                  <a:srgbClr val="FF0000"/>
                </a:solidFill>
                <a:latin typeface="Times New Roman" panose="02020603050405020304" pitchFamily="18" charset="0"/>
                <a:cs typeface="Times New Roman" panose="02020603050405020304" pitchFamily="18" charset="0"/>
              </a:rPr>
              <a:t>CriticalPath</a:t>
            </a:r>
            <a:r>
              <a:rPr kumimoji="1" lang="en-US" altLang="zh-CN" sz="2200"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ALGraph</a:t>
            </a:r>
            <a:r>
              <a:rPr kumimoji="1" lang="en-US" altLang="zh-CN" sz="2200" dirty="0">
                <a:solidFill>
                  <a:srgbClr val="000000"/>
                </a:solidFill>
                <a:latin typeface="Times New Roman" panose="02020603050405020304" pitchFamily="18" charset="0"/>
                <a:cs typeface="Times New Roman" panose="02020603050405020304" pitchFamily="18" charset="0"/>
              </a:rPr>
              <a:t> g)</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inDegree</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MAX_VERT_NUM</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存放各顶点的入度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SeqStack</a:t>
            </a:r>
            <a:r>
              <a:rPr kumimoji="1" lang="en-US" altLang="zh-CN" sz="2200" dirty="0">
                <a:solidFill>
                  <a:srgbClr val="000000"/>
                </a:solidFill>
                <a:latin typeface="Times New Roman" panose="02020603050405020304" pitchFamily="18" charset="0"/>
                <a:cs typeface="Times New Roman" panose="02020603050405020304" pitchFamily="18" charset="0"/>
              </a:rPr>
              <a:t> t, s;	    </a:t>
            </a:r>
            <a:r>
              <a:rPr kumimoji="1" lang="en-US" altLang="zh-CN" sz="2200" dirty="0">
                <a:solidFill>
                  <a:srgbClr val="00B050"/>
                </a:solidFill>
                <a:latin typeface="Times New Roman" panose="02020603050405020304" pitchFamily="18" charset="0"/>
                <a:cs typeface="Times New Roman" panose="02020603050405020304" pitchFamily="18" charset="0"/>
              </a:rPr>
              <a:t>/* t-</a:t>
            </a:r>
            <a:r>
              <a:rPr kumimoji="1" lang="zh-CN" altLang="en-US" sz="2200" dirty="0">
                <a:solidFill>
                  <a:srgbClr val="00B050"/>
                </a:solidFill>
                <a:latin typeface="Times New Roman" panose="02020603050405020304" pitchFamily="18" charset="0"/>
                <a:cs typeface="Times New Roman" panose="02020603050405020304" pitchFamily="18" charset="0"/>
              </a:rPr>
              <a:t>存放拓扑有序序列</a:t>
            </a:r>
            <a:r>
              <a:rPr kumimoji="1" lang="en-US" altLang="zh-CN" sz="2200" dirty="0">
                <a:solidFill>
                  <a:srgbClr val="00B050"/>
                </a:solidFill>
                <a:latin typeface="Times New Roman" panose="02020603050405020304" pitchFamily="18" charset="0"/>
                <a:cs typeface="Times New Roman" panose="02020603050405020304" pitchFamily="18" charset="0"/>
              </a:rPr>
              <a:t>;   s-</a:t>
            </a:r>
            <a:r>
              <a:rPr kumimoji="1" lang="zh-CN" altLang="en-US" sz="2200" dirty="0">
                <a:solidFill>
                  <a:srgbClr val="00B050"/>
                </a:solidFill>
                <a:latin typeface="Times New Roman" panose="02020603050405020304" pitchFamily="18" charset="0"/>
                <a:cs typeface="Times New Roman" panose="02020603050405020304" pitchFamily="18" charset="0"/>
              </a:rPr>
              <a:t>存放入度为</a:t>
            </a:r>
            <a:r>
              <a:rPr kumimoji="1" lang="en-US" altLang="zh-CN" sz="2200" dirty="0">
                <a:solidFill>
                  <a:srgbClr val="00B050"/>
                </a:solidFill>
                <a:latin typeface="Times New Roman" panose="02020603050405020304" pitchFamily="18" charset="0"/>
                <a:cs typeface="Times New Roman" panose="02020603050405020304" pitchFamily="18" charset="0"/>
              </a:rPr>
              <a:t>0</a:t>
            </a:r>
            <a:r>
              <a:rPr kumimoji="1" lang="zh-CN" altLang="en-US" sz="2200" dirty="0">
                <a:solidFill>
                  <a:srgbClr val="00B050"/>
                </a:solidFill>
                <a:latin typeface="Times New Roman" panose="02020603050405020304" pitchFamily="18" charset="0"/>
                <a:cs typeface="Times New Roman" panose="02020603050405020304" pitchFamily="18" charset="0"/>
              </a:rPr>
              <a:t>的顶点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count = 0;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计数输出顶点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ee</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MAX_VERT_NUM</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各顶点的最早发生时间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le[</a:t>
            </a:r>
            <a:r>
              <a:rPr kumimoji="1" lang="en-US" altLang="zh-CN" sz="2200" dirty="0" err="1">
                <a:solidFill>
                  <a:srgbClr val="000000"/>
                </a:solidFill>
                <a:latin typeface="Times New Roman" panose="02020603050405020304" pitchFamily="18" charset="0"/>
                <a:cs typeface="Times New Roman" panose="02020603050405020304" pitchFamily="18" charset="0"/>
              </a:rPr>
              <a:t>MAX_VERT_NUM</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各顶点的最迟发生时间*</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i, j, k,  </a:t>
            </a:r>
            <a:r>
              <a:rPr kumimoji="1" lang="en-US" altLang="zh-CN" sz="2200" dirty="0" err="1">
                <a:solidFill>
                  <a:srgbClr val="000000"/>
                </a:solidFill>
                <a:latin typeface="Times New Roman" panose="02020603050405020304" pitchFamily="18" charset="0"/>
                <a:cs typeface="Times New Roman" panose="02020603050405020304" pitchFamily="18" charset="0"/>
              </a:rPr>
              <a:t>ee</a:t>
            </a:r>
            <a:r>
              <a:rPr kumimoji="1" lang="en-US" altLang="zh-CN" sz="2200" dirty="0">
                <a:solidFill>
                  <a:srgbClr val="000000"/>
                </a:solidFill>
                <a:latin typeface="Times New Roman" panose="02020603050405020304" pitchFamily="18" charset="0"/>
                <a:cs typeface="Times New Roman" panose="02020603050405020304" pitchFamily="18" charset="0"/>
              </a:rPr>
              <a:t>, el;</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dur</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临时存放一个活动的持续时间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char tag;</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ArcNode</a:t>
            </a:r>
            <a:r>
              <a:rPr kumimoji="1" lang="en-US" altLang="zh-CN" sz="2200" dirty="0">
                <a:solidFill>
                  <a:srgbClr val="000000"/>
                </a:solidFill>
                <a:latin typeface="Times New Roman" panose="02020603050405020304" pitchFamily="18" charset="0"/>
                <a:cs typeface="Times New Roman" panose="02020603050405020304" pitchFamily="18" charset="0"/>
              </a:rPr>
              <a:t> *p;</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FindInDegree</a:t>
            </a:r>
            <a:r>
              <a:rPr kumimoji="1" lang="en-US" altLang="zh-CN" sz="2200" dirty="0">
                <a:solidFill>
                  <a:srgbClr val="000000"/>
                </a:solidFill>
                <a:latin typeface="Times New Roman" panose="02020603050405020304" pitchFamily="18" charset="0"/>
                <a:cs typeface="Times New Roman" panose="02020603050405020304" pitchFamily="18" charset="0"/>
              </a:rPr>
              <a:t> (g, </a:t>
            </a:r>
            <a:r>
              <a:rPr kumimoji="1" lang="en-US" altLang="zh-CN" sz="2200" dirty="0" err="1">
                <a:solidFill>
                  <a:srgbClr val="000000"/>
                </a:solidFill>
                <a:latin typeface="Times New Roman" panose="02020603050405020304" pitchFamily="18" charset="0"/>
                <a:cs typeface="Times New Roman" panose="02020603050405020304" pitchFamily="18" charset="0"/>
              </a:rPr>
              <a:t>inDegree</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InitStack</a:t>
            </a:r>
            <a:r>
              <a:rPr kumimoji="1" lang="en-US" altLang="zh-CN" sz="2200" dirty="0">
                <a:solidFill>
                  <a:srgbClr val="000000"/>
                </a:solidFill>
                <a:latin typeface="Times New Roman" panose="02020603050405020304" pitchFamily="18" charset="0"/>
                <a:cs typeface="Times New Roman" panose="02020603050405020304" pitchFamily="18" charset="0"/>
              </a:rPr>
              <a:t> (&amp;s);   </a:t>
            </a:r>
            <a:r>
              <a:rPr kumimoji="1" lang="en-US" altLang="zh-CN" sz="2200" dirty="0" err="1">
                <a:solidFill>
                  <a:srgbClr val="000000"/>
                </a:solidFill>
                <a:latin typeface="Times New Roman" panose="02020603050405020304" pitchFamily="18" charset="0"/>
                <a:cs typeface="Times New Roman" panose="02020603050405020304" pitchFamily="18" charset="0"/>
              </a:rPr>
              <a:t>InitStack</a:t>
            </a:r>
            <a:r>
              <a:rPr kumimoji="1" lang="en-US" altLang="zh-CN" sz="2200" dirty="0">
                <a:solidFill>
                  <a:srgbClr val="000000"/>
                </a:solidFill>
                <a:latin typeface="Times New Roman" panose="02020603050405020304" pitchFamily="18" charset="0"/>
                <a:cs typeface="Times New Roman" panose="02020603050405020304" pitchFamily="18" charset="0"/>
              </a:rPr>
              <a:t> (&amp;t);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count = 0;</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for (i=0; i&lt;</a:t>
            </a:r>
            <a:r>
              <a:rPr kumimoji="1" lang="en-US" altLang="zh-CN" sz="2200" dirty="0" err="1">
                <a:solidFill>
                  <a:srgbClr val="000000"/>
                </a:solidFill>
                <a:latin typeface="Times New Roman" panose="02020603050405020304" pitchFamily="18" charset="0"/>
                <a:cs typeface="Times New Roman" panose="02020603050405020304" pitchFamily="18" charset="0"/>
              </a:rPr>
              <a:t>MAX_VERT_NUM</a:t>
            </a:r>
            <a:r>
              <a:rPr kumimoji="1" lang="en-US" altLang="zh-CN" sz="2200" dirty="0">
                <a:solidFill>
                  <a:srgbClr val="000000"/>
                </a:solidFill>
                <a:latin typeface="Times New Roman" panose="02020603050405020304" pitchFamily="18" charset="0"/>
                <a:cs typeface="Times New Roman" panose="02020603050405020304" pitchFamily="18" charset="0"/>
              </a:rPr>
              <a:t>; i++) </a:t>
            </a:r>
            <a:r>
              <a:rPr kumimoji="1" lang="en-US" altLang="zh-CN" sz="2200" dirty="0">
                <a:solidFill>
                  <a:srgbClr val="00B050"/>
                </a:solidFill>
                <a:latin typeface="Times New Roman" panose="02020603050405020304" pitchFamily="18" charset="0"/>
                <a:cs typeface="Times New Roman" panose="02020603050405020304" pitchFamily="18" charset="0"/>
              </a:rPr>
              <a:t> /* </a:t>
            </a:r>
            <a:r>
              <a:rPr kumimoji="1" lang="zh-CN" altLang="en-US" sz="2200" dirty="0">
                <a:solidFill>
                  <a:srgbClr val="00B050"/>
                </a:solidFill>
                <a:latin typeface="Times New Roman" panose="02020603050405020304" pitchFamily="18" charset="0"/>
                <a:cs typeface="Times New Roman" panose="02020603050405020304" pitchFamily="18" charset="0"/>
              </a:rPr>
              <a:t>初始化最早发生时间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ee</a:t>
            </a:r>
            <a:r>
              <a:rPr kumimoji="1" lang="en-US" altLang="zh-CN" sz="2200" dirty="0">
                <a:solidFill>
                  <a:srgbClr val="000000"/>
                </a:solidFill>
                <a:latin typeface="Times New Roman" panose="02020603050405020304" pitchFamily="18" charset="0"/>
                <a:cs typeface="Times New Roman" panose="02020603050405020304" pitchFamily="18" charset="0"/>
              </a:rPr>
              <a:t>[i] = 0;</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for (i=0; i&lt;</a:t>
            </a:r>
            <a:r>
              <a:rPr kumimoji="1" lang="en-US" altLang="zh-CN" sz="2200" dirty="0" err="1">
                <a:solidFill>
                  <a:srgbClr val="000000"/>
                </a:solidFill>
                <a:latin typeface="Times New Roman" panose="02020603050405020304" pitchFamily="18" charset="0"/>
                <a:cs typeface="Times New Roman" panose="02020603050405020304" pitchFamily="18" charset="0"/>
              </a:rPr>
              <a:t>g.vexNum</a:t>
            </a:r>
            <a:r>
              <a:rPr kumimoji="1" lang="en-US" altLang="zh-CN" sz="2200" dirty="0">
                <a:solidFill>
                  <a:srgbClr val="000000"/>
                </a:solidFill>
                <a:latin typeface="Times New Roman" panose="02020603050405020304" pitchFamily="18" charset="0"/>
                <a:cs typeface="Times New Roman" panose="02020603050405020304" pitchFamily="18" charset="0"/>
              </a:rPr>
              <a:t>; i++)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所有入度为</a:t>
            </a:r>
            <a:r>
              <a:rPr kumimoji="1" lang="en-US" altLang="zh-CN" sz="2200" dirty="0">
                <a:solidFill>
                  <a:srgbClr val="00B050"/>
                </a:solidFill>
                <a:latin typeface="Times New Roman" panose="02020603050405020304" pitchFamily="18" charset="0"/>
                <a:cs typeface="Times New Roman" panose="02020603050405020304" pitchFamily="18" charset="0"/>
              </a:rPr>
              <a:t>0</a:t>
            </a:r>
            <a:r>
              <a:rPr kumimoji="1" lang="zh-CN" altLang="en-US" sz="2200" dirty="0">
                <a:solidFill>
                  <a:srgbClr val="00B050"/>
                </a:solidFill>
                <a:latin typeface="Times New Roman" panose="02020603050405020304" pitchFamily="18" charset="0"/>
                <a:cs typeface="Times New Roman" panose="02020603050405020304" pitchFamily="18" charset="0"/>
              </a:rPr>
              <a:t>的顶点入栈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if (!</a:t>
            </a:r>
            <a:r>
              <a:rPr kumimoji="1" lang="en-US" altLang="zh-CN" sz="2200" dirty="0" err="1">
                <a:solidFill>
                  <a:srgbClr val="000000"/>
                </a:solidFill>
                <a:latin typeface="Times New Roman" panose="02020603050405020304" pitchFamily="18" charset="0"/>
                <a:cs typeface="Times New Roman" panose="02020603050405020304" pitchFamily="18" charset="0"/>
              </a:rPr>
              <a:t>inDegree</a:t>
            </a:r>
            <a:r>
              <a:rPr kumimoji="1" lang="en-US" altLang="zh-CN" sz="2200" dirty="0">
                <a:solidFill>
                  <a:srgbClr val="000000"/>
                </a:solidFill>
                <a:latin typeface="Times New Roman" panose="02020603050405020304" pitchFamily="18" charset="0"/>
                <a:cs typeface="Times New Roman" panose="02020603050405020304" pitchFamily="18" charset="0"/>
              </a:rPr>
              <a:t>[i]) Push (&amp;s, i);</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
        <p:nvSpPr>
          <p:cNvPr id="212994" name="Rectangle 2"/>
          <p:cNvSpPr>
            <a:spLocks noChangeArrowheads="1"/>
          </p:cNvSpPr>
          <p:nvPr/>
        </p:nvSpPr>
        <p:spPr bwMode="auto">
          <a:xfrm>
            <a:off x="1030510" y="4113848"/>
            <a:ext cx="8640000" cy="2403475"/>
          </a:xfrm>
          <a:prstGeom prst="rect">
            <a:avLst/>
          </a:prstGeom>
          <a:noFill/>
          <a:ln w="28575">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400" b="1">
                <a:solidFill>
                  <a:srgbClr val="FF0000"/>
                </a:solidFill>
              </a:rPr>
              <a:t>初始化</a:t>
            </a:r>
            <a:endParaRPr lang="zh-CN" altLang="en-US" sz="2400" b="1">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856615" y="405130"/>
            <a:ext cx="9559290" cy="516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cs typeface="Times New Roman" panose="02020603050405020304" pitchFamily="18" charset="0"/>
              </a:rPr>
              <a:t>    while ( !</a:t>
            </a:r>
            <a:r>
              <a:rPr kumimoji="1" lang="en-US" altLang="zh-CN" sz="2200" dirty="0" err="1">
                <a:solidFill>
                  <a:srgbClr val="000000"/>
                </a:solidFill>
                <a:latin typeface="Times New Roman" panose="02020603050405020304" pitchFamily="18" charset="0"/>
                <a:cs typeface="Times New Roman" panose="02020603050405020304" pitchFamily="18" charset="0"/>
              </a:rPr>
              <a:t>IsStackEmpty</a:t>
            </a:r>
            <a:r>
              <a:rPr kumimoji="1" lang="en-US" altLang="zh-CN" sz="2200" dirty="0">
                <a:solidFill>
                  <a:srgbClr val="000000"/>
                </a:solidFill>
                <a:latin typeface="Times New Roman" panose="02020603050405020304" pitchFamily="18" charset="0"/>
                <a:cs typeface="Times New Roman" panose="02020603050405020304" pitchFamily="18" charset="0"/>
              </a:rPr>
              <a:t> (s))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 </a:t>
            </a:r>
            <a:r>
              <a:rPr kumimoji="1" lang="zh-CN" altLang="en-US" sz="2200" dirty="0">
                <a:solidFill>
                  <a:srgbClr val="00B050"/>
                </a:solidFill>
                <a:latin typeface="Times New Roman" panose="02020603050405020304" pitchFamily="18" charset="0"/>
                <a:cs typeface="Times New Roman" panose="02020603050405020304" pitchFamily="18" charset="0"/>
              </a:rPr>
              <a:t>求所有顶点最早发生时间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Pop (&amp;s, &amp;j);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从栈</a:t>
            </a:r>
            <a:r>
              <a:rPr kumimoji="1" lang="en-US" altLang="zh-CN" sz="2200" dirty="0">
                <a:solidFill>
                  <a:srgbClr val="00B050"/>
                </a:solidFill>
                <a:latin typeface="Times New Roman" panose="02020603050405020304" pitchFamily="18" charset="0"/>
                <a:cs typeface="Times New Roman" panose="02020603050405020304" pitchFamily="18" charset="0"/>
              </a:rPr>
              <a:t>s</a:t>
            </a:r>
            <a:r>
              <a:rPr kumimoji="1" lang="zh-CN" altLang="en-US" sz="2200" dirty="0">
                <a:solidFill>
                  <a:srgbClr val="00B050"/>
                </a:solidFill>
                <a:latin typeface="Times New Roman" panose="02020603050405020304" pitchFamily="18" charset="0"/>
                <a:cs typeface="Times New Roman" panose="02020603050405020304" pitchFamily="18" charset="0"/>
              </a:rPr>
              <a:t>中出来</a:t>
            </a:r>
            <a:endParaRPr kumimoji="1" lang="zh-CN" altLang="en-US" sz="2200" dirty="0">
              <a:solidFill>
                <a:srgbClr val="000000"/>
              </a:solidFill>
              <a:latin typeface="Times New Roman" panose="02020603050405020304" pitchFamily="18" charset="0"/>
              <a:cs typeface="Times New Roman" panose="02020603050405020304" pitchFamily="18" charset="0"/>
            </a:endParaRPr>
          </a:p>
          <a:p>
            <a:r>
              <a:rPr kumimoji="1" lang="zh-CN" altLang="en-US"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Push (&amp;t, j);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进入栈</a:t>
            </a:r>
            <a:r>
              <a:rPr kumimoji="1" lang="en-US" altLang="zh-CN" sz="2200" dirty="0">
                <a:solidFill>
                  <a:srgbClr val="00B050"/>
                </a:solidFill>
                <a:latin typeface="Times New Roman" panose="02020603050405020304" pitchFamily="18" charset="0"/>
                <a:cs typeface="Times New Roman" panose="02020603050405020304" pitchFamily="18" charset="0"/>
              </a:rPr>
              <a:t>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++count;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for (p=</a:t>
            </a:r>
            <a:r>
              <a:rPr kumimoji="1" lang="en-US" altLang="zh-CN" sz="2200" dirty="0" err="1">
                <a:solidFill>
                  <a:srgbClr val="000000"/>
                </a:solidFill>
                <a:latin typeface="Times New Roman" panose="02020603050405020304" pitchFamily="18" charset="0"/>
                <a:cs typeface="Times New Roman" panose="02020603050405020304" pitchFamily="18" charset="0"/>
              </a:rPr>
              <a:t>g.vexs</a:t>
            </a:r>
            <a:r>
              <a:rPr kumimoji="1" lang="en-US" altLang="zh-CN" sz="2200" dirty="0">
                <a:solidFill>
                  <a:srgbClr val="000000"/>
                </a:solidFill>
                <a:latin typeface="Times New Roman" panose="02020603050405020304" pitchFamily="18" charset="0"/>
                <a:cs typeface="Times New Roman" panose="02020603050405020304" pitchFamily="18" charset="0"/>
              </a:rPr>
              <a:t>[j].</a:t>
            </a:r>
            <a:r>
              <a:rPr kumimoji="1" lang="en-US" altLang="zh-CN" sz="2200" dirty="0" err="1">
                <a:solidFill>
                  <a:srgbClr val="000000"/>
                </a:solidFill>
                <a:latin typeface="Times New Roman" panose="02020603050405020304" pitchFamily="18" charset="0"/>
                <a:cs typeface="Times New Roman" panose="02020603050405020304" pitchFamily="18" charset="0"/>
              </a:rPr>
              <a:t>edgelist</a:t>
            </a:r>
            <a:r>
              <a:rPr kumimoji="1" lang="en-US" altLang="zh-CN" sz="2200" dirty="0">
                <a:solidFill>
                  <a:srgbClr val="000000"/>
                </a:solidFill>
                <a:latin typeface="Times New Roman" panose="02020603050405020304" pitchFamily="18" charset="0"/>
                <a:cs typeface="Times New Roman" panose="02020603050405020304" pitchFamily="18" charset="0"/>
              </a:rPr>
              <a:t>; p!=NULL; p=p-&gt;</a:t>
            </a:r>
            <a:r>
              <a:rPr kumimoji="1" lang="en-US" altLang="zh-CN" sz="2200" dirty="0" err="1">
                <a:solidFill>
                  <a:srgbClr val="000000"/>
                </a:solidFill>
                <a:latin typeface="Times New Roman" panose="02020603050405020304" pitchFamily="18" charset="0"/>
                <a:cs typeface="Times New Roman" panose="02020603050405020304" pitchFamily="18" charset="0"/>
              </a:rPr>
              <a:t>nextedge</a:t>
            </a: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k = p-&gt;</a:t>
            </a:r>
            <a:r>
              <a:rPr kumimoji="1" lang="en-US" altLang="zh-CN" sz="2200" dirty="0" err="1">
                <a:solidFill>
                  <a:srgbClr val="000000"/>
                </a:solidFill>
                <a:latin typeface="Times New Roman" panose="02020603050405020304" pitchFamily="18" charset="0"/>
                <a:cs typeface="Times New Roman" panose="02020603050405020304" pitchFamily="18" charset="0"/>
              </a:rPr>
              <a:t>endvex</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if (--</a:t>
            </a:r>
            <a:r>
              <a:rPr kumimoji="1" lang="en-US" altLang="zh-CN" sz="2200" dirty="0" err="1">
                <a:solidFill>
                  <a:srgbClr val="000000"/>
                </a:solidFill>
                <a:latin typeface="Times New Roman" panose="02020603050405020304" pitchFamily="18" charset="0"/>
                <a:cs typeface="Times New Roman" panose="02020603050405020304" pitchFamily="18" charset="0"/>
              </a:rPr>
              <a:t>inDegree</a:t>
            </a:r>
            <a:r>
              <a:rPr kumimoji="1" lang="en-US" altLang="zh-CN" sz="2200" dirty="0">
                <a:solidFill>
                  <a:srgbClr val="000000"/>
                </a:solidFill>
                <a:latin typeface="Times New Roman" panose="02020603050405020304" pitchFamily="18" charset="0"/>
                <a:cs typeface="Times New Roman" panose="02020603050405020304" pitchFamily="18" charset="0"/>
              </a:rPr>
              <a:t>[k] == 0)</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Push(&amp;s, k);</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if (</a:t>
            </a:r>
            <a:r>
              <a:rPr kumimoji="1" lang="en-US" altLang="zh-CN" sz="2200" dirty="0" err="1">
                <a:solidFill>
                  <a:srgbClr val="000000"/>
                </a:solidFill>
                <a:latin typeface="Times New Roman" panose="02020603050405020304" pitchFamily="18" charset="0"/>
                <a:cs typeface="Times New Roman" panose="02020603050405020304" pitchFamily="18" charset="0"/>
              </a:rPr>
              <a:t>ee</a:t>
            </a:r>
            <a:r>
              <a:rPr kumimoji="1" lang="en-US" altLang="zh-CN" sz="2200" dirty="0">
                <a:solidFill>
                  <a:srgbClr val="000000"/>
                </a:solidFill>
                <a:latin typeface="Times New Roman" panose="02020603050405020304" pitchFamily="18" charset="0"/>
                <a:cs typeface="Times New Roman" panose="02020603050405020304" pitchFamily="18" charset="0"/>
              </a:rPr>
              <a:t>[j]+(*(p-&gt;weight)) &gt; </a:t>
            </a:r>
            <a:r>
              <a:rPr kumimoji="1" lang="en-US" altLang="zh-CN" sz="2200" dirty="0" err="1">
                <a:solidFill>
                  <a:srgbClr val="000000"/>
                </a:solidFill>
                <a:latin typeface="Times New Roman" panose="02020603050405020304" pitchFamily="18" charset="0"/>
                <a:cs typeface="Times New Roman" panose="02020603050405020304" pitchFamily="18" charset="0"/>
              </a:rPr>
              <a:t>ee</a:t>
            </a:r>
            <a:r>
              <a:rPr kumimoji="1" lang="en-US" altLang="zh-CN" sz="2200" dirty="0">
                <a:solidFill>
                  <a:srgbClr val="000000"/>
                </a:solidFill>
                <a:latin typeface="Times New Roman" panose="02020603050405020304" pitchFamily="18" charset="0"/>
                <a:cs typeface="Times New Roman" panose="02020603050405020304" pitchFamily="18" charset="0"/>
              </a:rPr>
              <a:t>[k])</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ee</a:t>
            </a:r>
            <a:r>
              <a:rPr kumimoji="1" lang="en-US" altLang="zh-CN" sz="2200" dirty="0">
                <a:solidFill>
                  <a:srgbClr val="000000"/>
                </a:solidFill>
                <a:latin typeface="Times New Roman" panose="02020603050405020304" pitchFamily="18" charset="0"/>
                <a:cs typeface="Times New Roman" panose="02020603050405020304" pitchFamily="18" charset="0"/>
              </a:rPr>
              <a:t>[k] = </a:t>
            </a:r>
            <a:r>
              <a:rPr kumimoji="1" lang="en-US" altLang="zh-CN" sz="2200" dirty="0" err="1">
                <a:solidFill>
                  <a:srgbClr val="000000"/>
                </a:solidFill>
                <a:latin typeface="Times New Roman" panose="02020603050405020304" pitchFamily="18" charset="0"/>
                <a:cs typeface="Times New Roman" panose="02020603050405020304" pitchFamily="18" charset="0"/>
              </a:rPr>
              <a:t>ee</a:t>
            </a:r>
            <a:r>
              <a:rPr kumimoji="1" lang="en-US" altLang="zh-CN" sz="2200" dirty="0">
                <a:solidFill>
                  <a:srgbClr val="000000"/>
                </a:solidFill>
                <a:latin typeface="Times New Roman" panose="02020603050405020304" pitchFamily="18" charset="0"/>
                <a:cs typeface="Times New Roman" panose="02020603050405020304" pitchFamily="18" charset="0"/>
              </a:rPr>
              <a:t>[j] + (*(p-&gt;weight));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	</a:t>
            </a:r>
            <a:r>
              <a:rPr kumimoji="1" lang="en-US" altLang="zh-CN" sz="2200" dirty="0">
                <a:solidFill>
                  <a:srgbClr val="00B050"/>
                </a:solidFill>
                <a:latin typeface="Times New Roman" panose="02020603050405020304" pitchFamily="18" charset="0"/>
                <a:cs typeface="Times New Roman" panose="02020603050405020304" pitchFamily="18" charset="0"/>
              </a:rPr>
              <a:t>/* for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if (count &lt; </a:t>
            </a:r>
            <a:r>
              <a:rPr kumimoji="1" lang="en-US" altLang="zh-CN" sz="2200" dirty="0" err="1">
                <a:solidFill>
                  <a:srgbClr val="000000"/>
                </a:solidFill>
                <a:latin typeface="Times New Roman" panose="02020603050405020304" pitchFamily="18" charset="0"/>
                <a:cs typeface="Times New Roman" panose="02020603050405020304" pitchFamily="18" charset="0"/>
              </a:rPr>
              <a:t>g.vexNum</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有向网存在回路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return ERROR;</a:t>
            </a:r>
            <a:r>
              <a:rPr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
        <p:nvSpPr>
          <p:cNvPr id="211970" name="Rectangle 2"/>
          <p:cNvSpPr>
            <a:spLocks noChangeArrowheads="1"/>
          </p:cNvSpPr>
          <p:nvPr/>
        </p:nvSpPr>
        <p:spPr bwMode="auto">
          <a:xfrm>
            <a:off x="1076865" y="507236"/>
            <a:ext cx="8640000" cy="4319761"/>
          </a:xfrm>
          <a:prstGeom prst="rect">
            <a:avLst/>
          </a:prstGeom>
          <a:noFill/>
          <a:ln w="28575">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400" b="1" dirty="0">
                <a:solidFill>
                  <a:srgbClr val="FF0000"/>
                </a:solidFill>
              </a:rPr>
              <a:t>拓扑排序</a:t>
            </a:r>
            <a:endParaRPr lang="zh-CN" altLang="en-US" sz="2400" b="1" dirty="0">
              <a:solidFill>
                <a:srgbClr val="FF0000"/>
              </a:solidFill>
            </a:endParaRPr>
          </a:p>
          <a:p>
            <a:pPr algn="r"/>
            <a:endParaRPr lang="zh-CN" altLang="en-US" sz="2400" b="1" dirty="0">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822960" y="373380"/>
            <a:ext cx="9458325"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 </a:t>
            </a:r>
            <a:r>
              <a:rPr kumimoji="1" lang="zh-CN" altLang="en-US" sz="2200" dirty="0">
                <a:solidFill>
                  <a:srgbClr val="00B050"/>
                </a:solidFill>
                <a:latin typeface="Times New Roman" panose="02020603050405020304" pitchFamily="18" charset="0"/>
                <a:cs typeface="Times New Roman" panose="02020603050405020304" pitchFamily="18" charset="0"/>
              </a:rPr>
              <a:t>求各顶点的最迟发生时间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for (i=0; i&lt;</a:t>
            </a:r>
            <a:r>
              <a:rPr kumimoji="1" lang="en-US" altLang="zh-CN" sz="2200" dirty="0" err="1">
                <a:solidFill>
                  <a:srgbClr val="000000"/>
                </a:solidFill>
                <a:latin typeface="Times New Roman" panose="02020603050405020304" pitchFamily="18" charset="0"/>
                <a:cs typeface="Times New Roman" panose="02020603050405020304" pitchFamily="18" charset="0"/>
              </a:rPr>
              <a:t>MAX_VERT_NUM</a:t>
            </a:r>
            <a:r>
              <a:rPr kumimoji="1" lang="en-US" altLang="zh-CN" sz="2200" dirty="0">
                <a:solidFill>
                  <a:srgbClr val="000000"/>
                </a:solidFill>
                <a:latin typeface="Times New Roman" panose="02020603050405020304" pitchFamily="18" charset="0"/>
                <a:cs typeface="Times New Roman" panose="02020603050405020304" pitchFamily="18" charset="0"/>
              </a:rPr>
              <a:t>; i++)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初始化为最大值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le[i] = </a:t>
            </a:r>
            <a:r>
              <a:rPr kumimoji="1" lang="en-US" altLang="zh-CN" sz="2200" dirty="0" err="1">
                <a:solidFill>
                  <a:srgbClr val="000000"/>
                </a:solidFill>
                <a:latin typeface="Times New Roman" panose="02020603050405020304" pitchFamily="18" charset="0"/>
                <a:cs typeface="Times New Roman" panose="02020603050405020304" pitchFamily="18" charset="0"/>
              </a:rPr>
              <a:t>ee</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g.vexNum</a:t>
            </a:r>
            <a:r>
              <a:rPr kumimoji="1" lang="en-US" altLang="zh-CN" sz="2200" dirty="0">
                <a:solidFill>
                  <a:srgbClr val="000000"/>
                </a:solidFill>
                <a:latin typeface="Times New Roman" panose="02020603050405020304" pitchFamily="18" charset="0"/>
                <a:cs typeface="Times New Roman" panose="02020603050405020304" pitchFamily="18" charset="0"/>
              </a:rPr>
              <a:t>-1];</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while ( !</a:t>
            </a:r>
            <a:r>
              <a:rPr kumimoji="1" lang="en-US" altLang="zh-CN" sz="2200" dirty="0" err="1">
                <a:solidFill>
                  <a:srgbClr val="000000"/>
                </a:solidFill>
                <a:latin typeface="Times New Roman" panose="02020603050405020304" pitchFamily="18" charset="0"/>
                <a:cs typeface="Times New Roman" panose="02020603050405020304" pitchFamily="18" charset="0"/>
              </a:rPr>
              <a:t>IsStackEmpty</a:t>
            </a:r>
            <a:r>
              <a:rPr kumimoji="1" lang="en-US" altLang="zh-CN" sz="2200" dirty="0">
                <a:solidFill>
                  <a:srgbClr val="000000"/>
                </a:solidFill>
                <a:latin typeface="Times New Roman" panose="02020603050405020304" pitchFamily="18" charset="0"/>
                <a:cs typeface="Times New Roman" panose="02020603050405020304" pitchFamily="18" charset="0"/>
              </a:rPr>
              <a:t> (t) )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 </a:t>
            </a:r>
            <a:r>
              <a:rPr kumimoji="1" lang="zh-CN" altLang="en-US" sz="2200" dirty="0">
                <a:solidFill>
                  <a:srgbClr val="00B050"/>
                </a:solidFill>
                <a:latin typeface="Times New Roman" panose="02020603050405020304" pitchFamily="18" charset="0"/>
                <a:cs typeface="Times New Roman" panose="02020603050405020304" pitchFamily="18" charset="0"/>
              </a:rPr>
              <a:t>求各顶点最迟发生时间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for (Pop(&amp;t, &amp;j), p=</a:t>
            </a:r>
            <a:r>
              <a:rPr kumimoji="1" lang="en-US" altLang="zh-CN" sz="2200" dirty="0" err="1">
                <a:solidFill>
                  <a:srgbClr val="000000"/>
                </a:solidFill>
                <a:latin typeface="Times New Roman" panose="02020603050405020304" pitchFamily="18" charset="0"/>
                <a:cs typeface="Times New Roman" panose="02020603050405020304" pitchFamily="18" charset="0"/>
              </a:rPr>
              <a:t>g.vexs</a:t>
            </a:r>
            <a:r>
              <a:rPr kumimoji="1" lang="en-US" altLang="zh-CN" sz="2200" dirty="0">
                <a:solidFill>
                  <a:srgbClr val="000000"/>
                </a:solidFill>
                <a:latin typeface="Times New Roman" panose="02020603050405020304" pitchFamily="18" charset="0"/>
                <a:cs typeface="Times New Roman" panose="02020603050405020304" pitchFamily="18" charset="0"/>
              </a:rPr>
              <a:t>[j].</a:t>
            </a:r>
            <a:r>
              <a:rPr kumimoji="1" lang="en-US" altLang="zh-CN" sz="2200" dirty="0" err="1">
                <a:solidFill>
                  <a:srgbClr val="000000"/>
                </a:solidFill>
                <a:latin typeface="Times New Roman" panose="02020603050405020304" pitchFamily="18" charset="0"/>
                <a:cs typeface="Times New Roman" panose="02020603050405020304" pitchFamily="18" charset="0"/>
              </a:rPr>
              <a:t>edgelist</a:t>
            </a:r>
            <a:r>
              <a:rPr kumimoji="1" lang="en-US" altLang="zh-CN" sz="2200" dirty="0">
                <a:solidFill>
                  <a:srgbClr val="000000"/>
                </a:solidFill>
                <a:latin typeface="Times New Roman" panose="02020603050405020304" pitchFamily="18" charset="0"/>
                <a:cs typeface="Times New Roman" panose="02020603050405020304" pitchFamily="18" charset="0"/>
              </a:rPr>
              <a:t>; p!=NULL; p = p-&gt;</a:t>
            </a:r>
            <a:r>
              <a:rPr kumimoji="1" lang="en-US" altLang="zh-CN" sz="2200" dirty="0" err="1">
                <a:solidFill>
                  <a:srgbClr val="000000"/>
                </a:solidFill>
                <a:latin typeface="Times New Roman" panose="02020603050405020304" pitchFamily="18" charset="0"/>
                <a:cs typeface="Times New Roman" panose="02020603050405020304" pitchFamily="18" charset="0"/>
              </a:rPr>
              <a:t>nextedge</a:t>
            </a: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k = p-&gt;</a:t>
            </a:r>
            <a:r>
              <a:rPr kumimoji="1" lang="en-US" altLang="zh-CN" sz="2200" dirty="0" err="1">
                <a:solidFill>
                  <a:srgbClr val="000000"/>
                </a:solidFill>
                <a:latin typeface="Times New Roman" panose="02020603050405020304" pitchFamily="18" charset="0"/>
                <a:cs typeface="Times New Roman" panose="02020603050405020304" pitchFamily="18" charset="0"/>
              </a:rPr>
              <a:t>endvex</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dur</a:t>
            </a:r>
            <a:r>
              <a:rPr kumimoji="1" lang="en-US" altLang="zh-CN" sz="2200" dirty="0">
                <a:solidFill>
                  <a:srgbClr val="000000"/>
                </a:solidFill>
                <a:latin typeface="Times New Roman" panose="02020603050405020304" pitchFamily="18" charset="0"/>
                <a:cs typeface="Times New Roman" panose="02020603050405020304" pitchFamily="18" charset="0"/>
              </a:rPr>
              <a:t> = *(p-&gt;weight);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if (le[k] - </a:t>
            </a:r>
            <a:r>
              <a:rPr kumimoji="1" lang="en-US" altLang="zh-CN" sz="2200" dirty="0" err="1">
                <a:solidFill>
                  <a:srgbClr val="000000"/>
                </a:solidFill>
                <a:latin typeface="Times New Roman" panose="02020603050405020304" pitchFamily="18" charset="0"/>
                <a:cs typeface="Times New Roman" panose="02020603050405020304" pitchFamily="18" charset="0"/>
              </a:rPr>
              <a:t>dur</a:t>
            </a:r>
            <a:r>
              <a:rPr kumimoji="1" lang="en-US" altLang="zh-CN" sz="2200" dirty="0">
                <a:solidFill>
                  <a:srgbClr val="000000"/>
                </a:solidFill>
                <a:latin typeface="Times New Roman" panose="02020603050405020304" pitchFamily="18" charset="0"/>
                <a:cs typeface="Times New Roman" panose="02020603050405020304" pitchFamily="18" charset="0"/>
              </a:rPr>
              <a:t> &lt; le[j])</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le[j] = le[k]-</a:t>
            </a:r>
            <a:r>
              <a:rPr kumimoji="1" lang="en-US" altLang="zh-CN" sz="2200" dirty="0" err="1">
                <a:solidFill>
                  <a:srgbClr val="000000"/>
                </a:solidFill>
                <a:latin typeface="Times New Roman" panose="02020603050405020304" pitchFamily="18" charset="0"/>
                <a:cs typeface="Times New Roman" panose="02020603050405020304" pitchFamily="18" charset="0"/>
              </a:rPr>
              <a:t>dur</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	</a:t>
            </a:r>
            <a:r>
              <a:rPr kumimoji="1" lang="en-US" altLang="zh-CN" sz="2200" dirty="0">
                <a:solidFill>
                  <a:srgbClr val="00B050"/>
                </a:solidFill>
                <a:latin typeface="Times New Roman" panose="02020603050405020304" pitchFamily="18" charset="0"/>
                <a:cs typeface="Times New Roman" panose="02020603050405020304" pitchFamily="18" charset="0"/>
              </a:rPr>
              <a:t>/* while */</a:t>
            </a:r>
            <a:endParaRPr kumimoji="1" lang="en-US" altLang="zh-CN" sz="2200" dirty="0">
              <a:solidFill>
                <a:srgbClr val="00B050"/>
              </a:solidFill>
              <a:latin typeface="Times New Roman" panose="02020603050405020304" pitchFamily="18" charset="0"/>
              <a:cs typeface="Times New Roman" panose="02020603050405020304" pitchFamily="18" charset="0"/>
            </a:endParaRPr>
          </a:p>
        </p:txBody>
      </p:sp>
      <p:sp>
        <p:nvSpPr>
          <p:cNvPr id="210946" name="Rectangle 2"/>
          <p:cNvSpPr>
            <a:spLocks noChangeArrowheads="1"/>
          </p:cNvSpPr>
          <p:nvPr/>
        </p:nvSpPr>
        <p:spPr bwMode="auto">
          <a:xfrm>
            <a:off x="1022255" y="1739160"/>
            <a:ext cx="8640000" cy="3093785"/>
          </a:xfrm>
          <a:prstGeom prst="rect">
            <a:avLst/>
          </a:prstGeom>
          <a:noFill/>
          <a:ln w="28575">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400" b="1">
                <a:solidFill>
                  <a:srgbClr val="FF0000"/>
                </a:solidFill>
              </a:rPr>
              <a:t>逆拓扑排序</a:t>
            </a:r>
            <a:endParaRPr lang="zh-CN" altLang="en-US" sz="2400" b="1">
              <a:solidFill>
                <a:srgbClr val="FF0000"/>
              </a:solidFill>
            </a:endParaRPr>
          </a:p>
          <a:p>
            <a:pPr algn="r"/>
            <a:endParaRPr lang="zh-CN" altLang="en-US" sz="2400" b="1">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1" name="Rectangle 5"/>
          <p:cNvSpPr>
            <a:spLocks noChangeArrowheads="1"/>
          </p:cNvSpPr>
          <p:nvPr/>
        </p:nvSpPr>
        <p:spPr bwMode="auto">
          <a:xfrm>
            <a:off x="839470" y="836930"/>
            <a:ext cx="9576435" cy="3815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cs typeface="Times New Roman" panose="02020603050405020304" pitchFamily="18" charset="0"/>
              </a:rPr>
              <a:t>    for (j=0; j&lt;</a:t>
            </a:r>
            <a:r>
              <a:rPr kumimoji="1" lang="en-US" altLang="zh-CN" sz="2200" dirty="0" err="1">
                <a:solidFill>
                  <a:srgbClr val="000000"/>
                </a:solidFill>
                <a:latin typeface="Times New Roman" panose="02020603050405020304" pitchFamily="18" charset="0"/>
                <a:cs typeface="Times New Roman" panose="02020603050405020304" pitchFamily="18" charset="0"/>
              </a:rPr>
              <a:t>g.vexNum</a:t>
            </a:r>
            <a:r>
              <a:rPr kumimoji="1" lang="en-US" altLang="zh-CN" sz="2200" dirty="0">
                <a:solidFill>
                  <a:srgbClr val="000000"/>
                </a:solidFill>
                <a:latin typeface="Times New Roman" panose="02020603050405020304" pitchFamily="18" charset="0"/>
                <a:cs typeface="Times New Roman" panose="02020603050405020304" pitchFamily="18" charset="0"/>
              </a:rPr>
              <a:t>; j++)</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for (p=</a:t>
            </a:r>
            <a:r>
              <a:rPr kumimoji="1" lang="en-US" altLang="zh-CN" sz="2200" dirty="0" err="1">
                <a:solidFill>
                  <a:srgbClr val="000000"/>
                </a:solidFill>
                <a:latin typeface="Times New Roman" panose="02020603050405020304" pitchFamily="18" charset="0"/>
                <a:cs typeface="Times New Roman" panose="02020603050405020304" pitchFamily="18" charset="0"/>
              </a:rPr>
              <a:t>g.vexs</a:t>
            </a:r>
            <a:r>
              <a:rPr kumimoji="1" lang="en-US" altLang="zh-CN" sz="2200" dirty="0">
                <a:solidFill>
                  <a:srgbClr val="000000"/>
                </a:solidFill>
                <a:latin typeface="Times New Roman" panose="02020603050405020304" pitchFamily="18" charset="0"/>
                <a:cs typeface="Times New Roman" panose="02020603050405020304" pitchFamily="18" charset="0"/>
              </a:rPr>
              <a:t>[j].</a:t>
            </a:r>
            <a:r>
              <a:rPr kumimoji="1" lang="en-US" altLang="zh-CN" sz="2200" dirty="0" err="1">
                <a:solidFill>
                  <a:srgbClr val="000000"/>
                </a:solidFill>
                <a:latin typeface="Times New Roman" panose="02020603050405020304" pitchFamily="18" charset="0"/>
                <a:cs typeface="Times New Roman" panose="02020603050405020304" pitchFamily="18" charset="0"/>
              </a:rPr>
              <a:t>edgelist</a:t>
            </a:r>
            <a:r>
              <a:rPr kumimoji="1" lang="en-US" altLang="zh-CN" sz="2200" dirty="0">
                <a:solidFill>
                  <a:srgbClr val="000000"/>
                </a:solidFill>
                <a:latin typeface="Times New Roman" panose="02020603050405020304" pitchFamily="18" charset="0"/>
                <a:cs typeface="Times New Roman" panose="02020603050405020304" pitchFamily="18" charset="0"/>
              </a:rPr>
              <a:t>; p!=NULL; p=p-&gt;</a:t>
            </a:r>
            <a:r>
              <a:rPr kumimoji="1" lang="en-US" altLang="zh-CN" sz="2200" dirty="0" err="1">
                <a:solidFill>
                  <a:srgbClr val="000000"/>
                </a:solidFill>
                <a:latin typeface="Times New Roman" panose="02020603050405020304" pitchFamily="18" charset="0"/>
                <a:cs typeface="Times New Roman" panose="02020603050405020304" pitchFamily="18" charset="0"/>
              </a:rPr>
              <a:t>nextedge</a:t>
            </a: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k = p-&gt;</a:t>
            </a:r>
            <a:r>
              <a:rPr kumimoji="1" lang="en-US" altLang="zh-CN" sz="2200" dirty="0" err="1">
                <a:solidFill>
                  <a:srgbClr val="000000"/>
                </a:solidFill>
                <a:latin typeface="Times New Roman" panose="02020603050405020304" pitchFamily="18" charset="0"/>
                <a:cs typeface="Times New Roman" panose="02020603050405020304" pitchFamily="18" charset="0"/>
              </a:rPr>
              <a:t>endvex</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dur</a:t>
            </a:r>
            <a:r>
              <a:rPr kumimoji="1" lang="en-US" altLang="zh-CN" sz="2200" dirty="0">
                <a:solidFill>
                  <a:srgbClr val="000000"/>
                </a:solidFill>
                <a:latin typeface="Times New Roman" panose="02020603050405020304" pitchFamily="18" charset="0"/>
                <a:cs typeface="Times New Roman" panose="02020603050405020304" pitchFamily="18" charset="0"/>
              </a:rPr>
              <a:t> = *(p-&gt;weight);   </a:t>
            </a:r>
            <a:r>
              <a:rPr kumimoji="1" lang="en-US" altLang="zh-CN" sz="2200" dirty="0">
                <a:solidFill>
                  <a:srgbClr val="00B050"/>
                </a:solidFill>
                <a:latin typeface="Times New Roman" panose="02020603050405020304" pitchFamily="18" charset="0"/>
                <a:cs typeface="Times New Roman" panose="02020603050405020304" pitchFamily="18" charset="0"/>
              </a:rPr>
              <a:t> /* </a:t>
            </a:r>
            <a:r>
              <a:rPr kumimoji="1" lang="zh-CN" altLang="en-US" sz="2200" dirty="0">
                <a:solidFill>
                  <a:srgbClr val="00B050"/>
                </a:solidFill>
                <a:latin typeface="Times New Roman" panose="02020603050405020304" pitchFamily="18" charset="0"/>
                <a:cs typeface="Times New Roman" panose="02020603050405020304" pitchFamily="18" charset="0"/>
              </a:rPr>
              <a:t>持续时间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ee</a:t>
            </a:r>
            <a:r>
              <a:rPr kumimoji="1" lang="en-US" altLang="zh-CN" sz="2200" dirty="0">
                <a:solidFill>
                  <a:srgbClr val="000000"/>
                </a:solidFill>
                <a:latin typeface="Times New Roman" panose="02020603050405020304" pitchFamily="18" charset="0"/>
                <a:cs typeface="Times New Roman" panose="02020603050405020304" pitchFamily="18" charset="0"/>
              </a:rPr>
              <a:t> = </a:t>
            </a:r>
            <a:r>
              <a:rPr kumimoji="1" lang="en-US" altLang="zh-CN" sz="2200" dirty="0" err="1">
                <a:solidFill>
                  <a:srgbClr val="000000"/>
                </a:solidFill>
                <a:latin typeface="Times New Roman" panose="02020603050405020304" pitchFamily="18" charset="0"/>
                <a:cs typeface="Times New Roman" panose="02020603050405020304" pitchFamily="18" charset="0"/>
              </a:rPr>
              <a:t>ee</a:t>
            </a:r>
            <a:r>
              <a:rPr kumimoji="1" lang="en-US" altLang="zh-CN" sz="2200" dirty="0">
                <a:solidFill>
                  <a:srgbClr val="000000"/>
                </a:solidFill>
                <a:latin typeface="Times New Roman" panose="02020603050405020304" pitchFamily="18" charset="0"/>
                <a:cs typeface="Times New Roman" panose="02020603050405020304" pitchFamily="18" charset="0"/>
              </a:rPr>
              <a:t>[j];	         </a:t>
            </a:r>
            <a:r>
              <a:rPr kumimoji="1" lang="en-US" altLang="zh-CN" sz="2200" dirty="0">
                <a:solidFill>
                  <a:srgbClr val="00B050"/>
                </a:solidFill>
                <a:latin typeface="Times New Roman" panose="02020603050405020304" pitchFamily="18" charset="0"/>
                <a:cs typeface="Times New Roman" panose="02020603050405020304" pitchFamily="18" charset="0"/>
              </a:rPr>
              <a:t>/* &lt;</a:t>
            </a:r>
            <a:r>
              <a:rPr kumimoji="1" lang="en-US" altLang="zh-CN" sz="2200" dirty="0" err="1">
                <a:solidFill>
                  <a:srgbClr val="00B050"/>
                </a:solidFill>
                <a:latin typeface="Times New Roman" panose="02020603050405020304" pitchFamily="18" charset="0"/>
                <a:cs typeface="Times New Roman" panose="02020603050405020304" pitchFamily="18" charset="0"/>
              </a:rPr>
              <a:t>j,k</a:t>
            </a:r>
            <a:r>
              <a:rPr kumimoji="1" lang="en-US" altLang="zh-CN" sz="2200" dirty="0">
                <a:solidFill>
                  <a:srgbClr val="00B050"/>
                </a:solidFill>
                <a:latin typeface="Times New Roman" panose="02020603050405020304" pitchFamily="18" charset="0"/>
                <a:cs typeface="Times New Roman" panose="02020603050405020304" pitchFamily="18" charset="0"/>
              </a:rPr>
              <a:t>&gt;</a:t>
            </a:r>
            <a:r>
              <a:rPr kumimoji="1" lang="zh-CN" altLang="en-US" sz="2200" dirty="0">
                <a:solidFill>
                  <a:srgbClr val="00B050"/>
                </a:solidFill>
                <a:latin typeface="Times New Roman" panose="02020603050405020304" pitchFamily="18" charset="0"/>
                <a:cs typeface="Times New Roman" panose="02020603050405020304" pitchFamily="18" charset="0"/>
              </a:rPr>
              <a:t>的最早发生时间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el = le[k]-</a:t>
            </a:r>
            <a:r>
              <a:rPr kumimoji="1" lang="en-US" altLang="zh-CN" sz="2200" dirty="0" err="1">
                <a:solidFill>
                  <a:srgbClr val="000000"/>
                </a:solidFill>
                <a:latin typeface="Times New Roman" panose="02020603050405020304" pitchFamily="18" charset="0"/>
                <a:cs typeface="Times New Roman" panose="02020603050405020304" pitchFamily="18" charset="0"/>
              </a:rPr>
              <a:t>dur</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 &lt;</a:t>
            </a:r>
            <a:r>
              <a:rPr kumimoji="1" lang="en-US" altLang="zh-CN" sz="2200" dirty="0" err="1">
                <a:solidFill>
                  <a:srgbClr val="00B050"/>
                </a:solidFill>
                <a:latin typeface="Times New Roman" panose="02020603050405020304" pitchFamily="18" charset="0"/>
                <a:cs typeface="Times New Roman" panose="02020603050405020304" pitchFamily="18" charset="0"/>
              </a:rPr>
              <a:t>j,k</a:t>
            </a:r>
            <a:r>
              <a:rPr kumimoji="1" lang="en-US" altLang="zh-CN" sz="2200" dirty="0">
                <a:solidFill>
                  <a:srgbClr val="00B050"/>
                </a:solidFill>
                <a:latin typeface="Times New Roman" panose="02020603050405020304" pitchFamily="18" charset="0"/>
                <a:cs typeface="Times New Roman" panose="02020603050405020304" pitchFamily="18" charset="0"/>
              </a:rPr>
              <a:t>&gt;</a:t>
            </a:r>
            <a:r>
              <a:rPr kumimoji="1" lang="zh-CN" altLang="en-US" sz="2200" dirty="0">
                <a:solidFill>
                  <a:srgbClr val="00B050"/>
                </a:solidFill>
                <a:latin typeface="Times New Roman" panose="02020603050405020304" pitchFamily="18" charset="0"/>
                <a:cs typeface="Times New Roman" panose="02020603050405020304" pitchFamily="18" charset="0"/>
              </a:rPr>
              <a:t>的最迟发生时间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tag = (</a:t>
            </a:r>
            <a:r>
              <a:rPr kumimoji="1" lang="en-US" altLang="zh-CN" sz="2200" dirty="0" err="1">
                <a:solidFill>
                  <a:srgbClr val="000000"/>
                </a:solidFill>
                <a:latin typeface="Times New Roman" panose="02020603050405020304" pitchFamily="18" charset="0"/>
                <a:cs typeface="Times New Roman" panose="02020603050405020304" pitchFamily="18" charset="0"/>
              </a:rPr>
              <a:t>ee</a:t>
            </a:r>
            <a:r>
              <a:rPr kumimoji="1" lang="en-US" altLang="zh-CN" sz="2200" dirty="0">
                <a:solidFill>
                  <a:srgbClr val="000000"/>
                </a:solidFill>
                <a:latin typeface="Times New Roman" panose="02020603050405020304" pitchFamily="18" charset="0"/>
                <a:cs typeface="Times New Roman" panose="02020603050405020304" pitchFamily="18" charset="0"/>
              </a:rPr>
              <a:t> == el)? '*‘ : '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printf</a:t>
            </a:r>
            <a:r>
              <a:rPr kumimoji="1" lang="en-US" altLang="zh-CN" sz="2200" dirty="0">
                <a:solidFill>
                  <a:srgbClr val="000000"/>
                </a:solidFill>
                <a:latin typeface="Times New Roman" panose="02020603050405020304" pitchFamily="18" charset="0"/>
                <a:cs typeface="Times New Roman" panose="02020603050405020304" pitchFamily="18" charset="0"/>
              </a:rPr>
              <a:t> ("%d-&gt;%d, During time is %d, </a:t>
            </a:r>
            <a:r>
              <a:rPr kumimoji="1" lang="en-US" altLang="zh-CN" sz="2200" dirty="0" err="1">
                <a:solidFill>
                  <a:srgbClr val="000000"/>
                </a:solidFill>
                <a:latin typeface="Times New Roman" panose="02020603050405020304" pitchFamily="18" charset="0"/>
                <a:cs typeface="Times New Roman" panose="02020603050405020304" pitchFamily="18" charset="0"/>
              </a:rPr>
              <a:t>ee</a:t>
            </a:r>
            <a:r>
              <a:rPr kumimoji="1" lang="en-US" altLang="zh-CN" sz="2200" dirty="0">
                <a:solidFill>
                  <a:srgbClr val="000000"/>
                </a:solidFill>
                <a:latin typeface="Times New Roman" panose="02020603050405020304" pitchFamily="18" charset="0"/>
                <a:cs typeface="Times New Roman" panose="02020603050405020304" pitchFamily="18" charset="0"/>
              </a:rPr>
              <a:t> = %d,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el = %d, %c\n", </a:t>
            </a:r>
            <a:r>
              <a:rPr kumimoji="1" lang="en-US" altLang="zh-CN" sz="2200" dirty="0" err="1">
                <a:solidFill>
                  <a:srgbClr val="000000"/>
                </a:solidFill>
                <a:latin typeface="Times New Roman" panose="02020603050405020304" pitchFamily="18" charset="0"/>
                <a:cs typeface="Times New Roman" panose="02020603050405020304" pitchFamily="18" charset="0"/>
              </a:rPr>
              <a:t>j+1</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k+1</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dur</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ee</a:t>
            </a:r>
            <a:r>
              <a:rPr kumimoji="1" lang="en-US" altLang="zh-CN" sz="2200" dirty="0">
                <a:solidFill>
                  <a:srgbClr val="000000"/>
                </a:solidFill>
                <a:latin typeface="Times New Roman" panose="02020603050405020304" pitchFamily="18" charset="0"/>
                <a:cs typeface="Times New Roman" panose="02020603050405020304" pitchFamily="18" charset="0"/>
              </a:rPr>
              <a:t>, el, tag);</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End of </a:t>
            </a:r>
            <a:r>
              <a:rPr kumimoji="1" lang="en-US" altLang="zh-CN" sz="2200" dirty="0" err="1">
                <a:solidFill>
                  <a:srgbClr val="00B050"/>
                </a:solidFill>
                <a:latin typeface="Times New Roman" panose="02020603050405020304" pitchFamily="18" charset="0"/>
                <a:cs typeface="Times New Roman" panose="02020603050405020304" pitchFamily="18" charset="0"/>
              </a:rPr>
              <a:t>CriticalPath</a:t>
            </a:r>
            <a:r>
              <a:rPr kumimoji="1" lang="en-US" altLang="zh-CN" sz="2200" dirty="0">
                <a:solidFill>
                  <a:srgbClr val="00B050"/>
                </a:solidFill>
                <a:latin typeface="Times New Roman" panose="02020603050405020304" pitchFamily="18" charset="0"/>
                <a:cs typeface="Times New Roman" panose="02020603050405020304" pitchFamily="18" charset="0"/>
              </a:rPr>
              <a:t>() */</a:t>
            </a:r>
            <a:endParaRPr kumimoji="1" lang="en-US" altLang="zh-CN" sz="22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custDataLst>
              <p:tags r:id="rId1"/>
            </p:custDataLst>
          </p:nvPr>
        </p:nvSpPr>
        <p:spPr bwMode="auto">
          <a:xfrm>
            <a:off x="858520" y="1325245"/>
            <a:ext cx="10538460" cy="4227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marL="342900" indent="-342900" algn="just">
              <a:lnSpc>
                <a:spcPct val="140000"/>
              </a:lnSpc>
              <a:buClr>
                <a:srgbClr val="00B0F0"/>
              </a:buClr>
              <a:buFont typeface="Wingdings" panose="05000000000000000000" charset="0"/>
              <a:buChar char="l"/>
            </a:pPr>
            <a:r>
              <a:rPr kumimoji="1" lang="zh-CN" altLang="en-US" sz="2400" dirty="0">
                <a:solidFill>
                  <a:schemeClr val="dk1"/>
                </a:solidFill>
                <a:latin typeface="Times New Roman" panose="02020603050405020304" pitchFamily="18" charset="0"/>
                <a:cs typeface="Times New Roman" panose="02020603050405020304" pitchFamily="18" charset="0"/>
              </a:rPr>
              <a:t>该算法的时间复杂度为</a:t>
            </a:r>
            <a:r>
              <a:rPr kumimoji="1" lang="en-US" altLang="zh-CN" sz="2400" b="1" dirty="0">
                <a:solidFill>
                  <a:srgbClr val="FF0000"/>
                </a:solidFill>
                <a:latin typeface="Times New Roman" panose="02020603050405020304" pitchFamily="18" charset="0"/>
                <a:cs typeface="Times New Roman" panose="02020603050405020304" pitchFamily="18" charset="0"/>
              </a:rPr>
              <a:t>O(</a:t>
            </a:r>
            <a:r>
              <a:rPr kumimoji="1" lang="en-US" altLang="zh-CN" sz="2400" b="1" i="1" dirty="0" err="1">
                <a:solidFill>
                  <a:srgbClr val="FF0000"/>
                </a:solidFill>
                <a:latin typeface="Times New Roman" panose="02020603050405020304" pitchFamily="18" charset="0"/>
                <a:cs typeface="Times New Roman" panose="02020603050405020304" pitchFamily="18" charset="0"/>
              </a:rPr>
              <a:t>n</a:t>
            </a:r>
            <a:r>
              <a:rPr kumimoji="1" lang="en-US" altLang="zh-CN" sz="2400" b="1" dirty="0" err="1">
                <a:solidFill>
                  <a:srgbClr val="FF0000"/>
                </a:solidFill>
                <a:latin typeface="Times New Roman" panose="02020603050405020304" pitchFamily="18" charset="0"/>
                <a:cs typeface="Times New Roman" panose="02020603050405020304" pitchFamily="18" charset="0"/>
              </a:rPr>
              <a:t>+</a:t>
            </a:r>
            <a:r>
              <a:rPr kumimoji="1" lang="en-US" altLang="zh-CN" sz="2400" b="1" i="1" dirty="0" err="1">
                <a:solidFill>
                  <a:srgbClr val="FF0000"/>
                </a:solidFill>
                <a:latin typeface="Times New Roman" panose="02020603050405020304" pitchFamily="18" charset="0"/>
                <a:cs typeface="Times New Roman" panose="02020603050405020304" pitchFamily="18" charset="0"/>
              </a:rPr>
              <a:t>e</a:t>
            </a:r>
            <a:r>
              <a:rPr kumimoji="1" lang="en-US" altLang="zh-CN" sz="2400" b="1" dirty="0">
                <a:solidFill>
                  <a:srgbClr val="FF0000"/>
                </a:solidFill>
                <a:latin typeface="Times New Roman" panose="02020603050405020304" pitchFamily="18" charset="0"/>
                <a:cs typeface="Times New Roman" panose="02020603050405020304" pitchFamily="18" charset="0"/>
              </a:rPr>
              <a:t>)</a:t>
            </a:r>
            <a:r>
              <a:rPr kumimoji="1" lang="en-US" altLang="zh-CN" sz="2400" dirty="0">
                <a:solidFill>
                  <a:schemeClr val="dk1"/>
                </a:solidFill>
                <a:latin typeface="Times New Roman" panose="02020603050405020304" pitchFamily="18" charset="0"/>
                <a:cs typeface="Times New Roman" panose="02020603050405020304" pitchFamily="18" charset="0"/>
              </a:rPr>
              <a:t>.</a:t>
            </a:r>
            <a:endParaRPr kumimoji="1" lang="en-US" altLang="zh-CN" sz="2400" dirty="0">
              <a:solidFill>
                <a:schemeClr val="dk1"/>
              </a:solidFill>
              <a:latin typeface="Times New Roman" panose="02020603050405020304" pitchFamily="18" charset="0"/>
              <a:cs typeface="Times New Roman" panose="02020603050405020304" pitchFamily="18" charset="0"/>
            </a:endParaRPr>
          </a:p>
          <a:p>
            <a:pPr marL="342900" indent="-342900" algn="just">
              <a:lnSpc>
                <a:spcPct val="140000"/>
              </a:lnSpc>
              <a:buClr>
                <a:srgbClr val="00B0F0"/>
              </a:buClr>
              <a:buFont typeface="Wingdings" panose="05000000000000000000" charset="0"/>
              <a:buChar char="l"/>
            </a:pPr>
            <a:r>
              <a:rPr kumimoji="1" lang="zh-CN" altLang="en-US" sz="2400" dirty="0">
                <a:solidFill>
                  <a:schemeClr val="dk1"/>
                </a:solidFill>
                <a:latin typeface="Times New Roman" panose="02020603050405020304" pitchFamily="18" charset="0"/>
                <a:cs typeface="Times New Roman" panose="02020603050405020304" pitchFamily="18" charset="0"/>
              </a:rPr>
              <a:t>前面介绍拓扑排序的时候已经说明，可以用</a:t>
            </a:r>
            <a:r>
              <a:rPr kumimoji="1" lang="en-US" altLang="zh-CN" sz="2400" dirty="0" err="1">
                <a:solidFill>
                  <a:schemeClr val="dk1"/>
                </a:solidFill>
                <a:latin typeface="Times New Roman" panose="02020603050405020304" pitchFamily="18" charset="0"/>
                <a:cs typeface="Times New Roman" panose="02020603050405020304" pitchFamily="18" charset="0"/>
              </a:rPr>
              <a:t>DFS</a:t>
            </a:r>
            <a:r>
              <a:rPr kumimoji="1" lang="zh-CN" altLang="en-US" sz="2400" dirty="0">
                <a:solidFill>
                  <a:schemeClr val="dk1"/>
                </a:solidFill>
                <a:latin typeface="Times New Roman" panose="02020603050405020304" pitchFamily="18" charset="0"/>
                <a:cs typeface="Times New Roman" panose="02020603050405020304" pitchFamily="18" charset="0"/>
              </a:rPr>
              <a:t>来实现拓扑排序</a:t>
            </a:r>
            <a:r>
              <a:rPr kumimoji="1" lang="en-US" altLang="zh-CN" sz="2400" dirty="0">
                <a:solidFill>
                  <a:schemeClr val="dk1"/>
                </a:solidFill>
                <a:latin typeface="Times New Roman" panose="02020603050405020304" pitchFamily="18" charset="0"/>
                <a:cs typeface="Times New Roman" panose="02020603050405020304" pitchFamily="18" charset="0"/>
              </a:rPr>
              <a:t>, </a:t>
            </a:r>
            <a:r>
              <a:rPr kumimoji="1" lang="zh-CN" altLang="en-US" sz="2400" dirty="0">
                <a:solidFill>
                  <a:schemeClr val="dk1"/>
                </a:solidFill>
                <a:latin typeface="Times New Roman" panose="02020603050405020304" pitchFamily="18" charset="0"/>
                <a:cs typeface="Times New Roman" panose="02020603050405020304" pitchFamily="18" charset="0"/>
              </a:rPr>
              <a:t>因此这里也可以用</a:t>
            </a:r>
            <a:r>
              <a:rPr kumimoji="1" lang="en-US" altLang="zh-CN" sz="2400" dirty="0">
                <a:solidFill>
                  <a:schemeClr val="dk1"/>
                </a:solidFill>
                <a:latin typeface="Times New Roman" panose="02020603050405020304" pitchFamily="18" charset="0"/>
                <a:cs typeface="Times New Roman" panose="02020603050405020304" pitchFamily="18" charset="0"/>
              </a:rPr>
              <a:t>DFS</a:t>
            </a:r>
            <a:r>
              <a:rPr kumimoji="1" lang="zh-CN" altLang="en-US" sz="2400" dirty="0">
                <a:solidFill>
                  <a:schemeClr val="dk1"/>
                </a:solidFill>
                <a:latin typeface="Times New Roman" panose="02020603050405020304" pitchFamily="18" charset="0"/>
                <a:cs typeface="Times New Roman" panose="02020603050405020304" pitchFamily="18" charset="0"/>
              </a:rPr>
              <a:t>来计算</a:t>
            </a:r>
            <a:r>
              <a:rPr kumimoji="1" lang="en-US" altLang="zh-CN" sz="2400" dirty="0" err="1">
                <a:solidFill>
                  <a:schemeClr val="dk1"/>
                </a:solidFill>
                <a:latin typeface="Times New Roman" panose="02020603050405020304" pitchFamily="18" charset="0"/>
                <a:cs typeface="Times New Roman" panose="02020603050405020304" pitchFamily="18" charset="0"/>
              </a:rPr>
              <a:t>ee</a:t>
            </a:r>
            <a:r>
              <a:rPr kumimoji="1" lang="zh-CN" altLang="en-US" sz="2400" dirty="0">
                <a:solidFill>
                  <a:schemeClr val="dk1"/>
                </a:solidFill>
                <a:latin typeface="Times New Roman" panose="02020603050405020304" pitchFamily="18" charset="0"/>
                <a:cs typeface="Times New Roman" panose="02020603050405020304" pitchFamily="18" charset="0"/>
              </a:rPr>
              <a:t>和</a:t>
            </a:r>
            <a:r>
              <a:rPr kumimoji="1" lang="en-US" altLang="zh-CN" sz="2400" dirty="0">
                <a:solidFill>
                  <a:schemeClr val="dk1"/>
                </a:solidFill>
                <a:latin typeface="Times New Roman" panose="02020603050405020304" pitchFamily="18" charset="0"/>
                <a:cs typeface="Times New Roman" panose="02020603050405020304" pitchFamily="18" charset="0"/>
              </a:rPr>
              <a:t>le, </a:t>
            </a:r>
            <a:r>
              <a:rPr kumimoji="1" lang="zh-CN" altLang="en-US" sz="2400" dirty="0">
                <a:solidFill>
                  <a:schemeClr val="dk1"/>
                </a:solidFill>
                <a:latin typeface="Times New Roman" panose="02020603050405020304" pitchFamily="18" charset="0"/>
                <a:cs typeface="Times New Roman" panose="02020603050405020304" pitchFamily="18" charset="0"/>
              </a:rPr>
              <a:t>其时间复杂度也为</a:t>
            </a:r>
            <a:r>
              <a:rPr kumimoji="1" lang="en-US" altLang="zh-CN" sz="2400" b="1" dirty="0">
                <a:solidFill>
                  <a:schemeClr val="dk1"/>
                </a:solidFill>
                <a:latin typeface="Times New Roman" panose="02020603050405020304" pitchFamily="18" charset="0"/>
                <a:cs typeface="Times New Roman" panose="02020603050405020304" pitchFamily="18" charset="0"/>
              </a:rPr>
              <a:t>O(</a:t>
            </a:r>
            <a:r>
              <a:rPr kumimoji="1" lang="en-US" altLang="zh-CN" sz="2400" b="1" i="1" dirty="0" err="1">
                <a:solidFill>
                  <a:schemeClr val="dk1"/>
                </a:solidFill>
                <a:latin typeface="Times New Roman" panose="02020603050405020304" pitchFamily="18" charset="0"/>
                <a:cs typeface="Times New Roman" panose="02020603050405020304" pitchFamily="18" charset="0"/>
              </a:rPr>
              <a:t>n</a:t>
            </a:r>
            <a:r>
              <a:rPr kumimoji="1" lang="en-US" altLang="zh-CN" sz="2400" b="1" dirty="0" err="1">
                <a:solidFill>
                  <a:schemeClr val="dk1"/>
                </a:solidFill>
                <a:latin typeface="Times New Roman" panose="02020603050405020304" pitchFamily="18" charset="0"/>
                <a:cs typeface="Times New Roman" panose="02020603050405020304" pitchFamily="18" charset="0"/>
              </a:rPr>
              <a:t>+</a:t>
            </a:r>
            <a:r>
              <a:rPr kumimoji="1" lang="en-US" altLang="zh-CN" sz="2400" b="1" i="1" dirty="0" err="1">
                <a:solidFill>
                  <a:schemeClr val="dk1"/>
                </a:solidFill>
                <a:latin typeface="Times New Roman" panose="02020603050405020304" pitchFamily="18" charset="0"/>
                <a:cs typeface="Times New Roman" panose="02020603050405020304" pitchFamily="18" charset="0"/>
              </a:rPr>
              <a:t>e</a:t>
            </a:r>
            <a:r>
              <a:rPr kumimoji="1" lang="en-US" altLang="zh-CN" sz="2400" b="1" dirty="0">
                <a:solidFill>
                  <a:schemeClr val="dk1"/>
                </a:solidFill>
                <a:latin typeface="Times New Roman" panose="02020603050405020304" pitchFamily="18" charset="0"/>
                <a:cs typeface="Times New Roman" panose="02020603050405020304" pitchFamily="18" charset="0"/>
              </a:rPr>
              <a:t>)</a:t>
            </a:r>
            <a:r>
              <a:rPr kumimoji="1" lang="en-US" altLang="zh-CN" sz="2400" dirty="0">
                <a:solidFill>
                  <a:schemeClr val="dk1"/>
                </a:solidFill>
                <a:latin typeface="Times New Roman" panose="02020603050405020304" pitchFamily="18" charset="0"/>
                <a:cs typeface="Times New Roman" panose="02020603050405020304" pitchFamily="18" charset="0"/>
              </a:rPr>
              <a:t>.</a:t>
            </a:r>
            <a:endParaRPr kumimoji="1" lang="zh-CN" altLang="en-US" sz="2400" dirty="0">
              <a:solidFill>
                <a:schemeClr val="dk1"/>
              </a:solidFill>
              <a:latin typeface="Times New Roman" panose="02020603050405020304" pitchFamily="18" charset="0"/>
              <a:cs typeface="Times New Roman" panose="02020603050405020304" pitchFamily="18" charset="0"/>
            </a:endParaRPr>
          </a:p>
          <a:p>
            <a:pPr marL="342900" indent="-342900" algn="just">
              <a:lnSpc>
                <a:spcPct val="140000"/>
              </a:lnSpc>
              <a:buClr>
                <a:srgbClr val="00B0F0"/>
              </a:buClr>
              <a:buFont typeface="Wingdings" panose="05000000000000000000" charset="0"/>
              <a:buChar char="l"/>
            </a:pPr>
            <a:r>
              <a:rPr kumimoji="1" lang="zh-CN" altLang="en-US" sz="2400" dirty="0">
                <a:solidFill>
                  <a:schemeClr val="dk1"/>
                </a:solidFill>
                <a:latin typeface="Times New Roman" panose="02020603050405020304" pitchFamily="18" charset="0"/>
                <a:cs typeface="Times New Roman" panose="02020603050405020304" pitchFamily="18" charset="0"/>
              </a:rPr>
              <a:t>实践证明，用</a:t>
            </a:r>
            <a:r>
              <a:rPr kumimoji="1" lang="en-US" altLang="zh-CN" sz="2400" dirty="0" err="1">
                <a:solidFill>
                  <a:schemeClr val="dk1"/>
                </a:solidFill>
                <a:latin typeface="Times New Roman" panose="02020603050405020304" pitchFamily="18" charset="0"/>
                <a:cs typeface="Times New Roman" panose="02020603050405020304" pitchFamily="18" charset="0"/>
              </a:rPr>
              <a:t>AOE</a:t>
            </a:r>
            <a:r>
              <a:rPr kumimoji="1" lang="en-US" altLang="zh-CN" sz="2400" dirty="0">
                <a:solidFill>
                  <a:schemeClr val="dk1"/>
                </a:solidFill>
                <a:latin typeface="Times New Roman" panose="02020603050405020304" pitchFamily="18" charset="0"/>
                <a:cs typeface="Times New Roman" panose="02020603050405020304" pitchFamily="18" charset="0"/>
              </a:rPr>
              <a:t>-</a:t>
            </a:r>
            <a:r>
              <a:rPr kumimoji="1" lang="zh-CN" altLang="en-US" sz="2400" dirty="0">
                <a:solidFill>
                  <a:schemeClr val="dk1"/>
                </a:solidFill>
                <a:latin typeface="Times New Roman" panose="02020603050405020304" pitchFamily="18" charset="0"/>
                <a:cs typeface="Times New Roman" panose="02020603050405020304" pitchFamily="18" charset="0"/>
              </a:rPr>
              <a:t>网来估算某些工程完成的时间是非常有用的。但网中各活动是互相相关的，任何一项活动的持续时间的改变都可能导致关键路径的改变。因此，只有在不改变网的关键路径的情况下，提高关键活动的速度才有效。</a:t>
            </a:r>
            <a:endParaRPr kumimoji="1" lang="zh-CN" altLang="en-US" sz="2400" dirty="0">
              <a:solidFill>
                <a:schemeClr val="dk1"/>
              </a:solidFill>
              <a:latin typeface="Times New Roman" panose="02020603050405020304" pitchFamily="18" charset="0"/>
              <a:cs typeface="Times New Roman" panose="02020603050405020304" pitchFamily="18" charset="0"/>
            </a:endParaRPr>
          </a:p>
          <a:p>
            <a:pPr marL="342900" indent="-342900" algn="just">
              <a:lnSpc>
                <a:spcPct val="140000"/>
              </a:lnSpc>
              <a:buClr>
                <a:srgbClr val="00B0F0"/>
              </a:buClr>
              <a:buFont typeface="Wingdings" panose="05000000000000000000" charset="0"/>
              <a:buChar char="l"/>
            </a:pPr>
            <a:r>
              <a:rPr kumimoji="1" lang="zh-CN" altLang="en-US" sz="2400" dirty="0">
                <a:solidFill>
                  <a:schemeClr val="dk1"/>
                </a:solidFill>
                <a:latin typeface="Times New Roman" panose="02020603050405020304" pitchFamily="18" charset="0"/>
                <a:cs typeface="Times New Roman" panose="02020603050405020304" pitchFamily="18" charset="0"/>
              </a:rPr>
              <a:t>另一方面，若网中存在几条关键路径，则必须同时提高这几条关键路径上的活动的速度才能缩短整个工期。</a:t>
            </a:r>
            <a:endParaRPr kumimoji="1" lang="zh-CN" altLang="en-US" sz="2400" dirty="0">
              <a:solidFill>
                <a:schemeClr val="dk1"/>
              </a:solidFill>
              <a:latin typeface="Times New Roman" panose="02020603050405020304" pitchFamily="18" charset="0"/>
              <a:cs typeface="Times New Roman" panose="02020603050405020304" pitchFamily="18" charset="0"/>
            </a:endParaRPr>
          </a:p>
        </p:txBody>
      </p:sp>
      <p:sp>
        <p:nvSpPr>
          <p:cNvPr id="82947" name="Rectangle 3"/>
          <p:cNvSpPr>
            <a:spLocks noGrp="1" noChangeArrowheads="1"/>
          </p:cNvSpPr>
          <p:nvPr>
            <p:ph type="title"/>
          </p:nvPr>
        </p:nvSpPr>
        <p:spPr/>
        <p:txBody>
          <a:bodyPr/>
          <a:lstStyle/>
          <a:p>
            <a:r>
              <a:rPr lang="en-US" altLang="zh-CN">
                <a:solidFill>
                  <a:schemeClr val="accent1"/>
                </a:solidFill>
              </a:rPr>
              <a:t>Analysis</a:t>
            </a:r>
            <a:endParaRPr lang="en-US" altLang="zh-CN">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2946">
                                            <p:txEl>
                                              <p:pRg st="2" end="2"/>
                                            </p:txEl>
                                          </p:spTgt>
                                        </p:tgtEl>
                                        <p:attrNameLst>
                                          <p:attrName>style.visibility</p:attrName>
                                        </p:attrNameLst>
                                      </p:cBhvr>
                                      <p:to>
                                        <p:strVal val="visible"/>
                                      </p:to>
                                    </p:set>
                                    <p:animEffect transition="in" filter="fade">
                                      <p:cBhvr>
                                        <p:cTn id="7" dur="1000"/>
                                        <p:tgtEl>
                                          <p:spTgt spid="82946">
                                            <p:txEl>
                                              <p:pRg st="2" end="2"/>
                                            </p:txEl>
                                          </p:spTgt>
                                        </p:tgtEl>
                                      </p:cBhvr>
                                    </p:animEffect>
                                    <p:anim calcmode="lin" valueType="num">
                                      <p:cBhvr>
                                        <p:cTn id="8" dur="1000" fill="hold"/>
                                        <p:tgtEl>
                                          <p:spTgt spid="8294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8294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2946">
                                            <p:txEl>
                                              <p:pRg st="3" end="3"/>
                                            </p:txEl>
                                          </p:spTgt>
                                        </p:tgtEl>
                                        <p:attrNameLst>
                                          <p:attrName>style.visibility</p:attrName>
                                        </p:attrNameLst>
                                      </p:cBhvr>
                                      <p:to>
                                        <p:strVal val="visible"/>
                                      </p:to>
                                    </p:set>
                                    <p:animEffect transition="in" filter="fade">
                                      <p:cBhvr>
                                        <p:cTn id="12" dur="1000"/>
                                        <p:tgtEl>
                                          <p:spTgt spid="82946">
                                            <p:txEl>
                                              <p:pRg st="3" end="3"/>
                                            </p:txEl>
                                          </p:spTgt>
                                        </p:tgtEl>
                                      </p:cBhvr>
                                    </p:animEffect>
                                    <p:anim calcmode="lin" valueType="num">
                                      <p:cBhvr>
                                        <p:cTn id="13" dur="1000" fill="hold"/>
                                        <p:tgtEl>
                                          <p:spTgt spid="82946">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8294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609600" y="278130"/>
            <a:ext cx="10972800" cy="1087755"/>
          </a:xfrm>
        </p:spPr>
        <p:txBody>
          <a:bodyPr/>
          <a:lstStyle/>
          <a:p>
            <a:r>
              <a:rPr lang="en-US" altLang="zh-CN">
                <a:solidFill>
                  <a:schemeClr val="accent1"/>
                </a:solidFill>
              </a:rPr>
              <a:t>Assignments (6)</a:t>
            </a:r>
            <a:endParaRPr lang="en-US" altLang="zh-CN">
              <a:solidFill>
                <a:schemeClr val="accent1"/>
              </a:solidFill>
            </a:endParaRPr>
          </a:p>
        </p:txBody>
      </p:sp>
      <p:sp>
        <p:nvSpPr>
          <p:cNvPr id="233475" name="Rectangle 3"/>
          <p:cNvSpPr>
            <a:spLocks noGrp="1" noChangeArrowheads="1"/>
          </p:cNvSpPr>
          <p:nvPr>
            <p:ph type="body" idx="1"/>
            <p:custDataLst>
              <p:tags r:id="rId1"/>
            </p:custDataLst>
          </p:nvPr>
        </p:nvSpPr>
        <p:spPr>
          <a:xfrm>
            <a:off x="609600" y="1417955"/>
            <a:ext cx="10972800" cy="4712970"/>
          </a:xfrm>
        </p:spPr>
        <p:txBody>
          <a:bodyPr/>
          <a:lstStyle/>
          <a:p>
            <a:r>
              <a:rPr lang="zh-CN" altLang="en-US" dirty="0">
                <a:solidFill>
                  <a:schemeClr val="dk1"/>
                </a:solidFill>
              </a:rPr>
              <a:t>头歌第七章作业：</a:t>
            </a:r>
            <a:endParaRPr lang="zh-CN" altLang="en-US" dirty="0">
              <a:solidFill>
                <a:schemeClr val="dk1"/>
              </a:solidFill>
            </a:endParaRPr>
          </a:p>
          <a:p>
            <a:pPr lvl="1">
              <a:lnSpc>
                <a:spcPct val="130000"/>
              </a:lnSpc>
            </a:pPr>
            <a:r>
              <a:rPr lang="en-US" altLang="zh-CN" sz="2400" dirty="0">
                <a:solidFill>
                  <a:srgbClr val="FF0000"/>
                </a:solidFill>
              </a:rPr>
              <a:t>第1关 基于图的深度优先搜索策略</a:t>
            </a:r>
            <a:endParaRPr lang="en-US" altLang="zh-CN" sz="2400" dirty="0">
              <a:solidFill>
                <a:srgbClr val="FF0000"/>
              </a:solidFill>
            </a:endParaRPr>
          </a:p>
          <a:p>
            <a:pPr lvl="1">
              <a:lnSpc>
                <a:spcPct val="130000"/>
              </a:lnSpc>
            </a:pPr>
            <a:r>
              <a:rPr lang="en-US" altLang="zh-CN" sz="2400" dirty="0">
                <a:solidFill>
                  <a:srgbClr val="FF0000"/>
                </a:solidFill>
              </a:rPr>
              <a:t>第2关 基于图的广度优先搜索策略</a:t>
            </a:r>
            <a:endParaRPr lang="en-US" altLang="zh-CN" sz="2400" dirty="0">
              <a:solidFill>
                <a:srgbClr val="FF0000"/>
              </a:solidFill>
            </a:endParaRPr>
          </a:p>
          <a:p>
            <a:pPr lvl="1">
              <a:lnSpc>
                <a:spcPct val="130000"/>
              </a:lnSpc>
            </a:pPr>
            <a:r>
              <a:rPr lang="en-US" altLang="zh-CN" sz="2400" dirty="0">
                <a:solidFill>
                  <a:srgbClr val="FF0000"/>
                </a:solidFill>
              </a:rPr>
              <a:t>第3关 逆波兰表达式（严7.38）</a:t>
            </a:r>
            <a:endParaRPr lang="en-US" altLang="zh-CN" sz="2400" dirty="0">
              <a:solidFill>
                <a:srgbClr val="FF0000"/>
              </a:solidFill>
            </a:endParaRPr>
          </a:p>
          <a:p>
            <a:pPr lvl="1">
              <a:lnSpc>
                <a:spcPct val="130000"/>
              </a:lnSpc>
            </a:pPr>
            <a:r>
              <a:rPr lang="en-US" altLang="zh-CN" sz="2400" dirty="0">
                <a:solidFill>
                  <a:srgbClr val="FF0000"/>
                </a:solidFill>
              </a:rPr>
              <a:t>第4关 Dijkstra算法</a:t>
            </a:r>
            <a:endParaRPr lang="en-US" altLang="zh-CN" sz="2400" dirty="0">
              <a:solidFill>
                <a:srgbClr val="FF0000"/>
              </a:solidFill>
            </a:endParaRPr>
          </a:p>
          <a:p>
            <a:pPr lvl="1">
              <a:lnSpc>
                <a:spcPct val="130000"/>
              </a:lnSpc>
            </a:pPr>
            <a:r>
              <a:rPr lang="en-US" altLang="zh-CN" sz="2400" dirty="0">
                <a:solidFill>
                  <a:schemeClr val="dk1"/>
                </a:solidFill>
                <a:sym typeface="+mn-ea"/>
              </a:rPr>
              <a:t>P47   7.1, 7.7</a:t>
            </a:r>
            <a:endParaRPr lang="en-US" altLang="zh-CN" sz="2400" dirty="0">
              <a:solidFill>
                <a:schemeClr val="dk1"/>
              </a:solidFill>
            </a:endParaRPr>
          </a:p>
          <a:p>
            <a:pPr lvl="1">
              <a:lnSpc>
                <a:spcPct val="130000"/>
              </a:lnSpc>
            </a:pPr>
            <a:r>
              <a:rPr lang="en-US" altLang="zh-CN" sz="2400" dirty="0">
                <a:solidFill>
                  <a:schemeClr val="dk1"/>
                </a:solidFill>
                <a:sym typeface="+mn-ea"/>
              </a:rPr>
              <a:t>P48   7.10, 7.11</a:t>
            </a:r>
            <a:endParaRPr lang="en-US" altLang="zh-CN" sz="2400" dirty="0">
              <a:solidFill>
                <a:schemeClr val="dk1"/>
              </a:solidFill>
            </a:endParaRPr>
          </a:p>
          <a:p>
            <a:pPr lvl="1">
              <a:lnSpc>
                <a:spcPct val="130000"/>
              </a:lnSpc>
            </a:pPr>
            <a:r>
              <a:rPr lang="en-US" altLang="zh-CN" sz="2400" dirty="0">
                <a:solidFill>
                  <a:schemeClr val="dk1"/>
                </a:solidFill>
                <a:sym typeface="+mn-ea"/>
              </a:rPr>
              <a:t>P49   7.22</a:t>
            </a:r>
            <a:endParaRPr lang="en-US" altLang="zh-CN" sz="2400" dirty="0">
              <a:solidFill>
                <a:schemeClr val="dk1"/>
              </a:solidFill>
            </a:endParaRPr>
          </a:p>
          <a:p>
            <a:pPr lvl="1">
              <a:lnSpc>
                <a:spcPct val="130000"/>
              </a:lnSpc>
            </a:pPr>
            <a:r>
              <a:rPr lang="en-US" altLang="zh-CN" sz="2400" dirty="0">
                <a:solidFill>
                  <a:schemeClr val="dk1"/>
                </a:solidFill>
                <a:sym typeface="+mn-ea"/>
              </a:rPr>
              <a:t>P50   7.38, 7.42</a:t>
            </a:r>
            <a:endParaRPr lang="en-US" altLang="zh-CN" sz="2400" dirty="0">
              <a:solidFill>
                <a:schemeClr val="dk1"/>
              </a:solidFill>
            </a:endParaRPr>
          </a:p>
          <a:p>
            <a:endParaRPr lang="en-US" altLang="zh-CN" dirty="0">
              <a:solidFill>
                <a:schemeClr val="dk1"/>
              </a:solidFill>
            </a:endParaRPr>
          </a:p>
          <a:p>
            <a:pPr lvl="1"/>
            <a:endParaRPr lang="en-US" altLang="zh-CN"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9150" y="558165"/>
            <a:ext cx="10495280" cy="4523105"/>
          </a:xfrm>
          <a:prstGeom prst="rect">
            <a:avLst/>
          </a:prstGeom>
        </p:spPr>
        <p:txBody>
          <a:bodyPr wrap="square">
            <a:spAutoFit/>
          </a:bodyPr>
          <a:lstStyle/>
          <a:p>
            <a:pPr lvl="0" algn="just"/>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b="1" dirty="0">
                <a:solidFill>
                  <a:srgbClr val="FF0000"/>
                </a:solidFill>
                <a:latin typeface="Times New Roman" panose="02020603050405020304" pitchFamily="18" charset="0"/>
                <a:cs typeface="Times New Roman" panose="02020603050405020304" pitchFamily="18" charset="0"/>
              </a:rPr>
              <a:t>Dijkstra</a:t>
            </a:r>
            <a:r>
              <a:rPr kumimoji="1" lang="zh-CN" altLang="en-US" sz="2400" dirty="0">
                <a:solidFill>
                  <a:srgbClr val="000000"/>
                </a:solidFill>
                <a:latin typeface="Times New Roman" panose="02020603050405020304" pitchFamily="18" charset="0"/>
                <a:cs typeface="Times New Roman" panose="02020603050405020304" pitchFamily="18" charset="0"/>
              </a:rPr>
              <a:t>（迪杰斯特拉）提出了一个</a:t>
            </a:r>
            <a:r>
              <a:rPr kumimoji="1" lang="zh-CN" altLang="en-US" sz="2400" b="1" dirty="0">
                <a:solidFill>
                  <a:srgbClr val="FF0000"/>
                </a:solidFill>
                <a:latin typeface="Times New Roman" panose="02020603050405020304" pitchFamily="18" charset="0"/>
                <a:cs typeface="Times New Roman" panose="02020603050405020304" pitchFamily="18" charset="0"/>
              </a:rPr>
              <a:t>按路径长度递增的次序</a:t>
            </a:r>
            <a:r>
              <a:rPr kumimoji="1" lang="zh-CN" altLang="en-US" sz="2400" dirty="0">
                <a:solidFill>
                  <a:srgbClr val="000000"/>
                </a:solidFill>
                <a:latin typeface="Times New Roman" panose="02020603050405020304" pitchFamily="18" charset="0"/>
                <a:cs typeface="Times New Roman" panose="02020603050405020304" pitchFamily="18" charset="0"/>
              </a:rPr>
              <a:t>产生最短路径的算法（</a:t>
            </a:r>
            <a:r>
              <a:rPr kumimoji="1" lang="zh-CN" altLang="en-US" sz="2400" b="1" dirty="0">
                <a:solidFill>
                  <a:srgbClr val="FF0000"/>
                </a:solidFill>
                <a:latin typeface="Times New Roman" panose="02020603050405020304" pitchFamily="18" charset="0"/>
                <a:cs typeface="Times New Roman" panose="02020603050405020304" pitchFamily="18" charset="0"/>
              </a:rPr>
              <a:t>贪心算法</a:t>
            </a:r>
            <a:r>
              <a:rPr kumimoji="1" lang="zh-CN" altLang="en-US" sz="2400" dirty="0">
                <a:solidFill>
                  <a:srgbClr val="000000"/>
                </a:solidFill>
                <a:latin typeface="Times New Roman" panose="02020603050405020304" pitchFamily="18" charset="0"/>
                <a:cs typeface="Times New Roman" panose="02020603050405020304" pitchFamily="18" charset="0"/>
              </a:rPr>
              <a:t>）：</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marL="342900" lvl="0" indent="-342900" algn="just">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首先，引入辅助向量</a:t>
            </a:r>
            <a:r>
              <a:rPr kumimoji="1" lang="en-US" altLang="zh-CN" sz="2400" dirty="0">
                <a:solidFill>
                  <a:srgbClr val="000000"/>
                </a:solidFill>
                <a:latin typeface="Times New Roman" panose="02020603050405020304" pitchFamily="18" charset="0"/>
                <a:cs typeface="Times New Roman" panose="02020603050405020304" pitchFamily="18" charset="0"/>
              </a:rPr>
              <a:t>D</a:t>
            </a:r>
            <a:r>
              <a:rPr kumimoji="1" lang="zh-CN" altLang="en-US" sz="2400" dirty="0">
                <a:solidFill>
                  <a:srgbClr val="000000"/>
                </a:solidFill>
                <a:latin typeface="Times New Roman" panose="02020603050405020304" pitchFamily="18" charset="0"/>
                <a:cs typeface="Times New Roman" panose="02020603050405020304" pitchFamily="18" charset="0"/>
              </a:rPr>
              <a:t>，它的每个分量</a:t>
            </a:r>
            <a:r>
              <a:rPr kumimoji="1" lang="en-US" altLang="zh-CN" sz="2400" dirty="0">
                <a:solidFill>
                  <a:srgbClr val="FF0000"/>
                </a:solidFill>
                <a:latin typeface="Times New Roman" panose="02020603050405020304" pitchFamily="18" charset="0"/>
                <a:cs typeface="Times New Roman" panose="02020603050405020304" pitchFamily="18" charset="0"/>
              </a:rPr>
              <a:t>D[i]</a:t>
            </a:r>
            <a:r>
              <a:rPr kumimoji="1" lang="zh-CN" altLang="en-US" sz="2400" dirty="0">
                <a:solidFill>
                  <a:srgbClr val="FF0000"/>
                </a:solidFill>
                <a:latin typeface="Times New Roman" panose="02020603050405020304" pitchFamily="18" charset="0"/>
                <a:cs typeface="Times New Roman" panose="02020603050405020304" pitchFamily="18" charset="0"/>
              </a:rPr>
              <a:t>表示当前所找到的从始点</a:t>
            </a:r>
            <a:r>
              <a:rPr kumimoji="1" lang="en-US" altLang="zh-CN" sz="2400" dirty="0">
                <a:solidFill>
                  <a:srgbClr val="FF0000"/>
                </a:solidFill>
                <a:latin typeface="Times New Roman" panose="02020603050405020304" pitchFamily="18" charset="0"/>
                <a:cs typeface="Times New Roman" panose="02020603050405020304" pitchFamily="18" charset="0"/>
              </a:rPr>
              <a:t>v</a:t>
            </a:r>
            <a:r>
              <a:rPr kumimoji="1" lang="en-US" altLang="zh-CN" sz="2400" baseline="-25000" dirty="0">
                <a:solidFill>
                  <a:srgbClr val="FF0000"/>
                </a:solidFill>
                <a:latin typeface="Times New Roman" panose="02020603050405020304" pitchFamily="18" charset="0"/>
                <a:cs typeface="Times New Roman" panose="02020603050405020304" pitchFamily="18" charset="0"/>
              </a:rPr>
              <a:t>0</a:t>
            </a:r>
            <a:r>
              <a:rPr kumimoji="1" lang="zh-CN" altLang="en-US" sz="2400" dirty="0">
                <a:solidFill>
                  <a:srgbClr val="FF0000"/>
                </a:solidFill>
                <a:latin typeface="Times New Roman" panose="02020603050405020304" pitchFamily="18" charset="0"/>
                <a:cs typeface="Times New Roman" panose="02020603050405020304" pitchFamily="18" charset="0"/>
              </a:rPr>
              <a:t>到每个找到</a:t>
            </a:r>
            <a:r>
              <a:rPr kumimoji="1" lang="en-US" altLang="zh-CN" sz="2400" dirty="0">
                <a:solidFill>
                  <a:srgbClr val="FF0000"/>
                </a:solidFill>
                <a:latin typeface="Times New Roman" panose="02020603050405020304" pitchFamily="18" charset="0"/>
                <a:cs typeface="Times New Roman" panose="02020603050405020304" pitchFamily="18" charset="0"/>
              </a:rPr>
              <a:t>v</a:t>
            </a:r>
            <a:r>
              <a:rPr kumimoji="1" lang="en-US" altLang="zh-CN" sz="2400" baseline="-25000" dirty="0">
                <a:solidFill>
                  <a:srgbClr val="FF0000"/>
                </a:solidFill>
                <a:latin typeface="Times New Roman" panose="02020603050405020304" pitchFamily="18" charset="0"/>
                <a:cs typeface="Times New Roman" panose="02020603050405020304" pitchFamily="18" charset="0"/>
              </a:rPr>
              <a:t>i</a:t>
            </a:r>
            <a:r>
              <a:rPr kumimoji="1" lang="zh-CN" altLang="en-US" sz="2400" dirty="0">
                <a:solidFill>
                  <a:srgbClr val="FF0000"/>
                </a:solidFill>
                <a:latin typeface="Times New Roman" panose="02020603050405020304" pitchFamily="18" charset="0"/>
                <a:cs typeface="Times New Roman" panose="02020603050405020304" pitchFamily="18" charset="0"/>
              </a:rPr>
              <a:t>的最短路径的长度</a:t>
            </a:r>
            <a:r>
              <a:rPr kumimoji="1" lang="zh-CN" altLang="en-US" sz="2400" dirty="0">
                <a:solidFill>
                  <a:srgbClr val="000000"/>
                </a:solidFill>
                <a:latin typeface="Times New Roman" panose="02020603050405020304" pitchFamily="18" charset="0"/>
                <a:cs typeface="Times New Roman" panose="02020603050405020304" pitchFamily="18" charset="0"/>
              </a:rPr>
              <a:t>。它的初始状态为：若从</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0</a:t>
            </a:r>
            <a:r>
              <a:rPr kumimoji="1" lang="zh-CN" altLang="en-US" sz="2400" dirty="0">
                <a:solidFill>
                  <a:srgbClr val="000000"/>
                </a:solidFill>
                <a:latin typeface="Times New Roman" panose="02020603050405020304" pitchFamily="18" charset="0"/>
                <a:cs typeface="Times New Roman" panose="02020603050405020304" pitchFamily="18" charset="0"/>
              </a:rPr>
              <a:t>到</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有弧，则</a:t>
            </a:r>
            <a:r>
              <a:rPr kumimoji="1" lang="en-US" altLang="zh-CN" sz="2400" dirty="0">
                <a:solidFill>
                  <a:srgbClr val="000000"/>
                </a:solidFill>
                <a:latin typeface="Times New Roman" panose="02020603050405020304" pitchFamily="18" charset="0"/>
                <a:cs typeface="Times New Roman" panose="02020603050405020304" pitchFamily="18" charset="0"/>
              </a:rPr>
              <a:t>D[i]</a:t>
            </a:r>
            <a:r>
              <a:rPr kumimoji="1" lang="zh-CN" altLang="en-US" sz="2400" dirty="0">
                <a:solidFill>
                  <a:srgbClr val="000000"/>
                </a:solidFill>
                <a:latin typeface="Times New Roman" panose="02020603050405020304" pitchFamily="18" charset="0"/>
                <a:cs typeface="Times New Roman" panose="02020603050405020304" pitchFamily="18" charset="0"/>
              </a:rPr>
              <a:t>为弧上的权值；否则为无穷大。显然长度为</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marL="342900" lvl="0" indent="-342900" algn="just">
              <a:buClr>
                <a:srgbClr val="00B0F0"/>
              </a:buClr>
              <a:buFont typeface="Wingdings" panose="05000000000000000000" charset="0"/>
              <a:buChar char="l"/>
            </a:pP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lvl="0"/>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FF0000"/>
                </a:solidFill>
                <a:latin typeface="Times New Roman" panose="02020603050405020304" pitchFamily="18" charset="0"/>
                <a:cs typeface="Times New Roman" panose="02020603050405020304" pitchFamily="18" charset="0"/>
              </a:rPr>
              <a:t>D[j] = Min { D[i] | v</a:t>
            </a:r>
            <a:r>
              <a:rPr kumimoji="1" lang="en-US" altLang="zh-CN" sz="2400" baseline="-25000" dirty="0">
                <a:solidFill>
                  <a:srgbClr val="FF0000"/>
                </a:solidFill>
                <a:latin typeface="Times New Roman" panose="02020603050405020304" pitchFamily="18" charset="0"/>
                <a:cs typeface="Times New Roman" panose="02020603050405020304" pitchFamily="18" charset="0"/>
              </a:rPr>
              <a:t>i</a:t>
            </a:r>
            <a:r>
              <a:rPr kumimoji="1" lang="en-US" altLang="zh-CN"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dirty="0">
                <a:solidFill>
                  <a:srgbClr val="FF0000"/>
                </a:solidFill>
                <a:latin typeface="Times New Roman" panose="02020603050405020304" pitchFamily="18" charset="0"/>
                <a:cs typeface="Times New Roman" panose="02020603050405020304" pitchFamily="18" charset="0"/>
              </a:rPr>
              <a:t> V}</a:t>
            </a:r>
            <a:endParaRPr kumimoji="1" lang="en-US" altLang="zh-CN" sz="2400" dirty="0">
              <a:solidFill>
                <a:srgbClr val="FF0000"/>
              </a:solidFill>
              <a:latin typeface="Times New Roman" panose="02020603050405020304" pitchFamily="18" charset="0"/>
              <a:cs typeface="Times New Roman" panose="02020603050405020304" pitchFamily="18" charset="0"/>
            </a:endParaRPr>
          </a:p>
          <a:p>
            <a:pPr lvl="0"/>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lvl="0" indent="457200" algn="just"/>
            <a:r>
              <a:rPr kumimoji="1" lang="zh-CN" altLang="en-US" sz="2400" dirty="0">
                <a:solidFill>
                  <a:srgbClr val="000000"/>
                </a:solidFill>
                <a:latin typeface="Times New Roman" panose="02020603050405020304" pitchFamily="18" charset="0"/>
                <a:cs typeface="Times New Roman" panose="02020603050405020304" pitchFamily="18" charset="0"/>
              </a:rPr>
              <a:t>的路径就是从</a:t>
            </a:r>
            <a:r>
              <a:rPr kumimoji="1" lang="en-US" altLang="zh-CN" sz="2400" dirty="0">
                <a:solidFill>
                  <a:srgbClr val="000000"/>
                </a:solidFill>
                <a:latin typeface="Times New Roman" panose="02020603050405020304" pitchFamily="18" charset="0"/>
                <a:cs typeface="Times New Roman" panose="02020603050405020304" pitchFamily="18" charset="0"/>
                <a:sym typeface="+mn-ea"/>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sym typeface="+mn-ea"/>
              </a:rPr>
              <a:t>0</a:t>
            </a:r>
            <a:r>
              <a:rPr kumimoji="1" lang="zh-CN" altLang="en-US" sz="2400" dirty="0">
                <a:solidFill>
                  <a:srgbClr val="000000"/>
                </a:solidFill>
                <a:latin typeface="Times New Roman" panose="02020603050405020304" pitchFamily="18" charset="0"/>
                <a:cs typeface="Times New Roman" panose="02020603050405020304" pitchFamily="18" charset="0"/>
              </a:rPr>
              <a:t>出发的长度最短的一条路径，此路径为</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sym typeface="+mn-ea"/>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sym typeface="+mn-ea"/>
              </a:rPr>
              <a:t>0</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marL="342900" lvl="0" indent="-342900" algn="just">
              <a:buClr>
                <a:srgbClr val="00B0F0"/>
              </a:buClr>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那么下一条长度次短的最短路径是哪一条呢？假设该次短路径的终点是</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k</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zh-CN" altLang="en-US" sz="2400" dirty="0">
                <a:solidFill>
                  <a:srgbClr val="000000"/>
                </a:solidFill>
                <a:latin typeface="Times New Roman" panose="02020603050405020304" pitchFamily="18" charset="0"/>
                <a:cs typeface="Times New Roman" panose="02020603050405020304" pitchFamily="18" charset="0"/>
              </a:rPr>
              <a:t>则这条路径或者是</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sym typeface="+mn-ea"/>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sym typeface="+mn-ea"/>
              </a:rPr>
              <a:t>0</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k</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，或者是</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sym typeface="+mn-ea"/>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sym typeface="+mn-ea"/>
              </a:rPr>
              <a:t>0</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k</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。一般情况下，假设</a:t>
            </a:r>
            <a:r>
              <a:rPr kumimoji="1" lang="en-US" altLang="zh-CN" sz="2400" dirty="0">
                <a:solidFill>
                  <a:srgbClr val="000000"/>
                </a:solidFill>
                <a:latin typeface="Times New Roman" panose="02020603050405020304" pitchFamily="18" charset="0"/>
                <a:cs typeface="Times New Roman" panose="02020603050405020304" pitchFamily="18" charset="0"/>
              </a:rPr>
              <a:t>S</a:t>
            </a:r>
            <a:r>
              <a:rPr kumimoji="1" lang="zh-CN" altLang="en-US" sz="2400" dirty="0">
                <a:solidFill>
                  <a:srgbClr val="000000"/>
                </a:solidFill>
                <a:latin typeface="Times New Roman" panose="02020603050405020304" pitchFamily="18" charset="0"/>
                <a:cs typeface="Times New Roman" panose="02020603050405020304" pitchFamily="18" charset="0"/>
              </a:rPr>
              <a:t>为已求得最短路径的终点的集合，可以证明：</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5" name="Text Box 7"/>
          <p:cNvSpPr txBox="1">
            <a:spLocks noChangeArrowheads="1"/>
          </p:cNvSpPr>
          <p:nvPr>
            <p:custDataLst>
              <p:tags r:id="rId1"/>
            </p:custDataLst>
          </p:nvPr>
        </p:nvSpPr>
        <p:spPr bwMode="auto">
          <a:xfrm>
            <a:off x="3698240" y="3002915"/>
            <a:ext cx="26733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p>
            <a:r>
              <a:rPr kumimoji="1" lang="en-US" altLang="zh-CN" sz="2400" baseline="-25000" dirty="0">
                <a:solidFill>
                  <a:srgbClr val="FF0000"/>
                </a:solidFill>
                <a:latin typeface="Times New Roman" panose="02020603050405020304" pitchFamily="18" charset="0"/>
                <a:ea typeface="宋体" panose="02010600030101010101" pitchFamily="2" charset="-122"/>
              </a:rPr>
              <a:t>i</a:t>
            </a:r>
            <a:endParaRPr kumimoji="1" lang="en-US" altLang="zh-CN" sz="2400" baseline="-25000" dirty="0">
              <a:solidFill>
                <a:srgbClr val="FF0000"/>
              </a:solidFill>
              <a:latin typeface="Times New Roman" panose="02020603050405020304" pitchFamily="18" charset="0"/>
              <a:ea typeface="宋体" panose="02010600030101010101" pitchFamily="2" charset="-122"/>
            </a:endParaRPr>
          </a:p>
        </p:txBody>
      </p:sp>
      <p:sp>
        <p:nvSpPr>
          <p:cNvPr id="7" name="矩形 6"/>
          <p:cNvSpPr/>
          <p:nvPr/>
        </p:nvSpPr>
        <p:spPr>
          <a:xfrm>
            <a:off x="819150" y="5254625"/>
            <a:ext cx="10495280" cy="829945"/>
          </a:xfrm>
          <a:prstGeom prst="rect">
            <a:avLst/>
          </a:prstGeom>
        </p:spPr>
        <p:txBody>
          <a:bodyPr wrap="square">
            <a:spAutoFit/>
          </a:bodyPr>
          <a:lstStyle/>
          <a:p>
            <a:pPr marL="342900" lvl="0" indent="-342900" algn="just">
              <a:buClr>
                <a:srgbClr val="00B0F0"/>
              </a:buClr>
              <a:buFont typeface="Wingdings" panose="05000000000000000000" charset="0"/>
              <a:buChar char="l"/>
            </a:pPr>
            <a:r>
              <a:rPr kumimoji="1" lang="zh-CN" altLang="en-US" sz="2400" dirty="0">
                <a:solidFill>
                  <a:srgbClr val="FF0000"/>
                </a:solidFill>
                <a:latin typeface="Times New Roman" panose="02020603050405020304" pitchFamily="18" charset="0"/>
                <a:cs typeface="Times New Roman" panose="02020603050405020304" pitchFamily="18" charset="0"/>
              </a:rPr>
              <a:t>下一条最短路径</a:t>
            </a:r>
            <a:r>
              <a:rPr kumimoji="1" lang="en-US" altLang="zh-CN" sz="2400" dirty="0">
                <a:solidFill>
                  <a:srgbClr val="FF0000"/>
                </a:solidFill>
                <a:latin typeface="Times New Roman" panose="02020603050405020304" pitchFamily="18" charset="0"/>
                <a:cs typeface="Times New Roman" panose="02020603050405020304" pitchFamily="18" charset="0"/>
              </a:rPr>
              <a:t>(</a:t>
            </a:r>
            <a:r>
              <a:rPr kumimoji="1" lang="zh-CN" altLang="en-US" sz="2400" dirty="0">
                <a:solidFill>
                  <a:srgbClr val="FF0000"/>
                </a:solidFill>
                <a:latin typeface="Times New Roman" panose="02020603050405020304" pitchFamily="18" charset="0"/>
                <a:cs typeface="Times New Roman" panose="02020603050405020304" pitchFamily="18" charset="0"/>
              </a:rPr>
              <a:t>设终点为</a:t>
            </a:r>
            <a:r>
              <a:rPr kumimoji="1" lang="en-US" altLang="zh-CN" sz="2400" dirty="0">
                <a:solidFill>
                  <a:srgbClr val="FF0000"/>
                </a:solidFill>
                <a:latin typeface="Times New Roman" panose="02020603050405020304" pitchFamily="18" charset="0"/>
                <a:cs typeface="Times New Roman" panose="02020603050405020304" pitchFamily="18" charset="0"/>
              </a:rPr>
              <a:t>x)</a:t>
            </a:r>
            <a:r>
              <a:rPr kumimoji="1" lang="zh-CN" altLang="en-US" sz="2400" dirty="0">
                <a:solidFill>
                  <a:srgbClr val="FF0000"/>
                </a:solidFill>
                <a:latin typeface="Times New Roman" panose="02020603050405020304" pitchFamily="18" charset="0"/>
                <a:cs typeface="Times New Roman" panose="02020603050405020304" pitchFamily="18" charset="0"/>
              </a:rPr>
              <a:t>或者是弧</a:t>
            </a:r>
            <a:r>
              <a:rPr kumimoji="1" lang="en-US" altLang="zh-CN" sz="2400" dirty="0">
                <a:solidFill>
                  <a:srgbClr val="FF0000"/>
                </a:solidFill>
                <a:latin typeface="Times New Roman" panose="02020603050405020304" pitchFamily="18" charset="0"/>
                <a:cs typeface="Times New Roman" panose="02020603050405020304" pitchFamily="18" charset="0"/>
              </a:rPr>
              <a:t>(v, x)</a:t>
            </a:r>
            <a:r>
              <a:rPr kumimoji="1" lang="zh-CN" altLang="en-US" sz="2400" dirty="0">
                <a:solidFill>
                  <a:srgbClr val="FF0000"/>
                </a:solidFill>
                <a:latin typeface="Times New Roman" panose="02020603050405020304" pitchFamily="18" charset="0"/>
                <a:cs typeface="Times New Roman" panose="02020603050405020304" pitchFamily="18" charset="0"/>
              </a:rPr>
              <a:t>，或者是中间只经过</a:t>
            </a:r>
            <a:r>
              <a:rPr kumimoji="1" lang="en-US" altLang="zh-CN" sz="2400" dirty="0">
                <a:solidFill>
                  <a:srgbClr val="FF0000"/>
                </a:solidFill>
                <a:latin typeface="Times New Roman" panose="02020603050405020304" pitchFamily="18" charset="0"/>
                <a:cs typeface="Times New Roman" panose="02020603050405020304" pitchFamily="18" charset="0"/>
              </a:rPr>
              <a:t>S</a:t>
            </a:r>
            <a:r>
              <a:rPr kumimoji="1" lang="zh-CN" altLang="en-US" sz="2400" dirty="0">
                <a:solidFill>
                  <a:srgbClr val="FF0000"/>
                </a:solidFill>
                <a:latin typeface="Times New Roman" panose="02020603050405020304" pitchFamily="18" charset="0"/>
                <a:cs typeface="Times New Roman" panose="02020603050405020304" pitchFamily="18" charset="0"/>
              </a:rPr>
              <a:t>中的顶点而最后到达顶点</a:t>
            </a:r>
            <a:r>
              <a:rPr kumimoji="1" lang="en-US" altLang="zh-CN" sz="2400" dirty="0">
                <a:solidFill>
                  <a:srgbClr val="FF0000"/>
                </a:solidFill>
                <a:latin typeface="Times New Roman" panose="02020603050405020304" pitchFamily="18" charset="0"/>
                <a:cs typeface="Times New Roman" panose="02020603050405020304" pitchFamily="18" charset="0"/>
              </a:rPr>
              <a:t>x</a:t>
            </a:r>
            <a:r>
              <a:rPr kumimoji="1" lang="zh-CN" altLang="en-US" sz="2400" dirty="0">
                <a:solidFill>
                  <a:srgbClr val="FF0000"/>
                </a:solidFill>
                <a:latin typeface="Times New Roman" panose="02020603050405020304" pitchFamily="18" charset="0"/>
                <a:cs typeface="Times New Roman" panose="02020603050405020304" pitchFamily="18" charset="0"/>
              </a:rPr>
              <a:t>的路径。</a:t>
            </a:r>
            <a:endParaRPr kumimoji="1" lang="zh-CN" altLang="en-US" sz="2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Text Box 3"/>
          <p:cNvSpPr txBox="1">
            <a:spLocks noChangeArrowheads="1"/>
          </p:cNvSpPr>
          <p:nvPr>
            <p:custDataLst>
              <p:tags r:id="rId1"/>
            </p:custDataLst>
          </p:nvPr>
        </p:nvSpPr>
        <p:spPr bwMode="auto">
          <a:xfrm>
            <a:off x="1127125" y="1341755"/>
            <a:ext cx="9215755" cy="471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5000"/>
              </a:spcBef>
            </a:pPr>
            <a:r>
              <a:rPr kumimoji="1" lang="zh-CN" altLang="en-US" sz="2800">
                <a:solidFill>
                  <a:schemeClr val="dk1"/>
                </a:solidFill>
                <a:latin typeface="Times New Roman" panose="02020603050405020304" pitchFamily="18" charset="0"/>
                <a:cs typeface="Times New Roman" panose="02020603050405020304" pitchFamily="18" charset="0"/>
              </a:rPr>
              <a:t>图是一种复杂的非线性结构。</a:t>
            </a:r>
            <a:endParaRPr kumimoji="1" lang="zh-CN" altLang="en-US" sz="2800">
              <a:solidFill>
                <a:schemeClr val="dk1"/>
              </a:solidFill>
              <a:latin typeface="Times New Roman" panose="02020603050405020304" pitchFamily="18" charset="0"/>
              <a:cs typeface="Times New Roman" panose="02020603050405020304" pitchFamily="18" charset="0"/>
            </a:endParaRPr>
          </a:p>
          <a:p>
            <a:pPr marL="457200" indent="-457200">
              <a:lnSpc>
                <a:spcPct val="130000"/>
              </a:lnSpc>
              <a:spcBef>
                <a:spcPct val="5000"/>
              </a:spcBef>
              <a:buClr>
                <a:srgbClr val="00B0F0"/>
              </a:buClr>
              <a:buFont typeface="Wingdings" panose="05000000000000000000" charset="0"/>
              <a:buChar char="l"/>
            </a:pPr>
            <a:r>
              <a:rPr kumimoji="1" lang="zh-CN" altLang="en-US" sz="2800">
                <a:solidFill>
                  <a:schemeClr val="dk1"/>
                </a:solidFill>
                <a:latin typeface="Times New Roman" panose="02020603050405020304" pitchFamily="18" charset="0"/>
                <a:cs typeface="Times New Roman" panose="02020603050405020304" pitchFamily="18" charset="0"/>
              </a:rPr>
              <a:t> 图的基本概念</a:t>
            </a:r>
            <a:endParaRPr kumimoji="1" lang="zh-CN" altLang="en-US" sz="2800">
              <a:solidFill>
                <a:schemeClr val="dk1"/>
              </a:solidFill>
              <a:latin typeface="Times New Roman" panose="02020603050405020304" pitchFamily="18" charset="0"/>
              <a:cs typeface="Times New Roman" panose="02020603050405020304" pitchFamily="18" charset="0"/>
            </a:endParaRPr>
          </a:p>
          <a:p>
            <a:pPr marL="457200" indent="-457200">
              <a:lnSpc>
                <a:spcPct val="130000"/>
              </a:lnSpc>
              <a:spcBef>
                <a:spcPct val="5000"/>
              </a:spcBef>
              <a:buClr>
                <a:srgbClr val="00B0F0"/>
              </a:buClr>
              <a:buFont typeface="Wingdings" panose="05000000000000000000" charset="0"/>
              <a:buChar char="l"/>
            </a:pPr>
            <a:r>
              <a:rPr kumimoji="1" lang="zh-CN" altLang="en-US" sz="2800">
                <a:solidFill>
                  <a:schemeClr val="dk1"/>
                </a:solidFill>
                <a:latin typeface="Times New Roman" panose="02020603050405020304" pitchFamily="18" charset="0"/>
                <a:cs typeface="Times New Roman" panose="02020603050405020304" pitchFamily="18" charset="0"/>
              </a:rPr>
              <a:t> 图的邻接矩阵和邻接表</a:t>
            </a:r>
            <a:endParaRPr kumimoji="1" lang="zh-CN" altLang="en-US" sz="2800">
              <a:solidFill>
                <a:schemeClr val="dk1"/>
              </a:solidFill>
              <a:latin typeface="Times New Roman" panose="02020603050405020304" pitchFamily="18" charset="0"/>
              <a:cs typeface="Times New Roman" panose="02020603050405020304" pitchFamily="18" charset="0"/>
            </a:endParaRPr>
          </a:p>
          <a:p>
            <a:pPr marL="457200" indent="-457200">
              <a:lnSpc>
                <a:spcPct val="130000"/>
              </a:lnSpc>
              <a:spcBef>
                <a:spcPct val="5000"/>
              </a:spcBef>
              <a:buClr>
                <a:srgbClr val="00B0F0"/>
              </a:buClr>
              <a:buFont typeface="Wingdings" panose="05000000000000000000" charset="0"/>
              <a:buChar char="l"/>
            </a:pPr>
            <a:r>
              <a:rPr kumimoji="1" lang="zh-CN" altLang="en-US" sz="2800">
                <a:solidFill>
                  <a:schemeClr val="dk1"/>
                </a:solidFill>
                <a:latin typeface="Times New Roman" panose="02020603050405020304" pitchFamily="18" charset="0"/>
                <a:cs typeface="Times New Roman" panose="02020603050405020304" pitchFamily="18" charset="0"/>
              </a:rPr>
              <a:t> 图的遍历</a:t>
            </a:r>
            <a:endParaRPr kumimoji="1" lang="zh-CN" altLang="en-US" sz="2800">
              <a:solidFill>
                <a:schemeClr val="dk1"/>
              </a:solidFill>
              <a:latin typeface="Times New Roman" panose="02020603050405020304" pitchFamily="18" charset="0"/>
              <a:cs typeface="Times New Roman" panose="02020603050405020304" pitchFamily="18" charset="0"/>
            </a:endParaRPr>
          </a:p>
          <a:p>
            <a:pPr marL="457200" indent="-457200">
              <a:lnSpc>
                <a:spcPct val="130000"/>
              </a:lnSpc>
              <a:spcBef>
                <a:spcPct val="5000"/>
              </a:spcBef>
              <a:buClr>
                <a:srgbClr val="00B0F0"/>
              </a:buClr>
              <a:buFont typeface="Wingdings" panose="05000000000000000000" charset="0"/>
              <a:buChar char="l"/>
            </a:pPr>
            <a:r>
              <a:rPr kumimoji="1" lang="zh-CN" altLang="en-US" sz="2800">
                <a:solidFill>
                  <a:schemeClr val="dk1"/>
                </a:solidFill>
                <a:latin typeface="Times New Roman" panose="02020603050405020304" pitchFamily="18" charset="0"/>
                <a:cs typeface="Times New Roman" panose="02020603050405020304" pitchFamily="18" charset="0"/>
              </a:rPr>
              <a:t> 最小生成树</a:t>
            </a:r>
            <a:endParaRPr kumimoji="1" lang="zh-CN" altLang="en-US" sz="2800">
              <a:solidFill>
                <a:schemeClr val="dk1"/>
              </a:solidFill>
              <a:latin typeface="Times New Roman" panose="02020603050405020304" pitchFamily="18" charset="0"/>
              <a:cs typeface="Times New Roman" panose="02020603050405020304" pitchFamily="18" charset="0"/>
            </a:endParaRPr>
          </a:p>
          <a:p>
            <a:pPr marL="457200" indent="-457200">
              <a:lnSpc>
                <a:spcPct val="130000"/>
              </a:lnSpc>
              <a:spcBef>
                <a:spcPct val="5000"/>
              </a:spcBef>
              <a:buClr>
                <a:srgbClr val="00B0F0"/>
              </a:buClr>
              <a:buFont typeface="Wingdings" panose="05000000000000000000" charset="0"/>
              <a:buChar char="l"/>
            </a:pPr>
            <a:r>
              <a:rPr kumimoji="1" lang="zh-CN" altLang="en-US" sz="2800">
                <a:solidFill>
                  <a:schemeClr val="dk1"/>
                </a:solidFill>
                <a:latin typeface="Times New Roman" panose="02020603050405020304" pitchFamily="18" charset="0"/>
                <a:cs typeface="Times New Roman" panose="02020603050405020304" pitchFamily="18" charset="0"/>
              </a:rPr>
              <a:t> 最短路径</a:t>
            </a:r>
            <a:endParaRPr kumimoji="1" lang="zh-CN" altLang="en-US" sz="2800">
              <a:solidFill>
                <a:schemeClr val="dk1"/>
              </a:solidFill>
              <a:latin typeface="Times New Roman" panose="02020603050405020304" pitchFamily="18" charset="0"/>
              <a:cs typeface="Times New Roman" panose="02020603050405020304" pitchFamily="18" charset="0"/>
            </a:endParaRPr>
          </a:p>
          <a:p>
            <a:pPr marL="457200" indent="-457200">
              <a:lnSpc>
                <a:spcPct val="130000"/>
              </a:lnSpc>
              <a:spcBef>
                <a:spcPct val="5000"/>
              </a:spcBef>
              <a:buClr>
                <a:srgbClr val="00B0F0"/>
              </a:buClr>
              <a:buFont typeface="Wingdings" panose="05000000000000000000" charset="0"/>
              <a:buChar char="l"/>
            </a:pPr>
            <a:r>
              <a:rPr kumimoji="1" lang="zh-CN" altLang="en-US" sz="2800">
                <a:solidFill>
                  <a:schemeClr val="dk1"/>
                </a:solidFill>
                <a:latin typeface="Times New Roman" panose="02020603050405020304" pitchFamily="18" charset="0"/>
                <a:cs typeface="Times New Roman" panose="02020603050405020304" pitchFamily="18" charset="0"/>
              </a:rPr>
              <a:t> 拓扑排序及关键路径</a:t>
            </a:r>
            <a:endParaRPr kumimoji="1" lang="zh-CN" altLang="en-US" sz="2800">
              <a:solidFill>
                <a:schemeClr val="dk1"/>
              </a:solidFill>
              <a:latin typeface="Times New Roman" panose="02020603050405020304" pitchFamily="18" charset="0"/>
              <a:cs typeface="Times New Roman" panose="02020603050405020304" pitchFamily="18" charset="0"/>
            </a:endParaRPr>
          </a:p>
          <a:p>
            <a:pPr>
              <a:lnSpc>
                <a:spcPct val="130000"/>
              </a:lnSpc>
              <a:spcBef>
                <a:spcPct val="5000"/>
              </a:spcBef>
            </a:pPr>
            <a:r>
              <a:rPr kumimoji="1" lang="zh-CN" altLang="en-US" sz="2800">
                <a:solidFill>
                  <a:schemeClr val="dk1"/>
                </a:solidFill>
                <a:latin typeface="Times New Roman" panose="02020603050405020304" pitchFamily="18" charset="0"/>
                <a:cs typeface="Times New Roman" panose="02020603050405020304" pitchFamily="18" charset="0"/>
              </a:rPr>
              <a:t>重点是掌握图的存储表示和各种算法的基本思想。</a:t>
            </a:r>
            <a:endParaRPr kumimoji="1" lang="zh-CN" altLang="en-US" sz="2800">
              <a:solidFill>
                <a:schemeClr val="dk1"/>
              </a:solidFill>
              <a:latin typeface="Times New Roman" panose="02020603050405020304" pitchFamily="18" charset="0"/>
              <a:cs typeface="Times New Roman" panose="02020603050405020304" pitchFamily="18" charset="0"/>
            </a:endParaRPr>
          </a:p>
        </p:txBody>
      </p:sp>
      <p:sp>
        <p:nvSpPr>
          <p:cNvPr id="95237" name="Rectangle 5"/>
          <p:cNvSpPr>
            <a:spLocks noGrp="1" noChangeArrowheads="1"/>
          </p:cNvSpPr>
          <p:nvPr>
            <p:ph type="title"/>
          </p:nvPr>
        </p:nvSpPr>
        <p:spPr/>
        <p:txBody>
          <a:bodyPr/>
          <a:lstStyle/>
          <a:p>
            <a:r>
              <a:rPr lang="en-US" altLang="zh-CN">
                <a:solidFill>
                  <a:schemeClr val="accent1"/>
                </a:solidFill>
              </a:rPr>
              <a:t>Conclusion</a:t>
            </a:r>
            <a:endParaRPr lang="en-US" altLang="zh-CN">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796290" y="621030"/>
            <a:ext cx="10697210" cy="415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zh-CN" altLang="en-US" sz="2400" dirty="0">
                <a:solidFill>
                  <a:srgbClr val="000000"/>
                </a:solidFill>
                <a:latin typeface="Times New Roman" panose="02020603050405020304" pitchFamily="18" charset="0"/>
                <a:cs typeface="Times New Roman" panose="02020603050405020304" pitchFamily="18" charset="0"/>
              </a:rPr>
              <a:t>反证法：假设此路径上有一个顶点不在</a:t>
            </a:r>
            <a:r>
              <a:rPr kumimoji="1" lang="en-US" altLang="zh-CN" sz="2400" dirty="0">
                <a:solidFill>
                  <a:srgbClr val="000000"/>
                </a:solidFill>
                <a:latin typeface="Times New Roman" panose="02020603050405020304" pitchFamily="18" charset="0"/>
                <a:cs typeface="Times New Roman" panose="02020603050405020304" pitchFamily="18" charset="0"/>
              </a:rPr>
              <a:t>S</a:t>
            </a:r>
            <a:r>
              <a:rPr kumimoji="1" lang="zh-CN" altLang="en-US" sz="2400" dirty="0">
                <a:solidFill>
                  <a:srgbClr val="000000"/>
                </a:solidFill>
                <a:latin typeface="Times New Roman" panose="02020603050405020304" pitchFamily="18" charset="0"/>
                <a:cs typeface="Times New Roman" panose="02020603050405020304" pitchFamily="18" charset="0"/>
              </a:rPr>
              <a:t>中，则说明存在一条终点不在</a:t>
            </a:r>
            <a:r>
              <a:rPr kumimoji="1" lang="en-US" altLang="zh-CN" sz="2400" dirty="0">
                <a:solidFill>
                  <a:srgbClr val="000000"/>
                </a:solidFill>
                <a:latin typeface="Times New Roman" panose="02020603050405020304" pitchFamily="18" charset="0"/>
                <a:cs typeface="Times New Roman" panose="02020603050405020304" pitchFamily="18" charset="0"/>
              </a:rPr>
              <a:t>S</a:t>
            </a:r>
            <a:r>
              <a:rPr kumimoji="1" lang="zh-CN" altLang="en-US" sz="2400" dirty="0">
                <a:solidFill>
                  <a:srgbClr val="000000"/>
                </a:solidFill>
                <a:latin typeface="Times New Roman" panose="02020603050405020304" pitchFamily="18" charset="0"/>
                <a:cs typeface="Times New Roman" panose="02020603050405020304" pitchFamily="18" charset="0"/>
              </a:rPr>
              <a:t>而长度比从</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zh-CN" altLang="en-US" sz="2400" dirty="0">
                <a:solidFill>
                  <a:srgbClr val="000000"/>
                </a:solidFill>
                <a:latin typeface="Times New Roman" panose="02020603050405020304" pitchFamily="18" charset="0"/>
                <a:cs typeface="Times New Roman" panose="02020603050405020304" pitchFamily="18" charset="0"/>
              </a:rPr>
              <a:t>到</a:t>
            </a:r>
            <a:r>
              <a:rPr kumimoji="1" lang="en-US" altLang="zh-CN" sz="2400" dirty="0">
                <a:solidFill>
                  <a:srgbClr val="000000"/>
                </a:solidFill>
                <a:latin typeface="Times New Roman" panose="02020603050405020304" pitchFamily="18" charset="0"/>
                <a:cs typeface="Times New Roman" panose="02020603050405020304" pitchFamily="18" charset="0"/>
              </a:rPr>
              <a:t>x</a:t>
            </a:r>
            <a:r>
              <a:rPr kumimoji="1" lang="zh-CN" altLang="en-US" sz="2400" dirty="0">
                <a:solidFill>
                  <a:srgbClr val="000000"/>
                </a:solidFill>
                <a:latin typeface="Times New Roman" panose="02020603050405020304" pitchFamily="18" charset="0"/>
                <a:cs typeface="Times New Roman" panose="02020603050405020304" pitchFamily="18" charset="0"/>
              </a:rPr>
              <a:t>的路径长度更短的路径。但这是不可能的，因为我们是按路径长度递增的次序来产生各最短路径的。故长度比此路径短的所有路径均已产生，它们的终点必定在</a:t>
            </a:r>
            <a:r>
              <a:rPr kumimoji="1" lang="en-US" altLang="zh-CN" sz="2400" dirty="0">
                <a:solidFill>
                  <a:srgbClr val="000000"/>
                </a:solidFill>
                <a:latin typeface="Times New Roman" panose="02020603050405020304" pitchFamily="18" charset="0"/>
                <a:cs typeface="Times New Roman" panose="02020603050405020304" pitchFamily="18" charset="0"/>
              </a:rPr>
              <a:t>S</a:t>
            </a:r>
            <a:r>
              <a:rPr kumimoji="1" lang="zh-CN" altLang="en-US" sz="2400" dirty="0">
                <a:solidFill>
                  <a:srgbClr val="000000"/>
                </a:solidFill>
                <a:latin typeface="Times New Roman" panose="02020603050405020304" pitchFamily="18" charset="0"/>
                <a:cs typeface="Times New Roman" panose="02020603050405020304" pitchFamily="18" charset="0"/>
              </a:rPr>
              <a:t>中。</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gn="just"/>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gn="just"/>
            <a:r>
              <a:rPr kumimoji="1" lang="zh-CN" altLang="en-US" sz="2400" dirty="0">
                <a:solidFill>
                  <a:srgbClr val="000000"/>
                </a:solidFill>
                <a:latin typeface="Times New Roman" panose="02020603050405020304" pitchFamily="18" charset="0"/>
                <a:cs typeface="Times New Roman" panose="02020603050405020304" pitchFamily="18" charset="0"/>
              </a:rPr>
              <a:t>        因此，在一般情况下，下一条长度次短的最短路径的长度必然是：</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gn="just"/>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0000"/>
                </a:solidFill>
                <a:latin typeface="Times New Roman" panose="02020603050405020304" pitchFamily="18" charset="0"/>
                <a:cs typeface="Times New Roman" panose="02020603050405020304" pitchFamily="18" charset="0"/>
              </a:rPr>
              <a:t>D[j] = Min{D[i] | 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 </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aseline="-25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dirty="0">
                <a:solidFill>
                  <a:srgbClr val="000000"/>
                </a:solidFill>
                <a:latin typeface="Times New Roman" panose="02020603050405020304" pitchFamily="18" charset="0"/>
                <a:cs typeface="Times New Roman" panose="02020603050405020304" pitchFamily="18" charset="0"/>
              </a:rPr>
              <a:t>V-s}</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algn="just"/>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algn="just"/>
            <a:r>
              <a:rPr kumimoji="1" lang="zh-CN" altLang="en-US" sz="2400" dirty="0">
                <a:solidFill>
                  <a:srgbClr val="000000"/>
                </a:solidFill>
                <a:latin typeface="Times New Roman" panose="02020603050405020304" pitchFamily="18" charset="0"/>
                <a:cs typeface="Times New Roman" panose="02020603050405020304" pitchFamily="18" charset="0"/>
              </a:rPr>
              <a:t>其中</a:t>
            </a:r>
            <a:r>
              <a:rPr kumimoji="1" lang="en-US" altLang="zh-CN" sz="2400" dirty="0">
                <a:solidFill>
                  <a:srgbClr val="000000"/>
                </a:solidFill>
                <a:latin typeface="Times New Roman" panose="02020603050405020304" pitchFamily="18" charset="0"/>
                <a:cs typeface="Times New Roman" panose="02020603050405020304" pitchFamily="18" charset="0"/>
              </a:rPr>
              <a:t>D[i]</a:t>
            </a:r>
            <a:r>
              <a:rPr kumimoji="1" lang="zh-CN" altLang="en-US" sz="2400" dirty="0">
                <a:solidFill>
                  <a:srgbClr val="000000"/>
                </a:solidFill>
                <a:latin typeface="Times New Roman" panose="02020603050405020304" pitchFamily="18" charset="0"/>
                <a:cs typeface="Times New Roman" panose="02020603050405020304" pitchFamily="18" charset="0"/>
              </a:rPr>
              <a:t>或者是弧</a:t>
            </a:r>
            <a:r>
              <a:rPr kumimoji="1" lang="en-US" altLang="zh-CN" sz="2400" dirty="0">
                <a:solidFill>
                  <a:srgbClr val="000000"/>
                </a:solidFill>
                <a:latin typeface="Times New Roman" panose="02020603050405020304" pitchFamily="18" charset="0"/>
                <a:cs typeface="Times New Roman" panose="02020603050405020304" pitchFamily="18" charset="0"/>
              </a:rPr>
              <a:t>(v, 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上的权值，或者是</a:t>
            </a:r>
            <a:r>
              <a:rPr kumimoji="1" lang="en-US" altLang="zh-CN" sz="2400" dirty="0">
                <a:solidFill>
                  <a:srgbClr val="000000"/>
                </a:solidFill>
                <a:latin typeface="Times New Roman" panose="02020603050405020304" pitchFamily="18" charset="0"/>
                <a:cs typeface="Times New Roman" panose="02020603050405020304" pitchFamily="18" charset="0"/>
              </a:rPr>
              <a:t>D[k](</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k</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0000"/>
                </a:solidFill>
                <a:latin typeface="Times New Roman" panose="02020603050405020304" pitchFamily="18" charset="0"/>
                <a:cs typeface="Times New Roman" panose="02020603050405020304" pitchFamily="18" charset="0"/>
              </a:rPr>
              <a:t>S)</a:t>
            </a:r>
            <a:r>
              <a:rPr kumimoji="1" lang="zh-CN" altLang="en-US" sz="2400" dirty="0">
                <a:solidFill>
                  <a:srgbClr val="000000"/>
                </a:solidFill>
                <a:latin typeface="Times New Roman" panose="02020603050405020304" pitchFamily="18" charset="0"/>
                <a:cs typeface="Times New Roman" panose="02020603050405020304" pitchFamily="18" charset="0"/>
              </a:rPr>
              <a:t>和弧</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k</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上的权值之和。</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gn="just"/>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gn="just"/>
            <a:r>
              <a:rPr kumimoji="1" lang="zh-CN" altLang="en-US" sz="2400" dirty="0">
                <a:solidFill>
                  <a:srgbClr val="000000"/>
                </a:solidFill>
                <a:latin typeface="Times New Roman" panose="02020603050405020304" pitchFamily="18" charset="0"/>
                <a:cs typeface="Times New Roman" panose="02020603050405020304" pitchFamily="18" charset="0"/>
              </a:rPr>
              <a:t>        根据上面的分析，可以得到如下的</a:t>
            </a:r>
            <a:r>
              <a:rPr kumimoji="1" lang="en-US" altLang="zh-CN" sz="2400" b="1" dirty="0" err="1">
                <a:solidFill>
                  <a:srgbClr val="FF0000"/>
                </a:solidFill>
                <a:latin typeface="Times New Roman" panose="02020603050405020304" pitchFamily="18" charset="0"/>
                <a:cs typeface="Times New Roman" panose="02020603050405020304" pitchFamily="18" charset="0"/>
              </a:rPr>
              <a:t>Dijkstra</a:t>
            </a:r>
            <a:r>
              <a:rPr kumimoji="1" lang="zh-CN" altLang="en-US" sz="2400" dirty="0">
                <a:solidFill>
                  <a:srgbClr val="000000"/>
                </a:solidFill>
                <a:latin typeface="Times New Roman" panose="02020603050405020304" pitchFamily="18" charset="0"/>
                <a:cs typeface="Times New Roman" panose="02020603050405020304" pitchFamily="18" charset="0"/>
              </a:rPr>
              <a:t>算法：</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112643" name="Text Box 3"/>
          <p:cNvSpPr txBox="1">
            <a:spLocks noChangeArrowheads="1"/>
          </p:cNvSpPr>
          <p:nvPr>
            <p:custDataLst>
              <p:tags r:id="rId1"/>
            </p:custDataLst>
          </p:nvPr>
        </p:nvSpPr>
        <p:spPr bwMode="auto">
          <a:xfrm>
            <a:off x="4667250" y="3475856"/>
            <a:ext cx="26733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i</a:t>
            </a:r>
            <a:endParaRPr kumimoji="1" lang="en-US" altLang="zh-CN" sz="2400">
              <a:solidFill>
                <a:schemeClr val="dk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4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4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6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4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264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805815" y="407670"/>
            <a:ext cx="10814685" cy="5928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marL="457200" indent="-457200" algn="just">
              <a:buFont typeface="+mj-ea"/>
              <a:buAutoNum type="circleNumDbPlain"/>
            </a:pPr>
            <a:r>
              <a:rPr kumimoji="1" lang="zh-CN" altLang="en-US" sz="2400" dirty="0">
                <a:solidFill>
                  <a:srgbClr val="000000"/>
                </a:solidFill>
                <a:latin typeface="Times New Roman" panose="02020603050405020304" pitchFamily="18" charset="0"/>
                <a:cs typeface="Times New Roman" panose="02020603050405020304" pitchFamily="18" charset="0"/>
              </a:rPr>
              <a:t>假设用邻接矩阵来表示带权有向图，</a:t>
            </a:r>
            <a:r>
              <a:rPr kumimoji="1" lang="en-US" altLang="zh-CN" sz="2400" dirty="0">
                <a:solidFill>
                  <a:srgbClr val="000000"/>
                </a:solidFill>
                <a:latin typeface="Times New Roman" panose="02020603050405020304" pitchFamily="18" charset="0"/>
                <a:cs typeface="Times New Roman" panose="02020603050405020304" pitchFamily="18" charset="0"/>
              </a:rPr>
              <a:t>arc[i][j]</a:t>
            </a:r>
            <a:r>
              <a:rPr kumimoji="1" lang="zh-CN" altLang="en-US" sz="2400" dirty="0">
                <a:solidFill>
                  <a:srgbClr val="000000"/>
                </a:solidFill>
                <a:latin typeface="Times New Roman" panose="02020603050405020304" pitchFamily="18" charset="0"/>
                <a:cs typeface="Times New Roman" panose="02020603050405020304" pitchFamily="18" charset="0"/>
              </a:rPr>
              <a:t>表示弧</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上的权值。若</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不存在，则置</a:t>
            </a:r>
            <a:r>
              <a:rPr kumimoji="1" lang="en-US" altLang="zh-CN" sz="2400" dirty="0">
                <a:solidFill>
                  <a:srgbClr val="000000"/>
                </a:solidFill>
                <a:latin typeface="Times New Roman" panose="02020603050405020304" pitchFamily="18" charset="0"/>
                <a:cs typeface="Times New Roman" panose="02020603050405020304" pitchFamily="18" charset="0"/>
              </a:rPr>
              <a:t>arc[i][j]</a:t>
            </a:r>
            <a:r>
              <a:rPr kumimoji="1" lang="zh-CN" altLang="en-US" sz="2400" dirty="0">
                <a:solidFill>
                  <a:srgbClr val="000000"/>
                </a:solidFill>
                <a:latin typeface="Times New Roman" panose="02020603050405020304" pitchFamily="18" charset="0"/>
                <a:cs typeface="Times New Roman" panose="02020603050405020304" pitchFamily="18" charset="0"/>
              </a:rPr>
              <a:t>为计算机上允许的最大值。</a:t>
            </a:r>
            <a:r>
              <a:rPr kumimoji="1" lang="en-US" altLang="zh-CN" sz="2400" dirty="0">
                <a:solidFill>
                  <a:srgbClr val="FF0000"/>
                </a:solidFill>
                <a:latin typeface="Times New Roman" panose="02020603050405020304" pitchFamily="18" charset="0"/>
                <a:cs typeface="Times New Roman" panose="02020603050405020304" pitchFamily="18" charset="0"/>
              </a:rPr>
              <a:t>S</a:t>
            </a:r>
            <a:r>
              <a:rPr kumimoji="1" lang="zh-CN" altLang="en-US" sz="2400" dirty="0">
                <a:solidFill>
                  <a:srgbClr val="FF0000"/>
                </a:solidFill>
                <a:latin typeface="Times New Roman" panose="02020603050405020304" pitchFamily="18" charset="0"/>
                <a:cs typeface="Times New Roman" panose="02020603050405020304" pitchFamily="18" charset="0"/>
              </a:rPr>
              <a:t>为已找到的从</a:t>
            </a:r>
            <a:r>
              <a:rPr kumimoji="1" lang="en-US" altLang="zh-CN" sz="2400" dirty="0">
                <a:solidFill>
                  <a:srgbClr val="FF0000"/>
                </a:solidFill>
                <a:latin typeface="Times New Roman" panose="02020603050405020304" pitchFamily="18" charset="0"/>
                <a:cs typeface="Times New Roman" panose="02020603050405020304" pitchFamily="18" charset="0"/>
              </a:rPr>
              <a:t>v</a:t>
            </a:r>
            <a:r>
              <a:rPr kumimoji="1" lang="zh-CN" altLang="en-US" sz="2400" dirty="0">
                <a:solidFill>
                  <a:srgbClr val="FF0000"/>
                </a:solidFill>
                <a:latin typeface="Times New Roman" panose="02020603050405020304" pitchFamily="18" charset="0"/>
                <a:cs typeface="Times New Roman" panose="02020603050405020304" pitchFamily="18" charset="0"/>
              </a:rPr>
              <a:t>出发的最短路径的集合，其初始状态为空集</a:t>
            </a:r>
            <a:r>
              <a:rPr kumimoji="1" lang="zh-CN" altLang="en-US" sz="2400" dirty="0">
                <a:solidFill>
                  <a:srgbClr val="000000"/>
                </a:solidFill>
                <a:latin typeface="Times New Roman" panose="02020603050405020304" pitchFamily="18" charset="0"/>
                <a:cs typeface="Times New Roman" panose="02020603050405020304" pitchFamily="18" charset="0"/>
              </a:rPr>
              <a:t>。那么从</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0</a:t>
            </a:r>
            <a:r>
              <a:rPr kumimoji="1" lang="zh-CN" altLang="en-US" sz="2400" dirty="0">
                <a:solidFill>
                  <a:srgbClr val="000000"/>
                </a:solidFill>
                <a:latin typeface="Times New Roman" panose="02020603050405020304" pitchFamily="18" charset="0"/>
                <a:cs typeface="Times New Roman" panose="02020603050405020304" pitchFamily="18" charset="0"/>
              </a:rPr>
              <a:t>出发到图上其余各顶点</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可能达到的最短路径长度的初值为：</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gn="just">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FF0000"/>
                </a:solidFill>
                <a:latin typeface="Times New Roman" panose="02020603050405020304" pitchFamily="18" charset="0"/>
                <a:cs typeface="Times New Roman" panose="02020603050405020304" pitchFamily="18" charset="0"/>
              </a:rPr>
              <a:t>D[i] = arcs[</a:t>
            </a:r>
            <a:r>
              <a:rPr kumimoji="1" lang="en-US" altLang="zh-CN" sz="2400" dirty="0" err="1">
                <a:solidFill>
                  <a:srgbClr val="FF0000"/>
                </a:solidFill>
                <a:latin typeface="Times New Roman" panose="02020603050405020304" pitchFamily="18" charset="0"/>
                <a:cs typeface="Times New Roman" panose="02020603050405020304" pitchFamily="18" charset="0"/>
              </a:rPr>
              <a:t>LocateVex</a:t>
            </a:r>
            <a:r>
              <a:rPr kumimoji="1" lang="en-US" altLang="zh-CN" sz="2400" dirty="0">
                <a:solidFill>
                  <a:srgbClr val="FF0000"/>
                </a:solidFill>
                <a:latin typeface="Times New Roman" panose="02020603050405020304" pitchFamily="18" charset="0"/>
                <a:cs typeface="Times New Roman" panose="02020603050405020304" pitchFamily="18" charset="0"/>
              </a:rPr>
              <a:t>(</a:t>
            </a:r>
            <a:r>
              <a:rPr kumimoji="1" lang="en-US" altLang="zh-CN" sz="2400" dirty="0" err="1">
                <a:solidFill>
                  <a:srgbClr val="FF0000"/>
                </a:solidFill>
                <a:latin typeface="Times New Roman" panose="02020603050405020304" pitchFamily="18" charset="0"/>
                <a:cs typeface="Times New Roman" panose="02020603050405020304" pitchFamily="18" charset="0"/>
              </a:rPr>
              <a:t>pG</a:t>
            </a:r>
            <a:r>
              <a:rPr kumimoji="1" lang="en-US" altLang="zh-CN" sz="2400" dirty="0">
                <a:solidFill>
                  <a:srgbClr val="FF0000"/>
                </a:solidFill>
                <a:latin typeface="Times New Roman" panose="02020603050405020304" pitchFamily="18" charset="0"/>
                <a:cs typeface="Times New Roman" panose="02020603050405020304" pitchFamily="18" charset="0"/>
              </a:rPr>
              <a:t>, v</a:t>
            </a:r>
            <a:r>
              <a:rPr kumimoji="1" lang="en-US" altLang="zh-CN" sz="2400" baseline="-25000" dirty="0">
                <a:solidFill>
                  <a:srgbClr val="FF0000"/>
                </a:solidFill>
                <a:latin typeface="Times New Roman" panose="02020603050405020304" pitchFamily="18" charset="0"/>
                <a:cs typeface="Times New Roman" panose="02020603050405020304" pitchFamily="18" charset="0"/>
              </a:rPr>
              <a:t>0</a:t>
            </a:r>
            <a:r>
              <a:rPr kumimoji="1" lang="en-US" altLang="zh-CN" sz="2400" dirty="0">
                <a:solidFill>
                  <a:srgbClr val="FF0000"/>
                </a:solidFill>
                <a:latin typeface="Times New Roman" panose="02020603050405020304" pitchFamily="18" charset="0"/>
                <a:cs typeface="Times New Roman" panose="02020603050405020304" pitchFamily="18" charset="0"/>
              </a:rPr>
              <a:t>)][i]    </a:t>
            </a:r>
            <a:r>
              <a:rPr kumimoji="1" lang="en-US" altLang="zh-CN" sz="2400" dirty="0" err="1">
                <a:solidFill>
                  <a:srgbClr val="FF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FF0000"/>
                </a:solidFill>
                <a:latin typeface="Times New Roman" panose="02020603050405020304" pitchFamily="18" charset="0"/>
                <a:cs typeface="Times New Roman" panose="02020603050405020304" pitchFamily="18" charset="0"/>
              </a:rPr>
              <a:t>i</a:t>
            </a:r>
            <a:r>
              <a:rPr kumimoji="1" lang="en-US" altLang="zh-CN" sz="2400"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dirty="0" err="1">
                <a:solidFill>
                  <a:srgbClr val="FF0000"/>
                </a:solidFill>
                <a:latin typeface="Times New Roman" panose="02020603050405020304" pitchFamily="18" charset="0"/>
                <a:cs typeface="Times New Roman" panose="02020603050405020304" pitchFamily="18" charset="0"/>
              </a:rPr>
              <a:t>V</a:t>
            </a:r>
            <a:endParaRPr kumimoji="1" lang="en-US" altLang="zh-CN" sz="2400" dirty="0">
              <a:solidFill>
                <a:srgbClr val="FF0000"/>
              </a:solidFill>
              <a:latin typeface="Times New Roman" panose="02020603050405020304" pitchFamily="18" charset="0"/>
              <a:cs typeface="Times New Roman" panose="02020603050405020304" pitchFamily="18" charset="0"/>
            </a:endParaRPr>
          </a:p>
          <a:p>
            <a:pPr marL="457200" indent="-457200" algn="just">
              <a:buFont typeface="+mj-ea"/>
              <a:buAutoNum type="circleNumDbPlain" startAt="2"/>
            </a:pPr>
            <a:r>
              <a:rPr kumimoji="1" lang="zh-CN" altLang="en-US" sz="2400" dirty="0">
                <a:solidFill>
                  <a:srgbClr val="000000"/>
                </a:solidFill>
                <a:latin typeface="Times New Roman" panose="02020603050405020304" pitchFamily="18" charset="0"/>
                <a:cs typeface="Times New Roman" panose="02020603050405020304" pitchFamily="18" charset="0"/>
              </a:rPr>
              <a:t>选择</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zh-CN" altLang="en-US" sz="2400" dirty="0">
                <a:solidFill>
                  <a:srgbClr val="000000"/>
                </a:solidFill>
                <a:latin typeface="Times New Roman" panose="02020603050405020304" pitchFamily="18" charset="0"/>
                <a:cs typeface="Times New Roman" panose="02020603050405020304" pitchFamily="18" charset="0"/>
              </a:rPr>
              <a:t>使得</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gn="just">
              <a:lnSpc>
                <a:spcPct val="120000"/>
              </a:lnSpc>
            </a:pPr>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FF0000"/>
                </a:solidFill>
                <a:latin typeface="Times New Roman" panose="02020603050405020304" pitchFamily="18" charset="0"/>
                <a:cs typeface="Times New Roman" panose="02020603050405020304" pitchFamily="18" charset="0"/>
              </a:rPr>
              <a:t>D[j] = Min{D[i] | v</a:t>
            </a:r>
            <a:r>
              <a:rPr kumimoji="1" lang="en-US" altLang="zh-CN" sz="2400" baseline="-25000" dirty="0">
                <a:solidFill>
                  <a:srgbClr val="FF0000"/>
                </a:solidFill>
                <a:latin typeface="Times New Roman" panose="02020603050405020304" pitchFamily="18" charset="0"/>
                <a:cs typeface="Times New Roman" panose="02020603050405020304" pitchFamily="18" charset="0"/>
              </a:rPr>
              <a:t>i </a:t>
            </a:r>
            <a:r>
              <a:rPr kumimoji="1" lang="en-US" altLang="zh-CN"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dirty="0">
                <a:solidFill>
                  <a:srgbClr val="FF0000"/>
                </a:solidFill>
                <a:latin typeface="Times New Roman" panose="02020603050405020304" pitchFamily="18" charset="0"/>
                <a:cs typeface="Times New Roman" panose="02020603050405020304" pitchFamily="18" charset="0"/>
              </a:rPr>
              <a:t>V-s}</a:t>
            </a:r>
            <a:endParaRPr kumimoji="1" lang="en-US" altLang="zh-CN" sz="2400" dirty="0">
              <a:solidFill>
                <a:srgbClr val="FF0000"/>
              </a:solidFill>
              <a:latin typeface="Times New Roman" panose="02020603050405020304" pitchFamily="18" charset="0"/>
              <a:cs typeface="Times New Roman" panose="02020603050405020304" pitchFamily="18" charset="0"/>
            </a:endParaRPr>
          </a:p>
          <a:p>
            <a:pPr indent="457200" algn="just"/>
            <a:r>
              <a:rPr kumimoji="1" lang="zh-CN" altLang="en-US" sz="2400" dirty="0">
                <a:solidFill>
                  <a:srgbClr val="000000"/>
                </a:solidFill>
                <a:latin typeface="Times New Roman" panose="02020603050405020304" pitchFamily="18" charset="0"/>
                <a:cs typeface="Times New Roman" panose="02020603050405020304" pitchFamily="18" charset="0"/>
              </a:rPr>
              <a:t>那么</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j</a:t>
            </a:r>
            <a:r>
              <a:rPr kumimoji="1" lang="zh-CN" altLang="en-US" sz="2400" dirty="0">
                <a:solidFill>
                  <a:srgbClr val="000000"/>
                </a:solidFill>
                <a:latin typeface="Times New Roman" panose="02020603050405020304" pitchFamily="18" charset="0"/>
                <a:cs typeface="Times New Roman" panose="02020603050405020304" pitchFamily="18" charset="0"/>
              </a:rPr>
              <a:t>就是当前求得的一条从</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zh-CN" altLang="en-US" sz="2400" dirty="0">
                <a:solidFill>
                  <a:srgbClr val="000000"/>
                </a:solidFill>
                <a:latin typeface="Times New Roman" panose="02020603050405020304" pitchFamily="18" charset="0"/>
                <a:cs typeface="Times New Roman" panose="02020603050405020304" pitchFamily="18" charset="0"/>
              </a:rPr>
              <a:t>出发的最短路径的终点。令</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gn="just"/>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0000"/>
                </a:solidFill>
                <a:latin typeface="Times New Roman" panose="02020603050405020304" pitchFamily="18" charset="0"/>
                <a:cs typeface="Times New Roman" panose="02020603050405020304" pitchFamily="18" charset="0"/>
              </a:rPr>
              <a:t>S </a:t>
            </a:r>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0000"/>
                </a:solidFill>
                <a:latin typeface="Times New Roman" panose="02020603050405020304" pitchFamily="18" charset="0"/>
                <a:cs typeface="Times New Roman" panose="02020603050405020304" pitchFamily="18" charset="0"/>
              </a:rPr>
              <a:t>S </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{j}</a:t>
            </a:r>
            <a:endPar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marL="457200" indent="-457200" algn="just">
              <a:buFont typeface="+mj-ea"/>
              <a:buAutoNum type="circleNumDbPlain" startAt="3"/>
            </a:pPr>
            <a:r>
              <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修改从</a:t>
            </a:r>
            <a:r>
              <a:rPr kumimoji="1" lang="en-US" altLang="zh-CN" sz="2400" dirty="0">
                <a:solidFill>
                  <a:srgbClr val="000000"/>
                </a:solidFill>
                <a:latin typeface="Times New Roman" panose="02020603050405020304" pitchFamily="18" charset="0"/>
                <a:cs typeface="Times New Roman" panose="02020603050405020304" pitchFamily="18" charset="0"/>
                <a:sym typeface="+mn-ea"/>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sym typeface="+mn-ea"/>
              </a:rPr>
              <a:t>0</a:t>
            </a:r>
            <a:r>
              <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出发到集合</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V</a:t>
            </a:r>
            <a:r>
              <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S</a:t>
            </a:r>
            <a:r>
              <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上任一顶点</a:t>
            </a:r>
            <a:r>
              <a:rPr kumimoji="1" lang="en-US" altLang="zh-CN" sz="24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k</a:t>
            </a:r>
            <a:r>
              <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可达的最短路径长度。如果：</a:t>
            </a:r>
            <a:endPar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algn="just"/>
            <a:r>
              <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D[j] + arcs[j][k] &lt; D[k]</a:t>
            </a:r>
            <a:endPar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indent="457200" algn="just"/>
            <a:r>
              <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则修改</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D[k]</a:t>
            </a:r>
            <a:r>
              <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为</a:t>
            </a:r>
            <a:endPar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algn="just"/>
            <a:r>
              <a:rPr kumimoji="1"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D[k] </a:t>
            </a:r>
            <a:r>
              <a:rPr kumimoji="1" lang="zh-CN" alt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D[j] + arcs[j][k] </a:t>
            </a:r>
            <a:endPar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marL="457200" indent="-457200" algn="just">
              <a:buFont typeface="+mj-ea"/>
              <a:buAutoNum type="circleNumDbPlain" startAt="4"/>
            </a:pPr>
            <a:r>
              <a:rPr kumimoji="1" lang="zh-CN" altLang="en-US" sz="2400" dirty="0">
                <a:solidFill>
                  <a:srgbClr val="000000"/>
                </a:solidFill>
                <a:latin typeface="Times New Roman" panose="02020603050405020304" pitchFamily="18" charset="0"/>
                <a:cs typeface="Times New Roman" panose="02020603050405020304" pitchFamily="18" charset="0"/>
              </a:rPr>
              <a:t>重复</a:t>
            </a:r>
            <a:r>
              <a:rPr kumimoji="1" lang="en-US" altLang="zh-CN" sz="2400" dirty="0">
                <a:solidFill>
                  <a:srgbClr val="000000"/>
                </a:solidFill>
                <a:latin typeface="Calibri" panose="020F0502020204030204" charset="0"/>
                <a:cs typeface="Times New Roman" panose="02020603050405020304" pitchFamily="18" charset="0"/>
              </a:rPr>
              <a:t>②</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Calibri" panose="020F0502020204030204" charset="0"/>
                <a:cs typeface="Times New Roman" panose="02020603050405020304" pitchFamily="18" charset="0"/>
              </a:rPr>
              <a:t>③</a:t>
            </a:r>
            <a:r>
              <a:rPr kumimoji="1" lang="zh-CN" altLang="en-US" sz="2400" dirty="0">
                <a:solidFill>
                  <a:srgbClr val="000000"/>
                </a:solidFill>
                <a:latin typeface="Times New Roman" panose="02020603050405020304" pitchFamily="18" charset="0"/>
                <a:cs typeface="Times New Roman" panose="02020603050405020304" pitchFamily="18" charset="0"/>
              </a:rPr>
              <a:t>步</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共</a:t>
            </a:r>
            <a:r>
              <a:rPr kumimoji="1" lang="en-US" altLang="zh-CN" sz="2400" dirty="0">
                <a:solidFill>
                  <a:srgbClr val="000000"/>
                </a:solidFill>
                <a:latin typeface="Times New Roman" panose="02020603050405020304" pitchFamily="18" charset="0"/>
                <a:cs typeface="Times New Roman" panose="02020603050405020304" pitchFamily="18" charset="0"/>
              </a:rPr>
              <a:t>n-1</a:t>
            </a:r>
            <a:r>
              <a:rPr kumimoji="1" lang="zh-CN" altLang="en-US" sz="2400" dirty="0">
                <a:solidFill>
                  <a:srgbClr val="000000"/>
                </a:solidFill>
                <a:latin typeface="Times New Roman" panose="02020603050405020304" pitchFamily="18" charset="0"/>
                <a:cs typeface="Times New Roman" panose="02020603050405020304" pitchFamily="18" charset="0"/>
              </a:rPr>
              <a:t>次</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，由此求得从</a:t>
            </a:r>
            <a:r>
              <a:rPr kumimoji="1" lang="en-US" altLang="zh-CN" sz="2400" dirty="0">
                <a:solidFill>
                  <a:srgbClr val="000000"/>
                </a:solidFill>
                <a:latin typeface="Times New Roman" panose="02020603050405020304" pitchFamily="18" charset="0"/>
                <a:cs typeface="Times New Roman" panose="02020603050405020304" pitchFamily="18" charset="0"/>
                <a:sym typeface="+mn-ea"/>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sym typeface="+mn-ea"/>
              </a:rPr>
              <a:t>0</a:t>
            </a:r>
            <a:r>
              <a:rPr kumimoji="1" lang="zh-CN" altLang="en-US" sz="2400" dirty="0">
                <a:solidFill>
                  <a:srgbClr val="000000"/>
                </a:solidFill>
                <a:latin typeface="Times New Roman" panose="02020603050405020304" pitchFamily="18" charset="0"/>
                <a:cs typeface="Times New Roman" panose="02020603050405020304" pitchFamily="18" charset="0"/>
              </a:rPr>
              <a:t>到图上其余各顶点的最短路径长度递增的序列。</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66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366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366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366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366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366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366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66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050"/>
          <p:cNvSpPr txBox="1">
            <a:spLocks noChangeArrowheads="1"/>
          </p:cNvSpPr>
          <p:nvPr/>
        </p:nvSpPr>
        <p:spPr bwMode="auto">
          <a:xfrm>
            <a:off x="822325" y="727075"/>
            <a:ext cx="10469880" cy="341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0" algn="l"/>
              </a:tabLst>
              <a:defRPr kumimoji="1" sz="2400">
                <a:solidFill>
                  <a:schemeClr val="tx1"/>
                </a:solidFill>
                <a:latin typeface="Times New Roman" panose="02020603050405020304" pitchFamily="18" charset="0"/>
                <a:ea typeface="宋体" panose="02010600030101010101" pitchFamily="2" charset="-122"/>
              </a:defRPr>
            </a:lvl1pPr>
            <a:lvl2pPr marL="190500">
              <a:tabLst>
                <a:tab pos="0" algn="l"/>
              </a:tabLst>
              <a:defRPr kumimoji="1" sz="2400">
                <a:solidFill>
                  <a:schemeClr val="tx1"/>
                </a:solidFill>
                <a:latin typeface="Times New Roman" panose="02020603050405020304" pitchFamily="18" charset="0"/>
                <a:ea typeface="宋体" panose="02010600030101010101" pitchFamily="2" charset="-122"/>
              </a:defRPr>
            </a:lvl2pPr>
            <a:lvl3pPr>
              <a:tabLst>
                <a:tab pos="0" algn="l"/>
              </a:tabLst>
              <a:defRPr kumimoji="1" sz="2400">
                <a:solidFill>
                  <a:schemeClr val="tx1"/>
                </a:solidFill>
                <a:latin typeface="Times New Roman" panose="02020603050405020304" pitchFamily="18" charset="0"/>
                <a:ea typeface="宋体" panose="02010600030101010101" pitchFamily="2" charset="-122"/>
              </a:defRPr>
            </a:lvl3pPr>
            <a:lvl4pPr>
              <a:tabLst>
                <a:tab pos="0" algn="l"/>
              </a:tabLst>
              <a:defRPr kumimoji="1" sz="2400">
                <a:solidFill>
                  <a:schemeClr val="tx1"/>
                </a:solidFill>
                <a:latin typeface="Times New Roman" panose="02020603050405020304" pitchFamily="18" charset="0"/>
                <a:ea typeface="宋体" panose="02010600030101010101" pitchFamily="2" charset="-122"/>
              </a:defRPr>
            </a:lvl4pPr>
            <a:lvl5pPr>
              <a:tabLst>
                <a:tab pos="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0"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solidFill>
                  <a:srgbClr val="000000"/>
                </a:solidFill>
                <a:ea typeface="幼圆" panose="02010509060101010101" pitchFamily="49" charset="-122"/>
                <a:cs typeface="Times New Roman" panose="02020603050405020304" pitchFamily="18" charset="0"/>
              </a:rPr>
              <a:t>        </a:t>
            </a:r>
            <a:r>
              <a:rPr lang="zh-CN" altLang="en-US" dirty="0">
                <a:solidFill>
                  <a:srgbClr val="000000"/>
                </a:solidFill>
                <a:ea typeface="幼圆" panose="02010509060101010101" pitchFamily="49" charset="-122"/>
                <a:cs typeface="Times New Roman" panose="02020603050405020304" pitchFamily="18" charset="0"/>
              </a:rPr>
              <a:t>具体实现如下：设置一个数组</a:t>
            </a:r>
            <a:r>
              <a:rPr lang="en-US" altLang="zh-CN" dirty="0" err="1">
                <a:solidFill>
                  <a:srgbClr val="000000"/>
                </a:solidFill>
                <a:ea typeface="幼圆" panose="02010509060101010101" pitchFamily="49" charset="-122"/>
                <a:cs typeface="Times New Roman" panose="02020603050405020304" pitchFamily="18" charset="0"/>
              </a:rPr>
              <a:t>dist</a:t>
            </a:r>
            <a:r>
              <a:rPr lang="en-US" altLang="zh-CN" dirty="0">
                <a:solidFill>
                  <a:srgbClr val="000000"/>
                </a:solidFill>
                <a:ea typeface="幼圆" panose="02010509060101010101" pitchFamily="49" charset="-122"/>
                <a:cs typeface="Times New Roman" panose="02020603050405020304" pitchFamily="18" charset="0"/>
              </a:rPr>
              <a:t>[n]</a:t>
            </a:r>
            <a:r>
              <a:rPr lang="zh-CN" altLang="en-US" dirty="0">
                <a:solidFill>
                  <a:srgbClr val="000000"/>
                </a:solidFill>
                <a:ea typeface="幼圆" panose="02010509060101010101" pitchFamily="49" charset="-122"/>
                <a:cs typeface="Times New Roman" panose="02020603050405020304" pitchFamily="18" charset="0"/>
              </a:rPr>
              <a:t>，用于存放顶点</a:t>
            </a:r>
            <a:r>
              <a:rPr lang="en-US" altLang="zh-CN" dirty="0">
                <a:solidFill>
                  <a:srgbClr val="000000"/>
                </a:solidFill>
                <a:ea typeface="幼圆" panose="02010509060101010101" pitchFamily="49" charset="-122"/>
                <a:cs typeface="Times New Roman" panose="02020603050405020304" pitchFamily="18" charset="0"/>
              </a:rPr>
              <a:t>v</a:t>
            </a:r>
            <a:r>
              <a:rPr lang="en-US" altLang="zh-CN" baseline="-25000" dirty="0">
                <a:solidFill>
                  <a:srgbClr val="000000"/>
                </a:solidFill>
                <a:ea typeface="幼圆" panose="02010509060101010101" pitchFamily="49" charset="-122"/>
                <a:cs typeface="Times New Roman" panose="02020603050405020304" pitchFamily="18" charset="0"/>
              </a:rPr>
              <a:t>0</a:t>
            </a:r>
            <a:r>
              <a:rPr lang="zh-CN" altLang="en-US" dirty="0">
                <a:solidFill>
                  <a:srgbClr val="000000"/>
                </a:solidFill>
                <a:ea typeface="幼圆" panose="02010509060101010101" pitchFamily="49" charset="-122"/>
                <a:cs typeface="Times New Roman" panose="02020603050405020304" pitchFamily="18" charset="0"/>
              </a:rPr>
              <a:t>到其它各顶点的最短路径及其最短路径长度，其存储结构为：</a:t>
            </a:r>
            <a:endParaRPr lang="zh-CN" altLang="en-US" dirty="0">
              <a:solidFill>
                <a:srgbClr val="000000"/>
              </a:solidFill>
              <a:ea typeface="幼圆" panose="02010509060101010101" pitchFamily="49" charset="-122"/>
              <a:cs typeface="Times New Roman" panose="02020603050405020304" pitchFamily="18" charset="0"/>
            </a:endParaRPr>
          </a:p>
          <a:p>
            <a:endParaRPr lang="zh-CN" altLang="en-US" dirty="0">
              <a:solidFill>
                <a:srgbClr val="000000"/>
              </a:solidFill>
              <a:ea typeface="幼圆" panose="02010509060101010101" pitchFamily="49" charset="-122"/>
              <a:cs typeface="Times New Roman" panose="02020603050405020304" pitchFamily="18" charset="0"/>
            </a:endParaRPr>
          </a:p>
          <a:p>
            <a:r>
              <a:rPr lang="en-US" altLang="zh-CN" dirty="0" err="1">
                <a:solidFill>
                  <a:srgbClr val="000000"/>
                </a:solidFill>
                <a:ea typeface="幼圆" panose="02010509060101010101" pitchFamily="49" charset="-122"/>
                <a:cs typeface="Times New Roman" panose="02020603050405020304" pitchFamily="18" charset="0"/>
              </a:rPr>
              <a:t>typedef</a:t>
            </a:r>
            <a:r>
              <a:rPr lang="en-US" altLang="zh-CN" dirty="0">
                <a:solidFill>
                  <a:srgbClr val="000000"/>
                </a:solidFill>
                <a:ea typeface="幼圆" panose="02010509060101010101" pitchFamily="49" charset="-122"/>
                <a:cs typeface="Times New Roman" panose="02020603050405020304" pitchFamily="18" charset="0"/>
              </a:rPr>
              <a:t> </a:t>
            </a:r>
            <a:r>
              <a:rPr lang="en-US" altLang="zh-CN" dirty="0" err="1">
                <a:solidFill>
                  <a:srgbClr val="000000"/>
                </a:solidFill>
                <a:ea typeface="幼圆" panose="02010509060101010101" pitchFamily="49" charset="-122"/>
                <a:cs typeface="Times New Roman" panose="02020603050405020304" pitchFamily="18" charset="0"/>
              </a:rPr>
              <a:t>struct</a:t>
            </a:r>
            <a:r>
              <a:rPr lang="en-US" altLang="zh-CN" dirty="0">
                <a:solidFill>
                  <a:srgbClr val="000000"/>
                </a:solidFill>
                <a:ea typeface="幼圆" panose="02010509060101010101" pitchFamily="49" charset="-122"/>
                <a:cs typeface="Times New Roman" panose="02020603050405020304" pitchFamily="18" charset="0"/>
              </a:rPr>
              <a:t> </a:t>
            </a:r>
            <a:endParaRPr lang="en-US" altLang="zh-CN" dirty="0">
              <a:solidFill>
                <a:srgbClr val="000000"/>
              </a:solidFill>
              <a:ea typeface="幼圆" panose="02010509060101010101" pitchFamily="49" charset="-122"/>
              <a:cs typeface="Times New Roman" panose="02020603050405020304" pitchFamily="18" charset="0"/>
            </a:endParaRPr>
          </a:p>
          <a:p>
            <a:r>
              <a:rPr lang="en-US" altLang="zh-CN" dirty="0">
                <a:solidFill>
                  <a:srgbClr val="000000"/>
                </a:solidFill>
                <a:ea typeface="幼圆" panose="02010509060101010101" pitchFamily="49" charset="-122"/>
                <a:cs typeface="Times New Roman" panose="02020603050405020304" pitchFamily="18" charset="0"/>
              </a:rPr>
              <a:t>{</a:t>
            </a:r>
            <a:endParaRPr lang="en-US" altLang="zh-CN" dirty="0">
              <a:solidFill>
                <a:srgbClr val="000000"/>
              </a:solidFill>
              <a:ea typeface="幼圆" panose="02010509060101010101" pitchFamily="49" charset="-122"/>
              <a:cs typeface="Times New Roman" panose="02020603050405020304" pitchFamily="18" charset="0"/>
            </a:endParaRPr>
          </a:p>
          <a:p>
            <a:r>
              <a:rPr lang="en-US" altLang="zh-CN" dirty="0">
                <a:solidFill>
                  <a:srgbClr val="000000"/>
                </a:solidFill>
                <a:ea typeface="幼圆" panose="02010509060101010101" pitchFamily="49" charset="-122"/>
                <a:cs typeface="Times New Roman" panose="02020603050405020304" pitchFamily="18" charset="0"/>
              </a:rPr>
              <a:t>	    </a:t>
            </a:r>
            <a:r>
              <a:rPr lang="en-US" altLang="zh-CN" dirty="0" err="1">
                <a:solidFill>
                  <a:srgbClr val="000000"/>
                </a:solidFill>
                <a:ea typeface="幼圆" panose="02010509060101010101" pitchFamily="49" charset="-122"/>
                <a:cs typeface="Times New Roman" panose="02020603050405020304" pitchFamily="18" charset="0"/>
              </a:rPr>
              <a:t>VexType</a:t>
            </a:r>
            <a:r>
              <a:rPr lang="en-US" altLang="zh-CN" dirty="0">
                <a:solidFill>
                  <a:srgbClr val="000000"/>
                </a:solidFill>
                <a:ea typeface="幼圆" panose="02010509060101010101" pitchFamily="49" charset="-122"/>
                <a:cs typeface="Times New Roman" panose="02020603050405020304" pitchFamily="18" charset="0"/>
              </a:rPr>
              <a:t> vertex;	</a:t>
            </a:r>
            <a:r>
              <a:rPr lang="en-US" altLang="zh-CN" dirty="0">
                <a:solidFill>
                  <a:srgbClr val="00B050"/>
                </a:solidFill>
                <a:ea typeface="幼圆" panose="02010509060101010101" pitchFamily="49" charset="-122"/>
                <a:cs typeface="Times New Roman" panose="02020603050405020304" pitchFamily="18" charset="0"/>
              </a:rPr>
              <a:t>/* </a:t>
            </a:r>
            <a:r>
              <a:rPr lang="zh-CN" altLang="en-US" dirty="0">
                <a:solidFill>
                  <a:srgbClr val="00B050"/>
                </a:solidFill>
                <a:ea typeface="幼圆" panose="02010509060101010101" pitchFamily="49" charset="-122"/>
                <a:cs typeface="Times New Roman" panose="02020603050405020304" pitchFamily="18" charset="0"/>
              </a:rPr>
              <a:t>顶点信息 *</a:t>
            </a:r>
            <a:r>
              <a:rPr lang="en-US" altLang="zh-CN" dirty="0">
                <a:solidFill>
                  <a:srgbClr val="00B050"/>
                </a:solidFill>
                <a:ea typeface="幼圆" panose="02010509060101010101" pitchFamily="49" charset="-122"/>
                <a:cs typeface="Times New Roman" panose="02020603050405020304" pitchFamily="18" charset="0"/>
              </a:rPr>
              <a:t>/</a:t>
            </a:r>
            <a:endParaRPr lang="en-US" altLang="zh-CN" dirty="0">
              <a:solidFill>
                <a:srgbClr val="00B050"/>
              </a:solidFill>
              <a:ea typeface="幼圆" panose="02010509060101010101" pitchFamily="49" charset="-122"/>
              <a:cs typeface="Times New Roman" panose="02020603050405020304" pitchFamily="18" charset="0"/>
            </a:endParaRPr>
          </a:p>
          <a:p>
            <a:pPr marL="0" lvl="1"/>
            <a:r>
              <a:rPr lang="en-US" altLang="zh-CN" dirty="0">
                <a:solidFill>
                  <a:srgbClr val="000000"/>
                </a:solidFill>
                <a:ea typeface="幼圆" panose="02010509060101010101" pitchFamily="49" charset="-122"/>
                <a:cs typeface="Times New Roman" panose="02020603050405020304" pitchFamily="18" charset="0"/>
              </a:rPr>
              <a:t>    </a:t>
            </a:r>
            <a:r>
              <a:rPr lang="en-US" altLang="zh-CN" dirty="0" err="1">
                <a:solidFill>
                  <a:srgbClr val="000000"/>
                </a:solidFill>
                <a:ea typeface="幼圆" panose="02010509060101010101" pitchFamily="49" charset="-122"/>
                <a:cs typeface="Times New Roman" panose="02020603050405020304" pitchFamily="18" charset="0"/>
              </a:rPr>
              <a:t>AdjType</a:t>
            </a:r>
            <a:r>
              <a:rPr lang="en-US" altLang="zh-CN" dirty="0">
                <a:solidFill>
                  <a:srgbClr val="000000"/>
                </a:solidFill>
                <a:ea typeface="幼圆" panose="02010509060101010101" pitchFamily="49" charset="-122"/>
                <a:cs typeface="Times New Roman" panose="02020603050405020304" pitchFamily="18" charset="0"/>
              </a:rPr>
              <a:t> length;	</a:t>
            </a:r>
            <a:r>
              <a:rPr lang="en-US" altLang="zh-CN" dirty="0">
                <a:solidFill>
                  <a:srgbClr val="00B050"/>
                </a:solidFill>
                <a:ea typeface="幼圆" panose="02010509060101010101" pitchFamily="49" charset="-122"/>
                <a:cs typeface="Times New Roman" panose="02020603050405020304" pitchFamily="18" charset="0"/>
              </a:rPr>
              <a:t>/* </a:t>
            </a:r>
            <a:r>
              <a:rPr lang="zh-CN" altLang="en-US" dirty="0">
                <a:solidFill>
                  <a:srgbClr val="00B050"/>
                </a:solidFill>
                <a:ea typeface="幼圆" panose="02010509060101010101" pitchFamily="49" charset="-122"/>
                <a:cs typeface="Times New Roman" panose="02020603050405020304" pitchFamily="18" charset="0"/>
              </a:rPr>
              <a:t>最短路径长度 *</a:t>
            </a:r>
            <a:r>
              <a:rPr lang="en-US" altLang="zh-CN" dirty="0">
                <a:solidFill>
                  <a:srgbClr val="00B050"/>
                </a:solidFill>
                <a:ea typeface="幼圆" panose="02010509060101010101" pitchFamily="49" charset="-122"/>
                <a:cs typeface="Times New Roman" panose="02020603050405020304" pitchFamily="18" charset="0"/>
              </a:rPr>
              <a:t>/</a:t>
            </a:r>
            <a:endParaRPr lang="en-US" altLang="zh-CN" dirty="0">
              <a:solidFill>
                <a:srgbClr val="00B050"/>
              </a:solidFill>
              <a:ea typeface="幼圆" panose="02010509060101010101" pitchFamily="49" charset="-122"/>
              <a:cs typeface="Times New Roman" panose="02020603050405020304" pitchFamily="18" charset="0"/>
            </a:endParaRPr>
          </a:p>
          <a:p>
            <a:pPr marL="0" lvl="1"/>
            <a:r>
              <a:rPr lang="en-US" altLang="zh-CN" dirty="0">
                <a:solidFill>
                  <a:srgbClr val="000000"/>
                </a:solidFill>
                <a:ea typeface="幼圆" panose="02010509060101010101" pitchFamily="49" charset="-122"/>
                <a:cs typeface="Times New Roman" panose="02020603050405020304" pitchFamily="18" charset="0"/>
              </a:rPr>
              <a:t>	    </a:t>
            </a:r>
            <a:r>
              <a:rPr lang="en-US" altLang="zh-CN" dirty="0" err="1">
                <a:solidFill>
                  <a:srgbClr val="000000"/>
                </a:solidFill>
                <a:ea typeface="幼圆" panose="02010509060101010101" pitchFamily="49" charset="-122"/>
                <a:cs typeface="Times New Roman" panose="02020603050405020304" pitchFamily="18" charset="0"/>
              </a:rPr>
              <a:t>int</a:t>
            </a:r>
            <a:r>
              <a:rPr lang="en-US" altLang="zh-CN" dirty="0">
                <a:solidFill>
                  <a:srgbClr val="000000"/>
                </a:solidFill>
                <a:ea typeface="幼圆" panose="02010509060101010101" pitchFamily="49" charset="-122"/>
                <a:cs typeface="Times New Roman" panose="02020603050405020304" pitchFamily="18" charset="0"/>
              </a:rPr>
              <a:t>  </a:t>
            </a:r>
            <a:r>
              <a:rPr lang="en-US" altLang="zh-CN" dirty="0" err="1">
                <a:solidFill>
                  <a:srgbClr val="000000"/>
                </a:solidFill>
                <a:ea typeface="幼圆" panose="02010509060101010101" pitchFamily="49" charset="-122"/>
                <a:cs typeface="Times New Roman" panose="02020603050405020304" pitchFamily="18" charset="0"/>
              </a:rPr>
              <a:t>prevex</a:t>
            </a:r>
            <a:r>
              <a:rPr lang="en-US" altLang="zh-CN" dirty="0">
                <a:solidFill>
                  <a:srgbClr val="000000"/>
                </a:solidFill>
                <a:ea typeface="幼圆" panose="02010509060101010101" pitchFamily="49" charset="-122"/>
                <a:cs typeface="Times New Roman" panose="02020603050405020304" pitchFamily="18" charset="0"/>
              </a:rPr>
              <a:t>;		</a:t>
            </a:r>
            <a:r>
              <a:rPr lang="en-US" altLang="zh-CN" dirty="0">
                <a:solidFill>
                  <a:srgbClr val="00B050"/>
                </a:solidFill>
                <a:ea typeface="幼圆" panose="02010509060101010101" pitchFamily="49" charset="-122"/>
                <a:cs typeface="Times New Roman" panose="02020603050405020304" pitchFamily="18" charset="0"/>
              </a:rPr>
              <a:t>/* </a:t>
            </a:r>
            <a:r>
              <a:rPr lang="zh-CN" altLang="en-US" dirty="0">
                <a:solidFill>
                  <a:srgbClr val="00B050"/>
                </a:solidFill>
                <a:ea typeface="幼圆" panose="02010509060101010101" pitchFamily="49" charset="-122"/>
                <a:cs typeface="Times New Roman" panose="02020603050405020304" pitchFamily="18" charset="0"/>
              </a:rPr>
              <a:t>从</a:t>
            </a:r>
            <a:r>
              <a:rPr lang="en-US" altLang="zh-CN" dirty="0">
                <a:solidFill>
                  <a:srgbClr val="00B050"/>
                </a:solidFill>
                <a:ea typeface="幼圆" panose="02010509060101010101" pitchFamily="49" charset="-122"/>
                <a:cs typeface="Times New Roman" panose="02020603050405020304" pitchFamily="18" charset="0"/>
              </a:rPr>
              <a:t>v</a:t>
            </a:r>
            <a:r>
              <a:rPr lang="en-US" altLang="zh-CN" baseline="-25000" dirty="0">
                <a:solidFill>
                  <a:srgbClr val="00B050"/>
                </a:solidFill>
                <a:ea typeface="幼圆" panose="02010509060101010101" pitchFamily="49" charset="-122"/>
                <a:cs typeface="Times New Roman" panose="02020603050405020304" pitchFamily="18" charset="0"/>
              </a:rPr>
              <a:t>0</a:t>
            </a:r>
            <a:r>
              <a:rPr lang="zh-CN" altLang="en-US" dirty="0">
                <a:solidFill>
                  <a:srgbClr val="00B050"/>
                </a:solidFill>
                <a:ea typeface="幼圆" panose="02010509060101010101" pitchFamily="49" charset="-122"/>
                <a:cs typeface="Times New Roman" panose="02020603050405020304" pitchFamily="18" charset="0"/>
              </a:rPr>
              <a:t>到达</a:t>
            </a:r>
            <a:r>
              <a:rPr lang="en-US" altLang="zh-CN" dirty="0">
                <a:solidFill>
                  <a:srgbClr val="00B050"/>
                </a:solidFill>
                <a:ea typeface="幼圆" panose="02010509060101010101" pitchFamily="49" charset="-122"/>
                <a:cs typeface="Times New Roman" panose="02020603050405020304" pitchFamily="18" charset="0"/>
              </a:rPr>
              <a:t>v</a:t>
            </a:r>
            <a:r>
              <a:rPr lang="en-US" altLang="zh-CN" baseline="-25000" dirty="0">
                <a:solidFill>
                  <a:srgbClr val="00B050"/>
                </a:solidFill>
                <a:ea typeface="幼圆" panose="02010509060101010101" pitchFamily="49" charset="-122"/>
                <a:cs typeface="Times New Roman" panose="02020603050405020304" pitchFamily="18" charset="0"/>
              </a:rPr>
              <a:t>i</a:t>
            </a:r>
            <a:r>
              <a:rPr lang="en-US" altLang="zh-CN" dirty="0">
                <a:solidFill>
                  <a:srgbClr val="00B050"/>
                </a:solidFill>
                <a:ea typeface="幼圆" panose="02010509060101010101" pitchFamily="49" charset="-122"/>
                <a:cs typeface="Times New Roman" panose="02020603050405020304" pitchFamily="18" charset="0"/>
              </a:rPr>
              <a:t>(i=1,2,…n-1)</a:t>
            </a:r>
            <a:r>
              <a:rPr lang="zh-CN" altLang="en-US" dirty="0">
                <a:solidFill>
                  <a:srgbClr val="00B050"/>
                </a:solidFill>
                <a:ea typeface="幼圆" panose="02010509060101010101" pitchFamily="49" charset="-122"/>
                <a:cs typeface="Times New Roman" panose="02020603050405020304" pitchFamily="18" charset="0"/>
              </a:rPr>
              <a:t>的最短路径上</a:t>
            </a:r>
            <a:r>
              <a:rPr lang="en-US" altLang="zh-CN" dirty="0">
                <a:solidFill>
                  <a:srgbClr val="00B050"/>
                </a:solidFill>
                <a:ea typeface="幼圆" panose="02010509060101010101" pitchFamily="49" charset="-122"/>
                <a:cs typeface="Times New Roman" panose="02020603050405020304" pitchFamily="18" charset="0"/>
              </a:rPr>
              <a:t>v</a:t>
            </a:r>
            <a:r>
              <a:rPr lang="en-US" altLang="zh-CN" baseline="-25000" dirty="0">
                <a:solidFill>
                  <a:srgbClr val="00B050"/>
                </a:solidFill>
                <a:ea typeface="幼圆" panose="02010509060101010101" pitchFamily="49" charset="-122"/>
                <a:cs typeface="Times New Roman" panose="02020603050405020304" pitchFamily="18" charset="0"/>
              </a:rPr>
              <a:t>i</a:t>
            </a:r>
            <a:r>
              <a:rPr lang="zh-CN" altLang="en-US" dirty="0">
                <a:solidFill>
                  <a:srgbClr val="00B050"/>
                </a:solidFill>
                <a:ea typeface="幼圆" panose="02010509060101010101" pitchFamily="49" charset="-122"/>
                <a:cs typeface="Times New Roman" panose="02020603050405020304" pitchFamily="18" charset="0"/>
              </a:rPr>
              <a:t>的前驱顶点 *</a:t>
            </a:r>
            <a:r>
              <a:rPr lang="en-US" altLang="zh-CN" dirty="0">
                <a:solidFill>
                  <a:srgbClr val="00B050"/>
                </a:solidFill>
                <a:ea typeface="幼圆" panose="02010509060101010101" pitchFamily="49" charset="-122"/>
                <a:cs typeface="Times New Roman" panose="02020603050405020304" pitchFamily="18" charset="0"/>
              </a:rPr>
              <a:t>/</a:t>
            </a:r>
            <a:endParaRPr lang="en-US" altLang="zh-CN" dirty="0">
              <a:solidFill>
                <a:srgbClr val="000000"/>
              </a:solidFill>
              <a:ea typeface="幼圆" panose="02010509060101010101" pitchFamily="49" charset="-122"/>
              <a:cs typeface="Times New Roman" panose="02020603050405020304" pitchFamily="18" charset="0"/>
            </a:endParaRPr>
          </a:p>
          <a:p>
            <a:r>
              <a:rPr lang="en-US" altLang="zh-CN" dirty="0">
                <a:solidFill>
                  <a:srgbClr val="000000"/>
                </a:solidFill>
                <a:ea typeface="幼圆" panose="02010509060101010101" pitchFamily="49" charset="-122"/>
                <a:cs typeface="Times New Roman" panose="02020603050405020304" pitchFamily="18" charset="0"/>
              </a:rPr>
              <a:t>} </a:t>
            </a:r>
            <a:r>
              <a:rPr lang="en-US" altLang="zh-CN" dirty="0">
                <a:solidFill>
                  <a:srgbClr val="FF0000"/>
                </a:solidFill>
                <a:ea typeface="幼圆" panose="02010509060101010101" pitchFamily="49" charset="-122"/>
                <a:cs typeface="Times New Roman" panose="02020603050405020304" pitchFamily="18" charset="0"/>
              </a:rPr>
              <a:t>Path</a:t>
            </a:r>
            <a:r>
              <a:rPr lang="en-US" altLang="zh-CN" dirty="0">
                <a:solidFill>
                  <a:srgbClr val="000000"/>
                </a:solidFill>
                <a:ea typeface="幼圆" panose="02010509060101010101" pitchFamily="49" charset="-122"/>
                <a:cs typeface="Times New Roman" panose="02020603050405020304" pitchFamily="18" charset="0"/>
              </a:rPr>
              <a:t>;</a:t>
            </a:r>
            <a:endParaRPr lang="en-US" altLang="zh-CN" dirty="0">
              <a:solidFill>
                <a:srgbClr val="000000"/>
              </a:solidFill>
              <a:ea typeface="幼圆" panose="02010509060101010101" pitchFamily="49" charset="-122"/>
              <a:cs typeface="Times New Roman" panose="02020603050405020304" pitchFamily="18" charset="0"/>
            </a:endParaRPr>
          </a:p>
        </p:txBody>
      </p:sp>
      <p:sp>
        <p:nvSpPr>
          <p:cNvPr id="3" name="矩形 2"/>
          <p:cNvSpPr/>
          <p:nvPr/>
        </p:nvSpPr>
        <p:spPr>
          <a:xfrm>
            <a:off x="822325" y="4471670"/>
            <a:ext cx="3750945" cy="429895"/>
          </a:xfrm>
          <a:prstGeom prst="rect">
            <a:avLst/>
          </a:prstGeom>
        </p:spPr>
        <p:txBody>
          <a:bodyPr wrap="square">
            <a:spAutoFit/>
          </a:bodyPr>
          <a:lstStyle/>
          <a:p>
            <a:pPr lvl="0" algn="just"/>
            <a:r>
              <a:rPr kumimoji="1" lang="en-US" altLang="zh-CN" sz="2200" dirty="0">
                <a:solidFill>
                  <a:srgbClr val="000000"/>
                </a:solidFill>
                <a:latin typeface="Times New Roman" panose="02020603050405020304" pitchFamily="18" charset="0"/>
                <a:cs typeface="Times New Roman" panose="02020603050405020304" pitchFamily="18" charset="0"/>
              </a:rPr>
              <a:t>#define MAX	1e+38</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1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9.xml><?xml version="1.0" encoding="utf-8"?>
<p:tagLst xmlns:p="http://schemas.openxmlformats.org/presentationml/2006/main">
  <p:tag name="KSO_WM_UNIT_TEXT_FILL_FORE_SCHEMECOLOR_INDEX_BRIGHTNESS" val="0"/>
  <p:tag name="KSO_WM_UNIT_TEXT_FILL_FORE_SCHEMECOLOR_INDEX" val="12"/>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2.xml><?xml version="1.0" encoding="utf-8"?>
<p:tagLst xmlns:p="http://schemas.openxmlformats.org/presentationml/2006/main">
  <p:tag name="KSO_WM_UNIT_TEXT_FILL_FORE_SCHEMECOLOR_INDEX_BRIGHTNESS" val="0"/>
  <p:tag name="KSO_WM_UNIT_TEXT_FILL_FORE_SCHEMECOLOR_INDEX" val="12"/>
  <p:tag name="KSO_WM_UNIT_TEXT_FILL_TYPE" val="1"/>
</p:tagLst>
</file>

<file path=ppt/tags/tag1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47.xml><?xml version="1.0" encoding="utf-8"?>
<p:tagLst xmlns:p="http://schemas.openxmlformats.org/presentationml/2006/main">
  <p:tag name="KSO_WM_UNIT_TEXT_FILL_FORE_SCHEMECOLOR_INDEX_BRIGHTNESS" val="0"/>
  <p:tag name="KSO_WM_UNIT_TEXT_FILL_FORE_SCHEMECOLOR_INDEX" val="12"/>
  <p:tag name="KSO_WM_UNIT_TEXT_FILL_TYPE" val="1"/>
</p:tagLst>
</file>

<file path=ppt/tags/tag148.xml><?xml version="1.0" encoding="utf-8"?>
<p:tagLst xmlns:p="http://schemas.openxmlformats.org/presentationml/2006/main">
  <p:tag name="KSO_WM_UNIT_TEXT_FILL_FORE_SCHEMECOLOR_INDEX_BRIGHTNESS" val="0"/>
  <p:tag name="KSO_WM_UNIT_TEXT_FILL_FORE_SCHEMECOLOR_INDEX" val="12"/>
  <p:tag name="KSO_WM_UNIT_TEXT_FILL_TYPE" val="1"/>
</p:tagLst>
</file>

<file path=ppt/tags/tag1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151.xml><?xml version="1.0" encoding="utf-8"?>
<p:tagLst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152.xml><?xml version="1.0" encoding="utf-8"?>
<p:tagLst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153.xml><?xml version="1.0" encoding="utf-8"?>
<p:tagLst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154.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6.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59.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2.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4.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7.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9.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1.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2.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3.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4.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5.xml><?xml version="1.0" encoding="utf-8"?>
<p:tagLst xmlns:p="http://schemas.openxmlformats.org/presentationml/2006/main">
  <p:tag name="KSO_WM_UNIT_FILL_FORE_SCHEMECOLOR_INDEX_BRIGHTNESS" val="0"/>
  <p:tag name="KSO_WM_UNIT_FILL_FORE_SCHEMECOLOR_INDEX" val="7"/>
  <p:tag name="KSO_WM_UNIT_FILL_TYPE" val="1"/>
  <p:tag name="KSO_WM_UNIT_LINE_FORE_SCHEMECOLOR_INDEX_BRIGHTNESS" val="0"/>
  <p:tag name="KSO_WM_UNIT_LINE_FORE_SCHEMECOLOR_INDEX" val="13"/>
  <p:tag name="KSO_WM_UNIT_LINE_FILL_TYPE" val="2"/>
</p:tagLst>
</file>

<file path=ppt/tags/tag176.xml><?xml version="1.0" encoding="utf-8"?>
<p:tagLst xmlns:p="http://schemas.openxmlformats.org/presentationml/2006/main">
  <p:tag name="KSO_WM_UNIT_FILL_FORE_SCHEMECOLOR_INDEX_BRIGHTNESS" val="0"/>
  <p:tag name="KSO_WM_UNIT_FILL_FORE_SCHEMECOLOR_INDEX" val="7"/>
  <p:tag name="KSO_WM_UNIT_FILL_TYPE" val="1"/>
  <p:tag name="KSO_WM_UNIT_LINE_FORE_SCHEMECOLOR_INDEX_BRIGHTNESS" val="0"/>
  <p:tag name="KSO_WM_UNIT_LINE_FORE_SCHEMECOLOR_INDEX" val="13"/>
  <p:tag name="KSO_WM_UNIT_LINE_FILL_TYPE" val="2"/>
</p:tagLst>
</file>

<file path=ppt/tags/tag177.xml><?xml version="1.0" encoding="utf-8"?>
<p:tagLst xmlns:p="http://schemas.openxmlformats.org/presentationml/2006/main">
  <p:tag name="KSO_WM_UNIT_FILL_FORE_SCHEMECOLOR_INDEX_BRIGHTNESS" val="0"/>
  <p:tag name="KSO_WM_UNIT_FILL_FORE_SCHEMECOLOR_INDEX" val="7"/>
  <p:tag name="KSO_WM_UNIT_FILL_TYPE" val="1"/>
  <p:tag name="KSO_WM_UNIT_LINE_FORE_SCHEMECOLOR_INDEX_BRIGHTNESS" val="0"/>
  <p:tag name="KSO_WM_UNIT_LINE_FORE_SCHEMECOLOR_INDEX" val="13"/>
  <p:tag name="KSO_WM_UNIT_LINE_FILL_TYPE" val="2"/>
</p:tagLst>
</file>

<file path=ppt/tags/tag17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7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8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8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9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9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9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9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9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9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9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9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9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0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0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0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0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0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0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07.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Lst>
</file>

<file path=ppt/tags/tag20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0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1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1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1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1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1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1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17.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Lst>
</file>

<file path=ppt/tags/tag21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1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21.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Lst>
</file>

<file path=ppt/tags/tag22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2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2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2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2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2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2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2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4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4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4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4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4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4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4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4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49.xml><?xml version="1.0" encoding="utf-8"?>
<p:tagLst xmlns:p="http://schemas.openxmlformats.org/presentationml/2006/main">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LINE_FORE_SCHEMECOLOR_INDEX_BRIGHTNESS" val="0"/>
  <p:tag name="KSO_WM_UNIT_LINE_FORE_SCHEMECOLOR_INDEX" val="13"/>
  <p:tag name="KSO_WM_UNIT_LINE_FILL_TYPE"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5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5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53.xml><?xml version="1.0" encoding="utf-8"?>
<p:tagLst xmlns:p="http://schemas.openxmlformats.org/presentationml/2006/main">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LINE_FORE_SCHEMECOLOR_INDEX_BRIGHTNESS" val="0"/>
  <p:tag name="KSO_WM_UNIT_LINE_FORE_SCHEMECOLOR_INDEX" val="13"/>
  <p:tag name="KSO_WM_UNIT_LINE_FILL_TYPE" val="2"/>
</p:tagLst>
</file>

<file path=ppt/tags/tag25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5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5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57.xml><?xml version="1.0" encoding="utf-8"?>
<p:tagLst xmlns:p="http://schemas.openxmlformats.org/presentationml/2006/main">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LINE_FORE_SCHEMECOLOR_INDEX_BRIGHTNESS" val="0"/>
  <p:tag name="KSO_WM_UNIT_LINE_FORE_SCHEMECOLOR_INDEX" val="13"/>
  <p:tag name="KSO_WM_UNIT_LINE_FILL_TYPE" val="2"/>
</p:tagLst>
</file>

<file path=ppt/tags/tag258.xml><?xml version="1.0" encoding="utf-8"?>
<p:tagLst xmlns:p="http://schemas.openxmlformats.org/presentationml/2006/main">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LINE_FORE_SCHEMECOLOR_INDEX_BRIGHTNESS" val="0"/>
  <p:tag name="KSO_WM_UNIT_LINE_FORE_SCHEMECOLOR_INDEX" val="13"/>
  <p:tag name="KSO_WM_UNIT_LINE_FILL_TYPE" val="2"/>
</p:tagLst>
</file>

<file path=ppt/tags/tag25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61.xml><?xml version="1.0" encoding="utf-8"?>
<p:tagLst xmlns:p="http://schemas.openxmlformats.org/presentationml/2006/main">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LINE_FORE_SCHEMECOLOR_INDEX_BRIGHTNESS" val="0"/>
  <p:tag name="KSO_WM_UNIT_LINE_FORE_SCHEMECOLOR_INDEX" val="13"/>
  <p:tag name="KSO_WM_UNIT_LINE_FILL_TYPE" val="2"/>
</p:tagLst>
</file>

<file path=ppt/tags/tag262.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Lst>
</file>

<file path=ppt/tags/tag26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64.xml><?xml version="1.0" encoding="utf-8"?>
<p:tagLst xmlns:p="http://schemas.openxmlformats.org/presentationml/2006/main">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LINE_FORE_SCHEMECOLOR_INDEX_BRIGHTNESS" val="0"/>
  <p:tag name="KSO_WM_UNIT_LINE_FORE_SCHEMECOLOR_INDEX" val="13"/>
  <p:tag name="KSO_WM_UNIT_LINE_FILL_TYPE" val="2"/>
</p:tagLst>
</file>

<file path=ppt/tags/tag265.xml><?xml version="1.0" encoding="utf-8"?>
<p:tagLst xmlns:p="http://schemas.openxmlformats.org/presentationml/2006/main">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LINE_FORE_SCHEMECOLOR_INDEX_BRIGHTNESS" val="0"/>
  <p:tag name="KSO_WM_UNIT_LINE_FORE_SCHEMECOLOR_INDEX" val="13"/>
  <p:tag name="KSO_WM_UNIT_LINE_FILL_TYPE" val="2"/>
</p:tagLst>
</file>

<file path=ppt/tags/tag26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6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6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69.xml><?xml version="1.0" encoding="utf-8"?>
<p:tagLst xmlns:p="http://schemas.openxmlformats.org/presentationml/2006/main">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LINE_FORE_SCHEMECOLOR_INDEX_BRIGHTNESS" val="0"/>
  <p:tag name="KSO_WM_UNIT_LINE_FORE_SCHEMECOLOR_INDEX" val="13"/>
  <p:tag name="KSO_WM_UNIT_LINE_FILL_TYPE"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1.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Lst>
</file>

<file path=ppt/tags/tag27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3.xml><?xml version="1.0" encoding="utf-8"?>
<p:tagLst xmlns:p="http://schemas.openxmlformats.org/presentationml/2006/main">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LINE_FORE_SCHEMECOLOR_INDEX_BRIGHTNESS" val="0"/>
  <p:tag name="KSO_WM_UNIT_LINE_FORE_SCHEMECOLOR_INDEX" val="13"/>
  <p:tag name="KSO_WM_UNIT_LINE_FILL_TYPE" val="2"/>
</p:tagLst>
</file>

<file path=ppt/tags/tag274.xml><?xml version="1.0" encoding="utf-8"?>
<p:tagLst xmlns:p="http://schemas.openxmlformats.org/presentationml/2006/main">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LINE_FORE_SCHEMECOLOR_INDEX_BRIGHTNESS" val="0"/>
  <p:tag name="KSO_WM_UNIT_LINE_FORE_SCHEMECOLOR_INDEX" val="13"/>
  <p:tag name="KSO_WM_UNIT_LINE_FILL_TYPE" val="2"/>
</p:tagLst>
</file>

<file path=ppt/tags/tag275.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Lst>
</file>

<file path=ppt/tags/tag27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8.xml><?xml version="1.0" encoding="utf-8"?>
<p:tagLst xmlns:p="http://schemas.openxmlformats.org/presentationml/2006/main">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LINE_FORE_SCHEMECOLOR_INDEX_BRIGHTNESS" val="0"/>
  <p:tag name="KSO_WM_UNIT_LINE_FORE_SCHEMECOLOR_INDEX" val="13"/>
  <p:tag name="KSO_WM_UNIT_LINE_FILL_TYPE" val="2"/>
</p:tagLst>
</file>

<file path=ppt/tags/tag27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8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82.xml><?xml version="1.0" encoding="utf-8"?>
<p:tagLst xmlns:p="http://schemas.openxmlformats.org/presentationml/2006/main">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LINE_FORE_SCHEMECOLOR_INDEX_BRIGHTNESS" val="0"/>
  <p:tag name="KSO_WM_UNIT_LINE_FORE_SCHEMECOLOR_INDEX" val="13"/>
  <p:tag name="KSO_WM_UNIT_LINE_FILL_TYPE" val="2"/>
</p:tagLst>
</file>

<file path=ppt/tags/tag28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8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8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2.xml><?xml version="1.0" encoding="utf-8"?>
<p:tagLst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7.xml><?xml version="1.0" encoding="utf-8"?>
<p:tagLst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8.xml><?xml version="1.0" encoding="utf-8"?>
<p:tagLst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3.xml><?xml version="1.0" encoding="utf-8"?>
<p:tagLst xmlns:p="http://schemas.openxmlformats.org/presentationml/2006/main">
  <p:tag name="KSO_WM_UNIT_FILL_FORE_SCHEMECOLOR_INDEX_BRIGHTNESS" val="0"/>
  <p:tag name="KSO_WM_UNIT_FILL_FORE_SCHEMECOLOR_INDEX" val="13"/>
  <p:tag name="KSO_WM_UNIT_FILL_TYPE" val="1"/>
</p:tagLst>
</file>

<file path=ppt/tags/tag3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7.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308.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309.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3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UNIT_SHADOW_SCHEMECOLOR_INDEX_BRIGHTNESS" val="0"/>
  <p:tag name="KSO_WM_UNIT_SHADOW_SCHEMECOLOR_INDEX" val="16"/>
  <p:tag name="KSO_WM_BEAUTIFY_FLAG" val=""/>
</p:tagLst>
</file>

<file path=ppt/tags/tag3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5.xml><?xml version="1.0" encoding="utf-8"?>
<p:tagLst xmlns:p="http://schemas.openxmlformats.org/presentationml/2006/main">
  <p:tag name="KSO_WM_UNIT_FILL_FORE_SCHEMECOLOR_INDEX_BRIGHTNESS" val="0"/>
  <p:tag name="KSO_WM_UNIT_FILL_FORE_SCHEMECOLOR_INDEX" val="13"/>
  <p:tag name="KSO_WM_UNIT_FILL_TYPE" val="1"/>
</p:tagLst>
</file>

<file path=ppt/tags/tag3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2.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323.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324.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3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9.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31.xml><?xml version="1.0" encoding="utf-8"?>
<p:tagLst xmlns:p="http://schemas.openxmlformats.org/presentationml/2006/main">
  <p:tag name="KSO_WM_UNIT_SHADOW_SCHEMECOLOR_INDEX_BRIGHTNESS" val="0"/>
  <p:tag name="KSO_WM_UNIT_SHADOW_SCHEMECOLOR_INDEX" val="16"/>
</p:tagLst>
</file>

<file path=ppt/tags/tag332.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6.xml><?xml version="1.0" encoding="utf-8"?>
<p:tagLst xmlns:p="http://schemas.openxmlformats.org/presentationml/2006/main">
  <p:tag name="KSO_WM_UNIT_FILL_FORE_SCHEMECOLOR_INDEX_BRIGHTNESS" val="0"/>
  <p:tag name="KSO_WM_UNIT_FILL_FORE_SCHEMECOLOR_INDEX" val="13"/>
  <p:tag name="KSO_WM_UNIT_FILL_TYPE" val="1"/>
</p:tagLst>
</file>

<file path=ppt/tags/tag3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3.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344.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3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5.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56.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57.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58.xml><?xml version="1.0" encoding="utf-8"?>
<p:tagLst xmlns:p="http://schemas.openxmlformats.org/presentationml/2006/main">
  <p:tag name="KSO_WM_UNIT_SHADOW_SCHEMECOLOR_INDEX_BRIGHTNESS" val="0"/>
  <p:tag name="KSO_WM_UNIT_SHADOW_SCHEMECOLOR_INDEX" val="16"/>
</p:tagLst>
</file>

<file path=ppt/tags/tag359.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4.xml><?xml version="1.0" encoding="utf-8"?>
<p:tagLst xmlns:p="http://schemas.openxmlformats.org/presentationml/2006/main">
  <p:tag name="KSO_WM_UNIT_FILL_FORE_SCHEMECOLOR_INDEX_BRIGHTNESS" val="0"/>
  <p:tag name="KSO_WM_UNIT_FILL_FORE_SCHEMECOLOR_INDEX" val="13"/>
  <p:tag name="KSO_WM_UNIT_FILL_TYPE" val="1"/>
</p:tagLst>
</file>

<file path=ppt/tags/tag3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3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1.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82.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83.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SHADOW_SCHEMECOLOR_INDEX_BRIGHTNESS" val="0"/>
  <p:tag name="KSO_WM_UNIT_SHADOW_SCHEMECOLOR_INDEX" val="16"/>
</p:tagLst>
</file>

<file path=ppt/tags/tag391.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7.xml><?xml version="1.0" encoding="utf-8"?>
<p:tagLst xmlns:p="http://schemas.openxmlformats.org/presentationml/2006/main">
  <p:tag name="KSO_WM_UNIT_FILL_FORE_SCHEMECOLOR_INDEX_BRIGHTNESS" val="0"/>
  <p:tag name="KSO_WM_UNIT_FILL_FORE_SCHEMECOLOR_INDEX" val="13"/>
  <p:tag name="KSO_WM_UNIT_FILL_TYPE" val="1"/>
</p:tagLst>
</file>

<file path=ppt/tags/tag3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3.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414.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415.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4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8.xml><?xml version="1.0" encoding="utf-8"?>
<p:tagLst xmlns:p="http://schemas.openxmlformats.org/presentationml/2006/main">
  <p:tag name="KSO_WM_UNIT_SHADOW_SCHEMECOLOR_INDEX_BRIGHTNESS" val="0"/>
  <p:tag name="KSO_WM_UNIT_SHADOW_SCHEMECOLOR_INDEX" val="16"/>
</p:tagLst>
</file>

<file path=ppt/tags/tag429.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6.xml><?xml version="1.0" encoding="utf-8"?>
<p:tagLst xmlns:p="http://schemas.openxmlformats.org/presentationml/2006/main">
  <p:tag name="KSO_WM_UNIT_FILL_FORE_SCHEMECOLOR_INDEX_BRIGHTNESS" val="0"/>
  <p:tag name="KSO_WM_UNIT_FILL_FORE_SCHEMECOLOR_INDEX" val="13"/>
  <p:tag name="KSO_WM_UNIT_FILL_TYPE" val="1"/>
</p:tagLst>
</file>

<file path=ppt/tags/tag4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4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4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4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4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4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4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4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4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4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6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6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6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6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6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6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6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6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6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7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7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7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7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7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7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7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7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7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8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8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8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8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9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9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9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9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9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9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9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9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9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0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0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0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0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0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9.xml><?xml version="1.0" encoding="utf-8"?>
<p:tagLst xmlns:p="http://schemas.openxmlformats.org/presentationml/2006/main">
  <p:tag name="KSO_WM_UNIT_LINE_FORE_SCHEMECOLOR_INDEX_BRIGHTNESS" val="0"/>
  <p:tag name="KSO_WM_UNIT_LINE_FORE_SCHEMECOLOR_INDEX" val="12"/>
  <p:tag name="KSO_WM_UNIT_LINE_FILL_TYPE" val="2"/>
  <p:tag name="KSO_WM_UNIT_TEXT_FILL_FORE_SCHEMECOLOR_INDEX_BRIGHTNESS" val="0"/>
  <p:tag name="KSO_WM_UNIT_TEXT_FILL_FORE_SCHEMECOLOR_INDEX" val="13"/>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0.xml><?xml version="1.0" encoding="utf-8"?>
<p:tagLst xmlns:p="http://schemas.openxmlformats.org/presentationml/2006/main">
  <p:tag name="KSO_WM_UNIT_LINE_FORE_SCHEMECOLOR_INDEX_BRIGHTNESS" val="0"/>
  <p:tag name="KSO_WM_UNIT_LINE_FORE_SCHEMECOLOR_INDEX" val="12"/>
  <p:tag name="KSO_WM_UNIT_LINE_FILL_TYPE" val="2"/>
  <p:tag name="KSO_WM_UNIT_TEXT_FILL_FORE_SCHEMECOLOR_INDEX_BRIGHTNESS" val="0"/>
  <p:tag name="KSO_WM_UNIT_TEXT_FILL_FORE_SCHEMECOLOR_INDEX" val="13"/>
  <p:tag name="KSO_WM_UNIT_TEXT_FILL_TYPE" val="1"/>
</p:tagLst>
</file>

<file path=ppt/tags/tag5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5.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16.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17.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18.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19.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2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2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2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24.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25.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26.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27.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28.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2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3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3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3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34.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35.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36.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37.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38.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3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4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4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4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4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4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4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4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5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5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5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5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5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5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5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6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6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4.xml><?xml version="1.0" encoding="utf-8"?>
<p:tagLst xmlns:p="http://schemas.openxmlformats.org/presentationml/2006/main">
  <p:tag name="KSO_WM_UNIT_FILL_FORE_SCHEMECOLOR_INDEX_BRIGHTNESS" val="0"/>
  <p:tag name="KSO_WM_UNIT_FILL_FORE_SCHEMECOLOR_INDEX" val="13"/>
  <p:tag name="KSO_WM_UNIT_FILL_TYPE" val="1"/>
</p:tagLst>
</file>

<file path=ppt/tags/tag56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6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6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6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6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7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7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7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7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7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7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7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7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8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8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8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8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8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8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9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9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9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9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9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9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9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9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9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0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0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0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0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0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0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0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0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0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1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1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4.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15.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16.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17.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18.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19.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20.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21.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22.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23.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24.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25.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26.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27.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28.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29.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3.xml><?xml version="1.0" encoding="utf-8"?>
<p:tagLst xmlns:p="http://schemas.openxmlformats.org/presentationml/2006/main">
  <p:tag name="KSO_WM_UNIT_TEXT_FILL_FORE_SCHEMECOLOR_INDEX_BRIGHTNESS" val="0"/>
  <p:tag name="KSO_WM_UNIT_TEXT_FILL_FORE_SCHEMECOLOR_INDEX" val="5"/>
  <p:tag name="KSO_WM_UNIT_TEXT_FILL_TYPE" val="1"/>
</p:tagLst>
</file>

<file path=ppt/tags/tag630.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31.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32.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33.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34.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35.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36.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37.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38.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39.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0.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41.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42.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43.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44.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45.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46.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47.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48.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49.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5.xml><?xml version="1.0" encoding="utf-8"?>
<p:tagLst xmlns:p="http://schemas.openxmlformats.org/presentationml/2006/main">
  <p:tag name="KSO_WM_BEAUTIFY_FLAG" val=""/>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4"/>
  <p:tag name="KSO_WM_UNIT_TEXT_FILL_TYPE" val="1"/>
</p:tagLst>
</file>

<file path=ppt/tags/tag650.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51.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52.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53.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5.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56.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57.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58.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59.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6.xml><?xml version="1.0" encoding="utf-8"?>
<p:tagLst xmlns:p="http://schemas.openxmlformats.org/presentationml/2006/main">
  <p:tag name="KSO_WM_BEAUTIFY_FLAG" val=""/>
  <p:tag name="KSO_WM_UNIT_FILL_FORE_SCHEMECOLOR_INDEX_BRIGHTNESS" val="0"/>
  <p:tag name="KSO_WM_UNIT_FILL_FORE_SCHEMECOLOR_INDEX" val="9"/>
  <p:tag name="KSO_WM_UNIT_FILL_TYPE" val="1"/>
</p:tagLst>
</file>

<file path=ppt/tags/tag660.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61.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62.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63.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64.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65.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66.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67.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68.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69.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7.xml><?xml version="1.0" encoding="utf-8"?>
<p:tagLst xmlns:p="http://schemas.openxmlformats.org/presentationml/2006/main">
  <p:tag name="KSO_WM_BEAUTIFY_FLAG" val=""/>
</p:tagLst>
</file>

<file path=ppt/tags/tag670.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71.xml><?xml version="1.0" encoding="utf-8"?>
<p:tagLst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4"/>
  <p:tag name="KSO_WM_UNIT_LINE_FILL_TYPE" val="2"/>
</p:tagLst>
</file>

<file path=ppt/tags/tag672.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73.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74.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75.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76.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77.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78.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79.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0.xml><?xml version="1.0" encoding="utf-8"?>
<p:tagLst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4"/>
  <p:tag name="KSO_WM_UNIT_LINE_FILL_TYPE" val="2"/>
</p:tagLst>
</file>

<file path=ppt/tags/tag681.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82.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83.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84.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85.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86.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87.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88.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89.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9.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LINE_FORE_SCHEMECOLOR_INDEX_BRIGHTNESS" val="0"/>
  <p:tag name="KSO_WM_UNIT_LINE_FORE_SCHEMECOLOR_INDEX" val="5"/>
  <p:tag name="KSO_WM_UNIT_LINE_FILL_TYPE" val="2"/>
</p:tagLst>
</file>

<file path=ppt/tags/tag690.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91.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92.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93.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94.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7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LINE_FORE_SCHEMECOLOR_INDEX_BRIGHTNESS" val="0"/>
  <p:tag name="KSO_WM_UNIT_LINE_FORE_SCHEMECOLOR_INDEX" val="5"/>
  <p:tag name="KSO_WM_UNIT_LINE_FILL_TYPE" val="2"/>
</p:tagLst>
</file>

<file path=ppt/tags/tag7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LINE_FORE_SCHEMECOLOR_INDEX_BRIGHTNESS" val="0"/>
  <p:tag name="KSO_WM_UNIT_LINE_FORE_SCHEMECOLOR_INDEX" val="5"/>
  <p:tag name="KSO_WM_UNIT_LINE_FILL_TYPE" val="2"/>
</p:tagLst>
</file>

<file path=ppt/tags/tag7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xml><?xml version="1.0" encoding="utf-8"?>
<p:tagLst xmlns:p="http://schemas.openxmlformats.org/presentationml/2006/main">
  <p:tag name="KSO_WM_UNIT_FILL_FORE_SCHEMECOLOR_INDEX_BRIGHTNESS" val="0"/>
  <p:tag name="KSO_WM_UNIT_FILL_FORE_SCHEMECOLOR_INDEX" val="7"/>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3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3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3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3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3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3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3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3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4.xml><?xml version="1.0" encoding="utf-8"?>
<p:tagLst xmlns:p="http://schemas.openxmlformats.org/presentationml/2006/main">
  <p:tag name="KSO_WM_UNIT_FILL_FORE_SCHEMECOLOR_INDEX_BRIGHTNESS" val="0"/>
  <p:tag name="KSO_WM_UNIT_FILL_FORE_SCHEMECOLOR_INDEX" val="7"/>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4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4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4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4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4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4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4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4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4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4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5.xml><?xml version="1.0" encoding="utf-8"?>
<p:tagLst xmlns:p="http://schemas.openxmlformats.org/presentationml/2006/main">
  <p:tag name="KSO_WM_UNIT_FILL_FORE_SCHEMECOLOR_INDEX_BRIGHTNESS" val="0"/>
  <p:tag name="KSO_WM_UNIT_FILL_FORE_SCHEMECOLOR_INDEX" val="7"/>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5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4.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Lst>
</file>

<file path=ppt/tags/tag765.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Lst>
</file>

<file path=ppt/tags/tag76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67.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Lst>
</file>

<file path=ppt/tags/tag768.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Lst>
</file>

<file path=ppt/tags/tag769.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Lst>
</file>

<file path=ppt/tags/tag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0.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Lst>
</file>

<file path=ppt/tags/tag77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7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7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7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7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7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7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7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7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8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8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8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03.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0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0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06.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0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0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0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4.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15.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1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1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1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1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2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2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2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24.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25.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26.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27.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2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2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3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5.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36.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3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3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3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4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4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4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4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4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8.xml><?xml version="1.0" encoding="utf-8"?>
<p:tagLst xmlns:p="http://schemas.openxmlformats.org/presentationml/2006/main">
  <p:tag name="COMMONDATA" val="eyJoZGlkIjoiZjVhM2RlMmM2M2YzNzUyZGQzMTAwZTU3MGUyMjdjYTQifQ=="/>
</p:tagLst>
</file>

<file path=ppt/tags/tag8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rbit">
  <a:themeElements>
    <a:clrScheme name="">
      <a:dk1>
        <a:srgbClr val="000000"/>
      </a:dk1>
      <a:lt1>
        <a:srgbClr val="FFFFFF"/>
      </a:lt1>
      <a:dk2>
        <a:srgbClr val="E8EEF2"/>
      </a:dk2>
      <a:lt2>
        <a:srgbClr val="F9FAFB"/>
      </a:lt2>
      <a:accent1>
        <a:srgbClr val="2B4663"/>
      </a:accent1>
      <a:accent2>
        <a:srgbClr val="5C7885"/>
      </a:accent2>
      <a:accent3>
        <a:srgbClr val="94ACBC"/>
      </a:accent3>
      <a:accent4>
        <a:srgbClr val="B9CAE1"/>
      </a:accent4>
      <a:accent5>
        <a:srgbClr val="97ABBD"/>
      </a:accent5>
      <a:accent6>
        <a:srgbClr val="3B606F"/>
      </a:accent6>
      <a:hlink>
        <a:srgbClr val="5FCBFB"/>
      </a:hlink>
      <a:folHlink>
        <a:srgbClr val="B759BC"/>
      </a:folHlink>
    </a:clrScheme>
    <a:fontScheme name="Orbit">
      <a:majorFont>
        <a:latin typeface="Arial"/>
        <a:ea typeface="幼圆"/>
        <a:cs typeface="Arial"/>
      </a:majorFont>
      <a:minorFont>
        <a:latin typeface="Arial"/>
        <a:ea typeface="幼圆"/>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rbit">
  <a:themeElements>
    <a:clrScheme name="">
      <a:dk1>
        <a:srgbClr val="000000"/>
      </a:dk1>
      <a:lt1>
        <a:srgbClr val="FFFFFF"/>
      </a:lt1>
      <a:dk2>
        <a:srgbClr val="E8EEF2"/>
      </a:dk2>
      <a:lt2>
        <a:srgbClr val="F9FAFB"/>
      </a:lt2>
      <a:accent1>
        <a:srgbClr val="2B4663"/>
      </a:accent1>
      <a:accent2>
        <a:srgbClr val="5C7885"/>
      </a:accent2>
      <a:accent3>
        <a:srgbClr val="94ACBC"/>
      </a:accent3>
      <a:accent4>
        <a:srgbClr val="B9CAE1"/>
      </a:accent4>
      <a:accent5>
        <a:srgbClr val="97ABBD"/>
      </a:accent5>
      <a:accent6>
        <a:srgbClr val="3B606F"/>
      </a:accent6>
      <a:hlink>
        <a:srgbClr val="5FCBFB"/>
      </a:hlink>
      <a:folHlink>
        <a:srgbClr val="B759BC"/>
      </a:folHlink>
    </a:clrScheme>
    <a:fontScheme name="Orbit">
      <a:majorFont>
        <a:latin typeface="Arial"/>
        <a:ea typeface="幼圆"/>
        <a:cs typeface="Arial"/>
      </a:majorFont>
      <a:minorFont>
        <a:latin typeface="Arial"/>
        <a:ea typeface="幼圆"/>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14699</Words>
  <Application>WPS 演示</Application>
  <PresentationFormat>宽屏</PresentationFormat>
  <Paragraphs>1514</Paragraphs>
  <Slides>60</Slides>
  <Notes>4</Notes>
  <HiddenSlides>0</HiddenSlides>
  <MMClips>0</MMClips>
  <ScaleCrop>false</ScaleCrop>
  <HeadingPairs>
    <vt:vector size="8" baseType="variant">
      <vt:variant>
        <vt:lpstr>已用的字体</vt:lpstr>
      </vt:variant>
      <vt:variant>
        <vt:i4>17</vt:i4>
      </vt:variant>
      <vt:variant>
        <vt:lpstr>主题</vt:lpstr>
      </vt:variant>
      <vt:variant>
        <vt:i4>3</vt:i4>
      </vt:variant>
      <vt:variant>
        <vt:lpstr>嵌入 OLE 服务器</vt:lpstr>
      </vt:variant>
      <vt:variant>
        <vt:i4>24</vt:i4>
      </vt:variant>
      <vt:variant>
        <vt:lpstr>幻灯片标题</vt:lpstr>
      </vt:variant>
      <vt:variant>
        <vt:i4>60</vt:i4>
      </vt:variant>
    </vt:vector>
  </HeadingPairs>
  <TitlesOfParts>
    <vt:vector size="104" baseType="lpstr">
      <vt:lpstr>Arial</vt:lpstr>
      <vt:lpstr>宋体</vt:lpstr>
      <vt:lpstr>Wingdings</vt:lpstr>
      <vt:lpstr>Wingdings</vt:lpstr>
      <vt:lpstr>幼圆</vt:lpstr>
      <vt:lpstr>华文新魏</vt:lpstr>
      <vt:lpstr>Impact</vt:lpstr>
      <vt:lpstr>华文行楷</vt:lpstr>
      <vt:lpstr>黑体</vt:lpstr>
      <vt:lpstr>Times New Roman</vt:lpstr>
      <vt:lpstr>Symbol</vt:lpstr>
      <vt:lpstr>Calibri</vt:lpstr>
      <vt:lpstr>微软雅黑</vt:lpstr>
      <vt:lpstr>Arial Unicode MS</vt:lpstr>
      <vt:lpstr>Times New Roman</vt:lpstr>
      <vt:lpstr>仿宋_GB2312</vt:lpstr>
      <vt:lpstr>方正小标宋简体</vt:lpstr>
      <vt:lpstr>WPS</vt:lpstr>
      <vt:lpstr>1_Orbit</vt:lpstr>
      <vt:lpstr>2_Orbit</vt:lpstr>
      <vt:lpstr>Word.Document.8</vt:lpstr>
      <vt:lpstr>Word.Document.8</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Word.Document.8</vt:lpstr>
      <vt:lpstr>Equation.DSMT4</vt:lpstr>
      <vt:lpstr>Equation.DSMT4</vt:lpstr>
      <vt:lpstr>Equation.DSMT4</vt:lpstr>
      <vt:lpstr>Word.Document.8</vt:lpstr>
      <vt:lpstr>Word.Document.8</vt:lpstr>
      <vt:lpstr>Word.Document.8</vt:lpstr>
      <vt:lpstr>Photoshop.Image.6</vt:lpstr>
      <vt:lpstr>Equation.DSMT4</vt:lpstr>
      <vt:lpstr>Equation.DSMT4</vt:lpstr>
      <vt:lpstr>Equation.DSMT4</vt:lpstr>
      <vt:lpstr>Chapter 07 Graph 第七章 图</vt:lpstr>
      <vt:lpstr>本章学习的线索</vt:lpstr>
      <vt:lpstr>Contents</vt:lpstr>
      <vt:lpstr>7.5 Shortest path (最短路径)</vt:lpstr>
      <vt:lpstr>7.5.1 Dijkstra algorithm</vt:lpstr>
      <vt:lpstr>PowerPoint 演示文稿</vt:lpstr>
      <vt:lpstr>PowerPoint 演示文稿</vt:lpstr>
      <vt:lpstr>PowerPoint 演示文稿</vt:lpstr>
      <vt:lpstr>PowerPoint 演示文稿</vt:lpstr>
      <vt:lpstr>PowerPoint 演示文稿</vt:lpstr>
      <vt:lpstr>PowerPoint 演示文稿</vt:lpstr>
      <vt:lpstr>Example</vt:lpstr>
      <vt:lpstr>Time complexity analysis</vt:lpstr>
      <vt:lpstr>7.5.2 任意顶点间最短路径 Floyd algorithm</vt:lpstr>
      <vt:lpstr>Floyd algorithm</vt:lpstr>
      <vt:lpstr>Floyd algorithm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Analysis</vt:lpstr>
      <vt:lpstr>Contents</vt:lpstr>
      <vt:lpstr>7.6 Directed acyclic graph (有向无环图及其应用)</vt:lpstr>
      <vt:lpstr>PowerPoint 演示文稿</vt:lpstr>
      <vt:lpstr>Examples</vt:lpstr>
      <vt:lpstr>PowerPoint 演示文稿</vt:lpstr>
      <vt:lpstr>PowerPoint 演示文稿</vt:lpstr>
      <vt:lpstr>7.6.1 Topological Sort (拓扑排序)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Question &amp; thinking</vt:lpstr>
      <vt:lpstr>PowerPoint 演示文稿</vt:lpstr>
      <vt:lpstr>Efficiency analysis</vt:lpstr>
      <vt:lpstr>7.7.2 Critical path (关键路径)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Analysis</vt:lpstr>
      <vt:lpstr>Assignments (6)</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dc:creator>
  <cp:lastModifiedBy>王犇</cp:lastModifiedBy>
  <cp:revision>313</cp:revision>
  <dcterms:created xsi:type="dcterms:W3CDTF">2019-06-19T02:08:00Z</dcterms:created>
  <dcterms:modified xsi:type="dcterms:W3CDTF">2024-05-08T15:44:46Z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2052-12.1.0.15336</vt:lpwstr>
  </property>
  <property fmtid="{D5CDD505-2E9C-101B-9397-08002B2CF9AE}" pid="3" name="ICV">
    <vt:lpwstr>ECD2649BF67C4413A73376E89FA200B9_11</vt:lpwstr>
  </property>
</Properties>
</file>