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00.xml" ContentType="application/vnd.openxmlformats-officedocument.presentationml.tags+xml"/>
  <Override PartName="/ppt/tags/tag1001.xml" ContentType="application/vnd.openxmlformats-officedocument.presentationml.tags+xml"/>
  <Override PartName="/ppt/tags/tag1002.xml" ContentType="application/vnd.openxmlformats-officedocument.presentationml.tags+xml"/>
  <Override PartName="/ppt/tags/tag1003.xml" ContentType="application/vnd.openxmlformats-officedocument.presentationml.tags+xml"/>
  <Override PartName="/ppt/tags/tag1004.xml" ContentType="application/vnd.openxmlformats-officedocument.presentationml.tags+xml"/>
  <Override PartName="/ppt/tags/tag1005.xml" ContentType="application/vnd.openxmlformats-officedocument.presentationml.tags+xml"/>
  <Override PartName="/ppt/tags/tag1006.xml" ContentType="application/vnd.openxmlformats-officedocument.presentationml.tags+xml"/>
  <Override PartName="/ppt/tags/tag1007.xml" ContentType="application/vnd.openxmlformats-officedocument.presentationml.tags+xml"/>
  <Override PartName="/ppt/tags/tag1008.xml" ContentType="application/vnd.openxmlformats-officedocument.presentationml.tags+xml"/>
  <Override PartName="/ppt/tags/tag1009.xml" ContentType="application/vnd.openxmlformats-officedocument.presentationml.tags+xml"/>
  <Override PartName="/ppt/tags/tag101.xml" ContentType="application/vnd.openxmlformats-officedocument.presentationml.tags+xml"/>
  <Override PartName="/ppt/tags/tag1010.xml" ContentType="application/vnd.openxmlformats-officedocument.presentationml.tags+xml"/>
  <Override PartName="/ppt/tags/tag1011.xml" ContentType="application/vnd.openxmlformats-officedocument.presentationml.tags+xml"/>
  <Override PartName="/ppt/tags/tag1012.xml" ContentType="application/vnd.openxmlformats-officedocument.presentationml.tags+xml"/>
  <Override PartName="/ppt/tags/tag1013.xml" ContentType="application/vnd.openxmlformats-officedocument.presentationml.tags+xml"/>
  <Override PartName="/ppt/tags/tag1014.xml" ContentType="application/vnd.openxmlformats-officedocument.presentationml.tags+xml"/>
  <Override PartName="/ppt/tags/tag1015.xml" ContentType="application/vnd.openxmlformats-officedocument.presentationml.tags+xml"/>
  <Override PartName="/ppt/tags/tag1016.xml" ContentType="application/vnd.openxmlformats-officedocument.presentationml.tags+xml"/>
  <Override PartName="/ppt/tags/tag1017.xml" ContentType="application/vnd.openxmlformats-officedocument.presentationml.tags+xml"/>
  <Override PartName="/ppt/tags/tag1018.xml" ContentType="application/vnd.openxmlformats-officedocument.presentationml.tags+xml"/>
  <Override PartName="/ppt/tags/tag1019.xml" ContentType="application/vnd.openxmlformats-officedocument.presentationml.tags+xml"/>
  <Override PartName="/ppt/tags/tag102.xml" ContentType="application/vnd.openxmlformats-officedocument.presentationml.tags+xml"/>
  <Override PartName="/ppt/tags/tag1020.xml" ContentType="application/vnd.openxmlformats-officedocument.presentationml.tags+xml"/>
  <Override PartName="/ppt/tags/tag1021.xml" ContentType="application/vnd.openxmlformats-officedocument.presentationml.tags+xml"/>
  <Override PartName="/ppt/tags/tag1022.xml" ContentType="application/vnd.openxmlformats-officedocument.presentationml.tags+xml"/>
  <Override PartName="/ppt/tags/tag1023.xml" ContentType="application/vnd.openxmlformats-officedocument.presentationml.tags+xml"/>
  <Override PartName="/ppt/tags/tag1024.xml" ContentType="application/vnd.openxmlformats-officedocument.presentationml.tags+xml"/>
  <Override PartName="/ppt/tags/tag1025.xml" ContentType="application/vnd.openxmlformats-officedocument.presentationml.tags+xml"/>
  <Override PartName="/ppt/tags/tag1026.xml" ContentType="application/vnd.openxmlformats-officedocument.presentationml.tags+xml"/>
  <Override PartName="/ppt/tags/tag1027.xml" ContentType="application/vnd.openxmlformats-officedocument.presentationml.tags+xml"/>
  <Override PartName="/ppt/tags/tag1028.xml" ContentType="application/vnd.openxmlformats-officedocument.presentationml.tags+xml"/>
  <Override PartName="/ppt/tags/tag1029.xml" ContentType="application/vnd.openxmlformats-officedocument.presentationml.tags+xml"/>
  <Override PartName="/ppt/tags/tag103.xml" ContentType="application/vnd.openxmlformats-officedocument.presentationml.tags+xml"/>
  <Override PartName="/ppt/tags/tag1030.xml" ContentType="application/vnd.openxmlformats-officedocument.presentationml.tags+xml"/>
  <Override PartName="/ppt/tags/tag1031.xml" ContentType="application/vnd.openxmlformats-officedocument.presentationml.tags+xml"/>
  <Override PartName="/ppt/tags/tag1032.xml" ContentType="application/vnd.openxmlformats-officedocument.presentationml.tags+xml"/>
  <Override PartName="/ppt/tags/tag1033.xml" ContentType="application/vnd.openxmlformats-officedocument.presentationml.tags+xml"/>
  <Override PartName="/ppt/tags/tag1034.xml" ContentType="application/vnd.openxmlformats-officedocument.presentationml.tags+xml"/>
  <Override PartName="/ppt/tags/tag1035.xml" ContentType="application/vnd.openxmlformats-officedocument.presentationml.tags+xml"/>
  <Override PartName="/ppt/tags/tag1036.xml" ContentType="application/vnd.openxmlformats-officedocument.presentationml.tags+xml"/>
  <Override PartName="/ppt/tags/tag1037.xml" ContentType="application/vnd.openxmlformats-officedocument.presentationml.tags+xml"/>
  <Override PartName="/ppt/tags/tag1038.xml" ContentType="application/vnd.openxmlformats-officedocument.presentationml.tags+xml"/>
  <Override PartName="/ppt/tags/tag1039.xml" ContentType="application/vnd.openxmlformats-officedocument.presentationml.tags+xml"/>
  <Override PartName="/ppt/tags/tag104.xml" ContentType="application/vnd.openxmlformats-officedocument.presentationml.tags+xml"/>
  <Override PartName="/ppt/tags/tag1040.xml" ContentType="application/vnd.openxmlformats-officedocument.presentationml.tags+xml"/>
  <Override PartName="/ppt/tags/tag1041.xml" ContentType="application/vnd.openxmlformats-officedocument.presentationml.tags+xml"/>
  <Override PartName="/ppt/tags/tag1042.xml" ContentType="application/vnd.openxmlformats-officedocument.presentationml.tags+xml"/>
  <Override PartName="/ppt/tags/tag1043.xml" ContentType="application/vnd.openxmlformats-officedocument.presentationml.tags+xml"/>
  <Override PartName="/ppt/tags/tag1044.xml" ContentType="application/vnd.openxmlformats-officedocument.presentationml.tags+xml"/>
  <Override PartName="/ppt/tags/tag1045.xml" ContentType="application/vnd.openxmlformats-officedocument.presentationml.tags+xml"/>
  <Override PartName="/ppt/tags/tag1046.xml" ContentType="application/vnd.openxmlformats-officedocument.presentationml.tags+xml"/>
  <Override PartName="/ppt/tags/tag1047.xml" ContentType="application/vnd.openxmlformats-officedocument.presentationml.tags+xml"/>
  <Override PartName="/ppt/tags/tag1048.xml" ContentType="application/vnd.openxmlformats-officedocument.presentationml.tags+xml"/>
  <Override PartName="/ppt/tags/tag1049.xml" ContentType="application/vnd.openxmlformats-officedocument.presentationml.tags+xml"/>
  <Override PartName="/ppt/tags/tag105.xml" ContentType="application/vnd.openxmlformats-officedocument.presentationml.tags+xml"/>
  <Override PartName="/ppt/tags/tag1050.xml" ContentType="application/vnd.openxmlformats-officedocument.presentationml.tags+xml"/>
  <Override PartName="/ppt/tags/tag1051.xml" ContentType="application/vnd.openxmlformats-officedocument.presentationml.tags+xml"/>
  <Override PartName="/ppt/tags/tag1052.xml" ContentType="application/vnd.openxmlformats-officedocument.presentationml.tags+xml"/>
  <Override PartName="/ppt/tags/tag1053.xml" ContentType="application/vnd.openxmlformats-officedocument.presentationml.tags+xml"/>
  <Override PartName="/ppt/tags/tag1054.xml" ContentType="application/vnd.openxmlformats-officedocument.presentationml.tags+xml"/>
  <Override PartName="/ppt/tags/tag1055.xml" ContentType="application/vnd.openxmlformats-officedocument.presentationml.tags+xml"/>
  <Override PartName="/ppt/tags/tag1056.xml" ContentType="application/vnd.openxmlformats-officedocument.presentationml.tags+xml"/>
  <Override PartName="/ppt/tags/tag1057.xml" ContentType="application/vnd.openxmlformats-officedocument.presentationml.tags+xml"/>
  <Override PartName="/ppt/tags/tag1058.xml" ContentType="application/vnd.openxmlformats-officedocument.presentationml.tags+xml"/>
  <Override PartName="/ppt/tags/tag1059.xml" ContentType="application/vnd.openxmlformats-officedocument.presentationml.tags+xml"/>
  <Override PartName="/ppt/tags/tag106.xml" ContentType="application/vnd.openxmlformats-officedocument.presentationml.tags+xml"/>
  <Override PartName="/ppt/tags/tag1060.xml" ContentType="application/vnd.openxmlformats-officedocument.presentationml.tags+xml"/>
  <Override PartName="/ppt/tags/tag1061.xml" ContentType="application/vnd.openxmlformats-officedocument.presentationml.tags+xml"/>
  <Override PartName="/ppt/tags/tag1062.xml" ContentType="application/vnd.openxmlformats-officedocument.presentationml.tags+xml"/>
  <Override PartName="/ppt/tags/tag1063.xml" ContentType="application/vnd.openxmlformats-officedocument.presentationml.tags+xml"/>
  <Override PartName="/ppt/tags/tag1064.xml" ContentType="application/vnd.openxmlformats-officedocument.presentationml.tags+xml"/>
  <Override PartName="/ppt/tags/tag1065.xml" ContentType="application/vnd.openxmlformats-officedocument.presentationml.tags+xml"/>
  <Override PartName="/ppt/tags/tag1066.xml" ContentType="application/vnd.openxmlformats-officedocument.presentationml.tags+xml"/>
  <Override PartName="/ppt/tags/tag1067.xml" ContentType="application/vnd.openxmlformats-officedocument.presentationml.tags+xml"/>
  <Override PartName="/ppt/tags/tag1068.xml" ContentType="application/vnd.openxmlformats-officedocument.presentationml.tags+xml"/>
  <Override PartName="/ppt/tags/tag1069.xml" ContentType="application/vnd.openxmlformats-officedocument.presentationml.tags+xml"/>
  <Override PartName="/ppt/tags/tag107.xml" ContentType="application/vnd.openxmlformats-officedocument.presentationml.tags+xml"/>
  <Override PartName="/ppt/tags/tag1070.xml" ContentType="application/vnd.openxmlformats-officedocument.presentationml.tags+xml"/>
  <Override PartName="/ppt/tags/tag1071.xml" ContentType="application/vnd.openxmlformats-officedocument.presentationml.tags+xml"/>
  <Override PartName="/ppt/tags/tag1072.xml" ContentType="application/vnd.openxmlformats-officedocument.presentationml.tags+xml"/>
  <Override PartName="/ppt/tags/tag1073.xml" ContentType="application/vnd.openxmlformats-officedocument.presentationml.tags+xml"/>
  <Override PartName="/ppt/tags/tag1074.xml" ContentType="application/vnd.openxmlformats-officedocument.presentationml.tags+xml"/>
  <Override PartName="/ppt/tags/tag1075.xml" ContentType="application/vnd.openxmlformats-officedocument.presentationml.tags+xml"/>
  <Override PartName="/ppt/tags/tag1076.xml" ContentType="application/vnd.openxmlformats-officedocument.presentationml.tags+xml"/>
  <Override PartName="/ppt/tags/tag1077.xml" ContentType="application/vnd.openxmlformats-officedocument.presentationml.tags+xml"/>
  <Override PartName="/ppt/tags/tag1078.xml" ContentType="application/vnd.openxmlformats-officedocument.presentationml.tags+xml"/>
  <Override PartName="/ppt/tags/tag1079.xml" ContentType="application/vnd.openxmlformats-officedocument.presentationml.tags+xml"/>
  <Override PartName="/ppt/tags/tag108.xml" ContentType="application/vnd.openxmlformats-officedocument.presentationml.tags+xml"/>
  <Override PartName="/ppt/tags/tag1080.xml" ContentType="application/vnd.openxmlformats-officedocument.presentationml.tags+xml"/>
  <Override PartName="/ppt/tags/tag1081.xml" ContentType="application/vnd.openxmlformats-officedocument.presentationml.tags+xml"/>
  <Override PartName="/ppt/tags/tag1082.xml" ContentType="application/vnd.openxmlformats-officedocument.presentationml.tags+xml"/>
  <Override PartName="/ppt/tags/tag1083.xml" ContentType="application/vnd.openxmlformats-officedocument.presentationml.tags+xml"/>
  <Override PartName="/ppt/tags/tag1084.xml" ContentType="application/vnd.openxmlformats-officedocument.presentationml.tags+xml"/>
  <Override PartName="/ppt/tags/tag1085.xml" ContentType="application/vnd.openxmlformats-officedocument.presentationml.tags+xml"/>
  <Override PartName="/ppt/tags/tag1086.xml" ContentType="application/vnd.openxmlformats-officedocument.presentationml.tags+xml"/>
  <Override PartName="/ppt/tags/tag1087.xml" ContentType="application/vnd.openxmlformats-officedocument.presentationml.tags+xml"/>
  <Override PartName="/ppt/tags/tag1088.xml" ContentType="application/vnd.openxmlformats-officedocument.presentationml.tags+xml"/>
  <Override PartName="/ppt/tags/tag1089.xml" ContentType="application/vnd.openxmlformats-officedocument.presentationml.tags+xml"/>
  <Override PartName="/ppt/tags/tag109.xml" ContentType="application/vnd.openxmlformats-officedocument.presentationml.tags+xml"/>
  <Override PartName="/ppt/tags/tag1090.xml" ContentType="application/vnd.openxmlformats-officedocument.presentationml.tags+xml"/>
  <Override PartName="/ppt/tags/tag1091.xml" ContentType="application/vnd.openxmlformats-officedocument.presentationml.tags+xml"/>
  <Override PartName="/ppt/tags/tag1092.xml" ContentType="application/vnd.openxmlformats-officedocument.presentationml.tags+xml"/>
  <Override PartName="/ppt/tags/tag1093.xml" ContentType="application/vnd.openxmlformats-officedocument.presentationml.tags+xml"/>
  <Override PartName="/ppt/tags/tag1094.xml" ContentType="application/vnd.openxmlformats-officedocument.presentationml.tags+xml"/>
  <Override PartName="/ppt/tags/tag1095.xml" ContentType="application/vnd.openxmlformats-officedocument.presentationml.tags+xml"/>
  <Override PartName="/ppt/tags/tag1096.xml" ContentType="application/vnd.openxmlformats-officedocument.presentationml.tags+xml"/>
  <Override PartName="/ppt/tags/tag1097.xml" ContentType="application/vnd.openxmlformats-officedocument.presentationml.tags+xml"/>
  <Override PartName="/ppt/tags/tag1098.xml" ContentType="application/vnd.openxmlformats-officedocument.presentationml.tags+xml"/>
  <Override PartName="/ppt/tags/tag109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00.xml" ContentType="application/vnd.openxmlformats-officedocument.presentationml.tags+xml"/>
  <Override PartName="/ppt/tags/tag1101.xml" ContentType="application/vnd.openxmlformats-officedocument.presentationml.tags+xml"/>
  <Override PartName="/ppt/tags/tag1102.xml" ContentType="application/vnd.openxmlformats-officedocument.presentationml.tags+xml"/>
  <Override PartName="/ppt/tags/tag1103.xml" ContentType="application/vnd.openxmlformats-officedocument.presentationml.tags+xml"/>
  <Override PartName="/ppt/tags/tag1104.xml" ContentType="application/vnd.openxmlformats-officedocument.presentationml.tags+xml"/>
  <Override PartName="/ppt/tags/tag1105.xml" ContentType="application/vnd.openxmlformats-officedocument.presentationml.tags+xml"/>
  <Override PartName="/ppt/tags/tag1106.xml" ContentType="application/vnd.openxmlformats-officedocument.presentationml.tags+xml"/>
  <Override PartName="/ppt/tags/tag1107.xml" ContentType="application/vnd.openxmlformats-officedocument.presentationml.tags+xml"/>
  <Override PartName="/ppt/tags/tag1108.xml" ContentType="application/vnd.openxmlformats-officedocument.presentationml.tags+xml"/>
  <Override PartName="/ppt/tags/tag1109.xml" ContentType="application/vnd.openxmlformats-officedocument.presentationml.tags+xml"/>
  <Override PartName="/ppt/tags/tag111.xml" ContentType="application/vnd.openxmlformats-officedocument.presentationml.tags+xml"/>
  <Override PartName="/ppt/tags/tag1110.xml" ContentType="application/vnd.openxmlformats-officedocument.presentationml.tags+xml"/>
  <Override PartName="/ppt/tags/tag1111.xml" ContentType="application/vnd.openxmlformats-officedocument.presentationml.tags+xml"/>
  <Override PartName="/ppt/tags/tag1112.xml" ContentType="application/vnd.openxmlformats-officedocument.presentationml.tags+xml"/>
  <Override PartName="/ppt/tags/tag1113.xml" ContentType="application/vnd.openxmlformats-officedocument.presentationml.tags+xml"/>
  <Override PartName="/ppt/tags/tag1114.xml" ContentType="application/vnd.openxmlformats-officedocument.presentationml.tags+xml"/>
  <Override PartName="/ppt/tags/tag1115.xml" ContentType="application/vnd.openxmlformats-officedocument.presentationml.tags+xml"/>
  <Override PartName="/ppt/tags/tag1116.xml" ContentType="application/vnd.openxmlformats-officedocument.presentationml.tags+xml"/>
  <Override PartName="/ppt/tags/tag1117.xml" ContentType="application/vnd.openxmlformats-officedocument.presentationml.tags+xml"/>
  <Override PartName="/ppt/tags/tag1118.xml" ContentType="application/vnd.openxmlformats-officedocument.presentationml.tags+xml"/>
  <Override PartName="/ppt/tags/tag1119.xml" ContentType="application/vnd.openxmlformats-officedocument.presentationml.tags+xml"/>
  <Override PartName="/ppt/tags/tag112.xml" ContentType="application/vnd.openxmlformats-officedocument.presentationml.tags+xml"/>
  <Override PartName="/ppt/tags/tag1120.xml" ContentType="application/vnd.openxmlformats-officedocument.presentationml.tags+xml"/>
  <Override PartName="/ppt/tags/tag1121.xml" ContentType="application/vnd.openxmlformats-officedocument.presentationml.tags+xml"/>
  <Override PartName="/ppt/tags/tag1122.xml" ContentType="application/vnd.openxmlformats-officedocument.presentationml.tags+xml"/>
  <Override PartName="/ppt/tags/tag1123.xml" ContentType="application/vnd.openxmlformats-officedocument.presentationml.tags+xml"/>
  <Override PartName="/ppt/tags/tag1124.xml" ContentType="application/vnd.openxmlformats-officedocument.presentationml.tags+xml"/>
  <Override PartName="/ppt/tags/tag1125.xml" ContentType="application/vnd.openxmlformats-officedocument.presentationml.tags+xml"/>
  <Override PartName="/ppt/tags/tag1126.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20.xml" ContentType="application/vnd.openxmlformats-officedocument.presentationml.tags+xml"/>
  <Override PartName="/ppt/tags/tag821.xml" ContentType="application/vnd.openxmlformats-officedocument.presentationml.tags+xml"/>
  <Override PartName="/ppt/tags/tag822.xml" ContentType="application/vnd.openxmlformats-officedocument.presentationml.tags+xml"/>
  <Override PartName="/ppt/tags/tag823.xml" ContentType="application/vnd.openxmlformats-officedocument.presentationml.tags+xml"/>
  <Override PartName="/ppt/tags/tag824.xml" ContentType="application/vnd.openxmlformats-officedocument.presentationml.tags+xml"/>
  <Override PartName="/ppt/tags/tag825.xml" ContentType="application/vnd.openxmlformats-officedocument.presentationml.tags+xml"/>
  <Override PartName="/ppt/tags/tag826.xml" ContentType="application/vnd.openxmlformats-officedocument.presentationml.tags+xml"/>
  <Override PartName="/ppt/tags/tag827.xml" ContentType="application/vnd.openxmlformats-officedocument.presentationml.tags+xml"/>
  <Override PartName="/ppt/tags/tag828.xml" ContentType="application/vnd.openxmlformats-officedocument.presentationml.tags+xml"/>
  <Override PartName="/ppt/tags/tag829.xml" ContentType="application/vnd.openxmlformats-officedocument.presentationml.tags+xml"/>
  <Override PartName="/ppt/tags/tag83.xml" ContentType="application/vnd.openxmlformats-officedocument.presentationml.tags+xml"/>
  <Override PartName="/ppt/tags/tag830.xml" ContentType="application/vnd.openxmlformats-officedocument.presentationml.tags+xml"/>
  <Override PartName="/ppt/tags/tag831.xml" ContentType="application/vnd.openxmlformats-officedocument.presentationml.tags+xml"/>
  <Override PartName="/ppt/tags/tag832.xml" ContentType="application/vnd.openxmlformats-officedocument.presentationml.tags+xml"/>
  <Override PartName="/ppt/tags/tag833.xml" ContentType="application/vnd.openxmlformats-officedocument.presentationml.tags+xml"/>
  <Override PartName="/ppt/tags/tag834.xml" ContentType="application/vnd.openxmlformats-officedocument.presentationml.tags+xml"/>
  <Override PartName="/ppt/tags/tag835.xml" ContentType="application/vnd.openxmlformats-officedocument.presentationml.tags+xml"/>
  <Override PartName="/ppt/tags/tag836.xml" ContentType="application/vnd.openxmlformats-officedocument.presentationml.tags+xml"/>
  <Override PartName="/ppt/tags/tag837.xml" ContentType="application/vnd.openxmlformats-officedocument.presentationml.tags+xml"/>
  <Override PartName="/ppt/tags/tag838.xml" ContentType="application/vnd.openxmlformats-officedocument.presentationml.tags+xml"/>
  <Override PartName="/ppt/tags/tag839.xml" ContentType="application/vnd.openxmlformats-officedocument.presentationml.tags+xml"/>
  <Override PartName="/ppt/tags/tag84.xml" ContentType="application/vnd.openxmlformats-officedocument.presentationml.tags+xml"/>
  <Override PartName="/ppt/tags/tag840.xml" ContentType="application/vnd.openxmlformats-officedocument.presentationml.tags+xml"/>
  <Override PartName="/ppt/tags/tag841.xml" ContentType="application/vnd.openxmlformats-officedocument.presentationml.tags+xml"/>
  <Override PartName="/ppt/tags/tag842.xml" ContentType="application/vnd.openxmlformats-officedocument.presentationml.tags+xml"/>
  <Override PartName="/ppt/tags/tag843.xml" ContentType="application/vnd.openxmlformats-officedocument.presentationml.tags+xml"/>
  <Override PartName="/ppt/tags/tag844.xml" ContentType="application/vnd.openxmlformats-officedocument.presentationml.tags+xml"/>
  <Override PartName="/ppt/tags/tag845.xml" ContentType="application/vnd.openxmlformats-officedocument.presentationml.tags+xml"/>
  <Override PartName="/ppt/tags/tag846.xml" ContentType="application/vnd.openxmlformats-officedocument.presentationml.tags+xml"/>
  <Override PartName="/ppt/tags/tag847.xml" ContentType="application/vnd.openxmlformats-officedocument.presentationml.tags+xml"/>
  <Override PartName="/ppt/tags/tag848.xml" ContentType="application/vnd.openxmlformats-officedocument.presentationml.tags+xml"/>
  <Override PartName="/ppt/tags/tag849.xml" ContentType="application/vnd.openxmlformats-officedocument.presentationml.tags+xml"/>
  <Override PartName="/ppt/tags/tag85.xml" ContentType="application/vnd.openxmlformats-officedocument.presentationml.tags+xml"/>
  <Override PartName="/ppt/tags/tag850.xml" ContentType="application/vnd.openxmlformats-officedocument.presentationml.tags+xml"/>
  <Override PartName="/ppt/tags/tag851.xml" ContentType="application/vnd.openxmlformats-officedocument.presentationml.tags+xml"/>
  <Override PartName="/ppt/tags/tag852.xml" ContentType="application/vnd.openxmlformats-officedocument.presentationml.tags+xml"/>
  <Override PartName="/ppt/tags/tag853.xml" ContentType="application/vnd.openxmlformats-officedocument.presentationml.tags+xml"/>
  <Override PartName="/ppt/tags/tag854.xml" ContentType="application/vnd.openxmlformats-officedocument.presentationml.tags+xml"/>
  <Override PartName="/ppt/tags/tag855.xml" ContentType="application/vnd.openxmlformats-officedocument.presentationml.tags+xml"/>
  <Override PartName="/ppt/tags/tag856.xml" ContentType="application/vnd.openxmlformats-officedocument.presentationml.tags+xml"/>
  <Override PartName="/ppt/tags/tag857.xml" ContentType="application/vnd.openxmlformats-officedocument.presentationml.tags+xml"/>
  <Override PartName="/ppt/tags/tag858.xml" ContentType="application/vnd.openxmlformats-officedocument.presentationml.tags+xml"/>
  <Override PartName="/ppt/tags/tag859.xml" ContentType="application/vnd.openxmlformats-officedocument.presentationml.tags+xml"/>
  <Override PartName="/ppt/tags/tag86.xml" ContentType="application/vnd.openxmlformats-officedocument.presentationml.tags+xml"/>
  <Override PartName="/ppt/tags/tag860.xml" ContentType="application/vnd.openxmlformats-officedocument.presentationml.tags+xml"/>
  <Override PartName="/ppt/tags/tag861.xml" ContentType="application/vnd.openxmlformats-officedocument.presentationml.tags+xml"/>
  <Override PartName="/ppt/tags/tag862.xml" ContentType="application/vnd.openxmlformats-officedocument.presentationml.tags+xml"/>
  <Override PartName="/ppt/tags/tag863.xml" ContentType="application/vnd.openxmlformats-officedocument.presentationml.tags+xml"/>
  <Override PartName="/ppt/tags/tag864.xml" ContentType="application/vnd.openxmlformats-officedocument.presentationml.tags+xml"/>
  <Override PartName="/ppt/tags/tag865.xml" ContentType="application/vnd.openxmlformats-officedocument.presentationml.tags+xml"/>
  <Override PartName="/ppt/tags/tag866.xml" ContentType="application/vnd.openxmlformats-officedocument.presentationml.tags+xml"/>
  <Override PartName="/ppt/tags/tag867.xml" ContentType="application/vnd.openxmlformats-officedocument.presentationml.tags+xml"/>
  <Override PartName="/ppt/tags/tag868.xml" ContentType="application/vnd.openxmlformats-officedocument.presentationml.tags+xml"/>
  <Override PartName="/ppt/tags/tag869.xml" ContentType="application/vnd.openxmlformats-officedocument.presentationml.tags+xml"/>
  <Override PartName="/ppt/tags/tag87.xml" ContentType="application/vnd.openxmlformats-officedocument.presentationml.tags+xml"/>
  <Override PartName="/ppt/tags/tag870.xml" ContentType="application/vnd.openxmlformats-officedocument.presentationml.tags+xml"/>
  <Override PartName="/ppt/tags/tag871.xml" ContentType="application/vnd.openxmlformats-officedocument.presentationml.tags+xml"/>
  <Override PartName="/ppt/tags/tag872.xml" ContentType="application/vnd.openxmlformats-officedocument.presentationml.tags+xml"/>
  <Override PartName="/ppt/tags/tag873.xml" ContentType="application/vnd.openxmlformats-officedocument.presentationml.tags+xml"/>
  <Override PartName="/ppt/tags/tag874.xml" ContentType="application/vnd.openxmlformats-officedocument.presentationml.tags+xml"/>
  <Override PartName="/ppt/tags/tag875.xml" ContentType="application/vnd.openxmlformats-officedocument.presentationml.tags+xml"/>
  <Override PartName="/ppt/tags/tag876.xml" ContentType="application/vnd.openxmlformats-officedocument.presentationml.tags+xml"/>
  <Override PartName="/ppt/tags/tag877.xml" ContentType="application/vnd.openxmlformats-officedocument.presentationml.tags+xml"/>
  <Override PartName="/ppt/tags/tag878.xml" ContentType="application/vnd.openxmlformats-officedocument.presentationml.tags+xml"/>
  <Override PartName="/ppt/tags/tag879.xml" ContentType="application/vnd.openxmlformats-officedocument.presentationml.tags+xml"/>
  <Override PartName="/ppt/tags/tag88.xml" ContentType="application/vnd.openxmlformats-officedocument.presentationml.tags+xml"/>
  <Override PartName="/ppt/tags/tag880.xml" ContentType="application/vnd.openxmlformats-officedocument.presentationml.tags+xml"/>
  <Override PartName="/ppt/tags/tag881.xml" ContentType="application/vnd.openxmlformats-officedocument.presentationml.tags+xml"/>
  <Override PartName="/ppt/tags/tag882.xml" ContentType="application/vnd.openxmlformats-officedocument.presentationml.tags+xml"/>
  <Override PartName="/ppt/tags/tag883.xml" ContentType="application/vnd.openxmlformats-officedocument.presentationml.tags+xml"/>
  <Override PartName="/ppt/tags/tag884.xml" ContentType="application/vnd.openxmlformats-officedocument.presentationml.tags+xml"/>
  <Override PartName="/ppt/tags/tag885.xml" ContentType="application/vnd.openxmlformats-officedocument.presentationml.tags+xml"/>
  <Override PartName="/ppt/tags/tag886.xml" ContentType="application/vnd.openxmlformats-officedocument.presentationml.tags+xml"/>
  <Override PartName="/ppt/tags/tag887.xml" ContentType="application/vnd.openxmlformats-officedocument.presentationml.tags+xml"/>
  <Override PartName="/ppt/tags/tag888.xml" ContentType="application/vnd.openxmlformats-officedocument.presentationml.tags+xml"/>
  <Override PartName="/ppt/tags/tag889.xml" ContentType="application/vnd.openxmlformats-officedocument.presentationml.tags+xml"/>
  <Override PartName="/ppt/tags/tag89.xml" ContentType="application/vnd.openxmlformats-officedocument.presentationml.tags+xml"/>
  <Override PartName="/ppt/tags/tag890.xml" ContentType="application/vnd.openxmlformats-officedocument.presentationml.tags+xml"/>
  <Override PartName="/ppt/tags/tag891.xml" ContentType="application/vnd.openxmlformats-officedocument.presentationml.tags+xml"/>
  <Override PartName="/ppt/tags/tag892.xml" ContentType="application/vnd.openxmlformats-officedocument.presentationml.tags+xml"/>
  <Override PartName="/ppt/tags/tag893.xml" ContentType="application/vnd.openxmlformats-officedocument.presentationml.tags+xml"/>
  <Override PartName="/ppt/tags/tag894.xml" ContentType="application/vnd.openxmlformats-officedocument.presentationml.tags+xml"/>
  <Override PartName="/ppt/tags/tag895.xml" ContentType="application/vnd.openxmlformats-officedocument.presentationml.tags+xml"/>
  <Override PartName="/ppt/tags/tag896.xml" ContentType="application/vnd.openxmlformats-officedocument.presentationml.tags+xml"/>
  <Override PartName="/ppt/tags/tag897.xml" ContentType="application/vnd.openxmlformats-officedocument.presentationml.tags+xml"/>
  <Override PartName="/ppt/tags/tag898.xml" ContentType="application/vnd.openxmlformats-officedocument.presentationml.tags+xml"/>
  <Override PartName="/ppt/tags/tag89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00.xml" ContentType="application/vnd.openxmlformats-officedocument.presentationml.tags+xml"/>
  <Override PartName="/ppt/tags/tag901.xml" ContentType="application/vnd.openxmlformats-officedocument.presentationml.tags+xml"/>
  <Override PartName="/ppt/tags/tag902.xml" ContentType="application/vnd.openxmlformats-officedocument.presentationml.tags+xml"/>
  <Override PartName="/ppt/tags/tag903.xml" ContentType="application/vnd.openxmlformats-officedocument.presentationml.tags+xml"/>
  <Override PartName="/ppt/tags/tag904.xml" ContentType="application/vnd.openxmlformats-officedocument.presentationml.tags+xml"/>
  <Override PartName="/ppt/tags/tag905.xml" ContentType="application/vnd.openxmlformats-officedocument.presentationml.tags+xml"/>
  <Override PartName="/ppt/tags/tag906.xml" ContentType="application/vnd.openxmlformats-officedocument.presentationml.tags+xml"/>
  <Override PartName="/ppt/tags/tag907.xml" ContentType="application/vnd.openxmlformats-officedocument.presentationml.tags+xml"/>
  <Override PartName="/ppt/tags/tag908.xml" ContentType="application/vnd.openxmlformats-officedocument.presentationml.tags+xml"/>
  <Override PartName="/ppt/tags/tag909.xml" ContentType="application/vnd.openxmlformats-officedocument.presentationml.tags+xml"/>
  <Override PartName="/ppt/tags/tag91.xml" ContentType="application/vnd.openxmlformats-officedocument.presentationml.tags+xml"/>
  <Override PartName="/ppt/tags/tag910.xml" ContentType="application/vnd.openxmlformats-officedocument.presentationml.tags+xml"/>
  <Override PartName="/ppt/tags/tag911.xml" ContentType="application/vnd.openxmlformats-officedocument.presentationml.tags+xml"/>
  <Override PartName="/ppt/tags/tag912.xml" ContentType="application/vnd.openxmlformats-officedocument.presentationml.tags+xml"/>
  <Override PartName="/ppt/tags/tag913.xml" ContentType="application/vnd.openxmlformats-officedocument.presentationml.tags+xml"/>
  <Override PartName="/ppt/tags/tag914.xml" ContentType="application/vnd.openxmlformats-officedocument.presentationml.tags+xml"/>
  <Override PartName="/ppt/tags/tag915.xml" ContentType="application/vnd.openxmlformats-officedocument.presentationml.tags+xml"/>
  <Override PartName="/ppt/tags/tag916.xml" ContentType="application/vnd.openxmlformats-officedocument.presentationml.tags+xml"/>
  <Override PartName="/ppt/tags/tag917.xml" ContentType="application/vnd.openxmlformats-officedocument.presentationml.tags+xml"/>
  <Override PartName="/ppt/tags/tag918.xml" ContentType="application/vnd.openxmlformats-officedocument.presentationml.tags+xml"/>
  <Override PartName="/ppt/tags/tag919.xml" ContentType="application/vnd.openxmlformats-officedocument.presentationml.tags+xml"/>
  <Override PartName="/ppt/tags/tag92.xml" ContentType="application/vnd.openxmlformats-officedocument.presentationml.tags+xml"/>
  <Override PartName="/ppt/tags/tag920.xml" ContentType="application/vnd.openxmlformats-officedocument.presentationml.tags+xml"/>
  <Override PartName="/ppt/tags/tag921.xml" ContentType="application/vnd.openxmlformats-officedocument.presentationml.tags+xml"/>
  <Override PartName="/ppt/tags/tag922.xml" ContentType="application/vnd.openxmlformats-officedocument.presentationml.tags+xml"/>
  <Override PartName="/ppt/tags/tag923.xml" ContentType="application/vnd.openxmlformats-officedocument.presentationml.tags+xml"/>
  <Override PartName="/ppt/tags/tag924.xml" ContentType="application/vnd.openxmlformats-officedocument.presentationml.tags+xml"/>
  <Override PartName="/ppt/tags/tag925.xml" ContentType="application/vnd.openxmlformats-officedocument.presentationml.tags+xml"/>
  <Override PartName="/ppt/tags/tag926.xml" ContentType="application/vnd.openxmlformats-officedocument.presentationml.tags+xml"/>
  <Override PartName="/ppt/tags/tag927.xml" ContentType="application/vnd.openxmlformats-officedocument.presentationml.tags+xml"/>
  <Override PartName="/ppt/tags/tag928.xml" ContentType="application/vnd.openxmlformats-officedocument.presentationml.tags+xml"/>
  <Override PartName="/ppt/tags/tag929.xml" ContentType="application/vnd.openxmlformats-officedocument.presentationml.tags+xml"/>
  <Override PartName="/ppt/tags/tag93.xml" ContentType="application/vnd.openxmlformats-officedocument.presentationml.tags+xml"/>
  <Override PartName="/ppt/tags/tag930.xml" ContentType="application/vnd.openxmlformats-officedocument.presentationml.tags+xml"/>
  <Override PartName="/ppt/tags/tag931.xml" ContentType="application/vnd.openxmlformats-officedocument.presentationml.tags+xml"/>
  <Override PartName="/ppt/tags/tag932.xml" ContentType="application/vnd.openxmlformats-officedocument.presentationml.tags+xml"/>
  <Override PartName="/ppt/tags/tag933.xml" ContentType="application/vnd.openxmlformats-officedocument.presentationml.tags+xml"/>
  <Override PartName="/ppt/tags/tag934.xml" ContentType="application/vnd.openxmlformats-officedocument.presentationml.tags+xml"/>
  <Override PartName="/ppt/tags/tag935.xml" ContentType="application/vnd.openxmlformats-officedocument.presentationml.tags+xml"/>
  <Override PartName="/ppt/tags/tag936.xml" ContentType="application/vnd.openxmlformats-officedocument.presentationml.tags+xml"/>
  <Override PartName="/ppt/tags/tag937.xml" ContentType="application/vnd.openxmlformats-officedocument.presentationml.tags+xml"/>
  <Override PartName="/ppt/tags/tag938.xml" ContentType="application/vnd.openxmlformats-officedocument.presentationml.tags+xml"/>
  <Override PartName="/ppt/tags/tag939.xml" ContentType="application/vnd.openxmlformats-officedocument.presentationml.tags+xml"/>
  <Override PartName="/ppt/tags/tag94.xml" ContentType="application/vnd.openxmlformats-officedocument.presentationml.tags+xml"/>
  <Override PartName="/ppt/tags/tag940.xml" ContentType="application/vnd.openxmlformats-officedocument.presentationml.tags+xml"/>
  <Override PartName="/ppt/tags/tag941.xml" ContentType="application/vnd.openxmlformats-officedocument.presentationml.tags+xml"/>
  <Override PartName="/ppt/tags/tag942.xml" ContentType="application/vnd.openxmlformats-officedocument.presentationml.tags+xml"/>
  <Override PartName="/ppt/tags/tag943.xml" ContentType="application/vnd.openxmlformats-officedocument.presentationml.tags+xml"/>
  <Override PartName="/ppt/tags/tag944.xml" ContentType="application/vnd.openxmlformats-officedocument.presentationml.tags+xml"/>
  <Override PartName="/ppt/tags/tag945.xml" ContentType="application/vnd.openxmlformats-officedocument.presentationml.tags+xml"/>
  <Override PartName="/ppt/tags/tag946.xml" ContentType="application/vnd.openxmlformats-officedocument.presentationml.tags+xml"/>
  <Override PartName="/ppt/tags/tag947.xml" ContentType="application/vnd.openxmlformats-officedocument.presentationml.tags+xml"/>
  <Override PartName="/ppt/tags/tag948.xml" ContentType="application/vnd.openxmlformats-officedocument.presentationml.tags+xml"/>
  <Override PartName="/ppt/tags/tag949.xml" ContentType="application/vnd.openxmlformats-officedocument.presentationml.tags+xml"/>
  <Override PartName="/ppt/tags/tag95.xml" ContentType="application/vnd.openxmlformats-officedocument.presentationml.tags+xml"/>
  <Override PartName="/ppt/tags/tag950.xml" ContentType="application/vnd.openxmlformats-officedocument.presentationml.tags+xml"/>
  <Override PartName="/ppt/tags/tag951.xml" ContentType="application/vnd.openxmlformats-officedocument.presentationml.tags+xml"/>
  <Override PartName="/ppt/tags/tag952.xml" ContentType="application/vnd.openxmlformats-officedocument.presentationml.tags+xml"/>
  <Override PartName="/ppt/tags/tag953.xml" ContentType="application/vnd.openxmlformats-officedocument.presentationml.tags+xml"/>
  <Override PartName="/ppt/tags/tag954.xml" ContentType="application/vnd.openxmlformats-officedocument.presentationml.tags+xml"/>
  <Override PartName="/ppt/tags/tag955.xml" ContentType="application/vnd.openxmlformats-officedocument.presentationml.tags+xml"/>
  <Override PartName="/ppt/tags/tag956.xml" ContentType="application/vnd.openxmlformats-officedocument.presentationml.tags+xml"/>
  <Override PartName="/ppt/tags/tag957.xml" ContentType="application/vnd.openxmlformats-officedocument.presentationml.tags+xml"/>
  <Override PartName="/ppt/tags/tag958.xml" ContentType="application/vnd.openxmlformats-officedocument.presentationml.tags+xml"/>
  <Override PartName="/ppt/tags/tag959.xml" ContentType="application/vnd.openxmlformats-officedocument.presentationml.tags+xml"/>
  <Override PartName="/ppt/tags/tag96.xml" ContentType="application/vnd.openxmlformats-officedocument.presentationml.tags+xml"/>
  <Override PartName="/ppt/tags/tag960.xml" ContentType="application/vnd.openxmlformats-officedocument.presentationml.tags+xml"/>
  <Override PartName="/ppt/tags/tag961.xml" ContentType="application/vnd.openxmlformats-officedocument.presentationml.tags+xml"/>
  <Override PartName="/ppt/tags/tag962.xml" ContentType="application/vnd.openxmlformats-officedocument.presentationml.tags+xml"/>
  <Override PartName="/ppt/tags/tag963.xml" ContentType="application/vnd.openxmlformats-officedocument.presentationml.tags+xml"/>
  <Override PartName="/ppt/tags/tag964.xml" ContentType="application/vnd.openxmlformats-officedocument.presentationml.tags+xml"/>
  <Override PartName="/ppt/tags/tag965.xml" ContentType="application/vnd.openxmlformats-officedocument.presentationml.tags+xml"/>
  <Override PartName="/ppt/tags/tag966.xml" ContentType="application/vnd.openxmlformats-officedocument.presentationml.tags+xml"/>
  <Override PartName="/ppt/tags/tag967.xml" ContentType="application/vnd.openxmlformats-officedocument.presentationml.tags+xml"/>
  <Override PartName="/ppt/tags/tag968.xml" ContentType="application/vnd.openxmlformats-officedocument.presentationml.tags+xml"/>
  <Override PartName="/ppt/tags/tag969.xml" ContentType="application/vnd.openxmlformats-officedocument.presentationml.tags+xml"/>
  <Override PartName="/ppt/tags/tag97.xml" ContentType="application/vnd.openxmlformats-officedocument.presentationml.tags+xml"/>
  <Override PartName="/ppt/tags/tag970.xml" ContentType="application/vnd.openxmlformats-officedocument.presentationml.tags+xml"/>
  <Override PartName="/ppt/tags/tag971.xml" ContentType="application/vnd.openxmlformats-officedocument.presentationml.tags+xml"/>
  <Override PartName="/ppt/tags/tag972.xml" ContentType="application/vnd.openxmlformats-officedocument.presentationml.tags+xml"/>
  <Override PartName="/ppt/tags/tag973.xml" ContentType="application/vnd.openxmlformats-officedocument.presentationml.tags+xml"/>
  <Override PartName="/ppt/tags/tag974.xml" ContentType="application/vnd.openxmlformats-officedocument.presentationml.tags+xml"/>
  <Override PartName="/ppt/tags/tag975.xml" ContentType="application/vnd.openxmlformats-officedocument.presentationml.tags+xml"/>
  <Override PartName="/ppt/tags/tag976.xml" ContentType="application/vnd.openxmlformats-officedocument.presentationml.tags+xml"/>
  <Override PartName="/ppt/tags/tag977.xml" ContentType="application/vnd.openxmlformats-officedocument.presentationml.tags+xml"/>
  <Override PartName="/ppt/tags/tag978.xml" ContentType="application/vnd.openxmlformats-officedocument.presentationml.tags+xml"/>
  <Override PartName="/ppt/tags/tag979.xml" ContentType="application/vnd.openxmlformats-officedocument.presentationml.tags+xml"/>
  <Override PartName="/ppt/tags/tag98.xml" ContentType="application/vnd.openxmlformats-officedocument.presentationml.tags+xml"/>
  <Override PartName="/ppt/tags/tag980.xml" ContentType="application/vnd.openxmlformats-officedocument.presentationml.tags+xml"/>
  <Override PartName="/ppt/tags/tag981.xml" ContentType="application/vnd.openxmlformats-officedocument.presentationml.tags+xml"/>
  <Override PartName="/ppt/tags/tag982.xml" ContentType="application/vnd.openxmlformats-officedocument.presentationml.tags+xml"/>
  <Override PartName="/ppt/tags/tag983.xml" ContentType="application/vnd.openxmlformats-officedocument.presentationml.tags+xml"/>
  <Override PartName="/ppt/tags/tag984.xml" ContentType="application/vnd.openxmlformats-officedocument.presentationml.tags+xml"/>
  <Override PartName="/ppt/tags/tag985.xml" ContentType="application/vnd.openxmlformats-officedocument.presentationml.tags+xml"/>
  <Override PartName="/ppt/tags/tag986.xml" ContentType="application/vnd.openxmlformats-officedocument.presentationml.tags+xml"/>
  <Override PartName="/ppt/tags/tag987.xml" ContentType="application/vnd.openxmlformats-officedocument.presentationml.tags+xml"/>
  <Override PartName="/ppt/tags/tag988.xml" ContentType="application/vnd.openxmlformats-officedocument.presentationml.tags+xml"/>
  <Override PartName="/ppt/tags/tag989.xml" ContentType="application/vnd.openxmlformats-officedocument.presentationml.tags+xml"/>
  <Override PartName="/ppt/tags/tag99.xml" ContentType="application/vnd.openxmlformats-officedocument.presentationml.tags+xml"/>
  <Override PartName="/ppt/tags/tag990.xml" ContentType="application/vnd.openxmlformats-officedocument.presentationml.tags+xml"/>
  <Override PartName="/ppt/tags/tag991.xml" ContentType="application/vnd.openxmlformats-officedocument.presentationml.tags+xml"/>
  <Override PartName="/ppt/tags/tag992.xml" ContentType="application/vnd.openxmlformats-officedocument.presentationml.tags+xml"/>
  <Override PartName="/ppt/tags/tag993.xml" ContentType="application/vnd.openxmlformats-officedocument.presentationml.tags+xml"/>
  <Override PartName="/ppt/tags/tag994.xml" ContentType="application/vnd.openxmlformats-officedocument.presentationml.tags+xml"/>
  <Override PartName="/ppt/tags/tag995.xml" ContentType="application/vnd.openxmlformats-officedocument.presentationml.tags+xml"/>
  <Override PartName="/ppt/tags/tag996.xml" ContentType="application/vnd.openxmlformats-officedocument.presentationml.tags+xml"/>
  <Override PartName="/ppt/tags/tag997.xml" ContentType="application/vnd.openxmlformats-officedocument.presentationml.tags+xml"/>
  <Override PartName="/ppt/tags/tag998.xml" ContentType="application/vnd.openxmlformats-officedocument.presentationml.tags+xml"/>
  <Override PartName="/ppt/tags/tag9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11"/>
  </p:notesMasterIdLst>
  <p:sldIdLst>
    <p:sldId id="615" r:id="rId5"/>
    <p:sldId id="616" r:id="rId6"/>
    <p:sldId id="617" r:id="rId7"/>
    <p:sldId id="618" r:id="rId8"/>
    <p:sldId id="619" r:id="rId9"/>
    <p:sldId id="620" r:id="rId10"/>
    <p:sldId id="621" r:id="rId12"/>
    <p:sldId id="622" r:id="rId13"/>
    <p:sldId id="623" r:id="rId14"/>
    <p:sldId id="624" r:id="rId15"/>
    <p:sldId id="625" r:id="rId16"/>
    <p:sldId id="626" r:id="rId17"/>
    <p:sldId id="627" r:id="rId18"/>
    <p:sldId id="628" r:id="rId19"/>
    <p:sldId id="629" r:id="rId20"/>
    <p:sldId id="630" r:id="rId21"/>
    <p:sldId id="631" r:id="rId22"/>
    <p:sldId id="632" r:id="rId23"/>
    <p:sldId id="633" r:id="rId24"/>
    <p:sldId id="634" r:id="rId25"/>
    <p:sldId id="635" r:id="rId26"/>
    <p:sldId id="636" r:id="rId27"/>
    <p:sldId id="637" r:id="rId28"/>
    <p:sldId id="638" r:id="rId29"/>
    <p:sldId id="639" r:id="rId30"/>
    <p:sldId id="640" r:id="rId31"/>
    <p:sldId id="641" r:id="rId32"/>
    <p:sldId id="642" r:id="rId33"/>
    <p:sldId id="643" r:id="rId34"/>
    <p:sldId id="644" r:id="rId35"/>
    <p:sldId id="645" r:id="rId36"/>
    <p:sldId id="646" r:id="rId37"/>
    <p:sldId id="647" r:id="rId38"/>
    <p:sldId id="648" r:id="rId39"/>
    <p:sldId id="649" r:id="rId40"/>
    <p:sldId id="650" r:id="rId41"/>
    <p:sldId id="651" r:id="rId42"/>
    <p:sldId id="652" r:id="rId43"/>
    <p:sldId id="653" r:id="rId44"/>
    <p:sldId id="654" r:id="rId45"/>
    <p:sldId id="655" r:id="rId46"/>
    <p:sldId id="656" r:id="rId47"/>
    <p:sldId id="657" r:id="rId48"/>
    <p:sldId id="658" r:id="rId49"/>
    <p:sldId id="659" r:id="rId50"/>
    <p:sldId id="660" r:id="rId51"/>
    <p:sldId id="661" r:id="rId52"/>
    <p:sldId id="662" r:id="rId53"/>
    <p:sldId id="663" r:id="rId54"/>
    <p:sldId id="664" r:id="rId55"/>
    <p:sldId id="665" r:id="rId56"/>
    <p:sldId id="666" r:id="rId57"/>
    <p:sldId id="667" r:id="rId58"/>
    <p:sldId id="668" r:id="rId59"/>
    <p:sldId id="669" r:id="rId60"/>
    <p:sldId id="670" r:id="rId61"/>
    <p:sldId id="671" r:id="rId62"/>
    <p:sldId id="672" r:id="rId63"/>
    <p:sldId id="673" r:id="rId64"/>
    <p:sldId id="674" r:id="rId65"/>
    <p:sldId id="675" r:id="rId66"/>
  </p:sldIdLst>
  <p:sldSz cx="12192000" cy="6858000"/>
  <p:notesSz cx="6858000" cy="9144000"/>
  <p:custDataLst>
    <p:tags r:id="rId7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3"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3"/>
        <p:guide pos="386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0" Type="http://schemas.openxmlformats.org/officeDocument/2006/relationships/tags" Target="tags/tag1126.xml"/><Relationship Id="rId7" Type="http://schemas.openxmlformats.org/officeDocument/2006/relationships/slide" Target="slides/slide3.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notesMaster" Target="notesMasters/notesMaster1.xml"/><Relationship Id="rId10" Type="http://schemas.openxmlformats.org/officeDocument/2006/relationships/slide" Target="slides/slide6.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image" Target="../media/image8.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F91AF46-B64F-460F-923A-D2872D3FA134}"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09570" name="Group 2"/>
          <p:cNvGrpSpPr/>
          <p:nvPr/>
        </p:nvGrpSpPr>
        <p:grpSpPr bwMode="auto">
          <a:xfrm>
            <a:off x="0" y="3902075"/>
            <a:ext cx="4533900" cy="2949575"/>
            <a:chOff x="0" y="2458"/>
            <a:chExt cx="2142" cy="1858"/>
          </a:xfrm>
        </p:grpSpPr>
        <p:sp>
          <p:nvSpPr>
            <p:cNvPr id="109571"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2"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3"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4"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957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57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957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9578" name="Rectangle 10"/>
          <p:cNvSpPr>
            <a:spLocks noGrp="1" noChangeArrowheads="1"/>
          </p:cNvSpPr>
          <p:nvPr>
            <p:ph type="ctrTitle" sz="quarter"/>
          </p:nvPr>
        </p:nvSpPr>
        <p:spPr>
          <a:xfrm>
            <a:off x="914400" y="1873250"/>
            <a:ext cx="10363200" cy="1555750"/>
          </a:xfrm>
        </p:spPr>
        <p:txBody>
          <a:bodyPr/>
          <a:lstStyle>
            <a:lvl1pPr>
              <a:defRPr sz="4800"/>
            </a:lvl1pPr>
          </a:lstStyle>
          <a:p>
            <a:pPr lvl="0"/>
            <a:r>
              <a:rPr lang="zh-CN" altLang="en-US" noProof="0"/>
              <a:t>单击此处编辑母版标题样式</a:t>
            </a:r>
            <a:endParaRPr lang="zh-CN" altLang="en-US" noProof="0"/>
          </a:p>
        </p:txBody>
      </p:sp>
      <p:sp>
        <p:nvSpPr>
          <p:cNvPr id="109579"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09580" name="Rectangle 12"/>
          <p:cNvSpPr>
            <a:spLocks noGrp="1" noChangeArrowheads="1"/>
          </p:cNvSpPr>
          <p:nvPr>
            <p:ph type="dt" sz="quarter" idx="2"/>
          </p:nvPr>
        </p:nvSpPr>
        <p:spPr/>
        <p:txBody>
          <a:bodyPr/>
          <a:lstStyle>
            <a:lvl1pPr>
              <a:defRPr/>
            </a:lvl1pPr>
          </a:lstStyle>
          <a:p>
            <a:endParaRPr lang="en-US" altLang="zh-CN"/>
          </a:p>
        </p:txBody>
      </p:sp>
      <p:sp>
        <p:nvSpPr>
          <p:cNvPr id="109581" name="Rectangle 13"/>
          <p:cNvSpPr>
            <a:spLocks noGrp="1" noChangeArrowheads="1"/>
          </p:cNvSpPr>
          <p:nvPr>
            <p:ph type="ftr" sz="quarter" idx="3"/>
          </p:nvPr>
        </p:nvSpPr>
        <p:spPr>
          <a:xfrm>
            <a:off x="4165600" y="6248400"/>
            <a:ext cx="3860800" cy="457200"/>
          </a:xfrm>
        </p:spPr>
        <p:txBody>
          <a:bodyPr bIns="45720" anchor="t"/>
          <a:lstStyle>
            <a:lvl1pPr>
              <a:defRPr/>
            </a:lvl1pPr>
          </a:lstStyle>
          <a:p>
            <a:endParaRPr lang="en-US" altLang="zh-CN"/>
          </a:p>
        </p:txBody>
      </p:sp>
      <p:sp>
        <p:nvSpPr>
          <p:cNvPr id="109582" name="Rectangle 14"/>
          <p:cNvSpPr>
            <a:spLocks noGrp="1" noChangeArrowheads="1"/>
          </p:cNvSpPr>
          <p:nvPr>
            <p:ph type="sldNum" sz="quarter" idx="4"/>
          </p:nvPr>
        </p:nvSpPr>
        <p:spPr/>
        <p:txBody>
          <a:bodyPr/>
          <a:lstStyle>
            <a:lvl1pPr>
              <a:defRPr/>
            </a:lvl1pPr>
          </a:lstStyle>
          <a:p>
            <a:fld id="{52100A14-CF5F-4BA0-952F-58A050EDB8A7}" type="slidenum">
              <a:rPr lang="en-US" altLang="zh-CN"/>
            </a:fld>
            <a:endParaRPr lang="en-US" altLang="zh-CN"/>
          </a:p>
        </p:txBody>
      </p:sp>
      <p:grpSp>
        <p:nvGrpSpPr>
          <p:cNvPr id="21" name="组合 20"/>
          <p:cNvGrpSpPr/>
          <p:nvPr userDrawn="1"/>
        </p:nvGrpSpPr>
        <p:grpSpPr>
          <a:xfrm>
            <a:off x="-8468" y="0"/>
            <a:ext cx="12208935" cy="846456"/>
            <a:chOff x="-7938" y="-11113"/>
            <a:chExt cx="9156701" cy="846456"/>
          </a:xfrm>
        </p:grpSpPr>
        <p:grpSp>
          <p:nvGrpSpPr>
            <p:cNvPr id="22" name="Group 16"/>
            <p:cNvGrpSpPr/>
            <p:nvPr userDrawn="1"/>
          </p:nvGrpSpPr>
          <p:grpSpPr bwMode="auto">
            <a:xfrm>
              <a:off x="-7938" y="-11113"/>
              <a:ext cx="9156701" cy="836613"/>
              <a:chOff x="1" y="0"/>
              <a:chExt cx="5768" cy="527"/>
            </a:xfrm>
          </p:grpSpPr>
          <p:sp>
            <p:nvSpPr>
              <p:cNvPr id="25" name="Rectangle 17"/>
              <p:cNvSpPr>
                <a:spLocks noChangeArrowheads="1"/>
              </p:cNvSpPr>
              <p:nvPr userDrawn="1"/>
            </p:nvSpPr>
            <p:spPr bwMode="auto">
              <a:xfrm>
                <a:off x="9" y="0"/>
                <a:ext cx="5760" cy="52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endParaRPr lang="zh-CN" altLang="en-US"/>
              </a:p>
            </p:txBody>
          </p:sp>
          <p:pic>
            <p:nvPicPr>
              <p:cNvPr id="26" name="Picture 18" descr="title1"/>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2"/>
                <a:ext cx="1974"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 name="Text Box 19"/>
            <p:cNvSpPr txBox="1">
              <a:spLocks noChangeArrowheads="1"/>
            </p:cNvSpPr>
            <p:nvPr userDrawn="1"/>
          </p:nvSpPr>
          <p:spPr bwMode="auto">
            <a:xfrm>
              <a:off x="7153117" y="0"/>
              <a:ext cx="1989296"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2800" dirty="0">
                  <a:solidFill>
                    <a:srgbClr val="0000FF"/>
                  </a:solidFill>
                  <a:ea typeface="华文新魏" panose="02010800040101010101" pitchFamily="2" charset="-122"/>
                </a:rPr>
                <a:t>Data Structures</a:t>
              </a:r>
              <a:endParaRPr lang="en-US" altLang="zh-CN" sz="2800" dirty="0">
                <a:solidFill>
                  <a:srgbClr val="0000FF"/>
                </a:solidFill>
                <a:ea typeface="华文新魏" panose="02010800040101010101" pitchFamily="2" charset="-122"/>
              </a:endParaRPr>
            </a:p>
          </p:txBody>
        </p:sp>
        <p:sp>
          <p:nvSpPr>
            <p:cNvPr id="24" name="Text Box 21"/>
            <p:cNvSpPr txBox="1">
              <a:spLocks noChangeArrowheads="1"/>
            </p:cNvSpPr>
            <p:nvPr userDrawn="1"/>
          </p:nvSpPr>
          <p:spPr bwMode="auto">
            <a:xfrm>
              <a:off x="7247573" y="498158"/>
              <a:ext cx="1896428" cy="337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幼圆" panose="02010509060101010101" pitchFamily="49" charset="-122"/>
                  <a:cs typeface="+mn-cs"/>
                </a:defRPr>
              </a:lvl5pPr>
              <a:lvl6pPr marL="22860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6pPr>
              <a:lvl7pPr marL="27432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7pPr>
              <a:lvl8pPr marL="32004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8pPr>
              <a:lvl9pPr marL="3657600" algn="l" defTabSz="914400" rtl="0" eaLnBrk="1" latinLnBrk="0" hangingPunct="1">
                <a:defRPr kern="1200">
                  <a:solidFill>
                    <a:schemeClr val="tx1"/>
                  </a:solidFill>
                  <a:latin typeface="Arial" panose="020B0604020202020204" pitchFamily="34" charset="0"/>
                  <a:ea typeface="幼圆" panose="02010509060101010101" pitchFamily="49" charset="-122"/>
                  <a:cs typeface="+mn-cs"/>
                </a:defRPr>
              </a:lvl9pPr>
            </a:lstStyle>
            <a:p>
              <a:pPr algn="r" eaLnBrk="1" hangingPunct="1"/>
              <a:r>
                <a:rPr lang="en-US" altLang="zh-CN" sz="1600" dirty="0">
                  <a:solidFill>
                    <a:srgbClr val="CC0000"/>
                  </a:solidFill>
                  <a:latin typeface="Impact" panose="020B0806030902050204" pitchFamily="34" charset="0"/>
                  <a:ea typeface="华文行楷" panose="02010800040101010101" pitchFamily="2" charset="-122"/>
                </a:rPr>
                <a:t>School of Computer Science</a:t>
              </a:r>
              <a:endParaRPr lang="en-US" altLang="zh-CN" sz="1600" dirty="0">
                <a:solidFill>
                  <a:srgbClr val="CC0000"/>
                </a:solidFill>
                <a:latin typeface="Impact" panose="020B0806030902050204" pitchFamily="34" charset="0"/>
                <a:ea typeface="华文行楷" panose="02010800040101010101" pitchFamily="2" charset="-122"/>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795A10AC-B834-435B-9027-96AA0527F35E}" type="slidenum">
              <a:rPr lang="en-US" altLang="zh-CN"/>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0639BCA4-5DF8-4F2B-A77F-EEFEEEEEFCFA}" type="slidenum">
              <a:rPr lang="en-US" altLang="zh-CN"/>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443C94E0-72E8-4A73-A8D6-53289ADB87C2}" type="slidenum">
              <a:rPr lang="en-US" altLang="zh-CN"/>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9" name="灯片编号占位符 8"/>
          <p:cNvSpPr>
            <a:spLocks noGrp="1"/>
          </p:cNvSpPr>
          <p:nvPr>
            <p:ph type="sldNum" sz="quarter" idx="12"/>
          </p:nvPr>
        </p:nvSpPr>
        <p:spPr/>
        <p:txBody>
          <a:bodyPr/>
          <a:lstStyle>
            <a:lvl1pPr>
              <a:defRPr/>
            </a:lvl1pPr>
          </a:lstStyle>
          <a:p>
            <a:fld id="{39F38A25-CF1F-4B52-A46E-2EEAAA2F50B9}" type="slidenum">
              <a:rPr lang="en-US" altLang="zh-CN"/>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5" name="灯片编号占位符 4"/>
          <p:cNvSpPr>
            <a:spLocks noGrp="1"/>
          </p:cNvSpPr>
          <p:nvPr>
            <p:ph type="sldNum" sz="quarter" idx="12"/>
          </p:nvPr>
        </p:nvSpPr>
        <p:spPr/>
        <p:txBody>
          <a:bodyPr/>
          <a:lstStyle>
            <a:lvl1pPr>
              <a:defRPr/>
            </a:lvl1pPr>
          </a:lstStyle>
          <a:p>
            <a:fld id="{857EF2C1-B5F7-423B-A448-3A0B5A334934}" type="slidenum">
              <a:rPr lang="en-US" altLang="zh-CN"/>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4" name="灯片编号占位符 3"/>
          <p:cNvSpPr>
            <a:spLocks noGrp="1"/>
          </p:cNvSpPr>
          <p:nvPr>
            <p:ph type="sldNum" sz="quarter" idx="12"/>
          </p:nvPr>
        </p:nvSpPr>
        <p:spPr/>
        <p:txBody>
          <a:bodyPr/>
          <a:lstStyle>
            <a:lvl1pPr>
              <a:defRPr/>
            </a:lvl1pPr>
          </a:lstStyle>
          <a:p>
            <a:fld id="{E177E7D1-3A79-44BD-B7DB-F8066A1B7CAF}" type="slidenum">
              <a:rPr lang="en-US" altLang="zh-CN"/>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CD40F75D-FC4F-486C-9949-87BE89E7649C}"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7CA9196D-E6B5-4A22-8520-A4108F1F4017}" type="slidenum">
              <a:rPr lang="en-US" altLang="zh-CN"/>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E0DD9893-8A14-4322-B02D-5FC1C844C250}" type="slidenum">
              <a:rPr lang="en-US" altLang="zh-CN"/>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47DA128D-A86A-462D-A5EC-B32ACE8A6E92}" type="slidenum">
              <a:rPr lang="en-US" altLang="zh-CN"/>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09570" name="Group 2"/>
          <p:cNvGrpSpPr/>
          <p:nvPr/>
        </p:nvGrpSpPr>
        <p:grpSpPr bwMode="auto">
          <a:xfrm>
            <a:off x="0" y="3902075"/>
            <a:ext cx="4533900" cy="2949575"/>
            <a:chOff x="0" y="2458"/>
            <a:chExt cx="2142" cy="1858"/>
          </a:xfrm>
        </p:grpSpPr>
        <p:sp>
          <p:nvSpPr>
            <p:cNvPr id="109571"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9572"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9573"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9574"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9575"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109576"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109577"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grpSp>
      <p:sp>
        <p:nvSpPr>
          <p:cNvPr id="109578" name="Rectangle 10"/>
          <p:cNvSpPr>
            <a:spLocks noGrp="1" noChangeArrowheads="1"/>
          </p:cNvSpPr>
          <p:nvPr>
            <p:ph type="ctrTitle" sz="quarter"/>
          </p:nvPr>
        </p:nvSpPr>
        <p:spPr>
          <a:xfrm>
            <a:off x="914400" y="1873250"/>
            <a:ext cx="10363200" cy="1555750"/>
          </a:xfrm>
        </p:spPr>
        <p:txBody>
          <a:bodyPr/>
          <a:lstStyle>
            <a:lvl1pPr>
              <a:defRPr sz="4800"/>
            </a:lvl1pPr>
          </a:lstStyle>
          <a:p>
            <a:pPr lvl="0"/>
            <a:r>
              <a:rPr lang="zh-CN" altLang="en-US" noProof="0"/>
              <a:t>单击此处编辑母版标题样式</a:t>
            </a:r>
            <a:endParaRPr lang="zh-CN" altLang="en-US" noProof="0"/>
          </a:p>
        </p:txBody>
      </p:sp>
      <p:sp>
        <p:nvSpPr>
          <p:cNvPr id="109579"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a:t>单击此处编辑母版副标题样式</a:t>
            </a:r>
            <a:endParaRPr lang="zh-CN" altLang="en-US" noProof="0"/>
          </a:p>
        </p:txBody>
      </p:sp>
      <p:sp>
        <p:nvSpPr>
          <p:cNvPr id="109580" name="Rectangle 12"/>
          <p:cNvSpPr>
            <a:spLocks noGrp="1" noChangeArrowheads="1"/>
          </p:cNvSpPr>
          <p:nvPr>
            <p:ph type="dt" sz="quarter" idx="2"/>
          </p:nvPr>
        </p:nvSpPr>
        <p:spPr/>
        <p:txBody>
          <a:bodyPr/>
          <a:lstStyle>
            <a:lvl1pPr>
              <a:defRPr/>
            </a:lvl1pPr>
          </a:lstStyle>
          <a:p>
            <a:endParaRPr lang="en-US" altLang="zh-CN"/>
          </a:p>
        </p:txBody>
      </p:sp>
      <p:sp>
        <p:nvSpPr>
          <p:cNvPr id="109581" name="Rectangle 13"/>
          <p:cNvSpPr>
            <a:spLocks noGrp="1" noChangeArrowheads="1"/>
          </p:cNvSpPr>
          <p:nvPr>
            <p:ph type="ftr" sz="quarter" idx="3"/>
          </p:nvPr>
        </p:nvSpPr>
        <p:spPr>
          <a:xfrm>
            <a:off x="4165600" y="6248400"/>
            <a:ext cx="3860800" cy="457200"/>
          </a:xfrm>
        </p:spPr>
        <p:txBody>
          <a:bodyPr bIns="45720" anchor="t"/>
          <a:lstStyle>
            <a:lvl1pPr>
              <a:defRPr/>
            </a:lvl1pPr>
          </a:lstStyle>
          <a:p>
            <a:endParaRPr lang="en-US" altLang="zh-CN"/>
          </a:p>
        </p:txBody>
      </p:sp>
      <p:sp>
        <p:nvSpPr>
          <p:cNvPr id="109582" name="Rectangle 14"/>
          <p:cNvSpPr>
            <a:spLocks noGrp="1" noChangeArrowheads="1"/>
          </p:cNvSpPr>
          <p:nvPr>
            <p:ph type="sldNum" sz="quarter" idx="4"/>
          </p:nvPr>
        </p:nvSpPr>
        <p:spPr/>
        <p:txBody>
          <a:bodyPr/>
          <a:lstStyle>
            <a:lvl1pPr>
              <a:defRPr/>
            </a:lvl1pPr>
          </a:lstStyle>
          <a:p>
            <a:fld id="{52100A14-CF5F-4BA0-952F-58A050EDB8A7}" type="slidenum">
              <a:rPr lang="en-US" altLang="zh-CN"/>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795A10AC-B834-435B-9027-96AA0527F35E}" type="slidenum">
              <a:rPr lang="en-US" altLang="zh-CN"/>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0639BCA4-5DF8-4F2B-A77F-EEFEEEEEFCFA}" type="slidenum">
              <a:rPr lang="en-US" altLang="zh-CN"/>
            </a:fld>
            <a:endParaRPr lang="en-US" altLang="zh-CN"/>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443C94E0-72E8-4A73-A8D6-53289ADB87C2}" type="slidenum">
              <a:rPr lang="en-US" altLang="zh-CN"/>
            </a:fld>
            <a:endParaRPr lang="en-US" altLang="zh-CN"/>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9" name="灯片编号占位符 8"/>
          <p:cNvSpPr>
            <a:spLocks noGrp="1"/>
          </p:cNvSpPr>
          <p:nvPr>
            <p:ph type="sldNum" sz="quarter" idx="12"/>
          </p:nvPr>
        </p:nvSpPr>
        <p:spPr/>
        <p:txBody>
          <a:bodyPr/>
          <a:lstStyle>
            <a:lvl1pPr>
              <a:defRPr/>
            </a:lvl1pPr>
          </a:lstStyle>
          <a:p>
            <a:fld id="{39F38A25-CF1F-4B52-A46E-2EEAAA2F50B9}" type="slidenum">
              <a:rPr lang="en-US" altLang="zh-CN"/>
            </a:fld>
            <a:endParaRPr lang="en-US" altLang="zh-CN"/>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5" name="灯片编号占位符 4"/>
          <p:cNvSpPr>
            <a:spLocks noGrp="1"/>
          </p:cNvSpPr>
          <p:nvPr>
            <p:ph type="sldNum" sz="quarter" idx="12"/>
          </p:nvPr>
        </p:nvSpPr>
        <p:spPr/>
        <p:txBody>
          <a:bodyPr/>
          <a:lstStyle>
            <a:lvl1pPr>
              <a:defRPr/>
            </a:lvl1pPr>
          </a:lstStyle>
          <a:p>
            <a:fld id="{857EF2C1-B5F7-423B-A448-3A0B5A334934}" type="slidenum">
              <a:rPr lang="en-US" altLang="zh-CN"/>
            </a:fld>
            <a:endParaRPr lang="en-US" altLang="zh-CN"/>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4" name="灯片编号占位符 3"/>
          <p:cNvSpPr>
            <a:spLocks noGrp="1"/>
          </p:cNvSpPr>
          <p:nvPr>
            <p:ph type="sldNum" sz="quarter" idx="12"/>
          </p:nvPr>
        </p:nvSpPr>
        <p:spPr/>
        <p:txBody>
          <a:bodyPr/>
          <a:lstStyle>
            <a:lvl1pPr>
              <a:defRPr/>
            </a:lvl1pPr>
          </a:lstStyle>
          <a:p>
            <a:fld id="{E177E7D1-3A79-44BD-B7DB-F8066A1B7CAF}"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CD40F75D-FC4F-486C-9949-87BE89E7649C}" type="slidenum">
              <a:rPr lang="en-US" altLang="zh-CN"/>
            </a:fld>
            <a:endParaRPr lang="en-US" altLang="zh-CN"/>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7" name="灯片编号占位符 6"/>
          <p:cNvSpPr>
            <a:spLocks noGrp="1"/>
          </p:cNvSpPr>
          <p:nvPr>
            <p:ph type="sldNum" sz="quarter" idx="12"/>
          </p:nvPr>
        </p:nvSpPr>
        <p:spPr/>
        <p:txBody>
          <a:bodyPr/>
          <a:lstStyle>
            <a:lvl1pPr>
              <a:defRPr/>
            </a:lvl1pPr>
          </a:lstStyle>
          <a:p>
            <a:fld id="{7CA9196D-E6B5-4A22-8520-A4108F1F4017}" type="slidenum">
              <a:rPr lang="en-US" altLang="zh-CN"/>
            </a:fld>
            <a:endParaRPr lang="en-US" altLang="zh-CN"/>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E0DD9893-8A14-4322-B02D-5FC1C844C250}" type="slidenum">
              <a:rPr lang="en-US" altLang="zh-CN"/>
            </a:fld>
            <a:endParaRPr lang="en-US" altLang="zh-CN"/>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7813"/>
            <a:ext cx="8026400" cy="5853112"/>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r>
              <a:rPr lang="zh-CN" altLang="zh-CN"/>
              <a:t>Prof. </a:t>
            </a:r>
            <a:r>
              <a:rPr lang="en-US" altLang="zh-CN"/>
              <a:t>Q. </a:t>
            </a:r>
            <a:r>
              <a:rPr lang="zh-CN" altLang="zh-CN"/>
              <a:t> Wang</a:t>
            </a:r>
            <a:endParaRPr lang="en-US" altLang="zh-CN"/>
          </a:p>
        </p:txBody>
      </p:sp>
      <p:sp>
        <p:nvSpPr>
          <p:cNvPr id="6" name="灯片编号占位符 5"/>
          <p:cNvSpPr>
            <a:spLocks noGrp="1"/>
          </p:cNvSpPr>
          <p:nvPr>
            <p:ph type="sldNum" sz="quarter" idx="12"/>
          </p:nvPr>
        </p:nvSpPr>
        <p:spPr/>
        <p:txBody>
          <a:bodyPr/>
          <a:lstStyle>
            <a:lvl1pPr>
              <a:defRPr/>
            </a:lvl1pPr>
          </a:lstStyle>
          <a:p>
            <a:fld id="{47DA128D-A86A-462D-A5EC-B32ACE8A6E92}"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grpSp>
        <p:nvGrpSpPr>
          <p:cNvPr id="108546" name="Group 2"/>
          <p:cNvGrpSpPr/>
          <p:nvPr/>
        </p:nvGrpSpPr>
        <p:grpSpPr bwMode="auto">
          <a:xfrm>
            <a:off x="0" y="3902075"/>
            <a:ext cx="4533900" cy="2949575"/>
            <a:chOff x="0" y="2458"/>
            <a:chExt cx="2142" cy="1858"/>
          </a:xfrm>
        </p:grpSpPr>
        <p:sp>
          <p:nvSpPr>
            <p:cNvPr id="108547"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48"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49"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50"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85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85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8554" name="Rectangle 10"/>
          <p:cNvSpPr>
            <a:spLocks noGrp="1" noChangeArrowheads="1"/>
          </p:cNvSpPr>
          <p:nvPr>
            <p:ph type="title"/>
          </p:nvPr>
        </p:nvSpPr>
        <p:spPr bwMode="auto">
          <a:xfrm>
            <a:off x="609600" y="277813"/>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endParaRPr lang="zh-CN" altLang="en-US"/>
          </a:p>
        </p:txBody>
      </p:sp>
      <p:sp>
        <p:nvSpPr>
          <p:cNvPr id="108555" name="Rectangle 11"/>
          <p:cNvSpPr>
            <a:spLocks noGrp="1" noChangeArrowheads="1"/>
          </p:cNvSpPr>
          <p:nvPr>
            <p:ph type="body" idx="1"/>
          </p:nvPr>
        </p:nvSpPr>
        <p:spPr bwMode="auto">
          <a:xfrm>
            <a:off x="609600" y="1600200"/>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8556" name="Rectangle 12"/>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ea typeface="宋体" panose="02010600030101010101" pitchFamily="2" charset="-122"/>
              </a:defRPr>
            </a:lvl1pPr>
          </a:lstStyle>
          <a:p>
            <a:endParaRPr lang="en-US" altLang="zh-CN"/>
          </a:p>
        </p:txBody>
      </p:sp>
      <p:sp>
        <p:nvSpPr>
          <p:cNvPr id="108557" name="Rectangle 13"/>
          <p:cNvSpPr>
            <a:spLocks noGrp="1" noChangeArrowheads="1"/>
          </p:cNvSpPr>
          <p:nvPr>
            <p:ph type="ftr" sz="quarter" idx="3"/>
          </p:nvPr>
        </p:nvSpPr>
        <p:spPr bwMode="auto">
          <a:xfrm>
            <a:off x="4165600" y="628416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ea typeface="宋体" panose="02010600030101010101" pitchFamily="2" charset="-122"/>
              </a:defRPr>
            </a:lvl1pPr>
          </a:lstStyle>
          <a:p>
            <a:r>
              <a:rPr lang="zh-CN" altLang="zh-CN"/>
              <a:t>Prof. </a:t>
            </a:r>
            <a:r>
              <a:rPr lang="en-US" altLang="zh-CN"/>
              <a:t>Q. </a:t>
            </a:r>
            <a:r>
              <a:rPr lang="zh-CN" altLang="zh-CN"/>
              <a:t> Wang</a:t>
            </a:r>
            <a:endParaRPr lang="en-US" altLang="zh-CN" dirty="0"/>
          </a:p>
        </p:txBody>
      </p:sp>
      <p:sp>
        <p:nvSpPr>
          <p:cNvPr id="108558" name="Rectangle 14"/>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宋体" panose="02010600030101010101" pitchFamily="2" charset="-122"/>
              </a:defRPr>
            </a:lvl1pPr>
          </a:lstStyle>
          <a:p>
            <a:fld id="{4B6E865A-D731-440D-A39A-B7D52247B88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08546" name="Group 2"/>
          <p:cNvGrpSpPr/>
          <p:nvPr/>
        </p:nvGrpSpPr>
        <p:grpSpPr bwMode="auto">
          <a:xfrm>
            <a:off x="0" y="3902075"/>
            <a:ext cx="4533900" cy="2949575"/>
            <a:chOff x="0" y="2458"/>
            <a:chExt cx="2142" cy="1858"/>
          </a:xfrm>
        </p:grpSpPr>
        <p:sp>
          <p:nvSpPr>
            <p:cNvPr id="108547" name="Freeform 3"/>
            <p:cNvSpPr/>
            <p:nvPr/>
          </p:nvSpPr>
          <p:spPr bwMode="ltGray">
            <a:xfrm>
              <a:off x="0" y="2508"/>
              <a:ext cx="2142" cy="1804"/>
            </a:xfrm>
            <a:custGeom>
              <a:avLst/>
              <a:gdLst>
                <a:gd name="T0" fmla="*/ 329 w 2135"/>
                <a:gd name="T1" fmla="*/ 66 h 1804"/>
                <a:gd name="T2" fmla="*/ 161 w 2135"/>
                <a:gd name="T3" fmla="*/ 30 h 1804"/>
                <a:gd name="T4" fmla="*/ 0 w 2135"/>
                <a:gd name="T5" fmla="*/ 0 h 1804"/>
                <a:gd name="T6" fmla="*/ 0 w 2135"/>
                <a:gd name="T7" fmla="*/ 12 h 1804"/>
                <a:gd name="T8" fmla="*/ 161 w 2135"/>
                <a:gd name="T9" fmla="*/ 42 h 1804"/>
                <a:gd name="T10" fmla="*/ 323 w 2135"/>
                <a:gd name="T11" fmla="*/ 78 h 1804"/>
                <a:gd name="T12" fmla="*/ 556 w 2135"/>
                <a:gd name="T13" fmla="*/ 150 h 1804"/>
                <a:gd name="T14" fmla="*/ 777 w 2135"/>
                <a:gd name="T15" fmla="*/ 245 h 1804"/>
                <a:gd name="T16" fmla="*/ 993 w 2135"/>
                <a:gd name="T17" fmla="*/ 365 h 1804"/>
                <a:gd name="T18" fmla="*/ 1196 w 2135"/>
                <a:gd name="T19" fmla="*/ 503 h 1804"/>
                <a:gd name="T20" fmla="*/ 1381 w 2135"/>
                <a:gd name="T21" fmla="*/ 653 h 1804"/>
                <a:gd name="T22" fmla="*/ 1555 w 2135"/>
                <a:gd name="T23" fmla="*/ 827 h 1804"/>
                <a:gd name="T24" fmla="*/ 1710 w 2135"/>
                <a:gd name="T25" fmla="*/ 1019 h 1804"/>
                <a:gd name="T26" fmla="*/ 1854 w 2135"/>
                <a:gd name="T27" fmla="*/ 1229 h 1804"/>
                <a:gd name="T28" fmla="*/ 1937 w 2135"/>
                <a:gd name="T29" fmla="*/ 1366 h 1804"/>
                <a:gd name="T30" fmla="*/ 2009 w 2135"/>
                <a:gd name="T31" fmla="*/ 1510 h 1804"/>
                <a:gd name="T32" fmla="*/ 2069 w 2135"/>
                <a:gd name="T33" fmla="*/ 1654 h 1804"/>
                <a:gd name="T34" fmla="*/ 2123 w 2135"/>
                <a:gd name="T35" fmla="*/ 1804 h 1804"/>
                <a:gd name="T36" fmla="*/ 2135 w 2135"/>
                <a:gd name="T37" fmla="*/ 1804 h 1804"/>
                <a:gd name="T38" fmla="*/ 2081 w 2135"/>
                <a:gd name="T39" fmla="*/ 1654 h 1804"/>
                <a:gd name="T40" fmla="*/ 2021 w 2135"/>
                <a:gd name="T41" fmla="*/ 1510 h 1804"/>
                <a:gd name="T42" fmla="*/ 1949 w 2135"/>
                <a:gd name="T43" fmla="*/ 1366 h 1804"/>
                <a:gd name="T44" fmla="*/ 1866 w 2135"/>
                <a:gd name="T45" fmla="*/ 1223 h 1804"/>
                <a:gd name="T46" fmla="*/ 1722 w 2135"/>
                <a:gd name="T47" fmla="*/ 1013 h 1804"/>
                <a:gd name="T48" fmla="*/ 1561 w 2135"/>
                <a:gd name="T49" fmla="*/ 821 h 1804"/>
                <a:gd name="T50" fmla="*/ 1387 w 2135"/>
                <a:gd name="T51" fmla="*/ 647 h 1804"/>
                <a:gd name="T52" fmla="*/ 1202 w 2135"/>
                <a:gd name="T53" fmla="*/ 491 h 1804"/>
                <a:gd name="T54" fmla="*/ 999 w 2135"/>
                <a:gd name="T55" fmla="*/ 353 h 1804"/>
                <a:gd name="T56" fmla="*/ 783 w 2135"/>
                <a:gd name="T57" fmla="*/ 239 h 1804"/>
                <a:gd name="T58" fmla="*/ 562 w 2135"/>
                <a:gd name="T59" fmla="*/ 138 h 1804"/>
                <a:gd name="T60" fmla="*/ 329 w 2135"/>
                <a:gd name="T61" fmla="*/ 66 h 1804"/>
                <a:gd name="T62" fmla="*/ 329 w 2135"/>
                <a:gd name="T63" fmla="*/ 66 h 1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8548" name="Freeform 4"/>
            <p:cNvSpPr/>
            <p:nvPr/>
          </p:nvSpPr>
          <p:spPr bwMode="hidden">
            <a:xfrm>
              <a:off x="0" y="2458"/>
              <a:ext cx="1854" cy="1858"/>
            </a:xfrm>
            <a:custGeom>
              <a:avLst/>
              <a:gdLst>
                <a:gd name="T0" fmla="*/ 1854 w 1854"/>
                <a:gd name="T1" fmla="*/ 1858 h 1858"/>
                <a:gd name="T2" fmla="*/ 0 w 1854"/>
                <a:gd name="T3" fmla="*/ 1858 h 1858"/>
                <a:gd name="T4" fmla="*/ 0 w 1854"/>
                <a:gd name="T5" fmla="*/ 0 h 1858"/>
                <a:gd name="T6" fmla="*/ 1854 w 1854"/>
                <a:gd name="T7" fmla="*/ 1858 h 1858"/>
                <a:gd name="T8" fmla="*/ 1854 w 1854"/>
                <a:gd name="T9" fmla="*/ 1858 h 1858"/>
              </a:gdLst>
              <a:ahLst/>
              <a:cxnLst>
                <a:cxn ang="0">
                  <a:pos x="T0" y="T1"/>
                </a:cxn>
                <a:cxn ang="0">
                  <a:pos x="T2" y="T3"/>
                </a:cxn>
                <a:cxn ang="0">
                  <a:pos x="T4" y="T5"/>
                </a:cxn>
                <a:cxn ang="0">
                  <a:pos x="T6" y="T7"/>
                </a:cxn>
                <a:cxn ang="0">
                  <a:pos x="T8" y="T9"/>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8549" name="Freeform 5"/>
            <p:cNvSpPr/>
            <p:nvPr/>
          </p:nvSpPr>
          <p:spPr bwMode="ltGray">
            <a:xfrm>
              <a:off x="0" y="2735"/>
              <a:ext cx="1745" cy="1577"/>
            </a:xfrm>
            <a:custGeom>
              <a:avLst/>
              <a:gdLst>
                <a:gd name="T0" fmla="*/ 1640 w 1745"/>
                <a:gd name="T1" fmla="*/ 1377 h 1577"/>
                <a:gd name="T2" fmla="*/ 1692 w 1745"/>
                <a:gd name="T3" fmla="*/ 1479 h 1577"/>
                <a:gd name="T4" fmla="*/ 1732 w 1745"/>
                <a:gd name="T5" fmla="*/ 1577 h 1577"/>
                <a:gd name="T6" fmla="*/ 1745 w 1745"/>
                <a:gd name="T7" fmla="*/ 1577 h 1577"/>
                <a:gd name="T8" fmla="*/ 1703 w 1745"/>
                <a:gd name="T9" fmla="*/ 1469 h 1577"/>
                <a:gd name="T10" fmla="*/ 1649 w 1745"/>
                <a:gd name="T11" fmla="*/ 1367 h 1577"/>
                <a:gd name="T12" fmla="*/ 1535 w 1745"/>
                <a:gd name="T13" fmla="*/ 1157 h 1577"/>
                <a:gd name="T14" fmla="*/ 1395 w 1745"/>
                <a:gd name="T15" fmla="*/ 951 h 1577"/>
                <a:gd name="T16" fmla="*/ 1236 w 1745"/>
                <a:gd name="T17" fmla="*/ 756 h 1577"/>
                <a:gd name="T18" fmla="*/ 1061 w 1745"/>
                <a:gd name="T19" fmla="*/ 582 h 1577"/>
                <a:gd name="T20" fmla="*/ 876 w 1745"/>
                <a:gd name="T21" fmla="*/ 426 h 1577"/>
                <a:gd name="T22" fmla="*/ 672 w 1745"/>
                <a:gd name="T23" fmla="*/ 294 h 1577"/>
                <a:gd name="T24" fmla="*/ 455 w 1745"/>
                <a:gd name="T25" fmla="*/ 174 h 1577"/>
                <a:gd name="T26" fmla="*/ 234 w 1745"/>
                <a:gd name="T27" fmla="*/ 78 h 1577"/>
                <a:gd name="T28" fmla="*/ 0 w 1745"/>
                <a:gd name="T29" fmla="*/ 0 h 1577"/>
                <a:gd name="T30" fmla="*/ 0 w 1745"/>
                <a:gd name="T31" fmla="*/ 12 h 1577"/>
                <a:gd name="T32" fmla="*/ 222 w 1745"/>
                <a:gd name="T33" fmla="*/ 89 h 1577"/>
                <a:gd name="T34" fmla="*/ 446 w 1745"/>
                <a:gd name="T35" fmla="*/ 185 h 1577"/>
                <a:gd name="T36" fmla="*/ 662 w 1745"/>
                <a:gd name="T37" fmla="*/ 305 h 1577"/>
                <a:gd name="T38" fmla="*/ 866 w 1745"/>
                <a:gd name="T39" fmla="*/ 437 h 1577"/>
                <a:gd name="T40" fmla="*/ 1052 w 1745"/>
                <a:gd name="T41" fmla="*/ 593 h 1577"/>
                <a:gd name="T42" fmla="*/ 1226 w 1745"/>
                <a:gd name="T43" fmla="*/ 767 h 1577"/>
                <a:gd name="T44" fmla="*/ 1385 w 1745"/>
                <a:gd name="T45" fmla="*/ 960 h 1577"/>
                <a:gd name="T46" fmla="*/ 1526 w 1745"/>
                <a:gd name="T47" fmla="*/ 1167 h 1577"/>
                <a:gd name="T48" fmla="*/ 1640 w 1745"/>
                <a:gd name="T49" fmla="*/ 1377 h 1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8550" name="Freeform 6"/>
            <p:cNvSpPr/>
            <p:nvPr/>
          </p:nvSpPr>
          <p:spPr bwMode="ltGray">
            <a:xfrm>
              <a:off x="0" y="2544"/>
              <a:ext cx="1745" cy="1768"/>
            </a:xfrm>
            <a:custGeom>
              <a:avLst/>
              <a:gdLst>
                <a:gd name="T0" fmla="*/ 0 w 1745"/>
                <a:gd name="T1" fmla="*/ 0 h 1768"/>
                <a:gd name="T2" fmla="*/ 0 w 1745"/>
                <a:gd name="T3" fmla="*/ 12 h 1768"/>
                <a:gd name="T4" fmla="*/ 210 w 1745"/>
                <a:gd name="T5" fmla="*/ 88 h 1768"/>
                <a:gd name="T6" fmla="*/ 426 w 1745"/>
                <a:gd name="T7" fmla="*/ 190 h 1768"/>
                <a:gd name="T8" fmla="*/ 630 w 1745"/>
                <a:gd name="T9" fmla="*/ 304 h 1768"/>
                <a:gd name="T10" fmla="*/ 818 w 1745"/>
                <a:gd name="T11" fmla="*/ 442 h 1768"/>
                <a:gd name="T12" fmla="*/ 998 w 1745"/>
                <a:gd name="T13" fmla="*/ 592 h 1768"/>
                <a:gd name="T14" fmla="*/ 1164 w 1745"/>
                <a:gd name="T15" fmla="*/ 766 h 1768"/>
                <a:gd name="T16" fmla="*/ 1310 w 1745"/>
                <a:gd name="T17" fmla="*/ 942 h 1768"/>
                <a:gd name="T18" fmla="*/ 1454 w 1745"/>
                <a:gd name="T19" fmla="*/ 1146 h 1768"/>
                <a:gd name="T20" fmla="*/ 1536 w 1745"/>
                <a:gd name="T21" fmla="*/ 1298 h 1768"/>
                <a:gd name="T22" fmla="*/ 1614 w 1745"/>
                <a:gd name="T23" fmla="*/ 1456 h 1768"/>
                <a:gd name="T24" fmla="*/ 1682 w 1745"/>
                <a:gd name="T25" fmla="*/ 1616 h 1768"/>
                <a:gd name="T26" fmla="*/ 1733 w 1745"/>
                <a:gd name="T27" fmla="*/ 1768 h 1768"/>
                <a:gd name="T28" fmla="*/ 1745 w 1745"/>
                <a:gd name="T29" fmla="*/ 1768 h 1768"/>
                <a:gd name="T30" fmla="*/ 1691 w 1745"/>
                <a:gd name="T31" fmla="*/ 1606 h 1768"/>
                <a:gd name="T32" fmla="*/ 1623 w 1745"/>
                <a:gd name="T33" fmla="*/ 1445 h 1768"/>
                <a:gd name="T34" fmla="*/ 1547 w 1745"/>
                <a:gd name="T35" fmla="*/ 1288 h 1768"/>
                <a:gd name="T36" fmla="*/ 1463 w 1745"/>
                <a:gd name="T37" fmla="*/ 1136 h 1768"/>
                <a:gd name="T38" fmla="*/ 1320 w 1745"/>
                <a:gd name="T39" fmla="*/ 932 h 1768"/>
                <a:gd name="T40" fmla="*/ 1173 w 1745"/>
                <a:gd name="T41" fmla="*/ 755 h 1768"/>
                <a:gd name="T42" fmla="*/ 1008 w 1745"/>
                <a:gd name="T43" fmla="*/ 581 h 1768"/>
                <a:gd name="T44" fmla="*/ 827 w 1745"/>
                <a:gd name="T45" fmla="*/ 431 h 1768"/>
                <a:gd name="T46" fmla="*/ 642 w 1745"/>
                <a:gd name="T47" fmla="*/ 293 h 1768"/>
                <a:gd name="T48" fmla="*/ 437 w 1745"/>
                <a:gd name="T49" fmla="*/ 179 h 1768"/>
                <a:gd name="T50" fmla="*/ 222 w 1745"/>
                <a:gd name="T51" fmla="*/ 78 h 1768"/>
                <a:gd name="T52" fmla="*/ 0 w 1745"/>
                <a:gd name="T53" fmla="*/ 0 h 1768"/>
                <a:gd name="T54" fmla="*/ 0 w 1745"/>
                <a:gd name="T55" fmla="*/ 0 h 1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solidFill>
              </a:endParaRPr>
            </a:p>
          </p:txBody>
        </p:sp>
        <p:sp>
          <p:nvSpPr>
            <p:cNvPr id="1085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1085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sp>
          <p:nvSpPr>
            <p:cNvPr id="1085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solidFill>
                  <a:schemeClr val="tx1"/>
                </a:solidFill>
              </a:endParaRPr>
            </a:p>
          </p:txBody>
        </p:sp>
      </p:grpSp>
      <p:sp>
        <p:nvSpPr>
          <p:cNvPr id="108554" name="Rectangle 10"/>
          <p:cNvSpPr>
            <a:spLocks noGrp="1" noChangeArrowheads="1"/>
          </p:cNvSpPr>
          <p:nvPr>
            <p:ph type="title"/>
          </p:nvPr>
        </p:nvSpPr>
        <p:spPr bwMode="auto">
          <a:xfrm>
            <a:off x="609600" y="277813"/>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lstStyle/>
          <a:p>
            <a:pPr lvl="0"/>
            <a:r>
              <a:rPr lang="zh-CN" altLang="en-US"/>
              <a:t>单击此处编辑母版标题样式</a:t>
            </a:r>
            <a:endParaRPr lang="zh-CN" altLang="en-US"/>
          </a:p>
        </p:txBody>
      </p:sp>
      <p:sp>
        <p:nvSpPr>
          <p:cNvPr id="108555" name="Rectangle 11"/>
          <p:cNvSpPr>
            <a:spLocks noGrp="1" noChangeArrowheads="1"/>
          </p:cNvSpPr>
          <p:nvPr>
            <p:ph type="body" idx="1"/>
          </p:nvPr>
        </p:nvSpPr>
        <p:spPr bwMode="auto">
          <a:xfrm>
            <a:off x="609600" y="1600200"/>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8556" name="Rectangle 12"/>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a:effectLst>
                  <a:outerShdw blurRad="38100" dist="38100" dir="2700000" algn="tl">
                    <a:srgbClr val="010199"/>
                  </a:outerShdw>
                </a:effectLst>
                <a:ea typeface="宋体" panose="02010600030101010101" pitchFamily="2" charset="-122"/>
              </a:defRPr>
            </a:lvl1pPr>
          </a:lstStyle>
          <a:p>
            <a:endParaRPr lang="en-US" altLang="zh-CN"/>
          </a:p>
        </p:txBody>
      </p:sp>
      <p:sp>
        <p:nvSpPr>
          <p:cNvPr id="108557" name="Rectangle 13"/>
          <p:cNvSpPr>
            <a:spLocks noGrp="1" noChangeArrowheads="1"/>
          </p:cNvSpPr>
          <p:nvPr>
            <p:ph type="ftr" sz="quarter" idx="3"/>
          </p:nvPr>
        </p:nvSpPr>
        <p:spPr bwMode="auto">
          <a:xfrm>
            <a:off x="4165600" y="628416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b" anchorCtr="0" compatLnSpc="1"/>
          <a:lstStyle>
            <a:lvl1pPr algn="ctr">
              <a:defRPr sz="1000">
                <a:effectLst/>
                <a:ea typeface="宋体" panose="02010600030101010101" pitchFamily="2" charset="-122"/>
              </a:defRPr>
            </a:lvl1pPr>
          </a:lstStyle>
          <a:p>
            <a:r>
              <a:rPr lang="zh-CN" altLang="zh-CN"/>
              <a:t>Prof. </a:t>
            </a:r>
            <a:r>
              <a:rPr lang="en-US" altLang="zh-CN"/>
              <a:t>Q. </a:t>
            </a:r>
            <a:r>
              <a:rPr lang="zh-CN" altLang="zh-CN"/>
              <a:t> Wang</a:t>
            </a:r>
            <a:endParaRPr lang="en-US" altLang="zh-CN" dirty="0"/>
          </a:p>
        </p:txBody>
      </p:sp>
      <p:sp>
        <p:nvSpPr>
          <p:cNvPr id="108558" name="Rectangle 14"/>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00">
                <a:effectLst>
                  <a:outerShdw blurRad="38100" dist="38100" dir="2700000" algn="tl">
                    <a:srgbClr val="010199"/>
                  </a:outerShdw>
                </a:effectLst>
                <a:ea typeface="宋体" panose="02010600030101010101" pitchFamily="2" charset="-122"/>
              </a:defRPr>
            </a:lvl1pPr>
          </a:lstStyle>
          <a:p>
            <a:fld id="{4B6E865A-D731-440D-A39A-B7D52247B883}"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p:titleStyle>
    <p:bodyStyle>
      <a:lvl1pPr marL="342900" indent="-342900" algn="l" rtl="0" fontAlgn="base">
        <a:spcBef>
          <a:spcPct val="20000"/>
        </a:spcBef>
        <a:spcAft>
          <a:spcPct val="0"/>
        </a:spcAft>
        <a:buClr>
          <a:schemeClr val="hlink"/>
        </a:buClr>
        <a:buSzPct val="75000"/>
        <a:buFont typeface="Wingdings" panose="05000000000000000000" pitchFamily="2" charset="2"/>
        <a:buChar char="l"/>
        <a:defRPr sz="3200">
          <a:solidFill>
            <a:schemeClr val="tx1"/>
          </a:solidFill>
          <a:latin typeface="+mn-lt"/>
          <a:ea typeface="+mn-ea"/>
          <a:cs typeface="+mn-cs"/>
        </a:defRPr>
      </a:lvl1pPr>
      <a:lvl2pPr marL="742950" indent="-285750" algn="l" rtl="0" fontAlgn="base">
        <a:spcBef>
          <a:spcPct val="20000"/>
        </a:spcBef>
        <a:spcAft>
          <a:spcPct val="0"/>
        </a:spcAft>
        <a:buClr>
          <a:schemeClr val="tx2"/>
        </a:buClr>
        <a:buSzPct val="75000"/>
        <a:buFont typeface="Wingdings" panose="05000000000000000000" pitchFamily="2" charset="2"/>
        <a:buChar char="l"/>
        <a:defRPr sz="2800">
          <a:solidFill>
            <a:schemeClr val="tx1"/>
          </a:solidFill>
          <a:latin typeface="+mn-lt"/>
          <a:ea typeface="+mn-ea"/>
          <a:cs typeface="+mn-cs"/>
        </a:defRPr>
      </a:lvl2pPr>
      <a:lvl3pPr marL="1143000" indent="-228600" algn="l" rtl="0" fontAlgn="base">
        <a:spcBef>
          <a:spcPct val="20000"/>
        </a:spcBef>
        <a:spcAft>
          <a:spcPct val="0"/>
        </a:spcAft>
        <a:buClr>
          <a:schemeClr val="accent2"/>
        </a:buClr>
        <a:buSzPct val="75000"/>
        <a:buFont typeface="Wingdings" panose="05000000000000000000" pitchFamily="2" charset="2"/>
        <a:buChar char="l"/>
        <a:defRPr sz="2400">
          <a:solidFill>
            <a:schemeClr val="tx1"/>
          </a:solidFill>
          <a:latin typeface="+mn-lt"/>
          <a:ea typeface="+mn-ea"/>
          <a:cs typeface="+mn-cs"/>
        </a:defRPr>
      </a:lvl3pPr>
      <a:lvl4pPr marL="1600200" indent="-228600" algn="l" rtl="0" fontAlgn="base">
        <a:spcBef>
          <a:spcPct val="20000"/>
        </a:spcBef>
        <a:spcAft>
          <a:spcPct val="0"/>
        </a:spcAft>
        <a:buClr>
          <a:schemeClr val="folHlink"/>
        </a:buClr>
        <a:buSzPct val="75000"/>
        <a:buFont typeface="Wingdings" panose="05000000000000000000" pitchFamily="2" charset="2"/>
        <a:buChar char="l"/>
        <a:defRPr sz="2000">
          <a:solidFill>
            <a:schemeClr val="tx1"/>
          </a:solidFill>
          <a:latin typeface="+mn-lt"/>
          <a:ea typeface="+mn-ea"/>
          <a:cs typeface="+mn-cs"/>
        </a:defRPr>
      </a:lvl4pPr>
      <a:lvl5pPr marL="20574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5pPr>
      <a:lvl6pPr marL="25146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6pPr>
      <a:lvl7pPr marL="29718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7pPr>
      <a:lvl8pPr marL="34290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8pPr>
      <a:lvl9pPr marL="3886200" indent="-228600" algn="l" rtl="0" fontAlgn="base">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23.xml"/><Relationship Id="rId6" Type="http://schemas.openxmlformats.org/officeDocument/2006/relationships/image" Target="../media/image2.png"/><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9" Type="http://schemas.openxmlformats.org/officeDocument/2006/relationships/tags" Target="../tags/tag116.xml"/><Relationship Id="rId8" Type="http://schemas.openxmlformats.org/officeDocument/2006/relationships/tags" Target="../tags/tag115.xml"/><Relationship Id="rId7" Type="http://schemas.openxmlformats.org/officeDocument/2006/relationships/tags" Target="../tags/tag114.xml"/><Relationship Id="rId6" Type="http://schemas.openxmlformats.org/officeDocument/2006/relationships/tags" Target="../tags/tag113.xml"/><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tags" Target="../tags/tag110.xml"/><Relationship Id="rId23" Type="http://schemas.openxmlformats.org/officeDocument/2006/relationships/slideLayout" Target="../slideLayouts/slideLayout29.xml"/><Relationship Id="rId22" Type="http://schemas.openxmlformats.org/officeDocument/2006/relationships/tags" Target="../tags/tag129.xml"/><Relationship Id="rId21" Type="http://schemas.openxmlformats.org/officeDocument/2006/relationships/tags" Target="../tags/tag128.xml"/><Relationship Id="rId20" Type="http://schemas.openxmlformats.org/officeDocument/2006/relationships/tags" Target="../tags/tag127.xml"/><Relationship Id="rId2" Type="http://schemas.openxmlformats.org/officeDocument/2006/relationships/tags" Target="../tags/tag109.xml"/><Relationship Id="rId19" Type="http://schemas.openxmlformats.org/officeDocument/2006/relationships/tags" Target="../tags/tag126.xml"/><Relationship Id="rId18" Type="http://schemas.openxmlformats.org/officeDocument/2006/relationships/tags" Target="../tags/tag125.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tags" Target="../tags/tag118.xml"/><Relationship Id="rId10" Type="http://schemas.openxmlformats.org/officeDocument/2006/relationships/tags" Target="../tags/tag117.xml"/><Relationship Id="rId1" Type="http://schemas.openxmlformats.org/officeDocument/2006/relationships/tags" Target="../tags/tag108.xml"/></Relationships>
</file>

<file path=ppt/slides/_rels/slide12.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tags" Target="../tags/tag135.xml"/><Relationship Id="rId5" Type="http://schemas.openxmlformats.org/officeDocument/2006/relationships/tags" Target="../tags/tag134.xml"/><Relationship Id="rId45" Type="http://schemas.openxmlformats.org/officeDocument/2006/relationships/slideLayout" Target="../slideLayouts/slideLayout24.xml"/><Relationship Id="rId44" Type="http://schemas.openxmlformats.org/officeDocument/2006/relationships/tags" Target="../tags/tag173.xml"/><Relationship Id="rId43" Type="http://schemas.openxmlformats.org/officeDocument/2006/relationships/tags" Target="../tags/tag172.xml"/><Relationship Id="rId42" Type="http://schemas.openxmlformats.org/officeDocument/2006/relationships/tags" Target="../tags/tag171.xml"/><Relationship Id="rId41" Type="http://schemas.openxmlformats.org/officeDocument/2006/relationships/tags" Target="../tags/tag170.xml"/><Relationship Id="rId40" Type="http://schemas.openxmlformats.org/officeDocument/2006/relationships/tags" Target="../tags/tag169.xml"/><Relationship Id="rId4" Type="http://schemas.openxmlformats.org/officeDocument/2006/relationships/tags" Target="../tags/tag133.xml"/><Relationship Id="rId39" Type="http://schemas.openxmlformats.org/officeDocument/2006/relationships/tags" Target="../tags/tag168.xml"/><Relationship Id="rId38" Type="http://schemas.openxmlformats.org/officeDocument/2006/relationships/tags" Target="../tags/tag167.xml"/><Relationship Id="rId37" Type="http://schemas.openxmlformats.org/officeDocument/2006/relationships/tags" Target="../tags/tag166.xml"/><Relationship Id="rId36" Type="http://schemas.openxmlformats.org/officeDocument/2006/relationships/tags" Target="../tags/tag165.xml"/><Relationship Id="rId35" Type="http://schemas.openxmlformats.org/officeDocument/2006/relationships/tags" Target="../tags/tag164.xml"/><Relationship Id="rId34" Type="http://schemas.openxmlformats.org/officeDocument/2006/relationships/tags" Target="../tags/tag163.xml"/><Relationship Id="rId33" Type="http://schemas.openxmlformats.org/officeDocument/2006/relationships/tags" Target="../tags/tag162.xml"/><Relationship Id="rId32" Type="http://schemas.openxmlformats.org/officeDocument/2006/relationships/tags" Target="../tags/tag161.xml"/><Relationship Id="rId31" Type="http://schemas.openxmlformats.org/officeDocument/2006/relationships/tags" Target="../tags/tag160.xml"/><Relationship Id="rId30" Type="http://schemas.openxmlformats.org/officeDocument/2006/relationships/tags" Target="../tags/tag159.xml"/><Relationship Id="rId3" Type="http://schemas.openxmlformats.org/officeDocument/2006/relationships/tags" Target="../tags/tag132.xml"/><Relationship Id="rId29" Type="http://schemas.openxmlformats.org/officeDocument/2006/relationships/tags" Target="../tags/tag158.xml"/><Relationship Id="rId28" Type="http://schemas.openxmlformats.org/officeDocument/2006/relationships/tags" Target="../tags/tag157.xml"/><Relationship Id="rId27" Type="http://schemas.openxmlformats.org/officeDocument/2006/relationships/tags" Target="../tags/tag156.xml"/><Relationship Id="rId26" Type="http://schemas.openxmlformats.org/officeDocument/2006/relationships/tags" Target="../tags/tag155.xml"/><Relationship Id="rId25" Type="http://schemas.openxmlformats.org/officeDocument/2006/relationships/tags" Target="../tags/tag154.xml"/><Relationship Id="rId24" Type="http://schemas.openxmlformats.org/officeDocument/2006/relationships/tags" Target="../tags/tag153.xml"/><Relationship Id="rId23" Type="http://schemas.openxmlformats.org/officeDocument/2006/relationships/tags" Target="../tags/tag152.xml"/><Relationship Id="rId22" Type="http://schemas.openxmlformats.org/officeDocument/2006/relationships/tags" Target="../tags/tag151.xml"/><Relationship Id="rId21" Type="http://schemas.openxmlformats.org/officeDocument/2006/relationships/tags" Target="../tags/tag150.xml"/><Relationship Id="rId20" Type="http://schemas.openxmlformats.org/officeDocument/2006/relationships/tags" Target="../tags/tag149.xml"/><Relationship Id="rId2" Type="http://schemas.openxmlformats.org/officeDocument/2006/relationships/tags" Target="../tags/tag131.xml"/><Relationship Id="rId19" Type="http://schemas.openxmlformats.org/officeDocument/2006/relationships/tags" Target="../tags/tag148.xml"/><Relationship Id="rId18" Type="http://schemas.openxmlformats.org/officeDocument/2006/relationships/tags" Target="../tags/tag147.xml"/><Relationship Id="rId17" Type="http://schemas.openxmlformats.org/officeDocument/2006/relationships/tags" Target="../tags/tag146.xml"/><Relationship Id="rId16" Type="http://schemas.openxmlformats.org/officeDocument/2006/relationships/tags" Target="../tags/tag145.xml"/><Relationship Id="rId15" Type="http://schemas.openxmlformats.org/officeDocument/2006/relationships/tags" Target="../tags/tag144.xml"/><Relationship Id="rId14" Type="http://schemas.openxmlformats.org/officeDocument/2006/relationships/tags" Target="../tags/tag143.xml"/><Relationship Id="rId13" Type="http://schemas.openxmlformats.org/officeDocument/2006/relationships/tags" Target="../tags/tag142.xml"/><Relationship Id="rId12" Type="http://schemas.openxmlformats.org/officeDocument/2006/relationships/tags" Target="../tags/tag141.xml"/><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tags" Target="../tags/tag13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17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175.xml"/></Relationships>
</file>

<file path=ppt/slides/_rels/slide18.xml.rels><?xml version="1.0" encoding="UTF-8" standalone="yes"?>
<Relationships xmlns="http://schemas.openxmlformats.org/package/2006/relationships"><Relationship Id="rId9" Type="http://schemas.openxmlformats.org/officeDocument/2006/relationships/tags" Target="../tags/tag184.xml"/><Relationship Id="rId8" Type="http://schemas.openxmlformats.org/officeDocument/2006/relationships/tags" Target="../tags/tag183.xml"/><Relationship Id="rId7" Type="http://schemas.openxmlformats.org/officeDocument/2006/relationships/tags" Target="../tags/tag182.xml"/><Relationship Id="rId6" Type="http://schemas.openxmlformats.org/officeDocument/2006/relationships/tags" Target="../tags/tag181.xml"/><Relationship Id="rId53" Type="http://schemas.openxmlformats.org/officeDocument/2006/relationships/slideLayout" Target="../slideLayouts/slideLayout24.xml"/><Relationship Id="rId52" Type="http://schemas.openxmlformats.org/officeDocument/2006/relationships/tags" Target="../tags/tag227.xml"/><Relationship Id="rId51" Type="http://schemas.openxmlformats.org/officeDocument/2006/relationships/tags" Target="../tags/tag226.xml"/><Relationship Id="rId50" Type="http://schemas.openxmlformats.org/officeDocument/2006/relationships/tags" Target="../tags/tag225.xml"/><Relationship Id="rId5" Type="http://schemas.openxmlformats.org/officeDocument/2006/relationships/tags" Target="../tags/tag180.xml"/><Relationship Id="rId49" Type="http://schemas.openxmlformats.org/officeDocument/2006/relationships/tags" Target="../tags/tag224.xml"/><Relationship Id="rId48" Type="http://schemas.openxmlformats.org/officeDocument/2006/relationships/tags" Target="../tags/tag223.xml"/><Relationship Id="rId47" Type="http://schemas.openxmlformats.org/officeDocument/2006/relationships/tags" Target="../tags/tag222.xml"/><Relationship Id="rId46" Type="http://schemas.openxmlformats.org/officeDocument/2006/relationships/tags" Target="../tags/tag221.xml"/><Relationship Id="rId45" Type="http://schemas.openxmlformats.org/officeDocument/2006/relationships/tags" Target="../tags/tag220.xml"/><Relationship Id="rId44" Type="http://schemas.openxmlformats.org/officeDocument/2006/relationships/tags" Target="../tags/tag219.xml"/><Relationship Id="rId43" Type="http://schemas.openxmlformats.org/officeDocument/2006/relationships/tags" Target="../tags/tag218.xml"/><Relationship Id="rId42" Type="http://schemas.openxmlformats.org/officeDocument/2006/relationships/tags" Target="../tags/tag217.xml"/><Relationship Id="rId41" Type="http://schemas.openxmlformats.org/officeDocument/2006/relationships/tags" Target="../tags/tag216.xml"/><Relationship Id="rId40" Type="http://schemas.openxmlformats.org/officeDocument/2006/relationships/tags" Target="../tags/tag215.xml"/><Relationship Id="rId4" Type="http://schemas.openxmlformats.org/officeDocument/2006/relationships/tags" Target="../tags/tag179.xml"/><Relationship Id="rId39" Type="http://schemas.openxmlformats.org/officeDocument/2006/relationships/tags" Target="../tags/tag214.xml"/><Relationship Id="rId38" Type="http://schemas.openxmlformats.org/officeDocument/2006/relationships/tags" Target="../tags/tag213.xml"/><Relationship Id="rId37" Type="http://schemas.openxmlformats.org/officeDocument/2006/relationships/tags" Target="../tags/tag212.xml"/><Relationship Id="rId36" Type="http://schemas.openxmlformats.org/officeDocument/2006/relationships/tags" Target="../tags/tag211.xml"/><Relationship Id="rId35" Type="http://schemas.openxmlformats.org/officeDocument/2006/relationships/tags" Target="../tags/tag210.xml"/><Relationship Id="rId34" Type="http://schemas.openxmlformats.org/officeDocument/2006/relationships/tags" Target="../tags/tag209.xml"/><Relationship Id="rId33" Type="http://schemas.openxmlformats.org/officeDocument/2006/relationships/tags" Target="../tags/tag208.xml"/><Relationship Id="rId32" Type="http://schemas.openxmlformats.org/officeDocument/2006/relationships/tags" Target="../tags/tag207.xml"/><Relationship Id="rId31" Type="http://schemas.openxmlformats.org/officeDocument/2006/relationships/tags" Target="../tags/tag206.xml"/><Relationship Id="rId30" Type="http://schemas.openxmlformats.org/officeDocument/2006/relationships/tags" Target="../tags/tag205.xml"/><Relationship Id="rId3" Type="http://schemas.openxmlformats.org/officeDocument/2006/relationships/tags" Target="../tags/tag178.xml"/><Relationship Id="rId29" Type="http://schemas.openxmlformats.org/officeDocument/2006/relationships/tags" Target="../tags/tag204.xml"/><Relationship Id="rId28" Type="http://schemas.openxmlformats.org/officeDocument/2006/relationships/tags" Target="../tags/tag203.xml"/><Relationship Id="rId27" Type="http://schemas.openxmlformats.org/officeDocument/2006/relationships/tags" Target="../tags/tag202.xml"/><Relationship Id="rId26" Type="http://schemas.openxmlformats.org/officeDocument/2006/relationships/tags" Target="../tags/tag201.xml"/><Relationship Id="rId25" Type="http://schemas.openxmlformats.org/officeDocument/2006/relationships/tags" Target="../tags/tag200.xml"/><Relationship Id="rId24" Type="http://schemas.openxmlformats.org/officeDocument/2006/relationships/tags" Target="../tags/tag199.xml"/><Relationship Id="rId23" Type="http://schemas.openxmlformats.org/officeDocument/2006/relationships/tags" Target="../tags/tag198.xml"/><Relationship Id="rId22" Type="http://schemas.openxmlformats.org/officeDocument/2006/relationships/tags" Target="../tags/tag197.xml"/><Relationship Id="rId21" Type="http://schemas.openxmlformats.org/officeDocument/2006/relationships/tags" Target="../tags/tag196.xml"/><Relationship Id="rId20" Type="http://schemas.openxmlformats.org/officeDocument/2006/relationships/tags" Target="../tags/tag195.xml"/><Relationship Id="rId2" Type="http://schemas.openxmlformats.org/officeDocument/2006/relationships/tags" Target="../tags/tag177.xml"/><Relationship Id="rId19" Type="http://schemas.openxmlformats.org/officeDocument/2006/relationships/tags" Target="../tags/tag194.xml"/><Relationship Id="rId18" Type="http://schemas.openxmlformats.org/officeDocument/2006/relationships/tags" Target="../tags/tag193.xml"/><Relationship Id="rId17" Type="http://schemas.openxmlformats.org/officeDocument/2006/relationships/tags" Target="../tags/tag192.xml"/><Relationship Id="rId16" Type="http://schemas.openxmlformats.org/officeDocument/2006/relationships/tags" Target="../tags/tag191.xml"/><Relationship Id="rId15" Type="http://schemas.openxmlformats.org/officeDocument/2006/relationships/tags" Target="../tags/tag190.xml"/><Relationship Id="rId14" Type="http://schemas.openxmlformats.org/officeDocument/2006/relationships/tags" Target="../tags/tag189.xml"/><Relationship Id="rId13" Type="http://schemas.openxmlformats.org/officeDocument/2006/relationships/tags" Target="../tags/tag188.xml"/><Relationship Id="rId12" Type="http://schemas.openxmlformats.org/officeDocument/2006/relationships/tags" Target="../tags/tag187.xml"/><Relationship Id="rId11" Type="http://schemas.openxmlformats.org/officeDocument/2006/relationships/tags" Target="../tags/tag186.xml"/><Relationship Id="rId10" Type="http://schemas.openxmlformats.org/officeDocument/2006/relationships/tags" Target="../tags/tag185.xml"/><Relationship Id="rId1" Type="http://schemas.openxmlformats.org/officeDocument/2006/relationships/tags" Target="../tags/tag176.xml"/></Relationships>
</file>

<file path=ppt/slides/_rels/slide19.xml.rels><?xml version="1.0" encoding="UTF-8" standalone="yes"?>
<Relationships xmlns="http://schemas.openxmlformats.org/package/2006/relationships"><Relationship Id="rId9" Type="http://schemas.openxmlformats.org/officeDocument/2006/relationships/tags" Target="../tags/tag236.xml"/><Relationship Id="rId8" Type="http://schemas.openxmlformats.org/officeDocument/2006/relationships/tags" Target="../tags/tag235.xml"/><Relationship Id="rId7" Type="http://schemas.openxmlformats.org/officeDocument/2006/relationships/tags" Target="../tags/tag234.xml"/><Relationship Id="rId6" Type="http://schemas.openxmlformats.org/officeDocument/2006/relationships/tags" Target="../tags/tag233.xml"/><Relationship Id="rId52" Type="http://schemas.openxmlformats.org/officeDocument/2006/relationships/slideLayout" Target="../slideLayouts/slideLayout29.xml"/><Relationship Id="rId51" Type="http://schemas.openxmlformats.org/officeDocument/2006/relationships/tags" Target="../tags/tag278.xml"/><Relationship Id="rId50" Type="http://schemas.openxmlformats.org/officeDocument/2006/relationships/tags" Target="../tags/tag277.xml"/><Relationship Id="rId5" Type="http://schemas.openxmlformats.org/officeDocument/2006/relationships/tags" Target="../tags/tag232.xml"/><Relationship Id="rId49" Type="http://schemas.openxmlformats.org/officeDocument/2006/relationships/tags" Target="../tags/tag276.xml"/><Relationship Id="rId48" Type="http://schemas.openxmlformats.org/officeDocument/2006/relationships/tags" Target="../tags/tag275.xml"/><Relationship Id="rId47" Type="http://schemas.openxmlformats.org/officeDocument/2006/relationships/tags" Target="../tags/tag274.xml"/><Relationship Id="rId46" Type="http://schemas.openxmlformats.org/officeDocument/2006/relationships/tags" Target="../tags/tag273.xml"/><Relationship Id="rId45" Type="http://schemas.openxmlformats.org/officeDocument/2006/relationships/tags" Target="../tags/tag272.xml"/><Relationship Id="rId44" Type="http://schemas.openxmlformats.org/officeDocument/2006/relationships/tags" Target="../tags/tag271.xml"/><Relationship Id="rId43" Type="http://schemas.openxmlformats.org/officeDocument/2006/relationships/tags" Target="../tags/tag270.xml"/><Relationship Id="rId42" Type="http://schemas.openxmlformats.org/officeDocument/2006/relationships/tags" Target="../tags/tag269.xml"/><Relationship Id="rId41" Type="http://schemas.openxmlformats.org/officeDocument/2006/relationships/tags" Target="../tags/tag268.xml"/><Relationship Id="rId40" Type="http://schemas.openxmlformats.org/officeDocument/2006/relationships/tags" Target="../tags/tag267.xml"/><Relationship Id="rId4" Type="http://schemas.openxmlformats.org/officeDocument/2006/relationships/tags" Target="../tags/tag231.xml"/><Relationship Id="rId39" Type="http://schemas.openxmlformats.org/officeDocument/2006/relationships/tags" Target="../tags/tag266.xml"/><Relationship Id="rId38" Type="http://schemas.openxmlformats.org/officeDocument/2006/relationships/tags" Target="../tags/tag265.xml"/><Relationship Id="rId37" Type="http://schemas.openxmlformats.org/officeDocument/2006/relationships/tags" Target="../tags/tag264.xml"/><Relationship Id="rId36" Type="http://schemas.openxmlformats.org/officeDocument/2006/relationships/tags" Target="../tags/tag263.xml"/><Relationship Id="rId35" Type="http://schemas.openxmlformats.org/officeDocument/2006/relationships/tags" Target="../tags/tag262.xml"/><Relationship Id="rId34" Type="http://schemas.openxmlformats.org/officeDocument/2006/relationships/tags" Target="../tags/tag261.xml"/><Relationship Id="rId33" Type="http://schemas.openxmlformats.org/officeDocument/2006/relationships/tags" Target="../tags/tag260.xml"/><Relationship Id="rId32" Type="http://schemas.openxmlformats.org/officeDocument/2006/relationships/tags" Target="../tags/tag259.xml"/><Relationship Id="rId31" Type="http://schemas.openxmlformats.org/officeDocument/2006/relationships/tags" Target="../tags/tag258.xml"/><Relationship Id="rId30" Type="http://schemas.openxmlformats.org/officeDocument/2006/relationships/tags" Target="../tags/tag257.xml"/><Relationship Id="rId3" Type="http://schemas.openxmlformats.org/officeDocument/2006/relationships/tags" Target="../tags/tag230.xml"/><Relationship Id="rId29" Type="http://schemas.openxmlformats.org/officeDocument/2006/relationships/tags" Target="../tags/tag256.xml"/><Relationship Id="rId28" Type="http://schemas.openxmlformats.org/officeDocument/2006/relationships/tags" Target="../tags/tag255.xml"/><Relationship Id="rId27" Type="http://schemas.openxmlformats.org/officeDocument/2006/relationships/tags" Target="../tags/tag254.xml"/><Relationship Id="rId26" Type="http://schemas.openxmlformats.org/officeDocument/2006/relationships/tags" Target="../tags/tag253.xml"/><Relationship Id="rId25" Type="http://schemas.openxmlformats.org/officeDocument/2006/relationships/tags" Target="../tags/tag252.xml"/><Relationship Id="rId24" Type="http://schemas.openxmlformats.org/officeDocument/2006/relationships/tags" Target="../tags/tag251.xml"/><Relationship Id="rId23" Type="http://schemas.openxmlformats.org/officeDocument/2006/relationships/tags" Target="../tags/tag250.xml"/><Relationship Id="rId22" Type="http://schemas.openxmlformats.org/officeDocument/2006/relationships/tags" Target="../tags/tag249.xml"/><Relationship Id="rId21" Type="http://schemas.openxmlformats.org/officeDocument/2006/relationships/tags" Target="../tags/tag248.xml"/><Relationship Id="rId20" Type="http://schemas.openxmlformats.org/officeDocument/2006/relationships/tags" Target="../tags/tag247.xml"/><Relationship Id="rId2" Type="http://schemas.openxmlformats.org/officeDocument/2006/relationships/tags" Target="../tags/tag229.xml"/><Relationship Id="rId19" Type="http://schemas.openxmlformats.org/officeDocument/2006/relationships/tags" Target="../tags/tag246.xml"/><Relationship Id="rId18" Type="http://schemas.openxmlformats.org/officeDocument/2006/relationships/tags" Target="../tags/tag245.xml"/><Relationship Id="rId17" Type="http://schemas.openxmlformats.org/officeDocument/2006/relationships/tags" Target="../tags/tag244.xml"/><Relationship Id="rId16" Type="http://schemas.openxmlformats.org/officeDocument/2006/relationships/tags" Target="../tags/tag243.xml"/><Relationship Id="rId15" Type="http://schemas.openxmlformats.org/officeDocument/2006/relationships/tags" Target="../tags/tag242.xml"/><Relationship Id="rId14" Type="http://schemas.openxmlformats.org/officeDocument/2006/relationships/tags" Target="../tags/tag241.xml"/><Relationship Id="rId13" Type="http://schemas.openxmlformats.org/officeDocument/2006/relationships/tags" Target="../tags/tag240.xml"/><Relationship Id="rId12" Type="http://schemas.openxmlformats.org/officeDocument/2006/relationships/tags" Target="../tags/tag239.xml"/><Relationship Id="rId11" Type="http://schemas.openxmlformats.org/officeDocument/2006/relationships/tags" Target="../tags/tag238.xml"/><Relationship Id="rId10" Type="http://schemas.openxmlformats.org/officeDocument/2006/relationships/tags" Target="../tags/tag237.xml"/><Relationship Id="rId1" Type="http://schemas.openxmlformats.org/officeDocument/2006/relationships/tags" Target="../tags/tag228.xml"/></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4.xml"/><Relationship Id="rId8" Type="http://schemas.openxmlformats.org/officeDocument/2006/relationships/tags" Target="../tags/tag75.xml"/><Relationship Id="rId7" Type="http://schemas.openxmlformats.org/officeDocument/2006/relationships/tags" Target="../tags/tag74.xml"/><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20.xml.rels><?xml version="1.0" encoding="UTF-8" standalone="yes"?>
<Relationships xmlns="http://schemas.openxmlformats.org/package/2006/relationships"><Relationship Id="rId9" Type="http://schemas.openxmlformats.org/officeDocument/2006/relationships/tags" Target="../tags/tag287.xml"/><Relationship Id="rId8" Type="http://schemas.openxmlformats.org/officeDocument/2006/relationships/tags" Target="../tags/tag286.xml"/><Relationship Id="rId7" Type="http://schemas.openxmlformats.org/officeDocument/2006/relationships/tags" Target="../tags/tag285.xml"/><Relationship Id="rId6" Type="http://schemas.openxmlformats.org/officeDocument/2006/relationships/tags" Target="../tags/tag284.xml"/><Relationship Id="rId56" Type="http://schemas.openxmlformats.org/officeDocument/2006/relationships/slideLayout" Target="../slideLayouts/slideLayout29.xml"/><Relationship Id="rId55" Type="http://schemas.openxmlformats.org/officeDocument/2006/relationships/tags" Target="../tags/tag333.xml"/><Relationship Id="rId54" Type="http://schemas.openxmlformats.org/officeDocument/2006/relationships/tags" Target="../tags/tag332.xml"/><Relationship Id="rId53" Type="http://schemas.openxmlformats.org/officeDocument/2006/relationships/tags" Target="../tags/tag331.xml"/><Relationship Id="rId52" Type="http://schemas.openxmlformats.org/officeDocument/2006/relationships/tags" Target="../tags/tag330.xml"/><Relationship Id="rId51" Type="http://schemas.openxmlformats.org/officeDocument/2006/relationships/tags" Target="../tags/tag329.xml"/><Relationship Id="rId50" Type="http://schemas.openxmlformats.org/officeDocument/2006/relationships/tags" Target="../tags/tag328.xml"/><Relationship Id="rId5" Type="http://schemas.openxmlformats.org/officeDocument/2006/relationships/tags" Target="../tags/tag283.xml"/><Relationship Id="rId49" Type="http://schemas.openxmlformats.org/officeDocument/2006/relationships/tags" Target="../tags/tag327.xml"/><Relationship Id="rId48" Type="http://schemas.openxmlformats.org/officeDocument/2006/relationships/tags" Target="../tags/tag326.xml"/><Relationship Id="rId47" Type="http://schemas.openxmlformats.org/officeDocument/2006/relationships/tags" Target="../tags/tag325.xml"/><Relationship Id="rId46" Type="http://schemas.openxmlformats.org/officeDocument/2006/relationships/tags" Target="../tags/tag324.xml"/><Relationship Id="rId45" Type="http://schemas.openxmlformats.org/officeDocument/2006/relationships/tags" Target="../tags/tag323.xml"/><Relationship Id="rId44" Type="http://schemas.openxmlformats.org/officeDocument/2006/relationships/tags" Target="../tags/tag322.xml"/><Relationship Id="rId43" Type="http://schemas.openxmlformats.org/officeDocument/2006/relationships/tags" Target="../tags/tag321.xml"/><Relationship Id="rId42" Type="http://schemas.openxmlformats.org/officeDocument/2006/relationships/tags" Target="../tags/tag320.xml"/><Relationship Id="rId41" Type="http://schemas.openxmlformats.org/officeDocument/2006/relationships/tags" Target="../tags/tag319.xml"/><Relationship Id="rId40" Type="http://schemas.openxmlformats.org/officeDocument/2006/relationships/tags" Target="../tags/tag318.xml"/><Relationship Id="rId4" Type="http://schemas.openxmlformats.org/officeDocument/2006/relationships/tags" Target="../tags/tag282.xml"/><Relationship Id="rId39" Type="http://schemas.openxmlformats.org/officeDocument/2006/relationships/tags" Target="../tags/tag317.xml"/><Relationship Id="rId38" Type="http://schemas.openxmlformats.org/officeDocument/2006/relationships/tags" Target="../tags/tag316.xml"/><Relationship Id="rId37" Type="http://schemas.openxmlformats.org/officeDocument/2006/relationships/tags" Target="../tags/tag315.xml"/><Relationship Id="rId36" Type="http://schemas.openxmlformats.org/officeDocument/2006/relationships/tags" Target="../tags/tag314.xml"/><Relationship Id="rId35" Type="http://schemas.openxmlformats.org/officeDocument/2006/relationships/tags" Target="../tags/tag313.xml"/><Relationship Id="rId34" Type="http://schemas.openxmlformats.org/officeDocument/2006/relationships/tags" Target="../tags/tag312.xml"/><Relationship Id="rId33" Type="http://schemas.openxmlformats.org/officeDocument/2006/relationships/tags" Target="../tags/tag311.xml"/><Relationship Id="rId32" Type="http://schemas.openxmlformats.org/officeDocument/2006/relationships/tags" Target="../tags/tag310.xml"/><Relationship Id="rId31" Type="http://schemas.openxmlformats.org/officeDocument/2006/relationships/tags" Target="../tags/tag309.xml"/><Relationship Id="rId30" Type="http://schemas.openxmlformats.org/officeDocument/2006/relationships/tags" Target="../tags/tag308.xml"/><Relationship Id="rId3" Type="http://schemas.openxmlformats.org/officeDocument/2006/relationships/tags" Target="../tags/tag281.xml"/><Relationship Id="rId29" Type="http://schemas.openxmlformats.org/officeDocument/2006/relationships/tags" Target="../tags/tag307.xml"/><Relationship Id="rId28" Type="http://schemas.openxmlformats.org/officeDocument/2006/relationships/tags" Target="../tags/tag306.xml"/><Relationship Id="rId27" Type="http://schemas.openxmlformats.org/officeDocument/2006/relationships/tags" Target="../tags/tag305.xml"/><Relationship Id="rId26" Type="http://schemas.openxmlformats.org/officeDocument/2006/relationships/tags" Target="../tags/tag304.xml"/><Relationship Id="rId25" Type="http://schemas.openxmlformats.org/officeDocument/2006/relationships/tags" Target="../tags/tag303.xml"/><Relationship Id="rId24" Type="http://schemas.openxmlformats.org/officeDocument/2006/relationships/tags" Target="../tags/tag302.xml"/><Relationship Id="rId23" Type="http://schemas.openxmlformats.org/officeDocument/2006/relationships/tags" Target="../tags/tag301.xml"/><Relationship Id="rId22" Type="http://schemas.openxmlformats.org/officeDocument/2006/relationships/tags" Target="../tags/tag300.xml"/><Relationship Id="rId21" Type="http://schemas.openxmlformats.org/officeDocument/2006/relationships/tags" Target="../tags/tag299.xml"/><Relationship Id="rId20" Type="http://schemas.openxmlformats.org/officeDocument/2006/relationships/tags" Target="../tags/tag298.xml"/><Relationship Id="rId2" Type="http://schemas.openxmlformats.org/officeDocument/2006/relationships/tags" Target="../tags/tag280.xml"/><Relationship Id="rId19" Type="http://schemas.openxmlformats.org/officeDocument/2006/relationships/tags" Target="../tags/tag297.xml"/><Relationship Id="rId18" Type="http://schemas.openxmlformats.org/officeDocument/2006/relationships/tags" Target="../tags/tag296.xml"/><Relationship Id="rId17" Type="http://schemas.openxmlformats.org/officeDocument/2006/relationships/tags" Target="../tags/tag295.xml"/><Relationship Id="rId16" Type="http://schemas.openxmlformats.org/officeDocument/2006/relationships/tags" Target="../tags/tag294.xml"/><Relationship Id="rId15" Type="http://schemas.openxmlformats.org/officeDocument/2006/relationships/tags" Target="../tags/tag293.xml"/><Relationship Id="rId14" Type="http://schemas.openxmlformats.org/officeDocument/2006/relationships/tags" Target="../tags/tag292.xml"/><Relationship Id="rId13" Type="http://schemas.openxmlformats.org/officeDocument/2006/relationships/tags" Target="../tags/tag291.xml"/><Relationship Id="rId12" Type="http://schemas.openxmlformats.org/officeDocument/2006/relationships/tags" Target="../tags/tag290.xml"/><Relationship Id="rId11" Type="http://schemas.openxmlformats.org/officeDocument/2006/relationships/tags" Target="../tags/tag289.xml"/><Relationship Id="rId10" Type="http://schemas.openxmlformats.org/officeDocument/2006/relationships/tags" Target="../tags/tag288.xml"/><Relationship Id="rId1" Type="http://schemas.openxmlformats.org/officeDocument/2006/relationships/tags" Target="../tags/tag279.xml"/></Relationships>
</file>

<file path=ppt/slides/_rels/slide21.xml.rels><?xml version="1.0" encoding="UTF-8" standalone="yes"?>
<Relationships xmlns="http://schemas.openxmlformats.org/package/2006/relationships"><Relationship Id="rId9" Type="http://schemas.openxmlformats.org/officeDocument/2006/relationships/tags" Target="../tags/tag342.xml"/><Relationship Id="rId8" Type="http://schemas.openxmlformats.org/officeDocument/2006/relationships/tags" Target="../tags/tag341.xml"/><Relationship Id="rId72" Type="http://schemas.openxmlformats.org/officeDocument/2006/relationships/slideLayout" Target="../slideLayouts/slideLayout29.xml"/><Relationship Id="rId71" Type="http://schemas.openxmlformats.org/officeDocument/2006/relationships/tags" Target="../tags/tag404.xml"/><Relationship Id="rId70" Type="http://schemas.openxmlformats.org/officeDocument/2006/relationships/tags" Target="../tags/tag403.xml"/><Relationship Id="rId7" Type="http://schemas.openxmlformats.org/officeDocument/2006/relationships/tags" Target="../tags/tag340.xml"/><Relationship Id="rId69" Type="http://schemas.openxmlformats.org/officeDocument/2006/relationships/tags" Target="../tags/tag402.xml"/><Relationship Id="rId68" Type="http://schemas.openxmlformats.org/officeDocument/2006/relationships/tags" Target="../tags/tag401.xml"/><Relationship Id="rId67" Type="http://schemas.openxmlformats.org/officeDocument/2006/relationships/tags" Target="../tags/tag400.xml"/><Relationship Id="rId66" Type="http://schemas.openxmlformats.org/officeDocument/2006/relationships/tags" Target="../tags/tag399.xml"/><Relationship Id="rId65" Type="http://schemas.openxmlformats.org/officeDocument/2006/relationships/tags" Target="../tags/tag398.xml"/><Relationship Id="rId64" Type="http://schemas.openxmlformats.org/officeDocument/2006/relationships/tags" Target="../tags/tag397.xml"/><Relationship Id="rId63" Type="http://schemas.openxmlformats.org/officeDocument/2006/relationships/tags" Target="../tags/tag396.xml"/><Relationship Id="rId62" Type="http://schemas.openxmlformats.org/officeDocument/2006/relationships/tags" Target="../tags/tag395.xml"/><Relationship Id="rId61" Type="http://schemas.openxmlformats.org/officeDocument/2006/relationships/tags" Target="../tags/tag394.xml"/><Relationship Id="rId60" Type="http://schemas.openxmlformats.org/officeDocument/2006/relationships/tags" Target="../tags/tag393.xml"/><Relationship Id="rId6" Type="http://schemas.openxmlformats.org/officeDocument/2006/relationships/tags" Target="../tags/tag339.xml"/><Relationship Id="rId59" Type="http://schemas.openxmlformats.org/officeDocument/2006/relationships/tags" Target="../tags/tag392.xml"/><Relationship Id="rId58" Type="http://schemas.openxmlformats.org/officeDocument/2006/relationships/tags" Target="../tags/tag391.xml"/><Relationship Id="rId57" Type="http://schemas.openxmlformats.org/officeDocument/2006/relationships/tags" Target="../tags/tag390.xml"/><Relationship Id="rId56" Type="http://schemas.openxmlformats.org/officeDocument/2006/relationships/tags" Target="../tags/tag389.xml"/><Relationship Id="rId55" Type="http://schemas.openxmlformats.org/officeDocument/2006/relationships/tags" Target="../tags/tag388.xml"/><Relationship Id="rId54" Type="http://schemas.openxmlformats.org/officeDocument/2006/relationships/tags" Target="../tags/tag387.xml"/><Relationship Id="rId53" Type="http://schemas.openxmlformats.org/officeDocument/2006/relationships/tags" Target="../tags/tag386.xml"/><Relationship Id="rId52" Type="http://schemas.openxmlformats.org/officeDocument/2006/relationships/tags" Target="../tags/tag385.xml"/><Relationship Id="rId51" Type="http://schemas.openxmlformats.org/officeDocument/2006/relationships/tags" Target="../tags/tag384.xml"/><Relationship Id="rId50" Type="http://schemas.openxmlformats.org/officeDocument/2006/relationships/tags" Target="../tags/tag383.xml"/><Relationship Id="rId5" Type="http://schemas.openxmlformats.org/officeDocument/2006/relationships/tags" Target="../tags/tag338.xml"/><Relationship Id="rId49" Type="http://schemas.openxmlformats.org/officeDocument/2006/relationships/tags" Target="../tags/tag382.xml"/><Relationship Id="rId48" Type="http://schemas.openxmlformats.org/officeDocument/2006/relationships/tags" Target="../tags/tag381.xml"/><Relationship Id="rId47" Type="http://schemas.openxmlformats.org/officeDocument/2006/relationships/tags" Target="../tags/tag380.xml"/><Relationship Id="rId46" Type="http://schemas.openxmlformats.org/officeDocument/2006/relationships/tags" Target="../tags/tag379.xml"/><Relationship Id="rId45" Type="http://schemas.openxmlformats.org/officeDocument/2006/relationships/tags" Target="../tags/tag378.xml"/><Relationship Id="rId44" Type="http://schemas.openxmlformats.org/officeDocument/2006/relationships/tags" Target="../tags/tag377.xml"/><Relationship Id="rId43" Type="http://schemas.openxmlformats.org/officeDocument/2006/relationships/tags" Target="../tags/tag376.xml"/><Relationship Id="rId42" Type="http://schemas.openxmlformats.org/officeDocument/2006/relationships/tags" Target="../tags/tag375.xml"/><Relationship Id="rId41" Type="http://schemas.openxmlformats.org/officeDocument/2006/relationships/tags" Target="../tags/tag374.xml"/><Relationship Id="rId40" Type="http://schemas.openxmlformats.org/officeDocument/2006/relationships/tags" Target="../tags/tag373.xml"/><Relationship Id="rId4" Type="http://schemas.openxmlformats.org/officeDocument/2006/relationships/tags" Target="../tags/tag337.xml"/><Relationship Id="rId39" Type="http://schemas.openxmlformats.org/officeDocument/2006/relationships/tags" Target="../tags/tag372.xml"/><Relationship Id="rId38" Type="http://schemas.openxmlformats.org/officeDocument/2006/relationships/tags" Target="../tags/tag371.xml"/><Relationship Id="rId37" Type="http://schemas.openxmlformats.org/officeDocument/2006/relationships/tags" Target="../tags/tag370.xml"/><Relationship Id="rId36" Type="http://schemas.openxmlformats.org/officeDocument/2006/relationships/tags" Target="../tags/tag369.xml"/><Relationship Id="rId35" Type="http://schemas.openxmlformats.org/officeDocument/2006/relationships/tags" Target="../tags/tag368.xml"/><Relationship Id="rId34" Type="http://schemas.openxmlformats.org/officeDocument/2006/relationships/tags" Target="../tags/tag367.xml"/><Relationship Id="rId33" Type="http://schemas.openxmlformats.org/officeDocument/2006/relationships/tags" Target="../tags/tag366.xml"/><Relationship Id="rId32" Type="http://schemas.openxmlformats.org/officeDocument/2006/relationships/tags" Target="../tags/tag365.xml"/><Relationship Id="rId31" Type="http://schemas.openxmlformats.org/officeDocument/2006/relationships/tags" Target="../tags/tag364.xml"/><Relationship Id="rId30" Type="http://schemas.openxmlformats.org/officeDocument/2006/relationships/tags" Target="../tags/tag363.xml"/><Relationship Id="rId3" Type="http://schemas.openxmlformats.org/officeDocument/2006/relationships/tags" Target="../tags/tag336.xml"/><Relationship Id="rId29" Type="http://schemas.openxmlformats.org/officeDocument/2006/relationships/tags" Target="../tags/tag362.xml"/><Relationship Id="rId28" Type="http://schemas.openxmlformats.org/officeDocument/2006/relationships/tags" Target="../tags/tag361.xml"/><Relationship Id="rId27" Type="http://schemas.openxmlformats.org/officeDocument/2006/relationships/tags" Target="../tags/tag360.xml"/><Relationship Id="rId26" Type="http://schemas.openxmlformats.org/officeDocument/2006/relationships/tags" Target="../tags/tag359.xml"/><Relationship Id="rId25" Type="http://schemas.openxmlformats.org/officeDocument/2006/relationships/tags" Target="../tags/tag358.xml"/><Relationship Id="rId24" Type="http://schemas.openxmlformats.org/officeDocument/2006/relationships/tags" Target="../tags/tag357.xml"/><Relationship Id="rId23" Type="http://schemas.openxmlformats.org/officeDocument/2006/relationships/tags" Target="../tags/tag356.xml"/><Relationship Id="rId22" Type="http://schemas.openxmlformats.org/officeDocument/2006/relationships/tags" Target="../tags/tag355.xml"/><Relationship Id="rId21" Type="http://schemas.openxmlformats.org/officeDocument/2006/relationships/tags" Target="../tags/tag354.xml"/><Relationship Id="rId20" Type="http://schemas.openxmlformats.org/officeDocument/2006/relationships/tags" Target="../tags/tag353.xml"/><Relationship Id="rId2" Type="http://schemas.openxmlformats.org/officeDocument/2006/relationships/tags" Target="../tags/tag335.xml"/><Relationship Id="rId19" Type="http://schemas.openxmlformats.org/officeDocument/2006/relationships/tags" Target="../tags/tag352.xml"/><Relationship Id="rId18" Type="http://schemas.openxmlformats.org/officeDocument/2006/relationships/tags" Target="../tags/tag351.xml"/><Relationship Id="rId17" Type="http://schemas.openxmlformats.org/officeDocument/2006/relationships/tags" Target="../tags/tag350.xml"/><Relationship Id="rId16" Type="http://schemas.openxmlformats.org/officeDocument/2006/relationships/tags" Target="../tags/tag349.xml"/><Relationship Id="rId15" Type="http://schemas.openxmlformats.org/officeDocument/2006/relationships/tags" Target="../tags/tag348.xml"/><Relationship Id="rId14" Type="http://schemas.openxmlformats.org/officeDocument/2006/relationships/tags" Target="../tags/tag347.xml"/><Relationship Id="rId13" Type="http://schemas.openxmlformats.org/officeDocument/2006/relationships/tags" Target="../tags/tag346.xml"/><Relationship Id="rId12" Type="http://schemas.openxmlformats.org/officeDocument/2006/relationships/tags" Target="../tags/tag345.xml"/><Relationship Id="rId11" Type="http://schemas.openxmlformats.org/officeDocument/2006/relationships/tags" Target="../tags/tag344.xml"/><Relationship Id="rId10" Type="http://schemas.openxmlformats.org/officeDocument/2006/relationships/tags" Target="../tags/tag343.xml"/><Relationship Id="rId1" Type="http://schemas.openxmlformats.org/officeDocument/2006/relationships/tags" Target="../tags/tag334.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tags" Target="../tags/tag405.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409.xml"/><Relationship Id="rId1" Type="http://schemas.openxmlformats.org/officeDocument/2006/relationships/tags" Target="../tags/tag408.xml"/></Relationships>
</file>

<file path=ppt/slides/_rels/slide24.xml.rels><?xml version="1.0" encoding="UTF-8" standalone="yes"?>
<Relationships xmlns="http://schemas.openxmlformats.org/package/2006/relationships"><Relationship Id="rId99" Type="http://schemas.openxmlformats.org/officeDocument/2006/relationships/tags" Target="../tags/tag506.xml"/><Relationship Id="rId98" Type="http://schemas.openxmlformats.org/officeDocument/2006/relationships/tags" Target="../tags/tag505.xml"/><Relationship Id="rId97" Type="http://schemas.openxmlformats.org/officeDocument/2006/relationships/tags" Target="../tags/tag504.xml"/><Relationship Id="rId96" Type="http://schemas.openxmlformats.org/officeDocument/2006/relationships/tags" Target="../tags/tag503.xml"/><Relationship Id="rId95" Type="http://schemas.openxmlformats.org/officeDocument/2006/relationships/tags" Target="../tags/tag502.xml"/><Relationship Id="rId94" Type="http://schemas.openxmlformats.org/officeDocument/2006/relationships/tags" Target="../tags/tag501.xml"/><Relationship Id="rId93" Type="http://schemas.openxmlformats.org/officeDocument/2006/relationships/tags" Target="../tags/tag500.xml"/><Relationship Id="rId92" Type="http://schemas.openxmlformats.org/officeDocument/2006/relationships/tags" Target="../tags/tag499.xml"/><Relationship Id="rId91" Type="http://schemas.openxmlformats.org/officeDocument/2006/relationships/tags" Target="../tags/tag498.xml"/><Relationship Id="rId90" Type="http://schemas.openxmlformats.org/officeDocument/2006/relationships/tags" Target="../tags/tag497.xml"/><Relationship Id="rId9" Type="http://schemas.openxmlformats.org/officeDocument/2006/relationships/tags" Target="../tags/tag416.xml"/><Relationship Id="rId89" Type="http://schemas.openxmlformats.org/officeDocument/2006/relationships/tags" Target="../tags/tag496.xml"/><Relationship Id="rId88" Type="http://schemas.openxmlformats.org/officeDocument/2006/relationships/tags" Target="../tags/tag495.xml"/><Relationship Id="rId87" Type="http://schemas.openxmlformats.org/officeDocument/2006/relationships/tags" Target="../tags/tag494.xml"/><Relationship Id="rId86" Type="http://schemas.openxmlformats.org/officeDocument/2006/relationships/tags" Target="../tags/tag493.xml"/><Relationship Id="rId85" Type="http://schemas.openxmlformats.org/officeDocument/2006/relationships/tags" Target="../tags/tag492.xml"/><Relationship Id="rId84" Type="http://schemas.openxmlformats.org/officeDocument/2006/relationships/tags" Target="../tags/tag491.xml"/><Relationship Id="rId83" Type="http://schemas.openxmlformats.org/officeDocument/2006/relationships/tags" Target="../tags/tag490.xml"/><Relationship Id="rId82" Type="http://schemas.openxmlformats.org/officeDocument/2006/relationships/tags" Target="../tags/tag489.xml"/><Relationship Id="rId81" Type="http://schemas.openxmlformats.org/officeDocument/2006/relationships/tags" Target="../tags/tag488.xml"/><Relationship Id="rId80" Type="http://schemas.openxmlformats.org/officeDocument/2006/relationships/tags" Target="../tags/tag487.xml"/><Relationship Id="rId8" Type="http://schemas.openxmlformats.org/officeDocument/2006/relationships/tags" Target="../tags/tag415.xml"/><Relationship Id="rId79" Type="http://schemas.openxmlformats.org/officeDocument/2006/relationships/tags" Target="../tags/tag486.xml"/><Relationship Id="rId78" Type="http://schemas.openxmlformats.org/officeDocument/2006/relationships/tags" Target="../tags/tag485.xml"/><Relationship Id="rId77" Type="http://schemas.openxmlformats.org/officeDocument/2006/relationships/tags" Target="../tags/tag484.xml"/><Relationship Id="rId76" Type="http://schemas.openxmlformats.org/officeDocument/2006/relationships/tags" Target="../tags/tag483.xml"/><Relationship Id="rId75" Type="http://schemas.openxmlformats.org/officeDocument/2006/relationships/tags" Target="../tags/tag482.xml"/><Relationship Id="rId74" Type="http://schemas.openxmlformats.org/officeDocument/2006/relationships/tags" Target="../tags/tag481.xml"/><Relationship Id="rId73" Type="http://schemas.openxmlformats.org/officeDocument/2006/relationships/tags" Target="../tags/tag480.xml"/><Relationship Id="rId72" Type="http://schemas.openxmlformats.org/officeDocument/2006/relationships/tags" Target="../tags/tag479.xml"/><Relationship Id="rId71" Type="http://schemas.openxmlformats.org/officeDocument/2006/relationships/tags" Target="../tags/tag478.xml"/><Relationship Id="rId70" Type="http://schemas.openxmlformats.org/officeDocument/2006/relationships/tags" Target="../tags/tag477.xml"/><Relationship Id="rId7" Type="http://schemas.openxmlformats.org/officeDocument/2006/relationships/tags" Target="../tags/tag414.xml"/><Relationship Id="rId69" Type="http://schemas.openxmlformats.org/officeDocument/2006/relationships/tags" Target="../tags/tag476.xml"/><Relationship Id="rId68" Type="http://schemas.openxmlformats.org/officeDocument/2006/relationships/tags" Target="../tags/tag475.xml"/><Relationship Id="rId67" Type="http://schemas.openxmlformats.org/officeDocument/2006/relationships/tags" Target="../tags/tag474.xml"/><Relationship Id="rId66" Type="http://schemas.openxmlformats.org/officeDocument/2006/relationships/tags" Target="../tags/tag473.xml"/><Relationship Id="rId65" Type="http://schemas.openxmlformats.org/officeDocument/2006/relationships/tags" Target="../tags/tag472.xml"/><Relationship Id="rId64" Type="http://schemas.openxmlformats.org/officeDocument/2006/relationships/tags" Target="../tags/tag471.xml"/><Relationship Id="rId63" Type="http://schemas.openxmlformats.org/officeDocument/2006/relationships/tags" Target="../tags/tag470.xml"/><Relationship Id="rId62" Type="http://schemas.openxmlformats.org/officeDocument/2006/relationships/tags" Target="../tags/tag469.xml"/><Relationship Id="rId61" Type="http://schemas.openxmlformats.org/officeDocument/2006/relationships/tags" Target="../tags/tag468.xml"/><Relationship Id="rId60" Type="http://schemas.openxmlformats.org/officeDocument/2006/relationships/tags" Target="../tags/tag467.xml"/><Relationship Id="rId6" Type="http://schemas.openxmlformats.org/officeDocument/2006/relationships/tags" Target="../tags/tag413.xml"/><Relationship Id="rId59" Type="http://schemas.openxmlformats.org/officeDocument/2006/relationships/tags" Target="../tags/tag466.xml"/><Relationship Id="rId58" Type="http://schemas.openxmlformats.org/officeDocument/2006/relationships/tags" Target="../tags/tag465.xml"/><Relationship Id="rId57" Type="http://schemas.openxmlformats.org/officeDocument/2006/relationships/tags" Target="../tags/tag464.xml"/><Relationship Id="rId56" Type="http://schemas.openxmlformats.org/officeDocument/2006/relationships/tags" Target="../tags/tag463.xml"/><Relationship Id="rId55" Type="http://schemas.openxmlformats.org/officeDocument/2006/relationships/tags" Target="../tags/tag462.xml"/><Relationship Id="rId54" Type="http://schemas.openxmlformats.org/officeDocument/2006/relationships/tags" Target="../tags/tag461.xml"/><Relationship Id="rId53" Type="http://schemas.openxmlformats.org/officeDocument/2006/relationships/tags" Target="../tags/tag460.xml"/><Relationship Id="rId52" Type="http://schemas.openxmlformats.org/officeDocument/2006/relationships/tags" Target="../tags/tag459.xml"/><Relationship Id="rId51" Type="http://schemas.openxmlformats.org/officeDocument/2006/relationships/tags" Target="../tags/tag458.xml"/><Relationship Id="rId50" Type="http://schemas.openxmlformats.org/officeDocument/2006/relationships/tags" Target="../tags/tag457.xml"/><Relationship Id="rId5" Type="http://schemas.openxmlformats.org/officeDocument/2006/relationships/tags" Target="../tags/tag412.xml"/><Relationship Id="rId49" Type="http://schemas.openxmlformats.org/officeDocument/2006/relationships/tags" Target="../tags/tag456.xml"/><Relationship Id="rId48" Type="http://schemas.openxmlformats.org/officeDocument/2006/relationships/tags" Target="../tags/tag455.xml"/><Relationship Id="rId47" Type="http://schemas.openxmlformats.org/officeDocument/2006/relationships/tags" Target="../tags/tag454.xml"/><Relationship Id="rId46" Type="http://schemas.openxmlformats.org/officeDocument/2006/relationships/tags" Target="../tags/tag453.xml"/><Relationship Id="rId45" Type="http://schemas.openxmlformats.org/officeDocument/2006/relationships/tags" Target="../tags/tag452.xml"/><Relationship Id="rId44" Type="http://schemas.openxmlformats.org/officeDocument/2006/relationships/tags" Target="../tags/tag451.xml"/><Relationship Id="rId43" Type="http://schemas.openxmlformats.org/officeDocument/2006/relationships/tags" Target="../tags/tag450.xml"/><Relationship Id="rId42" Type="http://schemas.openxmlformats.org/officeDocument/2006/relationships/tags" Target="../tags/tag449.xml"/><Relationship Id="rId41" Type="http://schemas.openxmlformats.org/officeDocument/2006/relationships/tags" Target="../tags/tag448.xml"/><Relationship Id="rId40" Type="http://schemas.openxmlformats.org/officeDocument/2006/relationships/tags" Target="../tags/tag447.xml"/><Relationship Id="rId4" Type="http://schemas.openxmlformats.org/officeDocument/2006/relationships/tags" Target="../tags/tag411.xml"/><Relationship Id="rId39" Type="http://schemas.openxmlformats.org/officeDocument/2006/relationships/tags" Target="../tags/tag446.xml"/><Relationship Id="rId38" Type="http://schemas.openxmlformats.org/officeDocument/2006/relationships/tags" Target="../tags/tag445.xml"/><Relationship Id="rId37" Type="http://schemas.openxmlformats.org/officeDocument/2006/relationships/tags" Target="../tags/tag444.xml"/><Relationship Id="rId36" Type="http://schemas.openxmlformats.org/officeDocument/2006/relationships/tags" Target="../tags/tag443.xml"/><Relationship Id="rId35" Type="http://schemas.openxmlformats.org/officeDocument/2006/relationships/tags" Target="../tags/tag442.xml"/><Relationship Id="rId34" Type="http://schemas.openxmlformats.org/officeDocument/2006/relationships/tags" Target="../tags/tag441.xml"/><Relationship Id="rId33" Type="http://schemas.openxmlformats.org/officeDocument/2006/relationships/tags" Target="../tags/tag440.xml"/><Relationship Id="rId32" Type="http://schemas.openxmlformats.org/officeDocument/2006/relationships/tags" Target="../tags/tag439.xml"/><Relationship Id="rId31" Type="http://schemas.openxmlformats.org/officeDocument/2006/relationships/tags" Target="../tags/tag438.xml"/><Relationship Id="rId30" Type="http://schemas.openxmlformats.org/officeDocument/2006/relationships/tags" Target="../tags/tag437.xml"/><Relationship Id="rId3" Type="http://schemas.openxmlformats.org/officeDocument/2006/relationships/tags" Target="../tags/tag410.xml"/><Relationship Id="rId29" Type="http://schemas.openxmlformats.org/officeDocument/2006/relationships/tags" Target="../tags/tag436.xml"/><Relationship Id="rId28" Type="http://schemas.openxmlformats.org/officeDocument/2006/relationships/tags" Target="../tags/tag435.xml"/><Relationship Id="rId27" Type="http://schemas.openxmlformats.org/officeDocument/2006/relationships/tags" Target="../tags/tag434.xml"/><Relationship Id="rId26" Type="http://schemas.openxmlformats.org/officeDocument/2006/relationships/tags" Target="../tags/tag433.xml"/><Relationship Id="rId25" Type="http://schemas.openxmlformats.org/officeDocument/2006/relationships/tags" Target="../tags/tag432.xml"/><Relationship Id="rId24" Type="http://schemas.openxmlformats.org/officeDocument/2006/relationships/tags" Target="../tags/tag431.xml"/><Relationship Id="rId23" Type="http://schemas.openxmlformats.org/officeDocument/2006/relationships/tags" Target="../tags/tag430.xml"/><Relationship Id="rId22" Type="http://schemas.openxmlformats.org/officeDocument/2006/relationships/tags" Target="../tags/tag429.xml"/><Relationship Id="rId21" Type="http://schemas.openxmlformats.org/officeDocument/2006/relationships/tags" Target="../tags/tag428.xml"/><Relationship Id="rId20" Type="http://schemas.openxmlformats.org/officeDocument/2006/relationships/tags" Target="../tags/tag427.xml"/><Relationship Id="rId2" Type="http://schemas.openxmlformats.org/officeDocument/2006/relationships/image" Target="../media/image4.png"/><Relationship Id="rId19" Type="http://schemas.openxmlformats.org/officeDocument/2006/relationships/tags" Target="../tags/tag426.xml"/><Relationship Id="rId18" Type="http://schemas.openxmlformats.org/officeDocument/2006/relationships/tags" Target="../tags/tag425.xml"/><Relationship Id="rId17" Type="http://schemas.openxmlformats.org/officeDocument/2006/relationships/tags" Target="../tags/tag424.xml"/><Relationship Id="rId16" Type="http://schemas.openxmlformats.org/officeDocument/2006/relationships/tags" Target="../tags/tag423.xml"/><Relationship Id="rId15" Type="http://schemas.openxmlformats.org/officeDocument/2006/relationships/tags" Target="../tags/tag422.xml"/><Relationship Id="rId14" Type="http://schemas.openxmlformats.org/officeDocument/2006/relationships/tags" Target="../tags/tag421.xml"/><Relationship Id="rId13" Type="http://schemas.openxmlformats.org/officeDocument/2006/relationships/tags" Target="../tags/tag420.xml"/><Relationship Id="rId12" Type="http://schemas.openxmlformats.org/officeDocument/2006/relationships/tags" Target="../tags/tag419.xml"/><Relationship Id="rId113" Type="http://schemas.openxmlformats.org/officeDocument/2006/relationships/slideLayout" Target="../slideLayouts/slideLayout24.xml"/><Relationship Id="rId112" Type="http://schemas.openxmlformats.org/officeDocument/2006/relationships/tags" Target="../tags/tag519.xml"/><Relationship Id="rId111" Type="http://schemas.openxmlformats.org/officeDocument/2006/relationships/tags" Target="../tags/tag518.xml"/><Relationship Id="rId110" Type="http://schemas.openxmlformats.org/officeDocument/2006/relationships/tags" Target="../tags/tag517.xml"/><Relationship Id="rId11" Type="http://schemas.openxmlformats.org/officeDocument/2006/relationships/tags" Target="../tags/tag418.xml"/><Relationship Id="rId109" Type="http://schemas.openxmlformats.org/officeDocument/2006/relationships/tags" Target="../tags/tag516.xml"/><Relationship Id="rId108" Type="http://schemas.openxmlformats.org/officeDocument/2006/relationships/tags" Target="../tags/tag515.xml"/><Relationship Id="rId107" Type="http://schemas.openxmlformats.org/officeDocument/2006/relationships/tags" Target="../tags/tag514.xml"/><Relationship Id="rId106" Type="http://schemas.openxmlformats.org/officeDocument/2006/relationships/tags" Target="../tags/tag513.xml"/><Relationship Id="rId105" Type="http://schemas.openxmlformats.org/officeDocument/2006/relationships/tags" Target="../tags/tag512.xml"/><Relationship Id="rId104" Type="http://schemas.openxmlformats.org/officeDocument/2006/relationships/tags" Target="../tags/tag511.xml"/><Relationship Id="rId103" Type="http://schemas.openxmlformats.org/officeDocument/2006/relationships/tags" Target="../tags/tag510.xml"/><Relationship Id="rId102" Type="http://schemas.openxmlformats.org/officeDocument/2006/relationships/tags" Target="../tags/tag509.xml"/><Relationship Id="rId101" Type="http://schemas.openxmlformats.org/officeDocument/2006/relationships/tags" Target="../tags/tag508.xml"/><Relationship Id="rId100" Type="http://schemas.openxmlformats.org/officeDocument/2006/relationships/tags" Target="../tags/tag507.xml"/><Relationship Id="rId10" Type="http://schemas.openxmlformats.org/officeDocument/2006/relationships/tags" Target="../tags/tag417.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98" Type="http://schemas.openxmlformats.org/officeDocument/2006/relationships/slideLayout" Target="../slideLayouts/slideLayout24.xml"/><Relationship Id="rId97" Type="http://schemas.openxmlformats.org/officeDocument/2006/relationships/tags" Target="../tags/tag616.xml"/><Relationship Id="rId96" Type="http://schemas.openxmlformats.org/officeDocument/2006/relationships/tags" Target="../tags/tag615.xml"/><Relationship Id="rId95" Type="http://schemas.openxmlformats.org/officeDocument/2006/relationships/tags" Target="../tags/tag614.xml"/><Relationship Id="rId94" Type="http://schemas.openxmlformats.org/officeDocument/2006/relationships/tags" Target="../tags/tag613.xml"/><Relationship Id="rId93" Type="http://schemas.openxmlformats.org/officeDocument/2006/relationships/tags" Target="../tags/tag612.xml"/><Relationship Id="rId92" Type="http://schemas.openxmlformats.org/officeDocument/2006/relationships/tags" Target="../tags/tag611.xml"/><Relationship Id="rId91" Type="http://schemas.openxmlformats.org/officeDocument/2006/relationships/tags" Target="../tags/tag610.xml"/><Relationship Id="rId90" Type="http://schemas.openxmlformats.org/officeDocument/2006/relationships/tags" Target="../tags/tag609.xml"/><Relationship Id="rId9" Type="http://schemas.openxmlformats.org/officeDocument/2006/relationships/tags" Target="../tags/tag528.xml"/><Relationship Id="rId89" Type="http://schemas.openxmlformats.org/officeDocument/2006/relationships/tags" Target="../tags/tag608.xml"/><Relationship Id="rId88" Type="http://schemas.openxmlformats.org/officeDocument/2006/relationships/tags" Target="../tags/tag607.xml"/><Relationship Id="rId87" Type="http://schemas.openxmlformats.org/officeDocument/2006/relationships/tags" Target="../tags/tag606.xml"/><Relationship Id="rId86" Type="http://schemas.openxmlformats.org/officeDocument/2006/relationships/tags" Target="../tags/tag605.xml"/><Relationship Id="rId85" Type="http://schemas.openxmlformats.org/officeDocument/2006/relationships/tags" Target="../tags/tag604.xml"/><Relationship Id="rId84" Type="http://schemas.openxmlformats.org/officeDocument/2006/relationships/tags" Target="../tags/tag603.xml"/><Relationship Id="rId83" Type="http://schemas.openxmlformats.org/officeDocument/2006/relationships/tags" Target="../tags/tag602.xml"/><Relationship Id="rId82" Type="http://schemas.openxmlformats.org/officeDocument/2006/relationships/tags" Target="../tags/tag601.xml"/><Relationship Id="rId81" Type="http://schemas.openxmlformats.org/officeDocument/2006/relationships/tags" Target="../tags/tag600.xml"/><Relationship Id="rId80" Type="http://schemas.openxmlformats.org/officeDocument/2006/relationships/tags" Target="../tags/tag599.xml"/><Relationship Id="rId8" Type="http://schemas.openxmlformats.org/officeDocument/2006/relationships/tags" Target="../tags/tag527.xml"/><Relationship Id="rId79" Type="http://schemas.openxmlformats.org/officeDocument/2006/relationships/tags" Target="../tags/tag598.xml"/><Relationship Id="rId78" Type="http://schemas.openxmlformats.org/officeDocument/2006/relationships/tags" Target="../tags/tag597.xml"/><Relationship Id="rId77" Type="http://schemas.openxmlformats.org/officeDocument/2006/relationships/tags" Target="../tags/tag596.xml"/><Relationship Id="rId76" Type="http://schemas.openxmlformats.org/officeDocument/2006/relationships/tags" Target="../tags/tag595.xml"/><Relationship Id="rId75" Type="http://schemas.openxmlformats.org/officeDocument/2006/relationships/tags" Target="../tags/tag594.xml"/><Relationship Id="rId74" Type="http://schemas.openxmlformats.org/officeDocument/2006/relationships/tags" Target="../tags/tag593.xml"/><Relationship Id="rId73" Type="http://schemas.openxmlformats.org/officeDocument/2006/relationships/tags" Target="../tags/tag592.xml"/><Relationship Id="rId72" Type="http://schemas.openxmlformats.org/officeDocument/2006/relationships/tags" Target="../tags/tag591.xml"/><Relationship Id="rId71" Type="http://schemas.openxmlformats.org/officeDocument/2006/relationships/tags" Target="../tags/tag590.xml"/><Relationship Id="rId70" Type="http://schemas.openxmlformats.org/officeDocument/2006/relationships/tags" Target="../tags/tag589.xml"/><Relationship Id="rId7" Type="http://schemas.openxmlformats.org/officeDocument/2006/relationships/tags" Target="../tags/tag526.xml"/><Relationship Id="rId69" Type="http://schemas.openxmlformats.org/officeDocument/2006/relationships/tags" Target="../tags/tag588.xml"/><Relationship Id="rId68" Type="http://schemas.openxmlformats.org/officeDocument/2006/relationships/tags" Target="../tags/tag587.xml"/><Relationship Id="rId67" Type="http://schemas.openxmlformats.org/officeDocument/2006/relationships/tags" Target="../tags/tag586.xml"/><Relationship Id="rId66" Type="http://schemas.openxmlformats.org/officeDocument/2006/relationships/tags" Target="../tags/tag585.xml"/><Relationship Id="rId65" Type="http://schemas.openxmlformats.org/officeDocument/2006/relationships/tags" Target="../tags/tag584.xml"/><Relationship Id="rId64" Type="http://schemas.openxmlformats.org/officeDocument/2006/relationships/tags" Target="../tags/tag583.xml"/><Relationship Id="rId63" Type="http://schemas.openxmlformats.org/officeDocument/2006/relationships/tags" Target="../tags/tag582.xml"/><Relationship Id="rId62" Type="http://schemas.openxmlformats.org/officeDocument/2006/relationships/tags" Target="../tags/tag581.xml"/><Relationship Id="rId61" Type="http://schemas.openxmlformats.org/officeDocument/2006/relationships/tags" Target="../tags/tag580.xml"/><Relationship Id="rId60" Type="http://schemas.openxmlformats.org/officeDocument/2006/relationships/tags" Target="../tags/tag579.xml"/><Relationship Id="rId6" Type="http://schemas.openxmlformats.org/officeDocument/2006/relationships/tags" Target="../tags/tag525.xml"/><Relationship Id="rId59" Type="http://schemas.openxmlformats.org/officeDocument/2006/relationships/tags" Target="../tags/tag578.xml"/><Relationship Id="rId58" Type="http://schemas.openxmlformats.org/officeDocument/2006/relationships/tags" Target="../tags/tag577.xml"/><Relationship Id="rId57" Type="http://schemas.openxmlformats.org/officeDocument/2006/relationships/tags" Target="../tags/tag576.xml"/><Relationship Id="rId56" Type="http://schemas.openxmlformats.org/officeDocument/2006/relationships/tags" Target="../tags/tag575.xml"/><Relationship Id="rId55" Type="http://schemas.openxmlformats.org/officeDocument/2006/relationships/tags" Target="../tags/tag574.xml"/><Relationship Id="rId54" Type="http://schemas.openxmlformats.org/officeDocument/2006/relationships/tags" Target="../tags/tag573.xml"/><Relationship Id="rId53" Type="http://schemas.openxmlformats.org/officeDocument/2006/relationships/tags" Target="../tags/tag572.xml"/><Relationship Id="rId52" Type="http://schemas.openxmlformats.org/officeDocument/2006/relationships/tags" Target="../tags/tag571.xml"/><Relationship Id="rId51" Type="http://schemas.openxmlformats.org/officeDocument/2006/relationships/tags" Target="../tags/tag570.xml"/><Relationship Id="rId50" Type="http://schemas.openxmlformats.org/officeDocument/2006/relationships/tags" Target="../tags/tag569.xml"/><Relationship Id="rId5" Type="http://schemas.openxmlformats.org/officeDocument/2006/relationships/tags" Target="../tags/tag524.xml"/><Relationship Id="rId49" Type="http://schemas.openxmlformats.org/officeDocument/2006/relationships/tags" Target="../tags/tag568.xml"/><Relationship Id="rId48" Type="http://schemas.openxmlformats.org/officeDocument/2006/relationships/tags" Target="../tags/tag567.xml"/><Relationship Id="rId47" Type="http://schemas.openxmlformats.org/officeDocument/2006/relationships/tags" Target="../tags/tag566.xml"/><Relationship Id="rId46" Type="http://schemas.openxmlformats.org/officeDocument/2006/relationships/tags" Target="../tags/tag565.xml"/><Relationship Id="rId45" Type="http://schemas.openxmlformats.org/officeDocument/2006/relationships/tags" Target="../tags/tag564.xml"/><Relationship Id="rId44" Type="http://schemas.openxmlformats.org/officeDocument/2006/relationships/tags" Target="../tags/tag563.xml"/><Relationship Id="rId43" Type="http://schemas.openxmlformats.org/officeDocument/2006/relationships/tags" Target="../tags/tag562.xml"/><Relationship Id="rId42" Type="http://schemas.openxmlformats.org/officeDocument/2006/relationships/tags" Target="../tags/tag561.xml"/><Relationship Id="rId41" Type="http://schemas.openxmlformats.org/officeDocument/2006/relationships/tags" Target="../tags/tag560.xml"/><Relationship Id="rId40" Type="http://schemas.openxmlformats.org/officeDocument/2006/relationships/tags" Target="../tags/tag559.xml"/><Relationship Id="rId4" Type="http://schemas.openxmlformats.org/officeDocument/2006/relationships/tags" Target="../tags/tag523.xml"/><Relationship Id="rId39" Type="http://schemas.openxmlformats.org/officeDocument/2006/relationships/tags" Target="../tags/tag558.xml"/><Relationship Id="rId38" Type="http://schemas.openxmlformats.org/officeDocument/2006/relationships/tags" Target="../tags/tag557.xml"/><Relationship Id="rId37" Type="http://schemas.openxmlformats.org/officeDocument/2006/relationships/tags" Target="../tags/tag556.xml"/><Relationship Id="rId36" Type="http://schemas.openxmlformats.org/officeDocument/2006/relationships/tags" Target="../tags/tag555.xml"/><Relationship Id="rId35" Type="http://schemas.openxmlformats.org/officeDocument/2006/relationships/tags" Target="../tags/tag554.xml"/><Relationship Id="rId34" Type="http://schemas.openxmlformats.org/officeDocument/2006/relationships/tags" Target="../tags/tag553.xml"/><Relationship Id="rId33" Type="http://schemas.openxmlformats.org/officeDocument/2006/relationships/tags" Target="../tags/tag552.xml"/><Relationship Id="rId32" Type="http://schemas.openxmlformats.org/officeDocument/2006/relationships/tags" Target="../tags/tag551.xml"/><Relationship Id="rId31" Type="http://schemas.openxmlformats.org/officeDocument/2006/relationships/tags" Target="../tags/tag550.xml"/><Relationship Id="rId30" Type="http://schemas.openxmlformats.org/officeDocument/2006/relationships/tags" Target="../tags/tag549.xml"/><Relationship Id="rId3" Type="http://schemas.openxmlformats.org/officeDocument/2006/relationships/tags" Target="../tags/tag522.xml"/><Relationship Id="rId29" Type="http://schemas.openxmlformats.org/officeDocument/2006/relationships/tags" Target="../tags/tag548.xml"/><Relationship Id="rId28" Type="http://schemas.openxmlformats.org/officeDocument/2006/relationships/tags" Target="../tags/tag547.xml"/><Relationship Id="rId27" Type="http://schemas.openxmlformats.org/officeDocument/2006/relationships/tags" Target="../tags/tag546.xml"/><Relationship Id="rId26" Type="http://schemas.openxmlformats.org/officeDocument/2006/relationships/tags" Target="../tags/tag545.xml"/><Relationship Id="rId25" Type="http://schemas.openxmlformats.org/officeDocument/2006/relationships/tags" Target="../tags/tag544.xml"/><Relationship Id="rId24" Type="http://schemas.openxmlformats.org/officeDocument/2006/relationships/tags" Target="../tags/tag543.xml"/><Relationship Id="rId23" Type="http://schemas.openxmlformats.org/officeDocument/2006/relationships/tags" Target="../tags/tag542.xml"/><Relationship Id="rId22" Type="http://schemas.openxmlformats.org/officeDocument/2006/relationships/tags" Target="../tags/tag541.xml"/><Relationship Id="rId21" Type="http://schemas.openxmlformats.org/officeDocument/2006/relationships/tags" Target="../tags/tag540.xml"/><Relationship Id="rId20" Type="http://schemas.openxmlformats.org/officeDocument/2006/relationships/tags" Target="../tags/tag539.xml"/><Relationship Id="rId2" Type="http://schemas.openxmlformats.org/officeDocument/2006/relationships/tags" Target="../tags/tag521.xml"/><Relationship Id="rId19" Type="http://schemas.openxmlformats.org/officeDocument/2006/relationships/tags" Target="../tags/tag538.xml"/><Relationship Id="rId18" Type="http://schemas.openxmlformats.org/officeDocument/2006/relationships/tags" Target="../tags/tag537.xml"/><Relationship Id="rId17" Type="http://schemas.openxmlformats.org/officeDocument/2006/relationships/tags" Target="../tags/tag536.xml"/><Relationship Id="rId16" Type="http://schemas.openxmlformats.org/officeDocument/2006/relationships/tags" Target="../tags/tag535.xml"/><Relationship Id="rId15" Type="http://schemas.openxmlformats.org/officeDocument/2006/relationships/tags" Target="../tags/tag534.xml"/><Relationship Id="rId14" Type="http://schemas.openxmlformats.org/officeDocument/2006/relationships/tags" Target="../tags/tag533.xml"/><Relationship Id="rId13" Type="http://schemas.openxmlformats.org/officeDocument/2006/relationships/tags" Target="../tags/tag532.xml"/><Relationship Id="rId12" Type="http://schemas.openxmlformats.org/officeDocument/2006/relationships/tags" Target="../tags/tag531.xml"/><Relationship Id="rId11" Type="http://schemas.openxmlformats.org/officeDocument/2006/relationships/tags" Target="../tags/tag530.xml"/><Relationship Id="rId10" Type="http://schemas.openxmlformats.org/officeDocument/2006/relationships/tags" Target="../tags/tag529.xml"/><Relationship Id="rId1" Type="http://schemas.openxmlformats.org/officeDocument/2006/relationships/tags" Target="../tags/tag52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9" Type="http://schemas.openxmlformats.org/officeDocument/2006/relationships/tags" Target="../tags/tag625.xml"/><Relationship Id="rId8" Type="http://schemas.openxmlformats.org/officeDocument/2006/relationships/tags" Target="../tags/tag624.xml"/><Relationship Id="rId7" Type="http://schemas.openxmlformats.org/officeDocument/2006/relationships/tags" Target="../tags/tag623.xml"/><Relationship Id="rId6" Type="http://schemas.openxmlformats.org/officeDocument/2006/relationships/tags" Target="../tags/tag622.xml"/><Relationship Id="rId5" Type="http://schemas.openxmlformats.org/officeDocument/2006/relationships/tags" Target="../tags/tag621.xml"/><Relationship Id="rId4" Type="http://schemas.openxmlformats.org/officeDocument/2006/relationships/tags" Target="../tags/tag620.xml"/><Relationship Id="rId3" Type="http://schemas.openxmlformats.org/officeDocument/2006/relationships/tags" Target="../tags/tag619.xml"/><Relationship Id="rId20" Type="http://schemas.openxmlformats.org/officeDocument/2006/relationships/slideLayout" Target="../slideLayouts/slideLayout29.xml"/><Relationship Id="rId2" Type="http://schemas.openxmlformats.org/officeDocument/2006/relationships/tags" Target="../tags/tag618.xml"/><Relationship Id="rId19" Type="http://schemas.openxmlformats.org/officeDocument/2006/relationships/tags" Target="../tags/tag635.xml"/><Relationship Id="rId18" Type="http://schemas.openxmlformats.org/officeDocument/2006/relationships/tags" Target="../tags/tag634.xml"/><Relationship Id="rId17" Type="http://schemas.openxmlformats.org/officeDocument/2006/relationships/tags" Target="../tags/tag633.xml"/><Relationship Id="rId16" Type="http://schemas.openxmlformats.org/officeDocument/2006/relationships/tags" Target="../tags/tag632.xml"/><Relationship Id="rId15" Type="http://schemas.openxmlformats.org/officeDocument/2006/relationships/tags" Target="../tags/tag631.xml"/><Relationship Id="rId14" Type="http://schemas.openxmlformats.org/officeDocument/2006/relationships/tags" Target="../tags/tag630.xml"/><Relationship Id="rId13" Type="http://schemas.openxmlformats.org/officeDocument/2006/relationships/tags" Target="../tags/tag629.xml"/><Relationship Id="rId12" Type="http://schemas.openxmlformats.org/officeDocument/2006/relationships/tags" Target="../tags/tag628.xml"/><Relationship Id="rId11" Type="http://schemas.openxmlformats.org/officeDocument/2006/relationships/tags" Target="../tags/tag627.xml"/><Relationship Id="rId10" Type="http://schemas.openxmlformats.org/officeDocument/2006/relationships/tags" Target="../tags/tag626.xml"/><Relationship Id="rId1" Type="http://schemas.openxmlformats.org/officeDocument/2006/relationships/tags" Target="../tags/tag617.xml"/></Relationships>
</file>

<file path=ppt/slides/_rels/slide28.xml.rels><?xml version="1.0" encoding="UTF-8" standalone="yes"?>
<Relationships xmlns="http://schemas.openxmlformats.org/package/2006/relationships"><Relationship Id="rId9" Type="http://schemas.openxmlformats.org/officeDocument/2006/relationships/tags" Target="../tags/tag644.xml"/><Relationship Id="rId8" Type="http://schemas.openxmlformats.org/officeDocument/2006/relationships/tags" Target="../tags/tag643.xml"/><Relationship Id="rId7" Type="http://schemas.openxmlformats.org/officeDocument/2006/relationships/tags" Target="../tags/tag642.xml"/><Relationship Id="rId6" Type="http://schemas.openxmlformats.org/officeDocument/2006/relationships/tags" Target="../tags/tag641.xml"/><Relationship Id="rId5" Type="http://schemas.openxmlformats.org/officeDocument/2006/relationships/tags" Target="../tags/tag640.xml"/><Relationship Id="rId4" Type="http://schemas.openxmlformats.org/officeDocument/2006/relationships/tags" Target="../tags/tag639.xml"/><Relationship Id="rId39" Type="http://schemas.openxmlformats.org/officeDocument/2006/relationships/slideLayout" Target="../slideLayouts/slideLayout29.xml"/><Relationship Id="rId38" Type="http://schemas.openxmlformats.org/officeDocument/2006/relationships/tags" Target="../tags/tag673.xml"/><Relationship Id="rId37" Type="http://schemas.openxmlformats.org/officeDocument/2006/relationships/tags" Target="../tags/tag672.xml"/><Relationship Id="rId36" Type="http://schemas.openxmlformats.org/officeDocument/2006/relationships/tags" Target="../tags/tag671.xml"/><Relationship Id="rId35" Type="http://schemas.openxmlformats.org/officeDocument/2006/relationships/tags" Target="../tags/tag670.xml"/><Relationship Id="rId34" Type="http://schemas.openxmlformats.org/officeDocument/2006/relationships/tags" Target="../tags/tag669.xml"/><Relationship Id="rId33" Type="http://schemas.openxmlformats.org/officeDocument/2006/relationships/tags" Target="../tags/tag668.xml"/><Relationship Id="rId32" Type="http://schemas.openxmlformats.org/officeDocument/2006/relationships/tags" Target="../tags/tag667.xml"/><Relationship Id="rId31" Type="http://schemas.openxmlformats.org/officeDocument/2006/relationships/tags" Target="../tags/tag666.xml"/><Relationship Id="rId30" Type="http://schemas.openxmlformats.org/officeDocument/2006/relationships/tags" Target="../tags/tag665.xml"/><Relationship Id="rId3" Type="http://schemas.openxmlformats.org/officeDocument/2006/relationships/tags" Target="../tags/tag638.xml"/><Relationship Id="rId29" Type="http://schemas.openxmlformats.org/officeDocument/2006/relationships/tags" Target="../tags/tag664.xml"/><Relationship Id="rId28" Type="http://schemas.openxmlformats.org/officeDocument/2006/relationships/tags" Target="../tags/tag663.xml"/><Relationship Id="rId27" Type="http://schemas.openxmlformats.org/officeDocument/2006/relationships/tags" Target="../tags/tag662.xml"/><Relationship Id="rId26" Type="http://schemas.openxmlformats.org/officeDocument/2006/relationships/tags" Target="../tags/tag661.xml"/><Relationship Id="rId25" Type="http://schemas.openxmlformats.org/officeDocument/2006/relationships/tags" Target="../tags/tag660.xml"/><Relationship Id="rId24" Type="http://schemas.openxmlformats.org/officeDocument/2006/relationships/tags" Target="../tags/tag659.xml"/><Relationship Id="rId23" Type="http://schemas.openxmlformats.org/officeDocument/2006/relationships/tags" Target="../tags/tag658.xml"/><Relationship Id="rId22" Type="http://schemas.openxmlformats.org/officeDocument/2006/relationships/tags" Target="../tags/tag657.xml"/><Relationship Id="rId21" Type="http://schemas.openxmlformats.org/officeDocument/2006/relationships/tags" Target="../tags/tag656.xml"/><Relationship Id="rId20" Type="http://schemas.openxmlformats.org/officeDocument/2006/relationships/tags" Target="../tags/tag655.xml"/><Relationship Id="rId2" Type="http://schemas.openxmlformats.org/officeDocument/2006/relationships/tags" Target="../tags/tag637.xml"/><Relationship Id="rId19" Type="http://schemas.openxmlformats.org/officeDocument/2006/relationships/tags" Target="../tags/tag654.xml"/><Relationship Id="rId18" Type="http://schemas.openxmlformats.org/officeDocument/2006/relationships/tags" Target="../tags/tag653.xml"/><Relationship Id="rId17" Type="http://schemas.openxmlformats.org/officeDocument/2006/relationships/tags" Target="../tags/tag652.xml"/><Relationship Id="rId16" Type="http://schemas.openxmlformats.org/officeDocument/2006/relationships/tags" Target="../tags/tag651.xml"/><Relationship Id="rId15" Type="http://schemas.openxmlformats.org/officeDocument/2006/relationships/tags" Target="../tags/tag650.xml"/><Relationship Id="rId14" Type="http://schemas.openxmlformats.org/officeDocument/2006/relationships/tags" Target="../tags/tag649.xml"/><Relationship Id="rId13" Type="http://schemas.openxmlformats.org/officeDocument/2006/relationships/tags" Target="../tags/tag648.xml"/><Relationship Id="rId12" Type="http://schemas.openxmlformats.org/officeDocument/2006/relationships/tags" Target="../tags/tag647.xml"/><Relationship Id="rId11" Type="http://schemas.openxmlformats.org/officeDocument/2006/relationships/tags" Target="../tags/tag646.xml"/><Relationship Id="rId10" Type="http://schemas.openxmlformats.org/officeDocument/2006/relationships/tags" Target="../tags/tag645.xml"/><Relationship Id="rId1" Type="http://schemas.openxmlformats.org/officeDocument/2006/relationships/tags" Target="../tags/tag63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9" Type="http://schemas.openxmlformats.org/officeDocument/2006/relationships/tags" Target="../tags/tag680.xml"/><Relationship Id="rId8" Type="http://schemas.openxmlformats.org/officeDocument/2006/relationships/tags" Target="../tags/tag679.xml"/><Relationship Id="rId7" Type="http://schemas.openxmlformats.org/officeDocument/2006/relationships/tags" Target="../tags/tag678.xml"/><Relationship Id="rId6" Type="http://schemas.openxmlformats.org/officeDocument/2006/relationships/tags" Target="../tags/tag677.xml"/><Relationship Id="rId5" Type="http://schemas.openxmlformats.org/officeDocument/2006/relationships/tags" Target="../tags/tag676.xml"/><Relationship Id="rId4" Type="http://schemas.openxmlformats.org/officeDocument/2006/relationships/tags" Target="../tags/tag675.xml"/><Relationship Id="rId3" Type="http://schemas.openxmlformats.org/officeDocument/2006/relationships/tags" Target="../tags/tag674.xml"/><Relationship Id="rId29" Type="http://schemas.openxmlformats.org/officeDocument/2006/relationships/vmlDrawing" Target="../drawings/vmlDrawing1.vml"/><Relationship Id="rId28" Type="http://schemas.openxmlformats.org/officeDocument/2006/relationships/slideLayout" Target="../slideLayouts/slideLayout24.xml"/><Relationship Id="rId27" Type="http://schemas.openxmlformats.org/officeDocument/2006/relationships/tags" Target="../tags/tag698.xml"/><Relationship Id="rId26" Type="http://schemas.openxmlformats.org/officeDocument/2006/relationships/tags" Target="../tags/tag697.xml"/><Relationship Id="rId25" Type="http://schemas.openxmlformats.org/officeDocument/2006/relationships/tags" Target="../tags/tag696.xml"/><Relationship Id="rId24" Type="http://schemas.openxmlformats.org/officeDocument/2006/relationships/tags" Target="../tags/tag695.xml"/><Relationship Id="rId23" Type="http://schemas.openxmlformats.org/officeDocument/2006/relationships/tags" Target="../tags/tag694.xml"/><Relationship Id="rId22" Type="http://schemas.openxmlformats.org/officeDocument/2006/relationships/tags" Target="../tags/tag693.xml"/><Relationship Id="rId21" Type="http://schemas.openxmlformats.org/officeDocument/2006/relationships/tags" Target="../tags/tag692.xml"/><Relationship Id="rId20" Type="http://schemas.openxmlformats.org/officeDocument/2006/relationships/tags" Target="../tags/tag691.xml"/><Relationship Id="rId2" Type="http://schemas.openxmlformats.org/officeDocument/2006/relationships/image" Target="../media/image5.wmf"/><Relationship Id="rId19" Type="http://schemas.openxmlformats.org/officeDocument/2006/relationships/tags" Target="../tags/tag690.xml"/><Relationship Id="rId18" Type="http://schemas.openxmlformats.org/officeDocument/2006/relationships/tags" Target="../tags/tag689.xml"/><Relationship Id="rId17" Type="http://schemas.openxmlformats.org/officeDocument/2006/relationships/tags" Target="../tags/tag688.xml"/><Relationship Id="rId16" Type="http://schemas.openxmlformats.org/officeDocument/2006/relationships/tags" Target="../tags/tag687.xml"/><Relationship Id="rId15" Type="http://schemas.openxmlformats.org/officeDocument/2006/relationships/tags" Target="../tags/tag686.xml"/><Relationship Id="rId14" Type="http://schemas.openxmlformats.org/officeDocument/2006/relationships/tags" Target="../tags/tag685.xml"/><Relationship Id="rId13" Type="http://schemas.openxmlformats.org/officeDocument/2006/relationships/tags" Target="../tags/tag684.xml"/><Relationship Id="rId12" Type="http://schemas.openxmlformats.org/officeDocument/2006/relationships/tags" Target="../tags/tag683.xml"/><Relationship Id="rId11" Type="http://schemas.openxmlformats.org/officeDocument/2006/relationships/tags" Target="../tags/tag682.xml"/><Relationship Id="rId10" Type="http://schemas.openxmlformats.org/officeDocument/2006/relationships/tags" Target="../tags/tag681.xml"/><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699.xml"/></Relationships>
</file>

<file path=ppt/slides/_rels/slide3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9.xml"/><Relationship Id="rId4" Type="http://schemas.openxmlformats.org/officeDocument/2006/relationships/tags" Target="../tags/tag701.xml"/><Relationship Id="rId3" Type="http://schemas.openxmlformats.org/officeDocument/2006/relationships/image" Target="../media/image6.png"/><Relationship Id="rId2" Type="http://schemas.openxmlformats.org/officeDocument/2006/relationships/oleObject" Target="../embeddings/oleObject2.bin"/><Relationship Id="rId1" Type="http://schemas.openxmlformats.org/officeDocument/2006/relationships/tags" Target="../tags/tag700.xml"/></Relationships>
</file>

<file path=ppt/slides/_rels/slide34.xml.rels><?xml version="1.0" encoding="UTF-8" standalone="yes"?>
<Relationships xmlns="http://schemas.openxmlformats.org/package/2006/relationships"><Relationship Id="rId9" Type="http://schemas.openxmlformats.org/officeDocument/2006/relationships/tags" Target="../tags/tag707.xml"/><Relationship Id="rId8" Type="http://schemas.openxmlformats.org/officeDocument/2006/relationships/tags" Target="../tags/tag706.xml"/><Relationship Id="rId7" Type="http://schemas.openxmlformats.org/officeDocument/2006/relationships/tags" Target="../tags/tag705.xml"/><Relationship Id="rId6" Type="http://schemas.openxmlformats.org/officeDocument/2006/relationships/tags" Target="../tags/tag704.xml"/><Relationship Id="rId5" Type="http://schemas.openxmlformats.org/officeDocument/2006/relationships/tags" Target="../tags/tag703.xml"/><Relationship Id="rId4" Type="http://schemas.openxmlformats.org/officeDocument/2006/relationships/image" Target="../media/image6.png"/><Relationship Id="rId3" Type="http://schemas.openxmlformats.org/officeDocument/2006/relationships/oleObject" Target="../embeddings/oleObject3.bin"/><Relationship Id="rId21" Type="http://schemas.openxmlformats.org/officeDocument/2006/relationships/vmlDrawing" Target="../drawings/vmlDrawing3.vml"/><Relationship Id="rId20" Type="http://schemas.openxmlformats.org/officeDocument/2006/relationships/slideLayout" Target="../slideLayouts/slideLayout24.xml"/><Relationship Id="rId2" Type="http://schemas.openxmlformats.org/officeDocument/2006/relationships/tags" Target="../tags/tag702.xml"/><Relationship Id="rId19" Type="http://schemas.openxmlformats.org/officeDocument/2006/relationships/tags" Target="../tags/tag717.xml"/><Relationship Id="rId18" Type="http://schemas.openxmlformats.org/officeDocument/2006/relationships/tags" Target="../tags/tag716.xml"/><Relationship Id="rId17" Type="http://schemas.openxmlformats.org/officeDocument/2006/relationships/tags" Target="../tags/tag715.xml"/><Relationship Id="rId16" Type="http://schemas.openxmlformats.org/officeDocument/2006/relationships/tags" Target="../tags/tag714.xml"/><Relationship Id="rId15" Type="http://schemas.openxmlformats.org/officeDocument/2006/relationships/tags" Target="../tags/tag713.xml"/><Relationship Id="rId14" Type="http://schemas.openxmlformats.org/officeDocument/2006/relationships/tags" Target="../tags/tag712.xml"/><Relationship Id="rId13" Type="http://schemas.openxmlformats.org/officeDocument/2006/relationships/tags" Target="../tags/tag711.xml"/><Relationship Id="rId12" Type="http://schemas.openxmlformats.org/officeDocument/2006/relationships/tags" Target="../tags/tag710.xml"/><Relationship Id="rId11" Type="http://schemas.openxmlformats.org/officeDocument/2006/relationships/tags" Target="../tags/tag709.xml"/><Relationship Id="rId10" Type="http://schemas.openxmlformats.org/officeDocument/2006/relationships/tags" Target="../tags/tag708.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99" Type="http://schemas.openxmlformats.org/officeDocument/2006/relationships/tags" Target="../tags/tag816.xml"/><Relationship Id="rId98" Type="http://schemas.openxmlformats.org/officeDocument/2006/relationships/tags" Target="../tags/tag815.xml"/><Relationship Id="rId97" Type="http://schemas.openxmlformats.org/officeDocument/2006/relationships/tags" Target="../tags/tag814.xml"/><Relationship Id="rId96" Type="http://schemas.openxmlformats.org/officeDocument/2006/relationships/tags" Target="../tags/tag813.xml"/><Relationship Id="rId95" Type="http://schemas.openxmlformats.org/officeDocument/2006/relationships/tags" Target="../tags/tag812.xml"/><Relationship Id="rId94" Type="http://schemas.openxmlformats.org/officeDocument/2006/relationships/tags" Target="../tags/tag811.xml"/><Relationship Id="rId93" Type="http://schemas.openxmlformats.org/officeDocument/2006/relationships/tags" Target="../tags/tag810.xml"/><Relationship Id="rId92" Type="http://schemas.openxmlformats.org/officeDocument/2006/relationships/tags" Target="../tags/tag809.xml"/><Relationship Id="rId91" Type="http://schemas.openxmlformats.org/officeDocument/2006/relationships/tags" Target="../tags/tag808.xml"/><Relationship Id="rId90" Type="http://schemas.openxmlformats.org/officeDocument/2006/relationships/tags" Target="../tags/tag807.xml"/><Relationship Id="rId9" Type="http://schemas.openxmlformats.org/officeDocument/2006/relationships/tags" Target="../tags/tag726.xml"/><Relationship Id="rId89" Type="http://schemas.openxmlformats.org/officeDocument/2006/relationships/tags" Target="../tags/tag806.xml"/><Relationship Id="rId88" Type="http://schemas.openxmlformats.org/officeDocument/2006/relationships/tags" Target="../tags/tag805.xml"/><Relationship Id="rId87" Type="http://schemas.openxmlformats.org/officeDocument/2006/relationships/tags" Target="../tags/tag804.xml"/><Relationship Id="rId86" Type="http://schemas.openxmlformats.org/officeDocument/2006/relationships/tags" Target="../tags/tag803.xml"/><Relationship Id="rId85" Type="http://schemas.openxmlformats.org/officeDocument/2006/relationships/tags" Target="../tags/tag802.xml"/><Relationship Id="rId84" Type="http://schemas.openxmlformats.org/officeDocument/2006/relationships/tags" Target="../tags/tag801.xml"/><Relationship Id="rId83" Type="http://schemas.openxmlformats.org/officeDocument/2006/relationships/tags" Target="../tags/tag800.xml"/><Relationship Id="rId82" Type="http://schemas.openxmlformats.org/officeDocument/2006/relationships/tags" Target="../tags/tag799.xml"/><Relationship Id="rId81" Type="http://schemas.openxmlformats.org/officeDocument/2006/relationships/tags" Target="../tags/tag798.xml"/><Relationship Id="rId80" Type="http://schemas.openxmlformats.org/officeDocument/2006/relationships/tags" Target="../tags/tag797.xml"/><Relationship Id="rId8" Type="http://schemas.openxmlformats.org/officeDocument/2006/relationships/tags" Target="../tags/tag725.xml"/><Relationship Id="rId79" Type="http://schemas.openxmlformats.org/officeDocument/2006/relationships/tags" Target="../tags/tag796.xml"/><Relationship Id="rId78" Type="http://schemas.openxmlformats.org/officeDocument/2006/relationships/tags" Target="../tags/tag795.xml"/><Relationship Id="rId77" Type="http://schemas.openxmlformats.org/officeDocument/2006/relationships/tags" Target="../tags/tag794.xml"/><Relationship Id="rId76" Type="http://schemas.openxmlformats.org/officeDocument/2006/relationships/tags" Target="../tags/tag793.xml"/><Relationship Id="rId75" Type="http://schemas.openxmlformats.org/officeDocument/2006/relationships/tags" Target="../tags/tag792.xml"/><Relationship Id="rId74" Type="http://schemas.openxmlformats.org/officeDocument/2006/relationships/tags" Target="../tags/tag791.xml"/><Relationship Id="rId73" Type="http://schemas.openxmlformats.org/officeDocument/2006/relationships/tags" Target="../tags/tag790.xml"/><Relationship Id="rId72" Type="http://schemas.openxmlformats.org/officeDocument/2006/relationships/tags" Target="../tags/tag789.xml"/><Relationship Id="rId71" Type="http://schemas.openxmlformats.org/officeDocument/2006/relationships/tags" Target="../tags/tag788.xml"/><Relationship Id="rId70" Type="http://schemas.openxmlformats.org/officeDocument/2006/relationships/tags" Target="../tags/tag787.xml"/><Relationship Id="rId7" Type="http://schemas.openxmlformats.org/officeDocument/2006/relationships/tags" Target="../tags/tag724.xml"/><Relationship Id="rId69" Type="http://schemas.openxmlformats.org/officeDocument/2006/relationships/tags" Target="../tags/tag786.xml"/><Relationship Id="rId68" Type="http://schemas.openxmlformats.org/officeDocument/2006/relationships/tags" Target="../tags/tag785.xml"/><Relationship Id="rId67" Type="http://schemas.openxmlformats.org/officeDocument/2006/relationships/tags" Target="../tags/tag784.xml"/><Relationship Id="rId66" Type="http://schemas.openxmlformats.org/officeDocument/2006/relationships/tags" Target="../tags/tag783.xml"/><Relationship Id="rId65" Type="http://schemas.openxmlformats.org/officeDocument/2006/relationships/tags" Target="../tags/tag782.xml"/><Relationship Id="rId64" Type="http://schemas.openxmlformats.org/officeDocument/2006/relationships/tags" Target="../tags/tag781.xml"/><Relationship Id="rId63" Type="http://schemas.openxmlformats.org/officeDocument/2006/relationships/tags" Target="../tags/tag780.xml"/><Relationship Id="rId62" Type="http://schemas.openxmlformats.org/officeDocument/2006/relationships/tags" Target="../tags/tag779.xml"/><Relationship Id="rId61" Type="http://schemas.openxmlformats.org/officeDocument/2006/relationships/tags" Target="../tags/tag778.xml"/><Relationship Id="rId60" Type="http://schemas.openxmlformats.org/officeDocument/2006/relationships/tags" Target="../tags/tag777.xml"/><Relationship Id="rId6" Type="http://schemas.openxmlformats.org/officeDocument/2006/relationships/tags" Target="../tags/tag723.xml"/><Relationship Id="rId59" Type="http://schemas.openxmlformats.org/officeDocument/2006/relationships/tags" Target="../tags/tag776.xml"/><Relationship Id="rId58" Type="http://schemas.openxmlformats.org/officeDocument/2006/relationships/tags" Target="../tags/tag775.xml"/><Relationship Id="rId57" Type="http://schemas.openxmlformats.org/officeDocument/2006/relationships/tags" Target="../tags/tag774.xml"/><Relationship Id="rId56" Type="http://schemas.openxmlformats.org/officeDocument/2006/relationships/tags" Target="../tags/tag773.xml"/><Relationship Id="rId55" Type="http://schemas.openxmlformats.org/officeDocument/2006/relationships/tags" Target="../tags/tag772.xml"/><Relationship Id="rId54" Type="http://schemas.openxmlformats.org/officeDocument/2006/relationships/tags" Target="../tags/tag771.xml"/><Relationship Id="rId53" Type="http://schemas.openxmlformats.org/officeDocument/2006/relationships/tags" Target="../tags/tag770.xml"/><Relationship Id="rId52" Type="http://schemas.openxmlformats.org/officeDocument/2006/relationships/tags" Target="../tags/tag769.xml"/><Relationship Id="rId51" Type="http://schemas.openxmlformats.org/officeDocument/2006/relationships/tags" Target="../tags/tag768.xml"/><Relationship Id="rId50" Type="http://schemas.openxmlformats.org/officeDocument/2006/relationships/tags" Target="../tags/tag767.xml"/><Relationship Id="rId5" Type="http://schemas.openxmlformats.org/officeDocument/2006/relationships/tags" Target="../tags/tag722.xml"/><Relationship Id="rId49" Type="http://schemas.openxmlformats.org/officeDocument/2006/relationships/tags" Target="../tags/tag766.xml"/><Relationship Id="rId48" Type="http://schemas.openxmlformats.org/officeDocument/2006/relationships/tags" Target="../tags/tag765.xml"/><Relationship Id="rId47" Type="http://schemas.openxmlformats.org/officeDocument/2006/relationships/tags" Target="../tags/tag764.xml"/><Relationship Id="rId46" Type="http://schemas.openxmlformats.org/officeDocument/2006/relationships/tags" Target="../tags/tag763.xml"/><Relationship Id="rId45" Type="http://schemas.openxmlformats.org/officeDocument/2006/relationships/tags" Target="../tags/tag762.xml"/><Relationship Id="rId44" Type="http://schemas.openxmlformats.org/officeDocument/2006/relationships/tags" Target="../tags/tag761.xml"/><Relationship Id="rId43" Type="http://schemas.openxmlformats.org/officeDocument/2006/relationships/tags" Target="../tags/tag760.xml"/><Relationship Id="rId42" Type="http://schemas.openxmlformats.org/officeDocument/2006/relationships/tags" Target="../tags/tag759.xml"/><Relationship Id="rId41" Type="http://schemas.openxmlformats.org/officeDocument/2006/relationships/tags" Target="../tags/tag758.xml"/><Relationship Id="rId40" Type="http://schemas.openxmlformats.org/officeDocument/2006/relationships/tags" Target="../tags/tag757.xml"/><Relationship Id="rId4" Type="http://schemas.openxmlformats.org/officeDocument/2006/relationships/tags" Target="../tags/tag721.xml"/><Relationship Id="rId39" Type="http://schemas.openxmlformats.org/officeDocument/2006/relationships/tags" Target="../tags/tag756.xml"/><Relationship Id="rId38" Type="http://schemas.openxmlformats.org/officeDocument/2006/relationships/tags" Target="../tags/tag755.xml"/><Relationship Id="rId37" Type="http://schemas.openxmlformats.org/officeDocument/2006/relationships/tags" Target="../tags/tag754.xml"/><Relationship Id="rId36" Type="http://schemas.openxmlformats.org/officeDocument/2006/relationships/tags" Target="../tags/tag753.xml"/><Relationship Id="rId35" Type="http://schemas.openxmlformats.org/officeDocument/2006/relationships/tags" Target="../tags/tag752.xml"/><Relationship Id="rId34" Type="http://schemas.openxmlformats.org/officeDocument/2006/relationships/tags" Target="../tags/tag751.xml"/><Relationship Id="rId33" Type="http://schemas.openxmlformats.org/officeDocument/2006/relationships/tags" Target="../tags/tag750.xml"/><Relationship Id="rId32" Type="http://schemas.openxmlformats.org/officeDocument/2006/relationships/tags" Target="../tags/tag749.xml"/><Relationship Id="rId31" Type="http://schemas.openxmlformats.org/officeDocument/2006/relationships/tags" Target="../tags/tag748.xml"/><Relationship Id="rId30" Type="http://schemas.openxmlformats.org/officeDocument/2006/relationships/tags" Target="../tags/tag747.xml"/><Relationship Id="rId3" Type="http://schemas.openxmlformats.org/officeDocument/2006/relationships/tags" Target="../tags/tag720.xml"/><Relationship Id="rId29" Type="http://schemas.openxmlformats.org/officeDocument/2006/relationships/tags" Target="../tags/tag746.xml"/><Relationship Id="rId28" Type="http://schemas.openxmlformats.org/officeDocument/2006/relationships/tags" Target="../tags/tag745.xml"/><Relationship Id="rId27" Type="http://schemas.openxmlformats.org/officeDocument/2006/relationships/tags" Target="../tags/tag744.xml"/><Relationship Id="rId26" Type="http://schemas.openxmlformats.org/officeDocument/2006/relationships/tags" Target="../tags/tag743.xml"/><Relationship Id="rId25" Type="http://schemas.openxmlformats.org/officeDocument/2006/relationships/tags" Target="../tags/tag742.xml"/><Relationship Id="rId24" Type="http://schemas.openxmlformats.org/officeDocument/2006/relationships/tags" Target="../tags/tag741.xml"/><Relationship Id="rId23" Type="http://schemas.openxmlformats.org/officeDocument/2006/relationships/tags" Target="../tags/tag740.xml"/><Relationship Id="rId22" Type="http://schemas.openxmlformats.org/officeDocument/2006/relationships/tags" Target="../tags/tag739.xml"/><Relationship Id="rId21" Type="http://schemas.openxmlformats.org/officeDocument/2006/relationships/tags" Target="../tags/tag738.xml"/><Relationship Id="rId20" Type="http://schemas.openxmlformats.org/officeDocument/2006/relationships/tags" Target="../tags/tag737.xml"/><Relationship Id="rId2" Type="http://schemas.openxmlformats.org/officeDocument/2006/relationships/tags" Target="../tags/tag719.xml"/><Relationship Id="rId19" Type="http://schemas.openxmlformats.org/officeDocument/2006/relationships/tags" Target="../tags/tag736.xml"/><Relationship Id="rId18" Type="http://schemas.openxmlformats.org/officeDocument/2006/relationships/tags" Target="../tags/tag735.xml"/><Relationship Id="rId17" Type="http://schemas.openxmlformats.org/officeDocument/2006/relationships/tags" Target="../tags/tag734.xml"/><Relationship Id="rId16" Type="http://schemas.openxmlformats.org/officeDocument/2006/relationships/tags" Target="../tags/tag733.xml"/><Relationship Id="rId15" Type="http://schemas.openxmlformats.org/officeDocument/2006/relationships/tags" Target="../tags/tag732.xml"/><Relationship Id="rId14" Type="http://schemas.openxmlformats.org/officeDocument/2006/relationships/tags" Target="../tags/tag731.xml"/><Relationship Id="rId13" Type="http://schemas.openxmlformats.org/officeDocument/2006/relationships/tags" Target="../tags/tag730.xml"/><Relationship Id="rId12" Type="http://schemas.openxmlformats.org/officeDocument/2006/relationships/tags" Target="../tags/tag729.xml"/><Relationship Id="rId115" Type="http://schemas.openxmlformats.org/officeDocument/2006/relationships/slideLayout" Target="../slideLayouts/slideLayout24.xml"/><Relationship Id="rId114" Type="http://schemas.openxmlformats.org/officeDocument/2006/relationships/tags" Target="../tags/tag831.xml"/><Relationship Id="rId113" Type="http://schemas.openxmlformats.org/officeDocument/2006/relationships/tags" Target="../tags/tag830.xml"/><Relationship Id="rId112" Type="http://schemas.openxmlformats.org/officeDocument/2006/relationships/tags" Target="../tags/tag829.xml"/><Relationship Id="rId111" Type="http://schemas.openxmlformats.org/officeDocument/2006/relationships/tags" Target="../tags/tag828.xml"/><Relationship Id="rId110" Type="http://schemas.openxmlformats.org/officeDocument/2006/relationships/tags" Target="../tags/tag827.xml"/><Relationship Id="rId11" Type="http://schemas.openxmlformats.org/officeDocument/2006/relationships/tags" Target="../tags/tag728.xml"/><Relationship Id="rId109" Type="http://schemas.openxmlformats.org/officeDocument/2006/relationships/tags" Target="../tags/tag826.xml"/><Relationship Id="rId108" Type="http://schemas.openxmlformats.org/officeDocument/2006/relationships/tags" Target="../tags/tag825.xml"/><Relationship Id="rId107" Type="http://schemas.openxmlformats.org/officeDocument/2006/relationships/tags" Target="../tags/tag824.xml"/><Relationship Id="rId106" Type="http://schemas.openxmlformats.org/officeDocument/2006/relationships/tags" Target="../tags/tag823.xml"/><Relationship Id="rId105" Type="http://schemas.openxmlformats.org/officeDocument/2006/relationships/tags" Target="../tags/tag822.xml"/><Relationship Id="rId104" Type="http://schemas.openxmlformats.org/officeDocument/2006/relationships/tags" Target="../tags/tag821.xml"/><Relationship Id="rId103" Type="http://schemas.openxmlformats.org/officeDocument/2006/relationships/tags" Target="../tags/tag820.xml"/><Relationship Id="rId102" Type="http://schemas.openxmlformats.org/officeDocument/2006/relationships/tags" Target="../tags/tag819.xml"/><Relationship Id="rId101" Type="http://schemas.openxmlformats.org/officeDocument/2006/relationships/tags" Target="../tags/tag818.xml"/><Relationship Id="rId100" Type="http://schemas.openxmlformats.org/officeDocument/2006/relationships/tags" Target="../tags/tag817.xml"/><Relationship Id="rId10" Type="http://schemas.openxmlformats.org/officeDocument/2006/relationships/tags" Target="../tags/tag727.xml"/><Relationship Id="rId1" Type="http://schemas.openxmlformats.org/officeDocument/2006/relationships/tags" Target="../tags/tag7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833.xml"/><Relationship Id="rId1" Type="http://schemas.openxmlformats.org/officeDocument/2006/relationships/tags" Target="../tags/tag83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7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9" Type="http://schemas.openxmlformats.org/officeDocument/2006/relationships/vmlDrawing" Target="../drawings/vmlDrawing4.vml"/><Relationship Id="rId8" Type="http://schemas.openxmlformats.org/officeDocument/2006/relationships/slideLayout" Target="../slideLayouts/slideLayout24.xml"/><Relationship Id="rId7" Type="http://schemas.openxmlformats.org/officeDocument/2006/relationships/tags" Target="../tags/tag836.xml"/><Relationship Id="rId6" Type="http://schemas.openxmlformats.org/officeDocument/2006/relationships/tags" Target="../tags/tag835.xml"/><Relationship Id="rId5" Type="http://schemas.openxmlformats.org/officeDocument/2006/relationships/image" Target="../media/image9.png"/><Relationship Id="rId4" Type="http://schemas.openxmlformats.org/officeDocument/2006/relationships/oleObject" Target="../embeddings/oleObject5.bin"/><Relationship Id="rId3" Type="http://schemas.openxmlformats.org/officeDocument/2006/relationships/image" Target="../media/image8.png"/><Relationship Id="rId2" Type="http://schemas.openxmlformats.org/officeDocument/2006/relationships/oleObject" Target="../embeddings/oleObject4.bin"/><Relationship Id="rId1" Type="http://schemas.openxmlformats.org/officeDocument/2006/relationships/tags" Target="../tags/tag834.xml"/></Relationships>
</file>

<file path=ppt/slides/_rels/slide42.xml.rels><?xml version="1.0" encoding="UTF-8" standalone="yes"?>
<Relationships xmlns="http://schemas.openxmlformats.org/package/2006/relationships"><Relationship Id="rId9" Type="http://schemas.openxmlformats.org/officeDocument/2006/relationships/tags" Target="../tags/tag843.xml"/><Relationship Id="rId8" Type="http://schemas.openxmlformats.org/officeDocument/2006/relationships/tags" Target="../tags/tag842.xml"/><Relationship Id="rId7" Type="http://schemas.openxmlformats.org/officeDocument/2006/relationships/tags" Target="../tags/tag841.xml"/><Relationship Id="rId6" Type="http://schemas.openxmlformats.org/officeDocument/2006/relationships/tags" Target="../tags/tag840.xml"/><Relationship Id="rId59" Type="http://schemas.openxmlformats.org/officeDocument/2006/relationships/vmlDrawing" Target="../drawings/vmlDrawing5.vml"/><Relationship Id="rId58" Type="http://schemas.openxmlformats.org/officeDocument/2006/relationships/slideLayout" Target="../slideLayouts/slideLayout29.xml"/><Relationship Id="rId57" Type="http://schemas.openxmlformats.org/officeDocument/2006/relationships/tags" Target="../tags/tag887.xml"/><Relationship Id="rId56" Type="http://schemas.openxmlformats.org/officeDocument/2006/relationships/tags" Target="../tags/tag886.xml"/><Relationship Id="rId55" Type="http://schemas.openxmlformats.org/officeDocument/2006/relationships/tags" Target="../tags/tag885.xml"/><Relationship Id="rId54" Type="http://schemas.openxmlformats.org/officeDocument/2006/relationships/tags" Target="../tags/tag884.xml"/><Relationship Id="rId53" Type="http://schemas.openxmlformats.org/officeDocument/2006/relationships/tags" Target="../tags/tag883.xml"/><Relationship Id="rId52" Type="http://schemas.openxmlformats.org/officeDocument/2006/relationships/tags" Target="../tags/tag882.xml"/><Relationship Id="rId51" Type="http://schemas.openxmlformats.org/officeDocument/2006/relationships/tags" Target="../tags/tag881.xml"/><Relationship Id="rId50" Type="http://schemas.openxmlformats.org/officeDocument/2006/relationships/tags" Target="../tags/tag880.xml"/><Relationship Id="rId5" Type="http://schemas.openxmlformats.org/officeDocument/2006/relationships/tags" Target="../tags/tag839.xml"/><Relationship Id="rId49" Type="http://schemas.openxmlformats.org/officeDocument/2006/relationships/tags" Target="../tags/tag879.xml"/><Relationship Id="rId48" Type="http://schemas.openxmlformats.org/officeDocument/2006/relationships/tags" Target="../tags/tag878.xml"/><Relationship Id="rId47" Type="http://schemas.openxmlformats.org/officeDocument/2006/relationships/tags" Target="../tags/tag877.xml"/><Relationship Id="rId46" Type="http://schemas.openxmlformats.org/officeDocument/2006/relationships/tags" Target="../tags/tag876.xml"/><Relationship Id="rId45" Type="http://schemas.openxmlformats.org/officeDocument/2006/relationships/tags" Target="../tags/tag875.xml"/><Relationship Id="rId44" Type="http://schemas.openxmlformats.org/officeDocument/2006/relationships/tags" Target="../tags/tag874.xml"/><Relationship Id="rId43" Type="http://schemas.openxmlformats.org/officeDocument/2006/relationships/tags" Target="../tags/tag873.xml"/><Relationship Id="rId42" Type="http://schemas.openxmlformats.org/officeDocument/2006/relationships/tags" Target="../tags/tag872.xml"/><Relationship Id="rId41" Type="http://schemas.openxmlformats.org/officeDocument/2006/relationships/tags" Target="../tags/tag871.xml"/><Relationship Id="rId40" Type="http://schemas.openxmlformats.org/officeDocument/2006/relationships/tags" Target="../tags/tag870.xml"/><Relationship Id="rId4" Type="http://schemas.openxmlformats.org/officeDocument/2006/relationships/tags" Target="../tags/tag838.xml"/><Relationship Id="rId39" Type="http://schemas.openxmlformats.org/officeDocument/2006/relationships/tags" Target="../tags/tag869.xml"/><Relationship Id="rId38" Type="http://schemas.openxmlformats.org/officeDocument/2006/relationships/tags" Target="../tags/tag868.xml"/><Relationship Id="rId37" Type="http://schemas.openxmlformats.org/officeDocument/2006/relationships/tags" Target="../tags/tag867.xml"/><Relationship Id="rId36" Type="http://schemas.openxmlformats.org/officeDocument/2006/relationships/tags" Target="../tags/tag866.xml"/><Relationship Id="rId35" Type="http://schemas.openxmlformats.org/officeDocument/2006/relationships/tags" Target="../tags/tag865.xml"/><Relationship Id="rId34" Type="http://schemas.openxmlformats.org/officeDocument/2006/relationships/tags" Target="../tags/tag864.xml"/><Relationship Id="rId33" Type="http://schemas.openxmlformats.org/officeDocument/2006/relationships/tags" Target="../tags/tag863.xml"/><Relationship Id="rId32" Type="http://schemas.openxmlformats.org/officeDocument/2006/relationships/tags" Target="../tags/tag862.xml"/><Relationship Id="rId31" Type="http://schemas.openxmlformats.org/officeDocument/2006/relationships/tags" Target="../tags/tag861.xml"/><Relationship Id="rId30" Type="http://schemas.openxmlformats.org/officeDocument/2006/relationships/tags" Target="../tags/tag860.xml"/><Relationship Id="rId3" Type="http://schemas.openxmlformats.org/officeDocument/2006/relationships/image" Target="../media/image9.png"/><Relationship Id="rId29" Type="http://schemas.openxmlformats.org/officeDocument/2006/relationships/tags" Target="../tags/tag859.xml"/><Relationship Id="rId28" Type="http://schemas.openxmlformats.org/officeDocument/2006/relationships/tags" Target="../tags/tag858.xml"/><Relationship Id="rId27" Type="http://schemas.openxmlformats.org/officeDocument/2006/relationships/tags" Target="../tags/tag857.xml"/><Relationship Id="rId26" Type="http://schemas.openxmlformats.org/officeDocument/2006/relationships/tags" Target="../tags/tag856.xml"/><Relationship Id="rId25" Type="http://schemas.openxmlformats.org/officeDocument/2006/relationships/image" Target="../media/image11.png"/><Relationship Id="rId24" Type="http://schemas.openxmlformats.org/officeDocument/2006/relationships/oleObject" Target="../embeddings/oleObject8.bin"/><Relationship Id="rId23" Type="http://schemas.openxmlformats.org/officeDocument/2006/relationships/tags" Target="../tags/tag855.xml"/><Relationship Id="rId22" Type="http://schemas.openxmlformats.org/officeDocument/2006/relationships/tags" Target="../tags/tag854.xml"/><Relationship Id="rId21" Type="http://schemas.openxmlformats.org/officeDocument/2006/relationships/tags" Target="../tags/tag853.xml"/><Relationship Id="rId20" Type="http://schemas.openxmlformats.org/officeDocument/2006/relationships/tags" Target="../tags/tag852.xml"/><Relationship Id="rId2" Type="http://schemas.openxmlformats.org/officeDocument/2006/relationships/oleObject" Target="../embeddings/oleObject6.bin"/><Relationship Id="rId19" Type="http://schemas.openxmlformats.org/officeDocument/2006/relationships/tags" Target="../tags/tag851.xml"/><Relationship Id="rId18" Type="http://schemas.openxmlformats.org/officeDocument/2006/relationships/tags" Target="../tags/tag850.xml"/><Relationship Id="rId17" Type="http://schemas.openxmlformats.org/officeDocument/2006/relationships/tags" Target="../tags/tag849.xml"/><Relationship Id="rId16" Type="http://schemas.openxmlformats.org/officeDocument/2006/relationships/tags" Target="../tags/tag848.xml"/><Relationship Id="rId15" Type="http://schemas.openxmlformats.org/officeDocument/2006/relationships/image" Target="../media/image10.png"/><Relationship Id="rId14" Type="http://schemas.openxmlformats.org/officeDocument/2006/relationships/oleObject" Target="../embeddings/oleObject7.bin"/><Relationship Id="rId13" Type="http://schemas.openxmlformats.org/officeDocument/2006/relationships/tags" Target="../tags/tag847.xml"/><Relationship Id="rId12" Type="http://schemas.openxmlformats.org/officeDocument/2006/relationships/tags" Target="../tags/tag846.xml"/><Relationship Id="rId11" Type="http://schemas.openxmlformats.org/officeDocument/2006/relationships/tags" Target="../tags/tag845.xml"/><Relationship Id="rId10" Type="http://schemas.openxmlformats.org/officeDocument/2006/relationships/tags" Target="../tags/tag844.xml"/><Relationship Id="rId1" Type="http://schemas.openxmlformats.org/officeDocument/2006/relationships/tags" Target="../tags/tag83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888.xml"/></Relationships>
</file>

<file path=ppt/slides/_rels/slide44.xml.rels><?xml version="1.0" encoding="UTF-8" standalone="yes"?>
<Relationships xmlns="http://schemas.openxmlformats.org/package/2006/relationships"><Relationship Id="rId9" Type="http://schemas.openxmlformats.org/officeDocument/2006/relationships/tags" Target="../tags/tag895.xml"/><Relationship Id="rId8" Type="http://schemas.openxmlformats.org/officeDocument/2006/relationships/tags" Target="../tags/tag894.xml"/><Relationship Id="rId7" Type="http://schemas.openxmlformats.org/officeDocument/2006/relationships/tags" Target="../tags/tag893.xml"/><Relationship Id="rId6" Type="http://schemas.openxmlformats.org/officeDocument/2006/relationships/tags" Target="../tags/tag892.xml"/><Relationship Id="rId5" Type="http://schemas.openxmlformats.org/officeDocument/2006/relationships/tags" Target="../tags/tag891.xml"/><Relationship Id="rId4" Type="http://schemas.openxmlformats.org/officeDocument/2006/relationships/tags" Target="../tags/tag890.xml"/><Relationship Id="rId3" Type="http://schemas.openxmlformats.org/officeDocument/2006/relationships/image" Target="../media/image8.png"/><Relationship Id="rId2" Type="http://schemas.openxmlformats.org/officeDocument/2006/relationships/oleObject" Target="../embeddings/oleObject9.bin"/><Relationship Id="rId11" Type="http://schemas.openxmlformats.org/officeDocument/2006/relationships/vmlDrawing" Target="../drawings/vmlDrawing6.vml"/><Relationship Id="rId10" Type="http://schemas.openxmlformats.org/officeDocument/2006/relationships/slideLayout" Target="../slideLayouts/slideLayout29.xml"/><Relationship Id="rId1" Type="http://schemas.openxmlformats.org/officeDocument/2006/relationships/tags" Target="../tags/tag889.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tags" Target="../tags/tag897.xml"/><Relationship Id="rId1" Type="http://schemas.openxmlformats.org/officeDocument/2006/relationships/tags" Target="../tags/tag896.xml"/></Relationships>
</file>

<file path=ppt/slides/_rels/slide46.xml.rels><?xml version="1.0" encoding="UTF-8" standalone="yes"?>
<Relationships xmlns="http://schemas.openxmlformats.org/package/2006/relationships"><Relationship Id="rId9" Type="http://schemas.openxmlformats.org/officeDocument/2006/relationships/tags" Target="../tags/tag898.xml"/><Relationship Id="rId8" Type="http://schemas.openxmlformats.org/officeDocument/2006/relationships/image" Target="../media/image19.png"/><Relationship Id="rId7" Type="http://schemas.openxmlformats.org/officeDocument/2006/relationships/image" Target="../media/image18.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14.png"/><Relationship Id="rId24" Type="http://schemas.openxmlformats.org/officeDocument/2006/relationships/slideLayout" Target="../slideLayouts/slideLayout29.xml"/><Relationship Id="rId23" Type="http://schemas.openxmlformats.org/officeDocument/2006/relationships/tags" Target="../tags/tag911.xml"/><Relationship Id="rId22" Type="http://schemas.openxmlformats.org/officeDocument/2006/relationships/tags" Target="../tags/tag910.xml"/><Relationship Id="rId21" Type="http://schemas.openxmlformats.org/officeDocument/2006/relationships/tags" Target="../tags/tag909.xml"/><Relationship Id="rId20" Type="http://schemas.openxmlformats.org/officeDocument/2006/relationships/tags" Target="../tags/tag908.xml"/><Relationship Id="rId2" Type="http://schemas.openxmlformats.org/officeDocument/2006/relationships/image" Target="../media/image13.png"/><Relationship Id="rId19" Type="http://schemas.openxmlformats.org/officeDocument/2006/relationships/tags" Target="../tags/tag907.xml"/><Relationship Id="rId18" Type="http://schemas.openxmlformats.org/officeDocument/2006/relationships/tags" Target="../tags/tag906.xml"/><Relationship Id="rId17" Type="http://schemas.openxmlformats.org/officeDocument/2006/relationships/tags" Target="../tags/tag905.xml"/><Relationship Id="rId16" Type="http://schemas.openxmlformats.org/officeDocument/2006/relationships/tags" Target="../tags/tag904.xml"/><Relationship Id="rId15" Type="http://schemas.openxmlformats.org/officeDocument/2006/relationships/tags" Target="../tags/tag903.xml"/><Relationship Id="rId14" Type="http://schemas.openxmlformats.org/officeDocument/2006/relationships/tags" Target="../tags/tag902.xml"/><Relationship Id="rId13" Type="http://schemas.openxmlformats.org/officeDocument/2006/relationships/tags" Target="../tags/tag901.xml"/><Relationship Id="rId12" Type="http://schemas.openxmlformats.org/officeDocument/2006/relationships/tags" Target="../tags/tag900.xml"/><Relationship Id="rId11" Type="http://schemas.openxmlformats.org/officeDocument/2006/relationships/image" Target="../media/image20.png"/><Relationship Id="rId10" Type="http://schemas.openxmlformats.org/officeDocument/2006/relationships/tags" Target="../tags/tag899.xml"/><Relationship Id="rId1" Type="http://schemas.openxmlformats.org/officeDocument/2006/relationships/image" Target="../media/image1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tags" Target="../tags/tag912.xml"/></Relationships>
</file>

<file path=ppt/slides/_rels/slide48.xml.rels><?xml version="1.0" encoding="UTF-8" standalone="yes"?>
<Relationships xmlns="http://schemas.openxmlformats.org/package/2006/relationships"><Relationship Id="rId9" Type="http://schemas.openxmlformats.org/officeDocument/2006/relationships/tags" Target="../tags/tag920.xml"/><Relationship Id="rId8" Type="http://schemas.openxmlformats.org/officeDocument/2006/relationships/tags" Target="../tags/tag919.xml"/><Relationship Id="rId7" Type="http://schemas.openxmlformats.org/officeDocument/2006/relationships/tags" Target="../tags/tag918.xml"/><Relationship Id="rId6" Type="http://schemas.openxmlformats.org/officeDocument/2006/relationships/tags" Target="../tags/tag917.xml"/><Relationship Id="rId5" Type="http://schemas.openxmlformats.org/officeDocument/2006/relationships/tags" Target="../tags/tag916.xml"/><Relationship Id="rId4" Type="http://schemas.openxmlformats.org/officeDocument/2006/relationships/tags" Target="../tags/tag915.xml"/><Relationship Id="rId3" Type="http://schemas.openxmlformats.org/officeDocument/2006/relationships/tags" Target="../tags/tag914.xml"/><Relationship Id="rId2" Type="http://schemas.openxmlformats.org/officeDocument/2006/relationships/tags" Target="../tags/tag913.xml"/><Relationship Id="rId15" Type="http://schemas.openxmlformats.org/officeDocument/2006/relationships/slideLayout" Target="../slideLayouts/slideLayout29.xml"/><Relationship Id="rId14" Type="http://schemas.openxmlformats.org/officeDocument/2006/relationships/tags" Target="../tags/tag925.xml"/><Relationship Id="rId13" Type="http://schemas.openxmlformats.org/officeDocument/2006/relationships/tags" Target="../tags/tag924.xml"/><Relationship Id="rId12" Type="http://schemas.openxmlformats.org/officeDocument/2006/relationships/tags" Target="../tags/tag923.xml"/><Relationship Id="rId11" Type="http://schemas.openxmlformats.org/officeDocument/2006/relationships/tags" Target="../tags/tag922.xml"/><Relationship Id="rId10" Type="http://schemas.openxmlformats.org/officeDocument/2006/relationships/tags" Target="../tags/tag921.xml"/><Relationship Id="rId1"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2" Type="http://schemas.openxmlformats.org/officeDocument/2006/relationships/slideLayout" Target="../slideLayouts/slideLayout24.xml"/><Relationship Id="rId31" Type="http://schemas.openxmlformats.org/officeDocument/2006/relationships/tags" Target="../tags/tag107.xml"/><Relationship Id="rId30" Type="http://schemas.openxmlformats.org/officeDocument/2006/relationships/tags" Target="../tags/tag106.xml"/><Relationship Id="rId3" Type="http://schemas.openxmlformats.org/officeDocument/2006/relationships/tags" Target="../tags/tag79.xml"/><Relationship Id="rId29" Type="http://schemas.openxmlformats.org/officeDocument/2006/relationships/tags" Target="../tags/tag105.xml"/><Relationship Id="rId28" Type="http://schemas.openxmlformats.org/officeDocument/2006/relationships/tags" Target="../tags/tag104.xml"/><Relationship Id="rId27" Type="http://schemas.openxmlformats.org/officeDocument/2006/relationships/tags" Target="../tags/tag103.xml"/><Relationship Id="rId26" Type="http://schemas.openxmlformats.org/officeDocument/2006/relationships/tags" Target="../tags/tag102.xml"/><Relationship Id="rId25" Type="http://schemas.openxmlformats.org/officeDocument/2006/relationships/tags" Target="../tags/tag101.xml"/><Relationship Id="rId24" Type="http://schemas.openxmlformats.org/officeDocument/2006/relationships/tags" Target="../tags/tag100.xml"/><Relationship Id="rId23" Type="http://schemas.openxmlformats.org/officeDocument/2006/relationships/tags" Target="../tags/tag99.xml"/><Relationship Id="rId22" Type="http://schemas.openxmlformats.org/officeDocument/2006/relationships/tags" Target="../tags/tag98.xml"/><Relationship Id="rId21" Type="http://schemas.openxmlformats.org/officeDocument/2006/relationships/tags" Target="../tags/tag97.xml"/><Relationship Id="rId20" Type="http://schemas.openxmlformats.org/officeDocument/2006/relationships/tags" Target="../tags/tag96.xml"/><Relationship Id="rId2" Type="http://schemas.openxmlformats.org/officeDocument/2006/relationships/tags" Target="../tags/tag78.xml"/><Relationship Id="rId19" Type="http://schemas.openxmlformats.org/officeDocument/2006/relationships/tags" Target="../tags/tag95.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tags" Target="../tags/tag77.xml"/></Relationships>
</file>

<file path=ppt/slides/_rels/slide50.xml.rels><?xml version="1.0" encoding="UTF-8" standalone="yes"?>
<Relationships xmlns="http://schemas.openxmlformats.org/package/2006/relationships"><Relationship Id="rId9" Type="http://schemas.openxmlformats.org/officeDocument/2006/relationships/tags" Target="../tags/tag928.xml"/><Relationship Id="rId8" Type="http://schemas.openxmlformats.org/officeDocument/2006/relationships/tags" Target="../tags/tag927.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1" Type="http://schemas.openxmlformats.org/officeDocument/2006/relationships/slideLayout" Target="../slideLayouts/slideLayout24.xml"/><Relationship Id="rId30" Type="http://schemas.openxmlformats.org/officeDocument/2006/relationships/tags" Target="../tags/tag948.xml"/><Relationship Id="rId3" Type="http://schemas.openxmlformats.org/officeDocument/2006/relationships/image" Target="../media/image23.png"/><Relationship Id="rId29" Type="http://schemas.openxmlformats.org/officeDocument/2006/relationships/tags" Target="../tags/tag947.xml"/><Relationship Id="rId28" Type="http://schemas.openxmlformats.org/officeDocument/2006/relationships/tags" Target="../tags/tag946.xml"/><Relationship Id="rId27" Type="http://schemas.openxmlformats.org/officeDocument/2006/relationships/tags" Target="../tags/tag945.xml"/><Relationship Id="rId26" Type="http://schemas.openxmlformats.org/officeDocument/2006/relationships/image" Target="../media/image28.png"/><Relationship Id="rId25" Type="http://schemas.openxmlformats.org/officeDocument/2006/relationships/tags" Target="../tags/tag944.xml"/><Relationship Id="rId24" Type="http://schemas.openxmlformats.org/officeDocument/2006/relationships/tags" Target="../tags/tag943.xml"/><Relationship Id="rId23" Type="http://schemas.openxmlformats.org/officeDocument/2006/relationships/tags" Target="../tags/tag942.xml"/><Relationship Id="rId22" Type="http://schemas.openxmlformats.org/officeDocument/2006/relationships/tags" Target="../tags/tag941.xml"/><Relationship Id="rId21" Type="http://schemas.openxmlformats.org/officeDocument/2006/relationships/tags" Target="../tags/tag940.xml"/><Relationship Id="rId20" Type="http://schemas.openxmlformats.org/officeDocument/2006/relationships/tags" Target="../tags/tag939.xml"/><Relationship Id="rId2" Type="http://schemas.openxmlformats.org/officeDocument/2006/relationships/image" Target="../media/image22.png"/><Relationship Id="rId19" Type="http://schemas.openxmlformats.org/officeDocument/2006/relationships/tags" Target="../tags/tag938.xml"/><Relationship Id="rId18" Type="http://schemas.openxmlformats.org/officeDocument/2006/relationships/tags" Target="../tags/tag937.xml"/><Relationship Id="rId17" Type="http://schemas.openxmlformats.org/officeDocument/2006/relationships/tags" Target="../tags/tag936.xml"/><Relationship Id="rId16" Type="http://schemas.openxmlformats.org/officeDocument/2006/relationships/tags" Target="../tags/tag935.xml"/><Relationship Id="rId15" Type="http://schemas.openxmlformats.org/officeDocument/2006/relationships/tags" Target="../tags/tag934.xml"/><Relationship Id="rId14" Type="http://schemas.openxmlformats.org/officeDocument/2006/relationships/tags" Target="../tags/tag933.xml"/><Relationship Id="rId13" Type="http://schemas.openxmlformats.org/officeDocument/2006/relationships/tags" Target="../tags/tag932.xml"/><Relationship Id="rId12" Type="http://schemas.openxmlformats.org/officeDocument/2006/relationships/tags" Target="../tags/tag931.xml"/><Relationship Id="rId11" Type="http://schemas.openxmlformats.org/officeDocument/2006/relationships/tags" Target="../tags/tag930.xml"/><Relationship Id="rId10" Type="http://schemas.openxmlformats.org/officeDocument/2006/relationships/tags" Target="../tags/tag929.xml"/><Relationship Id="rId1" Type="http://schemas.openxmlformats.org/officeDocument/2006/relationships/tags" Target="../tags/tag926.xml"/></Relationships>
</file>

<file path=ppt/slides/_rels/slide51.xml.rels><?xml version="1.0" encoding="UTF-8" standalone="yes"?>
<Relationships xmlns="http://schemas.openxmlformats.org/package/2006/relationships"><Relationship Id="rId9" Type="http://schemas.openxmlformats.org/officeDocument/2006/relationships/tags" Target="../tags/tag952.xml"/><Relationship Id="rId8" Type="http://schemas.openxmlformats.org/officeDocument/2006/relationships/tags" Target="../tags/tag951.xml"/><Relationship Id="rId7" Type="http://schemas.openxmlformats.org/officeDocument/2006/relationships/tags" Target="../tags/tag950.xml"/><Relationship Id="rId6" Type="http://schemas.openxmlformats.org/officeDocument/2006/relationships/tags" Target="../tags/tag949.xml"/><Relationship Id="rId5" Type="http://schemas.openxmlformats.org/officeDocument/2006/relationships/image" Target="../media/image33.png"/><Relationship Id="rId4" Type="http://schemas.openxmlformats.org/officeDocument/2006/relationships/image" Target="../media/image32.png"/><Relationship Id="rId3" Type="http://schemas.openxmlformats.org/officeDocument/2006/relationships/image" Target="../media/image31.png"/><Relationship Id="rId25" Type="http://schemas.openxmlformats.org/officeDocument/2006/relationships/slideLayout" Target="../slideLayouts/slideLayout24.xml"/><Relationship Id="rId24" Type="http://schemas.openxmlformats.org/officeDocument/2006/relationships/image" Target="../media/image20.png"/><Relationship Id="rId23" Type="http://schemas.openxmlformats.org/officeDocument/2006/relationships/tags" Target="../tags/tag965.xml"/><Relationship Id="rId22" Type="http://schemas.openxmlformats.org/officeDocument/2006/relationships/tags" Target="../tags/tag964.xml"/><Relationship Id="rId21" Type="http://schemas.openxmlformats.org/officeDocument/2006/relationships/tags" Target="../tags/tag963.xml"/><Relationship Id="rId20" Type="http://schemas.openxmlformats.org/officeDocument/2006/relationships/image" Target="../media/image34.png"/><Relationship Id="rId2" Type="http://schemas.openxmlformats.org/officeDocument/2006/relationships/image" Target="../media/image30.png"/><Relationship Id="rId19" Type="http://schemas.openxmlformats.org/officeDocument/2006/relationships/tags" Target="../tags/tag962.xml"/><Relationship Id="rId18" Type="http://schemas.openxmlformats.org/officeDocument/2006/relationships/tags" Target="../tags/tag961.xml"/><Relationship Id="rId17" Type="http://schemas.openxmlformats.org/officeDocument/2006/relationships/tags" Target="../tags/tag960.xml"/><Relationship Id="rId16" Type="http://schemas.openxmlformats.org/officeDocument/2006/relationships/tags" Target="../tags/tag959.xml"/><Relationship Id="rId15" Type="http://schemas.openxmlformats.org/officeDocument/2006/relationships/tags" Target="../tags/tag958.xml"/><Relationship Id="rId14" Type="http://schemas.openxmlformats.org/officeDocument/2006/relationships/tags" Target="../tags/tag957.xml"/><Relationship Id="rId13" Type="http://schemas.openxmlformats.org/officeDocument/2006/relationships/tags" Target="../tags/tag956.xml"/><Relationship Id="rId12" Type="http://schemas.openxmlformats.org/officeDocument/2006/relationships/tags" Target="../tags/tag955.xml"/><Relationship Id="rId11" Type="http://schemas.openxmlformats.org/officeDocument/2006/relationships/tags" Target="../tags/tag954.xml"/><Relationship Id="rId10" Type="http://schemas.openxmlformats.org/officeDocument/2006/relationships/tags" Target="../tags/tag953.xml"/><Relationship Id="rId1"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9" Type="http://schemas.openxmlformats.org/officeDocument/2006/relationships/tags" Target="../tags/tag974.xml"/><Relationship Id="rId8" Type="http://schemas.openxmlformats.org/officeDocument/2006/relationships/tags" Target="../tags/tag973.xml"/><Relationship Id="rId7" Type="http://schemas.openxmlformats.org/officeDocument/2006/relationships/tags" Target="../tags/tag972.xml"/><Relationship Id="rId6" Type="http://schemas.openxmlformats.org/officeDocument/2006/relationships/tags" Target="../tags/tag971.xml"/><Relationship Id="rId5" Type="http://schemas.openxmlformats.org/officeDocument/2006/relationships/tags" Target="../tags/tag970.xml"/><Relationship Id="rId4" Type="http://schemas.openxmlformats.org/officeDocument/2006/relationships/tags" Target="../tags/tag969.xml"/><Relationship Id="rId36" Type="http://schemas.openxmlformats.org/officeDocument/2006/relationships/slideLayout" Target="../slideLayouts/slideLayout29.xml"/><Relationship Id="rId35" Type="http://schemas.openxmlformats.org/officeDocument/2006/relationships/tags" Target="../tags/tag1000.xml"/><Relationship Id="rId34" Type="http://schemas.openxmlformats.org/officeDocument/2006/relationships/tags" Target="../tags/tag999.xml"/><Relationship Id="rId33" Type="http://schemas.openxmlformats.org/officeDocument/2006/relationships/tags" Target="../tags/tag998.xml"/><Relationship Id="rId32" Type="http://schemas.openxmlformats.org/officeDocument/2006/relationships/tags" Target="../tags/tag997.xml"/><Relationship Id="rId31" Type="http://schemas.openxmlformats.org/officeDocument/2006/relationships/tags" Target="../tags/tag996.xml"/><Relationship Id="rId30" Type="http://schemas.openxmlformats.org/officeDocument/2006/relationships/tags" Target="../tags/tag995.xml"/><Relationship Id="rId3" Type="http://schemas.openxmlformats.org/officeDocument/2006/relationships/tags" Target="../tags/tag968.xml"/><Relationship Id="rId29" Type="http://schemas.openxmlformats.org/officeDocument/2006/relationships/tags" Target="../tags/tag994.xml"/><Relationship Id="rId28" Type="http://schemas.openxmlformats.org/officeDocument/2006/relationships/tags" Target="../tags/tag993.xml"/><Relationship Id="rId27" Type="http://schemas.openxmlformats.org/officeDocument/2006/relationships/tags" Target="../tags/tag992.xml"/><Relationship Id="rId26" Type="http://schemas.openxmlformats.org/officeDocument/2006/relationships/tags" Target="../tags/tag991.xml"/><Relationship Id="rId25" Type="http://schemas.openxmlformats.org/officeDocument/2006/relationships/tags" Target="../tags/tag990.xml"/><Relationship Id="rId24" Type="http://schemas.openxmlformats.org/officeDocument/2006/relationships/tags" Target="../tags/tag989.xml"/><Relationship Id="rId23" Type="http://schemas.openxmlformats.org/officeDocument/2006/relationships/tags" Target="../tags/tag988.xml"/><Relationship Id="rId22" Type="http://schemas.openxmlformats.org/officeDocument/2006/relationships/tags" Target="../tags/tag987.xml"/><Relationship Id="rId21" Type="http://schemas.openxmlformats.org/officeDocument/2006/relationships/tags" Target="../tags/tag986.xml"/><Relationship Id="rId20" Type="http://schemas.openxmlformats.org/officeDocument/2006/relationships/tags" Target="../tags/tag985.xml"/><Relationship Id="rId2" Type="http://schemas.openxmlformats.org/officeDocument/2006/relationships/tags" Target="../tags/tag967.xml"/><Relationship Id="rId19" Type="http://schemas.openxmlformats.org/officeDocument/2006/relationships/tags" Target="../tags/tag984.xml"/><Relationship Id="rId18" Type="http://schemas.openxmlformats.org/officeDocument/2006/relationships/tags" Target="../tags/tag983.xml"/><Relationship Id="rId17" Type="http://schemas.openxmlformats.org/officeDocument/2006/relationships/tags" Target="../tags/tag982.xml"/><Relationship Id="rId16" Type="http://schemas.openxmlformats.org/officeDocument/2006/relationships/tags" Target="../tags/tag981.xml"/><Relationship Id="rId15" Type="http://schemas.openxmlformats.org/officeDocument/2006/relationships/tags" Target="../tags/tag980.xml"/><Relationship Id="rId14" Type="http://schemas.openxmlformats.org/officeDocument/2006/relationships/tags" Target="../tags/tag979.xml"/><Relationship Id="rId13" Type="http://schemas.openxmlformats.org/officeDocument/2006/relationships/tags" Target="../tags/tag978.xml"/><Relationship Id="rId12" Type="http://schemas.openxmlformats.org/officeDocument/2006/relationships/tags" Target="../tags/tag977.xml"/><Relationship Id="rId11" Type="http://schemas.openxmlformats.org/officeDocument/2006/relationships/tags" Target="../tags/tag976.xml"/><Relationship Id="rId10" Type="http://schemas.openxmlformats.org/officeDocument/2006/relationships/tags" Target="../tags/tag975.xml"/><Relationship Id="rId1" Type="http://schemas.openxmlformats.org/officeDocument/2006/relationships/tags" Target="../tags/tag966.xml"/></Relationships>
</file>

<file path=ppt/slides/_rels/slide54.xml.rels><?xml version="1.0" encoding="UTF-8" standalone="yes"?>
<Relationships xmlns="http://schemas.openxmlformats.org/package/2006/relationships"><Relationship Id="rId9" Type="http://schemas.openxmlformats.org/officeDocument/2006/relationships/tags" Target="../tags/tag1009.xml"/><Relationship Id="rId8" Type="http://schemas.openxmlformats.org/officeDocument/2006/relationships/tags" Target="../tags/tag1008.xml"/><Relationship Id="rId7" Type="http://schemas.openxmlformats.org/officeDocument/2006/relationships/tags" Target="../tags/tag1007.xml"/><Relationship Id="rId6" Type="http://schemas.openxmlformats.org/officeDocument/2006/relationships/tags" Target="../tags/tag1006.xml"/><Relationship Id="rId58" Type="http://schemas.openxmlformats.org/officeDocument/2006/relationships/slideLayout" Target="../slideLayouts/slideLayout24.xml"/><Relationship Id="rId57" Type="http://schemas.openxmlformats.org/officeDocument/2006/relationships/tags" Target="../tags/tag1057.xml"/><Relationship Id="rId56" Type="http://schemas.openxmlformats.org/officeDocument/2006/relationships/tags" Target="../tags/tag1056.xml"/><Relationship Id="rId55" Type="http://schemas.openxmlformats.org/officeDocument/2006/relationships/tags" Target="../tags/tag1055.xml"/><Relationship Id="rId54" Type="http://schemas.openxmlformats.org/officeDocument/2006/relationships/tags" Target="../tags/tag1054.xml"/><Relationship Id="rId53" Type="http://schemas.openxmlformats.org/officeDocument/2006/relationships/tags" Target="../tags/tag1053.xml"/><Relationship Id="rId52" Type="http://schemas.openxmlformats.org/officeDocument/2006/relationships/tags" Target="../tags/tag1052.xml"/><Relationship Id="rId51" Type="http://schemas.openxmlformats.org/officeDocument/2006/relationships/tags" Target="../tags/tag1051.xml"/><Relationship Id="rId50" Type="http://schemas.openxmlformats.org/officeDocument/2006/relationships/tags" Target="../tags/tag1050.xml"/><Relationship Id="rId5" Type="http://schemas.openxmlformats.org/officeDocument/2006/relationships/tags" Target="../tags/tag1005.xml"/><Relationship Id="rId49" Type="http://schemas.openxmlformats.org/officeDocument/2006/relationships/tags" Target="../tags/tag1049.xml"/><Relationship Id="rId48" Type="http://schemas.openxmlformats.org/officeDocument/2006/relationships/tags" Target="../tags/tag1048.xml"/><Relationship Id="rId47" Type="http://schemas.openxmlformats.org/officeDocument/2006/relationships/tags" Target="../tags/tag1047.xml"/><Relationship Id="rId46" Type="http://schemas.openxmlformats.org/officeDocument/2006/relationships/tags" Target="../tags/tag1046.xml"/><Relationship Id="rId45" Type="http://schemas.openxmlformats.org/officeDocument/2006/relationships/tags" Target="../tags/tag1045.xml"/><Relationship Id="rId44" Type="http://schemas.openxmlformats.org/officeDocument/2006/relationships/tags" Target="../tags/tag1044.xml"/><Relationship Id="rId43" Type="http://schemas.openxmlformats.org/officeDocument/2006/relationships/tags" Target="../tags/tag1043.xml"/><Relationship Id="rId42" Type="http://schemas.openxmlformats.org/officeDocument/2006/relationships/tags" Target="../tags/tag1042.xml"/><Relationship Id="rId41" Type="http://schemas.openxmlformats.org/officeDocument/2006/relationships/tags" Target="../tags/tag1041.xml"/><Relationship Id="rId40" Type="http://schemas.openxmlformats.org/officeDocument/2006/relationships/tags" Target="../tags/tag1040.xml"/><Relationship Id="rId4" Type="http://schemas.openxmlformats.org/officeDocument/2006/relationships/tags" Target="../tags/tag1004.xml"/><Relationship Id="rId39" Type="http://schemas.openxmlformats.org/officeDocument/2006/relationships/tags" Target="../tags/tag1039.xml"/><Relationship Id="rId38" Type="http://schemas.openxmlformats.org/officeDocument/2006/relationships/tags" Target="../tags/tag1038.xml"/><Relationship Id="rId37" Type="http://schemas.openxmlformats.org/officeDocument/2006/relationships/tags" Target="../tags/tag1037.xml"/><Relationship Id="rId36" Type="http://schemas.openxmlformats.org/officeDocument/2006/relationships/tags" Target="../tags/tag1036.xml"/><Relationship Id="rId35" Type="http://schemas.openxmlformats.org/officeDocument/2006/relationships/tags" Target="../tags/tag1035.xml"/><Relationship Id="rId34" Type="http://schemas.openxmlformats.org/officeDocument/2006/relationships/tags" Target="../tags/tag1034.xml"/><Relationship Id="rId33" Type="http://schemas.openxmlformats.org/officeDocument/2006/relationships/tags" Target="../tags/tag1033.xml"/><Relationship Id="rId32" Type="http://schemas.openxmlformats.org/officeDocument/2006/relationships/tags" Target="../tags/tag1032.xml"/><Relationship Id="rId31" Type="http://schemas.openxmlformats.org/officeDocument/2006/relationships/tags" Target="../tags/tag1031.xml"/><Relationship Id="rId30" Type="http://schemas.openxmlformats.org/officeDocument/2006/relationships/tags" Target="../tags/tag1030.xml"/><Relationship Id="rId3" Type="http://schemas.openxmlformats.org/officeDocument/2006/relationships/tags" Target="../tags/tag1003.xml"/><Relationship Id="rId29" Type="http://schemas.openxmlformats.org/officeDocument/2006/relationships/tags" Target="../tags/tag1029.xml"/><Relationship Id="rId28" Type="http://schemas.openxmlformats.org/officeDocument/2006/relationships/tags" Target="../tags/tag1028.xml"/><Relationship Id="rId27" Type="http://schemas.openxmlformats.org/officeDocument/2006/relationships/tags" Target="../tags/tag1027.xml"/><Relationship Id="rId26" Type="http://schemas.openxmlformats.org/officeDocument/2006/relationships/tags" Target="../tags/tag1026.xml"/><Relationship Id="rId25" Type="http://schemas.openxmlformats.org/officeDocument/2006/relationships/tags" Target="../tags/tag1025.xml"/><Relationship Id="rId24" Type="http://schemas.openxmlformats.org/officeDocument/2006/relationships/tags" Target="../tags/tag1024.xml"/><Relationship Id="rId23" Type="http://schemas.openxmlformats.org/officeDocument/2006/relationships/tags" Target="../tags/tag1023.xml"/><Relationship Id="rId22" Type="http://schemas.openxmlformats.org/officeDocument/2006/relationships/tags" Target="../tags/tag1022.xml"/><Relationship Id="rId21" Type="http://schemas.openxmlformats.org/officeDocument/2006/relationships/tags" Target="../tags/tag1021.xml"/><Relationship Id="rId20" Type="http://schemas.openxmlformats.org/officeDocument/2006/relationships/tags" Target="../tags/tag1020.xml"/><Relationship Id="rId2" Type="http://schemas.openxmlformats.org/officeDocument/2006/relationships/tags" Target="../tags/tag1002.xml"/><Relationship Id="rId19" Type="http://schemas.openxmlformats.org/officeDocument/2006/relationships/tags" Target="../tags/tag1019.xml"/><Relationship Id="rId18" Type="http://schemas.openxmlformats.org/officeDocument/2006/relationships/tags" Target="../tags/tag1018.xml"/><Relationship Id="rId17" Type="http://schemas.openxmlformats.org/officeDocument/2006/relationships/tags" Target="../tags/tag1017.xml"/><Relationship Id="rId16" Type="http://schemas.openxmlformats.org/officeDocument/2006/relationships/tags" Target="../tags/tag1016.xml"/><Relationship Id="rId15" Type="http://schemas.openxmlformats.org/officeDocument/2006/relationships/tags" Target="../tags/tag1015.xml"/><Relationship Id="rId14" Type="http://schemas.openxmlformats.org/officeDocument/2006/relationships/tags" Target="../tags/tag1014.xml"/><Relationship Id="rId13" Type="http://schemas.openxmlformats.org/officeDocument/2006/relationships/tags" Target="../tags/tag1013.xml"/><Relationship Id="rId12" Type="http://schemas.openxmlformats.org/officeDocument/2006/relationships/tags" Target="../tags/tag1012.xml"/><Relationship Id="rId11" Type="http://schemas.openxmlformats.org/officeDocument/2006/relationships/tags" Target="../tags/tag1011.xml"/><Relationship Id="rId10" Type="http://schemas.openxmlformats.org/officeDocument/2006/relationships/tags" Target="../tags/tag1010.xml"/><Relationship Id="rId1" Type="http://schemas.openxmlformats.org/officeDocument/2006/relationships/tags" Target="../tags/tag100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tags" Target="../tags/tag1060.xml"/><Relationship Id="rId2" Type="http://schemas.openxmlformats.org/officeDocument/2006/relationships/tags" Target="../tags/tag1059.xml"/><Relationship Id="rId1" Type="http://schemas.openxmlformats.org/officeDocument/2006/relationships/tags" Target="../tags/tag105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1.xml.rels><?xml version="1.0" encoding="UTF-8" standalone="yes"?>
<Relationships xmlns="http://schemas.openxmlformats.org/package/2006/relationships"><Relationship Id="rId9" Type="http://schemas.openxmlformats.org/officeDocument/2006/relationships/tags" Target="../tags/tag1069.xml"/><Relationship Id="rId8" Type="http://schemas.openxmlformats.org/officeDocument/2006/relationships/tags" Target="../tags/tag1068.xml"/><Relationship Id="rId7" Type="http://schemas.openxmlformats.org/officeDocument/2006/relationships/tags" Target="../tags/tag1067.xml"/><Relationship Id="rId66" Type="http://schemas.openxmlformats.org/officeDocument/2006/relationships/slideLayout" Target="../slideLayouts/slideLayout24.xml"/><Relationship Id="rId65" Type="http://schemas.openxmlformats.org/officeDocument/2006/relationships/tags" Target="../tags/tag1125.xml"/><Relationship Id="rId64" Type="http://schemas.openxmlformats.org/officeDocument/2006/relationships/tags" Target="../tags/tag1124.xml"/><Relationship Id="rId63" Type="http://schemas.openxmlformats.org/officeDocument/2006/relationships/tags" Target="../tags/tag1123.xml"/><Relationship Id="rId62" Type="http://schemas.openxmlformats.org/officeDocument/2006/relationships/tags" Target="../tags/tag1122.xml"/><Relationship Id="rId61" Type="http://schemas.openxmlformats.org/officeDocument/2006/relationships/tags" Target="../tags/tag1121.xml"/><Relationship Id="rId60" Type="http://schemas.openxmlformats.org/officeDocument/2006/relationships/tags" Target="../tags/tag1120.xml"/><Relationship Id="rId6" Type="http://schemas.openxmlformats.org/officeDocument/2006/relationships/tags" Target="../tags/tag1066.xml"/><Relationship Id="rId59" Type="http://schemas.openxmlformats.org/officeDocument/2006/relationships/tags" Target="../tags/tag1119.xml"/><Relationship Id="rId58" Type="http://schemas.openxmlformats.org/officeDocument/2006/relationships/tags" Target="../tags/tag1118.xml"/><Relationship Id="rId57" Type="http://schemas.openxmlformats.org/officeDocument/2006/relationships/tags" Target="../tags/tag1117.xml"/><Relationship Id="rId56" Type="http://schemas.openxmlformats.org/officeDocument/2006/relationships/tags" Target="../tags/tag1116.xml"/><Relationship Id="rId55" Type="http://schemas.openxmlformats.org/officeDocument/2006/relationships/tags" Target="../tags/tag1115.xml"/><Relationship Id="rId54" Type="http://schemas.openxmlformats.org/officeDocument/2006/relationships/tags" Target="../tags/tag1114.xml"/><Relationship Id="rId53" Type="http://schemas.openxmlformats.org/officeDocument/2006/relationships/tags" Target="../tags/tag1113.xml"/><Relationship Id="rId52" Type="http://schemas.openxmlformats.org/officeDocument/2006/relationships/tags" Target="../tags/tag1112.xml"/><Relationship Id="rId51" Type="http://schemas.openxmlformats.org/officeDocument/2006/relationships/tags" Target="../tags/tag1111.xml"/><Relationship Id="rId50" Type="http://schemas.openxmlformats.org/officeDocument/2006/relationships/tags" Target="../tags/tag1110.xml"/><Relationship Id="rId5" Type="http://schemas.openxmlformats.org/officeDocument/2006/relationships/tags" Target="../tags/tag1065.xml"/><Relationship Id="rId49" Type="http://schemas.openxmlformats.org/officeDocument/2006/relationships/tags" Target="../tags/tag1109.xml"/><Relationship Id="rId48" Type="http://schemas.openxmlformats.org/officeDocument/2006/relationships/tags" Target="../tags/tag1108.xml"/><Relationship Id="rId47" Type="http://schemas.openxmlformats.org/officeDocument/2006/relationships/tags" Target="../tags/tag1107.xml"/><Relationship Id="rId46" Type="http://schemas.openxmlformats.org/officeDocument/2006/relationships/tags" Target="../tags/tag1106.xml"/><Relationship Id="rId45" Type="http://schemas.openxmlformats.org/officeDocument/2006/relationships/tags" Target="../tags/tag1105.xml"/><Relationship Id="rId44" Type="http://schemas.openxmlformats.org/officeDocument/2006/relationships/tags" Target="../tags/tag1104.xml"/><Relationship Id="rId43" Type="http://schemas.openxmlformats.org/officeDocument/2006/relationships/tags" Target="../tags/tag1103.xml"/><Relationship Id="rId42" Type="http://schemas.openxmlformats.org/officeDocument/2006/relationships/tags" Target="../tags/tag1102.xml"/><Relationship Id="rId41" Type="http://schemas.openxmlformats.org/officeDocument/2006/relationships/tags" Target="../tags/tag1101.xml"/><Relationship Id="rId40" Type="http://schemas.openxmlformats.org/officeDocument/2006/relationships/tags" Target="../tags/tag1100.xml"/><Relationship Id="rId4" Type="http://schemas.openxmlformats.org/officeDocument/2006/relationships/tags" Target="../tags/tag1064.xml"/><Relationship Id="rId39" Type="http://schemas.openxmlformats.org/officeDocument/2006/relationships/tags" Target="../tags/tag1099.xml"/><Relationship Id="rId38" Type="http://schemas.openxmlformats.org/officeDocument/2006/relationships/tags" Target="../tags/tag1098.xml"/><Relationship Id="rId37" Type="http://schemas.openxmlformats.org/officeDocument/2006/relationships/tags" Target="../tags/tag1097.xml"/><Relationship Id="rId36" Type="http://schemas.openxmlformats.org/officeDocument/2006/relationships/tags" Target="../tags/tag1096.xml"/><Relationship Id="rId35" Type="http://schemas.openxmlformats.org/officeDocument/2006/relationships/tags" Target="../tags/tag1095.xml"/><Relationship Id="rId34" Type="http://schemas.openxmlformats.org/officeDocument/2006/relationships/tags" Target="../tags/tag1094.xml"/><Relationship Id="rId33" Type="http://schemas.openxmlformats.org/officeDocument/2006/relationships/tags" Target="../tags/tag1093.xml"/><Relationship Id="rId32" Type="http://schemas.openxmlformats.org/officeDocument/2006/relationships/tags" Target="../tags/tag1092.xml"/><Relationship Id="rId31" Type="http://schemas.openxmlformats.org/officeDocument/2006/relationships/tags" Target="../tags/tag1091.xml"/><Relationship Id="rId30" Type="http://schemas.openxmlformats.org/officeDocument/2006/relationships/tags" Target="../tags/tag1090.xml"/><Relationship Id="rId3" Type="http://schemas.openxmlformats.org/officeDocument/2006/relationships/tags" Target="../tags/tag1063.xml"/><Relationship Id="rId29" Type="http://schemas.openxmlformats.org/officeDocument/2006/relationships/tags" Target="../tags/tag1089.xml"/><Relationship Id="rId28" Type="http://schemas.openxmlformats.org/officeDocument/2006/relationships/tags" Target="../tags/tag1088.xml"/><Relationship Id="rId27" Type="http://schemas.openxmlformats.org/officeDocument/2006/relationships/tags" Target="../tags/tag1087.xml"/><Relationship Id="rId26" Type="http://schemas.openxmlformats.org/officeDocument/2006/relationships/tags" Target="../tags/tag1086.xml"/><Relationship Id="rId25" Type="http://schemas.openxmlformats.org/officeDocument/2006/relationships/tags" Target="../tags/tag1085.xml"/><Relationship Id="rId24" Type="http://schemas.openxmlformats.org/officeDocument/2006/relationships/tags" Target="../tags/tag1084.xml"/><Relationship Id="rId23" Type="http://schemas.openxmlformats.org/officeDocument/2006/relationships/tags" Target="../tags/tag1083.xml"/><Relationship Id="rId22" Type="http://schemas.openxmlformats.org/officeDocument/2006/relationships/tags" Target="../tags/tag1082.xml"/><Relationship Id="rId21" Type="http://schemas.openxmlformats.org/officeDocument/2006/relationships/tags" Target="../tags/tag1081.xml"/><Relationship Id="rId20" Type="http://schemas.openxmlformats.org/officeDocument/2006/relationships/tags" Target="../tags/tag1080.xml"/><Relationship Id="rId2" Type="http://schemas.openxmlformats.org/officeDocument/2006/relationships/tags" Target="../tags/tag1062.xml"/><Relationship Id="rId19" Type="http://schemas.openxmlformats.org/officeDocument/2006/relationships/tags" Target="../tags/tag1079.xml"/><Relationship Id="rId18" Type="http://schemas.openxmlformats.org/officeDocument/2006/relationships/tags" Target="../tags/tag1078.xml"/><Relationship Id="rId17" Type="http://schemas.openxmlformats.org/officeDocument/2006/relationships/tags" Target="../tags/tag1077.xml"/><Relationship Id="rId16" Type="http://schemas.openxmlformats.org/officeDocument/2006/relationships/tags" Target="../tags/tag1076.xml"/><Relationship Id="rId15" Type="http://schemas.openxmlformats.org/officeDocument/2006/relationships/tags" Target="../tags/tag1075.xml"/><Relationship Id="rId14" Type="http://schemas.openxmlformats.org/officeDocument/2006/relationships/tags" Target="../tags/tag1074.xml"/><Relationship Id="rId13" Type="http://schemas.openxmlformats.org/officeDocument/2006/relationships/tags" Target="../tags/tag1073.xml"/><Relationship Id="rId12" Type="http://schemas.openxmlformats.org/officeDocument/2006/relationships/tags" Target="../tags/tag1072.xml"/><Relationship Id="rId11" Type="http://schemas.openxmlformats.org/officeDocument/2006/relationships/tags" Target="../tags/tag1071.xml"/><Relationship Id="rId10" Type="http://schemas.openxmlformats.org/officeDocument/2006/relationships/tags" Target="../tags/tag1070.xml"/><Relationship Id="rId1" Type="http://schemas.openxmlformats.org/officeDocument/2006/relationships/tags" Target="../tags/tag106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4"/>
          <p:cNvSpPr>
            <a:spLocks noGrp="1" noChangeArrowheads="1"/>
          </p:cNvSpPr>
          <p:nvPr>
            <p:ph type="ctrTitle"/>
            <p:custDataLst>
              <p:tags r:id="rId1"/>
            </p:custDataLst>
          </p:nvPr>
        </p:nvSpPr>
        <p:spPr/>
        <p:txBody>
          <a:bodyPr/>
          <a:lstStyle/>
          <a:p>
            <a:r>
              <a:rPr lang="en-US" altLang="zh-CN" dirty="0">
                <a:solidFill>
                  <a:schemeClr val="accent1"/>
                </a:solidFill>
                <a:ea typeface="黑体" panose="02010609060101010101" pitchFamily="2" charset="-122"/>
              </a:rPr>
              <a:t>Chapter 07 Graph</a:t>
            </a:r>
            <a:br>
              <a:rPr lang="en-US" altLang="zh-CN" dirty="0">
                <a:solidFill>
                  <a:schemeClr val="accent1"/>
                </a:solidFill>
                <a:ea typeface="黑体" panose="02010609060101010101" pitchFamily="2" charset="-122"/>
              </a:rPr>
            </a:br>
            <a:r>
              <a:rPr kumimoji="1" lang="zh-CN" altLang="en-US" sz="3600" dirty="0">
                <a:solidFill>
                  <a:schemeClr val="accent1"/>
                </a:solidFill>
                <a:ea typeface="黑体" panose="02010609060101010101" pitchFamily="2" charset="-122"/>
              </a:rPr>
              <a:t>第七章 图</a:t>
            </a:r>
            <a:endParaRPr kumimoji="1" lang="zh-CN" altLang="en-US" sz="3600" dirty="0">
              <a:solidFill>
                <a:schemeClr val="accent1"/>
              </a:solidFill>
              <a:ea typeface="黑体" panose="02010609060101010101" pitchFamily="2" charset="-122"/>
            </a:endParaRPr>
          </a:p>
        </p:txBody>
      </p:sp>
      <p:sp>
        <p:nvSpPr>
          <p:cNvPr id="125957" name="Rectangle 5"/>
          <p:cNvSpPr>
            <a:spLocks noGrp="1" noChangeArrowheads="1"/>
          </p:cNvSpPr>
          <p:nvPr>
            <p:ph type="subTitle" idx="1"/>
            <p:custDataLst>
              <p:tags r:id="rId2"/>
            </p:custDataLst>
          </p:nvPr>
        </p:nvSpPr>
        <p:spPr/>
        <p:txBody>
          <a:bodyPr/>
          <a:lstStyle/>
          <a:p>
            <a:r>
              <a:rPr lang="zh-CN" altLang="en-US" dirty="0">
                <a:solidFill>
                  <a:schemeClr val="dk1"/>
                </a:solidFill>
                <a:latin typeface="黑体" panose="02010609060101010101" pitchFamily="2" charset="-122"/>
                <a:ea typeface="黑体" panose="02010609060101010101" pitchFamily="2" charset="-122"/>
              </a:rPr>
              <a:t>王犇</a:t>
            </a:r>
            <a:endParaRPr lang="zh-CN" altLang="en-US" dirty="0">
              <a:solidFill>
                <a:schemeClr val="dk1"/>
              </a:solidFill>
              <a:latin typeface="黑体" panose="02010609060101010101" pitchFamily="2" charset="-122"/>
              <a:ea typeface="黑体" panose="02010609060101010101" pitchFamily="2" charset="-122"/>
            </a:endParaRPr>
          </a:p>
          <a:p>
            <a:r>
              <a:rPr lang="en-US" altLang="zh-CN" dirty="0">
                <a:solidFill>
                  <a:schemeClr val="dk1"/>
                </a:solidFill>
                <a:latin typeface="黑体" panose="02010609060101010101" pitchFamily="2" charset="-122"/>
                <a:ea typeface="黑体" panose="02010609060101010101" pitchFamily="2" charset="-122"/>
              </a:rPr>
              <a:t>wben@nwpu.edu.cn</a:t>
            </a:r>
            <a:endParaRPr lang="en-US" altLang="zh-CN" dirty="0">
              <a:solidFill>
                <a:schemeClr val="dk1"/>
              </a:solidFill>
              <a:latin typeface="黑体" panose="02010609060101010101" pitchFamily="2" charset="-122"/>
              <a:ea typeface="黑体" panose="02010609060101010101" pitchFamily="2" charset="-122"/>
            </a:endParaRPr>
          </a:p>
        </p:txBody>
      </p:sp>
      <p:sp>
        <p:nvSpPr>
          <p:cNvPr id="10" name="矩形: 圆角 9"/>
          <p:cNvSpPr/>
          <p:nvPr>
            <p:custDataLst>
              <p:tags r:id="rId3"/>
            </p:custDataLst>
          </p:nvPr>
        </p:nvSpPr>
        <p:spPr>
          <a:xfrm>
            <a:off x="0" y="6662420"/>
            <a:ext cx="12192000" cy="19558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p>
            <a:pPr lvl="0" algn="ctr">
              <a:buClrTx/>
              <a:buSzTx/>
              <a:buFontTx/>
            </a:pPr>
            <a:endParaRPr lang="zh-CN" altLang="en-US">
              <a:solidFill>
                <a:srgbClr val="0070C0"/>
              </a:solidFill>
              <a:sym typeface="+mn-ea"/>
            </a:endParaRPr>
          </a:p>
        </p:txBody>
      </p:sp>
      <p:sp>
        <p:nvSpPr>
          <p:cNvPr id="2" name="文本框 1"/>
          <p:cNvSpPr txBox="1"/>
          <p:nvPr>
            <p:custDataLst>
              <p:tags r:id="rId4"/>
            </p:custDataLst>
          </p:nvPr>
        </p:nvSpPr>
        <p:spPr>
          <a:xfrm>
            <a:off x="0" y="0"/>
            <a:ext cx="12192000" cy="1023620"/>
          </a:xfrm>
          <a:prstGeom prst="rect">
            <a:avLst/>
          </a:prstGeom>
          <a:solidFill>
            <a:srgbClr val="0070C0"/>
          </a:solidFill>
        </p:spPr>
        <p:txBody>
          <a:bodyPr wrap="square" anchor="ctr" anchorCtr="0">
            <a:noAutofit/>
          </a:bodyPr>
          <a:p>
            <a:pPr algn="r"/>
            <a:r>
              <a:rPr lang="en-US" altLang="zh-CN" sz="3200" dirty="0">
                <a:solidFill>
                  <a:schemeClr val="bg1"/>
                </a:solidFill>
              </a:rPr>
              <a:t>School of Software</a:t>
            </a:r>
            <a:endParaRPr lang="en-US" altLang="zh-CN" sz="3200" dirty="0">
              <a:solidFill>
                <a:schemeClr val="bg1"/>
              </a:solidFill>
            </a:endParaRPr>
          </a:p>
        </p:txBody>
      </p:sp>
      <p:pic>
        <p:nvPicPr>
          <p:cNvPr id="3" name="图片 2"/>
          <p:cNvPicPr>
            <a:picLocks noChangeAspect="1"/>
          </p:cNvPicPr>
          <p:nvPr>
            <p:custDataLst>
              <p:tags r:id="rId5"/>
            </p:custDataLst>
          </p:nvPr>
        </p:nvPicPr>
        <p:blipFill>
          <a:blip r:embed="rId6">
            <a:extLst>
              <a:ext uri="{28A0092B-C50C-407E-A947-70E740481C1C}">
                <a14:useLocalDpi xmlns:a14="http://schemas.microsoft.com/office/drawing/2010/main" val="0"/>
              </a:ext>
            </a:extLst>
          </a:blip>
          <a:stretch>
            <a:fillRect/>
          </a:stretch>
        </p:blipFill>
        <p:spPr>
          <a:xfrm>
            <a:off x="28575" y="35560"/>
            <a:ext cx="3681730" cy="9499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ChangeArrowheads="1"/>
          </p:cNvSpPr>
          <p:nvPr/>
        </p:nvSpPr>
        <p:spPr bwMode="auto">
          <a:xfrm>
            <a:off x="568960" y="1057910"/>
            <a:ext cx="10791825" cy="3304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gn="l" fontAlgn="base">
              <a:lnSpc>
                <a:spcPct val="120000"/>
              </a:lnSpc>
              <a:spcBef>
                <a:spcPct val="20000"/>
              </a:spcBef>
              <a:buClr>
                <a:schemeClr val="hlink"/>
              </a:buClr>
              <a:buSzPct val="75000"/>
              <a:buFont typeface="Wingdings" panose="05000000000000000000" pitchFamily="2" charset="2"/>
              <a:buChar char="l"/>
            </a:pPr>
            <a:r>
              <a:rPr lang="zh-CN" altLang="en-US" sz="2400" kern="0">
                <a:solidFill>
                  <a:schemeClr val="dk1"/>
                </a:solidFill>
              </a:rPr>
              <a:t>从遍历算法来看，遍历图的过程实际上是一个</a:t>
            </a:r>
            <a:r>
              <a:rPr lang="zh-CN" altLang="en-US" sz="2400" b="1" u="sng" kern="0">
                <a:solidFill>
                  <a:srgbClr val="FF0000"/>
                </a:solidFill>
              </a:rPr>
              <a:t>查找某个顶点的邻接点</a:t>
            </a:r>
            <a:r>
              <a:rPr lang="zh-CN" altLang="en-US" sz="2400" kern="0">
                <a:solidFill>
                  <a:schemeClr val="dk1"/>
                </a:solidFill>
              </a:rPr>
              <a:t>的过程，因此算法的时间效率取决于所采取的存储结构。</a:t>
            </a:r>
            <a:endParaRPr lang="zh-CN" altLang="en-US" sz="2400" kern="0">
              <a:solidFill>
                <a:schemeClr val="dk1"/>
              </a:solidFill>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lang="zh-CN" altLang="en-US" sz="2400" kern="0">
                <a:solidFill>
                  <a:schemeClr val="dk1"/>
                </a:solidFill>
              </a:rPr>
              <a:t>当用邻接矩阵作存储结构时，查找所有顶点的邻接点的时间效率为</a:t>
            </a:r>
            <a:r>
              <a:rPr lang="zh-CN" altLang="en-US" sz="2400" kern="0">
                <a:solidFill>
                  <a:srgbClr val="FF0000"/>
                </a:solidFill>
              </a:rPr>
              <a:t>O(n</a:t>
            </a:r>
            <a:r>
              <a:rPr lang="zh-CN" altLang="en-US" sz="2400" kern="0" baseline="30000">
                <a:solidFill>
                  <a:srgbClr val="FF0000"/>
                </a:solidFill>
              </a:rPr>
              <a:t>2</a:t>
            </a:r>
            <a:r>
              <a:rPr lang="zh-CN" altLang="en-US" sz="2400" kern="0">
                <a:solidFill>
                  <a:srgbClr val="FF0000"/>
                </a:solidFill>
              </a:rPr>
              <a:t>)</a:t>
            </a:r>
            <a:endParaRPr lang="zh-CN" altLang="en-US" sz="2400" kern="0">
              <a:solidFill>
                <a:srgbClr val="FF0000"/>
              </a:solidFill>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lang="zh-CN" altLang="en-US" sz="2400" kern="0">
                <a:solidFill>
                  <a:schemeClr val="dk1"/>
                </a:solidFill>
              </a:rPr>
              <a:t>用邻接表作存储结构时，时间效率为</a:t>
            </a:r>
            <a:r>
              <a:rPr lang="zh-CN" altLang="en-US" sz="2400" kern="0">
                <a:solidFill>
                  <a:srgbClr val="FF0000"/>
                </a:solidFill>
              </a:rPr>
              <a:t>O(n＋e)</a:t>
            </a:r>
            <a:r>
              <a:rPr lang="zh-CN" altLang="en-US" sz="2400" kern="0">
                <a:solidFill>
                  <a:schemeClr val="dk1"/>
                </a:solidFill>
              </a:rPr>
              <a:t>，e为无向图的边数或有向图的弧数。</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30726" name="Rectangle 6"/>
          <p:cNvSpPr>
            <a:spLocks noChangeArrowheads="1"/>
          </p:cNvSpPr>
          <p:nvPr/>
        </p:nvSpPr>
        <p:spPr bwMode="auto">
          <a:xfrm>
            <a:off x="568325" y="366817"/>
            <a:ext cx="3559810" cy="4603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dirty="0">
                <a:solidFill>
                  <a:schemeClr val="lt1"/>
                </a:solidFill>
                <a:cs typeface="Times New Roman" panose="02020603050405020304" pitchFamily="18" charset="0"/>
              </a:rPr>
              <a:t>Time complexity analysis</a:t>
            </a:r>
            <a:endParaRPr kumimoji="1" lang="en-US" altLang="zh-CN" sz="2400" dirty="0">
              <a:solidFill>
                <a:schemeClr val="lt1"/>
              </a:solidFill>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699770" y="1268730"/>
            <a:ext cx="6980555" cy="5078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fontAlgn="base">
              <a:lnSpc>
                <a:spcPct val="120000"/>
              </a:lnSpc>
              <a:spcBef>
                <a:spcPct val="20000"/>
              </a:spcBef>
              <a:buClr>
                <a:schemeClr val="hlink"/>
              </a:buClr>
              <a:buSzPct val="75000"/>
              <a:buFont typeface="Wingdings" panose="05000000000000000000" pitchFamily="2" charset="2"/>
              <a:buChar char="l"/>
            </a:pPr>
            <a:r>
              <a:rPr lang="zh-CN" altLang="en-US" sz="2400" kern="0">
                <a:solidFill>
                  <a:srgbClr val="FF0000"/>
                </a:solidFill>
              </a:rPr>
              <a:t>类似于树的层次遍历。</a:t>
            </a:r>
            <a:endParaRPr lang="zh-CN" altLang="en-US" sz="2400" kern="0">
              <a:solidFill>
                <a:srgbClr val="FF0000"/>
              </a:solidFill>
            </a:endParaRPr>
          </a:p>
          <a:p>
            <a:pPr marL="342900" indent="-342900" algn="l" fontAlgn="base">
              <a:lnSpc>
                <a:spcPct val="140000"/>
              </a:lnSpc>
              <a:spcBef>
                <a:spcPct val="20000"/>
              </a:spcBef>
              <a:buClr>
                <a:schemeClr val="hlink"/>
              </a:buClr>
              <a:buSzPct val="75000"/>
              <a:buFont typeface="Wingdings" panose="05000000000000000000" pitchFamily="2" charset="2"/>
              <a:buChar char="l"/>
            </a:pPr>
            <a:r>
              <a:rPr lang="zh-CN" altLang="en-US" sz="2400" kern="0">
                <a:solidFill>
                  <a:schemeClr val="dk1"/>
                </a:solidFill>
              </a:rPr>
              <a:t>假设从图中某个顶点v出发，在访问了v之后，依次访问v的各个未曾访问过的邻接点，并保证“</a:t>
            </a:r>
            <a:r>
              <a:rPr lang="zh-CN" altLang="en-US" sz="2400" b="1" kern="0">
                <a:solidFill>
                  <a:srgbClr val="FF0000"/>
                </a:solidFill>
              </a:rPr>
              <a:t>先被访问的顶点的邻接点</a:t>
            </a:r>
            <a:r>
              <a:rPr lang="zh-CN" altLang="en-US" sz="2400" kern="0">
                <a:solidFill>
                  <a:schemeClr val="dk1"/>
                </a:solidFill>
              </a:rPr>
              <a:t>”要</a:t>
            </a:r>
            <a:r>
              <a:rPr lang="zh-CN" altLang="en-US" sz="2400" b="1" kern="0">
                <a:solidFill>
                  <a:srgbClr val="FF0000"/>
                </a:solidFill>
              </a:rPr>
              <a:t>先于</a:t>
            </a:r>
            <a:r>
              <a:rPr lang="zh-CN" altLang="en-US" sz="2400" kern="0">
                <a:solidFill>
                  <a:schemeClr val="dk1"/>
                </a:solidFill>
              </a:rPr>
              <a:t>“</a:t>
            </a:r>
            <a:r>
              <a:rPr lang="zh-CN" altLang="en-US" sz="2400" b="1" kern="0">
                <a:solidFill>
                  <a:srgbClr val="FF0000"/>
                </a:solidFill>
              </a:rPr>
              <a:t>后被访问的顶点的邻接点</a:t>
            </a:r>
            <a:r>
              <a:rPr lang="zh-CN" altLang="en-US" sz="2400" kern="0">
                <a:solidFill>
                  <a:schemeClr val="dk1"/>
                </a:solidFill>
              </a:rPr>
              <a:t>”被访问。直至图中所有已被访问的顶点的邻接点都被访问到。若此时图中还有未被访问的顶点，则任选其中之一作为起点，重新开始上述过程，直至图中所有顶点都被访问到。</a:t>
            </a:r>
            <a:endParaRPr lang="zh-CN" altLang="en-US" sz="2400" kern="0">
              <a:solidFill>
                <a:schemeClr val="dk1"/>
              </a:solidFill>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lang="zh-CN" altLang="en-US" sz="2400" kern="0">
                <a:solidFill>
                  <a:schemeClr val="dk1"/>
                </a:solidFill>
                <a:sym typeface="+mn-ea"/>
              </a:rPr>
              <a:t>如图所示：</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0 </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1 </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2 </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3 </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4</a:t>
            </a:r>
            <a:r>
              <a:rPr kumimoji="1" lang="en-US" altLang="zh-CN" sz="2400" dirty="0">
                <a:solidFill>
                  <a:schemeClr val="dk1"/>
                </a:solidFill>
                <a:latin typeface="Times New Roman" panose="02020603050405020304" pitchFamily="18" charset="0"/>
                <a:ea typeface="宋体" panose="02010600030101010101" pitchFamily="2" charset="-122"/>
                <a:sym typeface="+mn-ea"/>
              </a:rPr>
              <a:t> 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5</a:t>
            </a:r>
            <a:r>
              <a:rPr kumimoji="1" lang="en-US" altLang="zh-CN" sz="2400" dirty="0">
                <a:solidFill>
                  <a:schemeClr val="dk1"/>
                </a:solidFill>
                <a:latin typeface="Times New Roman" panose="02020603050405020304" pitchFamily="18" charset="0"/>
                <a:ea typeface="宋体" panose="02010600030101010101" pitchFamily="2" charset="-122"/>
                <a:sym typeface="+mn-ea"/>
              </a:rPr>
              <a:t> 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6 </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7 </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a:p>
            <a:pPr marL="342900" indent="-342900" algn="l" fontAlgn="base">
              <a:lnSpc>
                <a:spcPct val="120000"/>
              </a:lnSpc>
              <a:spcBef>
                <a:spcPct val="20000"/>
              </a:spcBef>
              <a:buClr>
                <a:schemeClr val="hlink"/>
              </a:buClr>
              <a:buSzPct val="75000"/>
              <a:buFont typeface="Wingdings" panose="05000000000000000000" pitchFamily="2" charset="2"/>
              <a:buChar char="l"/>
            </a:pPr>
            <a:endParaRPr kumimoji="1" lang="en-US" altLang="zh-CN" sz="2400" kern="0" baseline="-25000" dirty="0">
              <a:solidFill>
                <a:schemeClr val="dk1"/>
              </a:solidFill>
              <a:latin typeface="Times New Roman" panose="02020603050405020304" pitchFamily="18" charset="0"/>
              <a:ea typeface="宋体" panose="02010600030101010101" pitchFamily="2" charset="-122"/>
            </a:endParaRPr>
          </a:p>
        </p:txBody>
      </p:sp>
      <p:sp>
        <p:nvSpPr>
          <p:cNvPr id="31747" name="Rectangle 3"/>
          <p:cNvSpPr>
            <a:spLocks noGrp="1" noChangeArrowheads="1"/>
          </p:cNvSpPr>
          <p:nvPr>
            <p:ph type="title" idx="4294967295"/>
          </p:nvPr>
        </p:nvSpPr>
        <p:spPr/>
        <p:txBody>
          <a:bodyPr/>
          <a:lstStyle/>
          <a:p>
            <a:pPr algn="l"/>
            <a:r>
              <a:rPr lang="en-US" altLang="zh-CN" sz="3200" dirty="0">
                <a:solidFill>
                  <a:schemeClr val="accent1"/>
                </a:solidFill>
              </a:rPr>
              <a:t>7.3.2 Breadth First Search (</a:t>
            </a:r>
            <a:r>
              <a:rPr lang="zh-CN" altLang="en-US" sz="3200" dirty="0">
                <a:solidFill>
                  <a:schemeClr val="accent1"/>
                </a:solidFill>
              </a:rPr>
              <a:t>广度优先搜索</a:t>
            </a:r>
            <a:r>
              <a:rPr lang="en-US" altLang="zh-CN" sz="3200" dirty="0">
                <a:solidFill>
                  <a:schemeClr val="accent1"/>
                </a:solidFill>
              </a:rPr>
              <a:t>)</a:t>
            </a:r>
            <a:endParaRPr lang="en-US" altLang="zh-CN" sz="3200" dirty="0">
              <a:solidFill>
                <a:schemeClr val="accent1"/>
              </a:solidFill>
            </a:endParaRPr>
          </a:p>
        </p:txBody>
      </p:sp>
      <p:grpSp>
        <p:nvGrpSpPr>
          <p:cNvPr id="2" name="组合 1"/>
          <p:cNvGrpSpPr/>
          <p:nvPr/>
        </p:nvGrpSpPr>
        <p:grpSpPr>
          <a:xfrm>
            <a:off x="8181340" y="1894205"/>
            <a:ext cx="3623310" cy="3200400"/>
            <a:chOff x="10583" y="5400"/>
            <a:chExt cx="5706" cy="5040"/>
          </a:xfrm>
        </p:grpSpPr>
        <p:sp>
          <p:nvSpPr>
            <p:cNvPr id="31767" name="Line 23"/>
            <p:cNvSpPr>
              <a:spLocks noChangeShapeType="1"/>
            </p:cNvSpPr>
            <p:nvPr>
              <p:custDataLst>
                <p:tags r:id="rId1"/>
              </p:custDataLst>
            </p:nvPr>
          </p:nvSpPr>
          <p:spPr bwMode="auto">
            <a:xfrm>
              <a:off x="12095" y="5740"/>
              <a:ext cx="1815" cy="0"/>
            </a:xfrm>
            <a:prstGeom prst="line">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cxnSp>
          <p:nvCxnSpPr>
            <p:cNvPr id="31768" name="AutoShape 24"/>
            <p:cNvCxnSpPr>
              <a:cxnSpLocks noChangeShapeType="1"/>
              <a:stCxn id="31767" idx="1"/>
              <a:endCxn id="31750" idx="2"/>
            </p:cNvCxnSpPr>
            <p:nvPr/>
          </p:nvCxnSpPr>
          <p:spPr bwMode="auto">
            <a:xfrm rot="5400000">
              <a:off x="12136" y="5119"/>
              <a:ext cx="1130" cy="2417"/>
            </a:xfrm>
            <a:prstGeom prst="curvedConnector4">
              <a:avLst>
                <a:gd name="adj1" fmla="val 48894"/>
                <a:gd name="adj2" fmla="val 145810"/>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0" name="Line 26"/>
            <p:cNvSpPr>
              <a:spLocks noChangeShapeType="1"/>
            </p:cNvSpPr>
            <p:nvPr>
              <p:custDataLst>
                <p:tags r:id="rId2"/>
              </p:custDataLst>
            </p:nvPr>
          </p:nvSpPr>
          <p:spPr bwMode="auto">
            <a:xfrm>
              <a:off x="12208" y="6875"/>
              <a:ext cx="2610" cy="0"/>
            </a:xfrm>
            <a:prstGeom prst="line">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cxnSp>
          <p:nvCxnSpPr>
            <p:cNvPr id="31771" name="AutoShape 27"/>
            <p:cNvCxnSpPr>
              <a:cxnSpLocks noChangeShapeType="1"/>
              <a:stCxn id="31770" idx="1"/>
              <a:endCxn id="31752" idx="2"/>
            </p:cNvCxnSpPr>
            <p:nvPr/>
          </p:nvCxnSpPr>
          <p:spPr bwMode="auto">
            <a:xfrm rot="5400000">
              <a:off x="12138" y="5343"/>
              <a:ext cx="1125" cy="4235"/>
            </a:xfrm>
            <a:prstGeom prst="curvedConnector4">
              <a:avLst>
                <a:gd name="adj1" fmla="val 45333"/>
                <a:gd name="adj2" fmla="val 116468"/>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72" name="Line 28"/>
            <p:cNvSpPr>
              <a:spLocks noChangeShapeType="1"/>
            </p:cNvSpPr>
            <p:nvPr>
              <p:custDataLst>
                <p:tags r:id="rId3"/>
              </p:custDataLst>
            </p:nvPr>
          </p:nvSpPr>
          <p:spPr bwMode="auto">
            <a:xfrm>
              <a:off x="11370" y="8140"/>
              <a:ext cx="838" cy="208"/>
            </a:xfrm>
            <a:prstGeom prst="line">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31773" name="Line 29"/>
            <p:cNvSpPr>
              <a:spLocks noChangeShapeType="1"/>
            </p:cNvSpPr>
            <p:nvPr>
              <p:custDataLst>
                <p:tags r:id="rId4"/>
              </p:custDataLst>
            </p:nvPr>
          </p:nvSpPr>
          <p:spPr bwMode="auto">
            <a:xfrm>
              <a:off x="12323" y="8348"/>
              <a:ext cx="2380" cy="0"/>
            </a:xfrm>
            <a:prstGeom prst="line">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31774" name="Line 30"/>
            <p:cNvSpPr>
              <a:spLocks noChangeShapeType="1"/>
            </p:cNvSpPr>
            <p:nvPr>
              <p:custDataLst>
                <p:tags r:id="rId5"/>
              </p:custDataLst>
            </p:nvPr>
          </p:nvSpPr>
          <p:spPr bwMode="auto">
            <a:xfrm flipV="1">
              <a:off x="14703" y="7668"/>
              <a:ext cx="1587" cy="680"/>
            </a:xfrm>
            <a:prstGeom prst="line">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cxnSp>
          <p:nvCxnSpPr>
            <p:cNvPr id="31775" name="AutoShape 31"/>
            <p:cNvCxnSpPr>
              <a:cxnSpLocks noChangeShapeType="1"/>
              <a:stCxn id="31774" idx="1"/>
              <a:endCxn id="31754" idx="2"/>
            </p:cNvCxnSpPr>
            <p:nvPr/>
          </p:nvCxnSpPr>
          <p:spPr bwMode="auto">
            <a:xfrm rot="16200000" flipH="1" flipV="1">
              <a:off x="13482" y="7273"/>
              <a:ext cx="2435" cy="3180"/>
            </a:xfrm>
            <a:prstGeom prst="curvedConnector4">
              <a:avLst>
                <a:gd name="adj1" fmla="val 70944"/>
                <a:gd name="adj2" fmla="val 138597"/>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749" name="Oval 5"/>
            <p:cNvSpPr>
              <a:spLocks noChangeArrowheads="1"/>
            </p:cNvSpPr>
            <p:nvPr>
              <p:custDataLst>
                <p:tags r:id="rId6"/>
              </p:custDataLst>
            </p:nvPr>
          </p:nvSpPr>
          <p:spPr bwMode="auto">
            <a:xfrm>
              <a:off x="12628" y="5400"/>
              <a:ext cx="707"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0</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31750" name="Oval 6"/>
            <p:cNvSpPr>
              <a:spLocks noChangeArrowheads="1"/>
            </p:cNvSpPr>
            <p:nvPr>
              <p:custDataLst>
                <p:tags r:id="rId7"/>
              </p:custDataLst>
            </p:nvPr>
          </p:nvSpPr>
          <p:spPr bwMode="auto">
            <a:xfrm>
              <a:off x="11515" y="6533"/>
              <a:ext cx="708"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1</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31751" name="Oval 7"/>
            <p:cNvSpPr>
              <a:spLocks noChangeArrowheads="1"/>
            </p:cNvSpPr>
            <p:nvPr>
              <p:custDataLst>
                <p:tags r:id="rId8"/>
              </p:custDataLst>
            </p:nvPr>
          </p:nvSpPr>
          <p:spPr bwMode="auto">
            <a:xfrm>
              <a:off x="13638" y="6635"/>
              <a:ext cx="707"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2</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31752" name="Oval 8"/>
            <p:cNvSpPr>
              <a:spLocks noChangeArrowheads="1"/>
            </p:cNvSpPr>
            <p:nvPr>
              <p:custDataLst>
                <p:tags r:id="rId9"/>
              </p:custDataLst>
            </p:nvPr>
          </p:nvSpPr>
          <p:spPr bwMode="auto">
            <a:xfrm>
              <a:off x="10605" y="7663"/>
              <a:ext cx="708"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3</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31753" name="Oval 9"/>
            <p:cNvSpPr>
              <a:spLocks noChangeArrowheads="1"/>
            </p:cNvSpPr>
            <p:nvPr>
              <p:custDataLst>
                <p:tags r:id="rId10"/>
              </p:custDataLst>
            </p:nvPr>
          </p:nvSpPr>
          <p:spPr bwMode="auto">
            <a:xfrm>
              <a:off x="12323" y="8075"/>
              <a:ext cx="707"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4</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31754" name="Oval 10"/>
            <p:cNvSpPr>
              <a:spLocks noChangeArrowheads="1"/>
            </p:cNvSpPr>
            <p:nvPr>
              <p:custDataLst>
                <p:tags r:id="rId11"/>
              </p:custDataLst>
            </p:nvPr>
          </p:nvSpPr>
          <p:spPr bwMode="auto">
            <a:xfrm>
              <a:off x="13133" y="9720"/>
              <a:ext cx="707"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7</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31755" name="Oval 11"/>
            <p:cNvSpPr>
              <a:spLocks noChangeArrowheads="1"/>
            </p:cNvSpPr>
            <p:nvPr>
              <p:custDataLst>
                <p:tags r:id="rId12"/>
              </p:custDataLst>
            </p:nvPr>
          </p:nvSpPr>
          <p:spPr bwMode="auto">
            <a:xfrm>
              <a:off x="13840" y="8178"/>
              <a:ext cx="708"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5</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31756" name="Oval 12"/>
            <p:cNvSpPr>
              <a:spLocks noChangeArrowheads="1"/>
            </p:cNvSpPr>
            <p:nvPr>
              <p:custDataLst>
                <p:tags r:id="rId13"/>
              </p:custDataLst>
            </p:nvPr>
          </p:nvSpPr>
          <p:spPr bwMode="auto">
            <a:xfrm>
              <a:off x="15355" y="7560"/>
              <a:ext cx="708"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6</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cxnSp>
          <p:nvCxnSpPr>
            <p:cNvPr id="31757" name="AutoShape 13"/>
            <p:cNvCxnSpPr>
              <a:cxnSpLocks noChangeShapeType="1"/>
              <a:stCxn id="31749" idx="3"/>
              <a:endCxn id="31750" idx="7"/>
            </p:cNvCxnSpPr>
            <p:nvPr>
              <p:custDataLst>
                <p:tags r:id="rId14"/>
              </p:custDataLst>
            </p:nvPr>
          </p:nvCxnSpPr>
          <p:spPr bwMode="auto">
            <a:xfrm flipH="1">
              <a:off x="12120" y="6015"/>
              <a:ext cx="610" cy="623"/>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8" name="AutoShape 14"/>
            <p:cNvCxnSpPr>
              <a:cxnSpLocks noChangeShapeType="1"/>
              <a:stCxn id="31750" idx="3"/>
              <a:endCxn id="31752" idx="7"/>
            </p:cNvCxnSpPr>
            <p:nvPr>
              <p:custDataLst>
                <p:tags r:id="rId15"/>
              </p:custDataLst>
            </p:nvPr>
          </p:nvCxnSpPr>
          <p:spPr bwMode="auto">
            <a:xfrm flipH="1">
              <a:off x="11210" y="7148"/>
              <a:ext cx="408" cy="62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59" name="AutoShape 15"/>
            <p:cNvCxnSpPr>
              <a:cxnSpLocks noChangeShapeType="1"/>
              <a:stCxn id="31749" idx="5"/>
              <a:endCxn id="31751" idx="1"/>
            </p:cNvCxnSpPr>
            <p:nvPr>
              <p:custDataLst>
                <p:tags r:id="rId16"/>
              </p:custDataLst>
            </p:nvPr>
          </p:nvCxnSpPr>
          <p:spPr bwMode="auto">
            <a:xfrm>
              <a:off x="13230" y="6015"/>
              <a:ext cx="510" cy="725"/>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0" name="AutoShape 16"/>
            <p:cNvCxnSpPr>
              <a:cxnSpLocks noChangeShapeType="1"/>
              <a:stCxn id="31752" idx="5"/>
              <a:endCxn id="31754" idx="1"/>
            </p:cNvCxnSpPr>
            <p:nvPr>
              <p:custDataLst>
                <p:tags r:id="rId17"/>
              </p:custDataLst>
            </p:nvPr>
          </p:nvCxnSpPr>
          <p:spPr bwMode="auto">
            <a:xfrm>
              <a:off x="11210" y="8278"/>
              <a:ext cx="2025" cy="1547"/>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1" name="AutoShape 17"/>
            <p:cNvCxnSpPr>
              <a:cxnSpLocks noChangeShapeType="1"/>
              <a:stCxn id="31750" idx="5"/>
              <a:endCxn id="31753" idx="0"/>
            </p:cNvCxnSpPr>
            <p:nvPr>
              <p:custDataLst>
                <p:tags r:id="rId18"/>
              </p:custDataLst>
            </p:nvPr>
          </p:nvCxnSpPr>
          <p:spPr bwMode="auto">
            <a:xfrm>
              <a:off x="12120" y="7148"/>
              <a:ext cx="558" cy="927"/>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2" name="AutoShape 18"/>
            <p:cNvCxnSpPr>
              <a:cxnSpLocks noChangeShapeType="1"/>
              <a:stCxn id="31753" idx="5"/>
              <a:endCxn id="31754" idx="0"/>
            </p:cNvCxnSpPr>
            <p:nvPr>
              <p:custDataLst>
                <p:tags r:id="rId19"/>
              </p:custDataLst>
            </p:nvPr>
          </p:nvCxnSpPr>
          <p:spPr bwMode="auto">
            <a:xfrm>
              <a:off x="12928" y="8690"/>
              <a:ext cx="557" cy="103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3" name="AutoShape 19"/>
            <p:cNvCxnSpPr>
              <a:cxnSpLocks noChangeShapeType="1"/>
              <a:stCxn id="31751" idx="4"/>
              <a:endCxn id="31755" idx="0"/>
            </p:cNvCxnSpPr>
            <p:nvPr>
              <p:custDataLst>
                <p:tags r:id="rId20"/>
              </p:custDataLst>
            </p:nvPr>
          </p:nvCxnSpPr>
          <p:spPr bwMode="auto">
            <a:xfrm>
              <a:off x="13993" y="7378"/>
              <a:ext cx="202" cy="777"/>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4" name="AutoShape 20"/>
            <p:cNvCxnSpPr>
              <a:cxnSpLocks noChangeShapeType="1"/>
              <a:stCxn id="31751" idx="5"/>
              <a:endCxn id="31756" idx="2"/>
            </p:cNvCxnSpPr>
            <p:nvPr>
              <p:custDataLst>
                <p:tags r:id="rId21"/>
              </p:custDataLst>
            </p:nvPr>
          </p:nvCxnSpPr>
          <p:spPr bwMode="auto">
            <a:xfrm>
              <a:off x="14240" y="7250"/>
              <a:ext cx="1115" cy="67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765" name="AutoShape 21"/>
            <p:cNvCxnSpPr>
              <a:cxnSpLocks noChangeShapeType="1"/>
              <a:stCxn id="31755" idx="6"/>
              <a:endCxn id="31756" idx="3"/>
            </p:cNvCxnSpPr>
            <p:nvPr>
              <p:custDataLst>
                <p:tags r:id="rId22"/>
              </p:custDataLst>
            </p:nvPr>
          </p:nvCxnSpPr>
          <p:spPr bwMode="auto">
            <a:xfrm flipV="1">
              <a:off x="14548" y="8175"/>
              <a:ext cx="910" cy="363"/>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5" name="Rectangle 1029"/>
          <p:cNvSpPr>
            <a:spLocks noChangeArrowheads="1"/>
          </p:cNvSpPr>
          <p:nvPr/>
        </p:nvSpPr>
        <p:spPr bwMode="auto">
          <a:xfrm>
            <a:off x="676275" y="652780"/>
            <a:ext cx="10944225"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gn="l" fontAlgn="base">
              <a:lnSpc>
                <a:spcPct val="140000"/>
              </a:lnSpc>
              <a:spcBef>
                <a:spcPct val="20000"/>
              </a:spcBef>
              <a:buClr>
                <a:schemeClr val="hlink"/>
              </a:buClr>
              <a:buSzPct val="75000"/>
              <a:buFont typeface="Wingdings" panose="05000000000000000000" pitchFamily="2" charset="2"/>
              <a:buChar char="l"/>
            </a:pPr>
            <a:r>
              <a:rPr lang="zh-CN" altLang="en-US" sz="2400" kern="0">
                <a:solidFill>
                  <a:schemeClr val="dk1"/>
                </a:solidFill>
              </a:rPr>
              <a:t>对于广度优先遍历，其关键之处在于怎么保证“</a:t>
            </a:r>
            <a:r>
              <a:rPr lang="zh-CN" altLang="en-US" sz="2400" b="1" kern="0">
                <a:solidFill>
                  <a:srgbClr val="FF0000"/>
                </a:solidFill>
              </a:rPr>
              <a:t>先被访问的顶点的邻接点</a:t>
            </a:r>
            <a:r>
              <a:rPr lang="zh-CN" altLang="en-US" sz="2400" kern="0">
                <a:solidFill>
                  <a:schemeClr val="dk1"/>
                </a:solidFill>
              </a:rPr>
              <a:t>”要</a:t>
            </a:r>
            <a:r>
              <a:rPr lang="zh-CN" altLang="en-US" sz="2400" b="1" kern="0">
                <a:solidFill>
                  <a:srgbClr val="FF0000"/>
                </a:solidFill>
              </a:rPr>
              <a:t>先于</a:t>
            </a:r>
            <a:r>
              <a:rPr lang="zh-CN" altLang="en-US" sz="2400" kern="0">
                <a:solidFill>
                  <a:schemeClr val="dk1"/>
                </a:solidFill>
              </a:rPr>
              <a:t>“</a:t>
            </a:r>
            <a:r>
              <a:rPr lang="zh-CN" altLang="en-US" sz="2400" b="1" kern="0">
                <a:solidFill>
                  <a:srgbClr val="FF0000"/>
                </a:solidFill>
              </a:rPr>
              <a:t>后被访问的顶点的邻接点</a:t>
            </a:r>
            <a:r>
              <a:rPr lang="zh-CN" altLang="en-US" sz="2400" kern="0">
                <a:solidFill>
                  <a:schemeClr val="dk1"/>
                </a:solidFill>
              </a:rPr>
              <a:t>”被访问。</a:t>
            </a:r>
            <a:endParaRPr lang="zh-CN" altLang="en-US" sz="2400" kern="0">
              <a:solidFill>
                <a:schemeClr val="dk1"/>
              </a:solidFill>
            </a:endParaRPr>
          </a:p>
          <a:p>
            <a:pPr marL="342900" indent="-342900" algn="l" fontAlgn="base">
              <a:lnSpc>
                <a:spcPct val="140000"/>
              </a:lnSpc>
              <a:spcBef>
                <a:spcPct val="20000"/>
              </a:spcBef>
              <a:buClr>
                <a:schemeClr val="hlink"/>
              </a:buClr>
              <a:buSzPct val="75000"/>
              <a:buFont typeface="Wingdings" panose="05000000000000000000" pitchFamily="2" charset="2"/>
              <a:buChar char="l"/>
            </a:pPr>
            <a:r>
              <a:rPr lang="zh-CN" altLang="en-US" sz="2400" kern="0">
                <a:solidFill>
                  <a:schemeClr val="dk1"/>
                </a:solidFill>
              </a:rPr>
              <a:t>也就是先到先被访问，这正好是</a:t>
            </a:r>
            <a:r>
              <a:rPr lang="zh-CN" altLang="en-US" sz="2400" b="1" kern="0">
                <a:solidFill>
                  <a:srgbClr val="FF0000"/>
                </a:solidFill>
              </a:rPr>
              <a:t>队列</a:t>
            </a:r>
            <a:r>
              <a:rPr lang="zh-CN" altLang="en-US" sz="2400" kern="0">
                <a:solidFill>
                  <a:schemeClr val="dk1"/>
                </a:solidFill>
              </a:rPr>
              <a:t>的特点，因此可以使用队列来实现。</a:t>
            </a:r>
            <a:endParaRPr lang="zh-CN" altLang="en-US" sz="2400" kern="0">
              <a:solidFill>
                <a:schemeClr val="dk1"/>
              </a:solidFill>
            </a:endParaRPr>
          </a:p>
        </p:txBody>
      </p:sp>
      <p:grpSp>
        <p:nvGrpSpPr>
          <p:cNvPr id="158726" name="Group 1030"/>
          <p:cNvGrpSpPr/>
          <p:nvPr/>
        </p:nvGrpSpPr>
        <p:grpSpPr bwMode="auto">
          <a:xfrm>
            <a:off x="1457643" y="2878138"/>
            <a:ext cx="3697287" cy="3200400"/>
            <a:chOff x="3273" y="2160"/>
            <a:chExt cx="2329" cy="2016"/>
          </a:xfrm>
        </p:grpSpPr>
        <p:grpSp>
          <p:nvGrpSpPr>
            <p:cNvPr id="158727" name="Group 1031"/>
            <p:cNvGrpSpPr/>
            <p:nvPr/>
          </p:nvGrpSpPr>
          <p:grpSpPr bwMode="auto">
            <a:xfrm>
              <a:off x="3282" y="2160"/>
              <a:ext cx="2183" cy="2016"/>
              <a:chOff x="1296" y="240"/>
              <a:chExt cx="2592" cy="2352"/>
            </a:xfrm>
          </p:grpSpPr>
          <p:sp>
            <p:nvSpPr>
              <p:cNvPr id="158728" name="Oval 1032"/>
              <p:cNvSpPr>
                <a:spLocks noChangeArrowheads="1"/>
              </p:cNvSpPr>
              <p:nvPr>
                <p:custDataLst>
                  <p:tags r:id="rId1"/>
                </p:custDataLst>
              </p:nvPr>
            </p:nvSpPr>
            <p:spPr bwMode="auto">
              <a:xfrm>
                <a:off x="2256" y="240"/>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0</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158729" name="Oval 1033"/>
              <p:cNvSpPr>
                <a:spLocks noChangeArrowheads="1"/>
              </p:cNvSpPr>
              <p:nvPr>
                <p:custDataLst>
                  <p:tags r:id="rId2"/>
                </p:custDataLst>
              </p:nvPr>
            </p:nvSpPr>
            <p:spPr bwMode="auto">
              <a:xfrm>
                <a:off x="1728" y="768"/>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1</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158730" name="Oval 1034"/>
              <p:cNvSpPr>
                <a:spLocks noChangeArrowheads="1"/>
              </p:cNvSpPr>
              <p:nvPr>
                <p:custDataLst>
                  <p:tags r:id="rId3"/>
                </p:custDataLst>
              </p:nvPr>
            </p:nvSpPr>
            <p:spPr bwMode="auto">
              <a:xfrm>
                <a:off x="2736" y="81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2</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158731" name="Oval 1035"/>
              <p:cNvSpPr>
                <a:spLocks noChangeArrowheads="1"/>
              </p:cNvSpPr>
              <p:nvPr>
                <p:custDataLst>
                  <p:tags r:id="rId4"/>
                </p:custDataLst>
              </p:nvPr>
            </p:nvSpPr>
            <p:spPr bwMode="auto">
              <a:xfrm>
                <a:off x="1296" y="129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3</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158732" name="Oval 1036"/>
              <p:cNvSpPr>
                <a:spLocks noChangeArrowheads="1"/>
              </p:cNvSpPr>
              <p:nvPr>
                <p:custDataLst>
                  <p:tags r:id="rId5"/>
                </p:custDataLst>
              </p:nvPr>
            </p:nvSpPr>
            <p:spPr bwMode="auto">
              <a:xfrm>
                <a:off x="2112" y="1488"/>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4</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158733" name="Oval 1037"/>
              <p:cNvSpPr>
                <a:spLocks noChangeArrowheads="1"/>
              </p:cNvSpPr>
              <p:nvPr>
                <p:custDataLst>
                  <p:tags r:id="rId6"/>
                </p:custDataLst>
              </p:nvPr>
            </p:nvSpPr>
            <p:spPr bwMode="auto">
              <a:xfrm>
                <a:off x="2496" y="225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7</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158734" name="Oval 1038"/>
              <p:cNvSpPr>
                <a:spLocks noChangeArrowheads="1"/>
              </p:cNvSpPr>
              <p:nvPr>
                <p:custDataLst>
                  <p:tags r:id="rId7"/>
                </p:custDataLst>
              </p:nvPr>
            </p:nvSpPr>
            <p:spPr bwMode="auto">
              <a:xfrm>
                <a:off x="2832" y="153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5</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158735" name="Oval 1039"/>
              <p:cNvSpPr>
                <a:spLocks noChangeArrowheads="1"/>
              </p:cNvSpPr>
              <p:nvPr>
                <p:custDataLst>
                  <p:tags r:id="rId8"/>
                </p:custDataLst>
              </p:nvPr>
            </p:nvSpPr>
            <p:spPr bwMode="auto">
              <a:xfrm>
                <a:off x="3552" y="1248"/>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6</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cxnSp>
            <p:nvCxnSpPr>
              <p:cNvPr id="158736" name="AutoShape 1040"/>
              <p:cNvCxnSpPr>
                <a:cxnSpLocks noChangeShapeType="1"/>
                <a:stCxn id="158728" idx="3"/>
                <a:endCxn id="158729" idx="7"/>
              </p:cNvCxnSpPr>
              <p:nvPr>
                <p:custDataLst>
                  <p:tags r:id="rId9"/>
                </p:custDataLst>
              </p:nvPr>
            </p:nvCxnSpPr>
            <p:spPr bwMode="auto">
              <a:xfrm flipH="1">
                <a:off x="2015" y="527"/>
                <a:ext cx="290" cy="29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37" name="AutoShape 1041"/>
              <p:cNvCxnSpPr>
                <a:cxnSpLocks noChangeShapeType="1"/>
                <a:stCxn id="158729" idx="3"/>
                <a:endCxn id="158731" idx="7"/>
              </p:cNvCxnSpPr>
              <p:nvPr>
                <p:custDataLst>
                  <p:tags r:id="rId10"/>
                </p:custDataLst>
              </p:nvPr>
            </p:nvCxnSpPr>
            <p:spPr bwMode="auto">
              <a:xfrm flipH="1">
                <a:off x="1583" y="1055"/>
                <a:ext cx="194" cy="29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38" name="AutoShape 1042"/>
              <p:cNvCxnSpPr>
                <a:cxnSpLocks noChangeShapeType="1"/>
                <a:stCxn id="158728" idx="5"/>
                <a:endCxn id="158730" idx="1"/>
              </p:cNvCxnSpPr>
              <p:nvPr>
                <p:custDataLst>
                  <p:tags r:id="rId11"/>
                </p:custDataLst>
              </p:nvPr>
            </p:nvCxnSpPr>
            <p:spPr bwMode="auto">
              <a:xfrm>
                <a:off x="2543" y="527"/>
                <a:ext cx="242" cy="338"/>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39" name="AutoShape 1043"/>
              <p:cNvCxnSpPr>
                <a:cxnSpLocks noChangeShapeType="1"/>
                <a:stCxn id="158731" idx="5"/>
                <a:endCxn id="158733" idx="1"/>
              </p:cNvCxnSpPr>
              <p:nvPr>
                <p:custDataLst>
                  <p:tags r:id="rId12"/>
                </p:custDataLst>
              </p:nvPr>
            </p:nvCxnSpPr>
            <p:spPr bwMode="auto">
              <a:xfrm>
                <a:off x="1583" y="1583"/>
                <a:ext cx="962" cy="72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40" name="AutoShape 1044"/>
              <p:cNvCxnSpPr>
                <a:cxnSpLocks noChangeShapeType="1"/>
                <a:stCxn id="158729" idx="5"/>
                <a:endCxn id="158732" idx="0"/>
              </p:cNvCxnSpPr>
              <p:nvPr>
                <p:custDataLst>
                  <p:tags r:id="rId13"/>
                </p:custDataLst>
              </p:nvPr>
            </p:nvCxnSpPr>
            <p:spPr bwMode="auto">
              <a:xfrm>
                <a:off x="2015" y="1055"/>
                <a:ext cx="265" cy="433"/>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41" name="AutoShape 1045"/>
              <p:cNvCxnSpPr>
                <a:cxnSpLocks noChangeShapeType="1"/>
                <a:stCxn id="158732" idx="5"/>
                <a:endCxn id="158733" idx="0"/>
              </p:cNvCxnSpPr>
              <p:nvPr>
                <p:custDataLst>
                  <p:tags r:id="rId14"/>
                </p:custDataLst>
              </p:nvPr>
            </p:nvCxnSpPr>
            <p:spPr bwMode="auto">
              <a:xfrm>
                <a:off x="2399" y="1775"/>
                <a:ext cx="265" cy="481"/>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42" name="AutoShape 1046"/>
              <p:cNvCxnSpPr>
                <a:cxnSpLocks noChangeShapeType="1"/>
                <a:stCxn id="158730" idx="4"/>
                <a:endCxn id="158734" idx="0"/>
              </p:cNvCxnSpPr>
              <p:nvPr>
                <p:custDataLst>
                  <p:tags r:id="rId15"/>
                </p:custDataLst>
              </p:nvPr>
            </p:nvCxnSpPr>
            <p:spPr bwMode="auto">
              <a:xfrm>
                <a:off x="2904" y="1152"/>
                <a:ext cx="96" cy="384"/>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43" name="AutoShape 1047"/>
              <p:cNvCxnSpPr>
                <a:cxnSpLocks noChangeShapeType="1"/>
                <a:stCxn id="158730" idx="5"/>
                <a:endCxn id="158735" idx="2"/>
              </p:cNvCxnSpPr>
              <p:nvPr>
                <p:custDataLst>
                  <p:tags r:id="rId16"/>
                </p:custDataLst>
              </p:nvPr>
            </p:nvCxnSpPr>
            <p:spPr bwMode="auto">
              <a:xfrm>
                <a:off x="3023" y="1103"/>
                <a:ext cx="529" cy="313"/>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744" name="AutoShape 1048"/>
              <p:cNvCxnSpPr>
                <a:cxnSpLocks noChangeShapeType="1"/>
                <a:stCxn id="158734" idx="6"/>
                <a:endCxn id="158735" idx="3"/>
              </p:cNvCxnSpPr>
              <p:nvPr>
                <p:custDataLst>
                  <p:tags r:id="rId17"/>
                </p:custDataLst>
              </p:nvPr>
            </p:nvCxnSpPr>
            <p:spPr bwMode="auto">
              <a:xfrm flipV="1">
                <a:off x="3168" y="1535"/>
                <a:ext cx="433" cy="169"/>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8745" name="Line 1049"/>
            <p:cNvSpPr>
              <a:spLocks noChangeShapeType="1"/>
            </p:cNvSpPr>
            <p:nvPr>
              <p:custDataLst>
                <p:tags r:id="rId18"/>
              </p:custDataLst>
            </p:nvPr>
          </p:nvSpPr>
          <p:spPr bwMode="auto">
            <a:xfrm>
              <a:off x="3878" y="2296"/>
              <a:ext cx="726" cy="0"/>
            </a:xfrm>
            <a:prstGeom prst="line">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cxnSp>
          <p:nvCxnSpPr>
            <p:cNvPr id="158746" name="AutoShape 1050"/>
            <p:cNvCxnSpPr>
              <a:cxnSpLocks noChangeShapeType="1"/>
              <a:stCxn id="158745" idx="1"/>
              <a:endCxn id="158729" idx="2"/>
            </p:cNvCxnSpPr>
            <p:nvPr/>
          </p:nvCxnSpPr>
          <p:spPr bwMode="auto">
            <a:xfrm rot="5400000">
              <a:off x="3895" y="2047"/>
              <a:ext cx="452" cy="967"/>
            </a:xfrm>
            <a:prstGeom prst="curvedConnector4">
              <a:avLst>
                <a:gd name="adj1" fmla="val 48449"/>
                <a:gd name="adj2" fmla="val 113963"/>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47" name="Line 1051"/>
            <p:cNvSpPr>
              <a:spLocks noChangeShapeType="1"/>
            </p:cNvSpPr>
            <p:nvPr>
              <p:custDataLst>
                <p:tags r:id="rId19"/>
              </p:custDataLst>
            </p:nvPr>
          </p:nvSpPr>
          <p:spPr bwMode="auto">
            <a:xfrm>
              <a:off x="3923" y="2750"/>
              <a:ext cx="1044" cy="0"/>
            </a:xfrm>
            <a:prstGeom prst="line">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cxnSp>
          <p:nvCxnSpPr>
            <p:cNvPr id="158748" name="AutoShape 1052"/>
            <p:cNvCxnSpPr>
              <a:cxnSpLocks noChangeShapeType="1"/>
              <a:stCxn id="158747" idx="1"/>
              <a:endCxn id="158731" idx="2"/>
            </p:cNvCxnSpPr>
            <p:nvPr/>
          </p:nvCxnSpPr>
          <p:spPr bwMode="auto">
            <a:xfrm rot="5400000">
              <a:off x="3895" y="2137"/>
              <a:ext cx="450" cy="1694"/>
            </a:xfrm>
            <a:prstGeom prst="curvedConnector4">
              <a:avLst>
                <a:gd name="adj1" fmla="val 50000"/>
                <a:gd name="adj2" fmla="val 107968"/>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749" name="Line 1053"/>
            <p:cNvSpPr>
              <a:spLocks noChangeShapeType="1"/>
            </p:cNvSpPr>
            <p:nvPr>
              <p:custDataLst>
                <p:tags r:id="rId20"/>
              </p:custDataLst>
            </p:nvPr>
          </p:nvSpPr>
          <p:spPr bwMode="auto">
            <a:xfrm>
              <a:off x="3560" y="3203"/>
              <a:ext cx="363" cy="136"/>
            </a:xfrm>
            <a:prstGeom prst="line">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50" name="Line 1054"/>
            <p:cNvSpPr>
              <a:spLocks noChangeShapeType="1"/>
            </p:cNvSpPr>
            <p:nvPr>
              <p:custDataLst>
                <p:tags r:id="rId21"/>
              </p:custDataLst>
            </p:nvPr>
          </p:nvSpPr>
          <p:spPr bwMode="auto">
            <a:xfrm>
              <a:off x="3969" y="3339"/>
              <a:ext cx="952" cy="0"/>
            </a:xfrm>
            <a:prstGeom prst="line">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51" name="Line 1055"/>
            <p:cNvSpPr>
              <a:spLocks noChangeShapeType="1"/>
            </p:cNvSpPr>
            <p:nvPr>
              <p:custDataLst>
                <p:tags r:id="rId22"/>
              </p:custDataLst>
            </p:nvPr>
          </p:nvSpPr>
          <p:spPr bwMode="auto">
            <a:xfrm flipV="1">
              <a:off x="4921" y="2976"/>
              <a:ext cx="681" cy="363"/>
            </a:xfrm>
            <a:prstGeom prst="line">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cxnSp>
          <p:nvCxnSpPr>
            <p:cNvPr id="158752" name="AutoShape 1056"/>
            <p:cNvCxnSpPr>
              <a:cxnSpLocks noChangeShapeType="1"/>
              <a:stCxn id="158751" idx="1"/>
              <a:endCxn id="158733" idx="2"/>
            </p:cNvCxnSpPr>
            <p:nvPr/>
          </p:nvCxnSpPr>
          <p:spPr bwMode="auto">
            <a:xfrm rot="16200000" flipH="1" flipV="1">
              <a:off x="4411" y="2841"/>
              <a:ext cx="1064" cy="1318"/>
            </a:xfrm>
            <a:prstGeom prst="curvedConnector4">
              <a:avLst>
                <a:gd name="adj1" fmla="val 70296"/>
                <a:gd name="adj2" fmla="val 110241"/>
              </a:avLst>
            </a:prstGeom>
            <a:noFill/>
            <a:ln w="28575">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58775" name="Text Box 1079"/>
          <p:cNvSpPr txBox="1">
            <a:spLocks noChangeArrowheads="1"/>
          </p:cNvSpPr>
          <p:nvPr>
            <p:custDataLst>
              <p:tags r:id="rId23"/>
            </p:custDataLst>
          </p:nvPr>
        </p:nvSpPr>
        <p:spPr bwMode="auto">
          <a:xfrm>
            <a:off x="5880100" y="3068638"/>
            <a:ext cx="367030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dirty="0">
                <a:solidFill>
                  <a:schemeClr val="dk1"/>
                </a:solidFill>
                <a:latin typeface="Times New Roman" panose="02020603050405020304" pitchFamily="18" charset="0"/>
                <a:ea typeface="宋体" panose="02010600030101010101" pitchFamily="2" charset="-122"/>
              </a:rPr>
              <a:t>V</a:t>
            </a:r>
            <a:r>
              <a:rPr kumimoji="1" lang="en-US" altLang="zh-CN" sz="2800" baseline="-25000" dirty="0">
                <a:solidFill>
                  <a:schemeClr val="dk1"/>
                </a:solidFill>
                <a:latin typeface="Times New Roman" panose="02020603050405020304" pitchFamily="18" charset="0"/>
                <a:ea typeface="宋体" panose="02010600030101010101" pitchFamily="2" charset="-122"/>
              </a:rPr>
              <a:t>0 </a:t>
            </a:r>
            <a:r>
              <a:rPr kumimoji="1" lang="en-US" altLang="zh-CN" sz="2800" dirty="0">
                <a:solidFill>
                  <a:schemeClr val="dk1"/>
                </a:solidFill>
                <a:latin typeface="Times New Roman" panose="02020603050405020304" pitchFamily="18" charset="0"/>
                <a:ea typeface="宋体" panose="02010600030101010101" pitchFamily="2" charset="-122"/>
              </a:rPr>
              <a:t>V</a:t>
            </a:r>
            <a:r>
              <a:rPr kumimoji="1" lang="en-US" altLang="zh-CN" sz="2800" baseline="-25000" dirty="0">
                <a:solidFill>
                  <a:schemeClr val="dk1"/>
                </a:solidFill>
                <a:latin typeface="Times New Roman" panose="02020603050405020304" pitchFamily="18" charset="0"/>
                <a:ea typeface="宋体" panose="02010600030101010101" pitchFamily="2" charset="-122"/>
              </a:rPr>
              <a:t>1 </a:t>
            </a:r>
            <a:r>
              <a:rPr kumimoji="1" lang="en-US" altLang="zh-CN" sz="2800" dirty="0">
                <a:solidFill>
                  <a:schemeClr val="dk1"/>
                </a:solidFill>
                <a:latin typeface="Times New Roman" panose="02020603050405020304" pitchFamily="18" charset="0"/>
                <a:ea typeface="宋体" panose="02010600030101010101" pitchFamily="2" charset="-122"/>
              </a:rPr>
              <a:t>V</a:t>
            </a:r>
            <a:r>
              <a:rPr kumimoji="1" lang="en-US" altLang="zh-CN" sz="2800" baseline="-25000" dirty="0">
                <a:solidFill>
                  <a:schemeClr val="dk1"/>
                </a:solidFill>
                <a:latin typeface="Times New Roman" panose="02020603050405020304" pitchFamily="18" charset="0"/>
                <a:ea typeface="宋体" panose="02010600030101010101" pitchFamily="2" charset="-122"/>
              </a:rPr>
              <a:t>2 </a:t>
            </a:r>
            <a:r>
              <a:rPr kumimoji="1" lang="en-US" altLang="zh-CN" sz="2800" dirty="0">
                <a:solidFill>
                  <a:schemeClr val="dk1"/>
                </a:solidFill>
                <a:latin typeface="Times New Roman" panose="02020603050405020304" pitchFamily="18" charset="0"/>
                <a:ea typeface="宋体" panose="02010600030101010101" pitchFamily="2" charset="-122"/>
              </a:rPr>
              <a:t>V</a:t>
            </a:r>
            <a:r>
              <a:rPr kumimoji="1" lang="en-US" altLang="zh-CN" sz="2800" baseline="-25000" dirty="0">
                <a:solidFill>
                  <a:schemeClr val="dk1"/>
                </a:solidFill>
                <a:latin typeface="Times New Roman" panose="02020603050405020304" pitchFamily="18" charset="0"/>
                <a:ea typeface="宋体" panose="02010600030101010101" pitchFamily="2" charset="-122"/>
              </a:rPr>
              <a:t>3 </a:t>
            </a:r>
            <a:r>
              <a:rPr kumimoji="1" lang="en-US" altLang="zh-CN" sz="2800" dirty="0">
                <a:solidFill>
                  <a:schemeClr val="dk1"/>
                </a:solidFill>
                <a:latin typeface="Times New Roman" panose="02020603050405020304" pitchFamily="18" charset="0"/>
                <a:ea typeface="宋体" panose="02010600030101010101" pitchFamily="2" charset="-122"/>
              </a:rPr>
              <a:t>V</a:t>
            </a:r>
            <a:r>
              <a:rPr kumimoji="1" lang="en-US" altLang="zh-CN" sz="2800" baseline="-25000" dirty="0">
                <a:solidFill>
                  <a:schemeClr val="dk1"/>
                </a:solidFill>
                <a:latin typeface="Times New Roman" panose="02020603050405020304" pitchFamily="18" charset="0"/>
                <a:ea typeface="宋体" panose="02010600030101010101" pitchFamily="2" charset="-122"/>
              </a:rPr>
              <a:t>4</a:t>
            </a:r>
            <a:r>
              <a:rPr kumimoji="1" lang="en-US" altLang="zh-CN" sz="2800" dirty="0">
                <a:solidFill>
                  <a:schemeClr val="dk1"/>
                </a:solidFill>
                <a:latin typeface="Times New Roman" panose="02020603050405020304" pitchFamily="18" charset="0"/>
                <a:ea typeface="宋体" panose="02010600030101010101" pitchFamily="2" charset="-122"/>
              </a:rPr>
              <a:t> V</a:t>
            </a:r>
            <a:r>
              <a:rPr kumimoji="1" lang="en-US" altLang="zh-CN" sz="2800" baseline="-25000" dirty="0">
                <a:solidFill>
                  <a:schemeClr val="dk1"/>
                </a:solidFill>
                <a:latin typeface="Times New Roman" panose="02020603050405020304" pitchFamily="18" charset="0"/>
                <a:ea typeface="宋体" panose="02010600030101010101" pitchFamily="2" charset="-122"/>
              </a:rPr>
              <a:t>5</a:t>
            </a:r>
            <a:r>
              <a:rPr kumimoji="1" lang="en-US" altLang="zh-CN" sz="2800" dirty="0">
                <a:solidFill>
                  <a:schemeClr val="dk1"/>
                </a:solidFill>
                <a:latin typeface="Times New Roman" panose="02020603050405020304" pitchFamily="18" charset="0"/>
                <a:ea typeface="宋体" panose="02010600030101010101" pitchFamily="2" charset="-122"/>
              </a:rPr>
              <a:t> V</a:t>
            </a:r>
            <a:r>
              <a:rPr kumimoji="1" lang="en-US" altLang="zh-CN" sz="2800" baseline="-25000" dirty="0">
                <a:solidFill>
                  <a:schemeClr val="dk1"/>
                </a:solidFill>
                <a:latin typeface="Times New Roman" panose="02020603050405020304" pitchFamily="18" charset="0"/>
                <a:ea typeface="宋体" panose="02010600030101010101" pitchFamily="2" charset="-122"/>
              </a:rPr>
              <a:t>6 </a:t>
            </a:r>
            <a:r>
              <a:rPr kumimoji="1" lang="en-US" altLang="zh-CN" sz="2800" dirty="0">
                <a:solidFill>
                  <a:schemeClr val="dk1"/>
                </a:solidFill>
                <a:latin typeface="Times New Roman" panose="02020603050405020304" pitchFamily="18" charset="0"/>
                <a:ea typeface="宋体" panose="02010600030101010101" pitchFamily="2" charset="-122"/>
              </a:rPr>
              <a:t>V</a:t>
            </a:r>
            <a:r>
              <a:rPr kumimoji="1" lang="en-US" altLang="zh-CN" sz="2800" baseline="-25000" dirty="0">
                <a:solidFill>
                  <a:schemeClr val="dk1"/>
                </a:solidFill>
                <a:latin typeface="Times New Roman" panose="02020603050405020304" pitchFamily="18" charset="0"/>
                <a:ea typeface="宋体" panose="02010600030101010101" pitchFamily="2" charset="-122"/>
              </a:rPr>
              <a:t>7 </a:t>
            </a:r>
            <a:endParaRPr kumimoji="1" lang="en-US" altLang="zh-CN" sz="2800" baseline="-25000" dirty="0">
              <a:solidFill>
                <a:schemeClr val="dk1"/>
              </a:solidFill>
              <a:latin typeface="Times New Roman" panose="02020603050405020304" pitchFamily="18" charset="0"/>
              <a:ea typeface="宋体" panose="02010600030101010101" pitchFamily="2" charset="-122"/>
            </a:endParaRPr>
          </a:p>
        </p:txBody>
      </p:sp>
      <p:grpSp>
        <p:nvGrpSpPr>
          <p:cNvPr id="2" name="组合 1"/>
          <p:cNvGrpSpPr/>
          <p:nvPr/>
        </p:nvGrpSpPr>
        <p:grpSpPr>
          <a:xfrm>
            <a:off x="5906135" y="4100830"/>
            <a:ext cx="5038090" cy="502920"/>
            <a:chOff x="8470" y="8803"/>
            <a:chExt cx="7934" cy="792"/>
          </a:xfrm>
        </p:grpSpPr>
        <p:sp>
          <p:nvSpPr>
            <p:cNvPr id="158753" name="Line 1057"/>
            <p:cNvSpPr>
              <a:spLocks noChangeShapeType="1"/>
            </p:cNvSpPr>
            <p:nvPr>
              <p:custDataLst>
                <p:tags r:id="rId24"/>
              </p:custDataLst>
            </p:nvPr>
          </p:nvSpPr>
          <p:spPr bwMode="auto">
            <a:xfrm>
              <a:off x="8470" y="8803"/>
              <a:ext cx="7935"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54" name="Line 1058"/>
            <p:cNvSpPr>
              <a:spLocks noChangeShapeType="1"/>
            </p:cNvSpPr>
            <p:nvPr>
              <p:custDataLst>
                <p:tags r:id="rId25"/>
              </p:custDataLst>
            </p:nvPr>
          </p:nvSpPr>
          <p:spPr bwMode="auto">
            <a:xfrm>
              <a:off x="8470" y="9595"/>
              <a:ext cx="7935"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56" name="Rectangle 1060"/>
            <p:cNvSpPr>
              <a:spLocks noChangeArrowheads="1"/>
            </p:cNvSpPr>
            <p:nvPr>
              <p:custDataLst>
                <p:tags r:id="rId26"/>
              </p:custDataLst>
            </p:nvPr>
          </p:nvSpPr>
          <p:spPr bwMode="auto">
            <a:xfrm>
              <a:off x="9260" y="8858"/>
              <a:ext cx="755"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1</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158757" name="Line 1061"/>
            <p:cNvSpPr>
              <a:spLocks noChangeShapeType="1"/>
            </p:cNvSpPr>
            <p:nvPr>
              <p:custDataLst>
                <p:tags r:id="rId27"/>
              </p:custDataLst>
            </p:nvPr>
          </p:nvSpPr>
          <p:spPr bwMode="auto">
            <a:xfrm>
              <a:off x="8698" y="8803"/>
              <a:ext cx="0" cy="792"/>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58" name="Line 1062"/>
            <p:cNvSpPr>
              <a:spLocks noChangeShapeType="1"/>
            </p:cNvSpPr>
            <p:nvPr>
              <p:custDataLst>
                <p:tags r:id="rId28"/>
              </p:custDataLst>
            </p:nvPr>
          </p:nvSpPr>
          <p:spPr bwMode="auto">
            <a:xfrm>
              <a:off x="9350" y="8803"/>
              <a:ext cx="0" cy="792"/>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59" name="Rectangle 1063"/>
            <p:cNvSpPr>
              <a:spLocks noChangeArrowheads="1"/>
            </p:cNvSpPr>
            <p:nvPr>
              <p:custDataLst>
                <p:tags r:id="rId29"/>
              </p:custDataLst>
            </p:nvPr>
          </p:nvSpPr>
          <p:spPr bwMode="auto">
            <a:xfrm>
              <a:off x="9912" y="8858"/>
              <a:ext cx="707"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2</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158760" name="Rectangle 1064"/>
            <p:cNvSpPr>
              <a:spLocks noChangeArrowheads="1"/>
            </p:cNvSpPr>
            <p:nvPr>
              <p:custDataLst>
                <p:tags r:id="rId30"/>
              </p:custDataLst>
            </p:nvPr>
          </p:nvSpPr>
          <p:spPr bwMode="auto">
            <a:xfrm>
              <a:off x="10565" y="8858"/>
              <a:ext cx="707"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3</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158761" name="Line 1065"/>
            <p:cNvSpPr>
              <a:spLocks noChangeShapeType="1"/>
            </p:cNvSpPr>
            <p:nvPr>
              <p:custDataLst>
                <p:tags r:id="rId31"/>
              </p:custDataLst>
            </p:nvPr>
          </p:nvSpPr>
          <p:spPr bwMode="auto">
            <a:xfrm>
              <a:off x="10003" y="8803"/>
              <a:ext cx="0" cy="792"/>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62" name="Line 1066"/>
            <p:cNvSpPr>
              <a:spLocks noChangeShapeType="1"/>
            </p:cNvSpPr>
            <p:nvPr>
              <p:custDataLst>
                <p:tags r:id="rId32"/>
              </p:custDataLst>
            </p:nvPr>
          </p:nvSpPr>
          <p:spPr bwMode="auto">
            <a:xfrm>
              <a:off x="10655" y="8803"/>
              <a:ext cx="0" cy="792"/>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63" name="Rectangle 1067"/>
            <p:cNvSpPr>
              <a:spLocks noChangeArrowheads="1"/>
            </p:cNvSpPr>
            <p:nvPr>
              <p:custDataLst>
                <p:tags r:id="rId33"/>
              </p:custDataLst>
            </p:nvPr>
          </p:nvSpPr>
          <p:spPr bwMode="auto">
            <a:xfrm>
              <a:off x="11217" y="8858"/>
              <a:ext cx="707"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4</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158764" name="Rectangle 1068"/>
            <p:cNvSpPr>
              <a:spLocks noChangeArrowheads="1"/>
            </p:cNvSpPr>
            <p:nvPr>
              <p:custDataLst>
                <p:tags r:id="rId34"/>
              </p:custDataLst>
            </p:nvPr>
          </p:nvSpPr>
          <p:spPr bwMode="auto">
            <a:xfrm>
              <a:off x="11867" y="8858"/>
              <a:ext cx="707"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5</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158765" name="Rectangle 1069"/>
            <p:cNvSpPr>
              <a:spLocks noChangeArrowheads="1"/>
            </p:cNvSpPr>
            <p:nvPr>
              <p:custDataLst>
                <p:tags r:id="rId35"/>
              </p:custDataLst>
            </p:nvPr>
          </p:nvSpPr>
          <p:spPr bwMode="auto">
            <a:xfrm>
              <a:off x="12520" y="8858"/>
              <a:ext cx="707"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6</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158766" name="Rectangle 1070"/>
            <p:cNvSpPr>
              <a:spLocks noChangeArrowheads="1"/>
            </p:cNvSpPr>
            <p:nvPr>
              <p:custDataLst>
                <p:tags r:id="rId36"/>
              </p:custDataLst>
            </p:nvPr>
          </p:nvSpPr>
          <p:spPr bwMode="auto">
            <a:xfrm>
              <a:off x="13172" y="8858"/>
              <a:ext cx="707"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7</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158768" name="Line 1072"/>
            <p:cNvSpPr>
              <a:spLocks noChangeShapeType="1"/>
            </p:cNvSpPr>
            <p:nvPr>
              <p:custDataLst>
                <p:tags r:id="rId37"/>
              </p:custDataLst>
            </p:nvPr>
          </p:nvSpPr>
          <p:spPr bwMode="auto">
            <a:xfrm>
              <a:off x="11308" y="8803"/>
              <a:ext cx="0" cy="792"/>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69" name="Line 1073"/>
            <p:cNvSpPr>
              <a:spLocks noChangeShapeType="1"/>
            </p:cNvSpPr>
            <p:nvPr>
              <p:custDataLst>
                <p:tags r:id="rId38"/>
              </p:custDataLst>
            </p:nvPr>
          </p:nvSpPr>
          <p:spPr bwMode="auto">
            <a:xfrm>
              <a:off x="11960" y="8803"/>
              <a:ext cx="0" cy="792"/>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70" name="Line 1074"/>
            <p:cNvSpPr>
              <a:spLocks noChangeShapeType="1"/>
            </p:cNvSpPr>
            <p:nvPr>
              <p:custDataLst>
                <p:tags r:id="rId39"/>
              </p:custDataLst>
            </p:nvPr>
          </p:nvSpPr>
          <p:spPr bwMode="auto">
            <a:xfrm>
              <a:off x="12613" y="8803"/>
              <a:ext cx="0" cy="792"/>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71" name="Line 1075"/>
            <p:cNvSpPr>
              <a:spLocks noChangeShapeType="1"/>
            </p:cNvSpPr>
            <p:nvPr>
              <p:custDataLst>
                <p:tags r:id="rId40"/>
              </p:custDataLst>
            </p:nvPr>
          </p:nvSpPr>
          <p:spPr bwMode="auto">
            <a:xfrm>
              <a:off x="13265" y="8803"/>
              <a:ext cx="0" cy="792"/>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72" name="Line 1076"/>
            <p:cNvSpPr>
              <a:spLocks noChangeShapeType="1"/>
            </p:cNvSpPr>
            <p:nvPr>
              <p:custDataLst>
                <p:tags r:id="rId41"/>
              </p:custDataLst>
            </p:nvPr>
          </p:nvSpPr>
          <p:spPr bwMode="auto">
            <a:xfrm>
              <a:off x="13915" y="8803"/>
              <a:ext cx="0" cy="792"/>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73" name="Line 1077"/>
            <p:cNvSpPr>
              <a:spLocks noChangeShapeType="1"/>
            </p:cNvSpPr>
            <p:nvPr>
              <p:custDataLst>
                <p:tags r:id="rId42"/>
              </p:custDataLst>
            </p:nvPr>
          </p:nvSpPr>
          <p:spPr bwMode="auto">
            <a:xfrm>
              <a:off x="14520" y="8803"/>
              <a:ext cx="0" cy="792"/>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58774" name="Line 1078"/>
            <p:cNvSpPr>
              <a:spLocks noChangeShapeType="1"/>
            </p:cNvSpPr>
            <p:nvPr>
              <p:custDataLst>
                <p:tags r:id="rId43"/>
              </p:custDataLst>
            </p:nvPr>
          </p:nvSpPr>
          <p:spPr bwMode="auto">
            <a:xfrm>
              <a:off x="15160" y="8803"/>
              <a:ext cx="0" cy="792"/>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52" name="Rectangle 1060"/>
            <p:cNvSpPr>
              <a:spLocks noChangeArrowheads="1"/>
            </p:cNvSpPr>
            <p:nvPr>
              <p:custDataLst>
                <p:tags r:id="rId44"/>
              </p:custDataLst>
            </p:nvPr>
          </p:nvSpPr>
          <p:spPr bwMode="auto">
            <a:xfrm>
              <a:off x="8669" y="8889"/>
              <a:ext cx="755" cy="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0</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grpId="0" nodeType="clickEffect">
                                  <p:stCondLst>
                                    <p:cond delay="0"/>
                                  </p:stCondLst>
                                  <p:iterate type="wd">
                                    <p:tmPct val="10000"/>
                                  </p:iterate>
                                  <p:childTnLst>
                                    <p:set>
                                      <p:cBhvr>
                                        <p:cTn id="6" dur="1" fill="hold">
                                          <p:stCondLst>
                                            <p:cond delay="0"/>
                                          </p:stCondLst>
                                        </p:cTn>
                                        <p:tgtEl>
                                          <p:spTgt spid="158775"/>
                                        </p:tgtEl>
                                        <p:attrNameLst>
                                          <p:attrName>style.visibility</p:attrName>
                                        </p:attrNameLst>
                                      </p:cBhvr>
                                      <p:to>
                                        <p:strVal val="visible"/>
                                      </p:to>
                                    </p:set>
                                    <p:anim calcmode="lin" valueType="num">
                                      <p:cBhvr>
                                        <p:cTn id="7" dur="1000" fill="hold"/>
                                        <p:tgtEl>
                                          <p:spTgt spid="158775"/>
                                        </p:tgtEl>
                                        <p:attrNameLst>
                                          <p:attrName>ppt_x</p:attrName>
                                        </p:attrNameLst>
                                      </p:cBhvr>
                                      <p:tavLst>
                                        <p:tav tm="0">
                                          <p:val>
                                            <p:strVal val="#ppt_x-.2"/>
                                          </p:val>
                                        </p:tav>
                                        <p:tav tm="100000">
                                          <p:val>
                                            <p:strVal val="#ppt_x"/>
                                          </p:val>
                                        </p:tav>
                                      </p:tavLst>
                                    </p:anim>
                                    <p:anim calcmode="lin" valueType="num">
                                      <p:cBhvr>
                                        <p:cTn id="8" dur="1000" fill="hold"/>
                                        <p:tgtEl>
                                          <p:spTgt spid="15877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58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7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681355" y="288290"/>
            <a:ext cx="10377170" cy="625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void </a:t>
            </a:r>
            <a:r>
              <a:rPr kumimoji="1" lang="en-US" altLang="zh-CN" sz="2000" b="1" dirty="0" err="1">
                <a:solidFill>
                  <a:srgbClr val="FF0000"/>
                </a:solidFill>
                <a:latin typeface="Times New Roman" panose="02020603050405020304" pitchFamily="18" charset="0"/>
                <a:cs typeface="Times New Roman" panose="02020603050405020304" pitchFamily="18" charset="0"/>
              </a:rPr>
              <a:t>BFSInMatrix</a:t>
            </a:r>
            <a:r>
              <a:rPr kumimoji="1" lang="en-US" altLang="zh-CN" sz="2000" b="1" dirty="0">
                <a:solidFill>
                  <a:srgbClr val="FF0000"/>
                </a:solidFill>
                <a:latin typeface="Times New Roman" panose="02020603050405020304" pitchFamily="18" charset="0"/>
                <a:cs typeface="Times New Roman" panose="02020603050405020304" pitchFamily="18" charset="0"/>
              </a:rPr>
              <a:t> </a:t>
            </a:r>
            <a:r>
              <a:rPr kumimoji="1" lang="en-US" altLang="zh-CN" sz="2000" dirty="0">
                <a:solidFill>
                  <a:srgbClr val="000000"/>
                </a:solidFill>
                <a:latin typeface="Times New Roman" panose="02020603050405020304" pitchFamily="18" charset="0"/>
                <a:cs typeface="Times New Roman" panose="02020603050405020304" pitchFamily="18" charset="0"/>
              </a:rPr>
              <a:t>(Graph *</a:t>
            </a:r>
            <a:r>
              <a:rPr kumimoji="1" lang="en-US" altLang="zh-CN" sz="2000" dirty="0" err="1">
                <a:solidFill>
                  <a:srgbClr val="000000"/>
                </a:solidFill>
                <a:latin typeface="Times New Roman" panose="02020603050405020304" pitchFamily="18" charset="0"/>
                <a:cs typeface="Times New Roman" panose="02020603050405020304" pitchFamily="18" charset="0"/>
              </a:rPr>
              <a:t>pgraph</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int</a:t>
            </a:r>
            <a:r>
              <a:rPr kumimoji="1" lang="en-US" altLang="zh-CN" sz="2000" dirty="0">
                <a:solidFill>
                  <a:srgbClr val="000000"/>
                </a:solidFill>
                <a:latin typeface="Times New Roman" panose="02020603050405020304" pitchFamily="18" charset="0"/>
                <a:cs typeface="Times New Roman" panose="02020603050405020304" pitchFamily="18" charset="0"/>
              </a:rPr>
              <a:t> visited[], </a:t>
            </a:r>
            <a:r>
              <a:rPr kumimoji="1" lang="en-US" altLang="zh-CN" sz="2000" dirty="0" err="1">
                <a:solidFill>
                  <a:srgbClr val="000000"/>
                </a:solidFill>
                <a:latin typeface="Times New Roman" panose="02020603050405020304" pitchFamily="18" charset="0"/>
                <a:cs typeface="Times New Roman" panose="02020603050405020304" pitchFamily="18" charset="0"/>
              </a:rPr>
              <a:t>int</a:t>
            </a:r>
            <a:r>
              <a:rPr kumimoji="1" lang="en-US" altLang="zh-CN" sz="2000" dirty="0">
                <a:solidFill>
                  <a:srgbClr val="000000"/>
                </a:solidFill>
                <a:latin typeface="Times New Roman" panose="02020603050405020304" pitchFamily="18" charset="0"/>
                <a:cs typeface="Times New Roman" panose="02020603050405020304" pitchFamily="18" charset="0"/>
              </a:rPr>
              <a:t> i)</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PLinkQueue</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pq</a:t>
            </a:r>
            <a:r>
              <a:rPr kumimoji="1" lang="en-US" altLang="zh-CN" sz="2000" dirty="0">
                <a:solidFill>
                  <a:srgbClr val="000000"/>
                </a:solidFill>
                <a:latin typeface="Times New Roman" panose="02020603050405020304" pitchFamily="18" charset="0"/>
                <a:cs typeface="Times New Roman" panose="02020603050405020304" pitchFamily="18" charset="0"/>
              </a:rPr>
              <a:t>;</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int</a:t>
            </a:r>
            <a:r>
              <a:rPr kumimoji="1" lang="en-US" altLang="zh-CN" sz="2000" dirty="0">
                <a:solidFill>
                  <a:srgbClr val="000000"/>
                </a:solidFill>
                <a:latin typeface="Times New Roman" panose="02020603050405020304" pitchFamily="18" charset="0"/>
                <a:cs typeface="Times New Roman" panose="02020603050405020304" pitchFamily="18" charset="0"/>
              </a:rPr>
              <a:t> j, k;</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pq</a:t>
            </a:r>
            <a:r>
              <a:rPr kumimoji="1" lang="en-US" altLang="zh-CN" sz="2000" dirty="0">
                <a:solidFill>
                  <a:srgbClr val="000000"/>
                </a:solidFill>
                <a:latin typeface="Times New Roman" panose="02020603050405020304" pitchFamily="18" charset="0"/>
                <a:cs typeface="Times New Roman" panose="02020603050405020304" pitchFamily="18" charset="0"/>
              </a:rPr>
              <a:t> = </a:t>
            </a:r>
            <a:r>
              <a:rPr kumimoji="1" lang="en-US" altLang="zh-CN" sz="2000" dirty="0" err="1">
                <a:solidFill>
                  <a:srgbClr val="000000"/>
                </a:solidFill>
                <a:latin typeface="Times New Roman" panose="02020603050405020304" pitchFamily="18" charset="0"/>
                <a:cs typeface="Times New Roman" panose="02020603050405020304" pitchFamily="18" charset="0"/>
              </a:rPr>
              <a:t>creatEmptyQueue_link</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 </a:t>
            </a:r>
            <a:r>
              <a:rPr kumimoji="1" lang="zh-CN" altLang="en-US" sz="2000" dirty="0">
                <a:solidFill>
                  <a:srgbClr val="00B050"/>
                </a:solidFill>
                <a:latin typeface="Times New Roman" panose="02020603050405020304" pitchFamily="18" charset="0"/>
                <a:cs typeface="Times New Roman" panose="02020603050405020304" pitchFamily="18" charset="0"/>
              </a:rPr>
              <a:t>置队列为空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printf</a:t>
            </a:r>
            <a:r>
              <a:rPr kumimoji="1" lang="en-US" altLang="zh-CN" sz="2000" dirty="0">
                <a:solidFill>
                  <a:srgbClr val="000000"/>
                </a:solidFill>
                <a:latin typeface="Times New Roman" panose="02020603050405020304" pitchFamily="18" charset="0"/>
                <a:cs typeface="Times New Roman" panose="02020603050405020304" pitchFamily="18" charset="0"/>
              </a:rPr>
              <a:t> (“node:%c\n”, </a:t>
            </a:r>
            <a:r>
              <a:rPr kumimoji="1" lang="en-US" altLang="zh-CN" sz="2000" dirty="0" err="1">
                <a:solidFill>
                  <a:srgbClr val="000000"/>
                </a:solidFill>
                <a:latin typeface="Times New Roman" panose="02020603050405020304" pitchFamily="18" charset="0"/>
                <a:cs typeface="Times New Roman" panose="02020603050405020304" pitchFamily="18" charset="0"/>
              </a:rPr>
              <a:t>pgraph</a:t>
            </a:r>
            <a:r>
              <a:rPr kumimoji="1" lang="en-US" altLang="zh-CN" sz="2000" dirty="0">
                <a:solidFill>
                  <a:srgbClr val="000000"/>
                </a:solidFill>
                <a:latin typeface="Times New Roman" panose="02020603050405020304" pitchFamily="18" charset="0"/>
                <a:cs typeface="Times New Roman" panose="02020603050405020304" pitchFamily="18" charset="0"/>
              </a:rPr>
              <a:t>-&gt;</a:t>
            </a:r>
            <a:r>
              <a:rPr kumimoji="1" lang="en-US" altLang="zh-CN" sz="2000" dirty="0" err="1">
                <a:solidFill>
                  <a:srgbClr val="000000"/>
                </a:solidFill>
                <a:latin typeface="Times New Roman" panose="02020603050405020304" pitchFamily="18" charset="0"/>
                <a:cs typeface="Times New Roman" panose="02020603050405020304" pitchFamily="18" charset="0"/>
              </a:rPr>
              <a:t>vexs</a:t>
            </a:r>
            <a:r>
              <a:rPr kumimoji="1" lang="en-US" altLang="zh-CN" sz="2000" dirty="0">
                <a:solidFill>
                  <a:srgbClr val="000000"/>
                </a:solidFill>
                <a:latin typeface="Times New Roman" panose="02020603050405020304" pitchFamily="18" charset="0"/>
                <a:cs typeface="Times New Roman" panose="02020603050405020304" pitchFamily="18" charset="0"/>
              </a:rPr>
              <a:t>[i]);</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visited[i] = TRUE;</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enQueue_link</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pq,i</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 </a:t>
            </a:r>
            <a:r>
              <a:rPr kumimoji="1" lang="zh-CN" altLang="en-US" sz="2000" dirty="0">
                <a:solidFill>
                  <a:srgbClr val="00B050"/>
                </a:solidFill>
                <a:latin typeface="Times New Roman" panose="02020603050405020304" pitchFamily="18" charset="0"/>
                <a:cs typeface="Times New Roman" panose="02020603050405020304" pitchFamily="18" charset="0"/>
              </a:rPr>
              <a:t>将顶点序号进队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b="1" dirty="0">
                <a:solidFill>
                  <a:srgbClr val="000000"/>
                </a:solidFill>
                <a:latin typeface="Times New Roman" panose="02020603050405020304" pitchFamily="18" charset="0"/>
                <a:cs typeface="Times New Roman" panose="02020603050405020304" pitchFamily="18" charset="0"/>
              </a:rPr>
              <a:t>while</a:t>
            </a:r>
            <a:r>
              <a:rPr kumimoji="1" lang="en-US" altLang="zh-CN" sz="2000" dirty="0">
                <a:solidFill>
                  <a:srgbClr val="000000"/>
                </a:solidFill>
                <a:latin typeface="Times New Roman" panose="02020603050405020304" pitchFamily="18" charset="0"/>
                <a:cs typeface="Times New Roman" panose="02020603050405020304" pitchFamily="18" charset="0"/>
              </a:rPr>
              <a:t> ( !</a:t>
            </a:r>
            <a:r>
              <a:rPr kumimoji="1" lang="en-US" altLang="zh-CN" sz="2000" dirty="0" err="1">
                <a:solidFill>
                  <a:srgbClr val="000000"/>
                </a:solidFill>
                <a:latin typeface="Times New Roman" panose="02020603050405020304" pitchFamily="18" charset="0"/>
                <a:cs typeface="Times New Roman" panose="02020603050405020304" pitchFamily="18" charset="0"/>
              </a:rPr>
              <a:t>isEmptyQueue_link</a:t>
            </a:r>
            <a:r>
              <a:rPr kumimoji="1" lang="en-US" altLang="zh-CN" sz="2000" dirty="0">
                <a:solidFill>
                  <a:srgbClr val="000000"/>
                </a:solidFill>
                <a:latin typeface="Times New Roman" panose="02020603050405020304" pitchFamily="18" charset="0"/>
                <a:cs typeface="Times New Roman" panose="02020603050405020304" pitchFamily="18" charset="0"/>
              </a:rPr>
              <a:t>(</a:t>
            </a:r>
            <a:r>
              <a:rPr kumimoji="1" lang="en-US" altLang="zh-CN" sz="2000" dirty="0" err="1">
                <a:solidFill>
                  <a:srgbClr val="000000"/>
                </a:solidFill>
                <a:latin typeface="Times New Roman" panose="02020603050405020304" pitchFamily="18" charset="0"/>
                <a:cs typeface="Times New Roman" panose="02020603050405020304" pitchFamily="18" charset="0"/>
              </a:rPr>
              <a:t>pq</a:t>
            </a:r>
            <a:r>
              <a:rPr kumimoji="1" lang="en-US" altLang="zh-CN" sz="2000" dirty="0">
                <a:solidFill>
                  <a:srgbClr val="000000"/>
                </a:solidFill>
                <a:latin typeface="Times New Roman" panose="02020603050405020304" pitchFamily="18" charset="0"/>
                <a:cs typeface="Times New Roman" panose="02020603050405020304" pitchFamily="18" charset="0"/>
              </a:rPr>
              <a:t>) ) { 	</a:t>
            </a:r>
            <a:r>
              <a:rPr kumimoji="1" lang="en-US" altLang="zh-CN" sz="2000" dirty="0">
                <a:solidFill>
                  <a:srgbClr val="00B050"/>
                </a:solidFill>
                <a:latin typeface="Times New Roman" panose="02020603050405020304" pitchFamily="18" charset="0"/>
                <a:cs typeface="Times New Roman" panose="02020603050405020304" pitchFamily="18" charset="0"/>
              </a:rPr>
              <a:t>/* </a:t>
            </a:r>
            <a:r>
              <a:rPr kumimoji="1" lang="zh-CN" altLang="en-US" sz="2000" dirty="0">
                <a:solidFill>
                  <a:srgbClr val="00B050"/>
                </a:solidFill>
                <a:latin typeface="Times New Roman" panose="02020603050405020304" pitchFamily="18" charset="0"/>
                <a:cs typeface="Times New Roman" panose="02020603050405020304" pitchFamily="18" charset="0"/>
              </a:rPr>
              <a:t>队列非空时执行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k = </a:t>
            </a:r>
            <a:r>
              <a:rPr kumimoji="1" lang="en-US" altLang="zh-CN" sz="2000" dirty="0" err="1">
                <a:solidFill>
                  <a:srgbClr val="000000"/>
                </a:solidFill>
                <a:latin typeface="Times New Roman" panose="02020603050405020304" pitchFamily="18" charset="0"/>
                <a:cs typeface="Times New Roman" panose="02020603050405020304" pitchFamily="18" charset="0"/>
              </a:rPr>
              <a:t>deQueue_link</a:t>
            </a:r>
            <a:r>
              <a:rPr kumimoji="1" lang="en-US" altLang="zh-CN" sz="2000" dirty="0">
                <a:solidFill>
                  <a:srgbClr val="000000"/>
                </a:solidFill>
                <a:latin typeface="Times New Roman" panose="02020603050405020304" pitchFamily="18" charset="0"/>
                <a:cs typeface="Times New Roman" panose="02020603050405020304" pitchFamily="18" charset="0"/>
              </a:rPr>
              <a:t>(</a:t>
            </a:r>
            <a:r>
              <a:rPr kumimoji="1" lang="en-US" altLang="zh-CN" sz="2000" dirty="0" err="1">
                <a:solidFill>
                  <a:srgbClr val="000000"/>
                </a:solidFill>
                <a:latin typeface="Times New Roman" panose="02020603050405020304" pitchFamily="18" charset="0"/>
                <a:cs typeface="Times New Roman" panose="02020603050405020304" pitchFamily="18" charset="0"/>
              </a:rPr>
              <a:t>pq</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 </a:t>
            </a:r>
            <a:r>
              <a:rPr kumimoji="1" lang="zh-CN" altLang="en-US" sz="2000" dirty="0">
                <a:solidFill>
                  <a:srgbClr val="00B050"/>
                </a:solidFill>
                <a:latin typeface="Times New Roman" panose="02020603050405020304" pitchFamily="18" charset="0"/>
                <a:cs typeface="Times New Roman" panose="02020603050405020304" pitchFamily="18" charset="0"/>
              </a:rPr>
              <a:t>队头顶点出队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b="1" dirty="0">
                <a:solidFill>
                  <a:srgbClr val="000000"/>
                </a:solidFill>
                <a:latin typeface="Times New Roman" panose="02020603050405020304" pitchFamily="18" charset="0"/>
                <a:cs typeface="Times New Roman" panose="02020603050405020304" pitchFamily="18" charset="0"/>
              </a:rPr>
              <a:t>for</a:t>
            </a:r>
            <a:r>
              <a:rPr kumimoji="1" lang="en-US" altLang="zh-CN" sz="2000" dirty="0">
                <a:solidFill>
                  <a:srgbClr val="000000"/>
                </a:solidFill>
                <a:latin typeface="Times New Roman" panose="02020603050405020304" pitchFamily="18" charset="0"/>
                <a:cs typeface="Times New Roman" panose="02020603050405020304" pitchFamily="18" charset="0"/>
              </a:rPr>
              <a:t> (j=0; j&lt;</a:t>
            </a:r>
            <a:r>
              <a:rPr kumimoji="1" lang="en-US" altLang="zh-CN" sz="2000" dirty="0" err="1">
                <a:solidFill>
                  <a:srgbClr val="000000"/>
                </a:solidFill>
                <a:latin typeface="Times New Roman" panose="02020603050405020304" pitchFamily="18" charset="0"/>
                <a:cs typeface="Times New Roman" panose="02020603050405020304" pitchFamily="18" charset="0"/>
              </a:rPr>
              <a:t>pgraph</a:t>
            </a:r>
            <a:r>
              <a:rPr kumimoji="1" lang="en-US" altLang="zh-CN" sz="2000" dirty="0">
                <a:solidFill>
                  <a:srgbClr val="000000"/>
                </a:solidFill>
                <a:latin typeface="Times New Roman" panose="02020603050405020304" pitchFamily="18" charset="0"/>
                <a:cs typeface="Times New Roman" panose="02020603050405020304" pitchFamily="18" charset="0"/>
              </a:rPr>
              <a:t>-&gt;n; j++)</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b="1" dirty="0">
                <a:solidFill>
                  <a:srgbClr val="000000"/>
                </a:solidFill>
                <a:latin typeface="Times New Roman" panose="02020603050405020304" pitchFamily="18" charset="0"/>
                <a:cs typeface="Times New Roman" panose="02020603050405020304" pitchFamily="18" charset="0"/>
              </a:rPr>
              <a:t>if</a:t>
            </a:r>
            <a:r>
              <a:rPr kumimoji="1" lang="en-US" altLang="zh-CN" sz="2000" dirty="0">
                <a:solidFill>
                  <a:srgbClr val="000000"/>
                </a:solidFill>
                <a:latin typeface="Times New Roman" panose="02020603050405020304" pitchFamily="18" charset="0"/>
                <a:cs typeface="Times New Roman" panose="02020603050405020304" pitchFamily="18" charset="0"/>
              </a:rPr>
              <a:t> ( (</a:t>
            </a:r>
            <a:r>
              <a:rPr kumimoji="1" lang="en-US" altLang="zh-CN" sz="2000" dirty="0" err="1">
                <a:solidFill>
                  <a:srgbClr val="000000"/>
                </a:solidFill>
                <a:latin typeface="Times New Roman" panose="02020603050405020304" pitchFamily="18" charset="0"/>
                <a:cs typeface="Times New Roman" panose="02020603050405020304" pitchFamily="18" charset="0"/>
              </a:rPr>
              <a:t>pgraph</a:t>
            </a:r>
            <a:r>
              <a:rPr kumimoji="1" lang="en-US" altLang="zh-CN" sz="2000" dirty="0">
                <a:solidFill>
                  <a:srgbClr val="000000"/>
                </a:solidFill>
                <a:latin typeface="Times New Roman" panose="02020603050405020304" pitchFamily="18" charset="0"/>
                <a:cs typeface="Times New Roman" panose="02020603050405020304" pitchFamily="18" charset="0"/>
              </a:rPr>
              <a:t>-&gt;arcs[k][j] == 1) &amp;&amp; (!visited[j]) ) {</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 /*</a:t>
            </a:r>
            <a:r>
              <a:rPr kumimoji="1" lang="zh-CN" altLang="en-US" sz="2000" dirty="0">
                <a:solidFill>
                  <a:srgbClr val="00B050"/>
                </a:solidFill>
                <a:latin typeface="Times New Roman" panose="02020603050405020304" pitchFamily="18" charset="0"/>
                <a:cs typeface="Times New Roman" panose="02020603050405020304" pitchFamily="18" charset="0"/>
              </a:rPr>
              <a:t>访问相邻接的未被访问过的顶点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printf</a:t>
            </a:r>
            <a:r>
              <a:rPr kumimoji="1" lang="en-US" altLang="zh-CN" sz="2000" dirty="0">
                <a:solidFill>
                  <a:srgbClr val="000000"/>
                </a:solidFill>
                <a:latin typeface="Times New Roman" panose="02020603050405020304" pitchFamily="18" charset="0"/>
                <a:cs typeface="Times New Roman" panose="02020603050405020304" pitchFamily="18" charset="0"/>
              </a:rPr>
              <a:t> (“node:%c\n”, </a:t>
            </a:r>
            <a:r>
              <a:rPr kumimoji="1" lang="en-US" altLang="zh-CN" sz="2000" dirty="0" err="1">
                <a:solidFill>
                  <a:srgbClr val="000000"/>
                </a:solidFill>
                <a:latin typeface="Times New Roman" panose="02020603050405020304" pitchFamily="18" charset="0"/>
                <a:cs typeface="Times New Roman" panose="02020603050405020304" pitchFamily="18" charset="0"/>
              </a:rPr>
              <a:t>pgraph</a:t>
            </a:r>
            <a:r>
              <a:rPr kumimoji="1" lang="en-US" altLang="zh-CN" sz="2000" dirty="0">
                <a:solidFill>
                  <a:srgbClr val="000000"/>
                </a:solidFill>
                <a:latin typeface="Times New Roman" panose="02020603050405020304" pitchFamily="18" charset="0"/>
                <a:cs typeface="Times New Roman" panose="02020603050405020304" pitchFamily="18" charset="0"/>
              </a:rPr>
              <a:t>-&gt;</a:t>
            </a:r>
            <a:r>
              <a:rPr kumimoji="1" lang="en-US" altLang="zh-CN" sz="2000" dirty="0" err="1">
                <a:solidFill>
                  <a:srgbClr val="000000"/>
                </a:solidFill>
                <a:latin typeface="Times New Roman" panose="02020603050405020304" pitchFamily="18" charset="0"/>
                <a:cs typeface="Times New Roman" panose="02020603050405020304" pitchFamily="18" charset="0"/>
              </a:rPr>
              <a:t>vexs</a:t>
            </a:r>
            <a:r>
              <a:rPr kumimoji="1" lang="en-US" altLang="zh-CN" sz="2000" dirty="0">
                <a:solidFill>
                  <a:srgbClr val="000000"/>
                </a:solidFill>
                <a:latin typeface="Times New Roman" panose="02020603050405020304" pitchFamily="18" charset="0"/>
                <a:cs typeface="Times New Roman" panose="02020603050405020304" pitchFamily="18" charset="0"/>
              </a:rPr>
              <a:t>[j]);</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visited[j] = TRUE;</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enQueue_link</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pq,j</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 </a:t>
            </a:r>
            <a:r>
              <a:rPr kumimoji="1" lang="zh-CN" altLang="en-US" sz="2000" dirty="0">
                <a:solidFill>
                  <a:srgbClr val="00B050"/>
                </a:solidFill>
                <a:latin typeface="Times New Roman" panose="02020603050405020304" pitchFamily="18" charset="0"/>
                <a:cs typeface="Times New Roman" panose="02020603050405020304" pitchFamily="18" charset="0"/>
              </a:rPr>
              <a:t>新访问的顶点入队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    }</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lnSpc>
                <a:spcPct val="110000"/>
              </a:lnSpc>
            </a:pPr>
            <a:r>
              <a:rPr kumimoji="1" lang="en-US" altLang="zh-CN" sz="2000" dirty="0">
                <a:solidFill>
                  <a:srgbClr val="000000"/>
                </a:solidFill>
                <a:latin typeface="Times New Roman" panose="02020603050405020304" pitchFamily="18" charset="0"/>
                <a:cs typeface="Times New Roman" panose="02020603050405020304" pitchFamily="18" charset="0"/>
              </a:rPr>
              <a:t>}</a:t>
            </a:r>
            <a:endParaRPr kumimoji="1" lang="en-US" altLang="zh-CN"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2"/>
          <p:cNvSpPr txBox="1">
            <a:spLocks noChangeArrowheads="1"/>
          </p:cNvSpPr>
          <p:nvPr/>
        </p:nvSpPr>
        <p:spPr bwMode="auto">
          <a:xfrm>
            <a:off x="894715" y="185420"/>
            <a:ext cx="9592310" cy="6554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kumimoji="1" lang="en-US" altLang="zh-CN" sz="2000" dirty="0">
                <a:solidFill>
                  <a:srgbClr val="000000"/>
                </a:solidFill>
                <a:latin typeface="Times New Roman" panose="02020603050405020304" pitchFamily="18" charset="0"/>
                <a:cs typeface="Times New Roman" panose="02020603050405020304" pitchFamily="18" charset="0"/>
              </a:rPr>
              <a:t>void </a:t>
            </a:r>
            <a:r>
              <a:rPr kumimoji="1" lang="en-US" altLang="zh-CN" sz="2000" b="1" dirty="0" err="1">
                <a:solidFill>
                  <a:srgbClr val="FF0000"/>
                </a:solidFill>
                <a:latin typeface="Times New Roman" panose="02020603050405020304" pitchFamily="18" charset="0"/>
                <a:cs typeface="Times New Roman" panose="02020603050405020304" pitchFamily="18" charset="0"/>
              </a:rPr>
              <a:t>BFSInList</a:t>
            </a:r>
            <a:r>
              <a:rPr kumimoji="1" lang="en-US" altLang="zh-CN" sz="2000" b="1" dirty="0">
                <a:solidFill>
                  <a:srgbClr val="FF0000"/>
                </a:solidFill>
                <a:latin typeface="Times New Roman" panose="02020603050405020304" pitchFamily="18" charset="0"/>
                <a:cs typeface="Times New Roman" panose="02020603050405020304" pitchFamily="18" charset="0"/>
              </a:rPr>
              <a:t> </a:t>
            </a:r>
            <a:r>
              <a:rPr kumimoji="1" lang="en-US" altLang="zh-CN" sz="2000" dirty="0">
                <a:solidFill>
                  <a:srgbClr val="000000"/>
                </a:solidFill>
                <a:latin typeface="Times New Roman" panose="02020603050405020304" pitchFamily="18" charset="0"/>
                <a:cs typeface="Times New Roman" panose="02020603050405020304" pitchFamily="18" charset="0"/>
              </a:rPr>
              <a:t>(</a:t>
            </a:r>
            <a:r>
              <a:rPr kumimoji="1" lang="en-US" altLang="zh-CN" sz="2000" dirty="0" err="1">
                <a:solidFill>
                  <a:srgbClr val="000000"/>
                </a:solidFill>
                <a:latin typeface="Times New Roman" panose="02020603050405020304" pitchFamily="18" charset="0"/>
                <a:cs typeface="Times New Roman" panose="02020603050405020304" pitchFamily="18" charset="0"/>
              </a:rPr>
              <a:t>GraphList</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pgraphlist</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int</a:t>
            </a:r>
            <a:r>
              <a:rPr kumimoji="1" lang="en-US" altLang="zh-CN" sz="2000" dirty="0">
                <a:solidFill>
                  <a:srgbClr val="000000"/>
                </a:solidFill>
                <a:latin typeface="Times New Roman" panose="02020603050405020304" pitchFamily="18" charset="0"/>
                <a:cs typeface="Times New Roman" panose="02020603050405020304" pitchFamily="18" charset="0"/>
              </a:rPr>
              <a:t> visited[], </a:t>
            </a:r>
            <a:r>
              <a:rPr kumimoji="1" lang="en-US" altLang="zh-CN" sz="2000" dirty="0" err="1">
                <a:solidFill>
                  <a:srgbClr val="000000"/>
                </a:solidFill>
                <a:latin typeface="Times New Roman" panose="02020603050405020304" pitchFamily="18" charset="0"/>
                <a:cs typeface="Times New Roman" panose="02020603050405020304" pitchFamily="18" charset="0"/>
              </a:rPr>
              <a:t>int</a:t>
            </a:r>
            <a:r>
              <a:rPr kumimoji="1" lang="en-US" altLang="zh-CN" sz="2000" dirty="0">
                <a:solidFill>
                  <a:srgbClr val="000000"/>
                </a:solidFill>
                <a:latin typeface="Times New Roman" panose="02020603050405020304" pitchFamily="18" charset="0"/>
                <a:cs typeface="Times New Roman" panose="02020603050405020304" pitchFamily="18" charset="0"/>
              </a:rPr>
              <a:t> i)</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PLinkQueue</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pq</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PEdgeNode</a:t>
            </a:r>
            <a:r>
              <a:rPr kumimoji="1" lang="en-US" altLang="zh-CN" sz="2000" dirty="0">
                <a:solidFill>
                  <a:srgbClr val="000000"/>
                </a:solidFill>
                <a:latin typeface="Times New Roman" panose="02020603050405020304" pitchFamily="18" charset="0"/>
                <a:cs typeface="Times New Roman" panose="02020603050405020304" pitchFamily="18" charset="0"/>
              </a:rPr>
              <a:t> p;  </a:t>
            </a:r>
            <a:r>
              <a:rPr kumimoji="1" lang="en-US" altLang="zh-CN" sz="2000" dirty="0" err="1">
                <a:solidFill>
                  <a:srgbClr val="000000"/>
                </a:solidFill>
                <a:latin typeface="Times New Roman" panose="02020603050405020304" pitchFamily="18" charset="0"/>
                <a:cs typeface="Times New Roman" panose="02020603050405020304" pitchFamily="18" charset="0"/>
              </a:rPr>
              <a:t>int</a:t>
            </a:r>
            <a:r>
              <a:rPr kumimoji="1" lang="en-US" altLang="zh-CN" sz="2000" dirty="0">
                <a:solidFill>
                  <a:srgbClr val="000000"/>
                </a:solidFill>
                <a:latin typeface="Times New Roman" panose="02020603050405020304" pitchFamily="18" charset="0"/>
                <a:cs typeface="Times New Roman" panose="02020603050405020304" pitchFamily="18" charset="0"/>
              </a:rPr>
              <a:t>  j;</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pq</a:t>
            </a:r>
            <a:r>
              <a:rPr kumimoji="1" lang="en-US" altLang="zh-CN" sz="2000" dirty="0">
                <a:solidFill>
                  <a:srgbClr val="000000"/>
                </a:solidFill>
                <a:latin typeface="Times New Roman" panose="02020603050405020304" pitchFamily="18" charset="0"/>
                <a:cs typeface="Times New Roman" panose="02020603050405020304" pitchFamily="18" charset="0"/>
              </a:rPr>
              <a:t> = </a:t>
            </a:r>
            <a:r>
              <a:rPr kumimoji="1" lang="en-US" altLang="zh-CN" sz="2000" dirty="0" err="1">
                <a:solidFill>
                  <a:srgbClr val="000000"/>
                </a:solidFill>
                <a:latin typeface="Times New Roman" panose="02020603050405020304" pitchFamily="18" charset="0"/>
                <a:cs typeface="Times New Roman" panose="02020603050405020304" pitchFamily="18" charset="0"/>
              </a:rPr>
              <a:t>creatEmptyQueue_link</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 </a:t>
            </a:r>
            <a:r>
              <a:rPr kumimoji="1" lang="zh-CN" altLang="en-US" sz="2000" dirty="0">
                <a:solidFill>
                  <a:srgbClr val="00B050"/>
                </a:solidFill>
                <a:latin typeface="Times New Roman" panose="02020603050405020304" pitchFamily="18" charset="0"/>
                <a:cs typeface="Times New Roman" panose="02020603050405020304" pitchFamily="18" charset="0"/>
              </a:rPr>
              <a:t>置队列为空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printf</a:t>
            </a:r>
            <a:r>
              <a:rPr kumimoji="1" lang="en-US" altLang="zh-CN" sz="2000" dirty="0">
                <a:solidFill>
                  <a:srgbClr val="000000"/>
                </a:solidFill>
                <a:latin typeface="Times New Roman" panose="02020603050405020304" pitchFamily="18" charset="0"/>
                <a:cs typeface="Times New Roman" panose="02020603050405020304" pitchFamily="18" charset="0"/>
              </a:rPr>
              <a:t> (“node:%c\n”,</a:t>
            </a:r>
            <a:r>
              <a:rPr kumimoji="1" lang="en-US" altLang="zh-CN" sz="2000" dirty="0" err="1">
                <a:solidFill>
                  <a:srgbClr val="000000"/>
                </a:solidFill>
                <a:latin typeface="Times New Roman" panose="02020603050405020304" pitchFamily="18" charset="0"/>
                <a:cs typeface="Times New Roman" panose="02020603050405020304" pitchFamily="18" charset="0"/>
              </a:rPr>
              <a:t>pgraphlist</a:t>
            </a:r>
            <a:r>
              <a:rPr kumimoji="1" lang="en-US" altLang="zh-CN" sz="2000" dirty="0">
                <a:solidFill>
                  <a:srgbClr val="000000"/>
                </a:solidFill>
                <a:latin typeface="Times New Roman" panose="02020603050405020304" pitchFamily="18" charset="0"/>
                <a:cs typeface="Times New Roman" panose="02020603050405020304" pitchFamily="18" charset="0"/>
              </a:rPr>
              <a:t>-&gt;</a:t>
            </a:r>
            <a:r>
              <a:rPr kumimoji="1" lang="en-US" altLang="zh-CN" sz="2000" dirty="0" err="1">
                <a:solidFill>
                  <a:srgbClr val="000000"/>
                </a:solidFill>
                <a:latin typeface="Times New Roman" panose="02020603050405020304" pitchFamily="18" charset="0"/>
                <a:cs typeface="Times New Roman" panose="02020603050405020304" pitchFamily="18" charset="0"/>
              </a:rPr>
              <a:t>vexs</a:t>
            </a:r>
            <a:r>
              <a:rPr kumimoji="1" lang="en-US" altLang="zh-CN" sz="2000" dirty="0">
                <a:solidFill>
                  <a:srgbClr val="000000"/>
                </a:solidFill>
                <a:latin typeface="Times New Roman" panose="02020603050405020304" pitchFamily="18" charset="0"/>
                <a:cs typeface="Times New Roman" panose="02020603050405020304" pitchFamily="18" charset="0"/>
              </a:rPr>
              <a:t>[i].vertex);</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visited[i] = TRUE;</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enQueue_link</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pq</a:t>
            </a:r>
            <a:r>
              <a:rPr kumimoji="1" lang="en-US" altLang="zh-CN" sz="2000" dirty="0">
                <a:solidFill>
                  <a:srgbClr val="000000"/>
                </a:solidFill>
                <a:latin typeface="Times New Roman" panose="02020603050405020304" pitchFamily="18" charset="0"/>
                <a:cs typeface="Times New Roman" panose="02020603050405020304" pitchFamily="18" charset="0"/>
              </a:rPr>
              <a:t>, i);			</a:t>
            </a:r>
            <a:r>
              <a:rPr kumimoji="1" lang="en-US" altLang="zh-CN" sz="2000" dirty="0">
                <a:solidFill>
                  <a:srgbClr val="00B050"/>
                </a:solidFill>
                <a:latin typeface="Times New Roman" panose="02020603050405020304" pitchFamily="18" charset="0"/>
                <a:cs typeface="Times New Roman" panose="02020603050405020304" pitchFamily="18" charset="0"/>
              </a:rPr>
              <a:t>/* </a:t>
            </a:r>
            <a:r>
              <a:rPr kumimoji="1" lang="zh-CN" altLang="en-US" sz="2000" dirty="0">
                <a:solidFill>
                  <a:srgbClr val="00B050"/>
                </a:solidFill>
                <a:latin typeface="Times New Roman" panose="02020603050405020304" pitchFamily="18" charset="0"/>
                <a:cs typeface="Times New Roman" panose="02020603050405020304" pitchFamily="18" charset="0"/>
              </a:rPr>
              <a:t>将顶点序号进队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b="1" dirty="0">
                <a:solidFill>
                  <a:srgbClr val="000000"/>
                </a:solidFill>
                <a:latin typeface="Times New Roman" panose="02020603050405020304" pitchFamily="18" charset="0"/>
                <a:cs typeface="Times New Roman" panose="02020603050405020304" pitchFamily="18" charset="0"/>
              </a:rPr>
              <a:t>while</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isEmptyQueue_link</a:t>
            </a:r>
            <a:r>
              <a:rPr kumimoji="1" lang="en-US" altLang="zh-CN" sz="2000" dirty="0">
                <a:solidFill>
                  <a:srgbClr val="000000"/>
                </a:solidFill>
                <a:latin typeface="Times New Roman" panose="02020603050405020304" pitchFamily="18" charset="0"/>
                <a:cs typeface="Times New Roman" panose="02020603050405020304" pitchFamily="18" charset="0"/>
              </a:rPr>
              <a:t>(</a:t>
            </a:r>
            <a:r>
              <a:rPr kumimoji="1" lang="en-US" altLang="zh-CN" sz="2000" dirty="0" err="1">
                <a:solidFill>
                  <a:srgbClr val="000000"/>
                </a:solidFill>
                <a:latin typeface="Times New Roman" panose="02020603050405020304" pitchFamily="18" charset="0"/>
                <a:cs typeface="Times New Roman" panose="02020603050405020304" pitchFamily="18" charset="0"/>
              </a:rPr>
              <a:t>pq</a:t>
            </a:r>
            <a:r>
              <a:rPr kumimoji="1" lang="en-US" altLang="zh-CN" sz="2000" dirty="0">
                <a:solidFill>
                  <a:srgbClr val="000000"/>
                </a:solidFill>
                <a:latin typeface="Times New Roman" panose="02020603050405020304" pitchFamily="18" charset="0"/>
                <a:cs typeface="Times New Roman" panose="02020603050405020304" pitchFamily="18" charset="0"/>
              </a:rPr>
              <a:t>)) { 		</a:t>
            </a:r>
            <a:r>
              <a:rPr kumimoji="1" lang="en-US" altLang="zh-CN" sz="2000" dirty="0">
                <a:solidFill>
                  <a:srgbClr val="00B050"/>
                </a:solidFill>
                <a:latin typeface="Times New Roman" panose="02020603050405020304" pitchFamily="18" charset="0"/>
                <a:cs typeface="Times New Roman" panose="02020603050405020304" pitchFamily="18" charset="0"/>
              </a:rPr>
              <a:t>/* </a:t>
            </a:r>
            <a:r>
              <a:rPr kumimoji="1" lang="zh-CN" altLang="en-US" sz="2000" dirty="0">
                <a:solidFill>
                  <a:srgbClr val="00B050"/>
                </a:solidFill>
                <a:latin typeface="Times New Roman" panose="02020603050405020304" pitchFamily="18" charset="0"/>
                <a:cs typeface="Times New Roman" panose="02020603050405020304" pitchFamily="18" charset="0"/>
              </a:rPr>
              <a:t>队列非空时执行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j = </a:t>
            </a:r>
            <a:r>
              <a:rPr kumimoji="1" lang="en-US" altLang="zh-CN" sz="2000" dirty="0" err="1">
                <a:solidFill>
                  <a:srgbClr val="000000"/>
                </a:solidFill>
                <a:latin typeface="Times New Roman" panose="02020603050405020304" pitchFamily="18" charset="0"/>
                <a:cs typeface="Times New Roman" panose="02020603050405020304" pitchFamily="18" charset="0"/>
              </a:rPr>
              <a:t>deQueue_link</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pq</a:t>
            </a:r>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 </a:t>
            </a:r>
            <a:r>
              <a:rPr kumimoji="1" lang="zh-CN" altLang="en-US" sz="2000" dirty="0">
                <a:solidFill>
                  <a:srgbClr val="00B050"/>
                </a:solidFill>
                <a:latin typeface="Times New Roman" panose="02020603050405020304" pitchFamily="18" charset="0"/>
                <a:cs typeface="Times New Roman" panose="02020603050405020304" pitchFamily="18" charset="0"/>
              </a:rPr>
              <a:t>队头顶点出队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p = </a:t>
            </a:r>
            <a:r>
              <a:rPr kumimoji="1" lang="en-US" altLang="zh-CN" sz="2000" dirty="0" err="1">
                <a:solidFill>
                  <a:srgbClr val="000000"/>
                </a:solidFill>
                <a:latin typeface="Times New Roman" panose="02020603050405020304" pitchFamily="18" charset="0"/>
                <a:cs typeface="Times New Roman" panose="02020603050405020304" pitchFamily="18" charset="0"/>
              </a:rPr>
              <a:t>pgraphlist</a:t>
            </a:r>
            <a:r>
              <a:rPr kumimoji="1" lang="en-US" altLang="zh-CN" sz="2000" dirty="0">
                <a:solidFill>
                  <a:srgbClr val="000000"/>
                </a:solidFill>
                <a:latin typeface="Times New Roman" panose="02020603050405020304" pitchFamily="18" charset="0"/>
                <a:cs typeface="Times New Roman" panose="02020603050405020304" pitchFamily="18" charset="0"/>
              </a:rPr>
              <a:t>-&gt;</a:t>
            </a:r>
            <a:r>
              <a:rPr kumimoji="1" lang="en-US" altLang="zh-CN" sz="2000" dirty="0" err="1">
                <a:solidFill>
                  <a:srgbClr val="000000"/>
                </a:solidFill>
                <a:latin typeface="Times New Roman" panose="02020603050405020304" pitchFamily="18" charset="0"/>
                <a:cs typeface="Times New Roman" panose="02020603050405020304" pitchFamily="18" charset="0"/>
              </a:rPr>
              <a:t>vexs</a:t>
            </a:r>
            <a:r>
              <a:rPr kumimoji="1" lang="en-US" altLang="zh-CN" sz="2000" dirty="0">
                <a:solidFill>
                  <a:srgbClr val="000000"/>
                </a:solidFill>
                <a:latin typeface="Times New Roman" panose="02020603050405020304" pitchFamily="18" charset="0"/>
                <a:cs typeface="Times New Roman" panose="02020603050405020304" pitchFamily="18" charset="0"/>
              </a:rPr>
              <a:t>[j].</a:t>
            </a:r>
            <a:r>
              <a:rPr kumimoji="1" lang="en-US" altLang="zh-CN" sz="2000" dirty="0" err="1">
                <a:solidFill>
                  <a:srgbClr val="000000"/>
                </a:solidFill>
                <a:latin typeface="Times New Roman" panose="02020603050405020304" pitchFamily="18" charset="0"/>
                <a:cs typeface="Times New Roman" panose="02020603050405020304" pitchFamily="18" charset="0"/>
              </a:rPr>
              <a:t>edgelist</a:t>
            </a:r>
            <a:r>
              <a:rPr kumimoji="1" lang="en-US" altLang="zh-CN" sz="2000" dirty="0">
                <a:solidFill>
                  <a:srgbClr val="000000"/>
                </a:solidFill>
                <a:latin typeface="Times New Roman" panose="02020603050405020304" pitchFamily="18" charset="0"/>
                <a:cs typeface="Times New Roman" panose="02020603050405020304" pitchFamily="18" charset="0"/>
              </a:rPr>
              <a:t>;</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b="1" dirty="0">
                <a:solidFill>
                  <a:srgbClr val="000000"/>
                </a:solidFill>
                <a:latin typeface="Times New Roman" panose="02020603050405020304" pitchFamily="18" charset="0"/>
                <a:cs typeface="Times New Roman" panose="02020603050405020304" pitchFamily="18" charset="0"/>
              </a:rPr>
              <a:t>while</a:t>
            </a:r>
            <a:r>
              <a:rPr kumimoji="1" lang="en-US" altLang="zh-CN" sz="2000" dirty="0">
                <a:solidFill>
                  <a:srgbClr val="000000"/>
                </a:solidFill>
                <a:latin typeface="Times New Roman" panose="02020603050405020304" pitchFamily="18" charset="0"/>
                <a:cs typeface="Times New Roman" panose="02020603050405020304" pitchFamily="18" charset="0"/>
              </a:rPr>
              <a:t> ( p!=NULL) {</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b="1" dirty="0">
                <a:solidFill>
                  <a:srgbClr val="000000"/>
                </a:solidFill>
                <a:latin typeface="Times New Roman" panose="02020603050405020304" pitchFamily="18" charset="0"/>
                <a:cs typeface="Times New Roman" panose="02020603050405020304" pitchFamily="18" charset="0"/>
              </a:rPr>
              <a:t>if</a:t>
            </a:r>
            <a:r>
              <a:rPr kumimoji="1" lang="en-US" altLang="zh-CN" sz="2000" dirty="0">
                <a:solidFill>
                  <a:srgbClr val="000000"/>
                </a:solidFill>
                <a:latin typeface="Times New Roman" panose="02020603050405020304" pitchFamily="18" charset="0"/>
                <a:cs typeface="Times New Roman" panose="02020603050405020304" pitchFamily="18" charset="0"/>
              </a:rPr>
              <a:t> (!visited[p-&gt;</a:t>
            </a:r>
            <a:r>
              <a:rPr kumimoji="1" lang="en-US" altLang="zh-CN" sz="2000" dirty="0" err="1">
                <a:solidFill>
                  <a:srgbClr val="000000"/>
                </a:solidFill>
                <a:latin typeface="Times New Roman" panose="02020603050405020304" pitchFamily="18" charset="0"/>
                <a:cs typeface="Times New Roman" panose="02020603050405020304" pitchFamily="18" charset="0"/>
              </a:rPr>
              <a:t>endvex</a:t>
            </a:r>
            <a:r>
              <a:rPr kumimoji="1" lang="en-US" altLang="zh-CN" sz="2000" dirty="0">
                <a:solidFill>
                  <a:srgbClr val="000000"/>
                </a:solidFill>
                <a:latin typeface="Times New Roman" panose="02020603050405020304" pitchFamily="18" charset="0"/>
                <a:cs typeface="Times New Roman" panose="02020603050405020304" pitchFamily="18" charset="0"/>
              </a:rPr>
              <a:t>]) { </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a:solidFill>
                  <a:srgbClr val="00B050"/>
                </a:solidFill>
                <a:latin typeface="Times New Roman" panose="02020603050405020304" pitchFamily="18" charset="0"/>
                <a:cs typeface="Times New Roman" panose="02020603050405020304" pitchFamily="18" charset="0"/>
              </a:rPr>
              <a:t> /*</a:t>
            </a:r>
            <a:r>
              <a:rPr kumimoji="1" lang="zh-CN" altLang="en-US" sz="2000" dirty="0">
                <a:solidFill>
                  <a:srgbClr val="00B050"/>
                </a:solidFill>
                <a:latin typeface="Times New Roman" panose="02020603050405020304" pitchFamily="18" charset="0"/>
                <a:cs typeface="Times New Roman" panose="02020603050405020304" pitchFamily="18" charset="0"/>
              </a:rPr>
              <a:t>访问相邻接的未被访问过的顶点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printf</a:t>
            </a:r>
            <a:r>
              <a:rPr kumimoji="1" lang="en-US" altLang="zh-CN" sz="2000" dirty="0">
                <a:solidFill>
                  <a:srgbClr val="000000"/>
                </a:solidFill>
                <a:latin typeface="Times New Roman" panose="02020603050405020304" pitchFamily="18" charset="0"/>
                <a:cs typeface="Times New Roman" panose="02020603050405020304" pitchFamily="18" charset="0"/>
              </a:rPr>
              <a:t> (“node:%c\n”,</a:t>
            </a:r>
            <a:r>
              <a:rPr kumimoji="1" lang="en-US" altLang="zh-CN" sz="2000" dirty="0" err="1">
                <a:solidFill>
                  <a:srgbClr val="000000"/>
                </a:solidFill>
                <a:latin typeface="Times New Roman" panose="02020603050405020304" pitchFamily="18" charset="0"/>
                <a:cs typeface="Times New Roman" panose="02020603050405020304" pitchFamily="18" charset="0"/>
              </a:rPr>
              <a:t>pgraphlist</a:t>
            </a:r>
            <a:r>
              <a:rPr kumimoji="1" lang="en-US" altLang="zh-CN" sz="2000" dirty="0">
                <a:solidFill>
                  <a:srgbClr val="000000"/>
                </a:solidFill>
                <a:latin typeface="Times New Roman" panose="02020603050405020304" pitchFamily="18" charset="0"/>
                <a:cs typeface="Times New Roman" panose="02020603050405020304" pitchFamily="18" charset="0"/>
              </a:rPr>
              <a:t>-&gt;</a:t>
            </a:r>
            <a:r>
              <a:rPr kumimoji="1" lang="en-US" altLang="zh-CN" sz="2000" dirty="0" err="1">
                <a:solidFill>
                  <a:srgbClr val="000000"/>
                </a:solidFill>
                <a:latin typeface="Times New Roman" panose="02020603050405020304" pitchFamily="18" charset="0"/>
                <a:cs typeface="Times New Roman" panose="02020603050405020304" pitchFamily="18" charset="0"/>
              </a:rPr>
              <a:t>vexs</a:t>
            </a:r>
            <a:r>
              <a:rPr kumimoji="1" lang="en-US" altLang="zh-CN" sz="2000" dirty="0">
                <a:solidFill>
                  <a:srgbClr val="000000"/>
                </a:solidFill>
                <a:latin typeface="Times New Roman" panose="02020603050405020304" pitchFamily="18" charset="0"/>
                <a:cs typeface="Times New Roman" panose="02020603050405020304" pitchFamily="18" charset="0"/>
              </a:rPr>
              <a:t>[p-&gt;</a:t>
            </a:r>
            <a:r>
              <a:rPr kumimoji="1" lang="en-US" altLang="zh-CN" sz="2000" dirty="0" err="1">
                <a:solidFill>
                  <a:srgbClr val="000000"/>
                </a:solidFill>
                <a:latin typeface="Times New Roman" panose="02020603050405020304" pitchFamily="18" charset="0"/>
                <a:cs typeface="Times New Roman" panose="02020603050405020304" pitchFamily="18" charset="0"/>
              </a:rPr>
              <a:t>endvex</a:t>
            </a:r>
            <a:r>
              <a:rPr kumimoji="1" lang="en-US" altLang="zh-CN" sz="2000" dirty="0">
                <a:solidFill>
                  <a:srgbClr val="000000"/>
                </a:solidFill>
                <a:latin typeface="Times New Roman" panose="02020603050405020304" pitchFamily="18" charset="0"/>
                <a:cs typeface="Times New Roman" panose="02020603050405020304" pitchFamily="18" charset="0"/>
              </a:rPr>
              <a:t>].vertex);</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visited[p-&gt;</a:t>
            </a:r>
            <a:r>
              <a:rPr kumimoji="1" lang="en-US" altLang="zh-CN" sz="2000" dirty="0" err="1">
                <a:solidFill>
                  <a:srgbClr val="000000"/>
                </a:solidFill>
                <a:latin typeface="Times New Roman" panose="02020603050405020304" pitchFamily="18" charset="0"/>
                <a:cs typeface="Times New Roman" panose="02020603050405020304" pitchFamily="18" charset="0"/>
              </a:rPr>
              <a:t>endvex</a:t>
            </a:r>
            <a:r>
              <a:rPr kumimoji="1" lang="en-US" altLang="zh-CN" sz="2000" dirty="0">
                <a:solidFill>
                  <a:srgbClr val="000000"/>
                </a:solidFill>
                <a:latin typeface="Times New Roman" panose="02020603050405020304" pitchFamily="18" charset="0"/>
                <a:cs typeface="Times New Roman" panose="02020603050405020304" pitchFamily="18" charset="0"/>
              </a:rPr>
              <a:t>] = TRUE;</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r>
              <a:rPr kumimoji="1" lang="en-US" altLang="zh-CN" sz="2000" dirty="0" err="1">
                <a:solidFill>
                  <a:srgbClr val="000000"/>
                </a:solidFill>
                <a:latin typeface="Times New Roman" panose="02020603050405020304" pitchFamily="18" charset="0"/>
                <a:cs typeface="Times New Roman" panose="02020603050405020304" pitchFamily="18" charset="0"/>
              </a:rPr>
              <a:t>enQueue_link</a:t>
            </a:r>
            <a:r>
              <a:rPr kumimoji="1" lang="en-US" altLang="zh-CN" sz="2000" dirty="0">
                <a:solidFill>
                  <a:srgbClr val="000000"/>
                </a:solidFill>
                <a:latin typeface="Times New Roman" panose="02020603050405020304" pitchFamily="18" charset="0"/>
                <a:cs typeface="Times New Roman" panose="02020603050405020304" pitchFamily="18" charset="0"/>
              </a:rPr>
              <a:t>(</a:t>
            </a:r>
            <a:r>
              <a:rPr kumimoji="1" lang="en-US" altLang="zh-CN" sz="2000" dirty="0" err="1">
                <a:solidFill>
                  <a:srgbClr val="000000"/>
                </a:solidFill>
                <a:latin typeface="Times New Roman" panose="02020603050405020304" pitchFamily="18" charset="0"/>
                <a:cs typeface="Times New Roman" panose="02020603050405020304" pitchFamily="18" charset="0"/>
              </a:rPr>
              <a:t>pq,p</a:t>
            </a:r>
            <a:r>
              <a:rPr kumimoji="1" lang="en-US" altLang="zh-CN" sz="2000" dirty="0">
                <a:solidFill>
                  <a:srgbClr val="000000"/>
                </a:solidFill>
                <a:latin typeface="Times New Roman" panose="02020603050405020304" pitchFamily="18" charset="0"/>
                <a:cs typeface="Times New Roman" panose="02020603050405020304" pitchFamily="18" charset="0"/>
              </a:rPr>
              <a:t>-&gt;</a:t>
            </a:r>
            <a:r>
              <a:rPr kumimoji="1" lang="en-US" altLang="zh-CN" sz="2000" dirty="0" err="1">
                <a:solidFill>
                  <a:srgbClr val="000000"/>
                </a:solidFill>
                <a:latin typeface="Times New Roman" panose="02020603050405020304" pitchFamily="18" charset="0"/>
                <a:cs typeface="Times New Roman" panose="02020603050405020304" pitchFamily="18" charset="0"/>
              </a:rPr>
              <a:t>endvex</a:t>
            </a:r>
            <a:r>
              <a:rPr kumimoji="1" lang="en-US" altLang="zh-CN" sz="2000" dirty="0">
                <a:solidFill>
                  <a:srgbClr val="000000"/>
                </a:solidFill>
                <a:latin typeface="Times New Roman" panose="02020603050405020304" pitchFamily="18" charset="0"/>
                <a:cs typeface="Times New Roman" panose="02020603050405020304" pitchFamily="18" charset="0"/>
              </a:rPr>
              <a:t>);</a:t>
            </a:r>
            <a:r>
              <a:rPr kumimoji="1" lang="en-US" altLang="zh-CN" sz="2000" dirty="0">
                <a:solidFill>
                  <a:srgbClr val="00B050"/>
                </a:solidFill>
                <a:latin typeface="Times New Roman" panose="02020603050405020304" pitchFamily="18" charset="0"/>
                <a:cs typeface="Times New Roman" panose="02020603050405020304" pitchFamily="18" charset="0"/>
              </a:rPr>
              <a:t> /* </a:t>
            </a:r>
            <a:r>
              <a:rPr kumimoji="1" lang="zh-CN" altLang="en-US" sz="2000" dirty="0">
                <a:solidFill>
                  <a:srgbClr val="00B050"/>
                </a:solidFill>
                <a:latin typeface="Times New Roman" panose="02020603050405020304" pitchFamily="18" charset="0"/>
                <a:cs typeface="Times New Roman" panose="02020603050405020304" pitchFamily="18" charset="0"/>
              </a:rPr>
              <a:t>新访问的顶点入队 *</a:t>
            </a:r>
            <a:r>
              <a:rPr kumimoji="1" lang="en-US" altLang="zh-CN" sz="2000" dirty="0">
                <a:solidFill>
                  <a:srgbClr val="00B050"/>
                </a:solidFill>
                <a:latin typeface="Times New Roman" panose="02020603050405020304" pitchFamily="18" charset="0"/>
                <a:cs typeface="Times New Roman" panose="02020603050405020304" pitchFamily="18" charset="0"/>
              </a:rPr>
              <a:t>/</a:t>
            </a:r>
            <a:endParaRPr kumimoji="1" lang="en-US" altLang="zh-CN" sz="2000" dirty="0">
              <a:solidFill>
                <a:srgbClr val="00B05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p = p-&gt;</a:t>
            </a:r>
            <a:r>
              <a:rPr kumimoji="1" lang="en-US" altLang="zh-CN" sz="2000" dirty="0" err="1">
                <a:solidFill>
                  <a:srgbClr val="000000"/>
                </a:solidFill>
                <a:latin typeface="Times New Roman" panose="02020603050405020304" pitchFamily="18" charset="0"/>
                <a:cs typeface="Times New Roman" panose="02020603050405020304" pitchFamily="18" charset="0"/>
              </a:rPr>
              <a:t>nextedge</a:t>
            </a:r>
            <a:r>
              <a:rPr kumimoji="1" lang="en-US" altLang="zh-CN" sz="2000" dirty="0">
                <a:solidFill>
                  <a:srgbClr val="000000"/>
                </a:solidFill>
                <a:latin typeface="Times New Roman" panose="02020603050405020304" pitchFamily="18" charset="0"/>
                <a:cs typeface="Times New Roman" panose="02020603050405020304" pitchFamily="18" charset="0"/>
              </a:rPr>
              <a:t>;</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    }</a:t>
            </a:r>
            <a:endParaRPr kumimoji="1" lang="en-US" altLang="zh-CN" sz="2000" dirty="0">
              <a:solidFill>
                <a:srgbClr val="000000"/>
              </a:solidFill>
              <a:latin typeface="Times New Roman" panose="02020603050405020304" pitchFamily="18" charset="0"/>
              <a:cs typeface="Times New Roman" panose="02020603050405020304" pitchFamily="18" charset="0"/>
            </a:endParaRPr>
          </a:p>
          <a:p>
            <a:pPr algn="just"/>
            <a:r>
              <a:rPr kumimoji="1" lang="en-US" altLang="zh-CN" sz="2000" dirty="0">
                <a:solidFill>
                  <a:srgbClr val="000000"/>
                </a:solidFill>
                <a:latin typeface="Times New Roman" panose="02020603050405020304" pitchFamily="18" charset="0"/>
                <a:cs typeface="Times New Roman" panose="02020603050405020304" pitchFamily="18" charset="0"/>
              </a:rPr>
              <a:t>}</a:t>
            </a:r>
            <a:endParaRPr kumimoji="1" lang="en-US" altLang="zh-CN" sz="20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Text Box 3"/>
          <p:cNvSpPr txBox="1">
            <a:spLocks noChangeArrowheads="1"/>
          </p:cNvSpPr>
          <p:nvPr/>
        </p:nvSpPr>
        <p:spPr bwMode="auto">
          <a:xfrm>
            <a:off x="702310" y="179705"/>
            <a:ext cx="10646410"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79705">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lvl="1" algn="just"/>
            <a:r>
              <a:rPr lang="en-US" altLang="zh-CN" sz="2200" dirty="0">
                <a:solidFill>
                  <a:srgbClr val="000000"/>
                </a:solidFill>
              </a:rPr>
              <a:t>void </a:t>
            </a:r>
            <a:r>
              <a:rPr lang="en-US" altLang="zh-CN" sz="2200" b="1" dirty="0" err="1">
                <a:solidFill>
                  <a:srgbClr val="FF0000"/>
                </a:solidFill>
              </a:rPr>
              <a:t>traverseBFS</a:t>
            </a:r>
            <a:r>
              <a:rPr lang="en-US" altLang="zh-CN" sz="2200" b="1" dirty="0">
                <a:solidFill>
                  <a:srgbClr val="FF0000"/>
                </a:solidFill>
              </a:rPr>
              <a:t> </a:t>
            </a:r>
            <a:r>
              <a:rPr lang="en-US" altLang="zh-CN" sz="2200" dirty="0">
                <a:solidFill>
                  <a:srgbClr val="000000"/>
                </a:solidFill>
              </a:rPr>
              <a:t>(Graph *</a:t>
            </a:r>
            <a:r>
              <a:rPr lang="en-US" altLang="zh-CN" sz="2200" dirty="0" err="1">
                <a:solidFill>
                  <a:srgbClr val="000000"/>
                </a:solidFill>
              </a:rPr>
              <a:t>pgraph</a:t>
            </a:r>
            <a:r>
              <a:rPr lang="en-US" altLang="zh-CN" sz="2200" dirty="0">
                <a:solidFill>
                  <a:srgbClr val="000000"/>
                </a:solidFill>
              </a:rPr>
              <a:t>) </a:t>
            </a:r>
            <a:endParaRPr lang="en-US" altLang="zh-CN" sz="2200" dirty="0">
              <a:solidFill>
                <a:srgbClr val="000000"/>
              </a:solidFill>
            </a:endParaRPr>
          </a:p>
          <a:p>
            <a:pPr marL="0" lvl="1" algn="just"/>
            <a:r>
              <a:rPr lang="en-US" altLang="zh-CN" sz="2200" dirty="0">
                <a:solidFill>
                  <a:srgbClr val="000000"/>
                </a:solidFill>
              </a:rPr>
              <a:t>{</a:t>
            </a:r>
            <a:endParaRPr lang="en-US" altLang="zh-CN" sz="2200" dirty="0">
              <a:solidFill>
                <a:srgbClr val="000000"/>
              </a:solidFill>
            </a:endParaRPr>
          </a:p>
          <a:p>
            <a:pPr marL="0" lvl="1" algn="just"/>
            <a:r>
              <a:rPr lang="en-US" altLang="zh-CN" sz="2200" dirty="0">
                <a:solidFill>
                  <a:srgbClr val="000000"/>
                </a:solidFill>
              </a:rPr>
              <a:t>    </a:t>
            </a:r>
            <a:r>
              <a:rPr lang="en-US" altLang="zh-CN" sz="2200" dirty="0" err="1">
                <a:solidFill>
                  <a:srgbClr val="000000"/>
                </a:solidFill>
              </a:rPr>
              <a:t>int</a:t>
            </a:r>
            <a:r>
              <a:rPr lang="en-US" altLang="zh-CN" sz="2200" dirty="0">
                <a:solidFill>
                  <a:srgbClr val="000000"/>
                </a:solidFill>
              </a:rPr>
              <a:t> visited[</a:t>
            </a:r>
            <a:r>
              <a:rPr lang="en-US" altLang="zh-CN" sz="2200" dirty="0" err="1">
                <a:solidFill>
                  <a:srgbClr val="000000"/>
                </a:solidFill>
              </a:rPr>
              <a:t>MAXVEX</a:t>
            </a:r>
            <a:r>
              <a:rPr lang="en-US" altLang="zh-CN" sz="2200" dirty="0">
                <a:solidFill>
                  <a:srgbClr val="000000"/>
                </a:solidFill>
              </a:rPr>
              <a:t>];</a:t>
            </a:r>
            <a:endParaRPr lang="en-US" altLang="zh-CN" sz="2200" dirty="0">
              <a:solidFill>
                <a:srgbClr val="000000"/>
              </a:solidFill>
            </a:endParaRPr>
          </a:p>
          <a:p>
            <a:pPr marL="0" lvl="1" algn="just"/>
            <a:r>
              <a:rPr lang="en-US" altLang="zh-CN" sz="2200" dirty="0">
                <a:solidFill>
                  <a:srgbClr val="000000"/>
                </a:solidFill>
              </a:rPr>
              <a:t>    </a:t>
            </a:r>
            <a:r>
              <a:rPr lang="en-US" altLang="zh-CN" sz="2200" dirty="0" err="1">
                <a:solidFill>
                  <a:srgbClr val="000000"/>
                </a:solidFill>
              </a:rPr>
              <a:t>int</a:t>
            </a:r>
            <a:r>
              <a:rPr lang="en-US" altLang="zh-CN" sz="2200" dirty="0">
                <a:solidFill>
                  <a:srgbClr val="000000"/>
                </a:solidFill>
              </a:rPr>
              <a:t> </a:t>
            </a:r>
            <a:r>
              <a:rPr lang="en-US" altLang="zh-CN" sz="2200" dirty="0" err="1">
                <a:solidFill>
                  <a:srgbClr val="000000"/>
                </a:solidFill>
              </a:rPr>
              <a:t>i</a:t>
            </a:r>
            <a:r>
              <a:rPr lang="en-US" altLang="zh-CN" sz="2200" dirty="0">
                <a:solidFill>
                  <a:srgbClr val="000000"/>
                </a:solidFill>
              </a:rPr>
              <a:t>, n;</a:t>
            </a:r>
            <a:endParaRPr lang="en-US" altLang="zh-CN" sz="2200" dirty="0">
              <a:solidFill>
                <a:srgbClr val="000000"/>
              </a:solidFill>
            </a:endParaRPr>
          </a:p>
          <a:p>
            <a:pPr marL="0" lvl="1" algn="just"/>
            <a:r>
              <a:rPr lang="en-US" altLang="zh-CN" sz="2200" dirty="0">
                <a:solidFill>
                  <a:srgbClr val="000000"/>
                </a:solidFill>
              </a:rPr>
              <a:t>    n=</a:t>
            </a:r>
            <a:r>
              <a:rPr lang="en-US" altLang="zh-CN" sz="2200" dirty="0" err="1">
                <a:solidFill>
                  <a:srgbClr val="000000"/>
                </a:solidFill>
              </a:rPr>
              <a:t>pgraph</a:t>
            </a:r>
            <a:r>
              <a:rPr lang="en-US" altLang="zh-CN" sz="2200" dirty="0">
                <a:solidFill>
                  <a:srgbClr val="000000"/>
                </a:solidFill>
              </a:rPr>
              <a:t>-&gt;n;				</a:t>
            </a:r>
            <a:endParaRPr lang="en-US" altLang="zh-CN" sz="2200" dirty="0">
              <a:solidFill>
                <a:srgbClr val="000000"/>
              </a:solidFill>
            </a:endParaRPr>
          </a:p>
          <a:p>
            <a:pPr marL="0" lvl="1" algn="just"/>
            <a:r>
              <a:rPr lang="en-US" altLang="zh-CN" sz="2200" dirty="0">
                <a:solidFill>
                  <a:srgbClr val="000000"/>
                </a:solidFill>
              </a:rPr>
              <a:t>    for (</a:t>
            </a:r>
            <a:r>
              <a:rPr lang="en-US" altLang="zh-CN" sz="2200" dirty="0" err="1">
                <a:solidFill>
                  <a:srgbClr val="000000"/>
                </a:solidFill>
              </a:rPr>
              <a:t>i</a:t>
            </a:r>
            <a:r>
              <a:rPr lang="en-US" altLang="zh-CN" sz="2200" dirty="0">
                <a:solidFill>
                  <a:srgbClr val="000000"/>
                </a:solidFill>
              </a:rPr>
              <a:t>=0; </a:t>
            </a:r>
            <a:r>
              <a:rPr lang="en-US" altLang="zh-CN" sz="2200" dirty="0" err="1">
                <a:solidFill>
                  <a:srgbClr val="000000"/>
                </a:solidFill>
              </a:rPr>
              <a:t>i</a:t>
            </a:r>
            <a:r>
              <a:rPr lang="en-US" altLang="zh-CN" sz="2200" dirty="0">
                <a:solidFill>
                  <a:srgbClr val="000000"/>
                </a:solidFill>
              </a:rPr>
              <a:t>&lt;n; </a:t>
            </a:r>
            <a:r>
              <a:rPr lang="en-US" altLang="zh-CN" sz="2200" dirty="0" err="1">
                <a:solidFill>
                  <a:srgbClr val="000000"/>
                </a:solidFill>
              </a:rPr>
              <a:t>i</a:t>
            </a:r>
            <a:r>
              <a:rPr lang="en-US" altLang="zh-CN" sz="2200" dirty="0">
                <a:solidFill>
                  <a:srgbClr val="000000"/>
                </a:solidFill>
              </a:rPr>
              <a:t>++)</a:t>
            </a:r>
            <a:endParaRPr lang="en-US" altLang="zh-CN" sz="2200" dirty="0">
              <a:solidFill>
                <a:srgbClr val="000000"/>
              </a:solidFill>
            </a:endParaRPr>
          </a:p>
          <a:p>
            <a:pPr marL="0" lvl="1" algn="just"/>
            <a:r>
              <a:rPr lang="en-US" altLang="zh-CN" sz="2200" dirty="0">
                <a:solidFill>
                  <a:srgbClr val="000000"/>
                </a:solidFill>
              </a:rPr>
              <a:t>        visited[i]=FALSE;</a:t>
            </a:r>
            <a:endParaRPr lang="en-US" altLang="zh-CN" sz="2200" dirty="0">
              <a:solidFill>
                <a:srgbClr val="000000"/>
              </a:solidFill>
            </a:endParaRPr>
          </a:p>
          <a:p>
            <a:pPr marL="0" lvl="1" algn="just"/>
            <a:r>
              <a:rPr lang="en-US" altLang="zh-CN" sz="2200" dirty="0">
                <a:solidFill>
                  <a:srgbClr val="000000"/>
                </a:solidFill>
              </a:rPr>
              <a:t>    for (i=0; i&lt;n; i++)</a:t>
            </a:r>
            <a:endParaRPr lang="en-US" altLang="zh-CN" sz="2200" dirty="0">
              <a:solidFill>
                <a:srgbClr val="000000"/>
              </a:solidFill>
            </a:endParaRPr>
          </a:p>
          <a:p>
            <a:pPr marL="0" lvl="1" algn="just"/>
            <a:r>
              <a:rPr lang="en-US" altLang="zh-CN" sz="2200" dirty="0">
                <a:solidFill>
                  <a:srgbClr val="000000"/>
                </a:solidFill>
              </a:rPr>
              <a:t>        if (visited[i]==FALSE) </a:t>
            </a:r>
            <a:r>
              <a:rPr lang="en-US" altLang="zh-CN" sz="2200" b="1" dirty="0" err="1">
                <a:solidFill>
                  <a:srgbClr val="FF0000"/>
                </a:solidFill>
              </a:rPr>
              <a:t>BFSInMatrix</a:t>
            </a:r>
            <a:r>
              <a:rPr lang="en-US" altLang="zh-CN" sz="2200" b="1" dirty="0">
                <a:solidFill>
                  <a:srgbClr val="FF0000"/>
                </a:solidFill>
              </a:rPr>
              <a:t> </a:t>
            </a:r>
            <a:r>
              <a:rPr lang="en-US" altLang="zh-CN" sz="2200" dirty="0">
                <a:solidFill>
                  <a:srgbClr val="000000"/>
                </a:solidFill>
              </a:rPr>
              <a:t>(</a:t>
            </a:r>
            <a:r>
              <a:rPr lang="en-US" altLang="zh-CN" sz="2200" dirty="0" err="1">
                <a:solidFill>
                  <a:srgbClr val="000000"/>
                </a:solidFill>
              </a:rPr>
              <a:t>pgraph</a:t>
            </a:r>
            <a:r>
              <a:rPr lang="en-US" altLang="zh-CN" sz="2200" dirty="0">
                <a:solidFill>
                  <a:srgbClr val="000000"/>
                </a:solidFill>
              </a:rPr>
              <a:t>, visited, </a:t>
            </a:r>
            <a:r>
              <a:rPr lang="en-US" altLang="zh-CN" sz="2200" dirty="0" err="1">
                <a:solidFill>
                  <a:srgbClr val="000000"/>
                </a:solidFill>
              </a:rPr>
              <a:t>i</a:t>
            </a:r>
            <a:r>
              <a:rPr lang="en-US" altLang="zh-CN" sz="2200" dirty="0">
                <a:solidFill>
                  <a:srgbClr val="000000"/>
                </a:solidFill>
              </a:rPr>
              <a:t>);</a:t>
            </a:r>
            <a:endParaRPr lang="en-US" altLang="zh-CN" sz="2200" dirty="0">
              <a:solidFill>
                <a:srgbClr val="000000"/>
              </a:solidFill>
            </a:endParaRPr>
          </a:p>
          <a:p>
            <a:pPr marL="0" lvl="1" algn="just"/>
            <a:r>
              <a:rPr lang="en-US" altLang="zh-CN" sz="2200" dirty="0">
                <a:solidFill>
                  <a:srgbClr val="000000"/>
                </a:solidFill>
              </a:rPr>
              <a:t>}</a:t>
            </a:r>
            <a:endParaRPr lang="en-US" altLang="zh-CN" sz="2200" dirty="0">
              <a:solidFill>
                <a:srgbClr val="000000"/>
              </a:solidFill>
            </a:endParaRPr>
          </a:p>
        </p:txBody>
      </p:sp>
      <p:sp>
        <p:nvSpPr>
          <p:cNvPr id="101381" name="Rectangle 5"/>
          <p:cNvSpPr>
            <a:spLocks noChangeArrowheads="1"/>
          </p:cNvSpPr>
          <p:nvPr/>
        </p:nvSpPr>
        <p:spPr bwMode="auto">
          <a:xfrm>
            <a:off x="702945" y="4291965"/>
            <a:ext cx="10466705" cy="1956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just">
              <a:lnSpc>
                <a:spcPct val="120000"/>
              </a:lnSpc>
            </a:pPr>
            <a:r>
              <a:rPr lang="zh-CN" altLang="en-US" sz="2400" dirty="0">
                <a:solidFill>
                  <a:srgbClr val="000000"/>
                </a:solidFill>
                <a:latin typeface="Times New Roman" panose="02020603050405020304" pitchFamily="18" charset="0"/>
              </a:rPr>
              <a:t>上述算法实质上是通过边或弧找邻接点，同时</a:t>
            </a:r>
            <a:r>
              <a:rPr lang="zh-CN" altLang="en-US" sz="2400" b="1" u="sng" dirty="0">
                <a:solidFill>
                  <a:srgbClr val="FF0000"/>
                </a:solidFill>
                <a:latin typeface="Times New Roman" panose="02020603050405020304" pitchFamily="18" charset="0"/>
              </a:rPr>
              <a:t>每个顶点至多进一次队列</a:t>
            </a:r>
            <a:r>
              <a:rPr lang="zh-CN" altLang="en-US" sz="2400" dirty="0">
                <a:solidFill>
                  <a:srgbClr val="000000"/>
                </a:solidFill>
                <a:latin typeface="Times New Roman" panose="02020603050405020304" pitchFamily="18" charset="0"/>
              </a:rPr>
              <a:t>。因此，广度优先搜索遍历图的时间复杂度与深度优先搜索遍历相同，也是</a:t>
            </a:r>
            <a:r>
              <a:rPr lang="zh-CN" altLang="en-US" sz="2400" dirty="0">
                <a:solidFill>
                  <a:srgbClr val="FF0000"/>
                </a:solidFill>
                <a:latin typeface="Times New Roman" panose="02020603050405020304" pitchFamily="18" charset="0"/>
              </a:rPr>
              <a:t> </a:t>
            </a:r>
            <a:r>
              <a:rPr kumimoji="1" lang="en-US" altLang="zh-CN" sz="2400" dirty="0">
                <a:solidFill>
                  <a:srgbClr val="FF0000"/>
                </a:solidFill>
                <a:latin typeface="Times New Roman" panose="02020603050405020304" pitchFamily="18" charset="0"/>
                <a:cs typeface="Times New Roman" panose="02020603050405020304" pitchFamily="18" charset="0"/>
              </a:rPr>
              <a:t>O(n</a:t>
            </a:r>
            <a:r>
              <a:rPr kumimoji="1" lang="en-US" altLang="zh-CN" sz="2400" baseline="30000" dirty="0">
                <a:solidFill>
                  <a:srgbClr val="FF0000"/>
                </a:solidFill>
                <a:latin typeface="Times New Roman" panose="02020603050405020304" pitchFamily="18" charset="0"/>
                <a:cs typeface="Times New Roman" panose="02020603050405020304" pitchFamily="18" charset="0"/>
              </a:rPr>
              <a:t>2</a:t>
            </a:r>
            <a:r>
              <a:rPr kumimoji="1" lang="en-US" altLang="zh-CN" sz="2400" dirty="0">
                <a:solidFill>
                  <a:srgbClr val="FF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（用邻接矩阵作存储结构）或 </a:t>
            </a:r>
            <a:r>
              <a:rPr kumimoji="1" lang="en-US" altLang="zh-CN" sz="2400" dirty="0">
                <a:solidFill>
                  <a:srgbClr val="FF0000"/>
                </a:solidFill>
                <a:latin typeface="Times New Roman" panose="02020603050405020304" pitchFamily="18" charset="0"/>
                <a:cs typeface="Times New Roman" panose="02020603050405020304" pitchFamily="18" charset="0"/>
              </a:rPr>
              <a:t>O(n</a:t>
            </a:r>
            <a:r>
              <a:rPr kumimoji="1" lang="zh-CN" altLang="en-US" sz="2400" dirty="0">
                <a:solidFill>
                  <a:srgbClr val="FF0000"/>
                </a:solidFill>
                <a:latin typeface="Times New Roman" panose="02020603050405020304" pitchFamily="18" charset="0"/>
                <a:cs typeface="Times New Roman" panose="02020603050405020304" pitchFamily="18" charset="0"/>
              </a:rPr>
              <a:t>＋</a:t>
            </a:r>
            <a:r>
              <a:rPr kumimoji="1" lang="en-US" altLang="zh-CN" sz="2400" dirty="0">
                <a:solidFill>
                  <a:srgbClr val="FF0000"/>
                </a:solidFill>
                <a:latin typeface="Times New Roman" panose="02020603050405020304" pitchFamily="18" charset="0"/>
                <a:cs typeface="Times New Roman" panose="02020603050405020304" pitchFamily="18" charset="0"/>
              </a:rPr>
              <a:t>e)</a:t>
            </a:r>
            <a:r>
              <a:rPr kumimoji="1" lang="zh-CN" altLang="en-US" sz="2400" dirty="0">
                <a:solidFill>
                  <a:srgbClr val="000000"/>
                </a:solidFill>
                <a:latin typeface="Times New Roman" panose="02020603050405020304" pitchFamily="18" charset="0"/>
                <a:cs typeface="Times New Roman" panose="02020603050405020304" pitchFamily="18" charset="0"/>
              </a:rPr>
              <a:t>（用邻接表作存储结构）</a:t>
            </a:r>
            <a:r>
              <a:rPr lang="zh-CN" altLang="en-US" sz="2400" dirty="0">
                <a:solidFill>
                  <a:srgbClr val="000000"/>
                </a:solidFill>
                <a:latin typeface="Times New Roman" panose="02020603050405020304" pitchFamily="18" charset="0"/>
              </a:rPr>
              <a:t>，两者的差异是顶点访问的次序不同。</a:t>
            </a:r>
            <a:endParaRPr lang="zh-CN" altLang="en-US" sz="2400" dirty="0">
              <a:solidFill>
                <a:srgbClr val="000000"/>
              </a:solidFill>
              <a:latin typeface="Times New Roman" panose="02020603050405020304" pitchFamily="18" charset="0"/>
            </a:endParaRPr>
          </a:p>
        </p:txBody>
      </p:sp>
      <p:sp>
        <p:nvSpPr>
          <p:cNvPr id="235520" name="Rectangle 0"/>
          <p:cNvSpPr>
            <a:spLocks noChangeArrowheads="1"/>
          </p:cNvSpPr>
          <p:nvPr>
            <p:custDataLst>
              <p:tags r:id="rId1"/>
            </p:custDataLst>
          </p:nvPr>
        </p:nvSpPr>
        <p:spPr bwMode="auto">
          <a:xfrm>
            <a:off x="702310" y="3701415"/>
            <a:ext cx="3559810" cy="4603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tx2"/>
                  </a:outerShdw>
                </a:effectLst>
              </a14:hiddenEffects>
            </a:ext>
          </a:extLst>
        </p:spPr>
        <p:txBody>
          <a:bodyPr wrap="none">
            <a:spAutoFit/>
          </a:bodyPr>
          <a:lstStyle/>
          <a:p>
            <a:r>
              <a:rPr kumimoji="1" lang="en-US" altLang="zh-CN" sz="2400">
                <a:solidFill>
                  <a:srgbClr val="FFFFFF"/>
                </a:solidFill>
                <a:cs typeface="Times New Roman" panose="02020603050405020304" pitchFamily="18" charset="0"/>
              </a:rPr>
              <a:t>Time complexity analysis</a:t>
            </a:r>
            <a:endParaRPr kumimoji="1" lang="en-US" altLang="zh-CN" sz="2400">
              <a:solidFill>
                <a:srgbClr val="FFFFFF"/>
              </a:solidFill>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r>
              <a:rPr lang="en-US" altLang="zh-CN">
                <a:solidFill>
                  <a:schemeClr val="accent1"/>
                </a:solidFill>
              </a:rPr>
              <a:t>Contents</a:t>
            </a:r>
            <a:endParaRPr lang="en-US" altLang="zh-CN">
              <a:solidFill>
                <a:schemeClr val="accent1"/>
              </a:solidFill>
            </a:endParaRPr>
          </a:p>
        </p:txBody>
      </p:sp>
      <p:sp>
        <p:nvSpPr>
          <p:cNvPr id="246787" name="Rectangle 3"/>
          <p:cNvSpPr>
            <a:spLocks noGrp="1" noChangeArrowheads="1"/>
          </p:cNvSpPr>
          <p:nvPr>
            <p:ph type="body" idx="1"/>
          </p:nvPr>
        </p:nvSpPr>
        <p:spPr/>
        <p:txBody>
          <a:bodyPr/>
          <a:lstStyle/>
          <a:p>
            <a:r>
              <a:rPr kumimoji="1" lang="en-US" altLang="zh-CN">
                <a:solidFill>
                  <a:schemeClr val="accent1">
                    <a:lumMod val="20000"/>
                    <a:lumOff val="80000"/>
                  </a:schemeClr>
                </a:solidFill>
              </a:rPr>
              <a:t>Definition and notations of graph</a:t>
            </a:r>
            <a:endParaRPr kumimoji="1" lang="en-US" altLang="zh-CN">
              <a:solidFill>
                <a:schemeClr val="accent1">
                  <a:lumMod val="20000"/>
                  <a:lumOff val="80000"/>
                </a:schemeClr>
              </a:solidFill>
            </a:endParaRPr>
          </a:p>
          <a:p>
            <a:r>
              <a:rPr kumimoji="1" lang="en-US" altLang="zh-CN">
                <a:solidFill>
                  <a:schemeClr val="accent1">
                    <a:lumMod val="20000"/>
                    <a:lumOff val="80000"/>
                  </a:schemeClr>
                </a:solidFill>
              </a:rPr>
              <a:t>Storage structure of graph</a:t>
            </a:r>
            <a:endParaRPr kumimoji="1" lang="en-US" altLang="zh-CN">
              <a:solidFill>
                <a:schemeClr val="accent1">
                  <a:lumMod val="20000"/>
                  <a:lumOff val="80000"/>
                </a:schemeClr>
              </a:solidFill>
            </a:endParaRPr>
          </a:p>
          <a:p>
            <a:r>
              <a:rPr kumimoji="1" lang="en-US" altLang="zh-CN">
                <a:solidFill>
                  <a:schemeClr val="accent1">
                    <a:lumMod val="20000"/>
                    <a:lumOff val="80000"/>
                  </a:schemeClr>
                </a:solidFill>
              </a:rPr>
              <a:t>Graph traversal</a:t>
            </a:r>
            <a:endParaRPr kumimoji="1" lang="en-US" altLang="zh-CN">
              <a:solidFill>
                <a:schemeClr val="accent1">
                  <a:lumMod val="20000"/>
                  <a:lumOff val="80000"/>
                </a:schemeClr>
              </a:solidFill>
            </a:endParaRPr>
          </a:p>
          <a:p>
            <a:r>
              <a:rPr kumimoji="1" lang="en-US" altLang="zh-CN">
                <a:solidFill>
                  <a:srgbClr val="FF0000"/>
                </a:solidFill>
              </a:rPr>
              <a:t>Connectivity analysis in undirected graph</a:t>
            </a:r>
            <a:endParaRPr kumimoji="1" lang="en-US" altLang="zh-CN">
              <a:solidFill>
                <a:srgbClr val="000000"/>
              </a:solidFill>
            </a:endParaRPr>
          </a:p>
          <a:p>
            <a:r>
              <a:rPr kumimoji="1" lang="en-US" altLang="zh-CN">
                <a:solidFill>
                  <a:srgbClr val="000000"/>
                </a:solidFill>
              </a:rPr>
              <a:t>Mini spanning tree</a:t>
            </a:r>
            <a:endParaRPr kumimoji="1" lang="en-US" altLang="zh-CN">
              <a:solidFill>
                <a:srgbClr val="000000"/>
              </a:solidFill>
            </a:endParaRPr>
          </a:p>
          <a:p>
            <a:r>
              <a:rPr kumimoji="1" lang="en-US" altLang="zh-CN">
                <a:solidFill>
                  <a:srgbClr val="000000"/>
                </a:solidFill>
              </a:rPr>
              <a:t>Shortest path</a:t>
            </a:r>
            <a:endParaRPr kumimoji="1" lang="en-US" altLang="zh-CN">
              <a:solidFill>
                <a:srgbClr val="000000"/>
              </a:solidFill>
            </a:endParaRPr>
          </a:p>
          <a:p>
            <a:r>
              <a:rPr kumimoji="1" lang="en-US" altLang="zh-CN">
                <a:solidFill>
                  <a:srgbClr val="000000"/>
                </a:solidFill>
              </a:rPr>
              <a:t>Topological sorting &amp; Critical path</a:t>
            </a:r>
            <a:endParaRPr kumimoji="1" lang="en-US" altLang="zh-CN">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custDataLst>
              <p:tags r:id="rId1"/>
            </p:custDataLst>
          </p:nvPr>
        </p:nvSpPr>
        <p:spPr bwMode="auto">
          <a:xfrm>
            <a:off x="772160" y="2040255"/>
            <a:ext cx="10782935" cy="457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Autofit/>
          </a:bodyPr>
          <a:lstStyle/>
          <a:p>
            <a:pPr marL="342900" indent="-342900" algn="l" fontAlgn="base">
              <a:lnSpc>
                <a:spcPct val="130000"/>
              </a:lnSpc>
              <a:spcBef>
                <a:spcPct val="20000"/>
              </a:spcBef>
              <a:buClr>
                <a:schemeClr val="hlink"/>
              </a:buClr>
              <a:buSzPct val="75000"/>
              <a:buFont typeface="Wingdings" panose="05000000000000000000" pitchFamily="2" charset="2"/>
              <a:buChar char="l"/>
            </a:pPr>
            <a:r>
              <a:rPr kumimoji="1" lang="en-US" altLang="zh-CN" sz="2400" kern="0">
                <a:solidFill>
                  <a:srgbClr val="000000"/>
                </a:solidFill>
              </a:rPr>
              <a:t>在对无向图进行遍历时，对于连通图，从图中任一顶点出发，进行深度优先搜索或广度优先搜索，便可访问到图中所有顶点；而对于非连通图，则需从多个顶点出发进行搜索。而每一次从一个新顶点出发搜索得到的顶点序列就是图的各个连通分量中的顶点集。</a:t>
            </a:r>
            <a:endParaRPr kumimoji="1" lang="en-US" altLang="zh-CN" sz="2400" kern="0">
              <a:solidFill>
                <a:srgbClr val="000000"/>
              </a:solidFill>
            </a:endParaRPr>
          </a:p>
          <a:p>
            <a:pPr marL="342900" indent="-342900" algn="l" fontAlgn="base">
              <a:lnSpc>
                <a:spcPct val="130000"/>
              </a:lnSpc>
              <a:spcBef>
                <a:spcPct val="20000"/>
              </a:spcBef>
              <a:buClr>
                <a:schemeClr val="hlink"/>
              </a:buClr>
              <a:buSzPct val="75000"/>
              <a:buFont typeface="Wingdings" panose="05000000000000000000" pitchFamily="2" charset="2"/>
              <a:buChar char="l"/>
            </a:pPr>
            <a:r>
              <a:rPr kumimoji="1" lang="en-US" altLang="zh-CN" sz="2400" kern="0">
                <a:solidFill>
                  <a:srgbClr val="000000"/>
                </a:solidFill>
              </a:rPr>
              <a:t>例如G3是非连通图。按照邻接表进行深度优先搜索，三次调用DFS函数（分别从A、D、G出发）得到的顶点序列为：</a:t>
            </a:r>
            <a:endParaRPr kumimoji="1" lang="en-US" altLang="zh-CN" sz="2400" kern="0">
              <a:solidFill>
                <a:srgbClr val="000000"/>
              </a:solidFill>
            </a:endParaRPr>
          </a:p>
          <a:p>
            <a:pPr indent="457200" algn="l" fontAlgn="base">
              <a:lnSpc>
                <a:spcPct val="130000"/>
              </a:lnSpc>
              <a:spcBef>
                <a:spcPct val="20000"/>
              </a:spcBef>
              <a:buClr>
                <a:schemeClr val="hlink"/>
              </a:buClr>
              <a:buSzPct val="75000"/>
              <a:buFont typeface="Wingdings" panose="05000000000000000000" pitchFamily="2" charset="2"/>
              <a:buNone/>
            </a:pPr>
            <a:r>
              <a:rPr lang="en-US" altLang="zh-CN" sz="2400">
                <a:sym typeface="+mn-ea"/>
              </a:rPr>
              <a:t>ALMJBFC     </a:t>
            </a:r>
            <a:r>
              <a:rPr kumimoji="1" lang="en-US" altLang="zh-CN" sz="2400" kern="0">
                <a:solidFill>
                  <a:srgbClr val="000000"/>
                </a:solidFill>
              </a:rPr>
              <a:t>DE    </a:t>
            </a:r>
            <a:r>
              <a:rPr lang="en-US" altLang="zh-CN" sz="2400">
                <a:sym typeface="+mn-ea"/>
              </a:rPr>
              <a:t>GKHI</a:t>
            </a:r>
            <a:endParaRPr kumimoji="1" lang="en-US" altLang="zh-CN" sz="2400" kern="0">
              <a:solidFill>
                <a:srgbClr val="000000"/>
              </a:solidFill>
            </a:endParaRPr>
          </a:p>
          <a:p>
            <a:pPr marL="342900" indent="-342900" algn="l" fontAlgn="base">
              <a:lnSpc>
                <a:spcPct val="130000"/>
              </a:lnSpc>
              <a:spcBef>
                <a:spcPct val="20000"/>
              </a:spcBef>
              <a:buClr>
                <a:schemeClr val="hlink"/>
              </a:buClr>
              <a:buSzPct val="75000"/>
              <a:buFont typeface="Wingdings" panose="05000000000000000000" pitchFamily="2" charset="2"/>
              <a:buChar char="l"/>
            </a:pPr>
            <a:r>
              <a:rPr kumimoji="1" lang="en-US" altLang="zh-CN" sz="2400" kern="0">
                <a:solidFill>
                  <a:srgbClr val="000000"/>
                </a:solidFill>
              </a:rPr>
              <a:t> 这三个顶点集加上所有依附于它们的边，便构成了G3的三个连通分量。</a:t>
            </a:r>
            <a:endParaRPr kumimoji="1" lang="en-US" altLang="zh-CN" sz="2400" kern="0">
              <a:solidFill>
                <a:srgbClr val="000000"/>
              </a:solidFill>
            </a:endParaRPr>
          </a:p>
        </p:txBody>
      </p:sp>
      <p:sp>
        <p:nvSpPr>
          <p:cNvPr id="33799" name="Rectangle 7"/>
          <p:cNvSpPr>
            <a:spLocks noGrp="1" noChangeArrowheads="1"/>
          </p:cNvSpPr>
          <p:nvPr>
            <p:ph type="title"/>
          </p:nvPr>
        </p:nvSpPr>
        <p:spPr>
          <a:xfrm>
            <a:off x="372110" y="307340"/>
            <a:ext cx="10867390" cy="1139825"/>
          </a:xfrm>
        </p:spPr>
        <p:txBody>
          <a:bodyPr/>
          <a:lstStyle/>
          <a:p>
            <a:r>
              <a:rPr lang="en-US" altLang="zh-CN" sz="4000">
                <a:solidFill>
                  <a:schemeClr val="accent1"/>
                </a:solidFill>
              </a:rPr>
              <a:t>7.4 Connectivity analysis in undirected graph</a:t>
            </a:r>
            <a:endParaRPr lang="en-US" altLang="zh-CN" sz="4000">
              <a:solidFill>
                <a:schemeClr val="accent1"/>
              </a:solidFill>
            </a:endParaRPr>
          </a:p>
        </p:txBody>
      </p:sp>
      <p:sp>
        <p:nvSpPr>
          <p:cNvPr id="73821" name="Rectangle 1117"/>
          <p:cNvSpPr>
            <a:spLocks noChangeArrowheads="1"/>
          </p:cNvSpPr>
          <p:nvPr/>
        </p:nvSpPr>
        <p:spPr bwMode="auto">
          <a:xfrm>
            <a:off x="502920" y="1351915"/>
            <a:ext cx="1001141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800">
                <a:solidFill>
                  <a:srgbClr val="000000"/>
                </a:solidFill>
                <a:cs typeface="Arial" panose="020B0604020202020204" pitchFamily="34" charset="0"/>
              </a:rPr>
              <a:t>7.4.1  Connected component and spanning tree</a:t>
            </a:r>
            <a:endParaRPr lang="en-US" altLang="zh-CN" sz="2800">
              <a:solidFill>
                <a:srgbClr val="000000"/>
              </a:solidFill>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r>
              <a:rPr lang="en-US" altLang="zh-CN" sz="3600">
                <a:solidFill>
                  <a:schemeClr val="accent1"/>
                </a:solidFill>
              </a:rPr>
              <a:t>Connected components in unconnected graph</a:t>
            </a:r>
            <a:endParaRPr lang="en-US" altLang="zh-CN" sz="3600">
              <a:solidFill>
                <a:schemeClr val="accent1"/>
              </a:solidFill>
            </a:endParaRPr>
          </a:p>
        </p:txBody>
      </p:sp>
      <p:grpSp>
        <p:nvGrpSpPr>
          <p:cNvPr id="6" name="组合 5"/>
          <p:cNvGrpSpPr/>
          <p:nvPr/>
        </p:nvGrpSpPr>
        <p:grpSpPr>
          <a:xfrm>
            <a:off x="1203960" y="1851025"/>
            <a:ext cx="3124200" cy="3674745"/>
            <a:chOff x="1896" y="2915"/>
            <a:chExt cx="4920" cy="5787"/>
          </a:xfrm>
        </p:grpSpPr>
        <p:sp>
          <p:nvSpPr>
            <p:cNvPr id="234500" name="Oval 4"/>
            <p:cNvSpPr>
              <a:spLocks noChangeArrowheads="1"/>
            </p:cNvSpPr>
            <p:nvPr>
              <p:custDataLst>
                <p:tags r:id="rId1"/>
              </p:custDataLst>
            </p:nvPr>
          </p:nvSpPr>
          <p:spPr bwMode="auto">
            <a:xfrm>
              <a:off x="2291" y="325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01" name="Oval 5"/>
            <p:cNvSpPr>
              <a:spLocks noChangeArrowheads="1"/>
            </p:cNvSpPr>
            <p:nvPr>
              <p:custDataLst>
                <p:tags r:id="rId2"/>
              </p:custDataLst>
            </p:nvPr>
          </p:nvSpPr>
          <p:spPr bwMode="auto">
            <a:xfrm>
              <a:off x="6216" y="325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B</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02" name="Oval 6"/>
            <p:cNvSpPr>
              <a:spLocks noChangeArrowheads="1"/>
            </p:cNvSpPr>
            <p:nvPr>
              <p:custDataLst>
                <p:tags r:id="rId3"/>
              </p:custDataLst>
            </p:nvPr>
          </p:nvSpPr>
          <p:spPr bwMode="auto">
            <a:xfrm>
              <a:off x="2291" y="6997"/>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L</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03" name="Oval 7"/>
            <p:cNvSpPr>
              <a:spLocks noChangeArrowheads="1"/>
            </p:cNvSpPr>
            <p:nvPr>
              <p:custDataLst>
                <p:tags r:id="rId4"/>
              </p:custDataLst>
            </p:nvPr>
          </p:nvSpPr>
          <p:spPr bwMode="auto">
            <a:xfrm>
              <a:off x="6216" y="6997"/>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M</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04" name="Oval 8"/>
            <p:cNvSpPr>
              <a:spLocks noChangeArrowheads="1"/>
            </p:cNvSpPr>
            <p:nvPr>
              <p:custDataLst>
                <p:tags r:id="rId5"/>
              </p:custDataLst>
            </p:nvPr>
          </p:nvSpPr>
          <p:spPr bwMode="auto">
            <a:xfrm>
              <a:off x="3314" y="409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C</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05" name="Oval 9"/>
            <p:cNvSpPr>
              <a:spLocks noChangeArrowheads="1"/>
            </p:cNvSpPr>
            <p:nvPr>
              <p:custDataLst>
                <p:tags r:id="rId6"/>
              </p:custDataLst>
            </p:nvPr>
          </p:nvSpPr>
          <p:spPr bwMode="auto">
            <a:xfrm>
              <a:off x="3314" y="493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F</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06" name="Oval 10"/>
            <p:cNvSpPr>
              <a:spLocks noChangeArrowheads="1"/>
            </p:cNvSpPr>
            <p:nvPr>
              <p:custDataLst>
                <p:tags r:id="rId7"/>
              </p:custDataLst>
            </p:nvPr>
          </p:nvSpPr>
          <p:spPr bwMode="auto">
            <a:xfrm>
              <a:off x="3314" y="577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I</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07" name="Oval 11"/>
            <p:cNvSpPr>
              <a:spLocks noChangeArrowheads="1"/>
            </p:cNvSpPr>
            <p:nvPr>
              <p:custDataLst>
                <p:tags r:id="rId8"/>
              </p:custDataLst>
            </p:nvPr>
          </p:nvSpPr>
          <p:spPr bwMode="auto">
            <a:xfrm>
              <a:off x="4254" y="409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D</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08" name="Oval 12"/>
            <p:cNvSpPr>
              <a:spLocks noChangeArrowheads="1"/>
            </p:cNvSpPr>
            <p:nvPr>
              <p:custDataLst>
                <p:tags r:id="rId9"/>
              </p:custDataLst>
            </p:nvPr>
          </p:nvSpPr>
          <p:spPr bwMode="auto">
            <a:xfrm>
              <a:off x="5496" y="409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E</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09" name="Oval 13"/>
            <p:cNvSpPr>
              <a:spLocks noChangeArrowheads="1"/>
            </p:cNvSpPr>
            <p:nvPr>
              <p:custDataLst>
                <p:tags r:id="rId10"/>
              </p:custDataLst>
            </p:nvPr>
          </p:nvSpPr>
          <p:spPr bwMode="auto">
            <a:xfrm>
              <a:off x="4254" y="493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G</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10" name="Oval 14"/>
            <p:cNvSpPr>
              <a:spLocks noChangeArrowheads="1"/>
            </p:cNvSpPr>
            <p:nvPr>
              <p:custDataLst>
                <p:tags r:id="rId11"/>
              </p:custDataLst>
            </p:nvPr>
          </p:nvSpPr>
          <p:spPr bwMode="auto">
            <a:xfrm>
              <a:off x="5496" y="493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H</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11" name="Oval 15"/>
            <p:cNvSpPr>
              <a:spLocks noChangeArrowheads="1"/>
            </p:cNvSpPr>
            <p:nvPr>
              <p:custDataLst>
                <p:tags r:id="rId12"/>
              </p:custDataLst>
            </p:nvPr>
          </p:nvSpPr>
          <p:spPr bwMode="auto">
            <a:xfrm>
              <a:off x="4254" y="586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J</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12" name="Oval 16"/>
            <p:cNvSpPr>
              <a:spLocks noChangeArrowheads="1"/>
            </p:cNvSpPr>
            <p:nvPr>
              <p:custDataLst>
                <p:tags r:id="rId13"/>
              </p:custDataLst>
            </p:nvPr>
          </p:nvSpPr>
          <p:spPr bwMode="auto">
            <a:xfrm>
              <a:off x="5496" y="577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K</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234513" name="AutoShape 17"/>
            <p:cNvCxnSpPr>
              <a:cxnSpLocks noChangeShapeType="1"/>
              <a:stCxn id="234500" idx="6"/>
              <a:endCxn id="234501" idx="2"/>
            </p:cNvCxnSpPr>
            <p:nvPr>
              <p:custDataLst>
                <p:tags r:id="rId14"/>
              </p:custDataLst>
            </p:nvPr>
          </p:nvCxnSpPr>
          <p:spPr bwMode="auto">
            <a:xfrm>
              <a:off x="2906" y="3555"/>
              <a:ext cx="3295"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4" name="AutoShape 18"/>
            <p:cNvCxnSpPr>
              <a:cxnSpLocks noChangeShapeType="1"/>
              <a:stCxn id="234500" idx="4"/>
              <a:endCxn id="234502" idx="0"/>
            </p:cNvCxnSpPr>
            <p:nvPr>
              <p:custDataLst>
                <p:tags r:id="rId15"/>
              </p:custDataLst>
            </p:nvPr>
          </p:nvCxnSpPr>
          <p:spPr bwMode="auto">
            <a:xfrm>
              <a:off x="2591" y="3870"/>
              <a:ext cx="0" cy="3112"/>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5" name="AutoShape 19"/>
            <p:cNvCxnSpPr>
              <a:cxnSpLocks noChangeShapeType="1"/>
              <a:stCxn id="234502" idx="6"/>
              <a:endCxn id="234503" idx="2"/>
            </p:cNvCxnSpPr>
            <p:nvPr>
              <p:custDataLst>
                <p:tags r:id="rId16"/>
              </p:custDataLst>
            </p:nvPr>
          </p:nvCxnSpPr>
          <p:spPr bwMode="auto">
            <a:xfrm>
              <a:off x="2906" y="7297"/>
              <a:ext cx="3295"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6" name="AutoShape 20"/>
            <p:cNvCxnSpPr>
              <a:cxnSpLocks noChangeShapeType="1"/>
              <a:stCxn id="234503" idx="0"/>
              <a:endCxn id="234501" idx="4"/>
            </p:cNvCxnSpPr>
            <p:nvPr>
              <p:custDataLst>
                <p:tags r:id="rId17"/>
              </p:custDataLst>
            </p:nvPr>
          </p:nvCxnSpPr>
          <p:spPr bwMode="auto">
            <a:xfrm flipV="1">
              <a:off x="6516" y="3870"/>
              <a:ext cx="0" cy="3112"/>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7" name="AutoShape 21"/>
            <p:cNvCxnSpPr>
              <a:cxnSpLocks noChangeShapeType="1"/>
              <a:stCxn id="234502" idx="7"/>
              <a:endCxn id="234511" idx="2"/>
            </p:cNvCxnSpPr>
            <p:nvPr>
              <p:custDataLst>
                <p:tags r:id="rId18"/>
              </p:custDataLst>
            </p:nvPr>
          </p:nvCxnSpPr>
          <p:spPr bwMode="auto">
            <a:xfrm flipV="1">
              <a:off x="2804" y="6165"/>
              <a:ext cx="1435" cy="90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8" name="AutoShape 22"/>
            <p:cNvCxnSpPr>
              <a:cxnSpLocks noChangeShapeType="1"/>
              <a:stCxn id="234511" idx="6"/>
              <a:endCxn id="234503" idx="1"/>
            </p:cNvCxnSpPr>
            <p:nvPr>
              <p:custDataLst>
                <p:tags r:id="rId19"/>
              </p:custDataLst>
            </p:nvPr>
          </p:nvCxnSpPr>
          <p:spPr bwMode="auto">
            <a:xfrm>
              <a:off x="4869" y="6165"/>
              <a:ext cx="1435" cy="90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19" name="AutoShape 23"/>
            <p:cNvCxnSpPr>
              <a:cxnSpLocks noChangeShapeType="1"/>
              <a:stCxn id="234506" idx="7"/>
              <a:endCxn id="234509" idx="2"/>
            </p:cNvCxnSpPr>
            <p:nvPr>
              <p:custDataLst>
                <p:tags r:id="rId20"/>
              </p:custDataLst>
            </p:nvPr>
          </p:nvCxnSpPr>
          <p:spPr bwMode="auto">
            <a:xfrm flipV="1">
              <a:off x="3826" y="5235"/>
              <a:ext cx="413" cy="612"/>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0" name="AutoShape 24"/>
            <p:cNvCxnSpPr>
              <a:cxnSpLocks noChangeShapeType="1"/>
              <a:stCxn id="234500" idx="5"/>
              <a:endCxn id="234504" idx="1"/>
            </p:cNvCxnSpPr>
            <p:nvPr>
              <p:custDataLst>
                <p:tags r:id="rId21"/>
              </p:custDataLst>
            </p:nvPr>
          </p:nvCxnSpPr>
          <p:spPr bwMode="auto">
            <a:xfrm>
              <a:off x="2804" y="3782"/>
              <a:ext cx="597" cy="38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1" name="AutoShape 25"/>
            <p:cNvCxnSpPr>
              <a:cxnSpLocks noChangeShapeType="1"/>
              <a:stCxn id="234500" idx="5"/>
              <a:endCxn id="234505" idx="2"/>
            </p:cNvCxnSpPr>
            <p:nvPr>
              <p:custDataLst>
                <p:tags r:id="rId22"/>
              </p:custDataLst>
            </p:nvPr>
          </p:nvCxnSpPr>
          <p:spPr bwMode="auto">
            <a:xfrm>
              <a:off x="2804" y="3782"/>
              <a:ext cx="495" cy="1453"/>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2" name="AutoShape 26"/>
            <p:cNvCxnSpPr>
              <a:cxnSpLocks noChangeShapeType="1"/>
              <a:stCxn id="234507" idx="6"/>
              <a:endCxn id="234508" idx="2"/>
            </p:cNvCxnSpPr>
            <p:nvPr>
              <p:custDataLst>
                <p:tags r:id="rId23"/>
              </p:custDataLst>
            </p:nvPr>
          </p:nvCxnSpPr>
          <p:spPr bwMode="auto">
            <a:xfrm>
              <a:off x="4869" y="4395"/>
              <a:ext cx="612"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3" name="AutoShape 27"/>
            <p:cNvCxnSpPr>
              <a:cxnSpLocks noChangeShapeType="1"/>
              <a:stCxn id="234509" idx="6"/>
              <a:endCxn id="234510" idx="2"/>
            </p:cNvCxnSpPr>
            <p:nvPr>
              <p:custDataLst>
                <p:tags r:id="rId24"/>
              </p:custDataLst>
            </p:nvPr>
          </p:nvCxnSpPr>
          <p:spPr bwMode="auto">
            <a:xfrm>
              <a:off x="4869" y="5235"/>
              <a:ext cx="612"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4" name="AutoShape 28"/>
            <p:cNvCxnSpPr>
              <a:cxnSpLocks noChangeShapeType="1"/>
              <a:stCxn id="234510" idx="4"/>
              <a:endCxn id="234512" idx="0"/>
            </p:cNvCxnSpPr>
            <p:nvPr>
              <p:custDataLst>
                <p:tags r:id="rId25"/>
              </p:custDataLst>
            </p:nvPr>
          </p:nvCxnSpPr>
          <p:spPr bwMode="auto">
            <a:xfrm>
              <a:off x="5796" y="5550"/>
              <a:ext cx="0" cy="21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25" name="AutoShape 29"/>
            <p:cNvCxnSpPr>
              <a:cxnSpLocks noChangeShapeType="1"/>
              <a:stCxn id="234509" idx="5"/>
              <a:endCxn id="234512" idx="1"/>
            </p:cNvCxnSpPr>
            <p:nvPr>
              <p:custDataLst>
                <p:tags r:id="rId26"/>
              </p:custDataLst>
            </p:nvPr>
          </p:nvCxnSpPr>
          <p:spPr bwMode="auto">
            <a:xfrm>
              <a:off x="4766" y="5462"/>
              <a:ext cx="818" cy="38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4552" name="Text Box 56"/>
            <p:cNvSpPr txBox="1">
              <a:spLocks noChangeArrowheads="1"/>
            </p:cNvSpPr>
            <p:nvPr>
              <p:custDataLst>
                <p:tags r:id="rId27"/>
              </p:custDataLst>
            </p:nvPr>
          </p:nvSpPr>
          <p:spPr bwMode="auto">
            <a:xfrm>
              <a:off x="1896" y="291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a:t>
              </a:r>
              <a:endParaRPr lang="en-US" altLang="zh-CN">
                <a:solidFill>
                  <a:schemeClr val="dk1"/>
                </a:solidFill>
              </a:endParaRPr>
            </a:p>
          </p:txBody>
        </p:sp>
        <p:sp>
          <p:nvSpPr>
            <p:cNvPr id="234553" name="Text Box 57"/>
            <p:cNvSpPr txBox="1">
              <a:spLocks noChangeArrowheads="1"/>
            </p:cNvSpPr>
            <p:nvPr>
              <p:custDataLst>
                <p:tags r:id="rId28"/>
              </p:custDataLst>
            </p:nvPr>
          </p:nvSpPr>
          <p:spPr bwMode="auto">
            <a:xfrm>
              <a:off x="2291" y="7677"/>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2</a:t>
              </a:r>
              <a:endParaRPr lang="en-US" altLang="zh-CN">
                <a:solidFill>
                  <a:schemeClr val="dk1"/>
                </a:solidFill>
              </a:endParaRPr>
            </a:p>
          </p:txBody>
        </p:sp>
        <p:sp>
          <p:nvSpPr>
            <p:cNvPr id="234554" name="Text Box 58"/>
            <p:cNvSpPr txBox="1">
              <a:spLocks noChangeArrowheads="1"/>
            </p:cNvSpPr>
            <p:nvPr>
              <p:custDataLst>
                <p:tags r:id="rId29"/>
              </p:custDataLst>
            </p:nvPr>
          </p:nvSpPr>
          <p:spPr bwMode="auto">
            <a:xfrm>
              <a:off x="6261" y="7677"/>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3</a:t>
              </a:r>
              <a:endParaRPr lang="en-US" altLang="zh-CN">
                <a:solidFill>
                  <a:schemeClr val="dk1"/>
                </a:solidFill>
              </a:endParaRPr>
            </a:p>
          </p:txBody>
        </p:sp>
        <p:sp>
          <p:nvSpPr>
            <p:cNvPr id="234555" name="Text Box 59"/>
            <p:cNvSpPr txBox="1">
              <a:spLocks noChangeArrowheads="1"/>
            </p:cNvSpPr>
            <p:nvPr>
              <p:custDataLst>
                <p:tags r:id="rId30"/>
              </p:custDataLst>
            </p:nvPr>
          </p:nvSpPr>
          <p:spPr bwMode="auto">
            <a:xfrm>
              <a:off x="4446" y="6542"/>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4</a:t>
              </a:r>
              <a:endParaRPr lang="en-US" altLang="zh-CN">
                <a:solidFill>
                  <a:schemeClr val="dk1"/>
                </a:solidFill>
              </a:endParaRPr>
            </a:p>
          </p:txBody>
        </p:sp>
        <p:sp>
          <p:nvSpPr>
            <p:cNvPr id="234556" name="Text Box 60"/>
            <p:cNvSpPr txBox="1">
              <a:spLocks noChangeArrowheads="1"/>
            </p:cNvSpPr>
            <p:nvPr>
              <p:custDataLst>
                <p:tags r:id="rId31"/>
              </p:custDataLst>
            </p:nvPr>
          </p:nvSpPr>
          <p:spPr bwMode="auto">
            <a:xfrm>
              <a:off x="5921" y="291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5</a:t>
              </a:r>
              <a:endParaRPr lang="en-US" altLang="zh-CN">
                <a:solidFill>
                  <a:schemeClr val="dk1"/>
                </a:solidFill>
              </a:endParaRPr>
            </a:p>
          </p:txBody>
        </p:sp>
        <p:sp>
          <p:nvSpPr>
            <p:cNvPr id="234557" name="Text Box 61"/>
            <p:cNvSpPr txBox="1">
              <a:spLocks noChangeArrowheads="1"/>
            </p:cNvSpPr>
            <p:nvPr>
              <p:custDataLst>
                <p:tags r:id="rId32"/>
              </p:custDataLst>
            </p:nvPr>
          </p:nvSpPr>
          <p:spPr bwMode="auto">
            <a:xfrm>
              <a:off x="2859" y="5182"/>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6</a:t>
              </a:r>
              <a:endParaRPr lang="en-US" altLang="zh-CN">
                <a:solidFill>
                  <a:schemeClr val="dk1"/>
                </a:solidFill>
              </a:endParaRPr>
            </a:p>
          </p:txBody>
        </p:sp>
        <p:sp>
          <p:nvSpPr>
            <p:cNvPr id="234558" name="Text Box 62"/>
            <p:cNvSpPr txBox="1">
              <a:spLocks noChangeArrowheads="1"/>
            </p:cNvSpPr>
            <p:nvPr>
              <p:custDataLst>
                <p:tags r:id="rId33"/>
              </p:custDataLst>
            </p:nvPr>
          </p:nvSpPr>
          <p:spPr bwMode="auto">
            <a:xfrm>
              <a:off x="3654" y="3707"/>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7</a:t>
              </a:r>
              <a:endParaRPr lang="en-US" altLang="zh-CN">
                <a:solidFill>
                  <a:schemeClr val="dk1"/>
                </a:solidFill>
              </a:endParaRPr>
            </a:p>
          </p:txBody>
        </p:sp>
        <p:sp>
          <p:nvSpPr>
            <p:cNvPr id="234559" name="Text Box 63"/>
            <p:cNvSpPr txBox="1">
              <a:spLocks noChangeArrowheads="1"/>
            </p:cNvSpPr>
            <p:nvPr>
              <p:custDataLst>
                <p:tags r:id="rId34"/>
              </p:custDataLst>
            </p:nvPr>
          </p:nvSpPr>
          <p:spPr bwMode="auto">
            <a:xfrm>
              <a:off x="4561" y="3707"/>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8</a:t>
              </a:r>
              <a:endParaRPr lang="en-US" altLang="zh-CN">
                <a:solidFill>
                  <a:schemeClr val="dk1"/>
                </a:solidFill>
              </a:endParaRPr>
            </a:p>
          </p:txBody>
        </p:sp>
        <p:sp>
          <p:nvSpPr>
            <p:cNvPr id="234560" name="Text Box 64"/>
            <p:cNvSpPr txBox="1">
              <a:spLocks noChangeArrowheads="1"/>
            </p:cNvSpPr>
            <p:nvPr>
              <p:custDataLst>
                <p:tags r:id="rId35"/>
              </p:custDataLst>
            </p:nvPr>
          </p:nvSpPr>
          <p:spPr bwMode="auto">
            <a:xfrm>
              <a:off x="5921" y="3822"/>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9</a:t>
              </a:r>
              <a:endParaRPr lang="en-US" altLang="zh-CN">
                <a:solidFill>
                  <a:schemeClr val="dk1"/>
                </a:solidFill>
              </a:endParaRPr>
            </a:p>
          </p:txBody>
        </p:sp>
        <p:sp>
          <p:nvSpPr>
            <p:cNvPr id="234561" name="Text Box 65"/>
            <p:cNvSpPr txBox="1">
              <a:spLocks noChangeArrowheads="1"/>
            </p:cNvSpPr>
            <p:nvPr>
              <p:custDataLst>
                <p:tags r:id="rId36"/>
              </p:custDataLst>
            </p:nvPr>
          </p:nvSpPr>
          <p:spPr bwMode="auto">
            <a:xfrm>
              <a:off x="4561" y="4615"/>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10</a:t>
              </a:r>
              <a:endParaRPr lang="en-US" altLang="zh-CN">
                <a:solidFill>
                  <a:schemeClr val="dk1"/>
                </a:solidFill>
              </a:endParaRPr>
            </a:p>
          </p:txBody>
        </p:sp>
        <p:sp>
          <p:nvSpPr>
            <p:cNvPr id="234562" name="Text Box 66"/>
            <p:cNvSpPr txBox="1">
              <a:spLocks noChangeArrowheads="1"/>
            </p:cNvSpPr>
            <p:nvPr>
              <p:custDataLst>
                <p:tags r:id="rId37"/>
              </p:custDataLst>
            </p:nvPr>
          </p:nvSpPr>
          <p:spPr bwMode="auto">
            <a:xfrm>
              <a:off x="5921" y="6090"/>
              <a:ext cx="661"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11</a:t>
              </a:r>
              <a:endParaRPr lang="en-US" altLang="zh-CN">
                <a:solidFill>
                  <a:schemeClr val="dk1"/>
                </a:solidFill>
              </a:endParaRPr>
            </a:p>
          </p:txBody>
        </p:sp>
        <p:sp>
          <p:nvSpPr>
            <p:cNvPr id="234563" name="Text Box 67"/>
            <p:cNvSpPr txBox="1">
              <a:spLocks noChangeArrowheads="1"/>
            </p:cNvSpPr>
            <p:nvPr>
              <p:custDataLst>
                <p:tags r:id="rId38"/>
              </p:custDataLst>
            </p:nvPr>
          </p:nvSpPr>
          <p:spPr bwMode="auto">
            <a:xfrm>
              <a:off x="5921" y="4615"/>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12</a:t>
              </a:r>
              <a:endParaRPr lang="en-US" altLang="zh-CN">
                <a:solidFill>
                  <a:schemeClr val="dk1"/>
                </a:solidFill>
              </a:endParaRPr>
            </a:p>
          </p:txBody>
        </p:sp>
        <p:sp>
          <p:nvSpPr>
            <p:cNvPr id="234564" name="Text Box 68"/>
            <p:cNvSpPr txBox="1">
              <a:spLocks noChangeArrowheads="1"/>
            </p:cNvSpPr>
            <p:nvPr>
              <p:custDataLst>
                <p:tags r:id="rId39"/>
              </p:custDataLst>
            </p:nvPr>
          </p:nvSpPr>
          <p:spPr bwMode="auto">
            <a:xfrm>
              <a:off x="2746" y="5977"/>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13</a:t>
              </a:r>
              <a:endParaRPr lang="en-US" altLang="zh-CN">
                <a:solidFill>
                  <a:schemeClr val="dk1"/>
                </a:solidFill>
              </a:endParaRPr>
            </a:p>
          </p:txBody>
        </p:sp>
        <p:sp>
          <p:nvSpPr>
            <p:cNvPr id="2" name="文本框 1"/>
            <p:cNvSpPr txBox="1"/>
            <p:nvPr/>
          </p:nvSpPr>
          <p:spPr>
            <a:xfrm>
              <a:off x="4019" y="8122"/>
              <a:ext cx="916" cy="580"/>
            </a:xfrm>
            <a:prstGeom prst="rect">
              <a:avLst/>
            </a:prstGeom>
            <a:noFill/>
          </p:spPr>
          <p:txBody>
            <a:bodyPr wrap="square" rtlCol="0">
              <a:spAutoFit/>
            </a:bodyPr>
            <a:p>
              <a:r>
                <a:rPr lang="en-US" altLang="zh-CN"/>
                <a:t>G3</a:t>
              </a:r>
              <a:endParaRPr lang="en-US" altLang="zh-CN"/>
            </a:p>
          </p:txBody>
        </p:sp>
      </p:grpSp>
      <p:grpSp>
        <p:nvGrpSpPr>
          <p:cNvPr id="7" name="组合 6"/>
          <p:cNvGrpSpPr/>
          <p:nvPr/>
        </p:nvGrpSpPr>
        <p:grpSpPr>
          <a:xfrm>
            <a:off x="4818380" y="2066608"/>
            <a:ext cx="2867025" cy="3388042"/>
            <a:chOff x="7416" y="3255"/>
            <a:chExt cx="4515" cy="5335"/>
          </a:xfrm>
        </p:grpSpPr>
        <p:sp>
          <p:nvSpPr>
            <p:cNvPr id="234526" name="Oval 30"/>
            <p:cNvSpPr>
              <a:spLocks noChangeArrowheads="1"/>
            </p:cNvSpPr>
            <p:nvPr>
              <p:custDataLst>
                <p:tags r:id="rId40"/>
              </p:custDataLst>
            </p:nvPr>
          </p:nvSpPr>
          <p:spPr bwMode="auto">
            <a:xfrm>
              <a:off x="7416" y="3255"/>
              <a:ext cx="600" cy="600"/>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27" name="Oval 31"/>
            <p:cNvSpPr>
              <a:spLocks noChangeArrowheads="1"/>
            </p:cNvSpPr>
            <p:nvPr>
              <p:custDataLst>
                <p:tags r:id="rId41"/>
              </p:custDataLst>
            </p:nvPr>
          </p:nvSpPr>
          <p:spPr bwMode="auto">
            <a:xfrm>
              <a:off x="11331" y="325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B</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28" name="Oval 32"/>
            <p:cNvSpPr>
              <a:spLocks noChangeArrowheads="1"/>
            </p:cNvSpPr>
            <p:nvPr>
              <p:custDataLst>
                <p:tags r:id="rId42"/>
              </p:custDataLst>
            </p:nvPr>
          </p:nvSpPr>
          <p:spPr bwMode="auto">
            <a:xfrm>
              <a:off x="7416" y="696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L</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29" name="Oval 33"/>
            <p:cNvSpPr>
              <a:spLocks noChangeArrowheads="1"/>
            </p:cNvSpPr>
            <p:nvPr>
              <p:custDataLst>
                <p:tags r:id="rId43"/>
              </p:custDataLst>
            </p:nvPr>
          </p:nvSpPr>
          <p:spPr bwMode="auto">
            <a:xfrm>
              <a:off x="11331" y="696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M</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30" name="Oval 34"/>
            <p:cNvSpPr>
              <a:spLocks noChangeArrowheads="1"/>
            </p:cNvSpPr>
            <p:nvPr>
              <p:custDataLst>
                <p:tags r:id="rId44"/>
              </p:custDataLst>
            </p:nvPr>
          </p:nvSpPr>
          <p:spPr bwMode="auto">
            <a:xfrm>
              <a:off x="8496" y="409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C</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31" name="Oval 35"/>
            <p:cNvSpPr>
              <a:spLocks noChangeArrowheads="1"/>
            </p:cNvSpPr>
            <p:nvPr>
              <p:custDataLst>
                <p:tags r:id="rId45"/>
              </p:custDataLst>
            </p:nvPr>
          </p:nvSpPr>
          <p:spPr bwMode="auto">
            <a:xfrm>
              <a:off x="8496" y="493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F</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32" name="Oval 36"/>
            <p:cNvSpPr>
              <a:spLocks noChangeArrowheads="1"/>
            </p:cNvSpPr>
            <p:nvPr>
              <p:custDataLst>
                <p:tags r:id="rId46"/>
              </p:custDataLst>
            </p:nvPr>
          </p:nvSpPr>
          <p:spPr bwMode="auto">
            <a:xfrm>
              <a:off x="9374" y="577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J</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234533" name="AutoShape 37"/>
            <p:cNvCxnSpPr>
              <a:cxnSpLocks noChangeShapeType="1"/>
              <a:stCxn id="234526" idx="6"/>
              <a:endCxn id="234527" idx="2"/>
            </p:cNvCxnSpPr>
            <p:nvPr/>
          </p:nvCxnSpPr>
          <p:spPr bwMode="auto">
            <a:xfrm>
              <a:off x="8039" y="3555"/>
              <a:ext cx="3292" cy="0"/>
            </a:xfrm>
            <a:prstGeom prst="straightConnector1">
              <a:avLst/>
            </a:prstGeom>
            <a:ln w="19050">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cxnSp>
        <p:cxnSp>
          <p:nvCxnSpPr>
            <p:cNvPr id="234534" name="AutoShape 38"/>
            <p:cNvCxnSpPr>
              <a:cxnSpLocks noChangeShapeType="1"/>
              <a:stCxn id="234526" idx="4"/>
              <a:endCxn id="234528" idx="0"/>
            </p:cNvCxnSpPr>
            <p:nvPr/>
          </p:nvCxnSpPr>
          <p:spPr bwMode="auto">
            <a:xfrm>
              <a:off x="7716" y="3877"/>
              <a:ext cx="0" cy="3088"/>
            </a:xfrm>
            <a:prstGeom prst="straightConnector1">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35" name="AutoShape 39"/>
            <p:cNvCxnSpPr>
              <a:cxnSpLocks noChangeShapeType="1"/>
              <a:stCxn id="234528" idx="6"/>
              <a:endCxn id="234529" idx="2"/>
            </p:cNvCxnSpPr>
            <p:nvPr/>
          </p:nvCxnSpPr>
          <p:spPr bwMode="auto">
            <a:xfrm>
              <a:off x="8016" y="7265"/>
              <a:ext cx="3315" cy="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36" name="AutoShape 40"/>
            <p:cNvCxnSpPr>
              <a:cxnSpLocks noChangeShapeType="1"/>
              <a:stCxn id="234529" idx="0"/>
              <a:endCxn id="234527" idx="4"/>
            </p:cNvCxnSpPr>
            <p:nvPr/>
          </p:nvCxnSpPr>
          <p:spPr bwMode="auto">
            <a:xfrm flipV="1">
              <a:off x="11631" y="3855"/>
              <a:ext cx="0" cy="311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37" name="AutoShape 41"/>
            <p:cNvCxnSpPr>
              <a:cxnSpLocks noChangeShapeType="1"/>
              <a:stCxn id="234528" idx="7"/>
              <a:endCxn id="234532" idx="2"/>
            </p:cNvCxnSpPr>
            <p:nvPr/>
          </p:nvCxnSpPr>
          <p:spPr bwMode="auto">
            <a:xfrm flipV="1">
              <a:off x="7929" y="6075"/>
              <a:ext cx="1445" cy="977"/>
            </a:xfrm>
            <a:prstGeom prst="straightConnector1">
              <a:avLst/>
            </a:prstGeom>
            <a:ln w="19050">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cxnSp>
        <p:cxnSp>
          <p:nvCxnSpPr>
            <p:cNvPr id="234538" name="AutoShape 42"/>
            <p:cNvCxnSpPr>
              <a:cxnSpLocks noChangeShapeType="1"/>
              <a:stCxn id="234532" idx="6"/>
              <a:endCxn id="234529" idx="1"/>
            </p:cNvCxnSpPr>
            <p:nvPr/>
          </p:nvCxnSpPr>
          <p:spPr bwMode="auto">
            <a:xfrm>
              <a:off x="9974" y="6075"/>
              <a:ext cx="1445" cy="977"/>
            </a:xfrm>
            <a:prstGeom prst="straightConnector1">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39" name="AutoShape 43"/>
            <p:cNvCxnSpPr>
              <a:cxnSpLocks noChangeShapeType="1"/>
              <a:stCxn id="234526" idx="5"/>
              <a:endCxn id="234530" idx="1"/>
            </p:cNvCxnSpPr>
            <p:nvPr/>
          </p:nvCxnSpPr>
          <p:spPr bwMode="auto">
            <a:xfrm>
              <a:off x="7929" y="3790"/>
              <a:ext cx="655" cy="392"/>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40" name="AutoShape 44"/>
            <p:cNvCxnSpPr>
              <a:cxnSpLocks noChangeShapeType="1"/>
              <a:stCxn id="234526" idx="5"/>
              <a:endCxn id="234531" idx="2"/>
            </p:cNvCxnSpPr>
            <p:nvPr/>
          </p:nvCxnSpPr>
          <p:spPr bwMode="auto">
            <a:xfrm>
              <a:off x="7929" y="3790"/>
              <a:ext cx="567" cy="1445"/>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文本框 2"/>
            <p:cNvSpPr txBox="1"/>
            <p:nvPr/>
          </p:nvSpPr>
          <p:spPr>
            <a:xfrm>
              <a:off x="8584" y="8010"/>
              <a:ext cx="1978" cy="580"/>
            </a:xfrm>
            <a:prstGeom prst="rect">
              <a:avLst/>
            </a:prstGeom>
            <a:noFill/>
          </p:spPr>
          <p:txBody>
            <a:bodyPr wrap="square" rtlCol="0">
              <a:spAutoFit/>
            </a:bodyPr>
            <a:p>
              <a:r>
                <a:rPr lang="en-US" altLang="zh-CN"/>
                <a:t>ALMJBFC</a:t>
              </a:r>
              <a:endParaRPr lang="en-US" altLang="zh-CN"/>
            </a:p>
          </p:txBody>
        </p:sp>
      </p:grpSp>
      <p:grpSp>
        <p:nvGrpSpPr>
          <p:cNvPr id="8" name="组合 7"/>
          <p:cNvGrpSpPr/>
          <p:nvPr/>
        </p:nvGrpSpPr>
        <p:grpSpPr>
          <a:xfrm>
            <a:off x="8825230" y="2117725"/>
            <a:ext cx="1169670" cy="972820"/>
            <a:chOff x="13898" y="3335"/>
            <a:chExt cx="1842" cy="1532"/>
          </a:xfrm>
        </p:grpSpPr>
        <p:sp>
          <p:nvSpPr>
            <p:cNvPr id="234542" name="Oval 46"/>
            <p:cNvSpPr>
              <a:spLocks noChangeArrowheads="1"/>
            </p:cNvSpPr>
            <p:nvPr>
              <p:custDataLst>
                <p:tags r:id="rId47"/>
              </p:custDataLst>
            </p:nvPr>
          </p:nvSpPr>
          <p:spPr bwMode="auto">
            <a:xfrm>
              <a:off x="13898" y="3335"/>
              <a:ext cx="600" cy="600"/>
            </a:xfrm>
            <a:prstGeom prst="ellipse">
              <a:avLst/>
            </a:prstGeom>
            <a:noFill/>
            <a:ln w="2857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D</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43" name="Oval 47"/>
            <p:cNvSpPr>
              <a:spLocks noChangeArrowheads="1"/>
            </p:cNvSpPr>
            <p:nvPr>
              <p:custDataLst>
                <p:tags r:id="rId48"/>
              </p:custDataLst>
            </p:nvPr>
          </p:nvSpPr>
          <p:spPr bwMode="auto">
            <a:xfrm>
              <a:off x="15140" y="333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E</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234548" name="AutoShape 52"/>
            <p:cNvCxnSpPr>
              <a:cxnSpLocks noChangeShapeType="1"/>
              <a:stCxn id="234542" idx="6"/>
              <a:endCxn id="234543" idx="2"/>
            </p:cNvCxnSpPr>
            <p:nvPr/>
          </p:nvCxnSpPr>
          <p:spPr bwMode="auto">
            <a:xfrm>
              <a:off x="14520" y="3635"/>
              <a:ext cx="620" cy="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文本框 3"/>
            <p:cNvSpPr txBox="1"/>
            <p:nvPr/>
          </p:nvSpPr>
          <p:spPr>
            <a:xfrm>
              <a:off x="14412" y="4287"/>
              <a:ext cx="1116" cy="580"/>
            </a:xfrm>
            <a:prstGeom prst="rect">
              <a:avLst/>
            </a:prstGeom>
            <a:noFill/>
          </p:spPr>
          <p:txBody>
            <a:bodyPr wrap="square" rtlCol="0">
              <a:spAutoFit/>
            </a:bodyPr>
            <a:p>
              <a:r>
                <a:rPr kumimoji="1" lang="en-US" altLang="zh-CN" kern="0">
                  <a:solidFill>
                    <a:srgbClr val="000000"/>
                  </a:solidFill>
                  <a:sym typeface="+mn-ea"/>
                </a:rPr>
                <a:t>DE</a:t>
              </a:r>
              <a:endParaRPr lang="zh-CN" altLang="en-US"/>
            </a:p>
          </p:txBody>
        </p:sp>
      </p:grpSp>
      <p:grpSp>
        <p:nvGrpSpPr>
          <p:cNvPr id="9" name="组合 8"/>
          <p:cNvGrpSpPr/>
          <p:nvPr/>
        </p:nvGrpSpPr>
        <p:grpSpPr>
          <a:xfrm>
            <a:off x="8511223" y="3698875"/>
            <a:ext cx="1766887" cy="1704975"/>
            <a:chOff x="13404" y="5825"/>
            <a:chExt cx="2782" cy="2685"/>
          </a:xfrm>
        </p:grpSpPr>
        <p:sp>
          <p:nvSpPr>
            <p:cNvPr id="234541" name="Oval 45"/>
            <p:cNvSpPr>
              <a:spLocks noChangeArrowheads="1"/>
            </p:cNvSpPr>
            <p:nvPr>
              <p:custDataLst>
                <p:tags r:id="rId49"/>
              </p:custDataLst>
            </p:nvPr>
          </p:nvSpPr>
          <p:spPr bwMode="auto">
            <a:xfrm>
              <a:off x="13404" y="698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I</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44" name="Oval 48"/>
            <p:cNvSpPr>
              <a:spLocks noChangeArrowheads="1"/>
            </p:cNvSpPr>
            <p:nvPr>
              <p:custDataLst>
                <p:tags r:id="rId50"/>
              </p:custDataLst>
            </p:nvPr>
          </p:nvSpPr>
          <p:spPr bwMode="auto">
            <a:xfrm>
              <a:off x="14344" y="5825"/>
              <a:ext cx="600" cy="600"/>
            </a:xfrm>
            <a:prstGeom prst="ellipse">
              <a:avLst/>
            </a:prstGeom>
            <a:noFill/>
            <a:ln w="2857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G</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45" name="Oval 49"/>
            <p:cNvSpPr>
              <a:spLocks noChangeArrowheads="1"/>
            </p:cNvSpPr>
            <p:nvPr>
              <p:custDataLst>
                <p:tags r:id="rId51"/>
              </p:custDataLst>
            </p:nvPr>
          </p:nvSpPr>
          <p:spPr bwMode="auto">
            <a:xfrm>
              <a:off x="15586" y="582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H</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34546" name="Oval 50"/>
            <p:cNvSpPr>
              <a:spLocks noChangeArrowheads="1"/>
            </p:cNvSpPr>
            <p:nvPr>
              <p:custDataLst>
                <p:tags r:id="rId52"/>
              </p:custDataLst>
            </p:nvPr>
          </p:nvSpPr>
          <p:spPr bwMode="auto">
            <a:xfrm>
              <a:off x="15586" y="698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K</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234547" name="AutoShape 51"/>
            <p:cNvCxnSpPr>
              <a:cxnSpLocks noChangeShapeType="1"/>
              <a:stCxn id="234541" idx="0"/>
              <a:endCxn id="234544" idx="2"/>
            </p:cNvCxnSpPr>
            <p:nvPr/>
          </p:nvCxnSpPr>
          <p:spPr bwMode="auto">
            <a:xfrm flipV="1">
              <a:off x="13704" y="6125"/>
              <a:ext cx="617" cy="858"/>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49" name="AutoShape 53"/>
            <p:cNvCxnSpPr>
              <a:cxnSpLocks noChangeShapeType="1"/>
              <a:stCxn id="234544" idx="5"/>
              <a:endCxn id="234546" idx="1"/>
            </p:cNvCxnSpPr>
            <p:nvPr/>
          </p:nvCxnSpPr>
          <p:spPr bwMode="auto">
            <a:xfrm>
              <a:off x="14856" y="6360"/>
              <a:ext cx="818" cy="71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50" name="AutoShape 54"/>
            <p:cNvCxnSpPr>
              <a:cxnSpLocks noChangeShapeType="1"/>
              <a:stCxn id="234545" idx="4"/>
              <a:endCxn id="234546" idx="0"/>
            </p:cNvCxnSpPr>
            <p:nvPr/>
          </p:nvCxnSpPr>
          <p:spPr bwMode="auto">
            <a:xfrm>
              <a:off x="15886" y="6425"/>
              <a:ext cx="0" cy="558"/>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4551" name="AutoShape 55"/>
            <p:cNvCxnSpPr>
              <a:cxnSpLocks noChangeShapeType="1"/>
              <a:stCxn id="234544" idx="6"/>
              <a:endCxn id="234545" idx="2"/>
            </p:cNvCxnSpPr>
            <p:nvPr/>
          </p:nvCxnSpPr>
          <p:spPr bwMode="auto">
            <a:xfrm>
              <a:off x="14966" y="6125"/>
              <a:ext cx="620" cy="0"/>
            </a:xfrm>
            <a:prstGeom prst="straightConnector1">
              <a:avLst/>
            </a:prstGeom>
            <a:ln w="19050">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14250" y="7930"/>
              <a:ext cx="1278" cy="580"/>
            </a:xfrm>
            <a:prstGeom prst="rect">
              <a:avLst/>
            </a:prstGeom>
            <a:noFill/>
          </p:spPr>
          <p:txBody>
            <a:bodyPr wrap="square" rtlCol="0">
              <a:spAutoFit/>
            </a:bodyPr>
            <a:p>
              <a:r>
                <a:rPr lang="en-US" altLang="zh-CN"/>
                <a:t>GKHI</a:t>
              </a:r>
              <a:endParaRPr lang="en-US" altLang="zh-CN"/>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661670" y="188595"/>
            <a:ext cx="11114405" cy="152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fontAlgn="base">
              <a:lnSpc>
                <a:spcPct val="130000"/>
              </a:lnSpc>
              <a:spcBef>
                <a:spcPct val="20000"/>
              </a:spcBef>
              <a:buClr>
                <a:schemeClr val="hlink"/>
              </a:buClr>
              <a:buSzPct val="75000"/>
              <a:buFont typeface="Wingdings" panose="05000000000000000000" pitchFamily="2" charset="2"/>
              <a:buChar char="l"/>
            </a:pPr>
            <a:r>
              <a:rPr kumimoji="1" lang="en-US" altLang="zh-CN" sz="2400" kern="0">
                <a:solidFill>
                  <a:srgbClr val="000000"/>
                </a:solidFill>
              </a:rPr>
              <a:t>在我们对连通图进行搜索时，搜索过程中经历的所有边和图中所有的顶点构成了连通图的一个</a:t>
            </a:r>
            <a:r>
              <a:rPr kumimoji="1" lang="en-US" altLang="zh-CN" sz="2400" b="1" kern="0">
                <a:solidFill>
                  <a:srgbClr val="FF0000"/>
                </a:solidFill>
              </a:rPr>
              <a:t>极小连通子图</a:t>
            </a:r>
            <a:r>
              <a:rPr kumimoji="1" lang="en-US" altLang="zh-CN" sz="2400" kern="0">
                <a:solidFill>
                  <a:srgbClr val="000000"/>
                </a:solidFill>
              </a:rPr>
              <a:t>，即连通图的生成树，称由深度优先搜索得到的生成树为</a:t>
            </a:r>
            <a:r>
              <a:rPr kumimoji="1" lang="en-US" altLang="zh-CN" sz="2400" b="1" kern="0">
                <a:solidFill>
                  <a:srgbClr val="FF0000"/>
                </a:solidFill>
              </a:rPr>
              <a:t>深度优先生成树</a:t>
            </a:r>
            <a:r>
              <a:rPr kumimoji="1" lang="en-US" altLang="zh-CN" sz="2400" kern="0">
                <a:solidFill>
                  <a:srgbClr val="000000"/>
                </a:solidFill>
              </a:rPr>
              <a:t>，而由广度优先搜索得到的生成树称</a:t>
            </a:r>
            <a:r>
              <a:rPr kumimoji="1" lang="en-US" altLang="zh-CN" sz="2400" b="1" kern="0">
                <a:solidFill>
                  <a:srgbClr val="FF0000"/>
                </a:solidFill>
              </a:rPr>
              <a:t>广度优先生成树</a:t>
            </a:r>
            <a:r>
              <a:rPr kumimoji="1" lang="en-US" altLang="zh-CN" sz="2400" kern="0">
                <a:solidFill>
                  <a:srgbClr val="000000"/>
                </a:solidFill>
              </a:rPr>
              <a:t>。</a:t>
            </a:r>
            <a:endParaRPr kumimoji="1" lang="en-US" altLang="zh-CN" sz="2400" kern="0">
              <a:solidFill>
                <a:srgbClr val="000000"/>
              </a:solidFill>
            </a:endParaRPr>
          </a:p>
        </p:txBody>
      </p:sp>
      <p:grpSp>
        <p:nvGrpSpPr>
          <p:cNvPr id="35011" name="Group 195"/>
          <p:cNvGrpSpPr/>
          <p:nvPr/>
        </p:nvGrpSpPr>
        <p:grpSpPr bwMode="auto">
          <a:xfrm>
            <a:off x="4465638" y="1885529"/>
            <a:ext cx="3305175" cy="4540250"/>
            <a:chOff x="2018" y="1389"/>
            <a:chExt cx="2082" cy="2860"/>
          </a:xfrm>
        </p:grpSpPr>
        <p:grpSp>
          <p:nvGrpSpPr>
            <p:cNvPr id="35003" name="Group 187"/>
            <p:cNvGrpSpPr/>
            <p:nvPr/>
          </p:nvGrpSpPr>
          <p:grpSpPr bwMode="auto">
            <a:xfrm>
              <a:off x="2541" y="1389"/>
              <a:ext cx="1009" cy="2601"/>
              <a:chOff x="2687" y="1389"/>
              <a:chExt cx="1009" cy="2601"/>
            </a:xfrm>
          </p:grpSpPr>
          <p:sp>
            <p:nvSpPr>
              <p:cNvPr id="34966" name="Oval 150"/>
              <p:cNvSpPr>
                <a:spLocks noChangeArrowheads="1"/>
              </p:cNvSpPr>
              <p:nvPr>
                <p:custDataLst>
                  <p:tags r:id="rId1"/>
                </p:custDataLst>
              </p:nvPr>
            </p:nvSpPr>
            <p:spPr bwMode="auto">
              <a:xfrm>
                <a:off x="3054" y="1389"/>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1</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67" name="Oval 151"/>
              <p:cNvSpPr>
                <a:spLocks noChangeArrowheads="1"/>
              </p:cNvSpPr>
              <p:nvPr>
                <p:custDataLst>
                  <p:tags r:id="rId2"/>
                </p:custDataLst>
              </p:nvPr>
            </p:nvSpPr>
            <p:spPr bwMode="auto">
              <a:xfrm>
                <a:off x="2696" y="1842"/>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2</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68" name="Oval 152"/>
              <p:cNvSpPr>
                <a:spLocks noChangeArrowheads="1"/>
              </p:cNvSpPr>
              <p:nvPr>
                <p:custDataLst>
                  <p:tags r:id="rId3"/>
                </p:custDataLst>
              </p:nvPr>
            </p:nvSpPr>
            <p:spPr bwMode="auto">
              <a:xfrm>
                <a:off x="3412" y="1883"/>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3</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69" name="Oval 153"/>
              <p:cNvSpPr>
                <a:spLocks noChangeArrowheads="1"/>
              </p:cNvSpPr>
              <p:nvPr>
                <p:custDataLst>
                  <p:tags r:id="rId4"/>
                </p:custDataLst>
              </p:nvPr>
            </p:nvSpPr>
            <p:spPr bwMode="auto">
              <a:xfrm>
                <a:off x="2696" y="2462"/>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4</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70" name="Oval 154"/>
              <p:cNvSpPr>
                <a:spLocks noChangeArrowheads="1"/>
              </p:cNvSpPr>
              <p:nvPr>
                <p:custDataLst>
                  <p:tags r:id="rId5"/>
                </p:custDataLst>
              </p:nvPr>
            </p:nvSpPr>
            <p:spPr bwMode="auto">
              <a:xfrm>
                <a:off x="2696" y="3702"/>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5</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71" name="Oval 155"/>
              <p:cNvSpPr>
                <a:spLocks noChangeArrowheads="1"/>
              </p:cNvSpPr>
              <p:nvPr>
                <p:custDataLst>
                  <p:tags r:id="rId6"/>
                </p:custDataLst>
              </p:nvPr>
            </p:nvSpPr>
            <p:spPr bwMode="auto">
              <a:xfrm>
                <a:off x="2696" y="3082"/>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8</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72" name="Oval 156"/>
              <p:cNvSpPr>
                <a:spLocks noChangeArrowheads="1"/>
              </p:cNvSpPr>
              <p:nvPr>
                <p:custDataLst>
                  <p:tags r:id="rId7"/>
                </p:custDataLst>
              </p:nvPr>
            </p:nvSpPr>
            <p:spPr bwMode="auto">
              <a:xfrm>
                <a:off x="3412" y="2566"/>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6</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73" name="Oval 157"/>
              <p:cNvSpPr>
                <a:spLocks noChangeArrowheads="1"/>
              </p:cNvSpPr>
              <p:nvPr>
                <p:custDataLst>
                  <p:tags r:id="rId8"/>
                </p:custDataLst>
              </p:nvPr>
            </p:nvSpPr>
            <p:spPr bwMode="auto">
              <a:xfrm>
                <a:off x="3413" y="3249"/>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7</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cxnSp>
            <p:nvCxnSpPr>
              <p:cNvPr id="34974" name="AutoShape 158"/>
              <p:cNvCxnSpPr>
                <a:cxnSpLocks noChangeShapeType="1"/>
                <a:stCxn id="34966" idx="3"/>
                <a:endCxn id="34967" idx="0"/>
              </p:cNvCxnSpPr>
              <p:nvPr>
                <p:custDataLst>
                  <p:tags r:id="rId9"/>
                </p:custDataLst>
              </p:nvPr>
            </p:nvCxnSpPr>
            <p:spPr bwMode="auto">
              <a:xfrm flipH="1">
                <a:off x="2838" y="1644"/>
                <a:ext cx="257" cy="189"/>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75" name="AutoShape 159"/>
              <p:cNvCxnSpPr>
                <a:cxnSpLocks noChangeShapeType="1"/>
                <a:stCxn id="34967" idx="4"/>
                <a:endCxn id="34969" idx="0"/>
              </p:cNvCxnSpPr>
              <p:nvPr>
                <p:custDataLst>
                  <p:tags r:id="rId10"/>
                </p:custDataLst>
              </p:nvPr>
            </p:nvCxnSpPr>
            <p:spPr bwMode="auto">
              <a:xfrm>
                <a:off x="2838" y="2139"/>
                <a:ext cx="0" cy="314"/>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76" name="AutoShape 160"/>
              <p:cNvCxnSpPr>
                <a:cxnSpLocks noChangeShapeType="1"/>
                <a:stCxn id="34966" idx="5"/>
                <a:endCxn id="34968" idx="0"/>
              </p:cNvCxnSpPr>
              <p:nvPr>
                <p:custDataLst>
                  <p:tags r:id="rId11"/>
                </p:custDataLst>
              </p:nvPr>
            </p:nvCxnSpPr>
            <p:spPr bwMode="auto">
              <a:xfrm>
                <a:off x="3296" y="1644"/>
                <a:ext cx="258" cy="23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77" name="AutoShape 161"/>
              <p:cNvCxnSpPr>
                <a:cxnSpLocks noChangeShapeType="1"/>
                <a:stCxn id="34969" idx="4"/>
                <a:endCxn id="34971" idx="0"/>
              </p:cNvCxnSpPr>
              <p:nvPr>
                <p:custDataLst>
                  <p:tags r:id="rId12"/>
                </p:custDataLst>
              </p:nvPr>
            </p:nvCxnSpPr>
            <p:spPr bwMode="auto">
              <a:xfrm>
                <a:off x="2838" y="2759"/>
                <a:ext cx="0" cy="314"/>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79" name="AutoShape 163"/>
              <p:cNvCxnSpPr>
                <a:cxnSpLocks noChangeShapeType="1"/>
                <a:stCxn id="34970" idx="0"/>
                <a:endCxn id="34971" idx="4"/>
              </p:cNvCxnSpPr>
              <p:nvPr>
                <p:custDataLst>
                  <p:tags r:id="rId13"/>
                </p:custDataLst>
              </p:nvPr>
            </p:nvCxnSpPr>
            <p:spPr bwMode="auto">
              <a:xfrm flipV="1">
                <a:off x="2838" y="3379"/>
                <a:ext cx="0" cy="314"/>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80" name="AutoShape 164"/>
              <p:cNvCxnSpPr>
                <a:cxnSpLocks noChangeShapeType="1"/>
                <a:stCxn id="34968" idx="4"/>
                <a:endCxn id="34972" idx="0"/>
              </p:cNvCxnSpPr>
              <p:nvPr>
                <p:custDataLst>
                  <p:tags r:id="rId14"/>
                </p:custDataLst>
              </p:nvPr>
            </p:nvCxnSpPr>
            <p:spPr bwMode="auto">
              <a:xfrm>
                <a:off x="3554" y="2180"/>
                <a:ext cx="0" cy="377"/>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82" name="AutoShape 166"/>
              <p:cNvCxnSpPr>
                <a:cxnSpLocks noChangeShapeType="1"/>
                <a:stCxn id="34972" idx="4"/>
                <a:endCxn id="34973" idx="0"/>
              </p:cNvCxnSpPr>
              <p:nvPr>
                <p:custDataLst>
                  <p:tags r:id="rId15"/>
                </p:custDataLst>
              </p:nvPr>
            </p:nvCxnSpPr>
            <p:spPr bwMode="auto">
              <a:xfrm>
                <a:off x="3554" y="2863"/>
                <a:ext cx="1" cy="377"/>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83" name="AutoShape 167"/>
              <p:cNvCxnSpPr>
                <a:cxnSpLocks noChangeShapeType="1"/>
                <a:stCxn id="34970" idx="2"/>
                <a:endCxn id="34967" idx="2"/>
              </p:cNvCxnSpPr>
              <p:nvPr>
                <p:custDataLst>
                  <p:tags r:id="rId16"/>
                </p:custDataLst>
              </p:nvPr>
            </p:nvCxnSpPr>
            <p:spPr bwMode="auto">
              <a:xfrm rot="10800000" flipH="1">
                <a:off x="2687" y="1986"/>
                <a:ext cx="1" cy="1860"/>
              </a:xfrm>
              <a:prstGeom prst="curvedConnector3">
                <a:avLst>
                  <a:gd name="adj1" fmla="val -13500000"/>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84" name="AutoShape 168"/>
              <p:cNvCxnSpPr>
                <a:cxnSpLocks noChangeShapeType="1"/>
                <a:stCxn id="34973" idx="2"/>
                <a:endCxn id="34968" idx="2"/>
              </p:cNvCxnSpPr>
              <p:nvPr>
                <p:custDataLst>
                  <p:tags r:id="rId17"/>
                </p:custDataLst>
              </p:nvPr>
            </p:nvCxnSpPr>
            <p:spPr bwMode="auto">
              <a:xfrm rot="10800000">
                <a:off x="3403" y="2027"/>
                <a:ext cx="1" cy="1366"/>
              </a:xfrm>
              <a:prstGeom prst="curvedConnector3">
                <a:avLst>
                  <a:gd name="adj1" fmla="val 13600000"/>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006" name="Rectangle 190"/>
            <p:cNvSpPr>
              <a:spLocks noChangeArrowheads="1"/>
            </p:cNvSpPr>
            <p:nvPr/>
          </p:nvSpPr>
          <p:spPr bwMode="auto">
            <a:xfrm>
              <a:off x="2018" y="3959"/>
              <a:ext cx="2082"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dirty="0">
                  <a:solidFill>
                    <a:srgbClr val="000000"/>
                  </a:solidFill>
                  <a:latin typeface="Times New Roman" panose="02020603050405020304" pitchFamily="18" charset="0"/>
                  <a:cs typeface="Times New Roman" panose="02020603050405020304" pitchFamily="18" charset="0"/>
                </a:rPr>
                <a:t>Depth-first spanning  tree</a:t>
              </a:r>
              <a:endParaRPr kumimoji="1" lang="en-US" altLang="zh-CN" sz="2400" dirty="0">
                <a:solidFill>
                  <a:srgbClr val="000000"/>
                </a:solidFill>
                <a:latin typeface="Times New Roman" panose="02020603050405020304" pitchFamily="18" charset="0"/>
                <a:cs typeface="Times New Roman" panose="02020603050405020304" pitchFamily="18" charset="0"/>
              </a:endParaRPr>
            </a:p>
          </p:txBody>
        </p:sp>
      </p:grpSp>
      <p:grpSp>
        <p:nvGrpSpPr>
          <p:cNvPr id="35012" name="Group 196"/>
          <p:cNvGrpSpPr/>
          <p:nvPr/>
        </p:nvGrpSpPr>
        <p:grpSpPr bwMode="auto">
          <a:xfrm>
            <a:off x="7788593" y="1885529"/>
            <a:ext cx="3449638" cy="3794125"/>
            <a:chOff x="3967" y="1298"/>
            <a:chExt cx="2173" cy="2390"/>
          </a:xfrm>
        </p:grpSpPr>
        <p:grpSp>
          <p:nvGrpSpPr>
            <p:cNvPr id="35004" name="Group 188"/>
            <p:cNvGrpSpPr/>
            <p:nvPr/>
          </p:nvGrpSpPr>
          <p:grpSpPr bwMode="auto">
            <a:xfrm>
              <a:off x="4132" y="1298"/>
              <a:ext cx="1863" cy="2016"/>
              <a:chOff x="3784" y="1298"/>
              <a:chExt cx="1863" cy="2016"/>
            </a:xfrm>
          </p:grpSpPr>
          <p:sp>
            <p:nvSpPr>
              <p:cNvPr id="34986" name="Oval 170"/>
              <p:cNvSpPr>
                <a:spLocks noChangeArrowheads="1"/>
              </p:cNvSpPr>
              <p:nvPr>
                <p:custDataLst>
                  <p:tags r:id="rId18"/>
                </p:custDataLst>
              </p:nvPr>
            </p:nvSpPr>
            <p:spPr bwMode="auto">
              <a:xfrm>
                <a:off x="4490" y="1298"/>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1</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87" name="Oval 171"/>
              <p:cNvSpPr>
                <a:spLocks noChangeArrowheads="1"/>
              </p:cNvSpPr>
              <p:nvPr>
                <p:custDataLst>
                  <p:tags r:id="rId19"/>
                </p:custDataLst>
              </p:nvPr>
            </p:nvSpPr>
            <p:spPr bwMode="auto">
              <a:xfrm>
                <a:off x="4066" y="1751"/>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2</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88" name="Oval 172"/>
              <p:cNvSpPr>
                <a:spLocks noChangeArrowheads="1"/>
              </p:cNvSpPr>
              <p:nvPr>
                <p:custDataLst>
                  <p:tags r:id="rId20"/>
                </p:custDataLst>
              </p:nvPr>
            </p:nvSpPr>
            <p:spPr bwMode="auto">
              <a:xfrm>
                <a:off x="4915" y="1751"/>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3</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89" name="Oval 173"/>
              <p:cNvSpPr>
                <a:spLocks noChangeArrowheads="1"/>
              </p:cNvSpPr>
              <p:nvPr>
                <p:custDataLst>
                  <p:tags r:id="rId21"/>
                </p:custDataLst>
              </p:nvPr>
            </p:nvSpPr>
            <p:spPr bwMode="auto">
              <a:xfrm>
                <a:off x="3784" y="2285"/>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4</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90" name="Oval 174"/>
              <p:cNvSpPr>
                <a:spLocks noChangeArrowheads="1"/>
              </p:cNvSpPr>
              <p:nvPr>
                <p:custDataLst>
                  <p:tags r:id="rId22"/>
                </p:custDataLst>
              </p:nvPr>
            </p:nvSpPr>
            <p:spPr bwMode="auto">
              <a:xfrm>
                <a:off x="4389" y="2286"/>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5</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91" name="Oval 175"/>
              <p:cNvSpPr>
                <a:spLocks noChangeArrowheads="1"/>
              </p:cNvSpPr>
              <p:nvPr>
                <p:custDataLst>
                  <p:tags r:id="rId23"/>
                </p:custDataLst>
              </p:nvPr>
            </p:nvSpPr>
            <p:spPr bwMode="auto">
              <a:xfrm>
                <a:off x="3785" y="3026"/>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8</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92" name="Oval 176"/>
              <p:cNvSpPr>
                <a:spLocks noChangeArrowheads="1"/>
              </p:cNvSpPr>
              <p:nvPr>
                <p:custDataLst>
                  <p:tags r:id="rId24"/>
                </p:custDataLst>
              </p:nvPr>
            </p:nvSpPr>
            <p:spPr bwMode="auto">
              <a:xfrm>
                <a:off x="4865" y="2286"/>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6</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93" name="Oval 177"/>
              <p:cNvSpPr>
                <a:spLocks noChangeArrowheads="1"/>
              </p:cNvSpPr>
              <p:nvPr>
                <p:custDataLst>
                  <p:tags r:id="rId25"/>
                </p:custDataLst>
              </p:nvPr>
            </p:nvSpPr>
            <p:spPr bwMode="auto">
              <a:xfrm>
                <a:off x="5364" y="2285"/>
                <a:ext cx="283"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7</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cxnSp>
            <p:nvCxnSpPr>
              <p:cNvPr id="34994" name="AutoShape 178"/>
              <p:cNvCxnSpPr>
                <a:cxnSpLocks noChangeShapeType="1"/>
                <a:stCxn id="34986" idx="3"/>
                <a:endCxn id="34987" idx="7"/>
              </p:cNvCxnSpPr>
              <p:nvPr>
                <p:custDataLst>
                  <p:tags r:id="rId26"/>
                </p:custDataLst>
              </p:nvPr>
            </p:nvCxnSpPr>
            <p:spPr bwMode="auto">
              <a:xfrm flipH="1">
                <a:off x="4308" y="1553"/>
                <a:ext cx="223" cy="231"/>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5" name="AutoShape 179"/>
              <p:cNvCxnSpPr>
                <a:cxnSpLocks noChangeShapeType="1"/>
                <a:stCxn id="34987" idx="3"/>
                <a:endCxn id="34989" idx="0"/>
              </p:cNvCxnSpPr>
              <p:nvPr>
                <p:custDataLst>
                  <p:tags r:id="rId27"/>
                </p:custDataLst>
              </p:nvPr>
            </p:nvCxnSpPr>
            <p:spPr bwMode="auto">
              <a:xfrm flipH="1">
                <a:off x="3926" y="2006"/>
                <a:ext cx="181" cy="27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6" name="AutoShape 180"/>
              <p:cNvCxnSpPr>
                <a:cxnSpLocks noChangeShapeType="1"/>
                <a:stCxn id="34986" idx="5"/>
                <a:endCxn id="34988" idx="1"/>
              </p:cNvCxnSpPr>
              <p:nvPr>
                <p:custDataLst>
                  <p:tags r:id="rId28"/>
                </p:custDataLst>
              </p:nvPr>
            </p:nvCxnSpPr>
            <p:spPr bwMode="auto">
              <a:xfrm>
                <a:off x="4732" y="1553"/>
                <a:ext cx="224" cy="231"/>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7" name="AutoShape 181"/>
              <p:cNvCxnSpPr>
                <a:cxnSpLocks noChangeShapeType="1"/>
                <a:stCxn id="34989" idx="4"/>
                <a:endCxn id="34991" idx="0"/>
              </p:cNvCxnSpPr>
              <p:nvPr>
                <p:custDataLst>
                  <p:tags r:id="rId29"/>
                </p:custDataLst>
              </p:nvPr>
            </p:nvCxnSpPr>
            <p:spPr bwMode="auto">
              <a:xfrm>
                <a:off x="3926" y="2582"/>
                <a:ext cx="1" cy="435"/>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8" name="AutoShape 182"/>
              <p:cNvCxnSpPr>
                <a:cxnSpLocks noChangeShapeType="1"/>
                <a:stCxn id="34987" idx="5"/>
                <a:endCxn id="34990" idx="0"/>
              </p:cNvCxnSpPr>
              <p:nvPr>
                <p:custDataLst>
                  <p:tags r:id="rId30"/>
                </p:custDataLst>
              </p:nvPr>
            </p:nvCxnSpPr>
            <p:spPr bwMode="auto">
              <a:xfrm>
                <a:off x="4308" y="2006"/>
                <a:ext cx="223" cy="271"/>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99" name="AutoShape 183"/>
              <p:cNvCxnSpPr>
                <a:cxnSpLocks noChangeShapeType="1"/>
                <a:stCxn id="34990" idx="5"/>
                <a:endCxn id="34991" idx="7"/>
              </p:cNvCxnSpPr>
              <p:nvPr>
                <p:custDataLst>
                  <p:tags r:id="rId31"/>
                </p:custDataLst>
              </p:nvPr>
            </p:nvCxnSpPr>
            <p:spPr bwMode="auto">
              <a:xfrm flipH="1">
                <a:off x="4027" y="2541"/>
                <a:ext cx="604" cy="518"/>
              </a:xfrm>
              <a:prstGeom prst="straightConnector1">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000" name="AutoShape 184"/>
              <p:cNvCxnSpPr>
                <a:cxnSpLocks noChangeShapeType="1"/>
                <a:stCxn id="34988" idx="4"/>
                <a:endCxn id="34992" idx="0"/>
              </p:cNvCxnSpPr>
              <p:nvPr>
                <p:custDataLst>
                  <p:tags r:id="rId32"/>
                </p:custDataLst>
              </p:nvPr>
            </p:nvCxnSpPr>
            <p:spPr bwMode="auto">
              <a:xfrm flipH="1">
                <a:off x="5007" y="2048"/>
                <a:ext cx="50" cy="229"/>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001" name="AutoShape 185"/>
              <p:cNvCxnSpPr>
                <a:cxnSpLocks noChangeShapeType="1"/>
                <a:stCxn id="34988" idx="5"/>
                <a:endCxn id="34993" idx="1"/>
              </p:cNvCxnSpPr>
              <p:nvPr>
                <p:custDataLst>
                  <p:tags r:id="rId33"/>
                </p:custDataLst>
              </p:nvPr>
            </p:nvCxnSpPr>
            <p:spPr bwMode="auto">
              <a:xfrm>
                <a:off x="5157" y="2006"/>
                <a:ext cx="248" cy="31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002" name="AutoShape 186"/>
              <p:cNvCxnSpPr>
                <a:cxnSpLocks noChangeShapeType="1"/>
                <a:stCxn id="34992" idx="6"/>
                <a:endCxn id="34993" idx="2"/>
              </p:cNvCxnSpPr>
              <p:nvPr>
                <p:custDataLst>
                  <p:tags r:id="rId34"/>
                </p:custDataLst>
              </p:nvPr>
            </p:nvCxnSpPr>
            <p:spPr bwMode="auto">
              <a:xfrm flipV="1">
                <a:off x="5157" y="2429"/>
                <a:ext cx="198" cy="1"/>
              </a:xfrm>
              <a:prstGeom prst="straightConnector1">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008" name="Rectangle 192"/>
            <p:cNvSpPr>
              <a:spLocks noChangeArrowheads="1"/>
            </p:cNvSpPr>
            <p:nvPr/>
          </p:nvSpPr>
          <p:spPr bwMode="auto">
            <a:xfrm>
              <a:off x="3967" y="3398"/>
              <a:ext cx="2173"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00"/>
                  </a:solidFill>
                  <a:latin typeface="Times New Roman" panose="02020603050405020304" pitchFamily="18" charset="0"/>
                  <a:cs typeface="Times New Roman" panose="02020603050405020304" pitchFamily="18" charset="0"/>
                </a:rPr>
                <a:t>Breadth-first spanning tree</a:t>
              </a:r>
              <a:endParaRPr kumimoji="1" lang="en-US" altLang="zh-CN" sz="2400">
                <a:solidFill>
                  <a:srgbClr val="000000"/>
                </a:solidFill>
                <a:latin typeface="Times New Roman" panose="02020603050405020304" pitchFamily="18" charset="0"/>
                <a:cs typeface="Times New Roman" panose="02020603050405020304" pitchFamily="18" charset="0"/>
              </a:endParaRPr>
            </a:p>
          </p:txBody>
        </p:sp>
      </p:grpSp>
      <p:grpSp>
        <p:nvGrpSpPr>
          <p:cNvPr id="35010" name="Group 194"/>
          <p:cNvGrpSpPr/>
          <p:nvPr/>
        </p:nvGrpSpPr>
        <p:grpSpPr bwMode="auto">
          <a:xfrm>
            <a:off x="869950" y="1885529"/>
            <a:ext cx="3465513" cy="3824287"/>
            <a:chOff x="22" y="1369"/>
            <a:chExt cx="2183" cy="2409"/>
          </a:xfrm>
        </p:grpSpPr>
        <p:grpSp>
          <p:nvGrpSpPr>
            <p:cNvPr id="34947" name="Group 131"/>
            <p:cNvGrpSpPr/>
            <p:nvPr/>
          </p:nvGrpSpPr>
          <p:grpSpPr bwMode="auto">
            <a:xfrm>
              <a:off x="22" y="1369"/>
              <a:ext cx="2183" cy="2016"/>
              <a:chOff x="1296" y="240"/>
              <a:chExt cx="2592" cy="2352"/>
            </a:xfrm>
          </p:grpSpPr>
          <p:sp>
            <p:nvSpPr>
              <p:cNvPr id="34948" name="Oval 132"/>
              <p:cNvSpPr>
                <a:spLocks noChangeArrowheads="1"/>
              </p:cNvSpPr>
              <p:nvPr>
                <p:custDataLst>
                  <p:tags r:id="rId35"/>
                </p:custDataLst>
              </p:nvPr>
            </p:nvSpPr>
            <p:spPr bwMode="auto">
              <a:xfrm>
                <a:off x="2256" y="240"/>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err="1">
                    <a:solidFill>
                      <a:schemeClr val="dk1"/>
                    </a:solidFill>
                    <a:latin typeface="Times New Roman" panose="02020603050405020304" pitchFamily="18" charset="0"/>
                    <a:ea typeface="宋体" panose="02010600030101010101" pitchFamily="2" charset="-122"/>
                  </a:rPr>
                  <a:t>V</a:t>
                </a:r>
                <a:r>
                  <a:rPr kumimoji="1" lang="en-US" altLang="zh-CN" sz="2000" baseline="-25000" dirty="0" err="1">
                    <a:solidFill>
                      <a:schemeClr val="dk1"/>
                    </a:solidFill>
                    <a:latin typeface="Times New Roman" panose="02020603050405020304" pitchFamily="18" charset="0"/>
                    <a:ea typeface="宋体" panose="02010600030101010101" pitchFamily="2" charset="-122"/>
                  </a:rPr>
                  <a:t>1</a:t>
                </a:r>
                <a:endParaRPr kumimoji="1" lang="en-US" altLang="zh-CN" sz="2000" baseline="-25000" dirty="0" err="1">
                  <a:solidFill>
                    <a:schemeClr val="dk1"/>
                  </a:solidFill>
                  <a:latin typeface="Times New Roman" panose="02020603050405020304" pitchFamily="18" charset="0"/>
                  <a:ea typeface="宋体" panose="02010600030101010101" pitchFamily="2" charset="-122"/>
                </a:endParaRPr>
              </a:p>
            </p:txBody>
          </p:sp>
          <p:sp>
            <p:nvSpPr>
              <p:cNvPr id="34949" name="Oval 133"/>
              <p:cNvSpPr>
                <a:spLocks noChangeArrowheads="1"/>
              </p:cNvSpPr>
              <p:nvPr>
                <p:custDataLst>
                  <p:tags r:id="rId36"/>
                </p:custDataLst>
              </p:nvPr>
            </p:nvSpPr>
            <p:spPr bwMode="auto">
              <a:xfrm>
                <a:off x="1728" y="768"/>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2</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50" name="Oval 134"/>
              <p:cNvSpPr>
                <a:spLocks noChangeArrowheads="1"/>
              </p:cNvSpPr>
              <p:nvPr>
                <p:custDataLst>
                  <p:tags r:id="rId37"/>
                </p:custDataLst>
              </p:nvPr>
            </p:nvSpPr>
            <p:spPr bwMode="auto">
              <a:xfrm>
                <a:off x="2736" y="81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3</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51" name="Oval 135"/>
              <p:cNvSpPr>
                <a:spLocks noChangeArrowheads="1"/>
              </p:cNvSpPr>
              <p:nvPr>
                <p:custDataLst>
                  <p:tags r:id="rId38"/>
                </p:custDataLst>
              </p:nvPr>
            </p:nvSpPr>
            <p:spPr bwMode="auto">
              <a:xfrm>
                <a:off x="1296" y="129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4</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52" name="Oval 136"/>
              <p:cNvSpPr>
                <a:spLocks noChangeArrowheads="1"/>
              </p:cNvSpPr>
              <p:nvPr>
                <p:custDataLst>
                  <p:tags r:id="rId39"/>
                </p:custDataLst>
              </p:nvPr>
            </p:nvSpPr>
            <p:spPr bwMode="auto">
              <a:xfrm>
                <a:off x="2112" y="1488"/>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5</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53" name="Oval 137"/>
              <p:cNvSpPr>
                <a:spLocks noChangeArrowheads="1"/>
              </p:cNvSpPr>
              <p:nvPr>
                <p:custDataLst>
                  <p:tags r:id="rId40"/>
                </p:custDataLst>
              </p:nvPr>
            </p:nvSpPr>
            <p:spPr bwMode="auto">
              <a:xfrm>
                <a:off x="2496" y="225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8</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54" name="Oval 138"/>
              <p:cNvSpPr>
                <a:spLocks noChangeArrowheads="1"/>
              </p:cNvSpPr>
              <p:nvPr>
                <p:custDataLst>
                  <p:tags r:id="rId41"/>
                </p:custDataLst>
              </p:nvPr>
            </p:nvSpPr>
            <p:spPr bwMode="auto">
              <a:xfrm>
                <a:off x="2832" y="153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6</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sp>
            <p:nvSpPr>
              <p:cNvPr id="34955" name="Oval 139"/>
              <p:cNvSpPr>
                <a:spLocks noChangeArrowheads="1"/>
              </p:cNvSpPr>
              <p:nvPr>
                <p:custDataLst>
                  <p:tags r:id="rId42"/>
                </p:custDataLst>
              </p:nvPr>
            </p:nvSpPr>
            <p:spPr bwMode="auto">
              <a:xfrm>
                <a:off x="3552" y="1248"/>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a:solidFill>
                      <a:schemeClr val="dk1"/>
                    </a:solidFill>
                    <a:latin typeface="Times New Roman" panose="02020603050405020304" pitchFamily="18" charset="0"/>
                    <a:ea typeface="宋体" panose="02010600030101010101" pitchFamily="2" charset="-122"/>
                  </a:rPr>
                  <a:t>V</a:t>
                </a:r>
                <a:r>
                  <a:rPr kumimoji="1" lang="en-US" altLang="zh-CN" sz="2000" baseline="-25000">
                    <a:solidFill>
                      <a:schemeClr val="dk1"/>
                    </a:solidFill>
                    <a:latin typeface="Times New Roman" panose="02020603050405020304" pitchFamily="18" charset="0"/>
                    <a:ea typeface="宋体" panose="02010600030101010101" pitchFamily="2" charset="-122"/>
                  </a:rPr>
                  <a:t>7</a:t>
                </a:r>
                <a:endParaRPr kumimoji="1" lang="en-US" altLang="zh-CN" sz="2000" baseline="-25000">
                  <a:solidFill>
                    <a:schemeClr val="dk1"/>
                  </a:solidFill>
                  <a:latin typeface="Times New Roman" panose="02020603050405020304" pitchFamily="18" charset="0"/>
                  <a:ea typeface="宋体" panose="02010600030101010101" pitchFamily="2" charset="-122"/>
                </a:endParaRPr>
              </a:p>
            </p:txBody>
          </p:sp>
          <p:cxnSp>
            <p:nvCxnSpPr>
              <p:cNvPr id="34956" name="AutoShape 140"/>
              <p:cNvCxnSpPr>
                <a:cxnSpLocks noChangeShapeType="1"/>
                <a:stCxn id="34948" idx="3"/>
                <a:endCxn id="34949" idx="7"/>
              </p:cNvCxnSpPr>
              <p:nvPr>
                <p:custDataLst>
                  <p:tags r:id="rId43"/>
                </p:custDataLst>
              </p:nvPr>
            </p:nvCxnSpPr>
            <p:spPr bwMode="auto">
              <a:xfrm flipH="1">
                <a:off x="2015" y="527"/>
                <a:ext cx="290" cy="29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57" name="AutoShape 141"/>
              <p:cNvCxnSpPr>
                <a:cxnSpLocks noChangeShapeType="1"/>
                <a:stCxn id="34949" idx="3"/>
                <a:endCxn id="34951" idx="7"/>
              </p:cNvCxnSpPr>
              <p:nvPr>
                <p:custDataLst>
                  <p:tags r:id="rId44"/>
                </p:custDataLst>
              </p:nvPr>
            </p:nvCxnSpPr>
            <p:spPr bwMode="auto">
              <a:xfrm flipH="1">
                <a:off x="1583" y="1055"/>
                <a:ext cx="194" cy="29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58" name="AutoShape 142"/>
              <p:cNvCxnSpPr>
                <a:cxnSpLocks noChangeShapeType="1"/>
                <a:stCxn id="34948" idx="5"/>
                <a:endCxn id="34950" idx="1"/>
              </p:cNvCxnSpPr>
              <p:nvPr>
                <p:custDataLst>
                  <p:tags r:id="rId45"/>
                </p:custDataLst>
              </p:nvPr>
            </p:nvCxnSpPr>
            <p:spPr bwMode="auto">
              <a:xfrm>
                <a:off x="2543" y="527"/>
                <a:ext cx="242" cy="338"/>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59" name="AutoShape 143"/>
              <p:cNvCxnSpPr>
                <a:cxnSpLocks noChangeShapeType="1"/>
                <a:stCxn id="34951" idx="5"/>
                <a:endCxn id="34953" idx="1"/>
              </p:cNvCxnSpPr>
              <p:nvPr>
                <p:custDataLst>
                  <p:tags r:id="rId46"/>
                </p:custDataLst>
              </p:nvPr>
            </p:nvCxnSpPr>
            <p:spPr bwMode="auto">
              <a:xfrm>
                <a:off x="1583" y="1583"/>
                <a:ext cx="962" cy="72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60" name="AutoShape 144"/>
              <p:cNvCxnSpPr>
                <a:cxnSpLocks noChangeShapeType="1"/>
                <a:stCxn id="34949" idx="5"/>
                <a:endCxn id="34952" idx="0"/>
              </p:cNvCxnSpPr>
              <p:nvPr>
                <p:custDataLst>
                  <p:tags r:id="rId47"/>
                </p:custDataLst>
              </p:nvPr>
            </p:nvCxnSpPr>
            <p:spPr bwMode="auto">
              <a:xfrm>
                <a:off x="2015" y="1055"/>
                <a:ext cx="265" cy="433"/>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61" name="AutoShape 145"/>
              <p:cNvCxnSpPr>
                <a:cxnSpLocks noChangeShapeType="1"/>
                <a:stCxn id="34952" idx="5"/>
                <a:endCxn id="34953" idx="0"/>
              </p:cNvCxnSpPr>
              <p:nvPr>
                <p:custDataLst>
                  <p:tags r:id="rId48"/>
                </p:custDataLst>
              </p:nvPr>
            </p:nvCxnSpPr>
            <p:spPr bwMode="auto">
              <a:xfrm>
                <a:off x="2399" y="1775"/>
                <a:ext cx="265" cy="481"/>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62" name="AutoShape 146"/>
              <p:cNvCxnSpPr>
                <a:cxnSpLocks noChangeShapeType="1"/>
                <a:stCxn id="34950" idx="4"/>
                <a:endCxn id="34954" idx="0"/>
              </p:cNvCxnSpPr>
              <p:nvPr>
                <p:custDataLst>
                  <p:tags r:id="rId49"/>
                </p:custDataLst>
              </p:nvPr>
            </p:nvCxnSpPr>
            <p:spPr bwMode="auto">
              <a:xfrm>
                <a:off x="2904" y="1152"/>
                <a:ext cx="96" cy="384"/>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63" name="AutoShape 147"/>
              <p:cNvCxnSpPr>
                <a:cxnSpLocks noChangeShapeType="1"/>
                <a:stCxn id="34950" idx="5"/>
                <a:endCxn id="34955" idx="2"/>
              </p:cNvCxnSpPr>
              <p:nvPr>
                <p:custDataLst>
                  <p:tags r:id="rId50"/>
                </p:custDataLst>
              </p:nvPr>
            </p:nvCxnSpPr>
            <p:spPr bwMode="auto">
              <a:xfrm>
                <a:off x="3023" y="1103"/>
                <a:ext cx="529" cy="313"/>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964" name="AutoShape 148"/>
              <p:cNvCxnSpPr>
                <a:cxnSpLocks noChangeShapeType="1"/>
                <a:stCxn id="34954" idx="6"/>
                <a:endCxn id="34955" idx="3"/>
              </p:cNvCxnSpPr>
              <p:nvPr>
                <p:custDataLst>
                  <p:tags r:id="rId51"/>
                </p:custDataLst>
              </p:nvPr>
            </p:nvCxnSpPr>
            <p:spPr bwMode="auto">
              <a:xfrm flipV="1">
                <a:off x="3168" y="1535"/>
                <a:ext cx="433" cy="169"/>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5009" name="Rectangle 193"/>
            <p:cNvSpPr>
              <a:spLocks noChangeArrowheads="1"/>
            </p:cNvSpPr>
            <p:nvPr/>
          </p:nvSpPr>
          <p:spPr bwMode="auto">
            <a:xfrm>
              <a:off x="440" y="3488"/>
              <a:ext cx="124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rgbClr val="000000"/>
                  </a:solidFill>
                  <a:latin typeface="Times New Roman" panose="02020603050405020304" pitchFamily="18" charset="0"/>
                  <a:cs typeface="Times New Roman" panose="02020603050405020304" pitchFamily="18" charset="0"/>
                </a:rPr>
                <a:t>Original graph</a:t>
              </a:r>
              <a:endParaRPr kumimoji="1" lang="en-US" altLang="zh-CN" sz="2400">
                <a:solidFill>
                  <a:srgbClr val="000000"/>
                </a:solidFill>
                <a:latin typeface="Times New Roman" panose="02020603050405020304" pitchFamily="18" charset="0"/>
                <a:cs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25" name="Rectangle 13"/>
          <p:cNvSpPr>
            <a:spLocks noGrp="1" noChangeArrowheads="1"/>
          </p:cNvSpPr>
          <p:nvPr>
            <p:ph type="title"/>
          </p:nvPr>
        </p:nvSpPr>
        <p:spPr>
          <a:noFill/>
        </p:spPr>
        <p:txBody>
          <a:bodyPr/>
          <a:lstStyle/>
          <a:p>
            <a:r>
              <a:rPr lang="zh-CN" altLang="en-US" b="1">
                <a:solidFill>
                  <a:schemeClr val="accent1"/>
                </a:solidFill>
              </a:rPr>
              <a:t>本章学习的线索</a:t>
            </a:r>
            <a:endParaRPr lang="zh-CN" altLang="en-US" b="1">
              <a:solidFill>
                <a:schemeClr val="accent1"/>
              </a:solidFill>
            </a:endParaRPr>
          </a:p>
        </p:txBody>
      </p:sp>
      <p:sp>
        <p:nvSpPr>
          <p:cNvPr id="192526" name="Rectangle 14"/>
          <p:cNvSpPr>
            <a:spLocks noGrp="1" noChangeArrowheads="1"/>
          </p:cNvSpPr>
          <p:nvPr>
            <p:ph type="body" idx="1"/>
            <p:custDataLst>
              <p:tags r:id="rId1"/>
            </p:custDataLst>
          </p:nvPr>
        </p:nvSpPr>
        <p:spPr>
          <a:xfrm>
            <a:off x="780415" y="1600200"/>
            <a:ext cx="10419080" cy="4853305"/>
          </a:xfrm>
          <a:noFill/>
        </p:spPr>
        <p:txBody>
          <a:bodyPr/>
          <a:lstStyle/>
          <a:p>
            <a:r>
              <a:rPr lang="zh-CN" altLang="en-US" sz="2800">
                <a:solidFill>
                  <a:schemeClr val="dk1"/>
                </a:solidFill>
              </a:rPr>
              <a:t>主要线索</a:t>
            </a:r>
            <a:endParaRPr lang="zh-CN" altLang="en-US" sz="2800">
              <a:solidFill>
                <a:schemeClr val="dk1"/>
              </a:solidFill>
            </a:endParaRPr>
          </a:p>
          <a:p>
            <a:endParaRPr lang="zh-CN" altLang="en-US" sz="2800">
              <a:solidFill>
                <a:schemeClr val="dk1"/>
              </a:solidFill>
            </a:endParaRPr>
          </a:p>
          <a:p>
            <a:endParaRPr lang="zh-CN" altLang="en-US" sz="2800">
              <a:solidFill>
                <a:schemeClr val="dk1"/>
              </a:solidFill>
            </a:endParaRPr>
          </a:p>
          <a:p>
            <a:r>
              <a:rPr lang="zh-CN" altLang="en-US" sz="2800">
                <a:solidFill>
                  <a:schemeClr val="dk1"/>
                </a:solidFill>
              </a:rPr>
              <a:t>重点</a:t>
            </a:r>
            <a:endParaRPr lang="zh-CN" altLang="en-US" sz="2800">
              <a:solidFill>
                <a:schemeClr val="dk1"/>
              </a:solidFill>
            </a:endParaRPr>
          </a:p>
          <a:p>
            <a:pPr lvl="1"/>
            <a:r>
              <a:rPr lang="zh-CN" altLang="en-US" sz="2400">
                <a:solidFill>
                  <a:schemeClr val="dk1"/>
                </a:solidFill>
              </a:rPr>
              <a:t>图的定义及表示</a:t>
            </a:r>
            <a:endParaRPr lang="zh-CN" altLang="en-US" sz="2400">
              <a:solidFill>
                <a:schemeClr val="dk1"/>
              </a:solidFill>
            </a:endParaRPr>
          </a:p>
          <a:p>
            <a:pPr lvl="1"/>
            <a:r>
              <a:rPr lang="zh-CN" altLang="en-US" sz="2400">
                <a:solidFill>
                  <a:schemeClr val="dk1"/>
                </a:solidFill>
              </a:rPr>
              <a:t>图的遍历和生成树</a:t>
            </a:r>
            <a:endParaRPr lang="zh-CN" altLang="en-US" sz="2400">
              <a:solidFill>
                <a:schemeClr val="dk1"/>
              </a:solidFill>
            </a:endParaRPr>
          </a:p>
          <a:p>
            <a:pPr lvl="1"/>
            <a:r>
              <a:rPr lang="zh-CN" altLang="en-US" sz="2400">
                <a:solidFill>
                  <a:schemeClr val="dk1"/>
                </a:solidFill>
              </a:rPr>
              <a:t>最小代价生成树和最短路径</a:t>
            </a:r>
            <a:endParaRPr lang="zh-CN" altLang="en-US" sz="2400">
              <a:solidFill>
                <a:schemeClr val="dk1"/>
              </a:solidFill>
            </a:endParaRPr>
          </a:p>
          <a:p>
            <a:pPr lvl="1"/>
            <a:r>
              <a:rPr lang="zh-CN" altLang="en-US" sz="2400">
                <a:solidFill>
                  <a:schemeClr val="dk1"/>
                </a:solidFill>
              </a:rPr>
              <a:t>拓扑排序</a:t>
            </a:r>
            <a:endParaRPr lang="zh-CN" altLang="en-US" sz="2400">
              <a:solidFill>
                <a:schemeClr val="dk1"/>
              </a:solidFill>
            </a:endParaRPr>
          </a:p>
          <a:p>
            <a:r>
              <a:rPr lang="zh-CN" altLang="en-US" sz="2800">
                <a:solidFill>
                  <a:schemeClr val="dk1"/>
                </a:solidFill>
              </a:rPr>
              <a:t> 难点 </a:t>
            </a:r>
            <a:endParaRPr lang="zh-CN" altLang="en-US" sz="2800">
              <a:solidFill>
                <a:schemeClr val="dk1"/>
              </a:solidFill>
            </a:endParaRPr>
          </a:p>
          <a:p>
            <a:pPr lvl="1"/>
            <a:r>
              <a:rPr lang="zh-CN" altLang="en-US" sz="2400">
                <a:solidFill>
                  <a:schemeClr val="dk1"/>
                </a:solidFill>
              </a:rPr>
              <a:t>图的遍历和最短路径</a:t>
            </a:r>
            <a:endParaRPr lang="zh-CN" altLang="en-US" sz="2400">
              <a:solidFill>
                <a:schemeClr val="dk1"/>
              </a:solidFill>
            </a:endParaRPr>
          </a:p>
        </p:txBody>
      </p:sp>
      <p:sp>
        <p:nvSpPr>
          <p:cNvPr id="192527" name="Text Box 15"/>
          <p:cNvSpPr txBox="1">
            <a:spLocks noChangeArrowheads="1"/>
          </p:cNvSpPr>
          <p:nvPr>
            <p:custDataLst>
              <p:tags r:id="rId2"/>
            </p:custDataLst>
          </p:nvPr>
        </p:nvSpPr>
        <p:spPr bwMode="auto">
          <a:xfrm>
            <a:off x="1977390" y="2216150"/>
            <a:ext cx="1597660" cy="645160"/>
          </a:xfrm>
          <a:prstGeom prst="rect">
            <a:avLst/>
          </a:prstGeom>
          <a:ln>
            <a:solidFill>
              <a:schemeClr val="accent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wrap="square">
            <a:spAutoFit/>
          </a:bodyPr>
          <a:lstStyle/>
          <a:p>
            <a:pPr algn="ctr"/>
            <a:r>
              <a:rPr lang="zh-CN" altLang="en-US">
                <a:solidFill>
                  <a:schemeClr val="dk1"/>
                </a:solidFill>
              </a:rPr>
              <a:t>图的定义、</a:t>
            </a:r>
            <a:endParaRPr lang="zh-CN" altLang="en-US">
              <a:solidFill>
                <a:schemeClr val="dk1"/>
              </a:solidFill>
            </a:endParaRPr>
          </a:p>
          <a:p>
            <a:pPr algn="ctr"/>
            <a:r>
              <a:rPr lang="zh-CN" altLang="en-US">
                <a:solidFill>
                  <a:schemeClr val="dk1"/>
                </a:solidFill>
              </a:rPr>
              <a:t>表示和存储</a:t>
            </a:r>
            <a:endParaRPr lang="zh-CN" altLang="en-US">
              <a:solidFill>
                <a:schemeClr val="dk1"/>
              </a:solidFill>
            </a:endParaRPr>
          </a:p>
        </p:txBody>
      </p:sp>
      <p:sp>
        <p:nvSpPr>
          <p:cNvPr id="192528" name="Text Box 16"/>
          <p:cNvSpPr txBox="1">
            <a:spLocks noChangeArrowheads="1"/>
          </p:cNvSpPr>
          <p:nvPr>
            <p:custDataLst>
              <p:tags r:id="rId3"/>
            </p:custDataLst>
          </p:nvPr>
        </p:nvSpPr>
        <p:spPr bwMode="auto">
          <a:xfrm>
            <a:off x="4070350" y="2216150"/>
            <a:ext cx="1704975" cy="645160"/>
          </a:xfrm>
          <a:prstGeom prst="rect">
            <a:avLst/>
          </a:prstGeom>
          <a:ln>
            <a:solidFill>
              <a:schemeClr val="accent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a:spAutoFit/>
          </a:bodyPr>
          <a:lstStyle/>
          <a:p>
            <a:pPr algn="ctr"/>
            <a:r>
              <a:rPr lang="zh-CN" altLang="en-US" b="1" dirty="0">
                <a:solidFill>
                  <a:srgbClr val="000000"/>
                </a:solidFill>
              </a:rPr>
              <a:t>图的遍历</a:t>
            </a:r>
            <a:endParaRPr lang="zh-CN" altLang="en-US" b="1" dirty="0">
              <a:solidFill>
                <a:srgbClr val="000000"/>
              </a:solidFill>
            </a:endParaRPr>
          </a:p>
          <a:p>
            <a:pPr algn="ctr"/>
            <a:r>
              <a:rPr lang="zh-CN" altLang="en-US" b="1" dirty="0">
                <a:solidFill>
                  <a:srgbClr val="000000"/>
                </a:solidFill>
              </a:rPr>
              <a:t>及生成树</a:t>
            </a:r>
            <a:endParaRPr lang="zh-CN" altLang="en-US" b="1" dirty="0">
              <a:solidFill>
                <a:srgbClr val="000000"/>
              </a:solidFill>
            </a:endParaRPr>
          </a:p>
        </p:txBody>
      </p:sp>
      <p:sp>
        <p:nvSpPr>
          <p:cNvPr id="192529" name="Text Box 17"/>
          <p:cNvSpPr txBox="1">
            <a:spLocks noChangeArrowheads="1"/>
          </p:cNvSpPr>
          <p:nvPr>
            <p:custDataLst>
              <p:tags r:id="rId4"/>
            </p:custDataLst>
          </p:nvPr>
        </p:nvSpPr>
        <p:spPr bwMode="auto">
          <a:xfrm>
            <a:off x="6272213" y="2216150"/>
            <a:ext cx="1703387" cy="645160"/>
          </a:xfrm>
          <a:prstGeom prst="rect">
            <a:avLst/>
          </a:prstGeom>
          <a:ln>
            <a:solidFill>
              <a:schemeClr val="accent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a:spAutoFit/>
          </a:bodyPr>
          <a:lstStyle/>
          <a:p>
            <a:pPr algn="ctr"/>
            <a:r>
              <a:rPr kumimoji="1" lang="zh-CN" altLang="en-US">
                <a:solidFill>
                  <a:schemeClr val="dk1"/>
                </a:solidFill>
              </a:rPr>
              <a:t>最小代价生成树和最短路径</a:t>
            </a:r>
            <a:endParaRPr kumimoji="1" lang="zh-CN" altLang="en-US">
              <a:solidFill>
                <a:schemeClr val="dk1"/>
              </a:solidFill>
            </a:endParaRPr>
          </a:p>
        </p:txBody>
      </p:sp>
      <p:sp>
        <p:nvSpPr>
          <p:cNvPr id="192530" name="Text Box 18"/>
          <p:cNvSpPr txBox="1">
            <a:spLocks noChangeArrowheads="1"/>
          </p:cNvSpPr>
          <p:nvPr>
            <p:custDataLst>
              <p:tags r:id="rId5"/>
            </p:custDataLst>
          </p:nvPr>
        </p:nvSpPr>
        <p:spPr bwMode="auto">
          <a:xfrm>
            <a:off x="8472805" y="2221230"/>
            <a:ext cx="1692910" cy="645160"/>
          </a:xfrm>
          <a:prstGeom prst="rect">
            <a:avLst/>
          </a:prstGeom>
          <a:ln>
            <a:solidFill>
              <a:schemeClr val="accent1"/>
            </a:solidFill>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wrap="square">
            <a:spAutoFit/>
          </a:bodyPr>
          <a:lstStyle/>
          <a:p>
            <a:pPr algn="ctr"/>
            <a:r>
              <a:rPr kumimoji="1" lang="zh-CN" altLang="en-US">
                <a:solidFill>
                  <a:schemeClr val="dk1"/>
                </a:solidFill>
              </a:rPr>
              <a:t>拓扑排序</a:t>
            </a:r>
            <a:endParaRPr kumimoji="1" lang="zh-CN" altLang="en-US">
              <a:solidFill>
                <a:schemeClr val="dk1"/>
              </a:solidFill>
            </a:endParaRPr>
          </a:p>
          <a:p>
            <a:pPr algn="ctr"/>
            <a:r>
              <a:rPr kumimoji="1" lang="zh-CN" altLang="en-US">
                <a:solidFill>
                  <a:schemeClr val="dk1"/>
                </a:solidFill>
              </a:rPr>
              <a:t>关键路径</a:t>
            </a:r>
            <a:endParaRPr kumimoji="1" lang="zh-CN" altLang="en-US">
              <a:solidFill>
                <a:schemeClr val="dk1"/>
              </a:solidFill>
            </a:endParaRPr>
          </a:p>
        </p:txBody>
      </p:sp>
      <p:sp>
        <p:nvSpPr>
          <p:cNvPr id="192531" name="AutoShape 19"/>
          <p:cNvSpPr>
            <a:spLocks noChangeArrowheads="1"/>
          </p:cNvSpPr>
          <p:nvPr>
            <p:custDataLst>
              <p:tags r:id="rId6"/>
            </p:custDataLst>
          </p:nvPr>
        </p:nvSpPr>
        <p:spPr bwMode="auto">
          <a:xfrm>
            <a:off x="3606800" y="2433638"/>
            <a:ext cx="431800" cy="215900"/>
          </a:xfrm>
          <a:prstGeom prst="rightArrow">
            <a:avLst>
              <a:gd name="adj1" fmla="val 50000"/>
              <a:gd name="adj2" fmla="val 50000"/>
            </a:avLst>
          </a:prstGeom>
          <a:solidFill>
            <a:schemeClr val="accent3"/>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2532" name="AutoShape 20"/>
          <p:cNvSpPr>
            <a:spLocks noChangeArrowheads="1"/>
          </p:cNvSpPr>
          <p:nvPr>
            <p:custDataLst>
              <p:tags r:id="rId7"/>
            </p:custDataLst>
          </p:nvPr>
        </p:nvSpPr>
        <p:spPr bwMode="auto">
          <a:xfrm>
            <a:off x="5808663" y="2433638"/>
            <a:ext cx="431800" cy="215900"/>
          </a:xfrm>
          <a:prstGeom prst="rightArrow">
            <a:avLst>
              <a:gd name="adj1" fmla="val 50000"/>
              <a:gd name="adj2" fmla="val 50000"/>
            </a:avLst>
          </a:prstGeom>
          <a:solidFill>
            <a:schemeClr val="accent3"/>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2533" name="AutoShape 21"/>
          <p:cNvSpPr>
            <a:spLocks noChangeArrowheads="1"/>
          </p:cNvSpPr>
          <p:nvPr>
            <p:custDataLst>
              <p:tags r:id="rId8"/>
            </p:custDataLst>
          </p:nvPr>
        </p:nvSpPr>
        <p:spPr bwMode="auto">
          <a:xfrm>
            <a:off x="8007350" y="2433638"/>
            <a:ext cx="431800" cy="215900"/>
          </a:xfrm>
          <a:prstGeom prst="rightArrow">
            <a:avLst>
              <a:gd name="adj1" fmla="val 50000"/>
              <a:gd name="adj2" fmla="val 50000"/>
            </a:avLst>
          </a:prstGeom>
          <a:solidFill>
            <a:schemeClr val="accent3"/>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ext Box 2"/>
          <p:cNvSpPr txBox="1">
            <a:spLocks noChangeArrowheads="1"/>
          </p:cNvSpPr>
          <p:nvPr/>
        </p:nvSpPr>
        <p:spPr bwMode="auto">
          <a:xfrm>
            <a:off x="801370" y="247015"/>
            <a:ext cx="10826115" cy="152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fontAlgn="base">
              <a:lnSpc>
                <a:spcPct val="130000"/>
              </a:lnSpc>
              <a:spcBef>
                <a:spcPct val="20000"/>
              </a:spcBef>
              <a:buClr>
                <a:schemeClr val="hlink"/>
              </a:buClr>
              <a:buSzPct val="75000"/>
              <a:buFont typeface="Wingdings" panose="05000000000000000000" pitchFamily="2" charset="2"/>
              <a:buChar char="l"/>
            </a:pPr>
            <a:r>
              <a:rPr kumimoji="1" lang="en-US" altLang="zh-CN" sz="2400" kern="0">
                <a:solidFill>
                  <a:srgbClr val="000000"/>
                </a:solidFill>
              </a:rPr>
              <a:t>对于非连通图，其中的每一个连通分量都可以通过遍历得到一棵生成树，所有这些连通分量的生成树就构成了非连通图生成森林。如果以</a:t>
            </a:r>
            <a:r>
              <a:rPr kumimoji="1" lang="en-US" altLang="zh-CN" sz="2400" b="1" kern="0">
                <a:solidFill>
                  <a:srgbClr val="FF0000"/>
                </a:solidFill>
              </a:rPr>
              <a:t>孩子兄弟链表作生成森林的存储结构（左孩子-右兄弟）</a:t>
            </a:r>
            <a:r>
              <a:rPr kumimoji="1" lang="en-US" altLang="zh-CN" sz="2400" kern="0">
                <a:solidFill>
                  <a:srgbClr val="000000"/>
                </a:solidFill>
              </a:rPr>
              <a:t>，则可以形成非连通图的</a:t>
            </a:r>
            <a:r>
              <a:rPr kumimoji="1" lang="en-US" altLang="zh-CN" sz="2400" b="1" kern="0">
                <a:solidFill>
                  <a:srgbClr val="FF0000"/>
                </a:solidFill>
              </a:rPr>
              <a:t>生成森林</a:t>
            </a:r>
            <a:r>
              <a:rPr kumimoji="1" lang="en-US" altLang="zh-CN" sz="2400" kern="0">
                <a:solidFill>
                  <a:srgbClr val="000000"/>
                </a:solidFill>
              </a:rPr>
              <a:t>。</a:t>
            </a:r>
            <a:endParaRPr kumimoji="1" lang="en-US" altLang="zh-CN" sz="2400" kern="0">
              <a:solidFill>
                <a:srgbClr val="000000"/>
              </a:solidFill>
            </a:endParaRPr>
          </a:p>
        </p:txBody>
      </p:sp>
      <p:grpSp>
        <p:nvGrpSpPr>
          <p:cNvPr id="4" name="组合 3"/>
          <p:cNvGrpSpPr/>
          <p:nvPr/>
        </p:nvGrpSpPr>
        <p:grpSpPr>
          <a:xfrm>
            <a:off x="5029200" y="2421255"/>
            <a:ext cx="2867025" cy="2736850"/>
            <a:chOff x="7920" y="3813"/>
            <a:chExt cx="4515" cy="4310"/>
          </a:xfrm>
        </p:grpSpPr>
        <p:sp>
          <p:nvSpPr>
            <p:cNvPr id="194589" name="Oval 29"/>
            <p:cNvSpPr>
              <a:spLocks noChangeArrowheads="1"/>
            </p:cNvSpPr>
            <p:nvPr>
              <p:custDataLst>
                <p:tags r:id="rId1"/>
              </p:custDataLst>
            </p:nvPr>
          </p:nvSpPr>
          <p:spPr bwMode="auto">
            <a:xfrm>
              <a:off x="7920" y="3813"/>
              <a:ext cx="600" cy="600"/>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A</a:t>
              </a:r>
              <a:endParaRPr kumimoji="1" lang="en-US" altLang="zh-CN" sz="2400">
                <a:solidFill>
                  <a:schemeClr val="dk1"/>
                </a:solidFill>
                <a:ea typeface="宋体" panose="02010600030101010101" pitchFamily="2" charset="-122"/>
              </a:endParaRPr>
            </a:p>
          </p:txBody>
        </p:sp>
        <p:sp>
          <p:nvSpPr>
            <p:cNvPr id="194590" name="Oval 30"/>
            <p:cNvSpPr>
              <a:spLocks noChangeArrowheads="1"/>
            </p:cNvSpPr>
            <p:nvPr>
              <p:custDataLst>
                <p:tags r:id="rId2"/>
              </p:custDataLst>
            </p:nvPr>
          </p:nvSpPr>
          <p:spPr bwMode="auto">
            <a:xfrm>
              <a:off x="11835" y="381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B</a:t>
              </a:r>
              <a:endParaRPr kumimoji="1" lang="en-US" altLang="zh-CN" sz="2400">
                <a:solidFill>
                  <a:schemeClr val="dk1"/>
                </a:solidFill>
                <a:ea typeface="宋体" panose="02010600030101010101" pitchFamily="2" charset="-122"/>
              </a:endParaRPr>
            </a:p>
          </p:txBody>
        </p:sp>
        <p:sp>
          <p:nvSpPr>
            <p:cNvPr id="194591" name="Oval 31"/>
            <p:cNvSpPr>
              <a:spLocks noChangeArrowheads="1"/>
            </p:cNvSpPr>
            <p:nvPr>
              <p:custDataLst>
                <p:tags r:id="rId3"/>
              </p:custDataLst>
            </p:nvPr>
          </p:nvSpPr>
          <p:spPr bwMode="auto">
            <a:xfrm>
              <a:off x="7920" y="752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L</a:t>
              </a:r>
              <a:endParaRPr kumimoji="1" lang="en-US" altLang="zh-CN" sz="2400">
                <a:solidFill>
                  <a:schemeClr val="dk1"/>
                </a:solidFill>
                <a:ea typeface="宋体" panose="02010600030101010101" pitchFamily="2" charset="-122"/>
              </a:endParaRPr>
            </a:p>
          </p:txBody>
        </p:sp>
        <p:sp>
          <p:nvSpPr>
            <p:cNvPr id="194592" name="Oval 32"/>
            <p:cNvSpPr>
              <a:spLocks noChangeArrowheads="1"/>
            </p:cNvSpPr>
            <p:nvPr>
              <p:custDataLst>
                <p:tags r:id="rId4"/>
              </p:custDataLst>
            </p:nvPr>
          </p:nvSpPr>
          <p:spPr bwMode="auto">
            <a:xfrm>
              <a:off x="11835" y="752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M</a:t>
              </a:r>
              <a:endParaRPr kumimoji="1" lang="en-US" altLang="zh-CN" sz="2400">
                <a:solidFill>
                  <a:schemeClr val="dk1"/>
                </a:solidFill>
                <a:ea typeface="宋体" panose="02010600030101010101" pitchFamily="2" charset="-122"/>
              </a:endParaRPr>
            </a:p>
          </p:txBody>
        </p:sp>
        <p:sp>
          <p:nvSpPr>
            <p:cNvPr id="194593" name="Oval 33"/>
            <p:cNvSpPr>
              <a:spLocks noChangeArrowheads="1"/>
            </p:cNvSpPr>
            <p:nvPr>
              <p:custDataLst>
                <p:tags r:id="rId5"/>
              </p:custDataLst>
            </p:nvPr>
          </p:nvSpPr>
          <p:spPr bwMode="auto">
            <a:xfrm>
              <a:off x="9000" y="465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C</a:t>
              </a:r>
              <a:endParaRPr kumimoji="1" lang="en-US" altLang="zh-CN" sz="2400">
                <a:solidFill>
                  <a:schemeClr val="dk1"/>
                </a:solidFill>
                <a:ea typeface="宋体" panose="02010600030101010101" pitchFamily="2" charset="-122"/>
              </a:endParaRPr>
            </a:p>
          </p:txBody>
        </p:sp>
        <p:sp>
          <p:nvSpPr>
            <p:cNvPr id="194594" name="Oval 34"/>
            <p:cNvSpPr>
              <a:spLocks noChangeArrowheads="1"/>
            </p:cNvSpPr>
            <p:nvPr>
              <p:custDataLst>
                <p:tags r:id="rId6"/>
              </p:custDataLst>
            </p:nvPr>
          </p:nvSpPr>
          <p:spPr bwMode="auto">
            <a:xfrm>
              <a:off x="9000" y="549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F</a:t>
              </a:r>
              <a:endParaRPr kumimoji="1" lang="en-US" altLang="zh-CN" sz="2400">
                <a:solidFill>
                  <a:schemeClr val="dk1"/>
                </a:solidFill>
                <a:ea typeface="宋体" panose="02010600030101010101" pitchFamily="2" charset="-122"/>
              </a:endParaRPr>
            </a:p>
          </p:txBody>
        </p:sp>
        <p:sp>
          <p:nvSpPr>
            <p:cNvPr id="194595" name="Oval 35"/>
            <p:cNvSpPr>
              <a:spLocks noChangeArrowheads="1"/>
            </p:cNvSpPr>
            <p:nvPr>
              <p:custDataLst>
                <p:tags r:id="rId7"/>
              </p:custDataLst>
            </p:nvPr>
          </p:nvSpPr>
          <p:spPr bwMode="auto">
            <a:xfrm>
              <a:off x="9878" y="633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J</a:t>
              </a:r>
              <a:endParaRPr kumimoji="1" lang="en-US" altLang="zh-CN" sz="2400">
                <a:solidFill>
                  <a:schemeClr val="dk1"/>
                </a:solidFill>
                <a:ea typeface="宋体" panose="02010600030101010101" pitchFamily="2" charset="-122"/>
              </a:endParaRPr>
            </a:p>
          </p:txBody>
        </p:sp>
        <p:cxnSp>
          <p:nvCxnSpPr>
            <p:cNvPr id="194596" name="AutoShape 36"/>
            <p:cNvCxnSpPr>
              <a:cxnSpLocks noChangeShapeType="1"/>
              <a:stCxn id="194589" idx="6"/>
              <a:endCxn id="194590" idx="2"/>
            </p:cNvCxnSpPr>
            <p:nvPr>
              <p:custDataLst>
                <p:tags r:id="rId8"/>
              </p:custDataLst>
            </p:nvPr>
          </p:nvCxnSpPr>
          <p:spPr bwMode="auto">
            <a:xfrm>
              <a:off x="8543" y="4113"/>
              <a:ext cx="3292" cy="0"/>
            </a:xfrm>
            <a:prstGeom prst="straightConnector1">
              <a:avLst/>
            </a:prstGeom>
            <a:ln w="19050">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cxnSp>
        <p:cxnSp>
          <p:nvCxnSpPr>
            <p:cNvPr id="194597" name="AutoShape 37"/>
            <p:cNvCxnSpPr>
              <a:cxnSpLocks noChangeShapeType="1"/>
              <a:stCxn id="194589" idx="4"/>
              <a:endCxn id="194591" idx="0"/>
            </p:cNvCxnSpPr>
            <p:nvPr/>
          </p:nvCxnSpPr>
          <p:spPr bwMode="auto">
            <a:xfrm>
              <a:off x="8220" y="4435"/>
              <a:ext cx="0" cy="3088"/>
            </a:xfrm>
            <a:prstGeom prst="straightConnector1">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98" name="AutoShape 38"/>
            <p:cNvCxnSpPr>
              <a:cxnSpLocks noChangeShapeType="1"/>
              <a:stCxn id="194591" idx="6"/>
              <a:endCxn id="194592" idx="2"/>
            </p:cNvCxnSpPr>
            <p:nvPr/>
          </p:nvCxnSpPr>
          <p:spPr bwMode="auto">
            <a:xfrm>
              <a:off x="8520" y="7823"/>
              <a:ext cx="3315" cy="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99" name="AutoShape 39"/>
            <p:cNvCxnSpPr>
              <a:cxnSpLocks noChangeShapeType="1"/>
              <a:stCxn id="194592" idx="0"/>
              <a:endCxn id="194590" idx="4"/>
            </p:cNvCxnSpPr>
            <p:nvPr/>
          </p:nvCxnSpPr>
          <p:spPr bwMode="auto">
            <a:xfrm flipV="1">
              <a:off x="12135" y="4413"/>
              <a:ext cx="0" cy="311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00" name="AutoShape 40"/>
            <p:cNvCxnSpPr>
              <a:cxnSpLocks noChangeShapeType="1"/>
              <a:stCxn id="194591" idx="7"/>
              <a:endCxn id="194595" idx="2"/>
            </p:cNvCxnSpPr>
            <p:nvPr>
              <p:custDataLst>
                <p:tags r:id="rId9"/>
              </p:custDataLst>
            </p:nvPr>
          </p:nvCxnSpPr>
          <p:spPr bwMode="auto">
            <a:xfrm flipV="1">
              <a:off x="8433" y="6633"/>
              <a:ext cx="1445" cy="977"/>
            </a:xfrm>
            <a:prstGeom prst="straightConnector1">
              <a:avLst/>
            </a:prstGeom>
            <a:ln w="19050">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cxnSp>
        <p:cxnSp>
          <p:nvCxnSpPr>
            <p:cNvPr id="194601" name="AutoShape 41"/>
            <p:cNvCxnSpPr>
              <a:cxnSpLocks noChangeShapeType="1"/>
              <a:stCxn id="194595" idx="6"/>
              <a:endCxn id="194592" idx="1"/>
            </p:cNvCxnSpPr>
            <p:nvPr/>
          </p:nvCxnSpPr>
          <p:spPr bwMode="auto">
            <a:xfrm>
              <a:off x="10478" y="6633"/>
              <a:ext cx="1445" cy="977"/>
            </a:xfrm>
            <a:prstGeom prst="straightConnector1">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02" name="AutoShape 42"/>
            <p:cNvCxnSpPr>
              <a:cxnSpLocks noChangeShapeType="1"/>
              <a:stCxn id="194589" idx="5"/>
              <a:endCxn id="194593" idx="1"/>
            </p:cNvCxnSpPr>
            <p:nvPr/>
          </p:nvCxnSpPr>
          <p:spPr bwMode="auto">
            <a:xfrm>
              <a:off x="8433" y="4348"/>
              <a:ext cx="655" cy="392"/>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03" name="AutoShape 43"/>
            <p:cNvCxnSpPr>
              <a:cxnSpLocks noChangeShapeType="1"/>
              <a:stCxn id="194589" idx="5"/>
              <a:endCxn id="194594" idx="2"/>
            </p:cNvCxnSpPr>
            <p:nvPr/>
          </p:nvCxnSpPr>
          <p:spPr bwMode="auto">
            <a:xfrm>
              <a:off x="8433" y="4348"/>
              <a:ext cx="567" cy="1445"/>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 name="组合 4"/>
          <p:cNvGrpSpPr/>
          <p:nvPr/>
        </p:nvGrpSpPr>
        <p:grpSpPr>
          <a:xfrm>
            <a:off x="9174480" y="2853055"/>
            <a:ext cx="1169670" cy="381000"/>
            <a:chOff x="14448" y="4493"/>
            <a:chExt cx="1842" cy="600"/>
          </a:xfrm>
        </p:grpSpPr>
        <p:sp>
          <p:nvSpPr>
            <p:cNvPr id="194605" name="Oval 45"/>
            <p:cNvSpPr>
              <a:spLocks noChangeArrowheads="1"/>
            </p:cNvSpPr>
            <p:nvPr>
              <p:custDataLst>
                <p:tags r:id="rId10"/>
              </p:custDataLst>
            </p:nvPr>
          </p:nvSpPr>
          <p:spPr bwMode="auto">
            <a:xfrm>
              <a:off x="14448" y="4493"/>
              <a:ext cx="600" cy="600"/>
            </a:xfrm>
            <a:prstGeom prst="ellipse">
              <a:avLst/>
            </a:prstGeom>
            <a:noFill/>
            <a:ln w="2857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D</a:t>
              </a:r>
              <a:endParaRPr kumimoji="1" lang="en-US" altLang="zh-CN" sz="2400">
                <a:solidFill>
                  <a:schemeClr val="dk1"/>
                </a:solidFill>
                <a:ea typeface="宋体" panose="02010600030101010101" pitchFamily="2" charset="-122"/>
              </a:endParaRPr>
            </a:p>
          </p:txBody>
        </p:sp>
        <p:sp>
          <p:nvSpPr>
            <p:cNvPr id="194606" name="Oval 46"/>
            <p:cNvSpPr>
              <a:spLocks noChangeArrowheads="1"/>
            </p:cNvSpPr>
            <p:nvPr>
              <p:custDataLst>
                <p:tags r:id="rId11"/>
              </p:custDataLst>
            </p:nvPr>
          </p:nvSpPr>
          <p:spPr bwMode="auto">
            <a:xfrm>
              <a:off x="15690" y="449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E</a:t>
              </a:r>
              <a:endParaRPr kumimoji="1" lang="en-US" altLang="zh-CN" sz="2400">
                <a:solidFill>
                  <a:schemeClr val="dk1"/>
                </a:solidFill>
                <a:ea typeface="宋体" panose="02010600030101010101" pitchFamily="2" charset="-122"/>
              </a:endParaRPr>
            </a:p>
          </p:txBody>
        </p:sp>
        <p:cxnSp>
          <p:nvCxnSpPr>
            <p:cNvPr id="194611" name="AutoShape 51"/>
            <p:cNvCxnSpPr>
              <a:cxnSpLocks noChangeShapeType="1"/>
              <a:stCxn id="194605" idx="6"/>
              <a:endCxn id="194606" idx="2"/>
            </p:cNvCxnSpPr>
            <p:nvPr/>
          </p:nvCxnSpPr>
          <p:spPr bwMode="auto">
            <a:xfrm>
              <a:off x="15070" y="4793"/>
              <a:ext cx="620" cy="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 name="组合 5"/>
          <p:cNvGrpSpPr/>
          <p:nvPr/>
        </p:nvGrpSpPr>
        <p:grpSpPr>
          <a:xfrm>
            <a:off x="8795385" y="4078605"/>
            <a:ext cx="1766570" cy="1116330"/>
            <a:chOff x="13508" y="5515"/>
            <a:chExt cx="2782" cy="1758"/>
          </a:xfrm>
        </p:grpSpPr>
        <p:sp>
          <p:nvSpPr>
            <p:cNvPr id="194604" name="Oval 44"/>
            <p:cNvSpPr>
              <a:spLocks noChangeArrowheads="1"/>
            </p:cNvSpPr>
            <p:nvPr>
              <p:custDataLst>
                <p:tags r:id="rId12"/>
              </p:custDataLst>
            </p:nvPr>
          </p:nvSpPr>
          <p:spPr bwMode="auto">
            <a:xfrm>
              <a:off x="13508" y="667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I</a:t>
              </a:r>
              <a:endParaRPr kumimoji="1" lang="en-US" altLang="zh-CN" sz="2400">
                <a:solidFill>
                  <a:schemeClr val="dk1"/>
                </a:solidFill>
                <a:ea typeface="宋体" panose="02010600030101010101" pitchFamily="2" charset="-122"/>
              </a:endParaRPr>
            </a:p>
          </p:txBody>
        </p:sp>
        <p:sp>
          <p:nvSpPr>
            <p:cNvPr id="194607" name="Oval 47"/>
            <p:cNvSpPr>
              <a:spLocks noChangeArrowheads="1"/>
            </p:cNvSpPr>
            <p:nvPr>
              <p:custDataLst>
                <p:tags r:id="rId13"/>
              </p:custDataLst>
            </p:nvPr>
          </p:nvSpPr>
          <p:spPr bwMode="auto">
            <a:xfrm>
              <a:off x="14448" y="5515"/>
              <a:ext cx="600" cy="600"/>
            </a:xfrm>
            <a:prstGeom prst="ellipse">
              <a:avLst/>
            </a:prstGeom>
            <a:noFill/>
            <a:ln w="28575" algn="ctr">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G</a:t>
              </a:r>
              <a:endParaRPr kumimoji="1" lang="en-US" altLang="zh-CN" sz="2400">
                <a:solidFill>
                  <a:schemeClr val="dk1"/>
                </a:solidFill>
                <a:ea typeface="宋体" panose="02010600030101010101" pitchFamily="2" charset="-122"/>
              </a:endParaRPr>
            </a:p>
          </p:txBody>
        </p:sp>
        <p:sp>
          <p:nvSpPr>
            <p:cNvPr id="194608" name="Oval 48"/>
            <p:cNvSpPr>
              <a:spLocks noChangeArrowheads="1"/>
            </p:cNvSpPr>
            <p:nvPr>
              <p:custDataLst>
                <p:tags r:id="rId14"/>
              </p:custDataLst>
            </p:nvPr>
          </p:nvSpPr>
          <p:spPr bwMode="auto">
            <a:xfrm>
              <a:off x="15690" y="551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H</a:t>
              </a:r>
              <a:endParaRPr kumimoji="1" lang="en-US" altLang="zh-CN" sz="2400">
                <a:solidFill>
                  <a:schemeClr val="dk1"/>
                </a:solidFill>
                <a:ea typeface="宋体" panose="02010600030101010101" pitchFamily="2" charset="-122"/>
              </a:endParaRPr>
            </a:p>
          </p:txBody>
        </p:sp>
        <p:sp>
          <p:nvSpPr>
            <p:cNvPr id="194609" name="Oval 49"/>
            <p:cNvSpPr>
              <a:spLocks noChangeArrowheads="1"/>
            </p:cNvSpPr>
            <p:nvPr>
              <p:custDataLst>
                <p:tags r:id="rId15"/>
              </p:custDataLst>
            </p:nvPr>
          </p:nvSpPr>
          <p:spPr bwMode="auto">
            <a:xfrm>
              <a:off x="15690" y="667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K</a:t>
              </a:r>
              <a:endParaRPr kumimoji="1" lang="en-US" altLang="zh-CN" sz="2400">
                <a:solidFill>
                  <a:schemeClr val="dk1"/>
                </a:solidFill>
                <a:ea typeface="宋体" panose="02010600030101010101" pitchFamily="2" charset="-122"/>
              </a:endParaRPr>
            </a:p>
          </p:txBody>
        </p:sp>
        <p:cxnSp>
          <p:nvCxnSpPr>
            <p:cNvPr id="194610" name="AutoShape 50"/>
            <p:cNvCxnSpPr>
              <a:cxnSpLocks noChangeShapeType="1"/>
              <a:stCxn id="194604" idx="7"/>
              <a:endCxn id="194607" idx="2"/>
            </p:cNvCxnSpPr>
            <p:nvPr/>
          </p:nvCxnSpPr>
          <p:spPr bwMode="auto">
            <a:xfrm flipV="1">
              <a:off x="14020" y="5815"/>
              <a:ext cx="405" cy="945"/>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12" name="AutoShape 52"/>
            <p:cNvCxnSpPr>
              <a:cxnSpLocks noChangeShapeType="1"/>
              <a:stCxn id="194607" idx="5"/>
              <a:endCxn id="194609" idx="1"/>
            </p:cNvCxnSpPr>
            <p:nvPr/>
          </p:nvCxnSpPr>
          <p:spPr bwMode="auto">
            <a:xfrm>
              <a:off x="14960" y="6050"/>
              <a:ext cx="818" cy="71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13" name="AutoShape 53"/>
            <p:cNvCxnSpPr>
              <a:cxnSpLocks noChangeShapeType="1"/>
              <a:stCxn id="194608" idx="4"/>
              <a:endCxn id="194609" idx="0"/>
            </p:cNvCxnSpPr>
            <p:nvPr/>
          </p:nvCxnSpPr>
          <p:spPr bwMode="auto">
            <a:xfrm>
              <a:off x="15990" y="6115"/>
              <a:ext cx="0" cy="558"/>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14" name="AutoShape 54"/>
            <p:cNvCxnSpPr>
              <a:cxnSpLocks noChangeShapeType="1"/>
              <a:stCxn id="194607" idx="6"/>
              <a:endCxn id="194608" idx="2"/>
            </p:cNvCxnSpPr>
            <p:nvPr>
              <p:custDataLst>
                <p:tags r:id="rId16"/>
              </p:custDataLst>
            </p:nvPr>
          </p:nvCxnSpPr>
          <p:spPr bwMode="auto">
            <a:xfrm>
              <a:off x="15070" y="5815"/>
              <a:ext cx="620" cy="0"/>
            </a:xfrm>
            <a:prstGeom prst="straightConnector1">
              <a:avLst/>
            </a:prstGeom>
            <a:ln w="19050">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cxnSp>
      </p:grpSp>
      <p:grpSp>
        <p:nvGrpSpPr>
          <p:cNvPr id="3" name="组合 2"/>
          <p:cNvGrpSpPr/>
          <p:nvPr/>
        </p:nvGrpSpPr>
        <p:grpSpPr>
          <a:xfrm>
            <a:off x="876300" y="2205355"/>
            <a:ext cx="3124200" cy="3392170"/>
            <a:chOff x="2400" y="3473"/>
            <a:chExt cx="4920" cy="5342"/>
          </a:xfrm>
        </p:grpSpPr>
        <p:sp>
          <p:nvSpPr>
            <p:cNvPr id="194563" name="Oval 3"/>
            <p:cNvSpPr>
              <a:spLocks noChangeArrowheads="1"/>
            </p:cNvSpPr>
            <p:nvPr>
              <p:custDataLst>
                <p:tags r:id="rId17"/>
              </p:custDataLst>
            </p:nvPr>
          </p:nvSpPr>
          <p:spPr bwMode="auto">
            <a:xfrm>
              <a:off x="2795" y="381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A</a:t>
              </a:r>
              <a:endParaRPr kumimoji="1" lang="en-US" altLang="zh-CN" sz="2400">
                <a:solidFill>
                  <a:schemeClr val="dk1"/>
                </a:solidFill>
                <a:ea typeface="宋体" panose="02010600030101010101" pitchFamily="2" charset="-122"/>
              </a:endParaRPr>
            </a:p>
          </p:txBody>
        </p:sp>
        <p:sp>
          <p:nvSpPr>
            <p:cNvPr id="194564" name="Oval 4"/>
            <p:cNvSpPr>
              <a:spLocks noChangeArrowheads="1"/>
            </p:cNvSpPr>
            <p:nvPr>
              <p:custDataLst>
                <p:tags r:id="rId18"/>
              </p:custDataLst>
            </p:nvPr>
          </p:nvSpPr>
          <p:spPr bwMode="auto">
            <a:xfrm>
              <a:off x="6720" y="381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B</a:t>
              </a:r>
              <a:endParaRPr kumimoji="1" lang="en-US" altLang="zh-CN" sz="2400">
                <a:solidFill>
                  <a:schemeClr val="dk1"/>
                </a:solidFill>
                <a:ea typeface="宋体" panose="02010600030101010101" pitchFamily="2" charset="-122"/>
              </a:endParaRPr>
            </a:p>
          </p:txBody>
        </p:sp>
        <p:sp>
          <p:nvSpPr>
            <p:cNvPr id="194565" name="Oval 5"/>
            <p:cNvSpPr>
              <a:spLocks noChangeArrowheads="1"/>
            </p:cNvSpPr>
            <p:nvPr>
              <p:custDataLst>
                <p:tags r:id="rId19"/>
              </p:custDataLst>
            </p:nvPr>
          </p:nvSpPr>
          <p:spPr bwMode="auto">
            <a:xfrm>
              <a:off x="2795" y="755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L</a:t>
              </a:r>
              <a:endParaRPr kumimoji="1" lang="en-US" altLang="zh-CN" sz="2400">
                <a:solidFill>
                  <a:schemeClr val="dk1"/>
                </a:solidFill>
                <a:ea typeface="宋体" panose="02010600030101010101" pitchFamily="2" charset="-122"/>
              </a:endParaRPr>
            </a:p>
          </p:txBody>
        </p:sp>
        <p:sp>
          <p:nvSpPr>
            <p:cNvPr id="194566" name="Oval 6"/>
            <p:cNvSpPr>
              <a:spLocks noChangeArrowheads="1"/>
            </p:cNvSpPr>
            <p:nvPr>
              <p:custDataLst>
                <p:tags r:id="rId20"/>
              </p:custDataLst>
            </p:nvPr>
          </p:nvSpPr>
          <p:spPr bwMode="auto">
            <a:xfrm>
              <a:off x="6720" y="755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M</a:t>
              </a:r>
              <a:endParaRPr kumimoji="1" lang="en-US" altLang="zh-CN" sz="2400">
                <a:solidFill>
                  <a:schemeClr val="dk1"/>
                </a:solidFill>
                <a:ea typeface="宋体" panose="02010600030101010101" pitchFamily="2" charset="-122"/>
              </a:endParaRPr>
            </a:p>
          </p:txBody>
        </p:sp>
        <p:sp>
          <p:nvSpPr>
            <p:cNvPr id="194567" name="Oval 7"/>
            <p:cNvSpPr>
              <a:spLocks noChangeArrowheads="1"/>
            </p:cNvSpPr>
            <p:nvPr>
              <p:custDataLst>
                <p:tags r:id="rId21"/>
              </p:custDataLst>
            </p:nvPr>
          </p:nvSpPr>
          <p:spPr bwMode="auto">
            <a:xfrm>
              <a:off x="3818" y="465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C</a:t>
              </a:r>
              <a:endParaRPr kumimoji="1" lang="en-US" altLang="zh-CN" sz="2400">
                <a:solidFill>
                  <a:schemeClr val="dk1"/>
                </a:solidFill>
                <a:ea typeface="宋体" panose="02010600030101010101" pitchFamily="2" charset="-122"/>
              </a:endParaRPr>
            </a:p>
          </p:txBody>
        </p:sp>
        <p:sp>
          <p:nvSpPr>
            <p:cNvPr id="194568" name="Oval 8"/>
            <p:cNvSpPr>
              <a:spLocks noChangeArrowheads="1"/>
            </p:cNvSpPr>
            <p:nvPr>
              <p:custDataLst>
                <p:tags r:id="rId22"/>
              </p:custDataLst>
            </p:nvPr>
          </p:nvSpPr>
          <p:spPr bwMode="auto">
            <a:xfrm>
              <a:off x="3818" y="549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F</a:t>
              </a:r>
              <a:endParaRPr kumimoji="1" lang="en-US" altLang="zh-CN" sz="2400">
                <a:solidFill>
                  <a:schemeClr val="dk1"/>
                </a:solidFill>
                <a:ea typeface="宋体" panose="02010600030101010101" pitchFamily="2" charset="-122"/>
              </a:endParaRPr>
            </a:p>
          </p:txBody>
        </p:sp>
        <p:sp>
          <p:nvSpPr>
            <p:cNvPr id="194569" name="Oval 9"/>
            <p:cNvSpPr>
              <a:spLocks noChangeArrowheads="1"/>
            </p:cNvSpPr>
            <p:nvPr>
              <p:custDataLst>
                <p:tags r:id="rId23"/>
              </p:custDataLst>
            </p:nvPr>
          </p:nvSpPr>
          <p:spPr bwMode="auto">
            <a:xfrm>
              <a:off x="3818" y="633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I</a:t>
              </a:r>
              <a:endParaRPr kumimoji="1" lang="en-US" altLang="zh-CN" sz="2400">
                <a:solidFill>
                  <a:schemeClr val="dk1"/>
                </a:solidFill>
                <a:ea typeface="宋体" panose="02010600030101010101" pitchFamily="2" charset="-122"/>
              </a:endParaRPr>
            </a:p>
          </p:txBody>
        </p:sp>
        <p:sp>
          <p:nvSpPr>
            <p:cNvPr id="194570" name="Oval 10"/>
            <p:cNvSpPr>
              <a:spLocks noChangeArrowheads="1"/>
            </p:cNvSpPr>
            <p:nvPr>
              <p:custDataLst>
                <p:tags r:id="rId24"/>
              </p:custDataLst>
            </p:nvPr>
          </p:nvSpPr>
          <p:spPr bwMode="auto">
            <a:xfrm>
              <a:off x="4758" y="465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D</a:t>
              </a:r>
              <a:endParaRPr kumimoji="1" lang="en-US" altLang="zh-CN" sz="2400">
                <a:solidFill>
                  <a:schemeClr val="dk1"/>
                </a:solidFill>
                <a:ea typeface="宋体" panose="02010600030101010101" pitchFamily="2" charset="-122"/>
              </a:endParaRPr>
            </a:p>
          </p:txBody>
        </p:sp>
        <p:sp>
          <p:nvSpPr>
            <p:cNvPr id="194571" name="Oval 11"/>
            <p:cNvSpPr>
              <a:spLocks noChangeArrowheads="1"/>
            </p:cNvSpPr>
            <p:nvPr>
              <p:custDataLst>
                <p:tags r:id="rId25"/>
              </p:custDataLst>
            </p:nvPr>
          </p:nvSpPr>
          <p:spPr bwMode="auto">
            <a:xfrm>
              <a:off x="6000" y="465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E</a:t>
              </a:r>
              <a:endParaRPr kumimoji="1" lang="en-US" altLang="zh-CN" sz="2400">
                <a:solidFill>
                  <a:schemeClr val="dk1"/>
                </a:solidFill>
                <a:ea typeface="宋体" panose="02010600030101010101" pitchFamily="2" charset="-122"/>
              </a:endParaRPr>
            </a:p>
          </p:txBody>
        </p:sp>
        <p:sp>
          <p:nvSpPr>
            <p:cNvPr id="194572" name="Oval 12"/>
            <p:cNvSpPr>
              <a:spLocks noChangeArrowheads="1"/>
            </p:cNvSpPr>
            <p:nvPr>
              <p:custDataLst>
                <p:tags r:id="rId26"/>
              </p:custDataLst>
            </p:nvPr>
          </p:nvSpPr>
          <p:spPr bwMode="auto">
            <a:xfrm>
              <a:off x="4758" y="549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G</a:t>
              </a:r>
              <a:endParaRPr kumimoji="1" lang="en-US" altLang="zh-CN" sz="2400">
                <a:solidFill>
                  <a:schemeClr val="dk1"/>
                </a:solidFill>
                <a:ea typeface="宋体" panose="02010600030101010101" pitchFamily="2" charset="-122"/>
              </a:endParaRPr>
            </a:p>
          </p:txBody>
        </p:sp>
        <p:sp>
          <p:nvSpPr>
            <p:cNvPr id="194573" name="Oval 13"/>
            <p:cNvSpPr>
              <a:spLocks noChangeArrowheads="1"/>
            </p:cNvSpPr>
            <p:nvPr>
              <p:custDataLst>
                <p:tags r:id="rId27"/>
              </p:custDataLst>
            </p:nvPr>
          </p:nvSpPr>
          <p:spPr bwMode="auto">
            <a:xfrm>
              <a:off x="6000" y="549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H</a:t>
              </a:r>
              <a:endParaRPr kumimoji="1" lang="en-US" altLang="zh-CN" sz="2400">
                <a:solidFill>
                  <a:schemeClr val="dk1"/>
                </a:solidFill>
                <a:ea typeface="宋体" panose="02010600030101010101" pitchFamily="2" charset="-122"/>
              </a:endParaRPr>
            </a:p>
          </p:txBody>
        </p:sp>
        <p:sp>
          <p:nvSpPr>
            <p:cNvPr id="194574" name="Oval 14"/>
            <p:cNvSpPr>
              <a:spLocks noChangeArrowheads="1"/>
            </p:cNvSpPr>
            <p:nvPr>
              <p:custDataLst>
                <p:tags r:id="rId28"/>
              </p:custDataLst>
            </p:nvPr>
          </p:nvSpPr>
          <p:spPr bwMode="auto">
            <a:xfrm>
              <a:off x="4758" y="642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J</a:t>
              </a:r>
              <a:endParaRPr kumimoji="1" lang="en-US" altLang="zh-CN" sz="2400">
                <a:solidFill>
                  <a:schemeClr val="dk1"/>
                </a:solidFill>
                <a:ea typeface="宋体" panose="02010600030101010101" pitchFamily="2" charset="-122"/>
              </a:endParaRPr>
            </a:p>
          </p:txBody>
        </p:sp>
        <p:sp>
          <p:nvSpPr>
            <p:cNvPr id="194575" name="Oval 15"/>
            <p:cNvSpPr>
              <a:spLocks noChangeArrowheads="1"/>
            </p:cNvSpPr>
            <p:nvPr>
              <p:custDataLst>
                <p:tags r:id="rId29"/>
              </p:custDataLst>
            </p:nvPr>
          </p:nvSpPr>
          <p:spPr bwMode="auto">
            <a:xfrm>
              <a:off x="6000" y="633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K</a:t>
              </a:r>
              <a:endParaRPr kumimoji="1" lang="en-US" altLang="zh-CN" sz="2400">
                <a:solidFill>
                  <a:schemeClr val="dk1"/>
                </a:solidFill>
                <a:ea typeface="宋体" panose="02010600030101010101" pitchFamily="2" charset="-122"/>
              </a:endParaRPr>
            </a:p>
          </p:txBody>
        </p:sp>
        <p:cxnSp>
          <p:nvCxnSpPr>
            <p:cNvPr id="194576" name="AutoShape 16"/>
            <p:cNvCxnSpPr>
              <a:cxnSpLocks noChangeShapeType="1"/>
              <a:stCxn id="194563" idx="6"/>
              <a:endCxn id="194564" idx="2"/>
            </p:cNvCxnSpPr>
            <p:nvPr>
              <p:custDataLst>
                <p:tags r:id="rId30"/>
              </p:custDataLst>
            </p:nvPr>
          </p:nvCxnSpPr>
          <p:spPr bwMode="auto">
            <a:xfrm>
              <a:off x="3410" y="4113"/>
              <a:ext cx="3295"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77" name="AutoShape 17"/>
            <p:cNvCxnSpPr>
              <a:cxnSpLocks noChangeShapeType="1"/>
              <a:stCxn id="194563" idx="4"/>
              <a:endCxn id="194565" idx="0"/>
            </p:cNvCxnSpPr>
            <p:nvPr>
              <p:custDataLst>
                <p:tags r:id="rId31"/>
              </p:custDataLst>
            </p:nvPr>
          </p:nvCxnSpPr>
          <p:spPr bwMode="auto">
            <a:xfrm>
              <a:off x="3095" y="4428"/>
              <a:ext cx="0" cy="3112"/>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78" name="AutoShape 18"/>
            <p:cNvCxnSpPr>
              <a:cxnSpLocks noChangeShapeType="1"/>
              <a:stCxn id="194565" idx="6"/>
              <a:endCxn id="194566" idx="2"/>
            </p:cNvCxnSpPr>
            <p:nvPr>
              <p:custDataLst>
                <p:tags r:id="rId32"/>
              </p:custDataLst>
            </p:nvPr>
          </p:nvCxnSpPr>
          <p:spPr bwMode="auto">
            <a:xfrm>
              <a:off x="3410" y="7855"/>
              <a:ext cx="3295"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79" name="AutoShape 19"/>
            <p:cNvCxnSpPr>
              <a:cxnSpLocks noChangeShapeType="1"/>
              <a:stCxn id="194566" idx="0"/>
              <a:endCxn id="194564" idx="4"/>
            </p:cNvCxnSpPr>
            <p:nvPr>
              <p:custDataLst>
                <p:tags r:id="rId33"/>
              </p:custDataLst>
            </p:nvPr>
          </p:nvCxnSpPr>
          <p:spPr bwMode="auto">
            <a:xfrm flipV="1">
              <a:off x="7020" y="4428"/>
              <a:ext cx="0" cy="3112"/>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0" name="AutoShape 20"/>
            <p:cNvCxnSpPr>
              <a:cxnSpLocks noChangeShapeType="1"/>
              <a:stCxn id="194565" idx="7"/>
              <a:endCxn id="194574" idx="2"/>
            </p:cNvCxnSpPr>
            <p:nvPr>
              <p:custDataLst>
                <p:tags r:id="rId34"/>
              </p:custDataLst>
            </p:nvPr>
          </p:nvCxnSpPr>
          <p:spPr bwMode="auto">
            <a:xfrm flipV="1">
              <a:off x="3308" y="6723"/>
              <a:ext cx="1435" cy="90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1" name="AutoShape 21"/>
            <p:cNvCxnSpPr>
              <a:cxnSpLocks noChangeShapeType="1"/>
              <a:stCxn id="194574" idx="6"/>
              <a:endCxn id="194566" idx="1"/>
            </p:cNvCxnSpPr>
            <p:nvPr>
              <p:custDataLst>
                <p:tags r:id="rId35"/>
              </p:custDataLst>
            </p:nvPr>
          </p:nvCxnSpPr>
          <p:spPr bwMode="auto">
            <a:xfrm>
              <a:off x="5373" y="6723"/>
              <a:ext cx="1435" cy="90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2" name="AutoShape 22"/>
            <p:cNvCxnSpPr>
              <a:cxnSpLocks noChangeShapeType="1"/>
              <a:stCxn id="194569" idx="7"/>
              <a:endCxn id="194572" idx="2"/>
            </p:cNvCxnSpPr>
            <p:nvPr>
              <p:custDataLst>
                <p:tags r:id="rId36"/>
              </p:custDataLst>
            </p:nvPr>
          </p:nvCxnSpPr>
          <p:spPr bwMode="auto">
            <a:xfrm flipV="1">
              <a:off x="4330" y="5793"/>
              <a:ext cx="413" cy="612"/>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3" name="AutoShape 23"/>
            <p:cNvCxnSpPr>
              <a:cxnSpLocks noChangeShapeType="1"/>
              <a:stCxn id="194563" idx="5"/>
              <a:endCxn id="194567" idx="1"/>
            </p:cNvCxnSpPr>
            <p:nvPr>
              <p:custDataLst>
                <p:tags r:id="rId37"/>
              </p:custDataLst>
            </p:nvPr>
          </p:nvCxnSpPr>
          <p:spPr bwMode="auto">
            <a:xfrm>
              <a:off x="3308" y="4340"/>
              <a:ext cx="597" cy="38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4" name="AutoShape 24"/>
            <p:cNvCxnSpPr>
              <a:cxnSpLocks noChangeShapeType="1"/>
              <a:stCxn id="194563" idx="5"/>
              <a:endCxn id="194568" idx="2"/>
            </p:cNvCxnSpPr>
            <p:nvPr>
              <p:custDataLst>
                <p:tags r:id="rId38"/>
              </p:custDataLst>
            </p:nvPr>
          </p:nvCxnSpPr>
          <p:spPr bwMode="auto">
            <a:xfrm>
              <a:off x="3308" y="4340"/>
              <a:ext cx="495" cy="1453"/>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5" name="AutoShape 25"/>
            <p:cNvCxnSpPr>
              <a:cxnSpLocks noChangeShapeType="1"/>
              <a:stCxn id="194570" idx="6"/>
              <a:endCxn id="194571" idx="2"/>
            </p:cNvCxnSpPr>
            <p:nvPr>
              <p:custDataLst>
                <p:tags r:id="rId39"/>
              </p:custDataLst>
            </p:nvPr>
          </p:nvCxnSpPr>
          <p:spPr bwMode="auto">
            <a:xfrm>
              <a:off x="5373" y="4953"/>
              <a:ext cx="612"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6" name="AutoShape 26"/>
            <p:cNvCxnSpPr>
              <a:cxnSpLocks noChangeShapeType="1"/>
              <a:stCxn id="194572" idx="6"/>
              <a:endCxn id="194573" idx="2"/>
            </p:cNvCxnSpPr>
            <p:nvPr>
              <p:custDataLst>
                <p:tags r:id="rId40"/>
              </p:custDataLst>
            </p:nvPr>
          </p:nvCxnSpPr>
          <p:spPr bwMode="auto">
            <a:xfrm>
              <a:off x="5373" y="5793"/>
              <a:ext cx="612"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7" name="AutoShape 27"/>
            <p:cNvCxnSpPr>
              <a:cxnSpLocks noChangeShapeType="1"/>
              <a:stCxn id="194573" idx="4"/>
              <a:endCxn id="194575" idx="0"/>
            </p:cNvCxnSpPr>
            <p:nvPr>
              <p:custDataLst>
                <p:tags r:id="rId41"/>
              </p:custDataLst>
            </p:nvPr>
          </p:nvCxnSpPr>
          <p:spPr bwMode="auto">
            <a:xfrm>
              <a:off x="6300" y="6108"/>
              <a:ext cx="0" cy="21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588" name="AutoShape 28"/>
            <p:cNvCxnSpPr>
              <a:cxnSpLocks noChangeShapeType="1"/>
              <a:stCxn id="194572" idx="5"/>
              <a:endCxn id="194575" idx="1"/>
            </p:cNvCxnSpPr>
            <p:nvPr>
              <p:custDataLst>
                <p:tags r:id="rId42"/>
              </p:custDataLst>
            </p:nvPr>
          </p:nvCxnSpPr>
          <p:spPr bwMode="auto">
            <a:xfrm>
              <a:off x="5270" y="6020"/>
              <a:ext cx="818" cy="38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615" name="Text Box 55"/>
            <p:cNvSpPr txBox="1">
              <a:spLocks noChangeArrowheads="1"/>
            </p:cNvSpPr>
            <p:nvPr>
              <p:custDataLst>
                <p:tags r:id="rId43"/>
              </p:custDataLst>
            </p:nvPr>
          </p:nvSpPr>
          <p:spPr bwMode="auto">
            <a:xfrm>
              <a:off x="2400" y="3473"/>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a:t>
              </a:r>
              <a:endParaRPr lang="en-US" altLang="zh-CN">
                <a:solidFill>
                  <a:schemeClr val="dk1"/>
                </a:solidFill>
              </a:endParaRPr>
            </a:p>
          </p:txBody>
        </p:sp>
        <p:sp>
          <p:nvSpPr>
            <p:cNvPr id="194616" name="Text Box 56"/>
            <p:cNvSpPr txBox="1">
              <a:spLocks noChangeArrowheads="1"/>
            </p:cNvSpPr>
            <p:nvPr>
              <p:custDataLst>
                <p:tags r:id="rId44"/>
              </p:custDataLst>
            </p:nvPr>
          </p:nvSpPr>
          <p:spPr bwMode="auto">
            <a:xfrm>
              <a:off x="2795" y="823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2</a:t>
              </a:r>
              <a:endParaRPr lang="en-US" altLang="zh-CN">
                <a:solidFill>
                  <a:schemeClr val="dk1"/>
                </a:solidFill>
              </a:endParaRPr>
            </a:p>
          </p:txBody>
        </p:sp>
        <p:sp>
          <p:nvSpPr>
            <p:cNvPr id="194617" name="Text Box 57"/>
            <p:cNvSpPr txBox="1">
              <a:spLocks noChangeArrowheads="1"/>
            </p:cNvSpPr>
            <p:nvPr>
              <p:custDataLst>
                <p:tags r:id="rId45"/>
              </p:custDataLst>
            </p:nvPr>
          </p:nvSpPr>
          <p:spPr bwMode="auto">
            <a:xfrm>
              <a:off x="6765" y="823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3</a:t>
              </a:r>
              <a:endParaRPr lang="en-US" altLang="zh-CN">
                <a:solidFill>
                  <a:schemeClr val="dk1"/>
                </a:solidFill>
              </a:endParaRPr>
            </a:p>
          </p:txBody>
        </p:sp>
        <p:sp>
          <p:nvSpPr>
            <p:cNvPr id="194618" name="Text Box 58"/>
            <p:cNvSpPr txBox="1">
              <a:spLocks noChangeArrowheads="1"/>
            </p:cNvSpPr>
            <p:nvPr>
              <p:custDataLst>
                <p:tags r:id="rId46"/>
              </p:custDataLst>
            </p:nvPr>
          </p:nvSpPr>
          <p:spPr bwMode="auto">
            <a:xfrm>
              <a:off x="4950" y="7100"/>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4</a:t>
              </a:r>
              <a:endParaRPr lang="en-US" altLang="zh-CN">
                <a:solidFill>
                  <a:schemeClr val="dk1"/>
                </a:solidFill>
              </a:endParaRPr>
            </a:p>
          </p:txBody>
        </p:sp>
        <p:sp>
          <p:nvSpPr>
            <p:cNvPr id="194619" name="Text Box 59"/>
            <p:cNvSpPr txBox="1">
              <a:spLocks noChangeArrowheads="1"/>
            </p:cNvSpPr>
            <p:nvPr>
              <p:custDataLst>
                <p:tags r:id="rId47"/>
              </p:custDataLst>
            </p:nvPr>
          </p:nvSpPr>
          <p:spPr bwMode="auto">
            <a:xfrm>
              <a:off x="6425" y="3473"/>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5</a:t>
              </a:r>
              <a:endParaRPr lang="en-US" altLang="zh-CN">
                <a:solidFill>
                  <a:schemeClr val="dk1"/>
                </a:solidFill>
              </a:endParaRPr>
            </a:p>
          </p:txBody>
        </p:sp>
        <p:sp>
          <p:nvSpPr>
            <p:cNvPr id="194620" name="Text Box 60"/>
            <p:cNvSpPr txBox="1">
              <a:spLocks noChangeArrowheads="1"/>
            </p:cNvSpPr>
            <p:nvPr>
              <p:custDataLst>
                <p:tags r:id="rId48"/>
              </p:custDataLst>
            </p:nvPr>
          </p:nvSpPr>
          <p:spPr bwMode="auto">
            <a:xfrm>
              <a:off x="3363" y="5740"/>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6</a:t>
              </a:r>
              <a:endParaRPr lang="en-US" altLang="zh-CN">
                <a:solidFill>
                  <a:schemeClr val="dk1"/>
                </a:solidFill>
              </a:endParaRPr>
            </a:p>
          </p:txBody>
        </p:sp>
        <p:sp>
          <p:nvSpPr>
            <p:cNvPr id="194621" name="Text Box 61"/>
            <p:cNvSpPr txBox="1">
              <a:spLocks noChangeArrowheads="1"/>
            </p:cNvSpPr>
            <p:nvPr>
              <p:custDataLst>
                <p:tags r:id="rId49"/>
              </p:custDataLst>
            </p:nvPr>
          </p:nvSpPr>
          <p:spPr bwMode="auto">
            <a:xfrm>
              <a:off x="4158" y="426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7</a:t>
              </a:r>
              <a:endParaRPr lang="en-US" altLang="zh-CN">
                <a:solidFill>
                  <a:schemeClr val="dk1"/>
                </a:solidFill>
              </a:endParaRPr>
            </a:p>
          </p:txBody>
        </p:sp>
        <p:sp>
          <p:nvSpPr>
            <p:cNvPr id="194622" name="Text Box 62"/>
            <p:cNvSpPr txBox="1">
              <a:spLocks noChangeArrowheads="1"/>
            </p:cNvSpPr>
            <p:nvPr>
              <p:custDataLst>
                <p:tags r:id="rId50"/>
              </p:custDataLst>
            </p:nvPr>
          </p:nvSpPr>
          <p:spPr bwMode="auto">
            <a:xfrm>
              <a:off x="5065" y="426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8</a:t>
              </a:r>
              <a:endParaRPr lang="en-US" altLang="zh-CN">
                <a:solidFill>
                  <a:schemeClr val="dk1"/>
                </a:solidFill>
              </a:endParaRPr>
            </a:p>
          </p:txBody>
        </p:sp>
        <p:sp>
          <p:nvSpPr>
            <p:cNvPr id="194623" name="Text Box 63"/>
            <p:cNvSpPr txBox="1">
              <a:spLocks noChangeArrowheads="1"/>
            </p:cNvSpPr>
            <p:nvPr>
              <p:custDataLst>
                <p:tags r:id="rId51"/>
              </p:custDataLst>
            </p:nvPr>
          </p:nvSpPr>
          <p:spPr bwMode="auto">
            <a:xfrm>
              <a:off x="6425" y="4380"/>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9</a:t>
              </a:r>
              <a:endParaRPr lang="en-US" altLang="zh-CN">
                <a:solidFill>
                  <a:schemeClr val="dk1"/>
                </a:solidFill>
              </a:endParaRPr>
            </a:p>
          </p:txBody>
        </p:sp>
        <p:sp>
          <p:nvSpPr>
            <p:cNvPr id="194624" name="Text Box 64"/>
            <p:cNvSpPr txBox="1">
              <a:spLocks noChangeArrowheads="1"/>
            </p:cNvSpPr>
            <p:nvPr>
              <p:custDataLst>
                <p:tags r:id="rId52"/>
              </p:custDataLst>
            </p:nvPr>
          </p:nvSpPr>
          <p:spPr bwMode="auto">
            <a:xfrm>
              <a:off x="5065" y="5173"/>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10</a:t>
              </a:r>
              <a:endParaRPr lang="en-US" altLang="zh-CN">
                <a:solidFill>
                  <a:schemeClr val="dk1"/>
                </a:solidFill>
              </a:endParaRPr>
            </a:p>
          </p:txBody>
        </p:sp>
        <p:sp>
          <p:nvSpPr>
            <p:cNvPr id="194625" name="Text Box 65"/>
            <p:cNvSpPr txBox="1">
              <a:spLocks noChangeArrowheads="1"/>
            </p:cNvSpPr>
            <p:nvPr>
              <p:custDataLst>
                <p:tags r:id="rId53"/>
              </p:custDataLst>
            </p:nvPr>
          </p:nvSpPr>
          <p:spPr bwMode="auto">
            <a:xfrm>
              <a:off x="6425" y="6648"/>
              <a:ext cx="661"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11</a:t>
              </a:r>
              <a:endParaRPr lang="en-US" altLang="zh-CN">
                <a:solidFill>
                  <a:schemeClr val="dk1"/>
                </a:solidFill>
              </a:endParaRPr>
            </a:p>
          </p:txBody>
        </p:sp>
        <p:sp>
          <p:nvSpPr>
            <p:cNvPr id="194626" name="Text Box 66"/>
            <p:cNvSpPr txBox="1">
              <a:spLocks noChangeArrowheads="1"/>
            </p:cNvSpPr>
            <p:nvPr>
              <p:custDataLst>
                <p:tags r:id="rId54"/>
              </p:custDataLst>
            </p:nvPr>
          </p:nvSpPr>
          <p:spPr bwMode="auto">
            <a:xfrm>
              <a:off x="6425" y="5173"/>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12</a:t>
              </a:r>
              <a:endParaRPr lang="en-US" altLang="zh-CN">
                <a:solidFill>
                  <a:schemeClr val="dk1"/>
                </a:solidFill>
              </a:endParaRPr>
            </a:p>
          </p:txBody>
        </p:sp>
        <p:sp>
          <p:nvSpPr>
            <p:cNvPr id="194627" name="Text Box 67"/>
            <p:cNvSpPr txBox="1">
              <a:spLocks noChangeArrowheads="1"/>
            </p:cNvSpPr>
            <p:nvPr>
              <p:custDataLst>
                <p:tags r:id="rId55"/>
              </p:custDataLst>
            </p:nvPr>
          </p:nvSpPr>
          <p:spPr bwMode="auto">
            <a:xfrm>
              <a:off x="3250" y="6535"/>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13</a:t>
              </a:r>
              <a:endParaRPr lang="en-US" altLang="zh-CN">
                <a:solidFill>
                  <a:schemeClr val="dk1"/>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210310" y="240030"/>
            <a:ext cx="2873375" cy="2757170"/>
            <a:chOff x="2795" y="263"/>
            <a:chExt cx="4525" cy="4342"/>
          </a:xfrm>
        </p:grpSpPr>
        <p:sp>
          <p:nvSpPr>
            <p:cNvPr id="195587" name="Oval 3"/>
            <p:cNvSpPr>
              <a:spLocks noChangeArrowheads="1"/>
            </p:cNvSpPr>
            <p:nvPr>
              <p:custDataLst>
                <p:tags r:id="rId1"/>
              </p:custDataLst>
            </p:nvPr>
          </p:nvSpPr>
          <p:spPr bwMode="auto">
            <a:xfrm>
              <a:off x="2795" y="26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A</a:t>
              </a:r>
              <a:endParaRPr kumimoji="1" lang="en-US" altLang="zh-CN" sz="2400">
                <a:solidFill>
                  <a:schemeClr val="dk1"/>
                </a:solidFill>
                <a:ea typeface="宋体" panose="02010600030101010101" pitchFamily="2" charset="-122"/>
              </a:endParaRPr>
            </a:p>
          </p:txBody>
        </p:sp>
        <p:sp>
          <p:nvSpPr>
            <p:cNvPr id="195588" name="Oval 4"/>
            <p:cNvSpPr>
              <a:spLocks noChangeArrowheads="1"/>
            </p:cNvSpPr>
            <p:nvPr>
              <p:custDataLst>
                <p:tags r:id="rId2"/>
              </p:custDataLst>
            </p:nvPr>
          </p:nvSpPr>
          <p:spPr bwMode="auto">
            <a:xfrm>
              <a:off x="6720" y="26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B</a:t>
              </a:r>
              <a:endParaRPr kumimoji="1" lang="en-US" altLang="zh-CN" sz="2400">
                <a:solidFill>
                  <a:schemeClr val="dk1"/>
                </a:solidFill>
                <a:ea typeface="宋体" panose="02010600030101010101" pitchFamily="2" charset="-122"/>
              </a:endParaRPr>
            </a:p>
          </p:txBody>
        </p:sp>
        <p:sp>
          <p:nvSpPr>
            <p:cNvPr id="195589" name="Oval 5"/>
            <p:cNvSpPr>
              <a:spLocks noChangeArrowheads="1"/>
            </p:cNvSpPr>
            <p:nvPr>
              <p:custDataLst>
                <p:tags r:id="rId3"/>
              </p:custDataLst>
            </p:nvPr>
          </p:nvSpPr>
          <p:spPr bwMode="auto">
            <a:xfrm>
              <a:off x="2795" y="400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L</a:t>
              </a:r>
              <a:endParaRPr kumimoji="1" lang="en-US" altLang="zh-CN" sz="2400">
                <a:solidFill>
                  <a:schemeClr val="dk1"/>
                </a:solidFill>
                <a:ea typeface="宋体" panose="02010600030101010101" pitchFamily="2" charset="-122"/>
              </a:endParaRPr>
            </a:p>
          </p:txBody>
        </p:sp>
        <p:sp>
          <p:nvSpPr>
            <p:cNvPr id="195590" name="Oval 6"/>
            <p:cNvSpPr>
              <a:spLocks noChangeArrowheads="1"/>
            </p:cNvSpPr>
            <p:nvPr>
              <p:custDataLst>
                <p:tags r:id="rId4"/>
              </p:custDataLst>
            </p:nvPr>
          </p:nvSpPr>
          <p:spPr bwMode="auto">
            <a:xfrm>
              <a:off x="6720" y="400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M</a:t>
              </a:r>
              <a:endParaRPr kumimoji="1" lang="en-US" altLang="zh-CN" sz="2400">
                <a:solidFill>
                  <a:schemeClr val="dk1"/>
                </a:solidFill>
                <a:ea typeface="宋体" panose="02010600030101010101" pitchFamily="2" charset="-122"/>
              </a:endParaRPr>
            </a:p>
          </p:txBody>
        </p:sp>
        <p:sp>
          <p:nvSpPr>
            <p:cNvPr id="195591" name="Oval 7"/>
            <p:cNvSpPr>
              <a:spLocks noChangeArrowheads="1"/>
            </p:cNvSpPr>
            <p:nvPr>
              <p:custDataLst>
                <p:tags r:id="rId5"/>
              </p:custDataLst>
            </p:nvPr>
          </p:nvSpPr>
          <p:spPr bwMode="auto">
            <a:xfrm>
              <a:off x="3818" y="110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C</a:t>
              </a:r>
              <a:endParaRPr kumimoji="1" lang="en-US" altLang="zh-CN" sz="2400">
                <a:solidFill>
                  <a:schemeClr val="dk1"/>
                </a:solidFill>
                <a:ea typeface="宋体" panose="02010600030101010101" pitchFamily="2" charset="-122"/>
              </a:endParaRPr>
            </a:p>
          </p:txBody>
        </p:sp>
        <p:sp>
          <p:nvSpPr>
            <p:cNvPr id="195592" name="Oval 8"/>
            <p:cNvSpPr>
              <a:spLocks noChangeArrowheads="1"/>
            </p:cNvSpPr>
            <p:nvPr>
              <p:custDataLst>
                <p:tags r:id="rId6"/>
              </p:custDataLst>
            </p:nvPr>
          </p:nvSpPr>
          <p:spPr bwMode="auto">
            <a:xfrm>
              <a:off x="3818" y="194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F</a:t>
              </a:r>
              <a:endParaRPr kumimoji="1" lang="en-US" altLang="zh-CN" sz="2400">
                <a:solidFill>
                  <a:schemeClr val="dk1"/>
                </a:solidFill>
                <a:ea typeface="宋体" panose="02010600030101010101" pitchFamily="2" charset="-122"/>
              </a:endParaRPr>
            </a:p>
          </p:txBody>
        </p:sp>
        <p:sp>
          <p:nvSpPr>
            <p:cNvPr id="195593" name="Oval 9"/>
            <p:cNvSpPr>
              <a:spLocks noChangeArrowheads="1"/>
            </p:cNvSpPr>
            <p:nvPr>
              <p:custDataLst>
                <p:tags r:id="rId7"/>
              </p:custDataLst>
            </p:nvPr>
          </p:nvSpPr>
          <p:spPr bwMode="auto">
            <a:xfrm>
              <a:off x="3818" y="278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I</a:t>
              </a:r>
              <a:endParaRPr kumimoji="1" lang="en-US" altLang="zh-CN" sz="2400">
                <a:solidFill>
                  <a:schemeClr val="dk1"/>
                </a:solidFill>
                <a:ea typeface="宋体" panose="02010600030101010101" pitchFamily="2" charset="-122"/>
              </a:endParaRPr>
            </a:p>
          </p:txBody>
        </p:sp>
        <p:sp>
          <p:nvSpPr>
            <p:cNvPr id="195594" name="Oval 10"/>
            <p:cNvSpPr>
              <a:spLocks noChangeArrowheads="1"/>
            </p:cNvSpPr>
            <p:nvPr>
              <p:custDataLst>
                <p:tags r:id="rId8"/>
              </p:custDataLst>
            </p:nvPr>
          </p:nvSpPr>
          <p:spPr bwMode="auto">
            <a:xfrm>
              <a:off x="4758" y="110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D</a:t>
              </a:r>
              <a:endParaRPr kumimoji="1" lang="en-US" altLang="zh-CN" sz="2400">
                <a:solidFill>
                  <a:schemeClr val="dk1"/>
                </a:solidFill>
                <a:ea typeface="宋体" panose="02010600030101010101" pitchFamily="2" charset="-122"/>
              </a:endParaRPr>
            </a:p>
          </p:txBody>
        </p:sp>
        <p:sp>
          <p:nvSpPr>
            <p:cNvPr id="195595" name="Oval 11"/>
            <p:cNvSpPr>
              <a:spLocks noChangeArrowheads="1"/>
            </p:cNvSpPr>
            <p:nvPr>
              <p:custDataLst>
                <p:tags r:id="rId9"/>
              </p:custDataLst>
            </p:nvPr>
          </p:nvSpPr>
          <p:spPr bwMode="auto">
            <a:xfrm>
              <a:off x="6000" y="110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E</a:t>
              </a:r>
              <a:endParaRPr kumimoji="1" lang="en-US" altLang="zh-CN" sz="2400">
                <a:solidFill>
                  <a:schemeClr val="dk1"/>
                </a:solidFill>
                <a:ea typeface="宋体" panose="02010600030101010101" pitchFamily="2" charset="-122"/>
              </a:endParaRPr>
            </a:p>
          </p:txBody>
        </p:sp>
        <p:sp>
          <p:nvSpPr>
            <p:cNvPr id="195596" name="Oval 12"/>
            <p:cNvSpPr>
              <a:spLocks noChangeArrowheads="1"/>
            </p:cNvSpPr>
            <p:nvPr>
              <p:custDataLst>
                <p:tags r:id="rId10"/>
              </p:custDataLst>
            </p:nvPr>
          </p:nvSpPr>
          <p:spPr bwMode="auto">
            <a:xfrm>
              <a:off x="4758" y="194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G</a:t>
              </a:r>
              <a:endParaRPr kumimoji="1" lang="en-US" altLang="zh-CN" sz="2400">
                <a:solidFill>
                  <a:schemeClr val="dk1"/>
                </a:solidFill>
                <a:ea typeface="宋体" panose="02010600030101010101" pitchFamily="2" charset="-122"/>
              </a:endParaRPr>
            </a:p>
          </p:txBody>
        </p:sp>
        <p:sp>
          <p:nvSpPr>
            <p:cNvPr id="195597" name="Oval 13"/>
            <p:cNvSpPr>
              <a:spLocks noChangeArrowheads="1"/>
            </p:cNvSpPr>
            <p:nvPr>
              <p:custDataLst>
                <p:tags r:id="rId11"/>
              </p:custDataLst>
            </p:nvPr>
          </p:nvSpPr>
          <p:spPr bwMode="auto">
            <a:xfrm>
              <a:off x="6000" y="194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H</a:t>
              </a:r>
              <a:endParaRPr kumimoji="1" lang="en-US" altLang="zh-CN" sz="2400">
                <a:solidFill>
                  <a:schemeClr val="dk1"/>
                </a:solidFill>
                <a:ea typeface="宋体" panose="02010600030101010101" pitchFamily="2" charset="-122"/>
              </a:endParaRPr>
            </a:p>
          </p:txBody>
        </p:sp>
        <p:sp>
          <p:nvSpPr>
            <p:cNvPr id="195598" name="Oval 14"/>
            <p:cNvSpPr>
              <a:spLocks noChangeArrowheads="1"/>
            </p:cNvSpPr>
            <p:nvPr>
              <p:custDataLst>
                <p:tags r:id="rId12"/>
              </p:custDataLst>
            </p:nvPr>
          </p:nvSpPr>
          <p:spPr bwMode="auto">
            <a:xfrm>
              <a:off x="4758" y="287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J</a:t>
              </a:r>
              <a:endParaRPr kumimoji="1" lang="en-US" altLang="zh-CN" sz="2400">
                <a:solidFill>
                  <a:schemeClr val="dk1"/>
                </a:solidFill>
                <a:ea typeface="宋体" panose="02010600030101010101" pitchFamily="2" charset="-122"/>
              </a:endParaRPr>
            </a:p>
          </p:txBody>
        </p:sp>
        <p:sp>
          <p:nvSpPr>
            <p:cNvPr id="195599" name="Oval 15"/>
            <p:cNvSpPr>
              <a:spLocks noChangeArrowheads="1"/>
            </p:cNvSpPr>
            <p:nvPr>
              <p:custDataLst>
                <p:tags r:id="rId13"/>
              </p:custDataLst>
            </p:nvPr>
          </p:nvSpPr>
          <p:spPr bwMode="auto">
            <a:xfrm>
              <a:off x="6000" y="278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K</a:t>
              </a:r>
              <a:endParaRPr kumimoji="1" lang="en-US" altLang="zh-CN" sz="2400">
                <a:solidFill>
                  <a:schemeClr val="dk1"/>
                </a:solidFill>
                <a:ea typeface="宋体" panose="02010600030101010101" pitchFamily="2" charset="-122"/>
              </a:endParaRPr>
            </a:p>
          </p:txBody>
        </p:sp>
        <p:cxnSp>
          <p:nvCxnSpPr>
            <p:cNvPr id="195600" name="AutoShape 16"/>
            <p:cNvCxnSpPr>
              <a:cxnSpLocks noChangeShapeType="1"/>
            </p:cNvCxnSpPr>
            <p:nvPr>
              <p:custDataLst>
                <p:tags r:id="rId14"/>
              </p:custDataLst>
            </p:nvPr>
          </p:nvCxnSpPr>
          <p:spPr bwMode="auto">
            <a:xfrm>
              <a:off x="3410" y="563"/>
              <a:ext cx="3295"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1" name="AutoShape 17"/>
            <p:cNvCxnSpPr>
              <a:cxnSpLocks noChangeShapeType="1"/>
              <a:stCxn id="195587" idx="4"/>
              <a:endCxn id="195589" idx="0"/>
            </p:cNvCxnSpPr>
            <p:nvPr>
              <p:custDataLst>
                <p:tags r:id="rId15"/>
              </p:custDataLst>
            </p:nvPr>
          </p:nvCxnSpPr>
          <p:spPr bwMode="auto">
            <a:xfrm>
              <a:off x="3095" y="878"/>
              <a:ext cx="0" cy="3112"/>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2" name="AutoShape 18"/>
            <p:cNvCxnSpPr>
              <a:cxnSpLocks noChangeShapeType="1"/>
              <a:stCxn id="195589" idx="6"/>
              <a:endCxn id="195590" idx="2"/>
            </p:cNvCxnSpPr>
            <p:nvPr>
              <p:custDataLst>
                <p:tags r:id="rId16"/>
              </p:custDataLst>
            </p:nvPr>
          </p:nvCxnSpPr>
          <p:spPr bwMode="auto">
            <a:xfrm>
              <a:off x="3410" y="4305"/>
              <a:ext cx="3295"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3" name="AutoShape 19"/>
            <p:cNvCxnSpPr>
              <a:cxnSpLocks noChangeShapeType="1"/>
              <a:stCxn id="195590" idx="0"/>
              <a:endCxn id="195588" idx="4"/>
            </p:cNvCxnSpPr>
            <p:nvPr>
              <p:custDataLst>
                <p:tags r:id="rId17"/>
              </p:custDataLst>
            </p:nvPr>
          </p:nvCxnSpPr>
          <p:spPr bwMode="auto">
            <a:xfrm flipV="1">
              <a:off x="7020" y="878"/>
              <a:ext cx="0" cy="3112"/>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4" name="AutoShape 20"/>
            <p:cNvCxnSpPr>
              <a:cxnSpLocks noChangeShapeType="1"/>
              <a:stCxn id="195589" idx="7"/>
              <a:endCxn id="195598" idx="2"/>
            </p:cNvCxnSpPr>
            <p:nvPr>
              <p:custDataLst>
                <p:tags r:id="rId18"/>
              </p:custDataLst>
            </p:nvPr>
          </p:nvCxnSpPr>
          <p:spPr bwMode="auto">
            <a:xfrm flipV="1">
              <a:off x="3308" y="3173"/>
              <a:ext cx="1435" cy="90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5" name="AutoShape 21"/>
            <p:cNvCxnSpPr>
              <a:cxnSpLocks noChangeShapeType="1"/>
              <a:stCxn id="195598" idx="6"/>
              <a:endCxn id="195590" idx="1"/>
            </p:cNvCxnSpPr>
            <p:nvPr>
              <p:custDataLst>
                <p:tags r:id="rId19"/>
              </p:custDataLst>
            </p:nvPr>
          </p:nvCxnSpPr>
          <p:spPr bwMode="auto">
            <a:xfrm>
              <a:off x="5373" y="3173"/>
              <a:ext cx="1435" cy="90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6" name="AutoShape 22"/>
            <p:cNvCxnSpPr>
              <a:cxnSpLocks noChangeShapeType="1"/>
              <a:stCxn id="195593" idx="7"/>
              <a:endCxn id="195596" idx="2"/>
            </p:cNvCxnSpPr>
            <p:nvPr>
              <p:custDataLst>
                <p:tags r:id="rId20"/>
              </p:custDataLst>
            </p:nvPr>
          </p:nvCxnSpPr>
          <p:spPr bwMode="auto">
            <a:xfrm flipV="1">
              <a:off x="4330" y="2243"/>
              <a:ext cx="413" cy="612"/>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7" name="AutoShape 23"/>
            <p:cNvCxnSpPr>
              <a:cxnSpLocks noChangeShapeType="1"/>
              <a:stCxn id="195587" idx="5"/>
              <a:endCxn id="195591" idx="1"/>
            </p:cNvCxnSpPr>
            <p:nvPr>
              <p:custDataLst>
                <p:tags r:id="rId21"/>
              </p:custDataLst>
            </p:nvPr>
          </p:nvCxnSpPr>
          <p:spPr bwMode="auto">
            <a:xfrm>
              <a:off x="3308" y="790"/>
              <a:ext cx="597" cy="38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8" name="AutoShape 24"/>
            <p:cNvCxnSpPr>
              <a:cxnSpLocks noChangeShapeType="1"/>
              <a:stCxn id="195587" idx="5"/>
              <a:endCxn id="195592" idx="2"/>
            </p:cNvCxnSpPr>
            <p:nvPr>
              <p:custDataLst>
                <p:tags r:id="rId22"/>
              </p:custDataLst>
            </p:nvPr>
          </p:nvCxnSpPr>
          <p:spPr bwMode="auto">
            <a:xfrm>
              <a:off x="3308" y="790"/>
              <a:ext cx="495" cy="1453"/>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09" name="AutoShape 25"/>
            <p:cNvCxnSpPr>
              <a:cxnSpLocks noChangeShapeType="1"/>
              <a:stCxn id="195594" idx="6"/>
              <a:endCxn id="195595" idx="2"/>
            </p:cNvCxnSpPr>
            <p:nvPr>
              <p:custDataLst>
                <p:tags r:id="rId23"/>
              </p:custDataLst>
            </p:nvPr>
          </p:nvCxnSpPr>
          <p:spPr bwMode="auto">
            <a:xfrm>
              <a:off x="5373" y="1403"/>
              <a:ext cx="612"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0" name="AutoShape 26"/>
            <p:cNvCxnSpPr>
              <a:cxnSpLocks noChangeShapeType="1"/>
              <a:stCxn id="195596" idx="6"/>
              <a:endCxn id="195597" idx="2"/>
            </p:cNvCxnSpPr>
            <p:nvPr>
              <p:custDataLst>
                <p:tags r:id="rId24"/>
              </p:custDataLst>
            </p:nvPr>
          </p:nvCxnSpPr>
          <p:spPr bwMode="auto">
            <a:xfrm>
              <a:off x="5373" y="2243"/>
              <a:ext cx="612"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1" name="AutoShape 27"/>
            <p:cNvCxnSpPr>
              <a:cxnSpLocks noChangeShapeType="1"/>
              <a:stCxn id="195597" idx="4"/>
              <a:endCxn id="195599" idx="0"/>
            </p:cNvCxnSpPr>
            <p:nvPr>
              <p:custDataLst>
                <p:tags r:id="rId25"/>
              </p:custDataLst>
            </p:nvPr>
          </p:nvCxnSpPr>
          <p:spPr bwMode="auto">
            <a:xfrm>
              <a:off x="6300" y="2558"/>
              <a:ext cx="0" cy="21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12" name="AutoShape 28"/>
            <p:cNvCxnSpPr>
              <a:cxnSpLocks noChangeShapeType="1"/>
              <a:stCxn id="195596" idx="5"/>
              <a:endCxn id="195599" idx="1"/>
            </p:cNvCxnSpPr>
            <p:nvPr>
              <p:custDataLst>
                <p:tags r:id="rId26"/>
              </p:custDataLst>
            </p:nvPr>
          </p:nvCxnSpPr>
          <p:spPr bwMode="auto">
            <a:xfrm>
              <a:off x="5270" y="2470"/>
              <a:ext cx="818" cy="38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 name="组合 2"/>
          <p:cNvGrpSpPr/>
          <p:nvPr/>
        </p:nvGrpSpPr>
        <p:grpSpPr>
          <a:xfrm>
            <a:off x="5313680" y="193675"/>
            <a:ext cx="2867025" cy="2736850"/>
            <a:chOff x="7920" y="263"/>
            <a:chExt cx="4515" cy="4310"/>
          </a:xfrm>
        </p:grpSpPr>
        <p:sp>
          <p:nvSpPr>
            <p:cNvPr id="195613" name="Oval 29"/>
            <p:cNvSpPr>
              <a:spLocks noChangeArrowheads="1"/>
            </p:cNvSpPr>
            <p:nvPr>
              <p:custDataLst>
                <p:tags r:id="rId27"/>
              </p:custDataLst>
            </p:nvPr>
          </p:nvSpPr>
          <p:spPr bwMode="auto">
            <a:xfrm>
              <a:off x="7920" y="26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A</a:t>
              </a:r>
              <a:endParaRPr kumimoji="1" lang="en-US" altLang="zh-CN" sz="2400">
                <a:solidFill>
                  <a:schemeClr val="dk1"/>
                </a:solidFill>
                <a:ea typeface="宋体" panose="02010600030101010101" pitchFamily="2" charset="-122"/>
              </a:endParaRPr>
            </a:p>
          </p:txBody>
        </p:sp>
        <p:sp>
          <p:nvSpPr>
            <p:cNvPr id="195614" name="Oval 30"/>
            <p:cNvSpPr>
              <a:spLocks noChangeArrowheads="1"/>
            </p:cNvSpPr>
            <p:nvPr>
              <p:custDataLst>
                <p:tags r:id="rId28"/>
              </p:custDataLst>
            </p:nvPr>
          </p:nvSpPr>
          <p:spPr bwMode="auto">
            <a:xfrm>
              <a:off x="11835" y="26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B</a:t>
              </a:r>
              <a:endParaRPr kumimoji="1" lang="en-US" altLang="zh-CN" sz="2400">
                <a:solidFill>
                  <a:schemeClr val="dk1"/>
                </a:solidFill>
                <a:ea typeface="宋体" panose="02010600030101010101" pitchFamily="2" charset="-122"/>
              </a:endParaRPr>
            </a:p>
          </p:txBody>
        </p:sp>
        <p:sp>
          <p:nvSpPr>
            <p:cNvPr id="195615" name="Oval 31"/>
            <p:cNvSpPr>
              <a:spLocks noChangeArrowheads="1"/>
            </p:cNvSpPr>
            <p:nvPr>
              <p:custDataLst>
                <p:tags r:id="rId29"/>
              </p:custDataLst>
            </p:nvPr>
          </p:nvSpPr>
          <p:spPr bwMode="auto">
            <a:xfrm>
              <a:off x="7920" y="397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L</a:t>
              </a:r>
              <a:endParaRPr kumimoji="1" lang="en-US" altLang="zh-CN" sz="2400">
                <a:solidFill>
                  <a:schemeClr val="dk1"/>
                </a:solidFill>
                <a:ea typeface="宋体" panose="02010600030101010101" pitchFamily="2" charset="-122"/>
              </a:endParaRPr>
            </a:p>
          </p:txBody>
        </p:sp>
        <p:sp>
          <p:nvSpPr>
            <p:cNvPr id="195616" name="Oval 32"/>
            <p:cNvSpPr>
              <a:spLocks noChangeArrowheads="1"/>
            </p:cNvSpPr>
            <p:nvPr>
              <p:custDataLst>
                <p:tags r:id="rId30"/>
              </p:custDataLst>
            </p:nvPr>
          </p:nvSpPr>
          <p:spPr bwMode="auto">
            <a:xfrm>
              <a:off x="11835" y="397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M</a:t>
              </a:r>
              <a:endParaRPr kumimoji="1" lang="en-US" altLang="zh-CN" sz="2400">
                <a:solidFill>
                  <a:schemeClr val="dk1"/>
                </a:solidFill>
                <a:ea typeface="宋体" panose="02010600030101010101" pitchFamily="2" charset="-122"/>
              </a:endParaRPr>
            </a:p>
          </p:txBody>
        </p:sp>
        <p:sp>
          <p:nvSpPr>
            <p:cNvPr id="195617" name="Oval 33"/>
            <p:cNvSpPr>
              <a:spLocks noChangeArrowheads="1"/>
            </p:cNvSpPr>
            <p:nvPr>
              <p:custDataLst>
                <p:tags r:id="rId31"/>
              </p:custDataLst>
            </p:nvPr>
          </p:nvSpPr>
          <p:spPr bwMode="auto">
            <a:xfrm>
              <a:off x="9000" y="110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C</a:t>
              </a:r>
              <a:endParaRPr kumimoji="1" lang="en-US" altLang="zh-CN" sz="2400">
                <a:solidFill>
                  <a:schemeClr val="dk1"/>
                </a:solidFill>
                <a:ea typeface="宋体" panose="02010600030101010101" pitchFamily="2" charset="-122"/>
              </a:endParaRPr>
            </a:p>
          </p:txBody>
        </p:sp>
        <p:sp>
          <p:nvSpPr>
            <p:cNvPr id="195618" name="Oval 34"/>
            <p:cNvSpPr>
              <a:spLocks noChangeArrowheads="1"/>
            </p:cNvSpPr>
            <p:nvPr>
              <p:custDataLst>
                <p:tags r:id="rId32"/>
              </p:custDataLst>
            </p:nvPr>
          </p:nvSpPr>
          <p:spPr bwMode="auto">
            <a:xfrm>
              <a:off x="9000" y="194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F</a:t>
              </a:r>
              <a:endParaRPr kumimoji="1" lang="en-US" altLang="zh-CN" sz="2400">
                <a:solidFill>
                  <a:schemeClr val="dk1"/>
                </a:solidFill>
                <a:ea typeface="宋体" panose="02010600030101010101" pitchFamily="2" charset="-122"/>
              </a:endParaRPr>
            </a:p>
          </p:txBody>
        </p:sp>
        <p:sp>
          <p:nvSpPr>
            <p:cNvPr id="195619" name="Oval 35"/>
            <p:cNvSpPr>
              <a:spLocks noChangeArrowheads="1"/>
            </p:cNvSpPr>
            <p:nvPr>
              <p:custDataLst>
                <p:tags r:id="rId33"/>
              </p:custDataLst>
            </p:nvPr>
          </p:nvSpPr>
          <p:spPr bwMode="auto">
            <a:xfrm>
              <a:off x="9878" y="278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J</a:t>
              </a:r>
              <a:endParaRPr kumimoji="1" lang="en-US" altLang="zh-CN" sz="2400">
                <a:solidFill>
                  <a:schemeClr val="dk1"/>
                </a:solidFill>
                <a:ea typeface="宋体" panose="02010600030101010101" pitchFamily="2" charset="-122"/>
              </a:endParaRPr>
            </a:p>
          </p:txBody>
        </p:sp>
        <p:cxnSp>
          <p:nvCxnSpPr>
            <p:cNvPr id="195620" name="AutoShape 36"/>
            <p:cNvCxnSpPr>
              <a:cxnSpLocks noChangeShapeType="1"/>
              <a:stCxn id="195619" idx="5"/>
              <a:endCxn id="195616" idx="1"/>
            </p:cNvCxnSpPr>
            <p:nvPr/>
          </p:nvCxnSpPr>
          <p:spPr bwMode="auto">
            <a:xfrm>
              <a:off x="10390" y="3295"/>
              <a:ext cx="1533" cy="765"/>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1" name="AutoShape 37"/>
            <p:cNvCxnSpPr>
              <a:cxnSpLocks noChangeShapeType="1"/>
              <a:stCxn id="195619" idx="2"/>
              <a:endCxn id="195615" idx="7"/>
            </p:cNvCxnSpPr>
            <p:nvPr>
              <p:custDataLst>
                <p:tags r:id="rId34"/>
              </p:custDataLst>
            </p:nvPr>
          </p:nvCxnSpPr>
          <p:spPr bwMode="auto">
            <a:xfrm flipH="1">
              <a:off x="8433" y="3083"/>
              <a:ext cx="1445" cy="977"/>
            </a:xfrm>
            <a:prstGeom prst="straightConnector1">
              <a:avLst/>
            </a:prstGeom>
            <a:ln w="19050">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cxnSp>
        <p:cxnSp>
          <p:nvCxnSpPr>
            <p:cNvPr id="195622" name="AutoShape 38"/>
            <p:cNvCxnSpPr>
              <a:cxnSpLocks noChangeShapeType="1"/>
              <a:stCxn id="195615" idx="6"/>
              <a:endCxn id="195616" idx="2"/>
            </p:cNvCxnSpPr>
            <p:nvPr/>
          </p:nvCxnSpPr>
          <p:spPr bwMode="auto">
            <a:xfrm>
              <a:off x="8520" y="4273"/>
              <a:ext cx="3315" cy="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3" name="AutoShape 39"/>
            <p:cNvCxnSpPr>
              <a:cxnSpLocks noChangeShapeType="1"/>
              <a:stCxn id="195616" idx="0"/>
              <a:endCxn id="195614" idx="4"/>
            </p:cNvCxnSpPr>
            <p:nvPr/>
          </p:nvCxnSpPr>
          <p:spPr bwMode="auto">
            <a:xfrm flipV="1">
              <a:off x="12135" y="863"/>
              <a:ext cx="0" cy="311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4" name="AutoShape 40"/>
            <p:cNvCxnSpPr>
              <a:cxnSpLocks noChangeShapeType="1"/>
              <a:stCxn id="195615" idx="0"/>
              <a:endCxn id="195613" idx="4"/>
            </p:cNvCxnSpPr>
            <p:nvPr/>
          </p:nvCxnSpPr>
          <p:spPr bwMode="auto">
            <a:xfrm flipV="1">
              <a:off x="8220" y="863"/>
              <a:ext cx="0" cy="311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5" name="AutoShape 41"/>
            <p:cNvCxnSpPr>
              <a:cxnSpLocks noChangeShapeType="1"/>
              <a:stCxn id="195613" idx="6"/>
              <a:endCxn id="195614" idx="2"/>
            </p:cNvCxnSpPr>
            <p:nvPr>
              <p:custDataLst>
                <p:tags r:id="rId35"/>
              </p:custDataLst>
            </p:nvPr>
          </p:nvCxnSpPr>
          <p:spPr bwMode="auto">
            <a:xfrm>
              <a:off x="8520" y="563"/>
              <a:ext cx="3315" cy="0"/>
            </a:xfrm>
            <a:prstGeom prst="straightConnector1">
              <a:avLst/>
            </a:prstGeom>
            <a:ln w="19050">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cxnSp>
        <p:cxnSp>
          <p:nvCxnSpPr>
            <p:cNvPr id="195626" name="AutoShape 42"/>
            <p:cNvCxnSpPr>
              <a:cxnSpLocks noChangeShapeType="1"/>
              <a:stCxn id="195613" idx="5"/>
              <a:endCxn id="195617" idx="1"/>
            </p:cNvCxnSpPr>
            <p:nvPr/>
          </p:nvCxnSpPr>
          <p:spPr bwMode="auto">
            <a:xfrm>
              <a:off x="8433" y="775"/>
              <a:ext cx="655" cy="415"/>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27" name="AutoShape 43"/>
            <p:cNvCxnSpPr>
              <a:cxnSpLocks noChangeShapeType="1"/>
              <a:stCxn id="195613" idx="5"/>
              <a:endCxn id="195618" idx="2"/>
            </p:cNvCxnSpPr>
            <p:nvPr/>
          </p:nvCxnSpPr>
          <p:spPr bwMode="auto">
            <a:xfrm>
              <a:off x="8433" y="775"/>
              <a:ext cx="567" cy="1468"/>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 name="组合 3"/>
          <p:cNvGrpSpPr/>
          <p:nvPr/>
        </p:nvGrpSpPr>
        <p:grpSpPr>
          <a:xfrm>
            <a:off x="9478010" y="438150"/>
            <a:ext cx="1169670" cy="381000"/>
            <a:chOff x="14448" y="943"/>
            <a:chExt cx="1842" cy="600"/>
          </a:xfrm>
        </p:grpSpPr>
        <p:sp>
          <p:nvSpPr>
            <p:cNvPr id="195629" name="Oval 45"/>
            <p:cNvSpPr>
              <a:spLocks noChangeArrowheads="1"/>
            </p:cNvSpPr>
            <p:nvPr>
              <p:custDataLst>
                <p:tags r:id="rId36"/>
              </p:custDataLst>
            </p:nvPr>
          </p:nvSpPr>
          <p:spPr bwMode="auto">
            <a:xfrm>
              <a:off x="14448" y="94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D</a:t>
              </a:r>
              <a:endParaRPr kumimoji="1" lang="en-US" altLang="zh-CN" sz="2400">
                <a:solidFill>
                  <a:schemeClr val="dk1"/>
                </a:solidFill>
                <a:ea typeface="宋体" panose="02010600030101010101" pitchFamily="2" charset="-122"/>
              </a:endParaRPr>
            </a:p>
          </p:txBody>
        </p:sp>
        <p:sp>
          <p:nvSpPr>
            <p:cNvPr id="195630" name="Oval 46"/>
            <p:cNvSpPr>
              <a:spLocks noChangeArrowheads="1"/>
            </p:cNvSpPr>
            <p:nvPr>
              <p:custDataLst>
                <p:tags r:id="rId37"/>
              </p:custDataLst>
            </p:nvPr>
          </p:nvSpPr>
          <p:spPr bwMode="auto">
            <a:xfrm>
              <a:off x="15690" y="94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E</a:t>
              </a:r>
              <a:endParaRPr kumimoji="1" lang="en-US" altLang="zh-CN" sz="2400">
                <a:solidFill>
                  <a:schemeClr val="dk1"/>
                </a:solidFill>
                <a:ea typeface="宋体" panose="02010600030101010101" pitchFamily="2" charset="-122"/>
              </a:endParaRPr>
            </a:p>
          </p:txBody>
        </p:sp>
        <p:cxnSp>
          <p:nvCxnSpPr>
            <p:cNvPr id="195635" name="AutoShape 51"/>
            <p:cNvCxnSpPr>
              <a:cxnSpLocks noChangeShapeType="1"/>
              <a:stCxn id="195629" idx="6"/>
              <a:endCxn id="195630" idx="2"/>
            </p:cNvCxnSpPr>
            <p:nvPr/>
          </p:nvCxnSpPr>
          <p:spPr bwMode="auto">
            <a:xfrm>
              <a:off x="15048" y="1243"/>
              <a:ext cx="642" cy="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 name="组合 4"/>
          <p:cNvGrpSpPr/>
          <p:nvPr/>
        </p:nvGrpSpPr>
        <p:grpSpPr>
          <a:xfrm>
            <a:off x="9097010" y="1732280"/>
            <a:ext cx="1766570" cy="1116330"/>
            <a:chOff x="13508" y="1965"/>
            <a:chExt cx="2782" cy="1758"/>
          </a:xfrm>
        </p:grpSpPr>
        <p:sp>
          <p:nvSpPr>
            <p:cNvPr id="195628" name="Oval 44"/>
            <p:cNvSpPr>
              <a:spLocks noChangeArrowheads="1"/>
            </p:cNvSpPr>
            <p:nvPr>
              <p:custDataLst>
                <p:tags r:id="rId38"/>
              </p:custDataLst>
            </p:nvPr>
          </p:nvSpPr>
          <p:spPr bwMode="auto">
            <a:xfrm>
              <a:off x="13508" y="312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I</a:t>
              </a:r>
              <a:endParaRPr kumimoji="1" lang="en-US" altLang="zh-CN" sz="2400">
                <a:solidFill>
                  <a:schemeClr val="dk1"/>
                </a:solidFill>
                <a:ea typeface="宋体" panose="02010600030101010101" pitchFamily="2" charset="-122"/>
              </a:endParaRPr>
            </a:p>
          </p:txBody>
        </p:sp>
        <p:sp>
          <p:nvSpPr>
            <p:cNvPr id="195631" name="Oval 47"/>
            <p:cNvSpPr>
              <a:spLocks noChangeArrowheads="1"/>
            </p:cNvSpPr>
            <p:nvPr>
              <p:custDataLst>
                <p:tags r:id="rId39"/>
              </p:custDataLst>
            </p:nvPr>
          </p:nvSpPr>
          <p:spPr bwMode="auto">
            <a:xfrm>
              <a:off x="14448" y="196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G</a:t>
              </a:r>
              <a:endParaRPr kumimoji="1" lang="en-US" altLang="zh-CN" sz="2400">
                <a:solidFill>
                  <a:schemeClr val="dk1"/>
                </a:solidFill>
                <a:ea typeface="宋体" panose="02010600030101010101" pitchFamily="2" charset="-122"/>
              </a:endParaRPr>
            </a:p>
          </p:txBody>
        </p:sp>
        <p:sp>
          <p:nvSpPr>
            <p:cNvPr id="195632" name="Oval 48"/>
            <p:cNvSpPr>
              <a:spLocks noChangeArrowheads="1"/>
            </p:cNvSpPr>
            <p:nvPr>
              <p:custDataLst>
                <p:tags r:id="rId40"/>
              </p:custDataLst>
            </p:nvPr>
          </p:nvSpPr>
          <p:spPr bwMode="auto">
            <a:xfrm>
              <a:off x="15690" y="196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H</a:t>
              </a:r>
              <a:endParaRPr kumimoji="1" lang="en-US" altLang="zh-CN" sz="2400">
                <a:solidFill>
                  <a:schemeClr val="dk1"/>
                </a:solidFill>
                <a:ea typeface="宋体" panose="02010600030101010101" pitchFamily="2" charset="-122"/>
              </a:endParaRPr>
            </a:p>
          </p:txBody>
        </p:sp>
        <p:sp>
          <p:nvSpPr>
            <p:cNvPr id="195633" name="Oval 49"/>
            <p:cNvSpPr>
              <a:spLocks noChangeArrowheads="1"/>
            </p:cNvSpPr>
            <p:nvPr>
              <p:custDataLst>
                <p:tags r:id="rId41"/>
              </p:custDataLst>
            </p:nvPr>
          </p:nvSpPr>
          <p:spPr bwMode="auto">
            <a:xfrm>
              <a:off x="15690" y="312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K</a:t>
              </a:r>
              <a:endParaRPr kumimoji="1" lang="en-US" altLang="zh-CN" sz="2400">
                <a:solidFill>
                  <a:schemeClr val="dk1"/>
                </a:solidFill>
                <a:ea typeface="宋体" panose="02010600030101010101" pitchFamily="2" charset="-122"/>
              </a:endParaRPr>
            </a:p>
          </p:txBody>
        </p:sp>
        <p:cxnSp>
          <p:nvCxnSpPr>
            <p:cNvPr id="195634" name="AutoShape 50"/>
            <p:cNvCxnSpPr>
              <a:cxnSpLocks noChangeShapeType="1"/>
              <a:stCxn id="195628" idx="7"/>
              <a:endCxn id="195631" idx="2"/>
            </p:cNvCxnSpPr>
            <p:nvPr/>
          </p:nvCxnSpPr>
          <p:spPr bwMode="auto">
            <a:xfrm flipV="1">
              <a:off x="14020" y="2265"/>
              <a:ext cx="428" cy="945"/>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36" name="AutoShape 52"/>
            <p:cNvCxnSpPr>
              <a:cxnSpLocks noChangeShapeType="1"/>
              <a:stCxn id="195631" idx="5"/>
              <a:endCxn id="195633" idx="1"/>
            </p:cNvCxnSpPr>
            <p:nvPr/>
          </p:nvCxnSpPr>
          <p:spPr bwMode="auto">
            <a:xfrm>
              <a:off x="14960" y="2478"/>
              <a:ext cx="818" cy="732"/>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37" name="AutoShape 53"/>
            <p:cNvCxnSpPr>
              <a:cxnSpLocks noChangeShapeType="1"/>
              <a:stCxn id="195632" idx="4"/>
              <a:endCxn id="195633" idx="0"/>
            </p:cNvCxnSpPr>
            <p:nvPr/>
          </p:nvCxnSpPr>
          <p:spPr bwMode="auto">
            <a:xfrm>
              <a:off x="15990" y="2565"/>
              <a:ext cx="0" cy="558"/>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38" name="AutoShape 54"/>
            <p:cNvCxnSpPr>
              <a:cxnSpLocks noChangeShapeType="1"/>
              <a:stCxn id="195631" idx="6"/>
              <a:endCxn id="195632" idx="2"/>
            </p:cNvCxnSpPr>
            <p:nvPr>
              <p:custDataLst>
                <p:tags r:id="rId42"/>
              </p:custDataLst>
            </p:nvPr>
          </p:nvCxnSpPr>
          <p:spPr bwMode="auto">
            <a:xfrm>
              <a:off x="15048" y="2265"/>
              <a:ext cx="642" cy="0"/>
            </a:xfrm>
            <a:prstGeom prst="straightConnector1">
              <a:avLst/>
            </a:prstGeom>
            <a:ln w="19050">
              <a:solidFill>
                <a:schemeClr val="tx1"/>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cxnSp>
      </p:grpSp>
      <p:grpSp>
        <p:nvGrpSpPr>
          <p:cNvPr id="7" name="组合 6"/>
          <p:cNvGrpSpPr/>
          <p:nvPr/>
        </p:nvGrpSpPr>
        <p:grpSpPr>
          <a:xfrm>
            <a:off x="8933180" y="3359150"/>
            <a:ext cx="381000" cy="1173480"/>
            <a:chOff x="6990" y="5173"/>
            <a:chExt cx="600" cy="1848"/>
          </a:xfrm>
        </p:grpSpPr>
        <p:sp>
          <p:nvSpPr>
            <p:cNvPr id="195656" name="Oval 72"/>
            <p:cNvSpPr>
              <a:spLocks noChangeArrowheads="1"/>
            </p:cNvSpPr>
            <p:nvPr>
              <p:custDataLst>
                <p:tags r:id="rId43"/>
              </p:custDataLst>
            </p:nvPr>
          </p:nvSpPr>
          <p:spPr bwMode="auto">
            <a:xfrm>
              <a:off x="6990" y="517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ea typeface="宋体" panose="02010600030101010101" pitchFamily="2" charset="-122"/>
                </a:rPr>
                <a:t>D</a:t>
              </a:r>
              <a:endParaRPr kumimoji="1" lang="en-US" altLang="zh-CN" sz="2400" dirty="0">
                <a:solidFill>
                  <a:schemeClr val="dk1"/>
                </a:solidFill>
                <a:ea typeface="宋体" panose="02010600030101010101" pitchFamily="2" charset="-122"/>
              </a:endParaRPr>
            </a:p>
          </p:txBody>
        </p:sp>
        <p:sp>
          <p:nvSpPr>
            <p:cNvPr id="195657" name="Oval 73"/>
            <p:cNvSpPr>
              <a:spLocks noChangeArrowheads="1"/>
            </p:cNvSpPr>
            <p:nvPr>
              <p:custDataLst>
                <p:tags r:id="rId44"/>
              </p:custDataLst>
            </p:nvPr>
          </p:nvSpPr>
          <p:spPr bwMode="auto">
            <a:xfrm>
              <a:off x="6990" y="6421"/>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E</a:t>
              </a:r>
              <a:endParaRPr kumimoji="1" lang="en-US" altLang="zh-CN" sz="2400">
                <a:solidFill>
                  <a:schemeClr val="dk1"/>
                </a:solidFill>
                <a:ea typeface="宋体" panose="02010600030101010101" pitchFamily="2" charset="-122"/>
              </a:endParaRPr>
            </a:p>
          </p:txBody>
        </p:sp>
        <p:cxnSp>
          <p:nvCxnSpPr>
            <p:cNvPr id="195658" name="AutoShape 74"/>
            <p:cNvCxnSpPr>
              <a:cxnSpLocks noChangeShapeType="1"/>
              <a:stCxn id="195656" idx="4"/>
              <a:endCxn id="195657" idx="0"/>
            </p:cNvCxnSpPr>
            <p:nvPr/>
          </p:nvCxnSpPr>
          <p:spPr bwMode="auto">
            <a:xfrm>
              <a:off x="7290" y="5773"/>
              <a:ext cx="0" cy="648"/>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8" name="组合 7"/>
          <p:cNvGrpSpPr/>
          <p:nvPr/>
        </p:nvGrpSpPr>
        <p:grpSpPr>
          <a:xfrm>
            <a:off x="10340340" y="3382010"/>
            <a:ext cx="1462405" cy="1979930"/>
            <a:chOff x="8125" y="5173"/>
            <a:chExt cx="2303" cy="3118"/>
          </a:xfrm>
        </p:grpSpPr>
        <p:cxnSp>
          <p:nvCxnSpPr>
            <p:cNvPr id="195655" name="AutoShape 71"/>
            <p:cNvCxnSpPr>
              <a:cxnSpLocks noChangeShapeType="1"/>
              <a:stCxn id="195661" idx="6"/>
              <a:endCxn id="195660" idx="4"/>
            </p:cNvCxnSpPr>
            <p:nvPr>
              <p:custDataLst>
                <p:tags r:id="rId45"/>
              </p:custDataLst>
            </p:nvPr>
          </p:nvCxnSpPr>
          <p:spPr bwMode="auto">
            <a:xfrm flipV="1">
              <a:off x="8725" y="5773"/>
              <a:ext cx="550" cy="2218"/>
            </a:xfrm>
            <a:prstGeom prst="curvedConnector2">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659" name="Oval 75"/>
            <p:cNvSpPr>
              <a:spLocks noChangeArrowheads="1"/>
            </p:cNvSpPr>
            <p:nvPr>
              <p:custDataLst>
                <p:tags r:id="rId46"/>
              </p:custDataLst>
            </p:nvPr>
          </p:nvSpPr>
          <p:spPr bwMode="auto">
            <a:xfrm>
              <a:off x="9828" y="6331"/>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I</a:t>
              </a:r>
              <a:endParaRPr kumimoji="1" lang="en-US" altLang="zh-CN" sz="2400">
                <a:solidFill>
                  <a:schemeClr val="dk1"/>
                </a:solidFill>
                <a:ea typeface="宋体" panose="02010600030101010101" pitchFamily="2" charset="-122"/>
              </a:endParaRPr>
            </a:p>
          </p:txBody>
        </p:sp>
        <p:sp>
          <p:nvSpPr>
            <p:cNvPr id="195660" name="Oval 76"/>
            <p:cNvSpPr>
              <a:spLocks noChangeArrowheads="1"/>
            </p:cNvSpPr>
            <p:nvPr>
              <p:custDataLst>
                <p:tags r:id="rId47"/>
              </p:custDataLst>
            </p:nvPr>
          </p:nvSpPr>
          <p:spPr bwMode="auto">
            <a:xfrm>
              <a:off x="8975" y="517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ea typeface="宋体" panose="02010600030101010101" pitchFamily="2" charset="-122"/>
                </a:rPr>
                <a:t>G</a:t>
              </a:r>
              <a:endParaRPr kumimoji="1" lang="en-US" altLang="zh-CN" sz="2400" dirty="0">
                <a:solidFill>
                  <a:schemeClr val="dk1"/>
                </a:solidFill>
                <a:ea typeface="宋体" panose="02010600030101010101" pitchFamily="2" charset="-122"/>
              </a:endParaRPr>
            </a:p>
          </p:txBody>
        </p:sp>
        <p:sp>
          <p:nvSpPr>
            <p:cNvPr id="195661" name="Oval 77"/>
            <p:cNvSpPr>
              <a:spLocks noChangeArrowheads="1"/>
            </p:cNvSpPr>
            <p:nvPr>
              <p:custDataLst>
                <p:tags r:id="rId48"/>
              </p:custDataLst>
            </p:nvPr>
          </p:nvSpPr>
          <p:spPr bwMode="auto">
            <a:xfrm>
              <a:off x="8125" y="7691"/>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H</a:t>
              </a:r>
              <a:endParaRPr kumimoji="1" lang="en-US" altLang="zh-CN" sz="2400">
                <a:solidFill>
                  <a:schemeClr val="dk1"/>
                </a:solidFill>
                <a:ea typeface="宋体" panose="02010600030101010101" pitchFamily="2" charset="-122"/>
              </a:endParaRPr>
            </a:p>
          </p:txBody>
        </p:sp>
        <p:sp>
          <p:nvSpPr>
            <p:cNvPr id="195662" name="Oval 78"/>
            <p:cNvSpPr>
              <a:spLocks noChangeArrowheads="1"/>
            </p:cNvSpPr>
            <p:nvPr>
              <p:custDataLst>
                <p:tags r:id="rId49"/>
              </p:custDataLst>
            </p:nvPr>
          </p:nvSpPr>
          <p:spPr bwMode="auto">
            <a:xfrm>
              <a:off x="8125" y="6331"/>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K</a:t>
              </a:r>
              <a:endParaRPr kumimoji="1" lang="en-US" altLang="zh-CN" sz="2400">
                <a:solidFill>
                  <a:schemeClr val="dk1"/>
                </a:solidFill>
                <a:ea typeface="宋体" panose="02010600030101010101" pitchFamily="2" charset="-122"/>
              </a:endParaRPr>
            </a:p>
          </p:txBody>
        </p:sp>
        <p:cxnSp>
          <p:nvCxnSpPr>
            <p:cNvPr id="195663" name="AutoShape 79"/>
            <p:cNvCxnSpPr>
              <a:cxnSpLocks noChangeShapeType="1"/>
              <a:stCxn id="195659" idx="0"/>
              <a:endCxn id="195660" idx="5"/>
            </p:cNvCxnSpPr>
            <p:nvPr/>
          </p:nvCxnSpPr>
          <p:spPr bwMode="auto">
            <a:xfrm flipH="1" flipV="1">
              <a:off x="9488" y="5686"/>
              <a:ext cx="640" cy="645"/>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64" name="AutoShape 80"/>
            <p:cNvCxnSpPr>
              <a:cxnSpLocks noChangeShapeType="1"/>
              <a:stCxn id="195662" idx="4"/>
              <a:endCxn id="195661" idx="0"/>
            </p:cNvCxnSpPr>
            <p:nvPr/>
          </p:nvCxnSpPr>
          <p:spPr bwMode="auto">
            <a:xfrm>
              <a:off x="8425" y="6931"/>
              <a:ext cx="0" cy="76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65" name="AutoShape 81"/>
            <p:cNvCxnSpPr>
              <a:cxnSpLocks noChangeShapeType="1"/>
              <a:stCxn id="195660" idx="3"/>
              <a:endCxn id="195662" idx="0"/>
            </p:cNvCxnSpPr>
            <p:nvPr/>
          </p:nvCxnSpPr>
          <p:spPr bwMode="auto">
            <a:xfrm flipH="1">
              <a:off x="8425" y="5686"/>
              <a:ext cx="638" cy="645"/>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组合 8"/>
          <p:cNvGrpSpPr/>
          <p:nvPr/>
        </p:nvGrpSpPr>
        <p:grpSpPr>
          <a:xfrm>
            <a:off x="883920" y="3285490"/>
            <a:ext cx="3961130" cy="3106420"/>
            <a:chOff x="9940" y="5173"/>
            <a:chExt cx="6238" cy="4892"/>
          </a:xfrm>
        </p:grpSpPr>
        <p:grpSp>
          <p:nvGrpSpPr>
            <p:cNvPr id="195696" name="Group 112"/>
            <p:cNvGrpSpPr/>
            <p:nvPr/>
          </p:nvGrpSpPr>
          <p:grpSpPr bwMode="auto">
            <a:xfrm>
              <a:off x="9940" y="5173"/>
              <a:ext cx="3388" cy="4892"/>
              <a:chOff x="3016" y="2115"/>
              <a:chExt cx="1355" cy="1957"/>
            </a:xfrm>
          </p:grpSpPr>
          <p:sp>
            <p:nvSpPr>
              <p:cNvPr id="195667" name="Oval 83"/>
              <p:cNvSpPr>
                <a:spLocks noChangeArrowheads="1"/>
              </p:cNvSpPr>
              <p:nvPr>
                <p:custDataLst>
                  <p:tags r:id="rId50"/>
                </p:custDataLst>
              </p:nvPr>
            </p:nvSpPr>
            <p:spPr bwMode="auto">
              <a:xfrm>
                <a:off x="4131" y="2115"/>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ea typeface="宋体" panose="02010600030101010101" pitchFamily="2" charset="-122"/>
                  </a:rPr>
                  <a:t>A</a:t>
                </a:r>
                <a:endParaRPr kumimoji="1" lang="en-US" altLang="zh-CN" sz="2400" dirty="0">
                  <a:solidFill>
                    <a:schemeClr val="dk1"/>
                  </a:solidFill>
                  <a:ea typeface="宋体" panose="02010600030101010101" pitchFamily="2" charset="-122"/>
                </a:endParaRPr>
              </a:p>
            </p:txBody>
          </p:sp>
          <p:sp>
            <p:nvSpPr>
              <p:cNvPr id="195670" name="Oval 86"/>
              <p:cNvSpPr>
                <a:spLocks noChangeArrowheads="1"/>
              </p:cNvSpPr>
              <p:nvPr>
                <p:custDataLst>
                  <p:tags r:id="rId51"/>
                </p:custDataLst>
              </p:nvPr>
            </p:nvSpPr>
            <p:spPr bwMode="auto">
              <a:xfrm>
                <a:off x="3530" y="2553"/>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L</a:t>
                </a:r>
                <a:endParaRPr kumimoji="1" lang="en-US" altLang="zh-CN" sz="2400">
                  <a:solidFill>
                    <a:schemeClr val="dk1"/>
                  </a:solidFill>
                  <a:ea typeface="宋体" panose="02010600030101010101" pitchFamily="2" charset="-122"/>
                </a:endParaRPr>
              </a:p>
            </p:txBody>
          </p:sp>
          <p:sp>
            <p:nvSpPr>
              <p:cNvPr id="195671" name="Oval 87"/>
              <p:cNvSpPr>
                <a:spLocks noChangeArrowheads="1"/>
              </p:cNvSpPr>
              <p:nvPr>
                <p:custDataLst>
                  <p:tags r:id="rId52"/>
                </p:custDataLst>
              </p:nvPr>
            </p:nvSpPr>
            <p:spPr bwMode="auto">
              <a:xfrm>
                <a:off x="3833" y="2991"/>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ea typeface="宋体" panose="02010600030101010101" pitchFamily="2" charset="-122"/>
                  </a:rPr>
                  <a:t>F</a:t>
                </a:r>
                <a:endParaRPr kumimoji="1" lang="en-US" altLang="zh-CN" sz="2400" dirty="0">
                  <a:solidFill>
                    <a:schemeClr val="dk1"/>
                  </a:solidFill>
                  <a:ea typeface="宋体" panose="02010600030101010101" pitchFamily="2" charset="-122"/>
                </a:endParaRPr>
              </a:p>
            </p:txBody>
          </p:sp>
          <p:sp>
            <p:nvSpPr>
              <p:cNvPr id="195672" name="Oval 88"/>
              <p:cNvSpPr>
                <a:spLocks noChangeArrowheads="1"/>
              </p:cNvSpPr>
              <p:nvPr>
                <p:custDataLst>
                  <p:tags r:id="rId53"/>
                </p:custDataLst>
              </p:nvPr>
            </p:nvSpPr>
            <p:spPr bwMode="auto">
              <a:xfrm>
                <a:off x="4046" y="3430"/>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ea typeface="宋体" panose="02010600030101010101" pitchFamily="2" charset="-122"/>
                  </a:rPr>
                  <a:t>C</a:t>
                </a:r>
                <a:endParaRPr kumimoji="1" lang="en-US" altLang="zh-CN" sz="2400" dirty="0">
                  <a:solidFill>
                    <a:schemeClr val="dk1"/>
                  </a:solidFill>
                  <a:ea typeface="宋体" panose="02010600030101010101" pitchFamily="2" charset="-122"/>
                </a:endParaRPr>
              </a:p>
            </p:txBody>
          </p:sp>
          <p:sp>
            <p:nvSpPr>
              <p:cNvPr id="195676" name="Oval 92"/>
              <p:cNvSpPr>
                <a:spLocks noChangeArrowheads="1"/>
              </p:cNvSpPr>
              <p:nvPr>
                <p:custDataLst>
                  <p:tags r:id="rId54"/>
                </p:custDataLst>
              </p:nvPr>
            </p:nvSpPr>
            <p:spPr bwMode="auto">
              <a:xfrm>
                <a:off x="3227" y="2991"/>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M</a:t>
                </a:r>
                <a:endParaRPr kumimoji="1" lang="en-US" altLang="zh-CN" sz="2400">
                  <a:solidFill>
                    <a:schemeClr val="dk1"/>
                  </a:solidFill>
                  <a:ea typeface="宋体" panose="02010600030101010101" pitchFamily="2" charset="-122"/>
                </a:endParaRPr>
              </a:p>
            </p:txBody>
          </p:sp>
          <p:sp>
            <p:nvSpPr>
              <p:cNvPr id="195677" name="Oval 93"/>
              <p:cNvSpPr>
                <a:spLocks noChangeArrowheads="1"/>
              </p:cNvSpPr>
              <p:nvPr>
                <p:custDataLst>
                  <p:tags r:id="rId55"/>
                </p:custDataLst>
              </p:nvPr>
            </p:nvSpPr>
            <p:spPr bwMode="auto">
              <a:xfrm>
                <a:off x="3016" y="3430"/>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J</a:t>
                </a:r>
                <a:endParaRPr kumimoji="1" lang="en-US" altLang="zh-CN" sz="2400">
                  <a:solidFill>
                    <a:schemeClr val="dk1"/>
                  </a:solidFill>
                  <a:ea typeface="宋体" panose="02010600030101010101" pitchFamily="2" charset="-122"/>
                </a:endParaRPr>
              </a:p>
            </p:txBody>
          </p:sp>
          <p:sp>
            <p:nvSpPr>
              <p:cNvPr id="195678" name="Oval 94"/>
              <p:cNvSpPr>
                <a:spLocks noChangeArrowheads="1"/>
              </p:cNvSpPr>
              <p:nvPr>
                <p:custDataLst>
                  <p:tags r:id="rId56"/>
                </p:custDataLst>
              </p:nvPr>
            </p:nvSpPr>
            <p:spPr bwMode="auto">
              <a:xfrm>
                <a:off x="3243" y="3832"/>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B</a:t>
                </a:r>
                <a:endParaRPr kumimoji="1" lang="en-US" altLang="zh-CN" sz="2400">
                  <a:solidFill>
                    <a:schemeClr val="dk1"/>
                  </a:solidFill>
                  <a:ea typeface="宋体" panose="02010600030101010101" pitchFamily="2" charset="-122"/>
                </a:endParaRPr>
              </a:p>
            </p:txBody>
          </p:sp>
          <p:cxnSp>
            <p:nvCxnSpPr>
              <p:cNvPr id="195679" name="AutoShape 95"/>
              <p:cNvCxnSpPr>
                <a:cxnSpLocks noChangeShapeType="1"/>
                <a:stCxn id="195671" idx="5"/>
                <a:endCxn id="195672" idx="0"/>
              </p:cNvCxnSpPr>
              <p:nvPr/>
            </p:nvCxnSpPr>
            <p:spPr bwMode="auto">
              <a:xfrm>
                <a:off x="4038" y="3196"/>
                <a:ext cx="128" cy="234"/>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0" name="AutoShape 96"/>
              <p:cNvCxnSpPr>
                <a:cxnSpLocks noChangeShapeType="1"/>
                <a:stCxn id="195667" idx="2"/>
                <a:endCxn id="195670" idx="7"/>
              </p:cNvCxnSpPr>
              <p:nvPr/>
            </p:nvCxnSpPr>
            <p:spPr bwMode="auto">
              <a:xfrm flipH="1">
                <a:off x="3735" y="2235"/>
                <a:ext cx="396" cy="353"/>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1" name="AutoShape 97"/>
              <p:cNvCxnSpPr>
                <a:cxnSpLocks noChangeShapeType="1"/>
                <a:stCxn id="195670" idx="3"/>
                <a:endCxn id="195676" idx="7"/>
              </p:cNvCxnSpPr>
              <p:nvPr/>
            </p:nvCxnSpPr>
            <p:spPr bwMode="auto">
              <a:xfrm flipH="1">
                <a:off x="3432" y="2758"/>
                <a:ext cx="133" cy="268"/>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2" name="AutoShape 98"/>
              <p:cNvCxnSpPr>
                <a:cxnSpLocks noChangeShapeType="1"/>
                <a:stCxn id="195676" idx="3"/>
                <a:endCxn id="195677" idx="0"/>
              </p:cNvCxnSpPr>
              <p:nvPr/>
            </p:nvCxnSpPr>
            <p:spPr bwMode="auto">
              <a:xfrm flipH="1">
                <a:off x="3136" y="3196"/>
                <a:ext cx="126" cy="234"/>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3" name="AutoShape 99"/>
              <p:cNvCxnSpPr>
                <a:cxnSpLocks noChangeShapeType="1"/>
                <a:stCxn id="195677" idx="5"/>
                <a:endCxn id="195678" idx="0"/>
              </p:cNvCxnSpPr>
              <p:nvPr/>
            </p:nvCxnSpPr>
            <p:spPr bwMode="auto">
              <a:xfrm>
                <a:off x="3221" y="3635"/>
                <a:ext cx="142" cy="197"/>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4" name="AutoShape 100"/>
              <p:cNvCxnSpPr>
                <a:cxnSpLocks noChangeShapeType="1"/>
                <a:stCxn id="195670" idx="5"/>
                <a:endCxn id="195671" idx="1"/>
              </p:cNvCxnSpPr>
              <p:nvPr/>
            </p:nvCxnSpPr>
            <p:spPr bwMode="auto">
              <a:xfrm>
                <a:off x="3735" y="2758"/>
                <a:ext cx="133" cy="268"/>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5694" name="Group 110"/>
            <p:cNvGrpSpPr/>
            <p:nvPr/>
          </p:nvGrpSpPr>
          <p:grpSpPr bwMode="auto">
            <a:xfrm>
              <a:off x="13230" y="5473"/>
              <a:ext cx="1603" cy="2490"/>
              <a:chOff x="4332" y="2235"/>
              <a:chExt cx="641" cy="996"/>
            </a:xfrm>
          </p:grpSpPr>
          <p:sp>
            <p:nvSpPr>
              <p:cNvPr id="195668" name="Oval 84"/>
              <p:cNvSpPr>
                <a:spLocks noChangeArrowheads="1"/>
              </p:cNvSpPr>
              <p:nvPr>
                <p:custDataLst>
                  <p:tags r:id="rId57"/>
                </p:custDataLst>
              </p:nvPr>
            </p:nvSpPr>
            <p:spPr bwMode="auto">
              <a:xfrm>
                <a:off x="4733" y="2553"/>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D</a:t>
                </a:r>
                <a:endParaRPr kumimoji="1" lang="en-US" altLang="zh-CN" sz="2400">
                  <a:solidFill>
                    <a:schemeClr val="dk1"/>
                  </a:solidFill>
                  <a:ea typeface="宋体" panose="02010600030101010101" pitchFamily="2" charset="-122"/>
                </a:endParaRPr>
              </a:p>
            </p:txBody>
          </p:sp>
          <p:sp>
            <p:nvSpPr>
              <p:cNvPr id="195673" name="Oval 89"/>
              <p:cNvSpPr>
                <a:spLocks noChangeArrowheads="1"/>
              </p:cNvSpPr>
              <p:nvPr>
                <p:custDataLst>
                  <p:tags r:id="rId58"/>
                </p:custDataLst>
              </p:nvPr>
            </p:nvSpPr>
            <p:spPr bwMode="auto">
              <a:xfrm>
                <a:off x="4332" y="2991"/>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E</a:t>
                </a:r>
                <a:endParaRPr kumimoji="1" lang="en-US" altLang="zh-CN" sz="2400">
                  <a:solidFill>
                    <a:schemeClr val="dk1"/>
                  </a:solidFill>
                  <a:ea typeface="宋体" panose="02010600030101010101" pitchFamily="2" charset="-122"/>
                </a:endParaRPr>
              </a:p>
            </p:txBody>
          </p:sp>
          <p:cxnSp>
            <p:nvCxnSpPr>
              <p:cNvPr id="195685" name="AutoShape 101"/>
              <p:cNvCxnSpPr>
                <a:cxnSpLocks noChangeShapeType="1"/>
                <a:stCxn id="195667" idx="6"/>
                <a:endCxn id="195668" idx="1"/>
              </p:cNvCxnSpPr>
              <p:nvPr/>
            </p:nvCxnSpPr>
            <p:spPr bwMode="auto">
              <a:xfrm>
                <a:off x="4371" y="2235"/>
                <a:ext cx="397" cy="353"/>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7" name="AutoShape 103"/>
              <p:cNvCxnSpPr>
                <a:cxnSpLocks noChangeShapeType="1"/>
                <a:stCxn id="195668" idx="3"/>
                <a:endCxn id="195673" idx="7"/>
              </p:cNvCxnSpPr>
              <p:nvPr/>
            </p:nvCxnSpPr>
            <p:spPr bwMode="auto">
              <a:xfrm flipH="1">
                <a:off x="4537" y="2758"/>
                <a:ext cx="231" cy="268"/>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5695" name="Group 111"/>
            <p:cNvGrpSpPr/>
            <p:nvPr/>
          </p:nvGrpSpPr>
          <p:grpSpPr bwMode="auto">
            <a:xfrm>
              <a:off x="13878" y="6781"/>
              <a:ext cx="2300" cy="3285"/>
              <a:chOff x="4591" y="2758"/>
              <a:chExt cx="920" cy="1314"/>
            </a:xfrm>
          </p:grpSpPr>
          <p:sp>
            <p:nvSpPr>
              <p:cNvPr id="195669" name="Oval 85"/>
              <p:cNvSpPr>
                <a:spLocks noChangeArrowheads="1"/>
              </p:cNvSpPr>
              <p:nvPr>
                <p:custDataLst>
                  <p:tags r:id="rId59"/>
                </p:custDataLst>
              </p:nvPr>
            </p:nvSpPr>
            <p:spPr bwMode="auto">
              <a:xfrm>
                <a:off x="5135" y="2991"/>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G</a:t>
                </a:r>
                <a:endParaRPr kumimoji="1" lang="en-US" altLang="zh-CN" sz="2400">
                  <a:solidFill>
                    <a:schemeClr val="dk1"/>
                  </a:solidFill>
                  <a:ea typeface="宋体" panose="02010600030101010101" pitchFamily="2" charset="-122"/>
                </a:endParaRPr>
              </a:p>
            </p:txBody>
          </p:sp>
          <p:sp>
            <p:nvSpPr>
              <p:cNvPr id="195674" name="Oval 90"/>
              <p:cNvSpPr>
                <a:spLocks noChangeArrowheads="1"/>
              </p:cNvSpPr>
              <p:nvPr>
                <p:custDataLst>
                  <p:tags r:id="rId60"/>
                </p:custDataLst>
              </p:nvPr>
            </p:nvSpPr>
            <p:spPr bwMode="auto">
              <a:xfrm>
                <a:off x="4931" y="3430"/>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ea typeface="宋体" panose="02010600030101010101" pitchFamily="2" charset="-122"/>
                  </a:rPr>
                  <a:t>K</a:t>
                </a:r>
                <a:endParaRPr kumimoji="1" lang="en-US" altLang="zh-CN" sz="2400" dirty="0">
                  <a:solidFill>
                    <a:schemeClr val="dk1"/>
                  </a:solidFill>
                  <a:ea typeface="宋体" panose="02010600030101010101" pitchFamily="2" charset="-122"/>
                </a:endParaRPr>
              </a:p>
            </p:txBody>
          </p:sp>
          <p:sp>
            <p:nvSpPr>
              <p:cNvPr id="195675" name="Oval 91"/>
              <p:cNvSpPr>
                <a:spLocks noChangeArrowheads="1"/>
              </p:cNvSpPr>
              <p:nvPr>
                <p:custDataLst>
                  <p:tags r:id="rId61"/>
                </p:custDataLst>
              </p:nvPr>
            </p:nvSpPr>
            <p:spPr bwMode="auto">
              <a:xfrm>
                <a:off x="5271" y="3832"/>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I</a:t>
                </a:r>
                <a:endParaRPr kumimoji="1" lang="en-US" altLang="zh-CN" sz="2400">
                  <a:solidFill>
                    <a:schemeClr val="dk1"/>
                  </a:solidFill>
                  <a:ea typeface="宋体" panose="02010600030101010101" pitchFamily="2" charset="-122"/>
                </a:endParaRPr>
              </a:p>
            </p:txBody>
          </p:sp>
          <p:cxnSp>
            <p:nvCxnSpPr>
              <p:cNvPr id="195686" name="AutoShape 102"/>
              <p:cNvCxnSpPr>
                <a:cxnSpLocks noChangeShapeType="1"/>
                <a:stCxn id="195668" idx="5"/>
                <a:endCxn id="195669" idx="1"/>
              </p:cNvCxnSpPr>
              <p:nvPr/>
            </p:nvCxnSpPr>
            <p:spPr bwMode="auto">
              <a:xfrm>
                <a:off x="4938" y="2758"/>
                <a:ext cx="232" cy="268"/>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8" name="AutoShape 104"/>
              <p:cNvCxnSpPr>
                <a:cxnSpLocks noChangeShapeType="1"/>
                <a:stCxn id="195674" idx="5"/>
                <a:endCxn id="195675" idx="1"/>
              </p:cNvCxnSpPr>
              <p:nvPr/>
            </p:nvCxnSpPr>
            <p:spPr bwMode="auto">
              <a:xfrm>
                <a:off x="5136" y="3635"/>
                <a:ext cx="170" cy="232"/>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89" name="AutoShape 105"/>
              <p:cNvCxnSpPr>
                <a:cxnSpLocks noChangeShapeType="1"/>
                <a:stCxn id="195669" idx="3"/>
                <a:endCxn id="195674" idx="0"/>
              </p:cNvCxnSpPr>
              <p:nvPr/>
            </p:nvCxnSpPr>
            <p:spPr bwMode="auto">
              <a:xfrm flipH="1">
                <a:off x="5051" y="3196"/>
                <a:ext cx="119" cy="234"/>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5690" name="Oval 106"/>
              <p:cNvSpPr>
                <a:spLocks noChangeArrowheads="1"/>
              </p:cNvSpPr>
              <p:nvPr>
                <p:custDataLst>
                  <p:tags r:id="rId62"/>
                </p:custDataLst>
              </p:nvPr>
            </p:nvSpPr>
            <p:spPr bwMode="auto">
              <a:xfrm>
                <a:off x="4591" y="3832"/>
                <a:ext cx="240" cy="24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H</a:t>
                </a:r>
                <a:endParaRPr kumimoji="1" lang="en-US" altLang="zh-CN" sz="2400">
                  <a:solidFill>
                    <a:schemeClr val="dk1"/>
                  </a:solidFill>
                  <a:ea typeface="宋体" panose="02010600030101010101" pitchFamily="2" charset="-122"/>
                </a:endParaRPr>
              </a:p>
            </p:txBody>
          </p:sp>
          <p:cxnSp>
            <p:nvCxnSpPr>
              <p:cNvPr id="195691" name="AutoShape 107"/>
              <p:cNvCxnSpPr>
                <a:cxnSpLocks noChangeShapeType="1"/>
                <a:stCxn id="195674" idx="3"/>
                <a:endCxn id="195690" idx="7"/>
              </p:cNvCxnSpPr>
              <p:nvPr/>
            </p:nvCxnSpPr>
            <p:spPr bwMode="auto">
              <a:xfrm flipH="1">
                <a:off x="4796" y="3635"/>
                <a:ext cx="170" cy="232"/>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6" name="组合 5"/>
          <p:cNvGrpSpPr/>
          <p:nvPr/>
        </p:nvGrpSpPr>
        <p:grpSpPr>
          <a:xfrm>
            <a:off x="5737225" y="3229610"/>
            <a:ext cx="2252980" cy="3225800"/>
            <a:chOff x="2795" y="5173"/>
            <a:chExt cx="3548" cy="5080"/>
          </a:xfrm>
        </p:grpSpPr>
        <p:sp>
          <p:nvSpPr>
            <p:cNvPr id="195639" name="Oval 55"/>
            <p:cNvSpPr>
              <a:spLocks noChangeArrowheads="1"/>
            </p:cNvSpPr>
            <p:nvPr>
              <p:custDataLst>
                <p:tags r:id="rId63"/>
              </p:custDataLst>
            </p:nvPr>
          </p:nvSpPr>
          <p:spPr bwMode="auto">
            <a:xfrm>
              <a:off x="4720" y="517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ea typeface="宋体" panose="02010600030101010101" pitchFamily="2" charset="-122"/>
                </a:rPr>
                <a:t>A</a:t>
              </a:r>
              <a:endParaRPr kumimoji="1" lang="en-US" altLang="zh-CN" sz="2400" dirty="0">
                <a:solidFill>
                  <a:schemeClr val="dk1"/>
                </a:solidFill>
                <a:ea typeface="宋体" panose="02010600030101010101" pitchFamily="2" charset="-122"/>
              </a:endParaRPr>
            </a:p>
          </p:txBody>
        </p:sp>
        <p:sp>
          <p:nvSpPr>
            <p:cNvPr id="195640" name="Oval 56"/>
            <p:cNvSpPr>
              <a:spLocks noChangeArrowheads="1"/>
            </p:cNvSpPr>
            <p:nvPr>
              <p:custDataLst>
                <p:tags r:id="rId64"/>
              </p:custDataLst>
            </p:nvPr>
          </p:nvSpPr>
          <p:spPr bwMode="auto">
            <a:xfrm>
              <a:off x="4608" y="965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B</a:t>
              </a:r>
              <a:endParaRPr kumimoji="1" lang="en-US" altLang="zh-CN" sz="2400">
                <a:solidFill>
                  <a:schemeClr val="dk1"/>
                </a:solidFill>
                <a:ea typeface="宋体" panose="02010600030101010101" pitchFamily="2" charset="-122"/>
              </a:endParaRPr>
            </a:p>
          </p:txBody>
        </p:sp>
        <p:sp>
          <p:nvSpPr>
            <p:cNvPr id="195641" name="Oval 57"/>
            <p:cNvSpPr>
              <a:spLocks noChangeArrowheads="1"/>
            </p:cNvSpPr>
            <p:nvPr>
              <p:custDataLst>
                <p:tags r:id="rId65"/>
              </p:custDataLst>
            </p:nvPr>
          </p:nvSpPr>
          <p:spPr bwMode="auto">
            <a:xfrm>
              <a:off x="3700" y="6838"/>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L</a:t>
              </a:r>
              <a:endParaRPr kumimoji="1" lang="en-US" altLang="zh-CN" sz="2400">
                <a:solidFill>
                  <a:schemeClr val="dk1"/>
                </a:solidFill>
                <a:ea typeface="宋体" panose="02010600030101010101" pitchFamily="2" charset="-122"/>
              </a:endParaRPr>
            </a:p>
          </p:txBody>
        </p:sp>
        <p:sp>
          <p:nvSpPr>
            <p:cNvPr id="195642" name="Oval 58"/>
            <p:cNvSpPr>
              <a:spLocks noChangeArrowheads="1"/>
            </p:cNvSpPr>
            <p:nvPr>
              <p:custDataLst>
                <p:tags r:id="rId66"/>
              </p:custDataLst>
            </p:nvPr>
          </p:nvSpPr>
          <p:spPr bwMode="auto">
            <a:xfrm>
              <a:off x="3700" y="8348"/>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M</a:t>
              </a:r>
              <a:endParaRPr kumimoji="1" lang="en-US" altLang="zh-CN" sz="2400">
                <a:solidFill>
                  <a:schemeClr val="dk1"/>
                </a:solidFill>
                <a:ea typeface="宋体" panose="02010600030101010101" pitchFamily="2" charset="-122"/>
              </a:endParaRPr>
            </a:p>
          </p:txBody>
        </p:sp>
        <p:sp>
          <p:nvSpPr>
            <p:cNvPr id="195643" name="Oval 59"/>
            <p:cNvSpPr>
              <a:spLocks noChangeArrowheads="1"/>
            </p:cNvSpPr>
            <p:nvPr>
              <p:custDataLst>
                <p:tags r:id="rId67"/>
              </p:custDataLst>
            </p:nvPr>
          </p:nvSpPr>
          <p:spPr bwMode="auto">
            <a:xfrm>
              <a:off x="5743" y="6838"/>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C</a:t>
              </a:r>
              <a:endParaRPr kumimoji="1" lang="en-US" altLang="zh-CN" sz="2400">
                <a:solidFill>
                  <a:schemeClr val="dk1"/>
                </a:solidFill>
                <a:ea typeface="宋体" panose="02010600030101010101" pitchFamily="2" charset="-122"/>
              </a:endParaRPr>
            </a:p>
          </p:txBody>
        </p:sp>
        <p:sp>
          <p:nvSpPr>
            <p:cNvPr id="195644" name="Oval 60"/>
            <p:cNvSpPr>
              <a:spLocks noChangeArrowheads="1"/>
            </p:cNvSpPr>
            <p:nvPr>
              <p:custDataLst>
                <p:tags r:id="rId68"/>
              </p:custDataLst>
            </p:nvPr>
          </p:nvSpPr>
          <p:spPr bwMode="auto">
            <a:xfrm>
              <a:off x="4720" y="6838"/>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F</a:t>
              </a:r>
              <a:endParaRPr kumimoji="1" lang="en-US" altLang="zh-CN" sz="2400">
                <a:solidFill>
                  <a:schemeClr val="dk1"/>
                </a:solidFill>
                <a:ea typeface="宋体" panose="02010600030101010101" pitchFamily="2" charset="-122"/>
              </a:endParaRPr>
            </a:p>
          </p:txBody>
        </p:sp>
        <p:sp>
          <p:nvSpPr>
            <p:cNvPr id="195645" name="Oval 61"/>
            <p:cNvSpPr>
              <a:spLocks noChangeArrowheads="1"/>
            </p:cNvSpPr>
            <p:nvPr>
              <p:custDataLst>
                <p:tags r:id="rId69"/>
              </p:custDataLst>
            </p:nvPr>
          </p:nvSpPr>
          <p:spPr bwMode="auto">
            <a:xfrm>
              <a:off x="2795" y="9651"/>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ea typeface="宋体" panose="02010600030101010101" pitchFamily="2" charset="-122"/>
                </a:rPr>
                <a:t>J</a:t>
              </a:r>
              <a:endParaRPr kumimoji="1" lang="en-US" altLang="zh-CN" sz="2400">
                <a:solidFill>
                  <a:schemeClr val="dk1"/>
                </a:solidFill>
                <a:ea typeface="宋体" panose="02010600030101010101" pitchFamily="2" charset="-122"/>
              </a:endParaRPr>
            </a:p>
          </p:txBody>
        </p:sp>
        <p:cxnSp>
          <p:nvCxnSpPr>
            <p:cNvPr id="195646" name="AutoShape 62"/>
            <p:cNvCxnSpPr>
              <a:cxnSpLocks noChangeShapeType="1"/>
              <a:stCxn id="195645" idx="0"/>
              <a:endCxn id="195642" idx="3"/>
            </p:cNvCxnSpPr>
            <p:nvPr/>
          </p:nvCxnSpPr>
          <p:spPr bwMode="auto">
            <a:xfrm flipV="1">
              <a:off x="3095" y="8861"/>
              <a:ext cx="693" cy="79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48" name="AutoShape 64"/>
            <p:cNvCxnSpPr>
              <a:cxnSpLocks noChangeShapeType="1"/>
              <a:stCxn id="195641" idx="4"/>
              <a:endCxn id="195642" idx="0"/>
            </p:cNvCxnSpPr>
            <p:nvPr/>
          </p:nvCxnSpPr>
          <p:spPr bwMode="auto">
            <a:xfrm>
              <a:off x="4000" y="7438"/>
              <a:ext cx="0" cy="910"/>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49" name="AutoShape 65"/>
            <p:cNvCxnSpPr>
              <a:cxnSpLocks noChangeShapeType="1"/>
              <a:stCxn id="195642" idx="5"/>
              <a:endCxn id="195640" idx="0"/>
            </p:cNvCxnSpPr>
            <p:nvPr/>
          </p:nvCxnSpPr>
          <p:spPr bwMode="auto">
            <a:xfrm>
              <a:off x="4213" y="8861"/>
              <a:ext cx="695" cy="793"/>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50" name="AutoShape 66"/>
            <p:cNvCxnSpPr>
              <a:cxnSpLocks noChangeShapeType="1"/>
              <a:stCxn id="195641" idx="0"/>
              <a:endCxn id="195639" idx="3"/>
            </p:cNvCxnSpPr>
            <p:nvPr/>
          </p:nvCxnSpPr>
          <p:spPr bwMode="auto">
            <a:xfrm flipV="1">
              <a:off x="4000" y="5686"/>
              <a:ext cx="808" cy="1153"/>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52" name="AutoShape 68"/>
            <p:cNvCxnSpPr>
              <a:cxnSpLocks noChangeShapeType="1"/>
              <a:stCxn id="195639" idx="5"/>
              <a:endCxn id="195643" idx="0"/>
            </p:cNvCxnSpPr>
            <p:nvPr/>
          </p:nvCxnSpPr>
          <p:spPr bwMode="auto">
            <a:xfrm>
              <a:off x="5233" y="5686"/>
              <a:ext cx="810" cy="1153"/>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53" name="AutoShape 69"/>
            <p:cNvCxnSpPr>
              <a:cxnSpLocks noChangeShapeType="1"/>
              <a:stCxn id="195639" idx="4"/>
              <a:endCxn id="195644" idx="0"/>
            </p:cNvCxnSpPr>
            <p:nvPr/>
          </p:nvCxnSpPr>
          <p:spPr bwMode="auto">
            <a:xfrm>
              <a:off x="5020" y="5773"/>
              <a:ext cx="0" cy="1065"/>
            </a:xfrm>
            <a:prstGeom prst="straightConnector1">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54" name="AutoShape 70"/>
            <p:cNvCxnSpPr>
              <a:cxnSpLocks noChangeShapeType="1"/>
              <a:stCxn id="195645" idx="2"/>
              <a:endCxn id="195641" idx="2"/>
            </p:cNvCxnSpPr>
            <p:nvPr>
              <p:custDataLst>
                <p:tags r:id="rId70"/>
              </p:custDataLst>
            </p:nvPr>
          </p:nvCxnSpPr>
          <p:spPr bwMode="auto">
            <a:xfrm rot="10800000" flipH="1">
              <a:off x="2795" y="7138"/>
              <a:ext cx="905" cy="2812"/>
            </a:xfrm>
            <a:prstGeom prst="curvedConnector3">
              <a:avLst>
                <a:gd name="adj1" fmla="val -39778"/>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692" name="AutoShape 108"/>
            <p:cNvCxnSpPr>
              <a:cxnSpLocks noChangeShapeType="1"/>
              <a:stCxn id="195640" idx="6"/>
              <a:endCxn id="195639" idx="4"/>
            </p:cNvCxnSpPr>
            <p:nvPr>
              <p:custDataLst>
                <p:tags r:id="rId71"/>
              </p:custDataLst>
            </p:nvPr>
          </p:nvCxnSpPr>
          <p:spPr bwMode="auto">
            <a:xfrm flipH="1" flipV="1">
              <a:off x="5020" y="5773"/>
              <a:ext cx="188" cy="4180"/>
            </a:xfrm>
            <a:prstGeom prst="curvedConnector4">
              <a:avLst>
                <a:gd name="adj1" fmla="val -186667"/>
                <a:gd name="adj2" fmla="val 89653"/>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664845" y="215900"/>
            <a:ext cx="7108825" cy="652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ea typeface="宋体" panose="02010600030101010101" pitchFamily="2" charset="-122"/>
              </a:rPr>
              <a:t>void </a:t>
            </a:r>
            <a:r>
              <a:rPr kumimoji="1" lang="en-US" altLang="zh-CN" sz="2200" b="1" dirty="0" err="1">
                <a:solidFill>
                  <a:srgbClr val="FF0000"/>
                </a:solidFill>
                <a:latin typeface="Times New Roman" panose="02020603050405020304" pitchFamily="18" charset="0"/>
                <a:ea typeface="宋体" panose="02010600030101010101" pitchFamily="2" charset="-122"/>
              </a:rPr>
              <a:t>DFSForest</a:t>
            </a:r>
            <a:r>
              <a:rPr kumimoji="1" lang="en-US" altLang="zh-CN" sz="2200" b="1" dirty="0">
                <a:solidFill>
                  <a:srgbClr val="FF0000"/>
                </a:solidFill>
                <a:latin typeface="Times New Roman" panose="02020603050405020304" pitchFamily="18" charset="0"/>
                <a:ea typeface="宋体" panose="02010600030101010101" pitchFamily="2" charset="-122"/>
              </a:rPr>
              <a:t> </a:t>
            </a:r>
            <a:r>
              <a:rPr kumimoji="1" lang="en-US" altLang="zh-CN" sz="2200" dirty="0">
                <a:solidFill>
                  <a:srgbClr val="000000"/>
                </a:solidFill>
                <a:latin typeface="Times New Roman" panose="02020603050405020304" pitchFamily="18" charset="0"/>
                <a:ea typeface="宋体" panose="02010600030101010101" pitchFamily="2" charset="-122"/>
              </a:rPr>
              <a:t>(</a:t>
            </a:r>
            <a:r>
              <a:rPr kumimoji="1" lang="en-US" altLang="zh-CN" sz="2200" dirty="0" err="1">
                <a:solidFill>
                  <a:srgbClr val="000000"/>
                </a:solidFill>
                <a:latin typeface="Times New Roman" panose="02020603050405020304" pitchFamily="18" charset="0"/>
                <a:ea typeface="宋体" panose="02010600030101010101" pitchFamily="2" charset="-122"/>
              </a:rPr>
              <a:t>MGraph</a:t>
            </a:r>
            <a:r>
              <a:rPr kumimoji="1" lang="en-US" altLang="zh-CN" sz="2200" dirty="0">
                <a:solidFill>
                  <a:srgbClr val="000000"/>
                </a:solidFill>
                <a:latin typeface="Times New Roman" panose="02020603050405020304" pitchFamily="18" charset="0"/>
                <a:ea typeface="宋体" panose="02010600030101010101" pitchFamily="2" charset="-122"/>
              </a:rPr>
              <a:t> g, </a:t>
            </a:r>
            <a:r>
              <a:rPr kumimoji="1" lang="en-US" altLang="zh-CN" sz="2200" dirty="0" err="1">
                <a:solidFill>
                  <a:srgbClr val="000000"/>
                </a:solidFill>
                <a:latin typeface="Times New Roman" panose="02020603050405020304" pitchFamily="18" charset="0"/>
                <a:ea typeface="宋体" panose="02010600030101010101" pitchFamily="2" charset="-122"/>
              </a:rPr>
              <a:t>CSTree</a:t>
            </a:r>
            <a:r>
              <a:rPr kumimoji="1" lang="en-US" altLang="zh-CN" sz="2200" dirty="0">
                <a:solidFill>
                  <a:srgbClr val="000000"/>
                </a:solidFill>
                <a:latin typeface="Times New Roman" panose="02020603050405020304" pitchFamily="18" charset="0"/>
                <a:ea typeface="宋体" panose="02010600030101010101" pitchFamily="2" charset="-122"/>
              </a:rPr>
              <a:t> *T) {</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a:t>
            </a:r>
            <a:r>
              <a:rPr kumimoji="1" lang="en-US" altLang="zh-CN" sz="2200" dirty="0" err="1">
                <a:solidFill>
                  <a:srgbClr val="000000"/>
                </a:solidFill>
                <a:latin typeface="Times New Roman" panose="02020603050405020304" pitchFamily="18" charset="0"/>
                <a:ea typeface="宋体" panose="02010600030101010101" pitchFamily="2" charset="-122"/>
              </a:rPr>
              <a:t>CSTree</a:t>
            </a:r>
            <a:r>
              <a:rPr kumimoji="1" lang="en-US" altLang="zh-CN" sz="2200" dirty="0">
                <a:solidFill>
                  <a:srgbClr val="000000"/>
                </a:solidFill>
                <a:latin typeface="Times New Roman" panose="02020603050405020304" pitchFamily="18" charset="0"/>
                <a:ea typeface="宋体" panose="02010600030101010101" pitchFamily="2" charset="-122"/>
              </a:rPr>
              <a:t>  p, q;  </a:t>
            </a:r>
            <a:r>
              <a:rPr kumimoji="1" lang="en-US" altLang="zh-CN" sz="2200" dirty="0" err="1">
                <a:solidFill>
                  <a:srgbClr val="000000"/>
                </a:solidFill>
                <a:latin typeface="Times New Roman" panose="02020603050405020304" pitchFamily="18" charset="0"/>
                <a:ea typeface="宋体" panose="02010600030101010101" pitchFamily="2" charset="-122"/>
              </a:rPr>
              <a:t>int</a:t>
            </a:r>
            <a:r>
              <a:rPr kumimoji="1" lang="en-US" altLang="zh-CN" sz="2200" dirty="0">
                <a:solidFill>
                  <a:srgbClr val="000000"/>
                </a:solidFill>
                <a:latin typeface="Times New Roman" panose="02020603050405020304" pitchFamily="18" charset="0"/>
                <a:ea typeface="宋体" panose="02010600030101010101" pitchFamily="2" charset="-122"/>
              </a:rPr>
              <a:t>  v;</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*T = NULL;</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for (v = 0; v &lt; </a:t>
            </a:r>
            <a:r>
              <a:rPr kumimoji="1" lang="en-US" altLang="zh-CN" sz="2200" dirty="0" err="1">
                <a:solidFill>
                  <a:srgbClr val="000000"/>
                </a:solidFill>
                <a:latin typeface="Times New Roman" panose="02020603050405020304" pitchFamily="18" charset="0"/>
                <a:ea typeface="宋体" panose="02010600030101010101" pitchFamily="2" charset="-122"/>
              </a:rPr>
              <a:t>g.vexNum</a:t>
            </a:r>
            <a:r>
              <a:rPr kumimoji="1" lang="en-US" altLang="zh-CN" sz="2200" dirty="0">
                <a:solidFill>
                  <a:srgbClr val="000000"/>
                </a:solidFill>
                <a:latin typeface="Times New Roman" panose="02020603050405020304" pitchFamily="18" charset="0"/>
                <a:ea typeface="宋体" panose="02010600030101010101" pitchFamily="2" charset="-122"/>
              </a:rPr>
              <a:t>; v++)  visited[v] = FALSE;</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q = *T;</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for (v=0; v &lt; </a:t>
            </a:r>
            <a:r>
              <a:rPr kumimoji="1" lang="en-US" altLang="zh-CN" sz="2200" dirty="0" err="1">
                <a:solidFill>
                  <a:srgbClr val="000000"/>
                </a:solidFill>
                <a:latin typeface="Times New Roman" panose="02020603050405020304" pitchFamily="18" charset="0"/>
                <a:ea typeface="宋体" panose="02010600030101010101" pitchFamily="2" charset="-122"/>
              </a:rPr>
              <a:t>g.vexNum</a:t>
            </a:r>
            <a:r>
              <a:rPr kumimoji="1" lang="en-US" altLang="zh-CN" sz="2200" dirty="0">
                <a:solidFill>
                  <a:srgbClr val="000000"/>
                </a:solidFill>
                <a:latin typeface="Times New Roman" panose="02020603050405020304" pitchFamily="18" charset="0"/>
                <a:ea typeface="宋体" panose="02010600030101010101" pitchFamily="2" charset="-122"/>
              </a:rPr>
              <a:t>; v++) {</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if (!visited[v]) {</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p = (</a:t>
            </a:r>
            <a:r>
              <a:rPr kumimoji="1" lang="en-US" altLang="zh-CN" sz="2200" dirty="0" err="1">
                <a:solidFill>
                  <a:srgbClr val="000000"/>
                </a:solidFill>
                <a:latin typeface="Times New Roman" panose="02020603050405020304" pitchFamily="18" charset="0"/>
                <a:ea typeface="宋体" panose="02010600030101010101" pitchFamily="2" charset="-122"/>
              </a:rPr>
              <a:t>CSNode</a:t>
            </a:r>
            <a:r>
              <a:rPr kumimoji="1" lang="en-US" altLang="zh-CN" sz="2200" dirty="0">
                <a:solidFill>
                  <a:srgbClr val="000000"/>
                </a:solidFill>
                <a:latin typeface="Times New Roman" panose="02020603050405020304" pitchFamily="18" charset="0"/>
                <a:ea typeface="宋体" panose="02010600030101010101" pitchFamily="2" charset="-122"/>
              </a:rPr>
              <a:t> *) </a:t>
            </a:r>
            <a:r>
              <a:rPr kumimoji="1" lang="en-US" altLang="zh-CN" sz="2200" dirty="0" err="1">
                <a:solidFill>
                  <a:srgbClr val="000000"/>
                </a:solidFill>
                <a:latin typeface="Times New Roman" panose="02020603050405020304" pitchFamily="18" charset="0"/>
                <a:ea typeface="宋体" panose="02010600030101010101" pitchFamily="2" charset="-122"/>
              </a:rPr>
              <a:t>malloc</a:t>
            </a:r>
            <a:r>
              <a:rPr kumimoji="1" lang="en-US" altLang="zh-CN" sz="2200" dirty="0">
                <a:solidFill>
                  <a:srgbClr val="000000"/>
                </a:solidFill>
                <a:latin typeface="Times New Roman" panose="02020603050405020304" pitchFamily="18" charset="0"/>
                <a:ea typeface="宋体" panose="02010600030101010101" pitchFamily="2" charset="-122"/>
              </a:rPr>
              <a:t>(</a:t>
            </a:r>
            <a:r>
              <a:rPr kumimoji="1" lang="en-US" altLang="zh-CN" sz="2200" dirty="0" err="1">
                <a:solidFill>
                  <a:srgbClr val="000000"/>
                </a:solidFill>
                <a:latin typeface="Times New Roman" panose="02020603050405020304" pitchFamily="18" charset="0"/>
                <a:ea typeface="宋体" panose="02010600030101010101" pitchFamily="2" charset="-122"/>
              </a:rPr>
              <a:t>sizeof</a:t>
            </a:r>
            <a:r>
              <a:rPr kumimoji="1" lang="en-US" altLang="zh-CN" sz="2200" dirty="0">
                <a:solidFill>
                  <a:srgbClr val="000000"/>
                </a:solidFill>
                <a:latin typeface="Times New Roman" panose="02020603050405020304" pitchFamily="18" charset="0"/>
                <a:ea typeface="宋体" panose="02010600030101010101" pitchFamily="2" charset="-122"/>
              </a:rPr>
              <a:t>(</a:t>
            </a:r>
            <a:r>
              <a:rPr kumimoji="1" lang="en-US" altLang="zh-CN" sz="2200" dirty="0" err="1">
                <a:solidFill>
                  <a:srgbClr val="000000"/>
                </a:solidFill>
                <a:latin typeface="Times New Roman" panose="02020603050405020304" pitchFamily="18" charset="0"/>
                <a:ea typeface="宋体" panose="02010600030101010101" pitchFamily="2" charset="-122"/>
              </a:rPr>
              <a:t>CSNode</a:t>
            </a:r>
            <a:r>
              <a:rPr kumimoji="1" lang="en-US" altLang="zh-CN" sz="2200" dirty="0">
                <a:solidFill>
                  <a:srgbClr val="000000"/>
                </a:solidFill>
                <a:latin typeface="Times New Roman" panose="02020603050405020304" pitchFamily="18" charset="0"/>
                <a:ea typeface="宋体" panose="02010600030101010101" pitchFamily="2" charset="-122"/>
              </a:rPr>
              <a:t>));</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assert(p);</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p-&gt;data = </a:t>
            </a:r>
            <a:r>
              <a:rPr kumimoji="1" lang="en-US" altLang="zh-CN" sz="2200" dirty="0" err="1">
                <a:solidFill>
                  <a:srgbClr val="000000"/>
                </a:solidFill>
                <a:latin typeface="Times New Roman" panose="02020603050405020304" pitchFamily="18" charset="0"/>
                <a:ea typeface="宋体" panose="02010600030101010101" pitchFamily="2" charset="-122"/>
              </a:rPr>
              <a:t>GetVex</a:t>
            </a:r>
            <a:r>
              <a:rPr kumimoji="1" lang="en-US" altLang="zh-CN" sz="2200" dirty="0">
                <a:solidFill>
                  <a:srgbClr val="000000"/>
                </a:solidFill>
                <a:latin typeface="Times New Roman" panose="02020603050405020304" pitchFamily="18" charset="0"/>
                <a:ea typeface="宋体" panose="02010600030101010101" pitchFamily="2" charset="-122"/>
              </a:rPr>
              <a:t> (g, v);</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p-&gt;</a:t>
            </a:r>
            <a:r>
              <a:rPr kumimoji="1" lang="en-US" altLang="zh-CN" sz="2200" dirty="0" err="1">
                <a:solidFill>
                  <a:srgbClr val="000000"/>
                </a:solidFill>
                <a:latin typeface="Times New Roman" panose="02020603050405020304" pitchFamily="18" charset="0"/>
                <a:ea typeface="宋体" panose="02010600030101010101" pitchFamily="2" charset="-122"/>
              </a:rPr>
              <a:t>firstChild</a:t>
            </a:r>
            <a:r>
              <a:rPr kumimoji="1" lang="en-US" altLang="zh-CN" sz="2200" dirty="0">
                <a:solidFill>
                  <a:srgbClr val="000000"/>
                </a:solidFill>
                <a:latin typeface="Times New Roman" panose="02020603050405020304" pitchFamily="18" charset="0"/>
                <a:ea typeface="宋体" panose="02010600030101010101" pitchFamily="2" charset="-122"/>
              </a:rPr>
              <a:t> = NULL;</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p-&gt;</a:t>
            </a:r>
            <a:r>
              <a:rPr kumimoji="1" lang="en-US" altLang="zh-CN" sz="2200" dirty="0" err="1">
                <a:solidFill>
                  <a:srgbClr val="000000"/>
                </a:solidFill>
                <a:latin typeface="Times New Roman" panose="02020603050405020304" pitchFamily="18" charset="0"/>
                <a:ea typeface="宋体" panose="02010600030101010101" pitchFamily="2" charset="-122"/>
              </a:rPr>
              <a:t>nextSibling</a:t>
            </a:r>
            <a:r>
              <a:rPr kumimoji="1" lang="en-US" altLang="zh-CN" sz="2200" dirty="0">
                <a:solidFill>
                  <a:srgbClr val="000000"/>
                </a:solidFill>
                <a:latin typeface="Times New Roman" panose="02020603050405020304" pitchFamily="18" charset="0"/>
                <a:ea typeface="宋体" panose="02010600030101010101" pitchFamily="2" charset="-122"/>
              </a:rPr>
              <a:t> = NULL;</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if (!(*T))  *T = p;</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else  q-&gt;</a:t>
            </a:r>
            <a:r>
              <a:rPr kumimoji="1" lang="en-US" altLang="zh-CN" sz="2200" dirty="0" err="1">
                <a:solidFill>
                  <a:srgbClr val="000000"/>
                </a:solidFill>
                <a:latin typeface="Times New Roman" panose="02020603050405020304" pitchFamily="18" charset="0"/>
                <a:ea typeface="宋体" panose="02010600030101010101" pitchFamily="2" charset="-122"/>
              </a:rPr>
              <a:t>nextSibling</a:t>
            </a:r>
            <a:r>
              <a:rPr kumimoji="1" lang="en-US" altLang="zh-CN" sz="2200" dirty="0">
                <a:solidFill>
                  <a:srgbClr val="000000"/>
                </a:solidFill>
                <a:latin typeface="Times New Roman" panose="02020603050405020304" pitchFamily="18" charset="0"/>
                <a:ea typeface="宋体" panose="02010600030101010101" pitchFamily="2" charset="-122"/>
              </a:rPr>
              <a:t> = p;</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q = p;</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a:t>
            </a:r>
            <a:r>
              <a:rPr kumimoji="1" lang="en-US" altLang="zh-CN" sz="2200" b="1" dirty="0" err="1">
                <a:solidFill>
                  <a:srgbClr val="FF0000"/>
                </a:solidFill>
                <a:latin typeface="Times New Roman" panose="02020603050405020304" pitchFamily="18" charset="0"/>
                <a:ea typeface="宋体" panose="02010600030101010101" pitchFamily="2" charset="-122"/>
              </a:rPr>
              <a:t>DFSTree</a:t>
            </a:r>
            <a:r>
              <a:rPr kumimoji="1" lang="en-US" altLang="zh-CN" sz="2200" dirty="0">
                <a:solidFill>
                  <a:srgbClr val="FF0000"/>
                </a:solidFill>
                <a:latin typeface="Times New Roman" panose="02020603050405020304" pitchFamily="18" charset="0"/>
                <a:ea typeface="宋体" panose="02010600030101010101" pitchFamily="2" charset="-122"/>
              </a:rPr>
              <a:t> </a:t>
            </a:r>
            <a:r>
              <a:rPr kumimoji="1" lang="en-US" altLang="zh-CN" sz="2200" dirty="0">
                <a:solidFill>
                  <a:srgbClr val="000000"/>
                </a:solidFill>
                <a:latin typeface="Times New Roman" panose="02020603050405020304" pitchFamily="18" charset="0"/>
                <a:ea typeface="宋体" panose="02010600030101010101" pitchFamily="2" charset="-122"/>
              </a:rPr>
              <a:t>(g, v, &amp;p);</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 </a:t>
            </a:r>
            <a:r>
              <a:rPr kumimoji="1" lang="en-US" altLang="zh-CN" sz="2200" dirty="0">
                <a:solidFill>
                  <a:srgbClr val="00B050"/>
                </a:solidFill>
                <a:latin typeface="Times New Roman" panose="02020603050405020304" pitchFamily="18" charset="0"/>
                <a:ea typeface="宋体" panose="02010600030101010101" pitchFamily="2" charset="-122"/>
              </a:rPr>
              <a:t> /* if */</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  </a:t>
            </a:r>
            <a:r>
              <a:rPr kumimoji="1" lang="en-US" altLang="zh-CN" sz="2200" dirty="0">
                <a:solidFill>
                  <a:srgbClr val="00B050"/>
                </a:solidFill>
                <a:latin typeface="Times New Roman" panose="02020603050405020304" pitchFamily="18" charset="0"/>
                <a:ea typeface="宋体" panose="02010600030101010101" pitchFamily="2" charset="-122"/>
              </a:rPr>
              <a:t>/* for */</a:t>
            </a:r>
            <a:endParaRPr kumimoji="1" lang="en-US" altLang="zh-CN" sz="2200" dirty="0">
              <a:solidFill>
                <a:srgbClr val="00B05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a:t>
            </a:r>
            <a:r>
              <a:rPr kumimoji="1" lang="en-US" altLang="zh-CN" sz="2200" dirty="0">
                <a:solidFill>
                  <a:srgbClr val="00B050"/>
                </a:solidFill>
                <a:latin typeface="Times New Roman" panose="02020603050405020304" pitchFamily="18" charset="0"/>
                <a:ea typeface="宋体" panose="02010600030101010101" pitchFamily="2" charset="-122"/>
              </a:rPr>
              <a:t> /* End of </a:t>
            </a:r>
            <a:r>
              <a:rPr kumimoji="1" lang="en-US" altLang="zh-CN" sz="2200" dirty="0" err="1">
                <a:solidFill>
                  <a:srgbClr val="00B050"/>
                </a:solidFill>
                <a:latin typeface="Times New Roman" panose="02020603050405020304" pitchFamily="18" charset="0"/>
                <a:ea typeface="宋体" panose="02010600030101010101" pitchFamily="2" charset="-122"/>
              </a:rPr>
              <a:t>DFSForest</a:t>
            </a:r>
            <a:r>
              <a:rPr kumimoji="1" lang="en-US" altLang="zh-CN" sz="2200" dirty="0">
                <a:solidFill>
                  <a:srgbClr val="00B050"/>
                </a:solidFill>
                <a:latin typeface="Times New Roman" panose="02020603050405020304" pitchFamily="18" charset="0"/>
                <a:ea typeface="宋体" panose="02010600030101010101" pitchFamily="2" charset="-122"/>
              </a:rPr>
              <a:t>() */</a:t>
            </a:r>
            <a:endParaRPr kumimoji="1" lang="en-US" altLang="zh-CN" sz="2200" dirty="0">
              <a:solidFill>
                <a:srgbClr val="00B050"/>
              </a:solidFill>
              <a:latin typeface="Times New Roman" panose="02020603050405020304" pitchFamily="18" charset="0"/>
              <a:ea typeface="宋体" panose="02010600030101010101" pitchFamily="2" charset="-122"/>
            </a:endParaRPr>
          </a:p>
        </p:txBody>
      </p:sp>
      <p:sp>
        <p:nvSpPr>
          <p:cNvPr id="35843" name="Rectangle 3"/>
          <p:cNvSpPr>
            <a:spLocks noChangeArrowheads="1"/>
          </p:cNvSpPr>
          <p:nvPr>
            <p:custDataLst>
              <p:tags r:id="rId1"/>
            </p:custDataLst>
          </p:nvPr>
        </p:nvSpPr>
        <p:spPr bwMode="auto">
          <a:xfrm>
            <a:off x="1407318" y="4264025"/>
            <a:ext cx="3816350" cy="720725"/>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35844" name="AutoShape 4"/>
          <p:cNvSpPr>
            <a:spLocks noChangeArrowheads="1"/>
          </p:cNvSpPr>
          <p:nvPr>
            <p:custDataLst>
              <p:tags r:id="rId2"/>
            </p:custDataLst>
          </p:nvPr>
        </p:nvSpPr>
        <p:spPr bwMode="auto">
          <a:xfrm>
            <a:off x="5360918" y="3661728"/>
            <a:ext cx="1800225" cy="720725"/>
          </a:xfrm>
          <a:prstGeom prst="wedgeEllipseCallout">
            <a:avLst>
              <a:gd name="adj1" fmla="val -43750"/>
              <a:gd name="adj2" fmla="val 70000"/>
            </a:avLst>
          </a:prstGeom>
          <a:solidFill>
            <a:schemeClr val="accent1"/>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zh-CN" altLang="en-US" b="1" dirty="0">
                <a:solidFill>
                  <a:srgbClr val="FFFFFF"/>
                </a:solidFill>
              </a:rPr>
              <a:t>目的：根或者根的兄弟</a:t>
            </a:r>
            <a:endParaRPr lang="zh-CN" altLang="en-US" b="1" dirty="0">
              <a:solidFill>
                <a:srgbClr val="FFFFFF"/>
              </a:solidFill>
            </a:endParaRPr>
          </a:p>
        </p:txBody>
      </p:sp>
      <p:sp>
        <p:nvSpPr>
          <p:cNvPr id="7" name="Text Box 3"/>
          <p:cNvSpPr txBox="1">
            <a:spLocks noChangeArrowheads="1"/>
          </p:cNvSpPr>
          <p:nvPr>
            <p:custDataLst>
              <p:tags r:id="rId3"/>
            </p:custDataLst>
          </p:nvPr>
        </p:nvSpPr>
        <p:spPr bwMode="auto">
          <a:xfrm>
            <a:off x="7915275" y="493395"/>
            <a:ext cx="3919855" cy="2307590"/>
          </a:xfrm>
          <a:prstGeom prst="rect">
            <a:avLst/>
          </a:prstGeom>
          <a:solidFill>
            <a:schemeClr val="tx2">
              <a:lumMod val="25000"/>
            </a:schemeClr>
          </a:solidFill>
          <a:ln>
            <a:noFill/>
          </a:ln>
          <a:effectLst/>
        </p:spPr>
        <p:txBody>
          <a:bodyPr wrap="square">
            <a:noAutofit/>
          </a:bodyPr>
          <a:lstStyle/>
          <a:p>
            <a:pPr algn="l"/>
            <a:r>
              <a:rPr kumimoji="1" lang="en-US" altLang="zh-CN" sz="2000" dirty="0" err="1">
                <a:solidFill>
                  <a:srgbClr val="FFFFFF"/>
                </a:solidFill>
                <a:effectLst/>
                <a:latin typeface="Times New Roman" panose="02020603050405020304" pitchFamily="18" charset="0"/>
                <a:ea typeface="宋体" panose="02010600030101010101" pitchFamily="2" charset="-122"/>
              </a:rPr>
              <a:t>typedef</a:t>
            </a:r>
            <a:r>
              <a:rPr kumimoji="1" lang="en-US" altLang="zh-CN" sz="2000" dirty="0">
                <a:solidFill>
                  <a:srgbClr val="FFFFFF"/>
                </a:solidFill>
                <a:effectLst/>
                <a:latin typeface="Times New Roman" panose="02020603050405020304" pitchFamily="18" charset="0"/>
                <a:ea typeface="宋体" panose="02010600030101010101" pitchFamily="2" charset="-122"/>
              </a:rPr>
              <a:t>  </a:t>
            </a:r>
            <a:r>
              <a:rPr kumimoji="1" lang="en-US" altLang="zh-CN" sz="2000" dirty="0" err="1">
                <a:solidFill>
                  <a:srgbClr val="FFFFFF"/>
                </a:solidFill>
                <a:effectLst/>
                <a:latin typeface="Times New Roman" panose="02020603050405020304" pitchFamily="18" charset="0"/>
                <a:ea typeface="宋体" panose="02010600030101010101" pitchFamily="2" charset="-122"/>
              </a:rPr>
              <a:t>struct</a:t>
            </a:r>
            <a:r>
              <a:rPr kumimoji="1" lang="en-US" altLang="zh-CN" sz="2000" dirty="0">
                <a:solidFill>
                  <a:srgbClr val="FFFFFF"/>
                </a:solidFill>
                <a:effectLst/>
                <a:latin typeface="Times New Roman" panose="02020603050405020304" pitchFamily="18" charset="0"/>
                <a:ea typeface="宋体" panose="02010600030101010101" pitchFamily="2" charset="-122"/>
              </a:rPr>
              <a:t> </a:t>
            </a:r>
            <a:r>
              <a:rPr kumimoji="1" lang="en-US" altLang="zh-CN" sz="2000" dirty="0" err="1">
                <a:solidFill>
                  <a:srgbClr val="FFFFFF"/>
                </a:solidFill>
                <a:effectLst/>
                <a:latin typeface="Times New Roman" panose="02020603050405020304" pitchFamily="18" charset="0"/>
                <a:ea typeface="宋体" panose="02010600030101010101" pitchFamily="2" charset="-122"/>
              </a:rPr>
              <a:t>CSNode</a:t>
            </a:r>
            <a:endParaRPr kumimoji="1" lang="en-US" altLang="zh-CN" sz="2000" dirty="0">
              <a:solidFill>
                <a:srgbClr val="FFFFFF"/>
              </a:solidFill>
              <a:effectLst/>
              <a:latin typeface="Times New Roman" panose="02020603050405020304" pitchFamily="18" charset="0"/>
              <a:ea typeface="宋体" panose="02010600030101010101" pitchFamily="2" charset="-122"/>
            </a:endParaRPr>
          </a:p>
          <a:p>
            <a:pPr algn="l"/>
            <a:r>
              <a:rPr kumimoji="1" lang="en-US" altLang="zh-CN" sz="2000" dirty="0">
                <a:solidFill>
                  <a:srgbClr val="FFFFFF"/>
                </a:solidFill>
                <a:effectLst/>
                <a:latin typeface="Times New Roman" panose="02020603050405020304" pitchFamily="18" charset="0"/>
                <a:ea typeface="宋体" panose="02010600030101010101" pitchFamily="2" charset="-122"/>
              </a:rPr>
              <a:t>{</a:t>
            </a:r>
            <a:endParaRPr kumimoji="1" lang="en-US" altLang="zh-CN" sz="2000" dirty="0">
              <a:solidFill>
                <a:srgbClr val="FFFFFF"/>
              </a:solidFill>
              <a:effectLst/>
              <a:latin typeface="Times New Roman" panose="02020603050405020304" pitchFamily="18" charset="0"/>
              <a:ea typeface="宋体" panose="02010600030101010101" pitchFamily="2" charset="-122"/>
            </a:endParaRPr>
          </a:p>
          <a:p>
            <a:pPr algn="l"/>
            <a:r>
              <a:rPr kumimoji="1" lang="en-US" altLang="zh-CN" sz="2000" dirty="0">
                <a:solidFill>
                  <a:srgbClr val="FFFFFF"/>
                </a:solidFill>
                <a:effectLst/>
                <a:latin typeface="Times New Roman" panose="02020603050405020304" pitchFamily="18" charset="0"/>
                <a:ea typeface="宋体" panose="02010600030101010101" pitchFamily="2" charset="-122"/>
              </a:rPr>
              <a:t>    </a:t>
            </a:r>
            <a:r>
              <a:rPr kumimoji="1" lang="en-US" altLang="zh-CN" sz="2000" dirty="0" err="1">
                <a:solidFill>
                  <a:srgbClr val="FFFFFF"/>
                </a:solidFill>
                <a:effectLst/>
                <a:latin typeface="Times New Roman" panose="02020603050405020304" pitchFamily="18" charset="0"/>
                <a:ea typeface="宋体" panose="02010600030101010101" pitchFamily="2" charset="-122"/>
              </a:rPr>
              <a:t>DataType</a:t>
            </a:r>
            <a:r>
              <a:rPr kumimoji="1" lang="en-US" altLang="zh-CN" sz="2000" dirty="0">
                <a:solidFill>
                  <a:srgbClr val="FFFFFF"/>
                </a:solidFill>
                <a:effectLst/>
                <a:latin typeface="Times New Roman" panose="02020603050405020304" pitchFamily="18" charset="0"/>
                <a:ea typeface="宋体" panose="02010600030101010101" pitchFamily="2" charset="-122"/>
              </a:rPr>
              <a:t>  data;</a:t>
            </a:r>
            <a:endParaRPr kumimoji="1" lang="en-US" altLang="zh-CN" sz="2000" dirty="0">
              <a:solidFill>
                <a:srgbClr val="FFFFFF"/>
              </a:solidFill>
              <a:effectLst/>
              <a:latin typeface="Times New Roman" panose="02020603050405020304" pitchFamily="18" charset="0"/>
              <a:ea typeface="宋体" panose="02010600030101010101" pitchFamily="2" charset="-122"/>
            </a:endParaRPr>
          </a:p>
          <a:p>
            <a:pPr algn="l"/>
            <a:r>
              <a:rPr kumimoji="1" lang="en-US" altLang="zh-CN" sz="2000" dirty="0">
                <a:solidFill>
                  <a:srgbClr val="FFFFFF"/>
                </a:solidFill>
                <a:effectLst/>
                <a:latin typeface="Times New Roman" panose="02020603050405020304" pitchFamily="18" charset="0"/>
                <a:ea typeface="宋体" panose="02010600030101010101" pitchFamily="2" charset="-122"/>
              </a:rPr>
              <a:t>    </a:t>
            </a:r>
            <a:r>
              <a:rPr kumimoji="1" lang="en-US" altLang="zh-CN" sz="2000" dirty="0" err="1">
                <a:solidFill>
                  <a:srgbClr val="FFFF00"/>
                </a:solidFill>
                <a:effectLst/>
                <a:latin typeface="Times New Roman" panose="02020603050405020304" pitchFamily="18" charset="0"/>
                <a:ea typeface="宋体" panose="02010600030101010101" pitchFamily="2" charset="-122"/>
              </a:rPr>
              <a:t>struct</a:t>
            </a:r>
            <a:r>
              <a:rPr kumimoji="1" lang="en-US" altLang="zh-CN" sz="2000" dirty="0">
                <a:solidFill>
                  <a:srgbClr val="FFFF00"/>
                </a:solidFill>
                <a:effectLst/>
                <a:latin typeface="Times New Roman" panose="02020603050405020304" pitchFamily="18" charset="0"/>
                <a:ea typeface="宋体" panose="02010600030101010101" pitchFamily="2" charset="-122"/>
              </a:rPr>
              <a:t> </a:t>
            </a:r>
            <a:r>
              <a:rPr kumimoji="1" lang="en-US" altLang="zh-CN" sz="2000" dirty="0" err="1">
                <a:solidFill>
                  <a:srgbClr val="FFFF00"/>
                </a:solidFill>
                <a:effectLst/>
                <a:latin typeface="Times New Roman" panose="02020603050405020304" pitchFamily="18" charset="0"/>
                <a:ea typeface="宋体" panose="02010600030101010101" pitchFamily="2" charset="-122"/>
              </a:rPr>
              <a:t>CSNode</a:t>
            </a:r>
            <a:r>
              <a:rPr kumimoji="1" lang="en-US" altLang="zh-CN" sz="2000" dirty="0">
                <a:solidFill>
                  <a:srgbClr val="FFFF00"/>
                </a:solidFill>
                <a:effectLst/>
                <a:latin typeface="Times New Roman" panose="02020603050405020304" pitchFamily="18" charset="0"/>
                <a:ea typeface="宋体" panose="02010600030101010101" pitchFamily="2" charset="-122"/>
              </a:rPr>
              <a:t>  *</a:t>
            </a:r>
            <a:r>
              <a:rPr kumimoji="1" lang="en-US" altLang="zh-CN" sz="2000" dirty="0" err="1">
                <a:solidFill>
                  <a:srgbClr val="FFFF00"/>
                </a:solidFill>
                <a:effectLst/>
                <a:latin typeface="Times New Roman" panose="02020603050405020304" pitchFamily="18" charset="0"/>
                <a:ea typeface="宋体" panose="02010600030101010101" pitchFamily="2" charset="-122"/>
              </a:rPr>
              <a:t>firstChild</a:t>
            </a:r>
            <a:r>
              <a:rPr kumimoji="1" lang="en-US" altLang="zh-CN" sz="2000" dirty="0">
                <a:solidFill>
                  <a:srgbClr val="FFFF00"/>
                </a:solidFill>
                <a:effectLst/>
                <a:latin typeface="Times New Roman" panose="02020603050405020304" pitchFamily="18" charset="0"/>
                <a:ea typeface="宋体" panose="02010600030101010101" pitchFamily="2" charset="-122"/>
              </a:rPr>
              <a:t>;</a:t>
            </a:r>
            <a:endParaRPr kumimoji="1" lang="en-US" altLang="zh-CN" sz="2000" dirty="0">
              <a:solidFill>
                <a:srgbClr val="FFFF00"/>
              </a:solidFill>
              <a:effectLst/>
              <a:latin typeface="Times New Roman" panose="02020603050405020304" pitchFamily="18" charset="0"/>
              <a:ea typeface="宋体" panose="02010600030101010101" pitchFamily="2" charset="-122"/>
            </a:endParaRPr>
          </a:p>
          <a:p>
            <a:pPr algn="l"/>
            <a:r>
              <a:rPr kumimoji="1" lang="en-US" altLang="zh-CN" sz="2000" dirty="0">
                <a:solidFill>
                  <a:srgbClr val="FFFFFF"/>
                </a:solidFill>
                <a:effectLst/>
                <a:latin typeface="Times New Roman" panose="02020603050405020304" pitchFamily="18" charset="0"/>
                <a:ea typeface="宋体" panose="02010600030101010101" pitchFamily="2" charset="-122"/>
              </a:rPr>
              <a:t>    </a:t>
            </a:r>
            <a:r>
              <a:rPr kumimoji="1" lang="en-US" altLang="zh-CN" sz="2000" dirty="0" err="1">
                <a:solidFill>
                  <a:srgbClr val="FFFF00"/>
                </a:solidFill>
                <a:effectLst/>
                <a:latin typeface="Times New Roman" panose="02020603050405020304" pitchFamily="18" charset="0"/>
                <a:ea typeface="宋体" panose="02010600030101010101" pitchFamily="2" charset="-122"/>
              </a:rPr>
              <a:t>struct</a:t>
            </a:r>
            <a:r>
              <a:rPr kumimoji="1" lang="en-US" altLang="zh-CN" sz="2000" dirty="0">
                <a:solidFill>
                  <a:srgbClr val="FFFF00"/>
                </a:solidFill>
                <a:effectLst/>
                <a:latin typeface="Times New Roman" panose="02020603050405020304" pitchFamily="18" charset="0"/>
                <a:ea typeface="宋体" panose="02010600030101010101" pitchFamily="2" charset="-122"/>
              </a:rPr>
              <a:t> </a:t>
            </a:r>
            <a:r>
              <a:rPr kumimoji="1" lang="en-US" altLang="zh-CN" sz="2000" dirty="0" err="1">
                <a:solidFill>
                  <a:srgbClr val="FFFF00"/>
                </a:solidFill>
                <a:effectLst/>
                <a:latin typeface="Times New Roman" panose="02020603050405020304" pitchFamily="18" charset="0"/>
                <a:ea typeface="宋体" panose="02010600030101010101" pitchFamily="2" charset="-122"/>
              </a:rPr>
              <a:t>CSNode</a:t>
            </a:r>
            <a:r>
              <a:rPr kumimoji="1" lang="en-US" altLang="zh-CN" sz="2000" dirty="0">
                <a:solidFill>
                  <a:srgbClr val="FFFF00"/>
                </a:solidFill>
                <a:effectLst/>
                <a:latin typeface="Times New Roman" panose="02020603050405020304" pitchFamily="18" charset="0"/>
                <a:ea typeface="宋体" panose="02010600030101010101" pitchFamily="2" charset="-122"/>
              </a:rPr>
              <a:t>  *</a:t>
            </a:r>
            <a:r>
              <a:rPr kumimoji="1" lang="en-US" altLang="zh-CN" sz="2000" dirty="0" err="1">
                <a:solidFill>
                  <a:srgbClr val="FFFF00"/>
                </a:solidFill>
                <a:effectLst/>
                <a:latin typeface="Times New Roman" panose="02020603050405020304" pitchFamily="18" charset="0"/>
                <a:ea typeface="宋体" panose="02010600030101010101" pitchFamily="2" charset="-122"/>
              </a:rPr>
              <a:t>nextSibling</a:t>
            </a:r>
            <a:r>
              <a:rPr kumimoji="1" lang="en-US" altLang="zh-CN" sz="2000" dirty="0">
                <a:solidFill>
                  <a:srgbClr val="FFFF00"/>
                </a:solidFill>
                <a:effectLst/>
                <a:latin typeface="Times New Roman" panose="02020603050405020304" pitchFamily="18" charset="0"/>
                <a:ea typeface="宋体" panose="02010600030101010101" pitchFamily="2" charset="-122"/>
              </a:rPr>
              <a:t>;</a:t>
            </a:r>
            <a:endParaRPr kumimoji="1" lang="en-US" altLang="zh-CN" sz="2000" dirty="0">
              <a:solidFill>
                <a:srgbClr val="FFFF00"/>
              </a:solidFill>
              <a:effectLst/>
              <a:latin typeface="Times New Roman" panose="02020603050405020304" pitchFamily="18" charset="0"/>
              <a:ea typeface="宋体" panose="02010600030101010101" pitchFamily="2" charset="-122"/>
            </a:endParaRPr>
          </a:p>
          <a:p>
            <a:pPr algn="l"/>
            <a:r>
              <a:rPr kumimoji="1" lang="en-US" altLang="zh-CN" sz="2000" dirty="0">
                <a:solidFill>
                  <a:srgbClr val="FFFFFF"/>
                </a:solidFill>
                <a:effectLst/>
                <a:latin typeface="Times New Roman" panose="02020603050405020304" pitchFamily="18" charset="0"/>
                <a:ea typeface="宋体" panose="02010600030101010101" pitchFamily="2" charset="-122"/>
              </a:rPr>
              <a:t>}</a:t>
            </a:r>
            <a:r>
              <a:rPr kumimoji="1" lang="en-US" altLang="zh-CN" sz="2000" dirty="0" err="1">
                <a:solidFill>
                  <a:srgbClr val="FFFFFF"/>
                </a:solidFill>
                <a:effectLst/>
                <a:latin typeface="Times New Roman" panose="02020603050405020304" pitchFamily="18" charset="0"/>
                <a:ea typeface="宋体" panose="02010600030101010101" pitchFamily="2" charset="-122"/>
              </a:rPr>
              <a:t>CSTree</a:t>
            </a:r>
            <a:r>
              <a:rPr kumimoji="1" lang="en-US" altLang="zh-CN" sz="2000" dirty="0">
                <a:solidFill>
                  <a:srgbClr val="FFFFFF"/>
                </a:solidFill>
                <a:effectLst/>
                <a:latin typeface="Times New Roman" panose="02020603050405020304" pitchFamily="18" charset="0"/>
                <a:ea typeface="宋体" panose="02010600030101010101" pitchFamily="2" charset="-122"/>
              </a:rPr>
              <a:t>, *</a:t>
            </a:r>
            <a:r>
              <a:rPr kumimoji="1" lang="en-US" altLang="zh-CN" sz="2000" dirty="0" err="1">
                <a:solidFill>
                  <a:srgbClr val="FFFFFF"/>
                </a:solidFill>
                <a:effectLst/>
                <a:latin typeface="Times New Roman" panose="02020603050405020304" pitchFamily="18" charset="0"/>
                <a:ea typeface="宋体" panose="02010600030101010101" pitchFamily="2" charset="-122"/>
              </a:rPr>
              <a:t>PCSTree</a:t>
            </a:r>
            <a:r>
              <a:rPr kumimoji="1" lang="en-US" altLang="zh-CN" sz="2000" dirty="0">
                <a:solidFill>
                  <a:srgbClr val="FFFFFF"/>
                </a:solidFill>
                <a:effectLst/>
                <a:latin typeface="Times New Roman" panose="02020603050405020304" pitchFamily="18" charset="0"/>
                <a:ea typeface="宋体" panose="02010600030101010101" pitchFamily="2" charset="-122"/>
              </a:rPr>
              <a:t>;</a:t>
            </a:r>
            <a:endParaRPr kumimoji="1" lang="en-US" altLang="zh-CN" sz="2000" dirty="0">
              <a:solidFill>
                <a:srgbClr val="FFFFFF"/>
              </a:solidFill>
              <a:effectLst/>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844"/>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5843"/>
                                        </p:tgtEl>
                                        <p:attrNameLst>
                                          <p:attrName>style.visibility</p:attrName>
                                        </p:attrNameLst>
                                      </p:cBhvr>
                                      <p:to>
                                        <p:strVal val="visible"/>
                                      </p:to>
                                    </p:set>
                                  </p:childTnLst>
                                </p:cTn>
                              </p:par>
                            </p:childTnLst>
                          </p:cTn>
                        </p:par>
                        <p:par>
                          <p:cTn id="13" fill="hold">
                            <p:stCondLst>
                              <p:cond delay="0"/>
                            </p:stCondLst>
                            <p:childTnLst>
                              <p:par>
                                <p:cTn id="14" presetID="35" presetClass="emph" presetSubtype="0" repeatCount="3000" fill="hold" grpId="0" nodeType="afterEffect">
                                  <p:stCondLst>
                                    <p:cond delay="0"/>
                                  </p:stCondLst>
                                  <p:childTnLst>
                                    <p:anim calcmode="discrete" valueType="str">
                                      <p:cBhvr>
                                        <p:cTn id="15" dur="1000" fill="hold"/>
                                        <p:tgtEl>
                                          <p:spTgt spid="358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ldLvl="0" animBg="1"/>
      <p:bldP spid="35843" grpId="1" bldLvl="0" animBg="1"/>
      <p:bldP spid="35844" grpId="0" bldLvl="0" animBg="1"/>
      <p:bldP spid="7"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873125" y="211455"/>
            <a:ext cx="8826500" cy="6523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ea typeface="宋体" panose="02010600030101010101" pitchFamily="2" charset="-122"/>
              </a:rPr>
              <a:t>void </a:t>
            </a:r>
            <a:r>
              <a:rPr kumimoji="1" lang="en-US" altLang="zh-CN" sz="2200" b="1" dirty="0" err="1">
                <a:solidFill>
                  <a:srgbClr val="FF0000"/>
                </a:solidFill>
                <a:latin typeface="Times New Roman" panose="02020603050405020304" pitchFamily="18" charset="0"/>
                <a:ea typeface="宋体" panose="02010600030101010101" pitchFamily="2" charset="-122"/>
              </a:rPr>
              <a:t>DFSTree</a:t>
            </a:r>
            <a:r>
              <a:rPr kumimoji="1" lang="en-US" altLang="zh-CN" sz="2200" dirty="0">
                <a:solidFill>
                  <a:srgbClr val="FF0000"/>
                </a:solidFill>
                <a:latin typeface="Times New Roman" panose="02020603050405020304" pitchFamily="18" charset="0"/>
                <a:ea typeface="宋体" panose="02010600030101010101" pitchFamily="2" charset="-122"/>
              </a:rPr>
              <a:t> </a:t>
            </a:r>
            <a:r>
              <a:rPr kumimoji="1" lang="en-US" altLang="zh-CN" sz="2200" dirty="0">
                <a:solidFill>
                  <a:srgbClr val="000000"/>
                </a:solidFill>
                <a:latin typeface="Times New Roman" panose="02020603050405020304" pitchFamily="18" charset="0"/>
                <a:ea typeface="宋体" panose="02010600030101010101" pitchFamily="2" charset="-122"/>
              </a:rPr>
              <a:t>(</a:t>
            </a:r>
            <a:r>
              <a:rPr kumimoji="1" lang="en-US" altLang="zh-CN" sz="2200" dirty="0" err="1">
                <a:solidFill>
                  <a:srgbClr val="000000"/>
                </a:solidFill>
                <a:latin typeface="Times New Roman" panose="02020603050405020304" pitchFamily="18" charset="0"/>
                <a:ea typeface="宋体" panose="02010600030101010101" pitchFamily="2" charset="-122"/>
              </a:rPr>
              <a:t>MGraph</a:t>
            </a:r>
            <a:r>
              <a:rPr kumimoji="1" lang="en-US" altLang="zh-CN" sz="2200" dirty="0">
                <a:solidFill>
                  <a:srgbClr val="000000"/>
                </a:solidFill>
                <a:latin typeface="Times New Roman" panose="02020603050405020304" pitchFamily="18" charset="0"/>
                <a:ea typeface="宋体" panose="02010600030101010101" pitchFamily="2" charset="-122"/>
              </a:rPr>
              <a:t> g, </a:t>
            </a:r>
            <a:r>
              <a:rPr kumimoji="1" lang="en-US" altLang="zh-CN" sz="2200" dirty="0" err="1">
                <a:solidFill>
                  <a:srgbClr val="000000"/>
                </a:solidFill>
                <a:latin typeface="Times New Roman" panose="02020603050405020304" pitchFamily="18" charset="0"/>
                <a:ea typeface="宋体" panose="02010600030101010101" pitchFamily="2" charset="-122"/>
              </a:rPr>
              <a:t>int</a:t>
            </a:r>
            <a:r>
              <a:rPr kumimoji="1" lang="en-US" altLang="zh-CN" sz="2200" dirty="0">
                <a:solidFill>
                  <a:srgbClr val="000000"/>
                </a:solidFill>
                <a:latin typeface="Times New Roman" panose="02020603050405020304" pitchFamily="18" charset="0"/>
                <a:ea typeface="宋体" panose="02010600030101010101" pitchFamily="2" charset="-122"/>
              </a:rPr>
              <a:t> v, </a:t>
            </a:r>
            <a:r>
              <a:rPr kumimoji="1" lang="en-US" altLang="zh-CN" sz="2200" dirty="0" err="1">
                <a:solidFill>
                  <a:srgbClr val="000000"/>
                </a:solidFill>
                <a:latin typeface="Times New Roman" panose="02020603050405020304" pitchFamily="18" charset="0"/>
                <a:ea typeface="宋体" panose="02010600030101010101" pitchFamily="2" charset="-122"/>
              </a:rPr>
              <a:t>CSTree</a:t>
            </a:r>
            <a:r>
              <a:rPr kumimoji="1" lang="en-US" altLang="zh-CN" sz="2200" dirty="0">
                <a:solidFill>
                  <a:srgbClr val="000000"/>
                </a:solidFill>
                <a:latin typeface="Times New Roman" panose="02020603050405020304" pitchFamily="18" charset="0"/>
                <a:ea typeface="宋体" panose="02010600030101010101" pitchFamily="2" charset="-122"/>
              </a:rPr>
              <a:t> *T) {</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a:t>
            </a:r>
            <a:r>
              <a:rPr kumimoji="1" lang="en-US" altLang="zh-CN" sz="2200" dirty="0" err="1">
                <a:solidFill>
                  <a:srgbClr val="000000"/>
                </a:solidFill>
                <a:latin typeface="Times New Roman" panose="02020603050405020304" pitchFamily="18" charset="0"/>
                <a:ea typeface="宋体" panose="02010600030101010101" pitchFamily="2" charset="-122"/>
              </a:rPr>
              <a:t>BOOL</a:t>
            </a:r>
            <a:r>
              <a:rPr kumimoji="1" lang="en-US" altLang="zh-CN" sz="2200" dirty="0">
                <a:solidFill>
                  <a:srgbClr val="000000"/>
                </a:solidFill>
                <a:latin typeface="Times New Roman" panose="02020603050405020304" pitchFamily="18" charset="0"/>
                <a:ea typeface="宋体" panose="02010600030101010101" pitchFamily="2" charset="-122"/>
              </a:rPr>
              <a:t>  first;  </a:t>
            </a:r>
            <a:r>
              <a:rPr kumimoji="1" lang="en-US" altLang="zh-CN" sz="2200" dirty="0" err="1">
                <a:solidFill>
                  <a:srgbClr val="000000"/>
                </a:solidFill>
                <a:latin typeface="Times New Roman" panose="02020603050405020304" pitchFamily="18" charset="0"/>
                <a:ea typeface="宋体" panose="02010600030101010101" pitchFamily="2" charset="-122"/>
              </a:rPr>
              <a:t>CSTree</a:t>
            </a:r>
            <a:r>
              <a:rPr kumimoji="1" lang="en-US" altLang="zh-CN" sz="2200" dirty="0">
                <a:solidFill>
                  <a:srgbClr val="000000"/>
                </a:solidFill>
                <a:latin typeface="Times New Roman" panose="02020603050405020304" pitchFamily="18" charset="0"/>
                <a:ea typeface="宋体" panose="02010600030101010101" pitchFamily="2" charset="-122"/>
              </a:rPr>
              <a:t>  p, q;  </a:t>
            </a:r>
            <a:r>
              <a:rPr kumimoji="1" lang="en-US" altLang="zh-CN" sz="2200" dirty="0" err="1">
                <a:solidFill>
                  <a:srgbClr val="000000"/>
                </a:solidFill>
                <a:latin typeface="Times New Roman" panose="02020603050405020304" pitchFamily="18" charset="0"/>
                <a:ea typeface="宋体" panose="02010600030101010101" pitchFamily="2" charset="-122"/>
              </a:rPr>
              <a:t>int</a:t>
            </a:r>
            <a:r>
              <a:rPr kumimoji="1" lang="en-US" altLang="zh-CN" sz="2200" dirty="0">
                <a:solidFill>
                  <a:srgbClr val="000000"/>
                </a:solidFill>
                <a:latin typeface="Times New Roman" panose="02020603050405020304" pitchFamily="18" charset="0"/>
                <a:ea typeface="宋体" panose="02010600030101010101" pitchFamily="2" charset="-122"/>
              </a:rPr>
              <a:t>  w;</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visited[v] = TRUE;  first = TRUE;</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q = *T;</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for (w = </a:t>
            </a:r>
            <a:r>
              <a:rPr kumimoji="1" lang="en-US" altLang="zh-CN" sz="2200" b="1" dirty="0" err="1">
                <a:solidFill>
                  <a:srgbClr val="FF0000"/>
                </a:solidFill>
                <a:latin typeface="Times New Roman" panose="02020603050405020304" pitchFamily="18" charset="0"/>
                <a:ea typeface="宋体" panose="02010600030101010101" pitchFamily="2" charset="-122"/>
              </a:rPr>
              <a:t>FirstAdjVex</a:t>
            </a:r>
            <a:r>
              <a:rPr kumimoji="1" lang="en-US" altLang="zh-CN" sz="2200" dirty="0">
                <a:solidFill>
                  <a:srgbClr val="FF0000"/>
                </a:solidFill>
                <a:latin typeface="Times New Roman" panose="02020603050405020304" pitchFamily="18" charset="0"/>
                <a:ea typeface="宋体" panose="02010600030101010101" pitchFamily="2" charset="-122"/>
              </a:rPr>
              <a:t> </a:t>
            </a:r>
            <a:r>
              <a:rPr kumimoji="1" lang="en-US" altLang="zh-CN" sz="2200" dirty="0">
                <a:solidFill>
                  <a:srgbClr val="000000"/>
                </a:solidFill>
                <a:latin typeface="Times New Roman" panose="02020603050405020304" pitchFamily="18" charset="0"/>
                <a:ea typeface="宋体" panose="02010600030101010101" pitchFamily="2" charset="-122"/>
              </a:rPr>
              <a:t>(g, v); w!=-1; w = </a:t>
            </a:r>
            <a:r>
              <a:rPr kumimoji="1" lang="en-US" altLang="zh-CN" sz="2200" b="1" dirty="0" err="1">
                <a:solidFill>
                  <a:srgbClr val="FF0000"/>
                </a:solidFill>
                <a:latin typeface="Times New Roman" panose="02020603050405020304" pitchFamily="18" charset="0"/>
                <a:ea typeface="宋体" panose="02010600030101010101" pitchFamily="2" charset="-122"/>
              </a:rPr>
              <a:t>NextAdjVex</a:t>
            </a:r>
            <a:r>
              <a:rPr kumimoji="1" lang="en-US" altLang="zh-CN" sz="2200" dirty="0">
                <a:solidFill>
                  <a:srgbClr val="FF0000"/>
                </a:solidFill>
                <a:latin typeface="Times New Roman" panose="02020603050405020304" pitchFamily="18" charset="0"/>
                <a:ea typeface="宋体" panose="02010600030101010101" pitchFamily="2" charset="-122"/>
              </a:rPr>
              <a:t> </a:t>
            </a:r>
            <a:r>
              <a:rPr kumimoji="1" lang="en-US" altLang="zh-CN" sz="2200" dirty="0">
                <a:solidFill>
                  <a:srgbClr val="000000"/>
                </a:solidFill>
                <a:latin typeface="Times New Roman" panose="02020603050405020304" pitchFamily="18" charset="0"/>
                <a:ea typeface="宋体" panose="02010600030101010101" pitchFamily="2" charset="-122"/>
              </a:rPr>
              <a:t>(g, v, w)) {</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if (!visited[w]){</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p = (</a:t>
            </a:r>
            <a:r>
              <a:rPr kumimoji="1" lang="en-US" altLang="zh-CN" sz="2200" dirty="0" err="1">
                <a:solidFill>
                  <a:srgbClr val="000000"/>
                </a:solidFill>
                <a:latin typeface="Times New Roman" panose="02020603050405020304" pitchFamily="18" charset="0"/>
                <a:ea typeface="宋体" panose="02010600030101010101" pitchFamily="2" charset="-122"/>
              </a:rPr>
              <a:t>CSTree</a:t>
            </a:r>
            <a:r>
              <a:rPr kumimoji="1" lang="en-US" altLang="zh-CN" sz="2200" dirty="0">
                <a:solidFill>
                  <a:srgbClr val="000000"/>
                </a:solidFill>
                <a:latin typeface="Times New Roman" panose="02020603050405020304" pitchFamily="18" charset="0"/>
                <a:ea typeface="宋体" panose="02010600030101010101" pitchFamily="2" charset="-122"/>
              </a:rPr>
              <a:t>) </a:t>
            </a:r>
            <a:r>
              <a:rPr kumimoji="1" lang="en-US" altLang="zh-CN" sz="2200" dirty="0" err="1">
                <a:solidFill>
                  <a:srgbClr val="000000"/>
                </a:solidFill>
                <a:latin typeface="Times New Roman" panose="02020603050405020304" pitchFamily="18" charset="0"/>
                <a:ea typeface="宋体" panose="02010600030101010101" pitchFamily="2" charset="-122"/>
              </a:rPr>
              <a:t>malloc</a:t>
            </a:r>
            <a:r>
              <a:rPr kumimoji="1" lang="en-US" altLang="zh-CN" sz="2200" dirty="0">
                <a:solidFill>
                  <a:srgbClr val="000000"/>
                </a:solidFill>
                <a:latin typeface="Times New Roman" panose="02020603050405020304" pitchFamily="18" charset="0"/>
                <a:ea typeface="宋体" panose="02010600030101010101" pitchFamily="2" charset="-122"/>
              </a:rPr>
              <a:t>(</a:t>
            </a:r>
            <a:r>
              <a:rPr kumimoji="1" lang="en-US" altLang="zh-CN" sz="2200" dirty="0" err="1">
                <a:solidFill>
                  <a:srgbClr val="000000"/>
                </a:solidFill>
                <a:latin typeface="Times New Roman" panose="02020603050405020304" pitchFamily="18" charset="0"/>
                <a:ea typeface="宋体" panose="02010600030101010101" pitchFamily="2" charset="-122"/>
              </a:rPr>
              <a:t>sizeof</a:t>
            </a:r>
            <a:r>
              <a:rPr kumimoji="1" lang="en-US" altLang="zh-CN" sz="2200" dirty="0">
                <a:solidFill>
                  <a:srgbClr val="000000"/>
                </a:solidFill>
                <a:latin typeface="Times New Roman" panose="02020603050405020304" pitchFamily="18" charset="0"/>
                <a:ea typeface="宋体" panose="02010600030101010101" pitchFamily="2" charset="-122"/>
              </a:rPr>
              <a:t>(</a:t>
            </a:r>
            <a:r>
              <a:rPr kumimoji="1" lang="en-US" altLang="zh-CN" sz="2200" dirty="0" err="1">
                <a:solidFill>
                  <a:srgbClr val="000000"/>
                </a:solidFill>
                <a:latin typeface="Times New Roman" panose="02020603050405020304" pitchFamily="18" charset="0"/>
                <a:ea typeface="宋体" panose="02010600030101010101" pitchFamily="2" charset="-122"/>
              </a:rPr>
              <a:t>CSNode</a:t>
            </a:r>
            <a:r>
              <a:rPr kumimoji="1" lang="en-US" altLang="zh-CN" sz="2200" dirty="0">
                <a:solidFill>
                  <a:srgbClr val="000000"/>
                </a:solidFill>
                <a:latin typeface="Times New Roman" panose="02020603050405020304" pitchFamily="18" charset="0"/>
                <a:ea typeface="宋体" panose="02010600030101010101" pitchFamily="2" charset="-122"/>
              </a:rPr>
              <a:t>));</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p-&gt;data = </a:t>
            </a:r>
            <a:r>
              <a:rPr kumimoji="1" lang="en-US" altLang="zh-CN" sz="2200" dirty="0" err="1">
                <a:solidFill>
                  <a:srgbClr val="000000"/>
                </a:solidFill>
                <a:latin typeface="Times New Roman" panose="02020603050405020304" pitchFamily="18" charset="0"/>
                <a:ea typeface="宋体" panose="02010600030101010101" pitchFamily="2" charset="-122"/>
              </a:rPr>
              <a:t>GetVex</a:t>
            </a:r>
            <a:r>
              <a:rPr kumimoji="1" lang="en-US" altLang="zh-CN" sz="2200" dirty="0">
                <a:solidFill>
                  <a:srgbClr val="000000"/>
                </a:solidFill>
                <a:latin typeface="Times New Roman" panose="02020603050405020304" pitchFamily="18" charset="0"/>
                <a:ea typeface="宋体" panose="02010600030101010101" pitchFamily="2" charset="-122"/>
              </a:rPr>
              <a:t> (g, w);</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p-&gt;</a:t>
            </a:r>
            <a:r>
              <a:rPr kumimoji="1" lang="en-US" altLang="zh-CN" sz="2200" dirty="0" err="1">
                <a:solidFill>
                  <a:srgbClr val="000000"/>
                </a:solidFill>
                <a:latin typeface="Times New Roman" panose="02020603050405020304" pitchFamily="18" charset="0"/>
                <a:ea typeface="宋体" panose="02010600030101010101" pitchFamily="2" charset="-122"/>
              </a:rPr>
              <a:t>firstChild</a:t>
            </a:r>
            <a:r>
              <a:rPr kumimoji="1" lang="en-US" altLang="zh-CN" sz="2200" dirty="0">
                <a:solidFill>
                  <a:srgbClr val="000000"/>
                </a:solidFill>
                <a:latin typeface="Times New Roman" panose="02020603050405020304" pitchFamily="18" charset="0"/>
                <a:ea typeface="宋体" panose="02010600030101010101" pitchFamily="2" charset="-122"/>
              </a:rPr>
              <a:t> = NULL;</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p-&gt;</a:t>
            </a:r>
            <a:r>
              <a:rPr kumimoji="1" lang="en-US" altLang="zh-CN" sz="2200" dirty="0" err="1">
                <a:solidFill>
                  <a:srgbClr val="000000"/>
                </a:solidFill>
                <a:latin typeface="Times New Roman" panose="02020603050405020304" pitchFamily="18" charset="0"/>
                <a:ea typeface="宋体" panose="02010600030101010101" pitchFamily="2" charset="-122"/>
              </a:rPr>
              <a:t>nextSibling</a:t>
            </a:r>
            <a:r>
              <a:rPr kumimoji="1" lang="en-US" altLang="zh-CN" sz="2200" dirty="0">
                <a:solidFill>
                  <a:srgbClr val="000000"/>
                </a:solidFill>
                <a:latin typeface="Times New Roman" panose="02020603050405020304" pitchFamily="18" charset="0"/>
                <a:ea typeface="宋体" panose="02010600030101010101" pitchFamily="2" charset="-122"/>
              </a:rPr>
              <a:t> = NULL;</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if (first) {</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(*T)-&gt;</a:t>
            </a:r>
            <a:r>
              <a:rPr kumimoji="1" lang="en-US" altLang="zh-CN" sz="2200" dirty="0" err="1">
                <a:solidFill>
                  <a:srgbClr val="000000"/>
                </a:solidFill>
                <a:latin typeface="Times New Roman" panose="02020603050405020304" pitchFamily="18" charset="0"/>
                <a:ea typeface="宋体" panose="02010600030101010101" pitchFamily="2" charset="-122"/>
              </a:rPr>
              <a:t>firstChild</a:t>
            </a:r>
            <a:r>
              <a:rPr kumimoji="1" lang="en-US" altLang="zh-CN" sz="2200" dirty="0">
                <a:solidFill>
                  <a:srgbClr val="000000"/>
                </a:solidFill>
                <a:latin typeface="Times New Roman" panose="02020603050405020304" pitchFamily="18" charset="0"/>
                <a:ea typeface="宋体" panose="02010600030101010101" pitchFamily="2" charset="-122"/>
              </a:rPr>
              <a:t> = p;  first = FALSE;</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else  q-&gt;</a:t>
            </a:r>
            <a:r>
              <a:rPr kumimoji="1" lang="en-US" altLang="zh-CN" sz="2200" dirty="0" err="1">
                <a:solidFill>
                  <a:srgbClr val="000000"/>
                </a:solidFill>
                <a:latin typeface="Times New Roman" panose="02020603050405020304" pitchFamily="18" charset="0"/>
                <a:ea typeface="宋体" panose="02010600030101010101" pitchFamily="2" charset="-122"/>
              </a:rPr>
              <a:t>nextSibling</a:t>
            </a:r>
            <a:r>
              <a:rPr kumimoji="1" lang="en-US" altLang="zh-CN" sz="2200" dirty="0">
                <a:solidFill>
                  <a:srgbClr val="000000"/>
                </a:solidFill>
                <a:latin typeface="Times New Roman" panose="02020603050405020304" pitchFamily="18" charset="0"/>
                <a:ea typeface="宋体" panose="02010600030101010101" pitchFamily="2" charset="-122"/>
              </a:rPr>
              <a:t> = p;</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q = p;</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a:t>
            </a:r>
            <a:r>
              <a:rPr kumimoji="1" lang="en-US" altLang="zh-CN" sz="2200" b="1" dirty="0" err="1">
                <a:solidFill>
                  <a:srgbClr val="FF0000"/>
                </a:solidFill>
                <a:latin typeface="Times New Roman" panose="02020603050405020304" pitchFamily="18" charset="0"/>
                <a:ea typeface="宋体" panose="02010600030101010101" pitchFamily="2" charset="-122"/>
              </a:rPr>
              <a:t>DFSTree</a:t>
            </a:r>
            <a:r>
              <a:rPr kumimoji="1" lang="en-US" altLang="zh-CN" sz="2200" dirty="0">
                <a:solidFill>
                  <a:srgbClr val="FF0000"/>
                </a:solidFill>
                <a:latin typeface="Times New Roman" panose="02020603050405020304" pitchFamily="18" charset="0"/>
                <a:ea typeface="宋体" panose="02010600030101010101" pitchFamily="2" charset="-122"/>
              </a:rPr>
              <a:t> </a:t>
            </a:r>
            <a:r>
              <a:rPr kumimoji="1" lang="en-US" altLang="zh-CN" sz="2200" dirty="0">
                <a:solidFill>
                  <a:srgbClr val="000000"/>
                </a:solidFill>
                <a:latin typeface="Times New Roman" panose="02020603050405020304" pitchFamily="18" charset="0"/>
                <a:ea typeface="宋体" panose="02010600030101010101" pitchFamily="2" charset="-122"/>
              </a:rPr>
              <a:t>(g, w, &amp;q);</a:t>
            </a:r>
            <a:endParaRPr kumimoji="1" lang="en-US" altLang="zh-CN" sz="2200" dirty="0">
              <a:solidFill>
                <a:srgbClr val="00000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 </a:t>
            </a:r>
            <a:r>
              <a:rPr kumimoji="1" lang="en-US" altLang="zh-CN" sz="2200" dirty="0">
                <a:solidFill>
                  <a:srgbClr val="00B050"/>
                </a:solidFill>
                <a:latin typeface="Times New Roman" panose="02020603050405020304" pitchFamily="18" charset="0"/>
                <a:ea typeface="宋体" panose="02010600030101010101" pitchFamily="2" charset="-122"/>
              </a:rPr>
              <a:t> /* if */</a:t>
            </a:r>
            <a:endParaRPr kumimoji="1" lang="en-US" altLang="zh-CN" sz="2200" dirty="0">
              <a:solidFill>
                <a:srgbClr val="00B05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    }  </a:t>
            </a:r>
            <a:r>
              <a:rPr kumimoji="1" lang="en-US" altLang="zh-CN" sz="2200" dirty="0">
                <a:solidFill>
                  <a:srgbClr val="00B050"/>
                </a:solidFill>
                <a:latin typeface="Times New Roman" panose="02020603050405020304" pitchFamily="18" charset="0"/>
                <a:ea typeface="宋体" panose="02010600030101010101" pitchFamily="2" charset="-122"/>
              </a:rPr>
              <a:t>/* for */</a:t>
            </a:r>
            <a:endParaRPr kumimoji="1" lang="en-US" altLang="zh-CN" sz="2200" dirty="0">
              <a:solidFill>
                <a:srgbClr val="00B050"/>
              </a:solidFill>
              <a:latin typeface="Times New Roman" panose="02020603050405020304" pitchFamily="18" charset="0"/>
              <a:ea typeface="宋体" panose="02010600030101010101" pitchFamily="2" charset="-122"/>
            </a:endParaRPr>
          </a:p>
          <a:p>
            <a:r>
              <a:rPr kumimoji="1" lang="en-US" altLang="zh-CN" sz="2200" dirty="0">
                <a:solidFill>
                  <a:srgbClr val="000000"/>
                </a:solidFill>
                <a:latin typeface="Times New Roman" panose="02020603050405020304" pitchFamily="18" charset="0"/>
                <a:ea typeface="宋体" panose="02010600030101010101" pitchFamily="2" charset="-122"/>
              </a:rPr>
              <a:t>}</a:t>
            </a:r>
            <a:endParaRPr kumimoji="1" lang="en-US" altLang="zh-CN" sz="2200" dirty="0">
              <a:solidFill>
                <a:srgbClr val="000000"/>
              </a:solidFill>
              <a:latin typeface="Times New Roman" panose="02020603050405020304" pitchFamily="18" charset="0"/>
              <a:ea typeface="宋体" panose="02010600030101010101" pitchFamily="2" charset="-122"/>
            </a:endParaRPr>
          </a:p>
        </p:txBody>
      </p:sp>
      <p:sp>
        <p:nvSpPr>
          <p:cNvPr id="36867" name="Rectangle 3"/>
          <p:cNvSpPr>
            <a:spLocks noChangeArrowheads="1"/>
          </p:cNvSpPr>
          <p:nvPr>
            <p:custDataLst>
              <p:tags r:id="rId1"/>
            </p:custDataLst>
          </p:nvPr>
        </p:nvSpPr>
        <p:spPr bwMode="auto">
          <a:xfrm>
            <a:off x="1614016" y="3592513"/>
            <a:ext cx="5543550" cy="1411287"/>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36868" name="AutoShape 4"/>
          <p:cNvSpPr>
            <a:spLocks noChangeArrowheads="1"/>
          </p:cNvSpPr>
          <p:nvPr>
            <p:custDataLst>
              <p:tags r:id="rId2"/>
            </p:custDataLst>
          </p:nvPr>
        </p:nvSpPr>
        <p:spPr bwMode="auto">
          <a:xfrm>
            <a:off x="7467034" y="2971800"/>
            <a:ext cx="2089150" cy="1081088"/>
          </a:xfrm>
          <a:prstGeom prst="wedgeEllipseCallout">
            <a:avLst>
              <a:gd name="adj1" fmla="val -56031"/>
              <a:gd name="adj2" fmla="val 65338"/>
            </a:avLst>
          </a:prstGeom>
          <a:solidFill>
            <a:schemeClr val="accent1"/>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algn="ctr"/>
            <a:r>
              <a:rPr lang="zh-CN" altLang="en-US" b="1">
                <a:solidFill>
                  <a:schemeClr val="lt1"/>
                </a:solidFill>
              </a:rPr>
              <a:t>目的：第一个孩子或者其他孩子</a:t>
            </a:r>
            <a:endParaRPr lang="zh-CN" altLang="en-US" b="1">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grpId="0" nodeType="afterEffect">
                                  <p:stCondLst>
                                    <p:cond delay="0"/>
                                  </p:stCondLst>
                                  <p:childTnLst>
                                    <p:anim calcmode="discrete" valueType="str">
                                      <p:cBhvr>
                                        <p:cTn id="6" dur="1000" fill="hold"/>
                                        <p:tgtEl>
                                          <p:spTgt spid="3686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468" name="Rectangle 580"/>
          <p:cNvSpPr>
            <a:spLocks noGrp="1" noChangeArrowheads="1"/>
          </p:cNvSpPr>
          <p:nvPr>
            <p:ph type="title"/>
          </p:nvPr>
        </p:nvSpPr>
        <p:spPr>
          <a:xfrm>
            <a:off x="7482840" y="218440"/>
            <a:ext cx="2952750" cy="648970"/>
          </a:xfrm>
          <a:noFill/>
        </p:spPr>
        <p:txBody>
          <a:bodyPr anchorCtr="0"/>
          <a:lstStyle/>
          <a:p>
            <a:pPr algn="l"/>
            <a:r>
              <a:rPr lang="en-US" altLang="zh-CN">
                <a:solidFill>
                  <a:schemeClr val="accent1"/>
                </a:solidFill>
              </a:rPr>
              <a:t>Example</a:t>
            </a:r>
            <a:endParaRPr lang="en-US" altLang="zh-CN">
              <a:solidFill>
                <a:schemeClr val="accent1"/>
              </a:solidFill>
            </a:endParaRPr>
          </a:p>
        </p:txBody>
      </p:sp>
      <p:grpSp>
        <p:nvGrpSpPr>
          <p:cNvPr id="166469" name="Group 581"/>
          <p:cNvGrpSpPr/>
          <p:nvPr/>
        </p:nvGrpSpPr>
        <p:grpSpPr bwMode="auto">
          <a:xfrm>
            <a:off x="800576" y="762000"/>
            <a:ext cx="5327650" cy="2667000"/>
            <a:chOff x="703" y="843"/>
            <a:chExt cx="4461" cy="1680"/>
          </a:xfrm>
        </p:grpSpPr>
        <p:pic>
          <p:nvPicPr>
            <p:cNvPr id="166470" name="Picture 58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3" y="843"/>
              <a:ext cx="4461" cy="168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71" name="Text Box 583"/>
            <p:cNvSpPr txBox="1">
              <a:spLocks noChangeArrowheads="1"/>
            </p:cNvSpPr>
            <p:nvPr/>
          </p:nvSpPr>
          <p:spPr bwMode="auto">
            <a:xfrm>
              <a:off x="1746" y="2228"/>
              <a:ext cx="2132" cy="251"/>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spAutoFit/>
            </a:bodyPr>
            <a:lstStyle/>
            <a:p>
              <a:pPr algn="ctr">
                <a:spcBef>
                  <a:spcPct val="50000"/>
                </a:spcBef>
              </a:pPr>
              <a:r>
                <a:rPr lang="en-US" altLang="zh-CN" sz="2000">
                  <a:solidFill>
                    <a:srgbClr val="000000"/>
                  </a:solidFill>
                  <a:ea typeface="宋体" panose="02010600030101010101" pitchFamily="2" charset="-122"/>
                </a:rPr>
                <a:t>Unconnected graph</a:t>
              </a:r>
              <a:endParaRPr lang="en-US" altLang="zh-CN" sz="2000">
                <a:solidFill>
                  <a:srgbClr val="000000"/>
                </a:solidFill>
                <a:ea typeface="宋体" panose="02010600030101010101" pitchFamily="2" charset="-122"/>
              </a:endParaRPr>
            </a:p>
          </p:txBody>
        </p:sp>
      </p:grpSp>
      <p:pic>
        <p:nvPicPr>
          <p:cNvPr id="166472" name="Picture 584"/>
          <p:cNvPicPr>
            <a:picLocks noChangeArrowheads="1"/>
          </p:cNvPicPr>
          <p:nvPr/>
        </p:nvPicPr>
        <p:blipFill>
          <a:blip r:embed="rId2">
            <a:extLst>
              <a:ext uri="{28A0092B-C50C-407E-A947-70E740481C1C}">
                <a14:useLocalDpi xmlns:a14="http://schemas.microsoft.com/office/drawing/2010/main" val="0"/>
              </a:ext>
            </a:extLst>
          </a:blip>
          <a:srcRect l="1993" r="1329"/>
          <a:stretch>
            <a:fillRect/>
          </a:stretch>
        </p:blipFill>
        <p:spPr bwMode="auto">
          <a:xfrm>
            <a:off x="801370" y="3360738"/>
            <a:ext cx="5326063" cy="2805112"/>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6473" name="Text Box 585"/>
          <p:cNvSpPr txBox="1">
            <a:spLocks noChangeArrowheads="1"/>
          </p:cNvSpPr>
          <p:nvPr/>
        </p:nvSpPr>
        <p:spPr bwMode="auto">
          <a:xfrm>
            <a:off x="1723708" y="5391150"/>
            <a:ext cx="3538537" cy="706755"/>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000">
                <a:solidFill>
                  <a:srgbClr val="FFFFFF"/>
                </a:solidFill>
                <a:ea typeface="宋体" panose="02010600030101010101" pitchFamily="2" charset="-122"/>
              </a:rPr>
              <a:t>Connected components of the unconnected graph</a:t>
            </a:r>
            <a:endParaRPr lang="en-US" altLang="zh-CN" sz="2000">
              <a:solidFill>
                <a:srgbClr val="FFFFFF"/>
              </a:solidFill>
              <a:ea typeface="宋体" panose="02010600030101010101" pitchFamily="2" charset="-122"/>
            </a:endParaRPr>
          </a:p>
        </p:txBody>
      </p:sp>
      <p:grpSp>
        <p:nvGrpSpPr>
          <p:cNvPr id="3" name="组合 2"/>
          <p:cNvGrpSpPr/>
          <p:nvPr/>
        </p:nvGrpSpPr>
        <p:grpSpPr>
          <a:xfrm>
            <a:off x="6518910" y="1132205"/>
            <a:ext cx="4916170" cy="4998085"/>
            <a:chOff x="11188" y="2225"/>
            <a:chExt cx="5441" cy="6802"/>
          </a:xfrm>
        </p:grpSpPr>
        <p:sp>
          <p:nvSpPr>
            <p:cNvPr id="166474" name="Rectangle 586"/>
            <p:cNvSpPr>
              <a:spLocks noChangeArrowheads="1"/>
            </p:cNvSpPr>
            <p:nvPr/>
          </p:nvSpPr>
          <p:spPr bwMode="auto">
            <a:xfrm>
              <a:off x="11850" y="2225"/>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A</a:t>
              </a:r>
              <a:endParaRPr lang="en-US" altLang="zh-CN">
                <a:solidFill>
                  <a:srgbClr val="000000"/>
                </a:solidFill>
                <a:ea typeface="宋体" panose="02010600030101010101" pitchFamily="2" charset="-122"/>
              </a:endParaRPr>
            </a:p>
          </p:txBody>
        </p:sp>
        <p:sp>
          <p:nvSpPr>
            <p:cNvPr id="166475" name="Rectangle 587"/>
            <p:cNvSpPr>
              <a:spLocks noChangeArrowheads="1"/>
            </p:cNvSpPr>
            <p:nvPr>
              <p:custDataLst>
                <p:tags r:id="rId3"/>
              </p:custDataLst>
            </p:nvPr>
          </p:nvSpPr>
          <p:spPr bwMode="auto">
            <a:xfrm>
              <a:off x="12365" y="2225"/>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76" name="Rectangle 588"/>
            <p:cNvSpPr>
              <a:spLocks noChangeArrowheads="1"/>
            </p:cNvSpPr>
            <p:nvPr/>
          </p:nvSpPr>
          <p:spPr bwMode="auto">
            <a:xfrm>
              <a:off x="11850" y="2678"/>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B</a:t>
              </a:r>
              <a:endParaRPr lang="en-US" altLang="zh-CN">
                <a:solidFill>
                  <a:srgbClr val="000000"/>
                </a:solidFill>
                <a:ea typeface="宋体" panose="02010600030101010101" pitchFamily="2" charset="-122"/>
              </a:endParaRPr>
            </a:p>
          </p:txBody>
        </p:sp>
        <p:sp>
          <p:nvSpPr>
            <p:cNvPr id="166477" name="Rectangle 589"/>
            <p:cNvSpPr>
              <a:spLocks noChangeArrowheads="1"/>
            </p:cNvSpPr>
            <p:nvPr>
              <p:custDataLst>
                <p:tags r:id="rId4"/>
              </p:custDataLst>
            </p:nvPr>
          </p:nvSpPr>
          <p:spPr bwMode="auto">
            <a:xfrm>
              <a:off x="12365" y="2678"/>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78" name="Rectangle 590"/>
            <p:cNvSpPr>
              <a:spLocks noChangeArrowheads="1"/>
            </p:cNvSpPr>
            <p:nvPr/>
          </p:nvSpPr>
          <p:spPr bwMode="auto">
            <a:xfrm>
              <a:off x="11850" y="3133"/>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C</a:t>
              </a:r>
              <a:endParaRPr lang="en-US" altLang="zh-CN">
                <a:solidFill>
                  <a:srgbClr val="000000"/>
                </a:solidFill>
                <a:ea typeface="宋体" panose="02010600030101010101" pitchFamily="2" charset="-122"/>
              </a:endParaRPr>
            </a:p>
          </p:txBody>
        </p:sp>
        <p:sp>
          <p:nvSpPr>
            <p:cNvPr id="166479" name="Rectangle 591"/>
            <p:cNvSpPr>
              <a:spLocks noChangeArrowheads="1"/>
            </p:cNvSpPr>
            <p:nvPr>
              <p:custDataLst>
                <p:tags r:id="rId5"/>
              </p:custDataLst>
            </p:nvPr>
          </p:nvSpPr>
          <p:spPr bwMode="auto">
            <a:xfrm>
              <a:off x="12365" y="3133"/>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80" name="Rectangle 592"/>
            <p:cNvSpPr>
              <a:spLocks noChangeArrowheads="1"/>
            </p:cNvSpPr>
            <p:nvPr/>
          </p:nvSpPr>
          <p:spPr bwMode="auto">
            <a:xfrm>
              <a:off x="11850" y="3585"/>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D</a:t>
              </a:r>
              <a:endParaRPr lang="en-US" altLang="zh-CN">
                <a:solidFill>
                  <a:srgbClr val="000000"/>
                </a:solidFill>
                <a:ea typeface="宋体" panose="02010600030101010101" pitchFamily="2" charset="-122"/>
              </a:endParaRPr>
            </a:p>
          </p:txBody>
        </p:sp>
        <p:sp>
          <p:nvSpPr>
            <p:cNvPr id="166481" name="Rectangle 593"/>
            <p:cNvSpPr>
              <a:spLocks noChangeArrowheads="1"/>
            </p:cNvSpPr>
            <p:nvPr>
              <p:custDataLst>
                <p:tags r:id="rId6"/>
              </p:custDataLst>
            </p:nvPr>
          </p:nvSpPr>
          <p:spPr bwMode="auto">
            <a:xfrm>
              <a:off x="12365" y="3585"/>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82" name="Rectangle 594"/>
            <p:cNvSpPr>
              <a:spLocks noChangeArrowheads="1"/>
            </p:cNvSpPr>
            <p:nvPr/>
          </p:nvSpPr>
          <p:spPr bwMode="auto">
            <a:xfrm>
              <a:off x="11850" y="4038"/>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E</a:t>
              </a:r>
              <a:endParaRPr lang="en-US" altLang="zh-CN">
                <a:solidFill>
                  <a:srgbClr val="000000"/>
                </a:solidFill>
                <a:ea typeface="宋体" panose="02010600030101010101" pitchFamily="2" charset="-122"/>
              </a:endParaRPr>
            </a:p>
          </p:txBody>
        </p:sp>
        <p:sp>
          <p:nvSpPr>
            <p:cNvPr id="166483" name="Rectangle 595"/>
            <p:cNvSpPr>
              <a:spLocks noChangeArrowheads="1"/>
            </p:cNvSpPr>
            <p:nvPr>
              <p:custDataLst>
                <p:tags r:id="rId7"/>
              </p:custDataLst>
            </p:nvPr>
          </p:nvSpPr>
          <p:spPr bwMode="auto">
            <a:xfrm>
              <a:off x="12365" y="4038"/>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84" name="Rectangle 596"/>
            <p:cNvSpPr>
              <a:spLocks noChangeArrowheads="1"/>
            </p:cNvSpPr>
            <p:nvPr/>
          </p:nvSpPr>
          <p:spPr bwMode="auto">
            <a:xfrm>
              <a:off x="11850" y="4493"/>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F</a:t>
              </a:r>
              <a:endParaRPr lang="en-US" altLang="zh-CN">
                <a:solidFill>
                  <a:srgbClr val="000000"/>
                </a:solidFill>
                <a:ea typeface="宋体" panose="02010600030101010101" pitchFamily="2" charset="-122"/>
              </a:endParaRPr>
            </a:p>
          </p:txBody>
        </p:sp>
        <p:sp>
          <p:nvSpPr>
            <p:cNvPr id="166485" name="Rectangle 597"/>
            <p:cNvSpPr>
              <a:spLocks noChangeArrowheads="1"/>
            </p:cNvSpPr>
            <p:nvPr>
              <p:custDataLst>
                <p:tags r:id="rId8"/>
              </p:custDataLst>
            </p:nvPr>
          </p:nvSpPr>
          <p:spPr bwMode="auto">
            <a:xfrm>
              <a:off x="12365" y="4493"/>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86" name="Rectangle 598"/>
            <p:cNvSpPr>
              <a:spLocks noChangeArrowheads="1"/>
            </p:cNvSpPr>
            <p:nvPr/>
          </p:nvSpPr>
          <p:spPr bwMode="auto">
            <a:xfrm>
              <a:off x="11850" y="4945"/>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G</a:t>
              </a:r>
              <a:endParaRPr lang="en-US" altLang="zh-CN">
                <a:solidFill>
                  <a:srgbClr val="000000"/>
                </a:solidFill>
                <a:ea typeface="宋体" panose="02010600030101010101" pitchFamily="2" charset="-122"/>
              </a:endParaRPr>
            </a:p>
          </p:txBody>
        </p:sp>
        <p:sp>
          <p:nvSpPr>
            <p:cNvPr id="166487" name="Rectangle 599"/>
            <p:cNvSpPr>
              <a:spLocks noChangeArrowheads="1"/>
            </p:cNvSpPr>
            <p:nvPr>
              <p:custDataLst>
                <p:tags r:id="rId9"/>
              </p:custDataLst>
            </p:nvPr>
          </p:nvSpPr>
          <p:spPr bwMode="auto">
            <a:xfrm>
              <a:off x="12365" y="4945"/>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88" name="Rectangle 600"/>
            <p:cNvSpPr>
              <a:spLocks noChangeArrowheads="1"/>
            </p:cNvSpPr>
            <p:nvPr/>
          </p:nvSpPr>
          <p:spPr bwMode="auto">
            <a:xfrm>
              <a:off x="11850" y="5398"/>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H</a:t>
              </a:r>
              <a:endParaRPr lang="en-US" altLang="zh-CN">
                <a:solidFill>
                  <a:srgbClr val="000000"/>
                </a:solidFill>
                <a:ea typeface="宋体" panose="02010600030101010101" pitchFamily="2" charset="-122"/>
              </a:endParaRPr>
            </a:p>
          </p:txBody>
        </p:sp>
        <p:sp>
          <p:nvSpPr>
            <p:cNvPr id="166489" name="Rectangle 601"/>
            <p:cNvSpPr>
              <a:spLocks noChangeArrowheads="1"/>
            </p:cNvSpPr>
            <p:nvPr>
              <p:custDataLst>
                <p:tags r:id="rId10"/>
              </p:custDataLst>
            </p:nvPr>
          </p:nvSpPr>
          <p:spPr bwMode="auto">
            <a:xfrm>
              <a:off x="12365" y="5398"/>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90" name="Rectangle 602"/>
            <p:cNvSpPr>
              <a:spLocks noChangeArrowheads="1"/>
            </p:cNvSpPr>
            <p:nvPr/>
          </p:nvSpPr>
          <p:spPr bwMode="auto">
            <a:xfrm>
              <a:off x="11850" y="5853"/>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I</a:t>
              </a:r>
              <a:endParaRPr lang="en-US" altLang="zh-CN">
                <a:solidFill>
                  <a:srgbClr val="000000"/>
                </a:solidFill>
                <a:ea typeface="宋体" panose="02010600030101010101" pitchFamily="2" charset="-122"/>
              </a:endParaRPr>
            </a:p>
          </p:txBody>
        </p:sp>
        <p:sp>
          <p:nvSpPr>
            <p:cNvPr id="166491" name="Rectangle 603"/>
            <p:cNvSpPr>
              <a:spLocks noChangeArrowheads="1"/>
            </p:cNvSpPr>
            <p:nvPr>
              <p:custDataLst>
                <p:tags r:id="rId11"/>
              </p:custDataLst>
            </p:nvPr>
          </p:nvSpPr>
          <p:spPr bwMode="auto">
            <a:xfrm>
              <a:off x="12365" y="5853"/>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92" name="Rectangle 604"/>
            <p:cNvSpPr>
              <a:spLocks noChangeArrowheads="1"/>
            </p:cNvSpPr>
            <p:nvPr/>
          </p:nvSpPr>
          <p:spPr bwMode="auto">
            <a:xfrm>
              <a:off x="11850" y="6308"/>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J</a:t>
              </a:r>
              <a:endParaRPr lang="en-US" altLang="zh-CN">
                <a:solidFill>
                  <a:srgbClr val="000000"/>
                </a:solidFill>
                <a:ea typeface="宋体" panose="02010600030101010101" pitchFamily="2" charset="-122"/>
              </a:endParaRPr>
            </a:p>
          </p:txBody>
        </p:sp>
        <p:sp>
          <p:nvSpPr>
            <p:cNvPr id="166493" name="Rectangle 605"/>
            <p:cNvSpPr>
              <a:spLocks noChangeArrowheads="1"/>
            </p:cNvSpPr>
            <p:nvPr>
              <p:custDataLst>
                <p:tags r:id="rId12"/>
              </p:custDataLst>
            </p:nvPr>
          </p:nvSpPr>
          <p:spPr bwMode="auto">
            <a:xfrm>
              <a:off x="12365" y="6308"/>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94" name="Rectangle 606"/>
            <p:cNvSpPr>
              <a:spLocks noChangeArrowheads="1"/>
            </p:cNvSpPr>
            <p:nvPr/>
          </p:nvSpPr>
          <p:spPr bwMode="auto">
            <a:xfrm>
              <a:off x="11850" y="6760"/>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K</a:t>
              </a:r>
              <a:endParaRPr lang="en-US" altLang="zh-CN">
                <a:solidFill>
                  <a:srgbClr val="000000"/>
                </a:solidFill>
                <a:ea typeface="宋体" panose="02010600030101010101" pitchFamily="2" charset="-122"/>
              </a:endParaRPr>
            </a:p>
          </p:txBody>
        </p:sp>
        <p:sp>
          <p:nvSpPr>
            <p:cNvPr id="166495" name="Rectangle 607"/>
            <p:cNvSpPr>
              <a:spLocks noChangeArrowheads="1"/>
            </p:cNvSpPr>
            <p:nvPr>
              <p:custDataLst>
                <p:tags r:id="rId13"/>
              </p:custDataLst>
            </p:nvPr>
          </p:nvSpPr>
          <p:spPr bwMode="auto">
            <a:xfrm>
              <a:off x="12365" y="6760"/>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96" name="Rectangle 608"/>
            <p:cNvSpPr>
              <a:spLocks noChangeArrowheads="1"/>
            </p:cNvSpPr>
            <p:nvPr/>
          </p:nvSpPr>
          <p:spPr bwMode="auto">
            <a:xfrm>
              <a:off x="11850" y="7215"/>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L</a:t>
              </a:r>
              <a:endParaRPr lang="en-US" altLang="zh-CN">
                <a:solidFill>
                  <a:srgbClr val="000000"/>
                </a:solidFill>
                <a:ea typeface="宋体" panose="02010600030101010101" pitchFamily="2" charset="-122"/>
              </a:endParaRPr>
            </a:p>
          </p:txBody>
        </p:sp>
        <p:sp>
          <p:nvSpPr>
            <p:cNvPr id="166497" name="Rectangle 609"/>
            <p:cNvSpPr>
              <a:spLocks noChangeArrowheads="1"/>
            </p:cNvSpPr>
            <p:nvPr>
              <p:custDataLst>
                <p:tags r:id="rId14"/>
              </p:custDataLst>
            </p:nvPr>
          </p:nvSpPr>
          <p:spPr bwMode="auto">
            <a:xfrm>
              <a:off x="12365" y="7215"/>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498" name="Rectangle 610"/>
            <p:cNvSpPr>
              <a:spLocks noChangeArrowheads="1"/>
            </p:cNvSpPr>
            <p:nvPr/>
          </p:nvSpPr>
          <p:spPr bwMode="auto">
            <a:xfrm>
              <a:off x="11850" y="7668"/>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M</a:t>
              </a:r>
              <a:endParaRPr lang="en-US" altLang="zh-CN">
                <a:solidFill>
                  <a:srgbClr val="000000"/>
                </a:solidFill>
                <a:ea typeface="宋体" panose="02010600030101010101" pitchFamily="2" charset="-122"/>
              </a:endParaRPr>
            </a:p>
          </p:txBody>
        </p:sp>
        <p:sp>
          <p:nvSpPr>
            <p:cNvPr id="166499" name="Rectangle 611"/>
            <p:cNvSpPr>
              <a:spLocks noChangeArrowheads="1"/>
            </p:cNvSpPr>
            <p:nvPr>
              <p:custDataLst>
                <p:tags r:id="rId15"/>
              </p:custDataLst>
            </p:nvPr>
          </p:nvSpPr>
          <p:spPr bwMode="auto">
            <a:xfrm>
              <a:off x="12365" y="7668"/>
              <a:ext cx="515" cy="452"/>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00" name="Rectangle 612"/>
            <p:cNvSpPr>
              <a:spLocks noChangeArrowheads="1"/>
            </p:cNvSpPr>
            <p:nvPr/>
          </p:nvSpPr>
          <p:spPr bwMode="auto">
            <a:xfrm>
              <a:off x="11850" y="8120"/>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N</a:t>
              </a:r>
              <a:endParaRPr lang="en-US" altLang="zh-CN">
                <a:solidFill>
                  <a:srgbClr val="000000"/>
                </a:solidFill>
                <a:ea typeface="宋体" panose="02010600030101010101" pitchFamily="2" charset="-122"/>
              </a:endParaRPr>
            </a:p>
          </p:txBody>
        </p:sp>
        <p:sp>
          <p:nvSpPr>
            <p:cNvPr id="166501" name="Rectangle 613"/>
            <p:cNvSpPr>
              <a:spLocks noChangeArrowheads="1"/>
            </p:cNvSpPr>
            <p:nvPr>
              <p:custDataLst>
                <p:tags r:id="rId16"/>
              </p:custDataLst>
            </p:nvPr>
          </p:nvSpPr>
          <p:spPr bwMode="auto">
            <a:xfrm>
              <a:off x="12365" y="8120"/>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02" name="Rectangle 614"/>
            <p:cNvSpPr>
              <a:spLocks noChangeArrowheads="1"/>
            </p:cNvSpPr>
            <p:nvPr/>
          </p:nvSpPr>
          <p:spPr bwMode="auto">
            <a:xfrm>
              <a:off x="11850" y="8575"/>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000000"/>
                  </a:solidFill>
                  <a:ea typeface="宋体" panose="02010600030101010101" pitchFamily="2" charset="-122"/>
                </a:rPr>
                <a:t>O</a:t>
              </a:r>
              <a:endParaRPr lang="en-US" altLang="zh-CN">
                <a:solidFill>
                  <a:srgbClr val="000000"/>
                </a:solidFill>
                <a:ea typeface="宋体" panose="02010600030101010101" pitchFamily="2" charset="-122"/>
              </a:endParaRPr>
            </a:p>
          </p:txBody>
        </p:sp>
        <p:sp>
          <p:nvSpPr>
            <p:cNvPr id="166503" name="Rectangle 615"/>
            <p:cNvSpPr>
              <a:spLocks noChangeArrowheads="1"/>
            </p:cNvSpPr>
            <p:nvPr>
              <p:custDataLst>
                <p:tags r:id="rId17"/>
              </p:custDataLst>
            </p:nvPr>
          </p:nvSpPr>
          <p:spPr bwMode="auto">
            <a:xfrm>
              <a:off x="12365" y="8575"/>
              <a:ext cx="515" cy="453"/>
            </a:xfrm>
            <a:prstGeom prst="rect">
              <a:avLst/>
            </a:prstGeom>
            <a:noFill/>
            <a:ln w="190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04" name="Rectangle 616"/>
            <p:cNvSpPr>
              <a:spLocks noChangeArrowheads="1"/>
            </p:cNvSpPr>
            <p:nvPr/>
          </p:nvSpPr>
          <p:spPr bwMode="auto">
            <a:xfrm>
              <a:off x="11188" y="2225"/>
              <a:ext cx="515" cy="4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0</a:t>
              </a:r>
              <a:endParaRPr lang="en-US" altLang="zh-CN" b="1">
                <a:solidFill>
                  <a:srgbClr val="000000"/>
                </a:solidFill>
                <a:ea typeface="宋体" panose="02010600030101010101" pitchFamily="2" charset="-122"/>
              </a:endParaRPr>
            </a:p>
          </p:txBody>
        </p:sp>
        <p:sp>
          <p:nvSpPr>
            <p:cNvPr id="166505" name="Rectangle 617"/>
            <p:cNvSpPr>
              <a:spLocks noChangeArrowheads="1"/>
            </p:cNvSpPr>
            <p:nvPr/>
          </p:nvSpPr>
          <p:spPr bwMode="auto">
            <a:xfrm>
              <a:off x="11188" y="2678"/>
              <a:ext cx="515" cy="45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a:t>
              </a:r>
              <a:endParaRPr lang="en-US" altLang="zh-CN" b="1">
                <a:solidFill>
                  <a:srgbClr val="000000"/>
                </a:solidFill>
                <a:ea typeface="宋体" panose="02010600030101010101" pitchFamily="2" charset="-122"/>
              </a:endParaRPr>
            </a:p>
          </p:txBody>
        </p:sp>
        <p:sp>
          <p:nvSpPr>
            <p:cNvPr id="166506" name="Rectangle 618"/>
            <p:cNvSpPr>
              <a:spLocks noChangeArrowheads="1"/>
            </p:cNvSpPr>
            <p:nvPr/>
          </p:nvSpPr>
          <p:spPr bwMode="auto">
            <a:xfrm>
              <a:off x="11188" y="3133"/>
              <a:ext cx="515" cy="45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2</a:t>
              </a:r>
              <a:endParaRPr lang="en-US" altLang="zh-CN" b="1">
                <a:solidFill>
                  <a:srgbClr val="000000"/>
                </a:solidFill>
                <a:ea typeface="宋体" panose="02010600030101010101" pitchFamily="2" charset="-122"/>
              </a:endParaRPr>
            </a:p>
          </p:txBody>
        </p:sp>
        <p:sp>
          <p:nvSpPr>
            <p:cNvPr id="166507" name="Rectangle 619"/>
            <p:cNvSpPr>
              <a:spLocks noChangeArrowheads="1"/>
            </p:cNvSpPr>
            <p:nvPr/>
          </p:nvSpPr>
          <p:spPr bwMode="auto">
            <a:xfrm>
              <a:off x="11188" y="3585"/>
              <a:ext cx="515" cy="4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3</a:t>
              </a:r>
              <a:endParaRPr lang="en-US" altLang="zh-CN" b="1">
                <a:solidFill>
                  <a:srgbClr val="000000"/>
                </a:solidFill>
                <a:ea typeface="宋体" panose="02010600030101010101" pitchFamily="2" charset="-122"/>
              </a:endParaRPr>
            </a:p>
          </p:txBody>
        </p:sp>
        <p:sp>
          <p:nvSpPr>
            <p:cNvPr id="166508" name="Rectangle 620"/>
            <p:cNvSpPr>
              <a:spLocks noChangeArrowheads="1"/>
            </p:cNvSpPr>
            <p:nvPr/>
          </p:nvSpPr>
          <p:spPr bwMode="auto">
            <a:xfrm>
              <a:off x="11188" y="4038"/>
              <a:ext cx="515" cy="45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4</a:t>
              </a:r>
              <a:endParaRPr lang="en-US" altLang="zh-CN" b="1">
                <a:solidFill>
                  <a:srgbClr val="000000"/>
                </a:solidFill>
                <a:ea typeface="宋体" panose="02010600030101010101" pitchFamily="2" charset="-122"/>
              </a:endParaRPr>
            </a:p>
          </p:txBody>
        </p:sp>
        <p:sp>
          <p:nvSpPr>
            <p:cNvPr id="166509" name="Rectangle 621"/>
            <p:cNvSpPr>
              <a:spLocks noChangeArrowheads="1"/>
            </p:cNvSpPr>
            <p:nvPr/>
          </p:nvSpPr>
          <p:spPr bwMode="auto">
            <a:xfrm>
              <a:off x="11188" y="4493"/>
              <a:ext cx="515" cy="45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5</a:t>
              </a:r>
              <a:endParaRPr lang="en-US" altLang="zh-CN" b="1">
                <a:solidFill>
                  <a:srgbClr val="000000"/>
                </a:solidFill>
                <a:ea typeface="宋体" panose="02010600030101010101" pitchFamily="2" charset="-122"/>
              </a:endParaRPr>
            </a:p>
          </p:txBody>
        </p:sp>
        <p:sp>
          <p:nvSpPr>
            <p:cNvPr id="166510" name="Rectangle 622"/>
            <p:cNvSpPr>
              <a:spLocks noChangeArrowheads="1"/>
            </p:cNvSpPr>
            <p:nvPr/>
          </p:nvSpPr>
          <p:spPr bwMode="auto">
            <a:xfrm>
              <a:off x="11188" y="4945"/>
              <a:ext cx="515" cy="4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6</a:t>
              </a:r>
              <a:endParaRPr lang="en-US" altLang="zh-CN" b="1">
                <a:solidFill>
                  <a:srgbClr val="000000"/>
                </a:solidFill>
                <a:ea typeface="宋体" panose="02010600030101010101" pitchFamily="2" charset="-122"/>
              </a:endParaRPr>
            </a:p>
          </p:txBody>
        </p:sp>
        <p:sp>
          <p:nvSpPr>
            <p:cNvPr id="166511" name="Rectangle 623"/>
            <p:cNvSpPr>
              <a:spLocks noChangeArrowheads="1"/>
            </p:cNvSpPr>
            <p:nvPr/>
          </p:nvSpPr>
          <p:spPr bwMode="auto">
            <a:xfrm>
              <a:off x="11188" y="5398"/>
              <a:ext cx="515" cy="45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7</a:t>
              </a:r>
              <a:endParaRPr lang="en-US" altLang="zh-CN" b="1">
                <a:solidFill>
                  <a:srgbClr val="000000"/>
                </a:solidFill>
                <a:ea typeface="宋体" panose="02010600030101010101" pitchFamily="2" charset="-122"/>
              </a:endParaRPr>
            </a:p>
          </p:txBody>
        </p:sp>
        <p:sp>
          <p:nvSpPr>
            <p:cNvPr id="166512" name="Rectangle 624"/>
            <p:cNvSpPr>
              <a:spLocks noChangeArrowheads="1"/>
            </p:cNvSpPr>
            <p:nvPr/>
          </p:nvSpPr>
          <p:spPr bwMode="auto">
            <a:xfrm>
              <a:off x="11188" y="5853"/>
              <a:ext cx="515" cy="45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8</a:t>
              </a:r>
              <a:endParaRPr lang="en-US" altLang="zh-CN" b="1">
                <a:solidFill>
                  <a:srgbClr val="000000"/>
                </a:solidFill>
                <a:ea typeface="宋体" panose="02010600030101010101" pitchFamily="2" charset="-122"/>
              </a:endParaRPr>
            </a:p>
          </p:txBody>
        </p:sp>
        <p:sp>
          <p:nvSpPr>
            <p:cNvPr id="166513" name="Rectangle 625"/>
            <p:cNvSpPr>
              <a:spLocks noChangeArrowheads="1"/>
            </p:cNvSpPr>
            <p:nvPr/>
          </p:nvSpPr>
          <p:spPr bwMode="auto">
            <a:xfrm>
              <a:off x="11188" y="6308"/>
              <a:ext cx="515" cy="45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9</a:t>
              </a:r>
              <a:endParaRPr lang="en-US" altLang="zh-CN" b="1">
                <a:solidFill>
                  <a:srgbClr val="000000"/>
                </a:solidFill>
                <a:ea typeface="宋体" panose="02010600030101010101" pitchFamily="2" charset="-122"/>
              </a:endParaRPr>
            </a:p>
          </p:txBody>
        </p:sp>
        <p:sp>
          <p:nvSpPr>
            <p:cNvPr id="166514" name="Rectangle 626"/>
            <p:cNvSpPr>
              <a:spLocks noChangeArrowheads="1"/>
            </p:cNvSpPr>
            <p:nvPr/>
          </p:nvSpPr>
          <p:spPr bwMode="auto">
            <a:xfrm>
              <a:off x="11188" y="6760"/>
              <a:ext cx="515" cy="4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10</a:t>
              </a:r>
              <a:endParaRPr lang="en-US" altLang="zh-CN" b="1">
                <a:solidFill>
                  <a:srgbClr val="000000"/>
                </a:solidFill>
                <a:ea typeface="宋体" panose="02010600030101010101" pitchFamily="2" charset="-122"/>
              </a:endParaRPr>
            </a:p>
          </p:txBody>
        </p:sp>
        <p:sp>
          <p:nvSpPr>
            <p:cNvPr id="166515" name="Rectangle 627"/>
            <p:cNvSpPr>
              <a:spLocks noChangeArrowheads="1"/>
            </p:cNvSpPr>
            <p:nvPr/>
          </p:nvSpPr>
          <p:spPr bwMode="auto">
            <a:xfrm>
              <a:off x="11188" y="7215"/>
              <a:ext cx="515" cy="4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11</a:t>
              </a:r>
              <a:endParaRPr lang="en-US" altLang="zh-CN" b="1">
                <a:solidFill>
                  <a:srgbClr val="000000"/>
                </a:solidFill>
                <a:ea typeface="宋体" panose="02010600030101010101" pitchFamily="2" charset="-122"/>
              </a:endParaRPr>
            </a:p>
          </p:txBody>
        </p:sp>
        <p:sp>
          <p:nvSpPr>
            <p:cNvPr id="166516" name="Rectangle 628"/>
            <p:cNvSpPr>
              <a:spLocks noChangeArrowheads="1"/>
            </p:cNvSpPr>
            <p:nvPr/>
          </p:nvSpPr>
          <p:spPr bwMode="auto">
            <a:xfrm>
              <a:off x="11188" y="7668"/>
              <a:ext cx="515" cy="452"/>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12</a:t>
              </a:r>
              <a:endParaRPr lang="en-US" altLang="zh-CN" b="1">
                <a:solidFill>
                  <a:srgbClr val="000000"/>
                </a:solidFill>
                <a:ea typeface="宋体" panose="02010600030101010101" pitchFamily="2" charset="-122"/>
              </a:endParaRPr>
            </a:p>
          </p:txBody>
        </p:sp>
        <p:sp>
          <p:nvSpPr>
            <p:cNvPr id="166517" name="Rectangle 629"/>
            <p:cNvSpPr>
              <a:spLocks noChangeArrowheads="1"/>
            </p:cNvSpPr>
            <p:nvPr/>
          </p:nvSpPr>
          <p:spPr bwMode="auto">
            <a:xfrm>
              <a:off x="11188" y="8120"/>
              <a:ext cx="515" cy="4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13</a:t>
              </a:r>
              <a:endParaRPr lang="en-US" altLang="zh-CN" b="1">
                <a:solidFill>
                  <a:srgbClr val="000000"/>
                </a:solidFill>
                <a:ea typeface="宋体" panose="02010600030101010101" pitchFamily="2" charset="-122"/>
              </a:endParaRPr>
            </a:p>
          </p:txBody>
        </p:sp>
        <p:sp>
          <p:nvSpPr>
            <p:cNvPr id="166518" name="Rectangle 630"/>
            <p:cNvSpPr>
              <a:spLocks noChangeArrowheads="1"/>
            </p:cNvSpPr>
            <p:nvPr/>
          </p:nvSpPr>
          <p:spPr bwMode="auto">
            <a:xfrm>
              <a:off x="11188" y="8575"/>
              <a:ext cx="515" cy="453"/>
            </a:xfrm>
            <a:prstGeom prst="rect">
              <a:avLst/>
            </a:prstGeom>
            <a:noFill/>
            <a:ln>
              <a:noFill/>
            </a:ln>
            <a:effectLst/>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0000"/>
                  </a:solidFill>
                  <a:ea typeface="宋体" panose="02010600030101010101" pitchFamily="2" charset="-122"/>
                </a:rPr>
                <a:t>14</a:t>
              </a:r>
              <a:endParaRPr lang="en-US" altLang="zh-CN" b="1">
                <a:solidFill>
                  <a:srgbClr val="000000"/>
                </a:solidFill>
                <a:ea typeface="宋体" panose="02010600030101010101" pitchFamily="2" charset="-122"/>
              </a:endParaRPr>
            </a:p>
          </p:txBody>
        </p:sp>
        <p:sp>
          <p:nvSpPr>
            <p:cNvPr id="166519" name="Rectangle 631"/>
            <p:cNvSpPr>
              <a:spLocks noChangeArrowheads="1"/>
            </p:cNvSpPr>
            <p:nvPr/>
          </p:nvSpPr>
          <p:spPr bwMode="auto">
            <a:xfrm>
              <a:off x="13173" y="228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4</a:t>
              </a:r>
              <a:endParaRPr lang="en-US" altLang="zh-CN" sz="1200" b="1">
                <a:solidFill>
                  <a:srgbClr val="000000"/>
                </a:solidFill>
                <a:ea typeface="宋体" panose="02010600030101010101" pitchFamily="2" charset="-122"/>
              </a:endParaRPr>
            </a:p>
          </p:txBody>
        </p:sp>
        <p:sp>
          <p:nvSpPr>
            <p:cNvPr id="166520" name="Rectangle 632"/>
            <p:cNvSpPr>
              <a:spLocks noChangeArrowheads="1"/>
            </p:cNvSpPr>
            <p:nvPr>
              <p:custDataLst>
                <p:tags r:id="rId18"/>
              </p:custDataLst>
            </p:nvPr>
          </p:nvSpPr>
          <p:spPr bwMode="auto">
            <a:xfrm>
              <a:off x="13468" y="228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21" name="Line 633"/>
            <p:cNvSpPr>
              <a:spLocks noChangeShapeType="1"/>
            </p:cNvSpPr>
            <p:nvPr>
              <p:custDataLst>
                <p:tags r:id="rId19"/>
              </p:custDataLst>
            </p:nvPr>
          </p:nvSpPr>
          <p:spPr bwMode="auto">
            <a:xfrm>
              <a:off x="12658" y="2451"/>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22" name="Rectangle 634"/>
            <p:cNvSpPr>
              <a:spLocks noChangeArrowheads="1"/>
            </p:cNvSpPr>
            <p:nvPr/>
          </p:nvSpPr>
          <p:spPr bwMode="auto">
            <a:xfrm>
              <a:off x="14128" y="228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3</a:t>
              </a:r>
              <a:endParaRPr lang="en-US" altLang="zh-CN" sz="1200" b="1">
                <a:solidFill>
                  <a:srgbClr val="000000"/>
                </a:solidFill>
                <a:ea typeface="宋体" panose="02010600030101010101" pitchFamily="2" charset="-122"/>
              </a:endParaRPr>
            </a:p>
          </p:txBody>
        </p:sp>
        <p:sp>
          <p:nvSpPr>
            <p:cNvPr id="166523" name="Rectangle 635"/>
            <p:cNvSpPr>
              <a:spLocks noChangeArrowheads="1"/>
            </p:cNvSpPr>
            <p:nvPr>
              <p:custDataLst>
                <p:tags r:id="rId20"/>
              </p:custDataLst>
            </p:nvPr>
          </p:nvSpPr>
          <p:spPr bwMode="auto">
            <a:xfrm>
              <a:off x="14423" y="228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24" name="Line 636"/>
            <p:cNvSpPr>
              <a:spLocks noChangeShapeType="1"/>
            </p:cNvSpPr>
            <p:nvPr>
              <p:custDataLst>
                <p:tags r:id="rId21"/>
              </p:custDataLst>
            </p:nvPr>
          </p:nvSpPr>
          <p:spPr bwMode="auto">
            <a:xfrm>
              <a:off x="13613" y="2451"/>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25" name="Rectangle 637"/>
            <p:cNvSpPr>
              <a:spLocks noChangeArrowheads="1"/>
            </p:cNvSpPr>
            <p:nvPr/>
          </p:nvSpPr>
          <p:spPr bwMode="auto">
            <a:xfrm>
              <a:off x="15085" y="228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2</a:t>
              </a:r>
              <a:endParaRPr lang="en-US" altLang="zh-CN" sz="1200" b="1">
                <a:solidFill>
                  <a:srgbClr val="000000"/>
                </a:solidFill>
                <a:ea typeface="宋体" panose="02010600030101010101" pitchFamily="2" charset="-122"/>
              </a:endParaRPr>
            </a:p>
          </p:txBody>
        </p:sp>
        <p:sp>
          <p:nvSpPr>
            <p:cNvPr id="166526" name="Rectangle 638"/>
            <p:cNvSpPr>
              <a:spLocks noChangeArrowheads="1"/>
            </p:cNvSpPr>
            <p:nvPr>
              <p:custDataLst>
                <p:tags r:id="rId22"/>
              </p:custDataLst>
            </p:nvPr>
          </p:nvSpPr>
          <p:spPr bwMode="auto">
            <a:xfrm>
              <a:off x="15380" y="228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solidFill>
                  <a:schemeClr val="dk1"/>
                </a:solidFill>
                <a:ea typeface="宋体" panose="02010600030101010101" pitchFamily="2" charset="-122"/>
              </a:endParaRPr>
            </a:p>
          </p:txBody>
        </p:sp>
        <p:sp>
          <p:nvSpPr>
            <p:cNvPr id="166527" name="Line 639"/>
            <p:cNvSpPr>
              <a:spLocks noChangeShapeType="1"/>
            </p:cNvSpPr>
            <p:nvPr>
              <p:custDataLst>
                <p:tags r:id="rId23"/>
              </p:custDataLst>
            </p:nvPr>
          </p:nvSpPr>
          <p:spPr bwMode="auto">
            <a:xfrm>
              <a:off x="14570" y="2451"/>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28" name="Rectangle 640"/>
            <p:cNvSpPr>
              <a:spLocks noChangeArrowheads="1"/>
            </p:cNvSpPr>
            <p:nvPr/>
          </p:nvSpPr>
          <p:spPr bwMode="auto">
            <a:xfrm>
              <a:off x="16040" y="228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a:t>
              </a:r>
              <a:endParaRPr lang="en-US" altLang="zh-CN" sz="1200" b="1">
                <a:solidFill>
                  <a:srgbClr val="000000"/>
                </a:solidFill>
                <a:ea typeface="宋体" panose="02010600030101010101" pitchFamily="2" charset="-122"/>
              </a:endParaRPr>
            </a:p>
          </p:txBody>
        </p:sp>
        <p:sp>
          <p:nvSpPr>
            <p:cNvPr id="166529" name="Rectangle 641"/>
            <p:cNvSpPr>
              <a:spLocks noChangeArrowheads="1"/>
            </p:cNvSpPr>
            <p:nvPr>
              <p:custDataLst>
                <p:tags r:id="rId24"/>
              </p:custDataLst>
            </p:nvPr>
          </p:nvSpPr>
          <p:spPr bwMode="auto">
            <a:xfrm>
              <a:off x="16335" y="228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30" name="Line 642"/>
            <p:cNvSpPr>
              <a:spLocks noChangeShapeType="1"/>
            </p:cNvSpPr>
            <p:nvPr>
              <p:custDataLst>
                <p:tags r:id="rId25"/>
              </p:custDataLst>
            </p:nvPr>
          </p:nvSpPr>
          <p:spPr bwMode="auto">
            <a:xfrm>
              <a:off x="15525" y="2451"/>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31" name="Rectangle 643"/>
            <p:cNvSpPr>
              <a:spLocks noChangeArrowheads="1"/>
            </p:cNvSpPr>
            <p:nvPr/>
          </p:nvSpPr>
          <p:spPr bwMode="auto">
            <a:xfrm>
              <a:off x="13173" y="273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5</a:t>
              </a:r>
              <a:endParaRPr lang="en-US" altLang="zh-CN" sz="1200" b="1">
                <a:solidFill>
                  <a:srgbClr val="000000"/>
                </a:solidFill>
                <a:ea typeface="宋体" panose="02010600030101010101" pitchFamily="2" charset="-122"/>
              </a:endParaRPr>
            </a:p>
          </p:txBody>
        </p:sp>
        <p:sp>
          <p:nvSpPr>
            <p:cNvPr id="166532" name="Rectangle 644"/>
            <p:cNvSpPr>
              <a:spLocks noChangeArrowheads="1"/>
            </p:cNvSpPr>
            <p:nvPr>
              <p:custDataLst>
                <p:tags r:id="rId26"/>
              </p:custDataLst>
            </p:nvPr>
          </p:nvSpPr>
          <p:spPr bwMode="auto">
            <a:xfrm>
              <a:off x="13468" y="273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33" name="Line 645"/>
            <p:cNvSpPr>
              <a:spLocks noChangeShapeType="1"/>
            </p:cNvSpPr>
            <p:nvPr>
              <p:custDataLst>
                <p:tags r:id="rId27"/>
              </p:custDataLst>
            </p:nvPr>
          </p:nvSpPr>
          <p:spPr bwMode="auto">
            <a:xfrm>
              <a:off x="12658" y="2904"/>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34" name="Rectangle 646"/>
            <p:cNvSpPr>
              <a:spLocks noChangeArrowheads="1"/>
            </p:cNvSpPr>
            <p:nvPr/>
          </p:nvSpPr>
          <p:spPr bwMode="auto">
            <a:xfrm>
              <a:off x="14128" y="273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0</a:t>
              </a:r>
              <a:endParaRPr lang="en-US" altLang="zh-CN" sz="1200" b="1">
                <a:solidFill>
                  <a:srgbClr val="000000"/>
                </a:solidFill>
                <a:ea typeface="宋体" panose="02010600030101010101" pitchFamily="2" charset="-122"/>
              </a:endParaRPr>
            </a:p>
          </p:txBody>
        </p:sp>
        <p:sp>
          <p:nvSpPr>
            <p:cNvPr id="166535" name="Rectangle 647"/>
            <p:cNvSpPr>
              <a:spLocks noChangeArrowheads="1"/>
            </p:cNvSpPr>
            <p:nvPr>
              <p:custDataLst>
                <p:tags r:id="rId28"/>
              </p:custDataLst>
            </p:nvPr>
          </p:nvSpPr>
          <p:spPr bwMode="auto">
            <a:xfrm>
              <a:off x="14423" y="273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36" name="Line 648"/>
            <p:cNvSpPr>
              <a:spLocks noChangeShapeType="1"/>
            </p:cNvSpPr>
            <p:nvPr>
              <p:custDataLst>
                <p:tags r:id="rId29"/>
              </p:custDataLst>
            </p:nvPr>
          </p:nvSpPr>
          <p:spPr bwMode="auto">
            <a:xfrm>
              <a:off x="13613" y="2904"/>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37" name="Rectangle 649"/>
            <p:cNvSpPr>
              <a:spLocks noChangeArrowheads="1"/>
            </p:cNvSpPr>
            <p:nvPr/>
          </p:nvSpPr>
          <p:spPr bwMode="auto">
            <a:xfrm>
              <a:off x="13173" y="318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0</a:t>
              </a:r>
              <a:endParaRPr lang="en-US" altLang="zh-CN" sz="1200" b="1">
                <a:solidFill>
                  <a:srgbClr val="000000"/>
                </a:solidFill>
                <a:ea typeface="宋体" panose="02010600030101010101" pitchFamily="2" charset="-122"/>
              </a:endParaRPr>
            </a:p>
          </p:txBody>
        </p:sp>
        <p:sp>
          <p:nvSpPr>
            <p:cNvPr id="166538" name="Rectangle 650"/>
            <p:cNvSpPr>
              <a:spLocks noChangeArrowheads="1"/>
            </p:cNvSpPr>
            <p:nvPr>
              <p:custDataLst>
                <p:tags r:id="rId30"/>
              </p:custDataLst>
            </p:nvPr>
          </p:nvSpPr>
          <p:spPr bwMode="auto">
            <a:xfrm>
              <a:off x="13468" y="318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39" name="Line 651"/>
            <p:cNvSpPr>
              <a:spLocks noChangeShapeType="1"/>
            </p:cNvSpPr>
            <p:nvPr>
              <p:custDataLst>
                <p:tags r:id="rId31"/>
              </p:custDataLst>
            </p:nvPr>
          </p:nvSpPr>
          <p:spPr bwMode="auto">
            <a:xfrm>
              <a:off x="12658" y="3359"/>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40" name="Rectangle 652"/>
            <p:cNvSpPr>
              <a:spLocks noChangeArrowheads="1"/>
            </p:cNvSpPr>
            <p:nvPr/>
          </p:nvSpPr>
          <p:spPr bwMode="auto">
            <a:xfrm>
              <a:off x="13170" y="409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6</a:t>
              </a:r>
              <a:endParaRPr lang="en-US" altLang="zh-CN" sz="1200" b="1">
                <a:solidFill>
                  <a:srgbClr val="000000"/>
                </a:solidFill>
                <a:ea typeface="宋体" panose="02010600030101010101" pitchFamily="2" charset="-122"/>
              </a:endParaRPr>
            </a:p>
          </p:txBody>
        </p:sp>
        <p:sp>
          <p:nvSpPr>
            <p:cNvPr id="166541" name="Rectangle 653"/>
            <p:cNvSpPr>
              <a:spLocks noChangeArrowheads="1"/>
            </p:cNvSpPr>
            <p:nvPr>
              <p:custDataLst>
                <p:tags r:id="rId32"/>
              </p:custDataLst>
            </p:nvPr>
          </p:nvSpPr>
          <p:spPr bwMode="auto">
            <a:xfrm>
              <a:off x="13465" y="409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42" name="Line 654"/>
            <p:cNvSpPr>
              <a:spLocks noChangeShapeType="1"/>
            </p:cNvSpPr>
            <p:nvPr>
              <p:custDataLst>
                <p:tags r:id="rId33"/>
              </p:custDataLst>
            </p:nvPr>
          </p:nvSpPr>
          <p:spPr bwMode="auto">
            <a:xfrm>
              <a:off x="12655" y="4264"/>
              <a:ext cx="518"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43" name="Rectangle 655"/>
            <p:cNvSpPr>
              <a:spLocks noChangeArrowheads="1"/>
            </p:cNvSpPr>
            <p:nvPr/>
          </p:nvSpPr>
          <p:spPr bwMode="auto">
            <a:xfrm>
              <a:off x="14125" y="409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5</a:t>
              </a:r>
              <a:endParaRPr lang="en-US" altLang="zh-CN" sz="1200" b="1">
                <a:solidFill>
                  <a:srgbClr val="000000"/>
                </a:solidFill>
                <a:ea typeface="宋体" panose="02010600030101010101" pitchFamily="2" charset="-122"/>
              </a:endParaRPr>
            </a:p>
          </p:txBody>
        </p:sp>
        <p:sp>
          <p:nvSpPr>
            <p:cNvPr id="166544" name="Rectangle 656"/>
            <p:cNvSpPr>
              <a:spLocks noChangeArrowheads="1"/>
            </p:cNvSpPr>
            <p:nvPr>
              <p:custDataLst>
                <p:tags r:id="rId34"/>
              </p:custDataLst>
            </p:nvPr>
          </p:nvSpPr>
          <p:spPr bwMode="auto">
            <a:xfrm>
              <a:off x="14420" y="409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45" name="Line 657"/>
            <p:cNvSpPr>
              <a:spLocks noChangeShapeType="1"/>
            </p:cNvSpPr>
            <p:nvPr>
              <p:custDataLst>
                <p:tags r:id="rId35"/>
              </p:custDataLst>
            </p:nvPr>
          </p:nvSpPr>
          <p:spPr bwMode="auto">
            <a:xfrm>
              <a:off x="13610" y="4264"/>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46" name="Rectangle 658"/>
            <p:cNvSpPr>
              <a:spLocks noChangeArrowheads="1"/>
            </p:cNvSpPr>
            <p:nvPr/>
          </p:nvSpPr>
          <p:spPr bwMode="auto">
            <a:xfrm>
              <a:off x="15083" y="409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0</a:t>
              </a:r>
              <a:endParaRPr lang="en-US" altLang="zh-CN" sz="1200" b="1">
                <a:solidFill>
                  <a:srgbClr val="000000"/>
                </a:solidFill>
                <a:ea typeface="宋体" panose="02010600030101010101" pitchFamily="2" charset="-122"/>
              </a:endParaRPr>
            </a:p>
          </p:txBody>
        </p:sp>
        <p:sp>
          <p:nvSpPr>
            <p:cNvPr id="166547" name="Rectangle 659"/>
            <p:cNvSpPr>
              <a:spLocks noChangeArrowheads="1"/>
            </p:cNvSpPr>
            <p:nvPr>
              <p:custDataLst>
                <p:tags r:id="rId36"/>
              </p:custDataLst>
            </p:nvPr>
          </p:nvSpPr>
          <p:spPr bwMode="auto">
            <a:xfrm>
              <a:off x="15378" y="409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48" name="Line 660"/>
            <p:cNvSpPr>
              <a:spLocks noChangeShapeType="1"/>
            </p:cNvSpPr>
            <p:nvPr>
              <p:custDataLst>
                <p:tags r:id="rId37"/>
              </p:custDataLst>
            </p:nvPr>
          </p:nvSpPr>
          <p:spPr bwMode="auto">
            <a:xfrm>
              <a:off x="14568" y="4264"/>
              <a:ext cx="517"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49" name="Rectangle 661"/>
            <p:cNvSpPr>
              <a:spLocks noChangeArrowheads="1"/>
            </p:cNvSpPr>
            <p:nvPr/>
          </p:nvSpPr>
          <p:spPr bwMode="auto">
            <a:xfrm>
              <a:off x="13170" y="454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6</a:t>
              </a:r>
              <a:endParaRPr lang="en-US" altLang="zh-CN" sz="1200" b="1">
                <a:solidFill>
                  <a:srgbClr val="000000"/>
                </a:solidFill>
                <a:ea typeface="宋体" panose="02010600030101010101" pitchFamily="2" charset="-122"/>
              </a:endParaRPr>
            </a:p>
          </p:txBody>
        </p:sp>
        <p:sp>
          <p:nvSpPr>
            <p:cNvPr id="166550" name="Rectangle 662"/>
            <p:cNvSpPr>
              <a:spLocks noChangeArrowheads="1"/>
            </p:cNvSpPr>
            <p:nvPr>
              <p:custDataLst>
                <p:tags r:id="rId38"/>
              </p:custDataLst>
            </p:nvPr>
          </p:nvSpPr>
          <p:spPr bwMode="auto">
            <a:xfrm>
              <a:off x="13465" y="454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51" name="Line 663"/>
            <p:cNvSpPr>
              <a:spLocks noChangeShapeType="1"/>
            </p:cNvSpPr>
            <p:nvPr>
              <p:custDataLst>
                <p:tags r:id="rId39"/>
              </p:custDataLst>
            </p:nvPr>
          </p:nvSpPr>
          <p:spPr bwMode="auto">
            <a:xfrm>
              <a:off x="12655" y="4719"/>
              <a:ext cx="518"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52" name="Rectangle 664"/>
            <p:cNvSpPr>
              <a:spLocks noChangeArrowheads="1"/>
            </p:cNvSpPr>
            <p:nvPr/>
          </p:nvSpPr>
          <p:spPr bwMode="auto">
            <a:xfrm>
              <a:off x="14125" y="454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4</a:t>
              </a:r>
              <a:endParaRPr lang="en-US" altLang="zh-CN" sz="1200" b="1">
                <a:solidFill>
                  <a:srgbClr val="000000"/>
                </a:solidFill>
                <a:ea typeface="宋体" panose="02010600030101010101" pitchFamily="2" charset="-122"/>
              </a:endParaRPr>
            </a:p>
          </p:txBody>
        </p:sp>
        <p:sp>
          <p:nvSpPr>
            <p:cNvPr id="166553" name="Rectangle 665"/>
            <p:cNvSpPr>
              <a:spLocks noChangeArrowheads="1"/>
            </p:cNvSpPr>
            <p:nvPr>
              <p:custDataLst>
                <p:tags r:id="rId40"/>
              </p:custDataLst>
            </p:nvPr>
          </p:nvSpPr>
          <p:spPr bwMode="auto">
            <a:xfrm>
              <a:off x="14420" y="454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54" name="Line 666"/>
            <p:cNvSpPr>
              <a:spLocks noChangeShapeType="1"/>
            </p:cNvSpPr>
            <p:nvPr>
              <p:custDataLst>
                <p:tags r:id="rId41"/>
              </p:custDataLst>
            </p:nvPr>
          </p:nvSpPr>
          <p:spPr bwMode="auto">
            <a:xfrm>
              <a:off x="13610" y="4719"/>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55" name="Rectangle 667"/>
            <p:cNvSpPr>
              <a:spLocks noChangeArrowheads="1"/>
            </p:cNvSpPr>
            <p:nvPr/>
          </p:nvSpPr>
          <p:spPr bwMode="auto">
            <a:xfrm>
              <a:off x="15083" y="454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a:t>
              </a:r>
              <a:endParaRPr lang="en-US" altLang="zh-CN" sz="1200" b="1">
                <a:solidFill>
                  <a:srgbClr val="000000"/>
                </a:solidFill>
                <a:ea typeface="宋体" panose="02010600030101010101" pitchFamily="2" charset="-122"/>
              </a:endParaRPr>
            </a:p>
          </p:txBody>
        </p:sp>
        <p:sp>
          <p:nvSpPr>
            <p:cNvPr id="166556" name="Rectangle 668"/>
            <p:cNvSpPr>
              <a:spLocks noChangeArrowheads="1"/>
            </p:cNvSpPr>
            <p:nvPr>
              <p:custDataLst>
                <p:tags r:id="rId42"/>
              </p:custDataLst>
            </p:nvPr>
          </p:nvSpPr>
          <p:spPr bwMode="auto">
            <a:xfrm>
              <a:off x="15378" y="454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57" name="Line 669"/>
            <p:cNvSpPr>
              <a:spLocks noChangeShapeType="1"/>
            </p:cNvSpPr>
            <p:nvPr>
              <p:custDataLst>
                <p:tags r:id="rId43"/>
              </p:custDataLst>
            </p:nvPr>
          </p:nvSpPr>
          <p:spPr bwMode="auto">
            <a:xfrm>
              <a:off x="14568" y="4719"/>
              <a:ext cx="517"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58" name="Rectangle 670"/>
            <p:cNvSpPr>
              <a:spLocks noChangeArrowheads="1"/>
            </p:cNvSpPr>
            <p:nvPr/>
          </p:nvSpPr>
          <p:spPr bwMode="auto">
            <a:xfrm>
              <a:off x="13173" y="500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5</a:t>
              </a:r>
              <a:endParaRPr lang="en-US" altLang="zh-CN" sz="1200" b="1">
                <a:solidFill>
                  <a:srgbClr val="000000"/>
                </a:solidFill>
                <a:ea typeface="宋体" panose="02010600030101010101" pitchFamily="2" charset="-122"/>
              </a:endParaRPr>
            </a:p>
          </p:txBody>
        </p:sp>
        <p:sp>
          <p:nvSpPr>
            <p:cNvPr id="166559" name="Rectangle 671"/>
            <p:cNvSpPr>
              <a:spLocks noChangeArrowheads="1"/>
            </p:cNvSpPr>
            <p:nvPr>
              <p:custDataLst>
                <p:tags r:id="rId44"/>
              </p:custDataLst>
            </p:nvPr>
          </p:nvSpPr>
          <p:spPr bwMode="auto">
            <a:xfrm>
              <a:off x="13468" y="500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60" name="Line 672"/>
            <p:cNvSpPr>
              <a:spLocks noChangeShapeType="1"/>
            </p:cNvSpPr>
            <p:nvPr>
              <p:custDataLst>
                <p:tags r:id="rId45"/>
              </p:custDataLst>
            </p:nvPr>
          </p:nvSpPr>
          <p:spPr bwMode="auto">
            <a:xfrm>
              <a:off x="12658" y="5171"/>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61" name="Rectangle 673"/>
            <p:cNvSpPr>
              <a:spLocks noChangeArrowheads="1"/>
            </p:cNvSpPr>
            <p:nvPr/>
          </p:nvSpPr>
          <p:spPr bwMode="auto">
            <a:xfrm>
              <a:off x="14128" y="500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4</a:t>
              </a:r>
              <a:endParaRPr lang="en-US" altLang="zh-CN" sz="1200" b="1">
                <a:solidFill>
                  <a:srgbClr val="000000"/>
                </a:solidFill>
                <a:ea typeface="宋体" panose="02010600030101010101" pitchFamily="2" charset="-122"/>
              </a:endParaRPr>
            </a:p>
          </p:txBody>
        </p:sp>
        <p:sp>
          <p:nvSpPr>
            <p:cNvPr id="166562" name="Rectangle 674"/>
            <p:cNvSpPr>
              <a:spLocks noChangeArrowheads="1"/>
            </p:cNvSpPr>
            <p:nvPr>
              <p:custDataLst>
                <p:tags r:id="rId46"/>
              </p:custDataLst>
            </p:nvPr>
          </p:nvSpPr>
          <p:spPr bwMode="auto">
            <a:xfrm>
              <a:off x="14423" y="500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63" name="Line 675"/>
            <p:cNvSpPr>
              <a:spLocks noChangeShapeType="1"/>
            </p:cNvSpPr>
            <p:nvPr>
              <p:custDataLst>
                <p:tags r:id="rId47"/>
              </p:custDataLst>
            </p:nvPr>
          </p:nvSpPr>
          <p:spPr bwMode="auto">
            <a:xfrm>
              <a:off x="13613" y="5171"/>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64" name="Rectangle 676"/>
            <p:cNvSpPr>
              <a:spLocks noChangeArrowheads="1"/>
            </p:cNvSpPr>
            <p:nvPr/>
          </p:nvSpPr>
          <p:spPr bwMode="auto">
            <a:xfrm>
              <a:off x="13173" y="545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9</a:t>
              </a:r>
              <a:endParaRPr lang="en-US" altLang="zh-CN" sz="1200" b="1">
                <a:solidFill>
                  <a:srgbClr val="000000"/>
                </a:solidFill>
                <a:ea typeface="宋体" panose="02010600030101010101" pitchFamily="2" charset="-122"/>
              </a:endParaRPr>
            </a:p>
          </p:txBody>
        </p:sp>
        <p:sp>
          <p:nvSpPr>
            <p:cNvPr id="166565" name="Rectangle 677"/>
            <p:cNvSpPr>
              <a:spLocks noChangeArrowheads="1"/>
            </p:cNvSpPr>
            <p:nvPr>
              <p:custDataLst>
                <p:tags r:id="rId48"/>
              </p:custDataLst>
            </p:nvPr>
          </p:nvSpPr>
          <p:spPr bwMode="auto">
            <a:xfrm>
              <a:off x="13468" y="545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66" name="Line 678"/>
            <p:cNvSpPr>
              <a:spLocks noChangeShapeType="1"/>
            </p:cNvSpPr>
            <p:nvPr>
              <p:custDataLst>
                <p:tags r:id="rId49"/>
              </p:custDataLst>
            </p:nvPr>
          </p:nvSpPr>
          <p:spPr bwMode="auto">
            <a:xfrm>
              <a:off x="12658" y="5624"/>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67" name="Rectangle 679"/>
            <p:cNvSpPr>
              <a:spLocks noChangeArrowheads="1"/>
            </p:cNvSpPr>
            <p:nvPr/>
          </p:nvSpPr>
          <p:spPr bwMode="auto">
            <a:xfrm>
              <a:off x="14128" y="545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8</a:t>
              </a:r>
              <a:endParaRPr lang="en-US" altLang="zh-CN" sz="1200" b="1">
                <a:solidFill>
                  <a:srgbClr val="000000"/>
                </a:solidFill>
                <a:ea typeface="宋体" panose="02010600030101010101" pitchFamily="2" charset="-122"/>
              </a:endParaRPr>
            </a:p>
          </p:txBody>
        </p:sp>
        <p:sp>
          <p:nvSpPr>
            <p:cNvPr id="166568" name="Rectangle 680"/>
            <p:cNvSpPr>
              <a:spLocks noChangeArrowheads="1"/>
            </p:cNvSpPr>
            <p:nvPr>
              <p:custDataLst>
                <p:tags r:id="rId50"/>
              </p:custDataLst>
            </p:nvPr>
          </p:nvSpPr>
          <p:spPr bwMode="auto">
            <a:xfrm>
              <a:off x="14423" y="545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69" name="Line 681"/>
            <p:cNvSpPr>
              <a:spLocks noChangeShapeType="1"/>
            </p:cNvSpPr>
            <p:nvPr>
              <p:custDataLst>
                <p:tags r:id="rId51"/>
              </p:custDataLst>
            </p:nvPr>
          </p:nvSpPr>
          <p:spPr bwMode="auto">
            <a:xfrm>
              <a:off x="13613" y="5624"/>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70" name="Rectangle 682"/>
            <p:cNvSpPr>
              <a:spLocks noChangeArrowheads="1"/>
            </p:cNvSpPr>
            <p:nvPr/>
          </p:nvSpPr>
          <p:spPr bwMode="auto">
            <a:xfrm>
              <a:off x="13173" y="590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9</a:t>
              </a:r>
              <a:endParaRPr lang="en-US" altLang="zh-CN" sz="1200" b="1">
                <a:solidFill>
                  <a:srgbClr val="000000"/>
                </a:solidFill>
                <a:ea typeface="宋体" panose="02010600030101010101" pitchFamily="2" charset="-122"/>
              </a:endParaRPr>
            </a:p>
          </p:txBody>
        </p:sp>
        <p:sp>
          <p:nvSpPr>
            <p:cNvPr id="166571" name="Rectangle 683"/>
            <p:cNvSpPr>
              <a:spLocks noChangeArrowheads="1"/>
            </p:cNvSpPr>
            <p:nvPr>
              <p:custDataLst>
                <p:tags r:id="rId52"/>
              </p:custDataLst>
            </p:nvPr>
          </p:nvSpPr>
          <p:spPr bwMode="auto">
            <a:xfrm>
              <a:off x="13468" y="590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72" name="Line 684"/>
            <p:cNvSpPr>
              <a:spLocks noChangeShapeType="1"/>
            </p:cNvSpPr>
            <p:nvPr>
              <p:custDataLst>
                <p:tags r:id="rId53"/>
              </p:custDataLst>
            </p:nvPr>
          </p:nvSpPr>
          <p:spPr bwMode="auto">
            <a:xfrm>
              <a:off x="12658" y="6079"/>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73" name="Rectangle 685"/>
            <p:cNvSpPr>
              <a:spLocks noChangeArrowheads="1"/>
            </p:cNvSpPr>
            <p:nvPr/>
          </p:nvSpPr>
          <p:spPr bwMode="auto">
            <a:xfrm>
              <a:off x="14128" y="590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7</a:t>
              </a:r>
              <a:endParaRPr lang="en-US" altLang="zh-CN" sz="1200" b="1">
                <a:solidFill>
                  <a:srgbClr val="000000"/>
                </a:solidFill>
                <a:ea typeface="宋体" panose="02010600030101010101" pitchFamily="2" charset="-122"/>
              </a:endParaRPr>
            </a:p>
          </p:txBody>
        </p:sp>
        <p:sp>
          <p:nvSpPr>
            <p:cNvPr id="166574" name="Rectangle 686"/>
            <p:cNvSpPr>
              <a:spLocks noChangeArrowheads="1"/>
            </p:cNvSpPr>
            <p:nvPr>
              <p:custDataLst>
                <p:tags r:id="rId54"/>
              </p:custDataLst>
            </p:nvPr>
          </p:nvSpPr>
          <p:spPr bwMode="auto">
            <a:xfrm>
              <a:off x="14423" y="5909"/>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75" name="Line 687"/>
            <p:cNvSpPr>
              <a:spLocks noChangeShapeType="1"/>
            </p:cNvSpPr>
            <p:nvPr>
              <p:custDataLst>
                <p:tags r:id="rId55"/>
              </p:custDataLst>
            </p:nvPr>
          </p:nvSpPr>
          <p:spPr bwMode="auto">
            <a:xfrm>
              <a:off x="13613" y="6079"/>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76" name="Rectangle 688"/>
            <p:cNvSpPr>
              <a:spLocks noChangeArrowheads="1"/>
            </p:cNvSpPr>
            <p:nvPr/>
          </p:nvSpPr>
          <p:spPr bwMode="auto">
            <a:xfrm>
              <a:off x="13173" y="636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8</a:t>
              </a:r>
              <a:endParaRPr lang="en-US" altLang="zh-CN" sz="1200" b="1">
                <a:solidFill>
                  <a:srgbClr val="000000"/>
                </a:solidFill>
                <a:ea typeface="宋体" panose="02010600030101010101" pitchFamily="2" charset="-122"/>
              </a:endParaRPr>
            </a:p>
          </p:txBody>
        </p:sp>
        <p:sp>
          <p:nvSpPr>
            <p:cNvPr id="166577" name="Rectangle 689"/>
            <p:cNvSpPr>
              <a:spLocks noChangeArrowheads="1"/>
            </p:cNvSpPr>
            <p:nvPr>
              <p:custDataLst>
                <p:tags r:id="rId56"/>
              </p:custDataLst>
            </p:nvPr>
          </p:nvSpPr>
          <p:spPr bwMode="auto">
            <a:xfrm>
              <a:off x="13468" y="636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78" name="Line 690"/>
            <p:cNvSpPr>
              <a:spLocks noChangeShapeType="1"/>
            </p:cNvSpPr>
            <p:nvPr>
              <p:custDataLst>
                <p:tags r:id="rId57"/>
              </p:custDataLst>
            </p:nvPr>
          </p:nvSpPr>
          <p:spPr bwMode="auto">
            <a:xfrm>
              <a:off x="12658" y="6534"/>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79" name="Rectangle 691"/>
            <p:cNvSpPr>
              <a:spLocks noChangeArrowheads="1"/>
            </p:cNvSpPr>
            <p:nvPr/>
          </p:nvSpPr>
          <p:spPr bwMode="auto">
            <a:xfrm>
              <a:off x="14128" y="636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7</a:t>
              </a:r>
              <a:endParaRPr lang="en-US" altLang="zh-CN" sz="1200" b="1">
                <a:solidFill>
                  <a:srgbClr val="000000"/>
                </a:solidFill>
                <a:ea typeface="宋体" panose="02010600030101010101" pitchFamily="2" charset="-122"/>
              </a:endParaRPr>
            </a:p>
          </p:txBody>
        </p:sp>
        <p:sp>
          <p:nvSpPr>
            <p:cNvPr id="166580" name="Rectangle 692"/>
            <p:cNvSpPr>
              <a:spLocks noChangeArrowheads="1"/>
            </p:cNvSpPr>
            <p:nvPr>
              <p:custDataLst>
                <p:tags r:id="rId58"/>
              </p:custDataLst>
            </p:nvPr>
          </p:nvSpPr>
          <p:spPr bwMode="auto">
            <a:xfrm>
              <a:off x="14423" y="636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81" name="Line 693"/>
            <p:cNvSpPr>
              <a:spLocks noChangeShapeType="1"/>
            </p:cNvSpPr>
            <p:nvPr>
              <p:custDataLst>
                <p:tags r:id="rId59"/>
              </p:custDataLst>
            </p:nvPr>
          </p:nvSpPr>
          <p:spPr bwMode="auto">
            <a:xfrm>
              <a:off x="13613" y="6534"/>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82" name="Rectangle 694"/>
            <p:cNvSpPr>
              <a:spLocks noChangeArrowheads="1"/>
            </p:cNvSpPr>
            <p:nvPr/>
          </p:nvSpPr>
          <p:spPr bwMode="auto">
            <a:xfrm>
              <a:off x="13170" y="6816"/>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13</a:t>
              </a:r>
              <a:endParaRPr lang="en-US" altLang="zh-CN" sz="1200" b="1">
                <a:solidFill>
                  <a:srgbClr val="000000"/>
                </a:solidFill>
                <a:ea typeface="宋体" panose="02010600030101010101" pitchFamily="2" charset="-122"/>
              </a:endParaRPr>
            </a:p>
          </p:txBody>
        </p:sp>
        <p:sp>
          <p:nvSpPr>
            <p:cNvPr id="166583" name="Rectangle 695"/>
            <p:cNvSpPr>
              <a:spLocks noChangeArrowheads="1"/>
            </p:cNvSpPr>
            <p:nvPr>
              <p:custDataLst>
                <p:tags r:id="rId60"/>
              </p:custDataLst>
            </p:nvPr>
          </p:nvSpPr>
          <p:spPr bwMode="auto">
            <a:xfrm>
              <a:off x="13465" y="6816"/>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84" name="Line 696"/>
            <p:cNvSpPr>
              <a:spLocks noChangeShapeType="1"/>
            </p:cNvSpPr>
            <p:nvPr>
              <p:custDataLst>
                <p:tags r:id="rId61"/>
              </p:custDataLst>
            </p:nvPr>
          </p:nvSpPr>
          <p:spPr bwMode="auto">
            <a:xfrm>
              <a:off x="12655" y="6986"/>
              <a:ext cx="518"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85" name="Rectangle 697"/>
            <p:cNvSpPr>
              <a:spLocks noChangeArrowheads="1"/>
            </p:cNvSpPr>
            <p:nvPr/>
          </p:nvSpPr>
          <p:spPr bwMode="auto">
            <a:xfrm>
              <a:off x="14125" y="6816"/>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12</a:t>
              </a:r>
              <a:endParaRPr lang="en-US" altLang="zh-CN" sz="1200" b="1">
                <a:solidFill>
                  <a:srgbClr val="000000"/>
                </a:solidFill>
                <a:ea typeface="宋体" panose="02010600030101010101" pitchFamily="2" charset="-122"/>
              </a:endParaRPr>
            </a:p>
          </p:txBody>
        </p:sp>
        <p:sp>
          <p:nvSpPr>
            <p:cNvPr id="166586" name="Rectangle 698"/>
            <p:cNvSpPr>
              <a:spLocks noChangeArrowheads="1"/>
            </p:cNvSpPr>
            <p:nvPr>
              <p:custDataLst>
                <p:tags r:id="rId62"/>
              </p:custDataLst>
            </p:nvPr>
          </p:nvSpPr>
          <p:spPr bwMode="auto">
            <a:xfrm>
              <a:off x="14420" y="6816"/>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87" name="Line 699"/>
            <p:cNvSpPr>
              <a:spLocks noChangeShapeType="1"/>
            </p:cNvSpPr>
            <p:nvPr>
              <p:custDataLst>
                <p:tags r:id="rId63"/>
              </p:custDataLst>
            </p:nvPr>
          </p:nvSpPr>
          <p:spPr bwMode="auto">
            <a:xfrm>
              <a:off x="13610" y="6986"/>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88" name="Rectangle 700"/>
            <p:cNvSpPr>
              <a:spLocks noChangeArrowheads="1"/>
            </p:cNvSpPr>
            <p:nvPr/>
          </p:nvSpPr>
          <p:spPr bwMode="auto">
            <a:xfrm>
              <a:off x="15083" y="6816"/>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11</a:t>
              </a:r>
              <a:endParaRPr lang="en-US" altLang="zh-CN" sz="1200" b="1">
                <a:solidFill>
                  <a:srgbClr val="000000"/>
                </a:solidFill>
                <a:ea typeface="宋体" panose="02010600030101010101" pitchFamily="2" charset="-122"/>
              </a:endParaRPr>
            </a:p>
          </p:txBody>
        </p:sp>
        <p:sp>
          <p:nvSpPr>
            <p:cNvPr id="166589" name="Rectangle 701"/>
            <p:cNvSpPr>
              <a:spLocks noChangeArrowheads="1"/>
            </p:cNvSpPr>
            <p:nvPr>
              <p:custDataLst>
                <p:tags r:id="rId64"/>
              </p:custDataLst>
            </p:nvPr>
          </p:nvSpPr>
          <p:spPr bwMode="auto">
            <a:xfrm>
              <a:off x="15378" y="6816"/>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90" name="Line 702"/>
            <p:cNvSpPr>
              <a:spLocks noChangeShapeType="1"/>
            </p:cNvSpPr>
            <p:nvPr>
              <p:custDataLst>
                <p:tags r:id="rId65"/>
              </p:custDataLst>
            </p:nvPr>
          </p:nvSpPr>
          <p:spPr bwMode="auto">
            <a:xfrm>
              <a:off x="14568" y="6986"/>
              <a:ext cx="517"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91" name="Rectangle 703"/>
            <p:cNvSpPr>
              <a:spLocks noChangeArrowheads="1"/>
            </p:cNvSpPr>
            <p:nvPr/>
          </p:nvSpPr>
          <p:spPr bwMode="auto">
            <a:xfrm>
              <a:off x="13173" y="727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14</a:t>
              </a:r>
              <a:endParaRPr lang="en-US" altLang="zh-CN" sz="1200" b="1">
                <a:solidFill>
                  <a:srgbClr val="000000"/>
                </a:solidFill>
                <a:ea typeface="宋体" panose="02010600030101010101" pitchFamily="2" charset="-122"/>
              </a:endParaRPr>
            </a:p>
          </p:txBody>
        </p:sp>
        <p:sp>
          <p:nvSpPr>
            <p:cNvPr id="166592" name="Rectangle 704"/>
            <p:cNvSpPr>
              <a:spLocks noChangeArrowheads="1"/>
            </p:cNvSpPr>
            <p:nvPr>
              <p:custDataLst>
                <p:tags r:id="rId66"/>
              </p:custDataLst>
            </p:nvPr>
          </p:nvSpPr>
          <p:spPr bwMode="auto">
            <a:xfrm>
              <a:off x="13468" y="727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93" name="Line 705"/>
            <p:cNvSpPr>
              <a:spLocks noChangeShapeType="1"/>
            </p:cNvSpPr>
            <p:nvPr>
              <p:custDataLst>
                <p:tags r:id="rId67"/>
              </p:custDataLst>
            </p:nvPr>
          </p:nvSpPr>
          <p:spPr bwMode="auto">
            <a:xfrm>
              <a:off x="12658" y="7441"/>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94" name="Rectangle 706"/>
            <p:cNvSpPr>
              <a:spLocks noChangeArrowheads="1"/>
            </p:cNvSpPr>
            <p:nvPr/>
          </p:nvSpPr>
          <p:spPr bwMode="auto">
            <a:xfrm>
              <a:off x="14128" y="727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10</a:t>
              </a:r>
              <a:endParaRPr lang="en-US" altLang="zh-CN" sz="1200" b="1">
                <a:solidFill>
                  <a:srgbClr val="000000"/>
                </a:solidFill>
                <a:ea typeface="宋体" panose="02010600030101010101" pitchFamily="2" charset="-122"/>
              </a:endParaRPr>
            </a:p>
          </p:txBody>
        </p:sp>
        <p:sp>
          <p:nvSpPr>
            <p:cNvPr id="166595" name="Rectangle 707"/>
            <p:cNvSpPr>
              <a:spLocks noChangeArrowheads="1"/>
            </p:cNvSpPr>
            <p:nvPr>
              <p:custDataLst>
                <p:tags r:id="rId68"/>
              </p:custDataLst>
            </p:nvPr>
          </p:nvSpPr>
          <p:spPr bwMode="auto">
            <a:xfrm>
              <a:off x="14423" y="727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96" name="Line 708"/>
            <p:cNvSpPr>
              <a:spLocks noChangeShapeType="1"/>
            </p:cNvSpPr>
            <p:nvPr>
              <p:custDataLst>
                <p:tags r:id="rId69"/>
              </p:custDataLst>
            </p:nvPr>
          </p:nvSpPr>
          <p:spPr bwMode="auto">
            <a:xfrm>
              <a:off x="13613" y="7441"/>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597" name="Rectangle 709"/>
            <p:cNvSpPr>
              <a:spLocks noChangeArrowheads="1"/>
            </p:cNvSpPr>
            <p:nvPr/>
          </p:nvSpPr>
          <p:spPr bwMode="auto">
            <a:xfrm>
              <a:off x="13173" y="772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14</a:t>
              </a:r>
              <a:endParaRPr lang="en-US" altLang="zh-CN" sz="1200" b="1">
                <a:solidFill>
                  <a:srgbClr val="000000"/>
                </a:solidFill>
                <a:ea typeface="宋体" panose="02010600030101010101" pitchFamily="2" charset="-122"/>
              </a:endParaRPr>
            </a:p>
          </p:txBody>
        </p:sp>
        <p:sp>
          <p:nvSpPr>
            <p:cNvPr id="166598" name="Rectangle 710"/>
            <p:cNvSpPr>
              <a:spLocks noChangeArrowheads="1"/>
            </p:cNvSpPr>
            <p:nvPr>
              <p:custDataLst>
                <p:tags r:id="rId70"/>
              </p:custDataLst>
            </p:nvPr>
          </p:nvSpPr>
          <p:spPr bwMode="auto">
            <a:xfrm>
              <a:off x="13468" y="772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599" name="Line 711"/>
            <p:cNvSpPr>
              <a:spLocks noChangeShapeType="1"/>
            </p:cNvSpPr>
            <p:nvPr>
              <p:custDataLst>
                <p:tags r:id="rId71"/>
              </p:custDataLst>
            </p:nvPr>
          </p:nvSpPr>
          <p:spPr bwMode="auto">
            <a:xfrm>
              <a:off x="12658" y="7894"/>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00" name="Rectangle 712"/>
            <p:cNvSpPr>
              <a:spLocks noChangeArrowheads="1"/>
            </p:cNvSpPr>
            <p:nvPr/>
          </p:nvSpPr>
          <p:spPr bwMode="auto">
            <a:xfrm>
              <a:off x="14128" y="772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10</a:t>
              </a:r>
              <a:endParaRPr lang="en-US" altLang="zh-CN" sz="1200" b="1">
                <a:solidFill>
                  <a:srgbClr val="000000"/>
                </a:solidFill>
                <a:ea typeface="宋体" panose="02010600030101010101" pitchFamily="2" charset="-122"/>
              </a:endParaRPr>
            </a:p>
          </p:txBody>
        </p:sp>
        <p:sp>
          <p:nvSpPr>
            <p:cNvPr id="166601" name="Rectangle 713"/>
            <p:cNvSpPr>
              <a:spLocks noChangeArrowheads="1"/>
            </p:cNvSpPr>
            <p:nvPr>
              <p:custDataLst>
                <p:tags r:id="rId72"/>
              </p:custDataLst>
            </p:nvPr>
          </p:nvSpPr>
          <p:spPr bwMode="auto">
            <a:xfrm>
              <a:off x="14423" y="7724"/>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602" name="Line 714"/>
            <p:cNvSpPr>
              <a:spLocks noChangeShapeType="1"/>
            </p:cNvSpPr>
            <p:nvPr>
              <p:custDataLst>
                <p:tags r:id="rId73"/>
              </p:custDataLst>
            </p:nvPr>
          </p:nvSpPr>
          <p:spPr bwMode="auto">
            <a:xfrm>
              <a:off x="13613" y="7894"/>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03" name="Rectangle 715"/>
            <p:cNvSpPr>
              <a:spLocks noChangeArrowheads="1"/>
            </p:cNvSpPr>
            <p:nvPr/>
          </p:nvSpPr>
          <p:spPr bwMode="auto">
            <a:xfrm>
              <a:off x="13173" y="8176"/>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10</a:t>
              </a:r>
              <a:endParaRPr lang="en-US" altLang="zh-CN" sz="1200" b="1">
                <a:solidFill>
                  <a:srgbClr val="000000"/>
                </a:solidFill>
                <a:ea typeface="宋体" panose="02010600030101010101" pitchFamily="2" charset="-122"/>
              </a:endParaRPr>
            </a:p>
          </p:txBody>
        </p:sp>
        <p:sp>
          <p:nvSpPr>
            <p:cNvPr id="166604" name="Rectangle 716"/>
            <p:cNvSpPr>
              <a:spLocks noChangeArrowheads="1"/>
            </p:cNvSpPr>
            <p:nvPr>
              <p:custDataLst>
                <p:tags r:id="rId74"/>
              </p:custDataLst>
            </p:nvPr>
          </p:nvSpPr>
          <p:spPr bwMode="auto">
            <a:xfrm>
              <a:off x="13463" y="8176"/>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605" name="Line 717"/>
            <p:cNvSpPr>
              <a:spLocks noChangeShapeType="1"/>
            </p:cNvSpPr>
            <p:nvPr>
              <p:custDataLst>
                <p:tags r:id="rId75"/>
              </p:custDataLst>
            </p:nvPr>
          </p:nvSpPr>
          <p:spPr bwMode="auto">
            <a:xfrm>
              <a:off x="12660" y="8346"/>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06" name="Rectangle 718"/>
            <p:cNvSpPr>
              <a:spLocks noChangeArrowheads="1"/>
            </p:cNvSpPr>
            <p:nvPr/>
          </p:nvSpPr>
          <p:spPr bwMode="auto">
            <a:xfrm>
              <a:off x="13173" y="863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12</a:t>
              </a:r>
              <a:endParaRPr lang="en-US" altLang="zh-CN" sz="1200" b="1">
                <a:solidFill>
                  <a:srgbClr val="000000"/>
                </a:solidFill>
                <a:ea typeface="宋体" panose="02010600030101010101" pitchFamily="2" charset="-122"/>
              </a:endParaRPr>
            </a:p>
          </p:txBody>
        </p:sp>
        <p:sp>
          <p:nvSpPr>
            <p:cNvPr id="166607" name="Rectangle 719"/>
            <p:cNvSpPr>
              <a:spLocks noChangeArrowheads="1"/>
            </p:cNvSpPr>
            <p:nvPr>
              <p:custDataLst>
                <p:tags r:id="rId76"/>
              </p:custDataLst>
            </p:nvPr>
          </p:nvSpPr>
          <p:spPr bwMode="auto">
            <a:xfrm>
              <a:off x="13468" y="863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608" name="Line 720"/>
            <p:cNvSpPr>
              <a:spLocks noChangeShapeType="1"/>
            </p:cNvSpPr>
            <p:nvPr>
              <p:custDataLst>
                <p:tags r:id="rId77"/>
              </p:custDataLst>
            </p:nvPr>
          </p:nvSpPr>
          <p:spPr bwMode="auto">
            <a:xfrm>
              <a:off x="12658" y="8801"/>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09" name="Rectangle 721"/>
            <p:cNvSpPr>
              <a:spLocks noChangeArrowheads="1"/>
            </p:cNvSpPr>
            <p:nvPr/>
          </p:nvSpPr>
          <p:spPr bwMode="auto">
            <a:xfrm>
              <a:off x="14128" y="863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11</a:t>
              </a:r>
              <a:endParaRPr lang="en-US" altLang="zh-CN" sz="1200" b="1">
                <a:solidFill>
                  <a:srgbClr val="000000"/>
                </a:solidFill>
                <a:ea typeface="宋体" panose="02010600030101010101" pitchFamily="2" charset="-122"/>
              </a:endParaRPr>
            </a:p>
          </p:txBody>
        </p:sp>
        <p:sp>
          <p:nvSpPr>
            <p:cNvPr id="166610" name="Rectangle 722"/>
            <p:cNvSpPr>
              <a:spLocks noChangeArrowheads="1"/>
            </p:cNvSpPr>
            <p:nvPr>
              <p:custDataLst>
                <p:tags r:id="rId78"/>
              </p:custDataLst>
            </p:nvPr>
          </p:nvSpPr>
          <p:spPr bwMode="auto">
            <a:xfrm>
              <a:off x="14423" y="863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611" name="Line 723"/>
            <p:cNvSpPr>
              <a:spLocks noChangeShapeType="1"/>
            </p:cNvSpPr>
            <p:nvPr>
              <p:custDataLst>
                <p:tags r:id="rId79"/>
              </p:custDataLst>
            </p:nvPr>
          </p:nvSpPr>
          <p:spPr bwMode="auto">
            <a:xfrm>
              <a:off x="13613" y="8801"/>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12" name="Rectangle 724"/>
            <p:cNvSpPr>
              <a:spLocks noChangeArrowheads="1"/>
            </p:cNvSpPr>
            <p:nvPr/>
          </p:nvSpPr>
          <p:spPr bwMode="auto">
            <a:xfrm>
              <a:off x="13173" y="364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rgbClr val="BBE0E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000000"/>
                  </a:solidFill>
                  <a:ea typeface="宋体" panose="02010600030101010101" pitchFamily="2" charset="-122"/>
                </a:rPr>
                <a:t>0</a:t>
              </a:r>
              <a:endParaRPr lang="en-US" altLang="zh-CN" sz="1200" b="1">
                <a:solidFill>
                  <a:srgbClr val="000000"/>
                </a:solidFill>
                <a:ea typeface="宋体" panose="02010600030101010101" pitchFamily="2" charset="-122"/>
              </a:endParaRPr>
            </a:p>
          </p:txBody>
        </p:sp>
        <p:sp>
          <p:nvSpPr>
            <p:cNvPr id="166613" name="Rectangle 725"/>
            <p:cNvSpPr>
              <a:spLocks noChangeArrowheads="1"/>
            </p:cNvSpPr>
            <p:nvPr>
              <p:custDataLst>
                <p:tags r:id="rId80"/>
              </p:custDataLst>
            </p:nvPr>
          </p:nvSpPr>
          <p:spPr bwMode="auto">
            <a:xfrm>
              <a:off x="13468" y="3641"/>
              <a:ext cx="295" cy="340"/>
            </a:xfrm>
            <a:prstGeom prst="rect">
              <a:avLst/>
            </a:prstGeom>
            <a:noFill/>
            <a:ln w="19050">
              <a:solidFill>
                <a:srgbClr val="0000C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6614" name="Line 726"/>
            <p:cNvSpPr>
              <a:spLocks noChangeShapeType="1"/>
            </p:cNvSpPr>
            <p:nvPr>
              <p:custDataLst>
                <p:tags r:id="rId81"/>
              </p:custDataLst>
            </p:nvPr>
          </p:nvSpPr>
          <p:spPr bwMode="auto">
            <a:xfrm>
              <a:off x="12658" y="3811"/>
              <a:ext cx="515" cy="0"/>
            </a:xfrm>
            <a:prstGeom prst="line">
              <a:avLst/>
            </a:prstGeom>
            <a:noFill/>
            <a:ln w="28575">
              <a:solidFill>
                <a:srgbClr val="00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nvGrpSpPr>
            <p:cNvPr id="166615" name="Group 727"/>
            <p:cNvGrpSpPr/>
            <p:nvPr/>
          </p:nvGrpSpPr>
          <p:grpSpPr bwMode="auto">
            <a:xfrm>
              <a:off x="16405" y="2368"/>
              <a:ext cx="183" cy="168"/>
              <a:chOff x="5511" y="914"/>
              <a:chExt cx="73" cy="67"/>
            </a:xfrm>
          </p:grpSpPr>
          <p:sp>
            <p:nvSpPr>
              <p:cNvPr id="166616" name="Line 728"/>
              <p:cNvSpPr>
                <a:spLocks noChangeShapeType="1"/>
              </p:cNvSpPr>
              <p:nvPr>
                <p:custDataLst>
                  <p:tags r:id="rId82"/>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17" name="Line 729"/>
              <p:cNvSpPr>
                <a:spLocks noChangeShapeType="1"/>
              </p:cNvSpPr>
              <p:nvPr>
                <p:custDataLst>
                  <p:tags r:id="rId83"/>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18" name="Group 730"/>
            <p:cNvGrpSpPr/>
            <p:nvPr/>
          </p:nvGrpSpPr>
          <p:grpSpPr bwMode="auto">
            <a:xfrm>
              <a:off x="14478" y="2820"/>
              <a:ext cx="182" cy="167"/>
              <a:chOff x="5511" y="914"/>
              <a:chExt cx="73" cy="67"/>
            </a:xfrm>
          </p:grpSpPr>
          <p:sp>
            <p:nvSpPr>
              <p:cNvPr id="166619" name="Line 731"/>
              <p:cNvSpPr>
                <a:spLocks noChangeShapeType="1"/>
              </p:cNvSpPr>
              <p:nvPr>
                <p:custDataLst>
                  <p:tags r:id="rId84"/>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20" name="Line 732"/>
              <p:cNvSpPr>
                <a:spLocks noChangeShapeType="1"/>
              </p:cNvSpPr>
              <p:nvPr>
                <p:custDataLst>
                  <p:tags r:id="rId85"/>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21" name="Group 733"/>
            <p:cNvGrpSpPr/>
            <p:nvPr/>
          </p:nvGrpSpPr>
          <p:grpSpPr bwMode="auto">
            <a:xfrm>
              <a:off x="13535" y="3275"/>
              <a:ext cx="183" cy="167"/>
              <a:chOff x="5511" y="914"/>
              <a:chExt cx="73" cy="67"/>
            </a:xfrm>
          </p:grpSpPr>
          <p:sp>
            <p:nvSpPr>
              <p:cNvPr id="166622" name="Line 734"/>
              <p:cNvSpPr>
                <a:spLocks noChangeShapeType="1"/>
              </p:cNvSpPr>
              <p:nvPr>
                <p:custDataLst>
                  <p:tags r:id="rId86"/>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23" name="Line 735"/>
              <p:cNvSpPr>
                <a:spLocks noChangeShapeType="1"/>
              </p:cNvSpPr>
              <p:nvPr>
                <p:custDataLst>
                  <p:tags r:id="rId87"/>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24" name="Group 736"/>
            <p:cNvGrpSpPr/>
            <p:nvPr/>
          </p:nvGrpSpPr>
          <p:grpSpPr bwMode="auto">
            <a:xfrm>
              <a:off x="13535" y="3728"/>
              <a:ext cx="183" cy="167"/>
              <a:chOff x="5511" y="914"/>
              <a:chExt cx="73" cy="67"/>
            </a:xfrm>
          </p:grpSpPr>
          <p:sp>
            <p:nvSpPr>
              <p:cNvPr id="166625" name="Line 737"/>
              <p:cNvSpPr>
                <a:spLocks noChangeShapeType="1"/>
              </p:cNvSpPr>
              <p:nvPr>
                <p:custDataLst>
                  <p:tags r:id="rId88"/>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26" name="Line 738"/>
              <p:cNvSpPr>
                <a:spLocks noChangeShapeType="1"/>
              </p:cNvSpPr>
              <p:nvPr>
                <p:custDataLst>
                  <p:tags r:id="rId89"/>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27" name="Group 739"/>
            <p:cNvGrpSpPr/>
            <p:nvPr/>
          </p:nvGrpSpPr>
          <p:grpSpPr bwMode="auto">
            <a:xfrm>
              <a:off x="15435" y="4180"/>
              <a:ext cx="183" cy="167"/>
              <a:chOff x="5511" y="914"/>
              <a:chExt cx="73" cy="67"/>
            </a:xfrm>
          </p:grpSpPr>
          <p:sp>
            <p:nvSpPr>
              <p:cNvPr id="166628" name="Line 740"/>
              <p:cNvSpPr>
                <a:spLocks noChangeShapeType="1"/>
              </p:cNvSpPr>
              <p:nvPr>
                <p:custDataLst>
                  <p:tags r:id="rId90"/>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29" name="Line 741"/>
              <p:cNvSpPr>
                <a:spLocks noChangeShapeType="1"/>
              </p:cNvSpPr>
              <p:nvPr>
                <p:custDataLst>
                  <p:tags r:id="rId91"/>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30" name="Group 742"/>
            <p:cNvGrpSpPr/>
            <p:nvPr/>
          </p:nvGrpSpPr>
          <p:grpSpPr bwMode="auto">
            <a:xfrm>
              <a:off x="15435" y="4635"/>
              <a:ext cx="183" cy="167"/>
              <a:chOff x="5511" y="914"/>
              <a:chExt cx="73" cy="67"/>
            </a:xfrm>
          </p:grpSpPr>
          <p:sp>
            <p:nvSpPr>
              <p:cNvPr id="166631" name="Line 743"/>
              <p:cNvSpPr>
                <a:spLocks noChangeShapeType="1"/>
              </p:cNvSpPr>
              <p:nvPr>
                <p:custDataLst>
                  <p:tags r:id="rId92"/>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32" name="Line 744"/>
              <p:cNvSpPr>
                <a:spLocks noChangeShapeType="1"/>
              </p:cNvSpPr>
              <p:nvPr>
                <p:custDataLst>
                  <p:tags r:id="rId93"/>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33" name="Group 745"/>
            <p:cNvGrpSpPr/>
            <p:nvPr/>
          </p:nvGrpSpPr>
          <p:grpSpPr bwMode="auto">
            <a:xfrm>
              <a:off x="14478" y="5088"/>
              <a:ext cx="182" cy="168"/>
              <a:chOff x="5511" y="914"/>
              <a:chExt cx="73" cy="67"/>
            </a:xfrm>
          </p:grpSpPr>
          <p:sp>
            <p:nvSpPr>
              <p:cNvPr id="166634" name="Line 746"/>
              <p:cNvSpPr>
                <a:spLocks noChangeShapeType="1"/>
              </p:cNvSpPr>
              <p:nvPr>
                <p:custDataLst>
                  <p:tags r:id="rId94"/>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35" name="Line 747"/>
              <p:cNvSpPr>
                <a:spLocks noChangeShapeType="1"/>
              </p:cNvSpPr>
              <p:nvPr>
                <p:custDataLst>
                  <p:tags r:id="rId95"/>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36" name="Group 748"/>
            <p:cNvGrpSpPr/>
            <p:nvPr/>
          </p:nvGrpSpPr>
          <p:grpSpPr bwMode="auto">
            <a:xfrm>
              <a:off x="14478" y="5540"/>
              <a:ext cx="182" cy="168"/>
              <a:chOff x="5511" y="914"/>
              <a:chExt cx="73" cy="67"/>
            </a:xfrm>
          </p:grpSpPr>
          <p:sp>
            <p:nvSpPr>
              <p:cNvPr id="166637" name="Line 749"/>
              <p:cNvSpPr>
                <a:spLocks noChangeShapeType="1"/>
              </p:cNvSpPr>
              <p:nvPr>
                <p:custDataLst>
                  <p:tags r:id="rId96"/>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38" name="Line 750"/>
              <p:cNvSpPr>
                <a:spLocks noChangeShapeType="1"/>
              </p:cNvSpPr>
              <p:nvPr>
                <p:custDataLst>
                  <p:tags r:id="rId97"/>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39" name="Group 751"/>
            <p:cNvGrpSpPr/>
            <p:nvPr/>
          </p:nvGrpSpPr>
          <p:grpSpPr bwMode="auto">
            <a:xfrm>
              <a:off x="14478" y="5995"/>
              <a:ext cx="182" cy="168"/>
              <a:chOff x="5511" y="914"/>
              <a:chExt cx="73" cy="67"/>
            </a:xfrm>
          </p:grpSpPr>
          <p:sp>
            <p:nvSpPr>
              <p:cNvPr id="166640" name="Line 752"/>
              <p:cNvSpPr>
                <a:spLocks noChangeShapeType="1"/>
              </p:cNvSpPr>
              <p:nvPr>
                <p:custDataLst>
                  <p:tags r:id="rId98"/>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41" name="Line 753"/>
              <p:cNvSpPr>
                <a:spLocks noChangeShapeType="1"/>
              </p:cNvSpPr>
              <p:nvPr>
                <p:custDataLst>
                  <p:tags r:id="rId99"/>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42" name="Group 754"/>
            <p:cNvGrpSpPr/>
            <p:nvPr/>
          </p:nvGrpSpPr>
          <p:grpSpPr bwMode="auto">
            <a:xfrm>
              <a:off x="14478" y="6450"/>
              <a:ext cx="182" cy="167"/>
              <a:chOff x="5511" y="914"/>
              <a:chExt cx="73" cy="67"/>
            </a:xfrm>
          </p:grpSpPr>
          <p:sp>
            <p:nvSpPr>
              <p:cNvPr id="166643" name="Line 755"/>
              <p:cNvSpPr>
                <a:spLocks noChangeShapeType="1"/>
              </p:cNvSpPr>
              <p:nvPr>
                <p:custDataLst>
                  <p:tags r:id="rId100"/>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44" name="Line 756"/>
              <p:cNvSpPr>
                <a:spLocks noChangeShapeType="1"/>
              </p:cNvSpPr>
              <p:nvPr>
                <p:custDataLst>
                  <p:tags r:id="rId101"/>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45" name="Group 757"/>
            <p:cNvGrpSpPr/>
            <p:nvPr/>
          </p:nvGrpSpPr>
          <p:grpSpPr bwMode="auto">
            <a:xfrm>
              <a:off x="14478" y="7358"/>
              <a:ext cx="182" cy="168"/>
              <a:chOff x="5511" y="914"/>
              <a:chExt cx="73" cy="67"/>
            </a:xfrm>
          </p:grpSpPr>
          <p:sp>
            <p:nvSpPr>
              <p:cNvPr id="166646" name="Line 758"/>
              <p:cNvSpPr>
                <a:spLocks noChangeShapeType="1"/>
              </p:cNvSpPr>
              <p:nvPr>
                <p:custDataLst>
                  <p:tags r:id="rId102"/>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47" name="Line 759"/>
              <p:cNvSpPr>
                <a:spLocks noChangeShapeType="1"/>
              </p:cNvSpPr>
              <p:nvPr>
                <p:custDataLst>
                  <p:tags r:id="rId103"/>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48" name="Group 760"/>
            <p:cNvGrpSpPr/>
            <p:nvPr/>
          </p:nvGrpSpPr>
          <p:grpSpPr bwMode="auto">
            <a:xfrm>
              <a:off x="14478" y="7810"/>
              <a:ext cx="182" cy="168"/>
              <a:chOff x="5511" y="914"/>
              <a:chExt cx="73" cy="67"/>
            </a:xfrm>
          </p:grpSpPr>
          <p:sp>
            <p:nvSpPr>
              <p:cNvPr id="166649" name="Line 761"/>
              <p:cNvSpPr>
                <a:spLocks noChangeShapeType="1"/>
              </p:cNvSpPr>
              <p:nvPr>
                <p:custDataLst>
                  <p:tags r:id="rId104"/>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50" name="Line 762"/>
              <p:cNvSpPr>
                <a:spLocks noChangeShapeType="1"/>
              </p:cNvSpPr>
              <p:nvPr>
                <p:custDataLst>
                  <p:tags r:id="rId105"/>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51" name="Group 763"/>
            <p:cNvGrpSpPr/>
            <p:nvPr/>
          </p:nvGrpSpPr>
          <p:grpSpPr bwMode="auto">
            <a:xfrm>
              <a:off x="15433" y="6903"/>
              <a:ext cx="182" cy="168"/>
              <a:chOff x="5511" y="914"/>
              <a:chExt cx="73" cy="67"/>
            </a:xfrm>
          </p:grpSpPr>
          <p:sp>
            <p:nvSpPr>
              <p:cNvPr id="166652" name="Line 764"/>
              <p:cNvSpPr>
                <a:spLocks noChangeShapeType="1"/>
              </p:cNvSpPr>
              <p:nvPr>
                <p:custDataLst>
                  <p:tags r:id="rId106"/>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53" name="Line 765"/>
              <p:cNvSpPr>
                <a:spLocks noChangeShapeType="1"/>
              </p:cNvSpPr>
              <p:nvPr>
                <p:custDataLst>
                  <p:tags r:id="rId107"/>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54" name="Group 766"/>
            <p:cNvGrpSpPr/>
            <p:nvPr/>
          </p:nvGrpSpPr>
          <p:grpSpPr bwMode="auto">
            <a:xfrm>
              <a:off x="14478" y="8718"/>
              <a:ext cx="182" cy="167"/>
              <a:chOff x="5511" y="914"/>
              <a:chExt cx="73" cy="67"/>
            </a:xfrm>
          </p:grpSpPr>
          <p:sp>
            <p:nvSpPr>
              <p:cNvPr id="166655" name="Line 767"/>
              <p:cNvSpPr>
                <a:spLocks noChangeShapeType="1"/>
              </p:cNvSpPr>
              <p:nvPr>
                <p:custDataLst>
                  <p:tags r:id="rId108"/>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56" name="Line 768"/>
              <p:cNvSpPr>
                <a:spLocks noChangeShapeType="1"/>
              </p:cNvSpPr>
              <p:nvPr>
                <p:custDataLst>
                  <p:tags r:id="rId109"/>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nvGrpSpPr>
            <p:cNvPr id="166657" name="Group 769"/>
            <p:cNvGrpSpPr/>
            <p:nvPr/>
          </p:nvGrpSpPr>
          <p:grpSpPr bwMode="auto">
            <a:xfrm>
              <a:off x="13518" y="8263"/>
              <a:ext cx="182" cy="168"/>
              <a:chOff x="5511" y="914"/>
              <a:chExt cx="73" cy="67"/>
            </a:xfrm>
          </p:grpSpPr>
          <p:sp>
            <p:nvSpPr>
              <p:cNvPr id="166658" name="Line 770"/>
              <p:cNvSpPr>
                <a:spLocks noChangeShapeType="1"/>
              </p:cNvSpPr>
              <p:nvPr>
                <p:custDataLst>
                  <p:tags r:id="rId110"/>
                </p:custDataLst>
              </p:nvPr>
            </p:nvSpPr>
            <p:spPr bwMode="auto">
              <a:xfrm flipV="1">
                <a:off x="5511"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6659" name="Line 771"/>
              <p:cNvSpPr>
                <a:spLocks noChangeShapeType="1"/>
              </p:cNvSpPr>
              <p:nvPr>
                <p:custDataLst>
                  <p:tags r:id="rId111"/>
                </p:custDataLst>
              </p:nvPr>
            </p:nvSpPr>
            <p:spPr bwMode="auto">
              <a:xfrm flipH="1" flipV="1">
                <a:off x="5548" y="914"/>
                <a:ext cx="36" cy="6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grpSp>
      <p:sp>
        <p:nvSpPr>
          <p:cNvPr id="2" name="圆角矩形 1"/>
          <p:cNvSpPr/>
          <p:nvPr>
            <p:custDataLst>
              <p:tags r:id="rId112"/>
            </p:custDataLst>
          </p:nvPr>
        </p:nvSpPr>
        <p:spPr>
          <a:xfrm>
            <a:off x="804545" y="3486150"/>
            <a:ext cx="5321300" cy="2606675"/>
          </a:xfrm>
          <a:prstGeom prst="roundRect">
            <a:avLst>
              <a:gd name="adj" fmla="val 4226"/>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09600" y="144463"/>
            <a:ext cx="10972800" cy="1139825"/>
          </a:xfrm>
        </p:spPr>
        <p:txBody>
          <a:bodyPr/>
          <a:lstStyle/>
          <a:p>
            <a:r>
              <a:rPr lang="en-US" altLang="zh-CN" sz="3600">
                <a:solidFill>
                  <a:schemeClr val="accent1"/>
                </a:solidFill>
              </a:rPr>
              <a:t>7.4.2 Strongly connected component in directed graph and spanning forest</a:t>
            </a:r>
            <a:endParaRPr lang="en-US" altLang="zh-CN" sz="3600">
              <a:solidFill>
                <a:schemeClr val="accent1"/>
              </a:solidFill>
            </a:endParaRPr>
          </a:p>
        </p:txBody>
      </p:sp>
      <p:grpSp>
        <p:nvGrpSpPr>
          <p:cNvPr id="197636" name="Group 4"/>
          <p:cNvGrpSpPr/>
          <p:nvPr/>
        </p:nvGrpSpPr>
        <p:grpSpPr bwMode="auto">
          <a:xfrm>
            <a:off x="2351088" y="1450975"/>
            <a:ext cx="2057400" cy="1906588"/>
            <a:chOff x="3312" y="2592"/>
            <a:chExt cx="1296" cy="1201"/>
          </a:xfrm>
        </p:grpSpPr>
        <p:grpSp>
          <p:nvGrpSpPr>
            <p:cNvPr id="197637" name="Group 5"/>
            <p:cNvGrpSpPr/>
            <p:nvPr/>
          </p:nvGrpSpPr>
          <p:grpSpPr bwMode="auto">
            <a:xfrm>
              <a:off x="3312" y="2592"/>
              <a:ext cx="1296" cy="1200"/>
              <a:chOff x="4176" y="2016"/>
              <a:chExt cx="1296" cy="1200"/>
            </a:xfrm>
          </p:grpSpPr>
          <p:sp>
            <p:nvSpPr>
              <p:cNvPr id="197638" name="Oval 6"/>
              <p:cNvSpPr>
                <a:spLocks noChangeArrowheads="1"/>
              </p:cNvSpPr>
              <p:nvPr>
                <p:custDataLst>
                  <p:tags r:id="rId1"/>
                </p:custDataLst>
              </p:nvPr>
            </p:nvSpPr>
            <p:spPr bwMode="auto">
              <a:xfrm>
                <a:off x="4176"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0</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sp>
            <p:nvSpPr>
              <p:cNvPr id="197639" name="Oval 7"/>
              <p:cNvSpPr>
                <a:spLocks noChangeArrowheads="1"/>
              </p:cNvSpPr>
              <p:nvPr>
                <p:custDataLst>
                  <p:tags r:id="rId2"/>
                </p:custDataLst>
              </p:nvPr>
            </p:nvSpPr>
            <p:spPr bwMode="auto">
              <a:xfrm>
                <a:off x="5088" y="2016"/>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1</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sp>
            <p:nvSpPr>
              <p:cNvPr id="197640" name="Oval 8"/>
              <p:cNvSpPr>
                <a:spLocks noChangeArrowheads="1"/>
              </p:cNvSpPr>
              <p:nvPr>
                <p:custDataLst>
                  <p:tags r:id="rId3"/>
                </p:custDataLst>
              </p:nvPr>
            </p:nvSpPr>
            <p:spPr bwMode="auto">
              <a:xfrm>
                <a:off x="4176"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2</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sp>
            <p:nvSpPr>
              <p:cNvPr id="197641" name="Oval 9"/>
              <p:cNvSpPr>
                <a:spLocks noChangeArrowheads="1"/>
              </p:cNvSpPr>
              <p:nvPr>
                <p:custDataLst>
                  <p:tags r:id="rId4"/>
                </p:custDataLst>
              </p:nvPr>
            </p:nvSpPr>
            <p:spPr bwMode="auto">
              <a:xfrm>
                <a:off x="5088" y="2832"/>
                <a:ext cx="384" cy="384"/>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solidFill>
                      <a:schemeClr val="dk1"/>
                    </a:solidFill>
                    <a:latin typeface="Times New Roman" panose="02020603050405020304" pitchFamily="18" charset="0"/>
                    <a:ea typeface="宋体" panose="02010600030101010101" pitchFamily="2" charset="-122"/>
                  </a:rPr>
                  <a:t>V</a:t>
                </a:r>
                <a:r>
                  <a:rPr kumimoji="1" lang="en-US" altLang="zh-CN" sz="2400" baseline="-25000" dirty="0">
                    <a:solidFill>
                      <a:schemeClr val="dk1"/>
                    </a:solidFill>
                    <a:latin typeface="Times New Roman" panose="02020603050405020304" pitchFamily="18" charset="0"/>
                    <a:ea typeface="宋体" panose="02010600030101010101" pitchFamily="2" charset="-122"/>
                  </a:rPr>
                  <a:t>3</a:t>
                </a:r>
                <a:endParaRPr kumimoji="1" lang="en-US" altLang="zh-CN" sz="2400" baseline="-25000" dirty="0">
                  <a:solidFill>
                    <a:schemeClr val="dk1"/>
                  </a:solidFill>
                  <a:latin typeface="Times New Roman" panose="02020603050405020304" pitchFamily="18" charset="0"/>
                  <a:ea typeface="宋体" panose="02010600030101010101" pitchFamily="2" charset="-122"/>
                </a:endParaRPr>
              </a:p>
            </p:txBody>
          </p:sp>
          <p:cxnSp>
            <p:nvCxnSpPr>
              <p:cNvPr id="197642" name="AutoShape 10"/>
              <p:cNvCxnSpPr>
                <a:cxnSpLocks noChangeShapeType="1"/>
                <a:stCxn id="197638" idx="6"/>
                <a:endCxn id="197639" idx="2"/>
              </p:cNvCxnSpPr>
              <p:nvPr>
                <p:custDataLst>
                  <p:tags r:id="rId5"/>
                </p:custDataLst>
              </p:nvPr>
            </p:nvCxnSpPr>
            <p:spPr bwMode="auto">
              <a:xfrm>
                <a:off x="4560" y="2208"/>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3" name="AutoShape 11"/>
              <p:cNvCxnSpPr>
                <a:cxnSpLocks noChangeShapeType="1"/>
                <a:stCxn id="197638" idx="4"/>
                <a:endCxn id="197640" idx="0"/>
              </p:cNvCxnSpPr>
              <p:nvPr>
                <p:custDataLst>
                  <p:tags r:id="rId6"/>
                </p:custDataLst>
              </p:nvPr>
            </p:nvCxnSpPr>
            <p:spPr bwMode="auto">
              <a:xfrm>
                <a:off x="4368" y="2400"/>
                <a:ext cx="0" cy="432"/>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4" name="AutoShape 12"/>
              <p:cNvCxnSpPr>
                <a:cxnSpLocks noChangeShapeType="1"/>
                <a:stCxn id="197640" idx="6"/>
                <a:endCxn id="197641" idx="2"/>
              </p:cNvCxnSpPr>
              <p:nvPr>
                <p:custDataLst>
                  <p:tags r:id="rId7"/>
                </p:custDataLst>
              </p:nvPr>
            </p:nvCxnSpPr>
            <p:spPr bwMode="auto">
              <a:xfrm>
                <a:off x="4560" y="3024"/>
                <a:ext cx="528" cy="0"/>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5" name="AutoShape 13"/>
              <p:cNvCxnSpPr>
                <a:cxnSpLocks noChangeShapeType="1"/>
                <a:stCxn id="197641" idx="1"/>
                <a:endCxn id="197638" idx="5"/>
              </p:cNvCxnSpPr>
              <p:nvPr>
                <p:custDataLst>
                  <p:tags r:id="rId8"/>
                </p:custDataLst>
              </p:nvPr>
            </p:nvCxnSpPr>
            <p:spPr bwMode="auto">
              <a:xfrm flipH="1" flipV="1">
                <a:off x="4504" y="2344"/>
                <a:ext cx="640" cy="544"/>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197646" name="AutoShape 14"/>
            <p:cNvCxnSpPr>
              <a:cxnSpLocks noChangeShapeType="1"/>
              <a:stCxn id="197641" idx="0"/>
              <a:endCxn id="197639" idx="4"/>
            </p:cNvCxnSpPr>
            <p:nvPr>
              <p:custDataLst>
                <p:tags r:id="rId9"/>
              </p:custDataLst>
            </p:nvPr>
          </p:nvCxnSpPr>
          <p:spPr bwMode="auto">
            <a:xfrm flipV="1">
              <a:off x="4416" y="2976"/>
              <a:ext cx="0" cy="432"/>
            </a:xfrm>
            <a:prstGeom prst="straightConnector1">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7" name="AutoShape 15"/>
            <p:cNvCxnSpPr>
              <a:cxnSpLocks noChangeShapeType="1"/>
              <a:stCxn id="197641" idx="4"/>
              <a:endCxn id="197640" idx="4"/>
            </p:cNvCxnSpPr>
            <p:nvPr>
              <p:custDataLst>
                <p:tags r:id="rId10"/>
              </p:custDataLst>
            </p:nvPr>
          </p:nvCxnSpPr>
          <p:spPr bwMode="auto">
            <a:xfrm rot="5400000">
              <a:off x="3959" y="3337"/>
              <a:ext cx="1" cy="912"/>
            </a:xfrm>
            <a:prstGeom prst="curvedConnector3">
              <a:avLst>
                <a:gd name="adj1" fmla="val 14400000"/>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648" name="AutoShape 16"/>
            <p:cNvCxnSpPr>
              <a:cxnSpLocks noChangeShapeType="1"/>
              <a:stCxn id="197640" idx="2"/>
              <a:endCxn id="197638" idx="2"/>
            </p:cNvCxnSpPr>
            <p:nvPr>
              <p:custDataLst>
                <p:tags r:id="rId11"/>
              </p:custDataLst>
            </p:nvPr>
          </p:nvCxnSpPr>
          <p:spPr bwMode="auto">
            <a:xfrm rot="10800000" flipH="1">
              <a:off x="3312" y="2784"/>
              <a:ext cx="1" cy="816"/>
            </a:xfrm>
            <a:prstGeom prst="curvedConnector3">
              <a:avLst>
                <a:gd name="adj1" fmla="val -14400000"/>
              </a:avLst>
            </a:prstGeom>
            <a:noFill/>
            <a:ln w="28575">
              <a:solidFill>
                <a:schemeClr val="dk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7757" name="Rectangle 125"/>
          <p:cNvSpPr>
            <a:spLocks noChangeArrowheads="1"/>
          </p:cNvSpPr>
          <p:nvPr/>
        </p:nvSpPr>
        <p:spPr bwMode="auto">
          <a:xfrm>
            <a:off x="5016500" y="1450975"/>
            <a:ext cx="5431155" cy="186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2400" b="1" dirty="0">
                <a:solidFill>
                  <a:srgbClr val="FF0000"/>
                </a:solidFill>
              </a:rPr>
              <a:t>深度优先搜索结果</a:t>
            </a:r>
            <a:r>
              <a:rPr lang="en-US" altLang="zh-CN" sz="2400" b="1" dirty="0">
                <a:solidFill>
                  <a:srgbClr val="FF0000"/>
                </a:solidFill>
              </a:rPr>
              <a:t>:V</a:t>
            </a:r>
            <a:r>
              <a:rPr lang="en-US" altLang="zh-CN" sz="2400" b="1" baseline="-25000" dirty="0">
                <a:solidFill>
                  <a:srgbClr val="FF0000"/>
                </a:solidFill>
              </a:rPr>
              <a:t>0</a:t>
            </a:r>
            <a:r>
              <a:rPr lang="en-US" altLang="zh-CN" sz="2400" b="1" dirty="0">
                <a:solidFill>
                  <a:srgbClr val="FF0000"/>
                </a:solidFill>
              </a:rPr>
              <a:t>,V</a:t>
            </a:r>
            <a:r>
              <a:rPr lang="en-US" altLang="zh-CN" sz="2400" b="1" baseline="-25000" dirty="0">
                <a:solidFill>
                  <a:srgbClr val="FF0000"/>
                </a:solidFill>
              </a:rPr>
              <a:t>1</a:t>
            </a:r>
            <a:r>
              <a:rPr lang="en-US" altLang="zh-CN" sz="2400" b="1" dirty="0">
                <a:solidFill>
                  <a:srgbClr val="FF0000"/>
                </a:solidFill>
              </a:rPr>
              <a:t>,V</a:t>
            </a:r>
            <a:r>
              <a:rPr lang="en-US" altLang="zh-CN" sz="2400" b="1" baseline="-25000" dirty="0">
                <a:solidFill>
                  <a:srgbClr val="FF0000"/>
                </a:solidFill>
              </a:rPr>
              <a:t>2</a:t>
            </a:r>
            <a:r>
              <a:rPr lang="en-US" altLang="zh-CN" sz="2400" b="1" dirty="0">
                <a:solidFill>
                  <a:srgbClr val="FF0000"/>
                </a:solidFill>
              </a:rPr>
              <a:t>,V</a:t>
            </a:r>
            <a:r>
              <a:rPr lang="en-US" altLang="zh-CN" sz="2400" b="1" baseline="-25000" dirty="0">
                <a:solidFill>
                  <a:srgbClr val="FF0000"/>
                </a:solidFill>
              </a:rPr>
              <a:t>3 </a:t>
            </a:r>
            <a:r>
              <a:rPr lang="en-US" altLang="zh-CN" sz="2400" b="1" dirty="0">
                <a:solidFill>
                  <a:srgbClr val="FF0000"/>
                </a:solidFill>
              </a:rPr>
              <a:t>(1,3,2,0)</a:t>
            </a:r>
            <a:endParaRPr lang="en-US" altLang="zh-CN" sz="2400" b="1" dirty="0">
              <a:solidFill>
                <a:srgbClr val="FF0000"/>
              </a:solidFill>
            </a:endParaRPr>
          </a:p>
          <a:p>
            <a:pPr>
              <a:lnSpc>
                <a:spcPct val="120000"/>
              </a:lnSpc>
            </a:pPr>
            <a:r>
              <a:rPr lang="zh-CN" altLang="en-US" sz="2400" b="1" dirty="0">
                <a:solidFill>
                  <a:srgbClr val="FF0000"/>
                </a:solidFill>
              </a:rPr>
              <a:t>逆向深度优先搜索结果</a:t>
            </a:r>
            <a:r>
              <a:rPr lang="en-US" altLang="zh-CN" sz="2400" b="1" dirty="0">
                <a:solidFill>
                  <a:srgbClr val="FF0000"/>
                </a:solidFill>
              </a:rPr>
              <a:t>:V</a:t>
            </a:r>
            <a:r>
              <a:rPr lang="en-US" altLang="zh-CN" sz="2400" b="1" baseline="-25000" dirty="0">
                <a:solidFill>
                  <a:srgbClr val="FF0000"/>
                </a:solidFill>
              </a:rPr>
              <a:t>0</a:t>
            </a:r>
            <a:r>
              <a:rPr lang="en-US" altLang="zh-CN" sz="2400" b="1" dirty="0">
                <a:solidFill>
                  <a:srgbClr val="FF0000"/>
                </a:solidFill>
              </a:rPr>
              <a:t>,V</a:t>
            </a:r>
            <a:r>
              <a:rPr lang="en-US" altLang="zh-CN" sz="2400" b="1" baseline="-25000" dirty="0">
                <a:solidFill>
                  <a:srgbClr val="FF0000"/>
                </a:solidFill>
              </a:rPr>
              <a:t>2</a:t>
            </a:r>
            <a:r>
              <a:rPr lang="en-US" altLang="zh-CN" sz="2400" b="1" dirty="0">
                <a:solidFill>
                  <a:srgbClr val="FF0000"/>
                </a:solidFill>
              </a:rPr>
              <a:t>,V</a:t>
            </a:r>
            <a:r>
              <a:rPr lang="en-US" altLang="zh-CN" sz="2400" b="1" baseline="-25000" dirty="0">
                <a:solidFill>
                  <a:srgbClr val="FF0000"/>
                </a:solidFill>
              </a:rPr>
              <a:t>3</a:t>
            </a:r>
            <a:r>
              <a:rPr lang="en-US" altLang="zh-CN" sz="2400" b="1" dirty="0">
                <a:solidFill>
                  <a:srgbClr val="FF0000"/>
                </a:solidFill>
              </a:rPr>
              <a:t>,V</a:t>
            </a:r>
            <a:r>
              <a:rPr lang="en-US" altLang="zh-CN" sz="2400" b="1" baseline="-25000" dirty="0">
                <a:solidFill>
                  <a:srgbClr val="FF0000"/>
                </a:solidFill>
              </a:rPr>
              <a:t>1</a:t>
            </a:r>
            <a:endParaRPr lang="en-US" altLang="zh-CN" sz="2400" b="1" baseline="-25000" dirty="0">
              <a:solidFill>
                <a:srgbClr val="FF0000"/>
              </a:solidFill>
            </a:endParaRPr>
          </a:p>
          <a:p>
            <a:pPr>
              <a:lnSpc>
                <a:spcPct val="120000"/>
              </a:lnSpc>
            </a:pPr>
            <a:endParaRPr lang="en-US" altLang="zh-CN" sz="2400" b="1" dirty="0">
              <a:solidFill>
                <a:srgbClr val="FF0000"/>
              </a:solidFill>
            </a:endParaRPr>
          </a:p>
          <a:p>
            <a:pPr>
              <a:lnSpc>
                <a:spcPct val="120000"/>
              </a:lnSpc>
            </a:pPr>
            <a:r>
              <a:rPr lang="zh-CN" altLang="en-US" sz="2400" b="1" dirty="0">
                <a:solidFill>
                  <a:srgbClr val="FF0000"/>
                </a:solidFill>
              </a:rPr>
              <a:t>强连通分量</a:t>
            </a:r>
            <a:r>
              <a:rPr lang="en-US" altLang="zh-CN" sz="2400" b="1" dirty="0">
                <a:solidFill>
                  <a:srgbClr val="FF0000"/>
                </a:solidFill>
              </a:rPr>
              <a:t>:{V</a:t>
            </a:r>
            <a:r>
              <a:rPr lang="en-US" altLang="zh-CN" sz="2400" b="1" baseline="-25000" dirty="0">
                <a:solidFill>
                  <a:srgbClr val="FF0000"/>
                </a:solidFill>
              </a:rPr>
              <a:t>0</a:t>
            </a:r>
            <a:r>
              <a:rPr lang="en-US" altLang="zh-CN" sz="2400" b="1" dirty="0">
                <a:solidFill>
                  <a:srgbClr val="FF0000"/>
                </a:solidFill>
              </a:rPr>
              <a:t>,V</a:t>
            </a:r>
            <a:r>
              <a:rPr lang="en-US" altLang="zh-CN" sz="2400" b="1" baseline="-25000" dirty="0">
                <a:solidFill>
                  <a:srgbClr val="FF0000"/>
                </a:solidFill>
              </a:rPr>
              <a:t>2</a:t>
            </a:r>
            <a:r>
              <a:rPr lang="en-US" altLang="zh-CN" sz="2400" b="1" dirty="0">
                <a:solidFill>
                  <a:srgbClr val="FF0000"/>
                </a:solidFill>
              </a:rPr>
              <a:t>,V</a:t>
            </a:r>
            <a:r>
              <a:rPr lang="en-US" altLang="zh-CN" sz="2400" b="1" baseline="-25000" dirty="0">
                <a:solidFill>
                  <a:srgbClr val="FF0000"/>
                </a:solidFill>
              </a:rPr>
              <a:t>3</a:t>
            </a:r>
            <a:r>
              <a:rPr lang="en-US" altLang="zh-CN" sz="2400" b="1" dirty="0">
                <a:solidFill>
                  <a:srgbClr val="FF0000"/>
                </a:solidFill>
              </a:rPr>
              <a:t>}, {V</a:t>
            </a:r>
            <a:r>
              <a:rPr lang="en-US" altLang="zh-CN" sz="2400" b="1" baseline="-25000" dirty="0">
                <a:solidFill>
                  <a:srgbClr val="FF0000"/>
                </a:solidFill>
              </a:rPr>
              <a:t>1</a:t>
            </a:r>
            <a:r>
              <a:rPr lang="en-US" altLang="zh-CN" sz="2400" b="1" dirty="0">
                <a:solidFill>
                  <a:srgbClr val="FF0000"/>
                </a:solidFill>
              </a:rPr>
              <a:t>}</a:t>
            </a:r>
            <a:endParaRPr lang="en-US" altLang="zh-CN" sz="2400" b="1" dirty="0">
              <a:solidFill>
                <a:srgbClr val="FF0000"/>
              </a:solidFill>
            </a:endParaRPr>
          </a:p>
        </p:txBody>
      </p:sp>
      <p:grpSp>
        <p:nvGrpSpPr>
          <p:cNvPr id="2" name="组合 1"/>
          <p:cNvGrpSpPr/>
          <p:nvPr/>
        </p:nvGrpSpPr>
        <p:grpSpPr>
          <a:xfrm>
            <a:off x="2317115" y="3740150"/>
            <a:ext cx="8557895" cy="2778125"/>
            <a:chOff x="460" y="6080"/>
            <a:chExt cx="13477" cy="4375"/>
          </a:xfrm>
        </p:grpSpPr>
        <p:grpSp>
          <p:nvGrpSpPr>
            <p:cNvPr id="3" name="Group 18"/>
            <p:cNvGrpSpPr/>
            <p:nvPr/>
          </p:nvGrpSpPr>
          <p:grpSpPr bwMode="auto">
            <a:xfrm>
              <a:off x="460" y="6080"/>
              <a:ext cx="2018" cy="720"/>
              <a:chOff x="816" y="1056"/>
              <a:chExt cx="864" cy="312"/>
            </a:xfrm>
          </p:grpSpPr>
          <p:grpSp>
            <p:nvGrpSpPr>
              <p:cNvPr id="4" name="Group 19"/>
              <p:cNvGrpSpPr/>
              <p:nvPr/>
            </p:nvGrpSpPr>
            <p:grpSpPr bwMode="auto">
              <a:xfrm>
                <a:off x="816" y="1056"/>
                <a:ext cx="864" cy="288"/>
                <a:chOff x="816" y="1056"/>
                <a:chExt cx="864" cy="288"/>
              </a:xfrm>
            </p:grpSpPr>
            <p:sp>
              <p:nvSpPr>
                <p:cNvPr id="5" name="Rectangle 20"/>
                <p:cNvSpPr>
                  <a:spLocks noChangeArrowheads="1"/>
                </p:cNvSpPr>
                <p:nvPr>
                  <p:custDataLst>
                    <p:tags r:id="rId12"/>
                  </p:custDataLst>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6" name="Line 21"/>
                <p:cNvSpPr>
                  <a:spLocks noChangeShapeType="1"/>
                </p:cNvSpPr>
                <p:nvPr>
                  <p:custDataLst>
                    <p:tags r:id="rId13"/>
                  </p:custDataLst>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7" name="Line 22"/>
                <p:cNvSpPr>
                  <a:spLocks noChangeShapeType="1"/>
                </p:cNvSpPr>
                <p:nvPr>
                  <p:custDataLst>
                    <p:tags r:id="rId14"/>
                  </p:custDataLst>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
            <p:nvSpPr>
              <p:cNvPr id="8" name="Text Box 23"/>
              <p:cNvSpPr txBox="1">
                <a:spLocks noChangeArrowheads="1"/>
              </p:cNvSpPr>
              <p:nvPr>
                <p:custDataLst>
                  <p:tags r:id="rId15"/>
                </p:custDataLst>
              </p:nvPr>
            </p:nvSpPr>
            <p:spPr bwMode="auto">
              <a:xfrm>
                <a:off x="816" y="1056"/>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dirty="0">
                    <a:latin typeface="Times New Roman" panose="02020603050405020304" pitchFamily="18" charset="0"/>
                    <a:ea typeface="宋体" panose="02010600030101010101" pitchFamily="2" charset="-122"/>
                  </a:rPr>
                  <a:t>V</a:t>
                </a:r>
                <a:r>
                  <a:rPr kumimoji="1" lang="en-US" altLang="zh-CN" sz="2400" baseline="-25000" dirty="0">
                    <a:latin typeface="Times New Roman" panose="02020603050405020304" pitchFamily="18" charset="0"/>
                    <a:ea typeface="宋体" panose="02010600030101010101" pitchFamily="2" charset="-122"/>
                  </a:rPr>
                  <a:t>0</a:t>
                </a:r>
                <a:endParaRPr kumimoji="1" lang="en-US" altLang="zh-CN" sz="2400" dirty="0">
                  <a:latin typeface="Times New Roman" panose="02020603050405020304" pitchFamily="18" charset="0"/>
                  <a:ea typeface="宋体" panose="02010600030101010101" pitchFamily="2" charset="-122"/>
                </a:endParaRPr>
              </a:p>
            </p:txBody>
          </p:sp>
        </p:grpSp>
        <p:grpSp>
          <p:nvGrpSpPr>
            <p:cNvPr id="9" name="Group 24"/>
            <p:cNvGrpSpPr/>
            <p:nvPr/>
          </p:nvGrpSpPr>
          <p:grpSpPr bwMode="auto">
            <a:xfrm>
              <a:off x="460" y="8518"/>
              <a:ext cx="2018" cy="720"/>
              <a:chOff x="816" y="2112"/>
              <a:chExt cx="864" cy="312"/>
            </a:xfrm>
          </p:grpSpPr>
          <p:grpSp>
            <p:nvGrpSpPr>
              <p:cNvPr id="10" name="Group 25"/>
              <p:cNvGrpSpPr/>
              <p:nvPr/>
            </p:nvGrpSpPr>
            <p:grpSpPr bwMode="auto">
              <a:xfrm>
                <a:off x="816" y="2112"/>
                <a:ext cx="864" cy="288"/>
                <a:chOff x="816" y="1056"/>
                <a:chExt cx="864" cy="288"/>
              </a:xfrm>
            </p:grpSpPr>
            <p:sp>
              <p:nvSpPr>
                <p:cNvPr id="11" name="Rectangle 26"/>
                <p:cNvSpPr>
                  <a:spLocks noChangeArrowheads="1"/>
                </p:cNvSpPr>
                <p:nvPr>
                  <p:custDataLst>
                    <p:tags r:id="rId16"/>
                  </p:custDataLst>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2" name="Line 27"/>
                <p:cNvSpPr>
                  <a:spLocks noChangeShapeType="1"/>
                </p:cNvSpPr>
                <p:nvPr>
                  <p:custDataLst>
                    <p:tags r:id="rId17"/>
                  </p:custDataLst>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3" name="Line 28"/>
                <p:cNvSpPr>
                  <a:spLocks noChangeShapeType="1"/>
                </p:cNvSpPr>
                <p:nvPr>
                  <p:custDataLst>
                    <p:tags r:id="rId18"/>
                  </p:custDataLst>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
            <p:nvSpPr>
              <p:cNvPr id="14" name="Text Box 29"/>
              <p:cNvSpPr txBox="1">
                <a:spLocks noChangeArrowheads="1"/>
              </p:cNvSpPr>
              <p:nvPr>
                <p:custDataLst>
                  <p:tags r:id="rId19"/>
                </p:custDataLst>
              </p:nvPr>
            </p:nvSpPr>
            <p:spPr bwMode="auto">
              <a:xfrm>
                <a:off x="816" y="2112"/>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dirty="0">
                    <a:latin typeface="Times New Roman" panose="02020603050405020304" pitchFamily="18" charset="0"/>
                    <a:ea typeface="宋体" panose="02010600030101010101" pitchFamily="2" charset="-122"/>
                  </a:rPr>
                  <a:t>V</a:t>
                </a:r>
                <a:r>
                  <a:rPr kumimoji="1" lang="en-US" altLang="zh-CN" sz="2400" baseline="-25000" dirty="0">
                    <a:latin typeface="Times New Roman" panose="02020603050405020304" pitchFamily="18" charset="0"/>
                    <a:ea typeface="宋体" panose="02010600030101010101" pitchFamily="2" charset="-122"/>
                  </a:rPr>
                  <a:t>2</a:t>
                </a:r>
                <a:endParaRPr kumimoji="1" lang="en-US" altLang="zh-CN" sz="2400" dirty="0">
                  <a:latin typeface="Times New Roman" panose="02020603050405020304" pitchFamily="18" charset="0"/>
                  <a:ea typeface="宋体" panose="02010600030101010101" pitchFamily="2" charset="-122"/>
                </a:endParaRPr>
              </a:p>
            </p:txBody>
          </p:sp>
        </p:grpSp>
        <p:grpSp>
          <p:nvGrpSpPr>
            <p:cNvPr id="15" name="Group 30"/>
            <p:cNvGrpSpPr/>
            <p:nvPr/>
          </p:nvGrpSpPr>
          <p:grpSpPr bwMode="auto">
            <a:xfrm>
              <a:off x="460" y="9735"/>
              <a:ext cx="2018" cy="720"/>
              <a:chOff x="816" y="2640"/>
              <a:chExt cx="864" cy="312"/>
            </a:xfrm>
          </p:grpSpPr>
          <p:grpSp>
            <p:nvGrpSpPr>
              <p:cNvPr id="16" name="Group 31"/>
              <p:cNvGrpSpPr/>
              <p:nvPr/>
            </p:nvGrpSpPr>
            <p:grpSpPr bwMode="auto">
              <a:xfrm>
                <a:off x="816" y="2640"/>
                <a:ext cx="864" cy="288"/>
                <a:chOff x="816" y="1056"/>
                <a:chExt cx="864" cy="288"/>
              </a:xfrm>
            </p:grpSpPr>
            <p:sp>
              <p:nvSpPr>
                <p:cNvPr id="17" name="Rectangle 32"/>
                <p:cNvSpPr>
                  <a:spLocks noChangeArrowheads="1"/>
                </p:cNvSpPr>
                <p:nvPr>
                  <p:custDataLst>
                    <p:tags r:id="rId20"/>
                  </p:custDataLst>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8" name="Line 33"/>
                <p:cNvSpPr>
                  <a:spLocks noChangeShapeType="1"/>
                </p:cNvSpPr>
                <p:nvPr>
                  <p:custDataLst>
                    <p:tags r:id="rId21"/>
                  </p:custDataLst>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 name="Line 34"/>
                <p:cNvSpPr>
                  <a:spLocks noChangeShapeType="1"/>
                </p:cNvSpPr>
                <p:nvPr>
                  <p:custDataLst>
                    <p:tags r:id="rId22"/>
                  </p:custDataLst>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
            <p:nvSpPr>
              <p:cNvPr id="20" name="Text Box 35"/>
              <p:cNvSpPr txBox="1">
                <a:spLocks noChangeArrowheads="1"/>
              </p:cNvSpPr>
              <p:nvPr>
                <p:custDataLst>
                  <p:tags r:id="rId23"/>
                </p:custDataLst>
              </p:nvPr>
            </p:nvSpPr>
            <p:spPr bwMode="auto">
              <a:xfrm>
                <a:off x="816" y="2640"/>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dirty="0">
                    <a:latin typeface="Times New Roman" panose="02020603050405020304" pitchFamily="18" charset="0"/>
                    <a:ea typeface="宋体" panose="02010600030101010101" pitchFamily="2" charset="-122"/>
                  </a:rPr>
                  <a:t>V</a:t>
                </a:r>
                <a:r>
                  <a:rPr kumimoji="1" lang="en-US" altLang="zh-CN" sz="2400" baseline="-25000" dirty="0">
                    <a:latin typeface="Times New Roman" panose="02020603050405020304" pitchFamily="18" charset="0"/>
                    <a:ea typeface="宋体" panose="02010600030101010101" pitchFamily="2" charset="-122"/>
                  </a:rPr>
                  <a:t>3</a:t>
                </a:r>
                <a:endParaRPr kumimoji="1" lang="en-US" altLang="zh-CN" sz="2400" dirty="0">
                  <a:latin typeface="Times New Roman" panose="02020603050405020304" pitchFamily="18" charset="0"/>
                  <a:ea typeface="宋体" panose="02010600030101010101" pitchFamily="2" charset="-122"/>
                </a:endParaRPr>
              </a:p>
            </p:txBody>
          </p:sp>
        </p:grpSp>
        <p:grpSp>
          <p:nvGrpSpPr>
            <p:cNvPr id="21" name="Group 36"/>
            <p:cNvGrpSpPr/>
            <p:nvPr/>
          </p:nvGrpSpPr>
          <p:grpSpPr bwMode="auto">
            <a:xfrm>
              <a:off x="460" y="7298"/>
              <a:ext cx="2018" cy="720"/>
              <a:chOff x="816" y="1584"/>
              <a:chExt cx="864" cy="312"/>
            </a:xfrm>
          </p:grpSpPr>
          <p:grpSp>
            <p:nvGrpSpPr>
              <p:cNvPr id="22" name="Group 37"/>
              <p:cNvGrpSpPr/>
              <p:nvPr/>
            </p:nvGrpSpPr>
            <p:grpSpPr bwMode="auto">
              <a:xfrm>
                <a:off x="816" y="1584"/>
                <a:ext cx="864" cy="288"/>
                <a:chOff x="816" y="1056"/>
                <a:chExt cx="864" cy="288"/>
              </a:xfrm>
            </p:grpSpPr>
            <p:sp>
              <p:nvSpPr>
                <p:cNvPr id="23" name="Rectangle 38"/>
                <p:cNvSpPr>
                  <a:spLocks noChangeArrowheads="1"/>
                </p:cNvSpPr>
                <p:nvPr>
                  <p:custDataLst>
                    <p:tags r:id="rId24"/>
                  </p:custDataLst>
                </p:nvPr>
              </p:nvSpPr>
              <p:spPr bwMode="auto">
                <a:xfrm>
                  <a:off x="816" y="1056"/>
                  <a:ext cx="864"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24" name="Line 39"/>
                <p:cNvSpPr>
                  <a:spLocks noChangeShapeType="1"/>
                </p:cNvSpPr>
                <p:nvPr>
                  <p:custDataLst>
                    <p:tags r:id="rId25"/>
                  </p:custDataLst>
                </p:nvPr>
              </p:nvSpPr>
              <p:spPr bwMode="auto">
                <a:xfrm>
                  <a:off x="110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25" name="Line 40"/>
                <p:cNvSpPr>
                  <a:spLocks noChangeShapeType="1"/>
                </p:cNvSpPr>
                <p:nvPr>
                  <p:custDataLst>
                    <p:tags r:id="rId26"/>
                  </p:custDataLst>
                </p:nvPr>
              </p:nvSpPr>
              <p:spPr bwMode="auto">
                <a:xfrm>
                  <a:off x="139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
            <p:nvSpPr>
              <p:cNvPr id="26" name="Text Box 41"/>
              <p:cNvSpPr txBox="1">
                <a:spLocks noChangeArrowheads="1"/>
              </p:cNvSpPr>
              <p:nvPr>
                <p:custDataLst>
                  <p:tags r:id="rId27"/>
                </p:custDataLst>
              </p:nvPr>
            </p:nvSpPr>
            <p:spPr bwMode="auto">
              <a:xfrm>
                <a:off x="816" y="1584"/>
                <a:ext cx="342"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dirty="0">
                    <a:latin typeface="Times New Roman" panose="02020603050405020304" pitchFamily="18" charset="0"/>
                    <a:ea typeface="宋体" panose="02010600030101010101" pitchFamily="2" charset="-122"/>
                  </a:rPr>
                  <a:t>V</a:t>
                </a:r>
                <a:r>
                  <a:rPr kumimoji="1" lang="en-US" altLang="zh-CN" sz="2400" baseline="-25000" dirty="0">
                    <a:latin typeface="Times New Roman" panose="02020603050405020304" pitchFamily="18" charset="0"/>
                    <a:ea typeface="宋体" panose="02010600030101010101" pitchFamily="2" charset="-122"/>
                  </a:rPr>
                  <a:t>1</a:t>
                </a:r>
                <a:endParaRPr kumimoji="1" lang="en-US" altLang="zh-CN" sz="2400" dirty="0">
                  <a:latin typeface="Times New Roman" panose="02020603050405020304" pitchFamily="18" charset="0"/>
                  <a:ea typeface="宋体" panose="02010600030101010101" pitchFamily="2" charset="-122"/>
                </a:endParaRPr>
              </a:p>
            </p:txBody>
          </p:sp>
          <p:sp>
            <p:nvSpPr>
              <p:cNvPr id="27" name="Text Box 42"/>
              <p:cNvSpPr txBox="1">
                <a:spLocks noChangeArrowheads="1"/>
              </p:cNvSpPr>
              <p:nvPr>
                <p:custDataLst>
                  <p:tags r:id="rId28"/>
                </p:custDataLst>
              </p:nvPr>
            </p:nvSpPr>
            <p:spPr bwMode="auto">
              <a:xfrm>
                <a:off x="1391" y="1584"/>
                <a:ext cx="221"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grpSp>
        <p:grpSp>
          <p:nvGrpSpPr>
            <p:cNvPr id="28" name="Group 43"/>
            <p:cNvGrpSpPr/>
            <p:nvPr/>
          </p:nvGrpSpPr>
          <p:grpSpPr bwMode="auto">
            <a:xfrm>
              <a:off x="5838" y="6080"/>
              <a:ext cx="2687" cy="720"/>
              <a:chOff x="2064" y="1056"/>
              <a:chExt cx="1152" cy="312"/>
            </a:xfrm>
          </p:grpSpPr>
          <p:grpSp>
            <p:nvGrpSpPr>
              <p:cNvPr id="29" name="Group 44"/>
              <p:cNvGrpSpPr/>
              <p:nvPr/>
            </p:nvGrpSpPr>
            <p:grpSpPr bwMode="auto">
              <a:xfrm>
                <a:off x="2064" y="1056"/>
                <a:ext cx="1152" cy="288"/>
                <a:chOff x="2544" y="1056"/>
                <a:chExt cx="1152" cy="288"/>
              </a:xfrm>
            </p:grpSpPr>
            <p:sp>
              <p:nvSpPr>
                <p:cNvPr id="30" name="Rectangle 45"/>
                <p:cNvSpPr>
                  <a:spLocks noChangeArrowheads="1"/>
                </p:cNvSpPr>
                <p:nvPr>
                  <p:custDataLst>
                    <p:tags r:id="rId29"/>
                  </p:custDataLst>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31" name="Line 46"/>
                <p:cNvSpPr>
                  <a:spLocks noChangeShapeType="1"/>
                </p:cNvSpPr>
                <p:nvPr>
                  <p:custDataLst>
                    <p:tags r:id="rId30"/>
                  </p:custDataLst>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32" name="Line 47"/>
                <p:cNvSpPr>
                  <a:spLocks noChangeShapeType="1"/>
                </p:cNvSpPr>
                <p:nvPr>
                  <p:custDataLst>
                    <p:tags r:id="rId31"/>
                  </p:custDataLst>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33" name="Line 48"/>
                <p:cNvSpPr>
                  <a:spLocks noChangeShapeType="1"/>
                </p:cNvSpPr>
                <p:nvPr>
                  <p:custDataLst>
                    <p:tags r:id="rId32"/>
                  </p:custDataLst>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
            <p:nvSpPr>
              <p:cNvPr id="34" name="Text Box 49"/>
              <p:cNvSpPr txBox="1">
                <a:spLocks noChangeArrowheads="1"/>
              </p:cNvSpPr>
              <p:nvPr>
                <p:custDataLst>
                  <p:tags r:id="rId33"/>
                </p:custDataLst>
              </p:nvPr>
            </p:nvSpPr>
            <p:spPr bwMode="auto">
              <a:xfrm>
                <a:off x="2092"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0</a:t>
                </a:r>
                <a:endParaRPr kumimoji="1" lang="en-US" altLang="zh-CN" sz="2400">
                  <a:latin typeface="Times New Roman" panose="02020603050405020304" pitchFamily="18" charset="0"/>
                  <a:ea typeface="宋体" panose="02010600030101010101" pitchFamily="2" charset="-122"/>
                </a:endParaRPr>
              </a:p>
            </p:txBody>
          </p:sp>
          <p:sp>
            <p:nvSpPr>
              <p:cNvPr id="35" name="Text Box 50"/>
              <p:cNvSpPr txBox="1">
                <a:spLocks noChangeArrowheads="1"/>
              </p:cNvSpPr>
              <p:nvPr>
                <p:custDataLst>
                  <p:tags r:id="rId34"/>
                </p:custDataLst>
              </p:nvPr>
            </p:nvSpPr>
            <p:spPr bwMode="auto">
              <a:xfrm>
                <a:off x="238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grpSp>
        <p:grpSp>
          <p:nvGrpSpPr>
            <p:cNvPr id="36" name="Group 51"/>
            <p:cNvGrpSpPr/>
            <p:nvPr/>
          </p:nvGrpSpPr>
          <p:grpSpPr bwMode="auto">
            <a:xfrm>
              <a:off x="2813" y="8518"/>
              <a:ext cx="2687" cy="720"/>
              <a:chOff x="2064" y="1056"/>
              <a:chExt cx="1152" cy="312"/>
            </a:xfrm>
          </p:grpSpPr>
          <p:grpSp>
            <p:nvGrpSpPr>
              <p:cNvPr id="37" name="Group 52"/>
              <p:cNvGrpSpPr/>
              <p:nvPr/>
            </p:nvGrpSpPr>
            <p:grpSpPr bwMode="auto">
              <a:xfrm>
                <a:off x="2064" y="1056"/>
                <a:ext cx="1152" cy="288"/>
                <a:chOff x="2544" y="1056"/>
                <a:chExt cx="1152" cy="288"/>
              </a:xfrm>
            </p:grpSpPr>
            <p:sp>
              <p:nvSpPr>
                <p:cNvPr id="38" name="Rectangle 53"/>
                <p:cNvSpPr>
                  <a:spLocks noChangeArrowheads="1"/>
                </p:cNvSpPr>
                <p:nvPr>
                  <p:custDataLst>
                    <p:tags r:id="rId35"/>
                  </p:custDataLst>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39" name="Line 54"/>
                <p:cNvSpPr>
                  <a:spLocks noChangeShapeType="1"/>
                </p:cNvSpPr>
                <p:nvPr>
                  <p:custDataLst>
                    <p:tags r:id="rId36"/>
                  </p:custDataLst>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40" name="Line 55"/>
                <p:cNvSpPr>
                  <a:spLocks noChangeShapeType="1"/>
                </p:cNvSpPr>
                <p:nvPr>
                  <p:custDataLst>
                    <p:tags r:id="rId37"/>
                  </p:custDataLst>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41" name="Line 56"/>
                <p:cNvSpPr>
                  <a:spLocks noChangeShapeType="1"/>
                </p:cNvSpPr>
                <p:nvPr>
                  <p:custDataLst>
                    <p:tags r:id="rId38"/>
                  </p:custDataLst>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
            <p:nvSpPr>
              <p:cNvPr id="42" name="Text Box 57"/>
              <p:cNvSpPr txBox="1">
                <a:spLocks noChangeArrowheads="1"/>
              </p:cNvSpPr>
              <p:nvPr>
                <p:custDataLst>
                  <p:tags r:id="rId39"/>
                </p:custDataLst>
              </p:nvPr>
            </p:nvSpPr>
            <p:spPr bwMode="auto">
              <a:xfrm>
                <a:off x="209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43" name="Text Box 58"/>
              <p:cNvSpPr txBox="1">
                <a:spLocks noChangeArrowheads="1"/>
              </p:cNvSpPr>
              <p:nvPr>
                <p:custDataLst>
                  <p:tags r:id="rId40"/>
                </p:custDataLst>
              </p:nvPr>
            </p:nvSpPr>
            <p:spPr bwMode="auto">
              <a:xfrm>
                <a:off x="238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0</a:t>
                </a:r>
                <a:endParaRPr kumimoji="1" lang="en-US" altLang="zh-CN" sz="2400">
                  <a:latin typeface="Times New Roman" panose="02020603050405020304" pitchFamily="18" charset="0"/>
                  <a:ea typeface="宋体" panose="02010600030101010101" pitchFamily="2" charset="-122"/>
                </a:endParaRPr>
              </a:p>
            </p:txBody>
          </p:sp>
        </p:grpSp>
        <p:grpSp>
          <p:nvGrpSpPr>
            <p:cNvPr id="44" name="Group 59"/>
            <p:cNvGrpSpPr/>
            <p:nvPr/>
          </p:nvGrpSpPr>
          <p:grpSpPr bwMode="auto">
            <a:xfrm>
              <a:off x="2813" y="9735"/>
              <a:ext cx="2687" cy="720"/>
              <a:chOff x="2064" y="1056"/>
              <a:chExt cx="1152" cy="312"/>
            </a:xfrm>
          </p:grpSpPr>
          <p:grpSp>
            <p:nvGrpSpPr>
              <p:cNvPr id="45" name="Group 60"/>
              <p:cNvGrpSpPr/>
              <p:nvPr/>
            </p:nvGrpSpPr>
            <p:grpSpPr bwMode="auto">
              <a:xfrm>
                <a:off x="2064" y="1056"/>
                <a:ext cx="1152" cy="288"/>
                <a:chOff x="2544" y="1056"/>
                <a:chExt cx="1152" cy="288"/>
              </a:xfrm>
            </p:grpSpPr>
            <p:sp>
              <p:nvSpPr>
                <p:cNvPr id="46" name="Rectangle 61"/>
                <p:cNvSpPr>
                  <a:spLocks noChangeArrowheads="1"/>
                </p:cNvSpPr>
                <p:nvPr>
                  <p:custDataLst>
                    <p:tags r:id="rId41"/>
                  </p:custDataLst>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47" name="Line 62"/>
                <p:cNvSpPr>
                  <a:spLocks noChangeShapeType="1"/>
                </p:cNvSpPr>
                <p:nvPr>
                  <p:custDataLst>
                    <p:tags r:id="rId42"/>
                  </p:custDataLst>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48" name="Line 63"/>
                <p:cNvSpPr>
                  <a:spLocks noChangeShapeType="1"/>
                </p:cNvSpPr>
                <p:nvPr>
                  <p:custDataLst>
                    <p:tags r:id="rId43"/>
                  </p:custDataLst>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49" name="Line 64"/>
                <p:cNvSpPr>
                  <a:spLocks noChangeShapeType="1"/>
                </p:cNvSpPr>
                <p:nvPr>
                  <p:custDataLst>
                    <p:tags r:id="rId44"/>
                  </p:custDataLst>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
            <p:nvSpPr>
              <p:cNvPr id="50" name="Text Box 65"/>
              <p:cNvSpPr txBox="1">
                <a:spLocks noChangeArrowheads="1"/>
              </p:cNvSpPr>
              <p:nvPr>
                <p:custDataLst>
                  <p:tags r:id="rId45"/>
                </p:custDataLst>
              </p:nvPr>
            </p:nvSpPr>
            <p:spPr bwMode="auto">
              <a:xfrm>
                <a:off x="209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sp>
            <p:nvSpPr>
              <p:cNvPr id="51" name="Text Box 66"/>
              <p:cNvSpPr txBox="1">
                <a:spLocks noChangeArrowheads="1"/>
              </p:cNvSpPr>
              <p:nvPr>
                <p:custDataLst>
                  <p:tags r:id="rId46"/>
                </p:custDataLst>
              </p:nvPr>
            </p:nvSpPr>
            <p:spPr bwMode="auto">
              <a:xfrm>
                <a:off x="238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0</a:t>
                </a:r>
                <a:endParaRPr kumimoji="1" lang="en-US" altLang="zh-CN" sz="2400">
                  <a:latin typeface="Times New Roman" panose="02020603050405020304" pitchFamily="18" charset="0"/>
                  <a:ea typeface="宋体" panose="02010600030101010101" pitchFamily="2" charset="-122"/>
                </a:endParaRPr>
              </a:p>
            </p:txBody>
          </p:sp>
        </p:grpSp>
        <p:grpSp>
          <p:nvGrpSpPr>
            <p:cNvPr id="52" name="Group 67"/>
            <p:cNvGrpSpPr/>
            <p:nvPr/>
          </p:nvGrpSpPr>
          <p:grpSpPr bwMode="auto">
            <a:xfrm>
              <a:off x="5838" y="9735"/>
              <a:ext cx="2687" cy="720"/>
              <a:chOff x="2064" y="1056"/>
              <a:chExt cx="1152" cy="312"/>
            </a:xfrm>
          </p:grpSpPr>
          <p:grpSp>
            <p:nvGrpSpPr>
              <p:cNvPr id="53" name="Group 68"/>
              <p:cNvGrpSpPr/>
              <p:nvPr/>
            </p:nvGrpSpPr>
            <p:grpSpPr bwMode="auto">
              <a:xfrm>
                <a:off x="2064" y="1056"/>
                <a:ext cx="1152" cy="288"/>
                <a:chOff x="2544" y="1056"/>
                <a:chExt cx="1152" cy="288"/>
              </a:xfrm>
            </p:grpSpPr>
            <p:sp>
              <p:nvSpPr>
                <p:cNvPr id="54" name="Rectangle 69"/>
                <p:cNvSpPr>
                  <a:spLocks noChangeArrowheads="1"/>
                </p:cNvSpPr>
                <p:nvPr>
                  <p:custDataLst>
                    <p:tags r:id="rId47"/>
                  </p:custDataLst>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55" name="Line 70"/>
                <p:cNvSpPr>
                  <a:spLocks noChangeShapeType="1"/>
                </p:cNvSpPr>
                <p:nvPr>
                  <p:custDataLst>
                    <p:tags r:id="rId48"/>
                  </p:custDataLst>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56" name="Line 71"/>
                <p:cNvSpPr>
                  <a:spLocks noChangeShapeType="1"/>
                </p:cNvSpPr>
                <p:nvPr>
                  <p:custDataLst>
                    <p:tags r:id="rId49"/>
                  </p:custDataLst>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57" name="Line 72"/>
                <p:cNvSpPr>
                  <a:spLocks noChangeShapeType="1"/>
                </p:cNvSpPr>
                <p:nvPr>
                  <p:custDataLst>
                    <p:tags r:id="rId50"/>
                  </p:custDataLst>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
            <p:nvSpPr>
              <p:cNvPr id="58" name="Text Box 73"/>
              <p:cNvSpPr txBox="1">
                <a:spLocks noChangeArrowheads="1"/>
              </p:cNvSpPr>
              <p:nvPr>
                <p:custDataLst>
                  <p:tags r:id="rId51"/>
                </p:custDataLst>
              </p:nvPr>
            </p:nvSpPr>
            <p:spPr bwMode="auto">
              <a:xfrm>
                <a:off x="2092"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sp>
            <p:nvSpPr>
              <p:cNvPr id="59" name="Text Box 74"/>
              <p:cNvSpPr txBox="1">
                <a:spLocks noChangeArrowheads="1"/>
              </p:cNvSpPr>
              <p:nvPr>
                <p:custDataLst>
                  <p:tags r:id="rId52"/>
                </p:custDataLst>
              </p:nvPr>
            </p:nvSpPr>
            <p:spPr bwMode="auto">
              <a:xfrm>
                <a:off x="238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1</a:t>
                </a:r>
                <a:endParaRPr kumimoji="1" lang="en-US" altLang="zh-CN" sz="2400">
                  <a:latin typeface="Times New Roman" panose="02020603050405020304" pitchFamily="18" charset="0"/>
                  <a:ea typeface="宋体" panose="02010600030101010101" pitchFamily="2" charset="-122"/>
                </a:endParaRPr>
              </a:p>
            </p:txBody>
          </p:sp>
        </p:grpSp>
        <p:grpSp>
          <p:nvGrpSpPr>
            <p:cNvPr id="60" name="Group 75"/>
            <p:cNvGrpSpPr/>
            <p:nvPr/>
          </p:nvGrpSpPr>
          <p:grpSpPr bwMode="auto">
            <a:xfrm>
              <a:off x="8863" y="9735"/>
              <a:ext cx="2687" cy="720"/>
              <a:chOff x="2064" y="1056"/>
              <a:chExt cx="1152" cy="312"/>
            </a:xfrm>
          </p:grpSpPr>
          <p:grpSp>
            <p:nvGrpSpPr>
              <p:cNvPr id="61" name="Group 76"/>
              <p:cNvGrpSpPr/>
              <p:nvPr/>
            </p:nvGrpSpPr>
            <p:grpSpPr bwMode="auto">
              <a:xfrm>
                <a:off x="2064" y="1056"/>
                <a:ext cx="1152" cy="288"/>
                <a:chOff x="2544" y="1056"/>
                <a:chExt cx="1152" cy="288"/>
              </a:xfrm>
            </p:grpSpPr>
            <p:sp>
              <p:nvSpPr>
                <p:cNvPr id="62" name="Rectangle 77"/>
                <p:cNvSpPr>
                  <a:spLocks noChangeArrowheads="1"/>
                </p:cNvSpPr>
                <p:nvPr>
                  <p:custDataLst>
                    <p:tags r:id="rId53"/>
                  </p:custDataLst>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63" name="Line 78"/>
                <p:cNvSpPr>
                  <a:spLocks noChangeShapeType="1"/>
                </p:cNvSpPr>
                <p:nvPr>
                  <p:custDataLst>
                    <p:tags r:id="rId54"/>
                  </p:custDataLst>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64" name="Line 79"/>
                <p:cNvSpPr>
                  <a:spLocks noChangeShapeType="1"/>
                </p:cNvSpPr>
                <p:nvPr>
                  <p:custDataLst>
                    <p:tags r:id="rId55"/>
                  </p:custDataLst>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65" name="Line 80"/>
                <p:cNvSpPr>
                  <a:spLocks noChangeShapeType="1"/>
                </p:cNvSpPr>
                <p:nvPr>
                  <p:custDataLst>
                    <p:tags r:id="rId56"/>
                  </p:custDataLst>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
            <p:nvSpPr>
              <p:cNvPr id="66" name="Text Box 81"/>
              <p:cNvSpPr txBox="1">
                <a:spLocks noChangeArrowheads="1"/>
              </p:cNvSpPr>
              <p:nvPr>
                <p:custDataLst>
                  <p:tags r:id="rId57"/>
                </p:custDataLst>
              </p:nvPr>
            </p:nvSpPr>
            <p:spPr bwMode="auto">
              <a:xfrm>
                <a:off x="2091"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sp>
            <p:nvSpPr>
              <p:cNvPr id="67" name="Text Box 82"/>
              <p:cNvSpPr txBox="1">
                <a:spLocks noChangeArrowheads="1"/>
              </p:cNvSpPr>
              <p:nvPr>
                <p:custDataLst>
                  <p:tags r:id="rId58"/>
                </p:custDataLst>
              </p:nvPr>
            </p:nvSpPr>
            <p:spPr bwMode="auto">
              <a:xfrm>
                <a:off x="2379"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grpSp>
        <p:grpSp>
          <p:nvGrpSpPr>
            <p:cNvPr id="68" name="Group 83"/>
            <p:cNvGrpSpPr/>
            <p:nvPr/>
          </p:nvGrpSpPr>
          <p:grpSpPr bwMode="auto">
            <a:xfrm>
              <a:off x="11215" y="8518"/>
              <a:ext cx="2688" cy="720"/>
              <a:chOff x="2064" y="1056"/>
              <a:chExt cx="1152" cy="312"/>
            </a:xfrm>
          </p:grpSpPr>
          <p:grpSp>
            <p:nvGrpSpPr>
              <p:cNvPr id="69" name="Group 84"/>
              <p:cNvGrpSpPr/>
              <p:nvPr/>
            </p:nvGrpSpPr>
            <p:grpSpPr bwMode="auto">
              <a:xfrm>
                <a:off x="2064" y="1056"/>
                <a:ext cx="1152" cy="288"/>
                <a:chOff x="2544" y="1056"/>
                <a:chExt cx="1152" cy="288"/>
              </a:xfrm>
            </p:grpSpPr>
            <p:sp>
              <p:nvSpPr>
                <p:cNvPr id="70" name="Rectangle 85"/>
                <p:cNvSpPr>
                  <a:spLocks noChangeArrowheads="1"/>
                </p:cNvSpPr>
                <p:nvPr>
                  <p:custDataLst>
                    <p:tags r:id="rId59"/>
                  </p:custDataLst>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71" name="Line 86"/>
                <p:cNvSpPr>
                  <a:spLocks noChangeShapeType="1"/>
                </p:cNvSpPr>
                <p:nvPr>
                  <p:custDataLst>
                    <p:tags r:id="rId60"/>
                  </p:custDataLst>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72" name="Line 87"/>
                <p:cNvSpPr>
                  <a:spLocks noChangeShapeType="1"/>
                </p:cNvSpPr>
                <p:nvPr>
                  <p:custDataLst>
                    <p:tags r:id="rId61"/>
                  </p:custDataLst>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73" name="Line 88"/>
                <p:cNvSpPr>
                  <a:spLocks noChangeShapeType="1"/>
                </p:cNvSpPr>
                <p:nvPr>
                  <p:custDataLst>
                    <p:tags r:id="rId62"/>
                  </p:custDataLst>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
            <p:nvSpPr>
              <p:cNvPr id="74" name="Text Box 89"/>
              <p:cNvSpPr txBox="1">
                <a:spLocks noChangeArrowheads="1"/>
              </p:cNvSpPr>
              <p:nvPr>
                <p:custDataLst>
                  <p:tags r:id="rId63"/>
                </p:custDataLst>
              </p:nvPr>
            </p:nvSpPr>
            <p:spPr bwMode="auto">
              <a:xfrm>
                <a:off x="2090"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sp>
            <p:nvSpPr>
              <p:cNvPr id="75" name="Text Box 90"/>
              <p:cNvSpPr txBox="1">
                <a:spLocks noChangeArrowheads="1"/>
              </p:cNvSpPr>
              <p:nvPr>
                <p:custDataLst>
                  <p:tags r:id="rId64"/>
                </p:custDataLst>
              </p:nvPr>
            </p:nvSpPr>
            <p:spPr bwMode="auto">
              <a:xfrm>
                <a:off x="2379"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3</a:t>
                </a:r>
                <a:endParaRPr kumimoji="1" lang="en-US" altLang="zh-CN" sz="2400">
                  <a:latin typeface="Times New Roman" panose="02020603050405020304" pitchFamily="18" charset="0"/>
                  <a:ea typeface="宋体" panose="02010600030101010101" pitchFamily="2" charset="-122"/>
                </a:endParaRPr>
              </a:p>
            </p:txBody>
          </p:sp>
        </p:grpSp>
        <p:grpSp>
          <p:nvGrpSpPr>
            <p:cNvPr id="76" name="Group 91"/>
            <p:cNvGrpSpPr/>
            <p:nvPr/>
          </p:nvGrpSpPr>
          <p:grpSpPr bwMode="auto">
            <a:xfrm>
              <a:off x="8863" y="6080"/>
              <a:ext cx="2687" cy="720"/>
              <a:chOff x="2064" y="1056"/>
              <a:chExt cx="1152" cy="312"/>
            </a:xfrm>
          </p:grpSpPr>
          <p:grpSp>
            <p:nvGrpSpPr>
              <p:cNvPr id="77" name="Group 92"/>
              <p:cNvGrpSpPr/>
              <p:nvPr/>
            </p:nvGrpSpPr>
            <p:grpSpPr bwMode="auto">
              <a:xfrm>
                <a:off x="2064" y="1056"/>
                <a:ext cx="1152" cy="288"/>
                <a:chOff x="2544" y="1056"/>
                <a:chExt cx="1152" cy="288"/>
              </a:xfrm>
            </p:grpSpPr>
            <p:sp>
              <p:nvSpPr>
                <p:cNvPr id="78" name="Rectangle 93"/>
                <p:cNvSpPr>
                  <a:spLocks noChangeArrowheads="1"/>
                </p:cNvSpPr>
                <p:nvPr>
                  <p:custDataLst>
                    <p:tags r:id="rId65"/>
                  </p:custDataLst>
                </p:nvPr>
              </p:nvSpPr>
              <p:spPr bwMode="auto">
                <a:xfrm>
                  <a:off x="2544" y="1056"/>
                  <a:ext cx="1152" cy="288"/>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79" name="Line 94"/>
                <p:cNvSpPr>
                  <a:spLocks noChangeShapeType="1"/>
                </p:cNvSpPr>
                <p:nvPr>
                  <p:custDataLst>
                    <p:tags r:id="rId66"/>
                  </p:custDataLst>
                </p:nvPr>
              </p:nvSpPr>
              <p:spPr bwMode="auto">
                <a:xfrm>
                  <a:off x="3120"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80" name="Line 95"/>
                <p:cNvSpPr>
                  <a:spLocks noChangeShapeType="1"/>
                </p:cNvSpPr>
                <p:nvPr>
                  <p:custDataLst>
                    <p:tags r:id="rId67"/>
                  </p:custDataLst>
                </p:nvPr>
              </p:nvSpPr>
              <p:spPr bwMode="auto">
                <a:xfrm>
                  <a:off x="283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81" name="Line 96"/>
                <p:cNvSpPr>
                  <a:spLocks noChangeShapeType="1"/>
                </p:cNvSpPr>
                <p:nvPr>
                  <p:custDataLst>
                    <p:tags r:id="rId68"/>
                  </p:custDataLst>
                </p:nvPr>
              </p:nvSpPr>
              <p:spPr bwMode="auto">
                <a:xfrm>
                  <a:off x="3408"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
            <p:nvSpPr>
              <p:cNvPr id="82" name="Text Box 97"/>
              <p:cNvSpPr txBox="1">
                <a:spLocks noChangeArrowheads="1"/>
              </p:cNvSpPr>
              <p:nvPr>
                <p:custDataLst>
                  <p:tags r:id="rId69"/>
                </p:custDataLst>
              </p:nvPr>
            </p:nvSpPr>
            <p:spPr bwMode="auto">
              <a:xfrm>
                <a:off x="2091"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0</a:t>
                </a:r>
                <a:endParaRPr kumimoji="1" lang="en-US" altLang="zh-CN" sz="2400">
                  <a:latin typeface="Times New Roman" panose="02020603050405020304" pitchFamily="18" charset="0"/>
                  <a:ea typeface="宋体" panose="02010600030101010101" pitchFamily="2" charset="-122"/>
                </a:endParaRPr>
              </a:p>
            </p:txBody>
          </p:sp>
          <p:sp>
            <p:nvSpPr>
              <p:cNvPr id="83" name="Text Box 98"/>
              <p:cNvSpPr txBox="1">
                <a:spLocks noChangeArrowheads="1"/>
              </p:cNvSpPr>
              <p:nvPr>
                <p:custDataLst>
                  <p:tags r:id="rId70"/>
                </p:custDataLst>
              </p:nvPr>
            </p:nvSpPr>
            <p:spPr bwMode="auto">
              <a:xfrm>
                <a:off x="2379" y="1056"/>
                <a:ext cx="227" cy="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2</a:t>
                </a:r>
                <a:endParaRPr kumimoji="1" lang="en-US" altLang="zh-CN" sz="2400">
                  <a:latin typeface="Times New Roman" panose="02020603050405020304" pitchFamily="18" charset="0"/>
                  <a:ea typeface="宋体" panose="02010600030101010101" pitchFamily="2" charset="-122"/>
                </a:endParaRPr>
              </a:p>
            </p:txBody>
          </p:sp>
        </p:grpSp>
        <p:sp>
          <p:nvSpPr>
            <p:cNvPr id="84" name="Line 99"/>
            <p:cNvSpPr>
              <a:spLocks noChangeShapeType="1"/>
            </p:cNvSpPr>
            <p:nvPr>
              <p:custDataLst>
                <p:tags r:id="rId71"/>
              </p:custDataLst>
            </p:nvPr>
          </p:nvSpPr>
          <p:spPr bwMode="auto">
            <a:xfrm>
              <a:off x="2140" y="6413"/>
              <a:ext cx="3698" cy="0"/>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85" name="Line 100"/>
            <p:cNvSpPr>
              <a:spLocks noChangeShapeType="1"/>
            </p:cNvSpPr>
            <p:nvPr>
              <p:custDataLst>
                <p:tags r:id="rId72"/>
              </p:custDataLst>
            </p:nvPr>
          </p:nvSpPr>
          <p:spPr bwMode="auto">
            <a:xfrm>
              <a:off x="8190" y="6413"/>
              <a:ext cx="673" cy="0"/>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86" name="Line 101"/>
            <p:cNvSpPr>
              <a:spLocks noChangeShapeType="1"/>
            </p:cNvSpPr>
            <p:nvPr>
              <p:custDataLst>
                <p:tags r:id="rId73"/>
              </p:custDataLst>
            </p:nvPr>
          </p:nvSpPr>
          <p:spPr bwMode="auto">
            <a:xfrm>
              <a:off x="2140" y="8850"/>
              <a:ext cx="673" cy="0"/>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87" name="Line 102"/>
            <p:cNvSpPr>
              <a:spLocks noChangeShapeType="1"/>
            </p:cNvSpPr>
            <p:nvPr>
              <p:custDataLst>
                <p:tags r:id="rId74"/>
              </p:custDataLst>
            </p:nvPr>
          </p:nvSpPr>
          <p:spPr bwMode="auto">
            <a:xfrm>
              <a:off x="5165" y="8850"/>
              <a:ext cx="6050" cy="0"/>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88" name="Line 103"/>
            <p:cNvSpPr>
              <a:spLocks noChangeShapeType="1"/>
            </p:cNvSpPr>
            <p:nvPr>
              <p:custDataLst>
                <p:tags r:id="rId75"/>
              </p:custDataLst>
            </p:nvPr>
          </p:nvSpPr>
          <p:spPr bwMode="auto">
            <a:xfrm>
              <a:off x="2140" y="10068"/>
              <a:ext cx="673" cy="0"/>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89" name="Line 104"/>
            <p:cNvSpPr>
              <a:spLocks noChangeShapeType="1"/>
            </p:cNvSpPr>
            <p:nvPr>
              <p:custDataLst>
                <p:tags r:id="rId76"/>
              </p:custDataLst>
            </p:nvPr>
          </p:nvSpPr>
          <p:spPr bwMode="auto">
            <a:xfrm>
              <a:off x="5165" y="10068"/>
              <a:ext cx="673" cy="0"/>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0" name="Line 105"/>
            <p:cNvSpPr>
              <a:spLocks noChangeShapeType="1"/>
            </p:cNvSpPr>
            <p:nvPr>
              <p:custDataLst>
                <p:tags r:id="rId77"/>
              </p:custDataLst>
            </p:nvPr>
          </p:nvSpPr>
          <p:spPr bwMode="auto">
            <a:xfrm>
              <a:off x="8190" y="10068"/>
              <a:ext cx="673" cy="0"/>
            </a:xfrm>
            <a:prstGeom prst="line">
              <a:avLst/>
            </a:prstGeom>
            <a:noFill/>
            <a:ln w="190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1" name="Line 106"/>
            <p:cNvSpPr>
              <a:spLocks noChangeShapeType="1"/>
            </p:cNvSpPr>
            <p:nvPr>
              <p:custDataLst>
                <p:tags r:id="rId78"/>
              </p:custDataLst>
            </p:nvPr>
          </p:nvSpPr>
          <p:spPr bwMode="auto">
            <a:xfrm>
              <a:off x="7518" y="6413"/>
              <a:ext cx="0" cy="3297"/>
            </a:xfrm>
            <a:prstGeom prst="line">
              <a:avLst/>
            </a:prstGeom>
            <a:noFill/>
            <a:ln w="190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2" name="Line 107"/>
            <p:cNvSpPr>
              <a:spLocks noChangeShapeType="1"/>
            </p:cNvSpPr>
            <p:nvPr>
              <p:custDataLst>
                <p:tags r:id="rId79"/>
              </p:custDataLst>
            </p:nvPr>
          </p:nvSpPr>
          <p:spPr bwMode="auto">
            <a:xfrm>
              <a:off x="10543" y="6413"/>
              <a:ext cx="0" cy="3322"/>
            </a:xfrm>
            <a:prstGeom prst="line">
              <a:avLst/>
            </a:prstGeom>
            <a:noFill/>
            <a:ln w="190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93" name="Line 108"/>
            <p:cNvSpPr>
              <a:spLocks noChangeShapeType="1"/>
            </p:cNvSpPr>
            <p:nvPr>
              <p:custDataLst>
                <p:tags r:id="rId80"/>
              </p:custDataLst>
            </p:nvPr>
          </p:nvSpPr>
          <p:spPr bwMode="auto">
            <a:xfrm>
              <a:off x="1468" y="6413"/>
              <a:ext cx="0" cy="552"/>
            </a:xfrm>
            <a:prstGeom prst="line">
              <a:avLst/>
            </a:prstGeom>
            <a:ln>
              <a:solidFill>
                <a:srgbClr val="0070C0"/>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txBody>
            <a:bodyPr wrap="none" anchor="ctr"/>
            <a:p>
              <a:endParaRPr lang="zh-CN" altLang="en-US"/>
            </a:p>
          </p:txBody>
        </p:sp>
        <p:sp>
          <p:nvSpPr>
            <p:cNvPr id="94" name="Line 109"/>
            <p:cNvSpPr>
              <a:spLocks noChangeShapeType="1"/>
            </p:cNvSpPr>
            <p:nvPr>
              <p:custDataLst>
                <p:tags r:id="rId81"/>
              </p:custDataLst>
            </p:nvPr>
          </p:nvSpPr>
          <p:spPr bwMode="auto">
            <a:xfrm>
              <a:off x="1468" y="6965"/>
              <a:ext cx="2912" cy="0"/>
            </a:xfrm>
            <a:prstGeom prst="line">
              <a:avLst/>
            </a:prstGeom>
            <a:ln>
              <a:solidFill>
                <a:srgbClr val="0070C0"/>
              </a:solidFill>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txBody>
            <a:bodyPr wrap="none" anchor="ctr"/>
            <a:p>
              <a:endParaRPr lang="zh-CN" altLang="en-US"/>
            </a:p>
          </p:txBody>
        </p:sp>
        <p:sp>
          <p:nvSpPr>
            <p:cNvPr id="95" name="Line 110"/>
            <p:cNvSpPr>
              <a:spLocks noChangeShapeType="1"/>
            </p:cNvSpPr>
            <p:nvPr>
              <p:custDataLst>
                <p:tags r:id="rId82"/>
              </p:custDataLst>
            </p:nvPr>
          </p:nvSpPr>
          <p:spPr bwMode="auto">
            <a:xfrm>
              <a:off x="4380" y="6965"/>
              <a:ext cx="0" cy="1553"/>
            </a:xfrm>
            <a:prstGeom prst="line">
              <a:avLst/>
            </a:prstGeom>
            <a:ln>
              <a:solidFill>
                <a:srgbClr val="0070C0"/>
              </a:solidFill>
              <a:tailEnd type="triangle" w="med" len="me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tx1"/>
            </a:fontRef>
          </p:style>
          <p:txBody>
            <a:bodyPr wrap="none" anchor="ctr"/>
            <a:p>
              <a:endParaRPr lang="zh-CN" altLang="en-US"/>
            </a:p>
          </p:txBody>
        </p:sp>
        <p:cxnSp>
          <p:nvCxnSpPr>
            <p:cNvPr id="96" name="AutoShape 111"/>
            <p:cNvCxnSpPr>
              <a:cxnSpLocks noChangeShapeType="1"/>
              <a:stCxn id="23" idx="2"/>
              <a:endCxn id="35" idx="2"/>
            </p:cNvCxnSpPr>
            <p:nvPr>
              <p:custDataLst>
                <p:tags r:id="rId83"/>
              </p:custDataLst>
            </p:nvPr>
          </p:nvCxnSpPr>
          <p:spPr bwMode="auto">
            <a:xfrm rot="5400000" flipH="1" flipV="1">
              <a:off x="3536" y="4676"/>
              <a:ext cx="1218" cy="5355"/>
            </a:xfrm>
            <a:prstGeom prst="bentConnector3">
              <a:avLst>
                <a:gd name="adj1" fmla="val -27273"/>
              </a:avLst>
            </a:prstGeom>
            <a:noFill/>
            <a:ln w="19050">
              <a:solidFill>
                <a:srgbClr val="0070C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7" name="AutoShape 112"/>
            <p:cNvCxnSpPr>
              <a:cxnSpLocks noChangeShapeType="1"/>
              <a:stCxn id="11" idx="2"/>
              <a:endCxn id="83" idx="2"/>
            </p:cNvCxnSpPr>
            <p:nvPr>
              <p:custDataLst>
                <p:tags r:id="rId84"/>
              </p:custDataLst>
            </p:nvPr>
          </p:nvCxnSpPr>
          <p:spPr bwMode="auto">
            <a:xfrm rot="5400000" flipH="1" flipV="1">
              <a:off x="4439" y="3774"/>
              <a:ext cx="2438" cy="8380"/>
            </a:xfrm>
            <a:prstGeom prst="bentConnector3">
              <a:avLst>
                <a:gd name="adj1" fmla="val -13634"/>
              </a:avLst>
            </a:prstGeom>
            <a:noFill/>
            <a:ln w="19050">
              <a:solidFill>
                <a:srgbClr val="0070C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8" name="AutoShape 113"/>
            <p:cNvCxnSpPr>
              <a:cxnSpLocks noChangeShapeType="1"/>
              <a:stCxn id="17" idx="2"/>
              <a:endCxn id="75" idx="2"/>
            </p:cNvCxnSpPr>
            <p:nvPr>
              <p:custDataLst>
                <p:tags r:id="rId85"/>
              </p:custDataLst>
            </p:nvPr>
          </p:nvCxnSpPr>
          <p:spPr bwMode="auto">
            <a:xfrm rot="5400000" flipH="1" flipV="1">
              <a:off x="6225" y="4425"/>
              <a:ext cx="1217" cy="10732"/>
            </a:xfrm>
            <a:prstGeom prst="bentConnector3">
              <a:avLst>
                <a:gd name="adj1" fmla="val -27273"/>
              </a:avLst>
            </a:prstGeom>
            <a:noFill/>
            <a:ln w="19050">
              <a:solidFill>
                <a:srgbClr val="0070C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9" name="Line 114"/>
            <p:cNvSpPr>
              <a:spLocks noChangeShapeType="1"/>
            </p:cNvSpPr>
            <p:nvPr>
              <p:custDataLst>
                <p:tags r:id="rId86"/>
              </p:custDataLst>
            </p:nvPr>
          </p:nvSpPr>
          <p:spPr bwMode="auto">
            <a:xfrm flipV="1">
              <a:off x="1468" y="7630"/>
              <a:ext cx="0" cy="333"/>
            </a:xfrm>
            <a:prstGeom prst="line">
              <a:avLst/>
            </a:prstGeom>
            <a:noFill/>
            <a:ln w="190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0" name="Line 115"/>
            <p:cNvSpPr>
              <a:spLocks noChangeShapeType="1"/>
            </p:cNvSpPr>
            <p:nvPr>
              <p:custDataLst>
                <p:tags r:id="rId87"/>
              </p:custDataLst>
            </p:nvPr>
          </p:nvSpPr>
          <p:spPr bwMode="auto">
            <a:xfrm flipV="1">
              <a:off x="1468" y="8850"/>
              <a:ext cx="0" cy="333"/>
            </a:xfrm>
            <a:prstGeom prst="line">
              <a:avLst/>
            </a:prstGeom>
            <a:noFill/>
            <a:ln w="190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1" name="Line 116"/>
            <p:cNvSpPr>
              <a:spLocks noChangeShapeType="1"/>
            </p:cNvSpPr>
            <p:nvPr>
              <p:custDataLst>
                <p:tags r:id="rId88"/>
              </p:custDataLst>
            </p:nvPr>
          </p:nvSpPr>
          <p:spPr bwMode="auto">
            <a:xfrm flipV="1">
              <a:off x="1468" y="10068"/>
              <a:ext cx="0" cy="332"/>
            </a:xfrm>
            <a:prstGeom prst="line">
              <a:avLst/>
            </a:prstGeom>
            <a:noFill/>
            <a:ln w="190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02" name="Text Box 117"/>
            <p:cNvSpPr txBox="1">
              <a:spLocks noChangeArrowheads="1"/>
            </p:cNvSpPr>
            <p:nvPr>
              <p:custDataLst>
                <p:tags r:id="rId89"/>
              </p:custDataLst>
            </p:nvPr>
          </p:nvSpPr>
          <p:spPr bwMode="auto">
            <a:xfrm>
              <a:off x="10990" y="6140"/>
              <a:ext cx="515"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03" name="Text Box 118"/>
            <p:cNvSpPr txBox="1">
              <a:spLocks noChangeArrowheads="1"/>
            </p:cNvSpPr>
            <p:nvPr>
              <p:custDataLst>
                <p:tags r:id="rId90"/>
              </p:custDataLst>
            </p:nvPr>
          </p:nvSpPr>
          <p:spPr bwMode="auto">
            <a:xfrm>
              <a:off x="12670" y="8518"/>
              <a:ext cx="515"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04" name="Text Box 119"/>
            <p:cNvSpPr txBox="1">
              <a:spLocks noChangeArrowheads="1"/>
            </p:cNvSpPr>
            <p:nvPr>
              <p:custDataLst>
                <p:tags r:id="rId91"/>
              </p:custDataLst>
            </p:nvPr>
          </p:nvSpPr>
          <p:spPr bwMode="auto">
            <a:xfrm>
              <a:off x="13423" y="8518"/>
              <a:ext cx="515"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05" name="Text Box 120"/>
            <p:cNvSpPr txBox="1">
              <a:spLocks noChangeArrowheads="1"/>
            </p:cNvSpPr>
            <p:nvPr>
              <p:custDataLst>
                <p:tags r:id="rId92"/>
              </p:custDataLst>
            </p:nvPr>
          </p:nvSpPr>
          <p:spPr bwMode="auto">
            <a:xfrm>
              <a:off x="10205" y="9735"/>
              <a:ext cx="515"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06" name="Text Box 121"/>
            <p:cNvSpPr txBox="1">
              <a:spLocks noChangeArrowheads="1"/>
            </p:cNvSpPr>
            <p:nvPr>
              <p:custDataLst>
                <p:tags r:id="rId93"/>
              </p:custDataLst>
            </p:nvPr>
          </p:nvSpPr>
          <p:spPr bwMode="auto">
            <a:xfrm>
              <a:off x="10878" y="9735"/>
              <a:ext cx="515"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07" name="Text Box 122"/>
            <p:cNvSpPr txBox="1">
              <a:spLocks noChangeArrowheads="1"/>
            </p:cNvSpPr>
            <p:nvPr>
              <p:custDataLst>
                <p:tags r:id="rId94"/>
              </p:custDataLst>
            </p:nvPr>
          </p:nvSpPr>
          <p:spPr bwMode="auto">
            <a:xfrm>
              <a:off x="7180" y="9735"/>
              <a:ext cx="515"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08" name="Text Box 123"/>
            <p:cNvSpPr txBox="1">
              <a:spLocks noChangeArrowheads="1"/>
            </p:cNvSpPr>
            <p:nvPr>
              <p:custDataLst>
                <p:tags r:id="rId95"/>
              </p:custDataLst>
            </p:nvPr>
          </p:nvSpPr>
          <p:spPr bwMode="auto">
            <a:xfrm>
              <a:off x="4160" y="9735"/>
              <a:ext cx="515"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en-US" altLang="zh-CN" sz="2400">
                  <a:latin typeface="Times New Roman" panose="02020603050405020304" pitchFamily="18" charset="0"/>
                  <a:ea typeface="宋体" panose="02010600030101010101" pitchFamily="2" charset="-122"/>
                </a:rPr>
                <a:t>^</a:t>
              </a:r>
              <a:endParaRPr kumimoji="1" lang="en-US" altLang="zh-CN" sz="2400">
                <a:latin typeface="Times New Roman" panose="02020603050405020304" pitchFamily="18" charset="0"/>
                <a:ea typeface="宋体" panose="02010600030101010101" pitchFamily="2" charset="-122"/>
              </a:endParaRPr>
            </a:p>
          </p:txBody>
        </p:sp>
        <p:sp>
          <p:nvSpPr>
            <p:cNvPr id="109" name="Text Box 124"/>
            <p:cNvSpPr txBox="1">
              <a:spLocks noChangeArrowheads="1"/>
            </p:cNvSpPr>
            <p:nvPr>
              <p:custDataLst>
                <p:tags r:id="rId96"/>
              </p:custDataLst>
            </p:nvPr>
          </p:nvSpPr>
          <p:spPr bwMode="auto">
            <a:xfrm>
              <a:off x="4160" y="8485"/>
              <a:ext cx="290"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endParaRPr kumimoji="1" lang="zh-CN" altLang="zh-CN" sz="2400">
                <a:latin typeface="Times New Roman" panose="02020603050405020304" pitchFamily="18" charset="0"/>
                <a:ea typeface="宋体" panose="02010600030101010101" pitchFamily="2" charset="-122"/>
              </a:endParaRPr>
            </a:p>
          </p:txBody>
        </p:sp>
        <p:sp>
          <p:nvSpPr>
            <p:cNvPr id="110" name="Line 126"/>
            <p:cNvSpPr>
              <a:spLocks noChangeShapeType="1"/>
            </p:cNvSpPr>
            <p:nvPr>
              <p:custDataLst>
                <p:tags r:id="rId97"/>
              </p:custDataLst>
            </p:nvPr>
          </p:nvSpPr>
          <p:spPr bwMode="auto">
            <a:xfrm>
              <a:off x="4478" y="8795"/>
              <a:ext cx="0" cy="915"/>
            </a:xfrm>
            <a:prstGeom prst="line">
              <a:avLst/>
            </a:prstGeom>
            <a:noFill/>
            <a:ln w="190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0" name="Rectangle 4"/>
          <p:cNvSpPr>
            <a:spLocks noChangeArrowheads="1"/>
          </p:cNvSpPr>
          <p:nvPr/>
        </p:nvSpPr>
        <p:spPr bwMode="auto">
          <a:xfrm>
            <a:off x="831850" y="188595"/>
            <a:ext cx="9432925" cy="347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finished[MAXVEX];</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err="1">
                <a:solidFill>
                  <a:srgbClr val="FF0000"/>
                </a:solidFill>
                <a:latin typeface="Times New Roman" panose="02020603050405020304" pitchFamily="18" charset="0"/>
                <a:cs typeface="Times New Roman" panose="02020603050405020304" pitchFamily="18" charset="0"/>
              </a:rPr>
              <a:t>traverseDFS</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(Graph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visited[</a:t>
            </a:r>
            <a:r>
              <a:rPr kumimoji="1" lang="en-US" altLang="zh-CN" sz="2200" dirty="0" err="1">
                <a:solidFill>
                  <a:srgbClr val="000000"/>
                </a:solidFill>
                <a:latin typeface="Times New Roman" panose="02020603050405020304" pitchFamily="18" charset="0"/>
                <a:cs typeface="Times New Roman" panose="02020603050405020304" pitchFamily="18" charset="0"/>
              </a:rPr>
              <a:t>MAXVEX</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-&gt;n; i++)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visited[i]=FALSE;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初始化数组</a:t>
            </a:r>
            <a:r>
              <a:rPr kumimoji="1" lang="en-US" altLang="zh-CN" sz="2200" dirty="0">
                <a:solidFill>
                  <a:srgbClr val="00B050"/>
                </a:solidFill>
                <a:latin typeface="Times New Roman" panose="02020603050405020304" pitchFamily="18" charset="0"/>
                <a:cs typeface="Times New Roman" panose="02020603050405020304" pitchFamily="18" charset="0"/>
              </a:rPr>
              <a:t>visited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count=0;</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i&lt;n;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(!visited[i]) </a:t>
            </a:r>
            <a:r>
              <a:rPr kumimoji="1" lang="en-US" altLang="zh-CN" sz="2200" b="1" dirty="0" err="1">
                <a:solidFill>
                  <a:srgbClr val="FF0000"/>
                </a:solidFill>
                <a:latin typeface="Times New Roman" panose="02020603050405020304" pitchFamily="18" charset="0"/>
                <a:cs typeface="Times New Roman" panose="02020603050405020304" pitchFamily="18" charset="0"/>
              </a:rPr>
              <a:t>DFS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visited,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193541" name="Text Box 5"/>
          <p:cNvSpPr txBox="1">
            <a:spLocks noChangeArrowheads="1"/>
          </p:cNvSpPr>
          <p:nvPr/>
        </p:nvSpPr>
        <p:spPr bwMode="auto">
          <a:xfrm>
            <a:off x="831850" y="3717290"/>
            <a:ext cx="9054465" cy="279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err="1">
                <a:solidFill>
                  <a:srgbClr val="FF0000"/>
                </a:solidFill>
                <a:latin typeface="Times New Roman" panose="02020603050405020304" pitchFamily="18" charset="0"/>
                <a:cs typeface="Times New Roman" panose="02020603050405020304" pitchFamily="18" charset="0"/>
              </a:rPr>
              <a:t>DFS </a:t>
            </a:r>
            <a:r>
              <a:rPr kumimoji="1" lang="en-US" altLang="zh-CN" sz="2200" dirty="0">
                <a:solidFill>
                  <a:srgbClr val="000000"/>
                </a:solidFill>
                <a:latin typeface="Times New Roman" panose="02020603050405020304" pitchFamily="18" charset="0"/>
                <a:cs typeface="Times New Roman" panose="02020603050405020304" pitchFamily="18" charset="0"/>
              </a:rPr>
              <a:t>(Graph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visited[],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visited[i]=TRUE;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printf</a:t>
            </a:r>
            <a:r>
              <a:rPr kumimoji="1" lang="en-US" altLang="zh-CN" sz="2200" dirty="0">
                <a:solidFill>
                  <a:srgbClr val="000000"/>
                </a:solidFill>
                <a:latin typeface="Times New Roman" panose="02020603050405020304" pitchFamily="18" charset="0"/>
                <a:cs typeface="Times New Roman" panose="02020603050405020304" pitchFamily="18" charset="0"/>
              </a:rPr>
              <a:t> (“node: %c\n”,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vexs</a:t>
            </a:r>
            <a:r>
              <a:rPr kumimoji="1" lang="en-US" altLang="zh-CN" sz="2200" dirty="0">
                <a:solidFill>
                  <a:srgbClr val="000000"/>
                </a:solidFill>
                <a:latin typeface="Times New Roman" panose="02020603050405020304" pitchFamily="18" charset="0"/>
                <a:cs typeface="Times New Roman" panose="02020603050405020304" pitchFamily="18" charset="0"/>
              </a:rPr>
              <a:t>[i]);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访问出发点</a:t>
            </a:r>
            <a:r>
              <a:rPr kumimoji="1" lang="en-US" altLang="zh-CN" sz="2200" dirty="0">
                <a:solidFill>
                  <a:srgbClr val="00B050"/>
                </a:solidFill>
                <a:latin typeface="Times New Roman" panose="02020603050405020304" pitchFamily="18" charset="0"/>
                <a:cs typeface="Times New Roman" panose="02020603050405020304" pitchFamily="18" charset="0"/>
              </a:rPr>
              <a:t>vi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b="1" dirty="0">
                <a:solidFill>
                  <a:srgbClr val="000000"/>
                </a:solidFill>
                <a:latin typeface="Times New Roman" panose="02020603050405020304" pitchFamily="18" charset="0"/>
                <a:cs typeface="Times New Roman" panose="02020603050405020304" pitchFamily="18" charset="0"/>
              </a:rPr>
              <a:t>    for</a:t>
            </a:r>
            <a:r>
              <a:rPr kumimoji="1" lang="en-US" altLang="zh-CN" sz="2200" dirty="0">
                <a:solidFill>
                  <a:srgbClr val="000000"/>
                </a:solidFill>
                <a:latin typeface="Times New Roman" panose="02020603050405020304" pitchFamily="18" charset="0"/>
                <a:cs typeface="Times New Roman" panose="02020603050405020304" pitchFamily="18" charset="0"/>
              </a:rPr>
              <a:t> (j=</a:t>
            </a:r>
            <a:r>
              <a:rPr kumimoji="1" lang="en-US" altLang="zh-CN" sz="2200" b="1" dirty="0" err="1">
                <a:solidFill>
                  <a:srgbClr val="FF0000"/>
                </a:solidFill>
                <a:latin typeface="Times New Roman" panose="02020603050405020304" pitchFamily="18" charset="0"/>
                <a:cs typeface="Times New Roman" panose="02020603050405020304" pitchFamily="18" charset="0"/>
              </a:rPr>
              <a:t>FirstAdjVex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a:t>
            </a:r>
            <a:r>
              <a:rPr kumimoji="1" lang="en-US" altLang="zh-CN" sz="2200" dirty="0">
                <a:solidFill>
                  <a:srgbClr val="000000"/>
                </a:solidFill>
                <a:latin typeface="Times New Roman" panose="02020603050405020304" pitchFamily="18" charset="0"/>
                <a:cs typeface="Times New Roman" panose="02020603050405020304" pitchFamily="18" charset="0"/>
              </a:rPr>
              <a:t>); j&gt;=0; j=</a:t>
            </a:r>
            <a:r>
              <a:rPr kumimoji="1" lang="en-US" altLang="zh-CN" sz="2200" b="1" dirty="0" err="1">
                <a:solidFill>
                  <a:srgbClr val="FF0000"/>
                </a:solidFill>
                <a:latin typeface="Times New Roman" panose="02020603050405020304" pitchFamily="18" charset="0"/>
                <a:cs typeface="Times New Roman" panose="02020603050405020304" pitchFamily="18" charset="0"/>
              </a:rPr>
              <a:t>NextAdjVex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i, 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 !visited[j])  </a:t>
            </a:r>
            <a:r>
              <a:rPr kumimoji="1" lang="en-US" altLang="zh-CN" sz="2200" b="1" dirty="0" err="1">
                <a:solidFill>
                  <a:srgbClr val="FF0000"/>
                </a:solidFill>
                <a:latin typeface="Times New Roman" panose="02020603050405020304" pitchFamily="18" charset="0"/>
                <a:cs typeface="Times New Roman" panose="02020603050405020304" pitchFamily="18" charset="0"/>
              </a:rPr>
              <a:t>DFS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visited, 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finished[++count]=</a:t>
            </a:r>
            <a:r>
              <a:rPr kumimoji="1" lang="en-US" altLang="zh-CN" sz="2200" dirty="0" err="1">
                <a:solidFill>
                  <a:srgbClr val="000000"/>
                </a:solidFill>
                <a:latin typeface="Times New Roman" panose="02020603050405020304" pitchFamily="18" charset="0"/>
                <a:cs typeface="Times New Roman" panose="02020603050405020304" pitchFamily="18" charset="0"/>
              </a:rPr>
              <a:t>i</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4" name="Rectangle 8"/>
          <p:cNvSpPr>
            <a:spLocks noChangeArrowheads="1"/>
          </p:cNvSpPr>
          <p:nvPr>
            <p:custDataLst>
              <p:tags r:id="rId1"/>
            </p:custDataLst>
          </p:nvPr>
        </p:nvSpPr>
        <p:spPr bwMode="auto">
          <a:xfrm>
            <a:off x="852805" y="762000"/>
            <a:ext cx="10553700" cy="5105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10000"/>
              </a:lnSpc>
              <a:buClr>
                <a:schemeClr val="tx1"/>
              </a:buClr>
              <a:buSzPct val="75000"/>
              <a:buFont typeface="Wingdings" panose="05000000000000000000" pitchFamily="2" charset="2"/>
              <a:buNone/>
            </a:pPr>
            <a:r>
              <a:rPr lang="en-US" altLang="zh-CN" sz="3200">
                <a:solidFill>
                  <a:schemeClr val="dk1"/>
                </a:solidFill>
                <a:latin typeface="微软雅黑" panose="020B0503020204020204" charset="-122"/>
                <a:ea typeface="微软雅黑" panose="020B0503020204020204" charset="-122"/>
                <a:cs typeface="微软雅黑" panose="020B0503020204020204" charset="-122"/>
              </a:rPr>
              <a:t>【</a:t>
            </a:r>
            <a:r>
              <a:rPr lang="zh-CN" altLang="en-US" sz="3200">
                <a:solidFill>
                  <a:schemeClr val="dk1"/>
                </a:solidFill>
                <a:latin typeface="微软雅黑" panose="020B0503020204020204" charset="-122"/>
                <a:ea typeface="微软雅黑" panose="020B0503020204020204" charset="-122"/>
                <a:cs typeface="微软雅黑" panose="020B0503020204020204" charset="-122"/>
              </a:rPr>
              <a:t>例</a:t>
            </a:r>
            <a:r>
              <a:rPr lang="en-US" altLang="zh-CN" sz="3200">
                <a:solidFill>
                  <a:schemeClr val="dk1"/>
                </a:solidFill>
                <a:latin typeface="微软雅黑" panose="020B0503020204020204" charset="-122"/>
                <a:ea typeface="微软雅黑" panose="020B0503020204020204" charset="-122"/>
                <a:cs typeface="微软雅黑" panose="020B0503020204020204" charset="-122"/>
              </a:rPr>
              <a:t>】</a:t>
            </a:r>
            <a:r>
              <a:rPr lang="zh-CN" altLang="en-US" sz="3200">
                <a:solidFill>
                  <a:schemeClr val="dk1"/>
                </a:solidFill>
                <a:latin typeface="微软雅黑" panose="020B0503020204020204" charset="-122"/>
                <a:ea typeface="微软雅黑" panose="020B0503020204020204" charset="-122"/>
                <a:cs typeface="微软雅黑" panose="020B0503020204020204" charset="-122"/>
              </a:rPr>
              <a:t>以深度优先搜索方法从       出发遍历图</a:t>
            </a:r>
            <a:r>
              <a:rPr lang="en-US" altLang="zh-CN" sz="3200">
                <a:solidFill>
                  <a:schemeClr val="dk1"/>
                </a:solidFill>
                <a:latin typeface="微软雅黑" panose="020B0503020204020204" charset="-122"/>
                <a:ea typeface="微软雅黑" panose="020B0503020204020204" charset="-122"/>
                <a:cs typeface="微软雅黑" panose="020B0503020204020204" charset="-122"/>
              </a:rPr>
              <a:t>, </a:t>
            </a:r>
            <a:r>
              <a:rPr lang="zh-CN" altLang="en-US" sz="3200">
                <a:solidFill>
                  <a:schemeClr val="dk1"/>
                </a:solidFill>
                <a:latin typeface="微软雅黑" panose="020B0503020204020204" charset="-122"/>
                <a:ea typeface="微软雅黑" panose="020B0503020204020204" charset="-122"/>
                <a:cs typeface="微软雅黑" panose="020B0503020204020204" charset="-122"/>
              </a:rPr>
              <a:t>建立深度优先生成森林。</a:t>
            </a:r>
            <a:endParaRPr lang="zh-CN" altLang="en-US" sz="320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98681" name="Oval 25"/>
          <p:cNvSpPr>
            <a:spLocks noChangeArrowheads="1"/>
          </p:cNvSpPr>
          <p:nvPr>
            <p:custDataLst>
              <p:tags r:id="rId2"/>
            </p:custDataLst>
          </p:nvPr>
        </p:nvSpPr>
        <p:spPr bwMode="auto">
          <a:xfrm>
            <a:off x="6406515" y="836712"/>
            <a:ext cx="457200" cy="457200"/>
          </a:xfrm>
          <a:prstGeom prst="ellipse">
            <a:avLst/>
          </a:prstGeom>
          <a:noFill/>
          <a:ln w="38100">
            <a:solidFill>
              <a:schemeClr val="dk1"/>
            </a:solidFill>
            <a:rou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dirty="0">
                <a:solidFill>
                  <a:srgbClr val="000000"/>
                </a:solidFill>
                <a:ea typeface="宋体" panose="02010600030101010101" pitchFamily="2" charset="-122"/>
              </a:rPr>
              <a:t>A</a:t>
            </a:r>
            <a:endParaRPr kumimoji="1" lang="en-US" altLang="zh-CN" sz="2800" b="1" dirty="0">
              <a:solidFill>
                <a:srgbClr val="000000"/>
              </a:solidFill>
              <a:latin typeface="Times New Roman" panose="02020603050405020304" pitchFamily="18" charset="0"/>
              <a:ea typeface="宋体" panose="02010600030101010101" pitchFamily="2" charset="-122"/>
            </a:endParaRPr>
          </a:p>
        </p:txBody>
      </p:sp>
      <p:sp>
        <p:nvSpPr>
          <p:cNvPr id="198689" name="Text Box 33"/>
          <p:cNvSpPr txBox="1">
            <a:spLocks noChangeArrowheads="1"/>
          </p:cNvSpPr>
          <p:nvPr>
            <p:custDataLst>
              <p:tags r:id="rId3"/>
            </p:custDataLst>
          </p:nvPr>
        </p:nvSpPr>
        <p:spPr bwMode="auto">
          <a:xfrm>
            <a:off x="3119438" y="5276850"/>
            <a:ext cx="2266950" cy="4603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F3F3F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chemeClr val="dk1"/>
                </a:solidFill>
                <a:ea typeface="仿宋_GB2312" panose="02010609030101010101" pitchFamily="49" charset="-122"/>
              </a:rPr>
              <a:t>Directed graph </a:t>
            </a:r>
            <a:endParaRPr kumimoji="1" lang="en-US" altLang="zh-CN" sz="2400">
              <a:solidFill>
                <a:schemeClr val="dk1"/>
              </a:solidFill>
              <a:ea typeface="仿宋_GB2312" panose="02010609030101010101" pitchFamily="49" charset="-122"/>
            </a:endParaRPr>
          </a:p>
        </p:txBody>
      </p:sp>
      <p:grpSp>
        <p:nvGrpSpPr>
          <p:cNvPr id="2" name="组合 1"/>
          <p:cNvGrpSpPr/>
          <p:nvPr/>
        </p:nvGrpSpPr>
        <p:grpSpPr>
          <a:xfrm>
            <a:off x="2351405" y="2667000"/>
            <a:ext cx="3810000" cy="2362200"/>
            <a:chOff x="3703" y="4200"/>
            <a:chExt cx="6000" cy="3720"/>
          </a:xfrm>
        </p:grpSpPr>
        <p:sp>
          <p:nvSpPr>
            <p:cNvPr id="198665" name="Oval 9"/>
            <p:cNvSpPr>
              <a:spLocks noChangeArrowheads="1"/>
            </p:cNvSpPr>
            <p:nvPr>
              <p:custDataLst>
                <p:tags r:id="rId4"/>
              </p:custDataLst>
            </p:nvPr>
          </p:nvSpPr>
          <p:spPr bwMode="auto">
            <a:xfrm>
              <a:off x="3703" y="4200"/>
              <a:ext cx="840" cy="840"/>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A</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66" name="Oval 10"/>
            <p:cNvSpPr>
              <a:spLocks noChangeArrowheads="1"/>
            </p:cNvSpPr>
            <p:nvPr>
              <p:custDataLst>
                <p:tags r:id="rId5"/>
              </p:custDataLst>
            </p:nvPr>
          </p:nvSpPr>
          <p:spPr bwMode="auto">
            <a:xfrm>
              <a:off x="5743" y="4200"/>
              <a:ext cx="840" cy="840"/>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B</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67" name="Oval 11"/>
            <p:cNvSpPr>
              <a:spLocks noChangeArrowheads="1"/>
            </p:cNvSpPr>
            <p:nvPr>
              <p:custDataLst>
                <p:tags r:id="rId6"/>
              </p:custDataLst>
            </p:nvPr>
          </p:nvSpPr>
          <p:spPr bwMode="auto">
            <a:xfrm>
              <a:off x="7663" y="4200"/>
              <a:ext cx="840" cy="840"/>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C</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68" name="Oval 12"/>
            <p:cNvSpPr>
              <a:spLocks noChangeArrowheads="1"/>
            </p:cNvSpPr>
            <p:nvPr>
              <p:custDataLst>
                <p:tags r:id="rId7"/>
              </p:custDataLst>
            </p:nvPr>
          </p:nvSpPr>
          <p:spPr bwMode="auto">
            <a:xfrm>
              <a:off x="3703" y="7080"/>
              <a:ext cx="840" cy="840"/>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D</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69" name="Oval 13"/>
            <p:cNvSpPr>
              <a:spLocks noChangeArrowheads="1"/>
            </p:cNvSpPr>
            <p:nvPr>
              <p:custDataLst>
                <p:tags r:id="rId8"/>
              </p:custDataLst>
            </p:nvPr>
          </p:nvSpPr>
          <p:spPr bwMode="auto">
            <a:xfrm>
              <a:off x="5743" y="7080"/>
              <a:ext cx="840" cy="840"/>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E</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70" name="Oval 14"/>
            <p:cNvSpPr>
              <a:spLocks noChangeArrowheads="1"/>
            </p:cNvSpPr>
            <p:nvPr>
              <p:custDataLst>
                <p:tags r:id="rId9"/>
              </p:custDataLst>
            </p:nvPr>
          </p:nvSpPr>
          <p:spPr bwMode="auto">
            <a:xfrm>
              <a:off x="7663" y="7080"/>
              <a:ext cx="840" cy="840"/>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F</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71" name="Oval 15"/>
            <p:cNvSpPr>
              <a:spLocks noChangeArrowheads="1"/>
            </p:cNvSpPr>
            <p:nvPr>
              <p:custDataLst>
                <p:tags r:id="rId10"/>
              </p:custDataLst>
            </p:nvPr>
          </p:nvSpPr>
          <p:spPr bwMode="auto">
            <a:xfrm>
              <a:off x="8863" y="5760"/>
              <a:ext cx="840" cy="840"/>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G</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72" name="Line 16"/>
            <p:cNvSpPr>
              <a:spLocks noChangeShapeType="1"/>
            </p:cNvSpPr>
            <p:nvPr>
              <p:custDataLst>
                <p:tags r:id="rId11"/>
              </p:custDataLst>
            </p:nvPr>
          </p:nvSpPr>
          <p:spPr bwMode="auto">
            <a:xfrm>
              <a:off x="4543" y="4560"/>
              <a:ext cx="1200" cy="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3" name="Line 17"/>
            <p:cNvSpPr>
              <a:spLocks noChangeShapeType="1"/>
            </p:cNvSpPr>
            <p:nvPr>
              <p:custDataLst>
                <p:tags r:id="rId12"/>
              </p:custDataLst>
            </p:nvPr>
          </p:nvSpPr>
          <p:spPr bwMode="auto">
            <a:xfrm flipH="1">
              <a:off x="6583" y="4560"/>
              <a:ext cx="1080" cy="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4" name="Line 18"/>
            <p:cNvSpPr>
              <a:spLocks noChangeShapeType="1"/>
            </p:cNvSpPr>
            <p:nvPr>
              <p:custDataLst>
                <p:tags r:id="rId13"/>
              </p:custDataLst>
            </p:nvPr>
          </p:nvSpPr>
          <p:spPr bwMode="auto">
            <a:xfrm>
              <a:off x="4063" y="5040"/>
              <a:ext cx="0" cy="204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5" name="Line 19"/>
            <p:cNvSpPr>
              <a:spLocks noChangeShapeType="1"/>
            </p:cNvSpPr>
            <p:nvPr>
              <p:custDataLst>
                <p:tags r:id="rId14"/>
              </p:custDataLst>
            </p:nvPr>
          </p:nvSpPr>
          <p:spPr bwMode="auto">
            <a:xfrm>
              <a:off x="4543" y="7440"/>
              <a:ext cx="1200" cy="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6" name="Line 20"/>
            <p:cNvSpPr>
              <a:spLocks noChangeShapeType="1"/>
            </p:cNvSpPr>
            <p:nvPr>
              <p:custDataLst>
                <p:tags r:id="rId15"/>
              </p:custDataLst>
            </p:nvPr>
          </p:nvSpPr>
          <p:spPr bwMode="auto">
            <a:xfrm>
              <a:off x="6103" y="5040"/>
              <a:ext cx="0" cy="204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7" name="Line 21"/>
            <p:cNvSpPr>
              <a:spLocks noChangeShapeType="1"/>
            </p:cNvSpPr>
            <p:nvPr>
              <p:custDataLst>
                <p:tags r:id="rId16"/>
              </p:custDataLst>
            </p:nvPr>
          </p:nvSpPr>
          <p:spPr bwMode="auto">
            <a:xfrm flipH="1">
              <a:off x="6583" y="7440"/>
              <a:ext cx="1080" cy="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8" name="Line 22"/>
            <p:cNvSpPr>
              <a:spLocks noChangeShapeType="1"/>
            </p:cNvSpPr>
            <p:nvPr>
              <p:custDataLst>
                <p:tags r:id="rId17"/>
              </p:custDataLst>
            </p:nvPr>
          </p:nvSpPr>
          <p:spPr bwMode="auto">
            <a:xfrm>
              <a:off x="8023" y="5040"/>
              <a:ext cx="0" cy="204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9" name="Line 23"/>
            <p:cNvSpPr>
              <a:spLocks noChangeShapeType="1"/>
            </p:cNvSpPr>
            <p:nvPr>
              <p:custDataLst>
                <p:tags r:id="rId18"/>
              </p:custDataLst>
            </p:nvPr>
          </p:nvSpPr>
          <p:spPr bwMode="auto">
            <a:xfrm>
              <a:off x="8383" y="4920"/>
              <a:ext cx="720" cy="84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80" name="Line 24"/>
            <p:cNvSpPr>
              <a:spLocks noChangeShapeType="1"/>
            </p:cNvSpPr>
            <p:nvPr>
              <p:custDataLst>
                <p:tags r:id="rId19"/>
              </p:custDataLst>
            </p:nvPr>
          </p:nvSpPr>
          <p:spPr bwMode="auto">
            <a:xfrm flipV="1">
              <a:off x="8383" y="6480"/>
              <a:ext cx="720" cy="72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64" name="Rectangle 8"/>
          <p:cNvSpPr>
            <a:spLocks noChangeArrowheads="1"/>
          </p:cNvSpPr>
          <p:nvPr/>
        </p:nvSpPr>
        <p:spPr bwMode="auto">
          <a:xfrm>
            <a:off x="929640" y="800100"/>
            <a:ext cx="10561955" cy="5105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342900" indent="-342900">
              <a:lnSpc>
                <a:spcPct val="110000"/>
              </a:lnSpc>
              <a:buClr>
                <a:schemeClr val="tx1"/>
              </a:buClr>
              <a:buSzPct val="75000"/>
              <a:buFont typeface="Wingdings" panose="05000000000000000000" pitchFamily="2" charset="2"/>
              <a:buNone/>
            </a:pPr>
            <a:r>
              <a:rPr lang="en-US" altLang="zh-CN" sz="3200">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sz="3200">
                <a:solidFill>
                  <a:schemeClr val="dk1"/>
                </a:solidFill>
                <a:latin typeface="微软雅黑" panose="020B0503020204020204" charset="-122"/>
                <a:ea typeface="微软雅黑" panose="020B0503020204020204" charset="-122"/>
                <a:cs typeface="微软雅黑" panose="020B0503020204020204" charset="-122"/>
                <a:sym typeface="+mn-ea"/>
              </a:rPr>
              <a:t>例</a:t>
            </a:r>
            <a:r>
              <a:rPr lang="en-US" altLang="zh-CN" sz="3200">
                <a:solidFill>
                  <a:schemeClr val="dk1"/>
                </a:solidFill>
                <a:latin typeface="微软雅黑" panose="020B0503020204020204" charset="-122"/>
                <a:ea typeface="微软雅黑" panose="020B0503020204020204" charset="-122"/>
                <a:cs typeface="微软雅黑" panose="020B0503020204020204" charset="-122"/>
                <a:sym typeface="+mn-ea"/>
              </a:rPr>
              <a:t>】</a:t>
            </a:r>
            <a:r>
              <a:rPr lang="zh-CN" altLang="en-US" sz="3200">
                <a:solidFill>
                  <a:schemeClr val="dk1"/>
                </a:solidFill>
                <a:latin typeface="微软雅黑" panose="020B0503020204020204" charset="-122"/>
                <a:ea typeface="微软雅黑" panose="020B0503020204020204" charset="-122"/>
                <a:cs typeface="微软雅黑" panose="020B0503020204020204" charset="-122"/>
                <a:sym typeface="+mn-ea"/>
              </a:rPr>
              <a:t>以深度优先搜索方法从       出发遍历图</a:t>
            </a:r>
            <a:r>
              <a:rPr lang="en-US" altLang="zh-CN" sz="3200">
                <a:solidFill>
                  <a:schemeClr val="dk1"/>
                </a:solidFill>
                <a:latin typeface="微软雅黑" panose="020B0503020204020204" charset="-122"/>
                <a:ea typeface="微软雅黑" panose="020B0503020204020204" charset="-122"/>
                <a:cs typeface="微软雅黑" panose="020B0503020204020204" charset="-122"/>
                <a:sym typeface="+mn-ea"/>
              </a:rPr>
              <a:t>, </a:t>
            </a:r>
            <a:r>
              <a:rPr lang="zh-CN" altLang="en-US" sz="3200">
                <a:solidFill>
                  <a:schemeClr val="dk1"/>
                </a:solidFill>
                <a:latin typeface="微软雅黑" panose="020B0503020204020204" charset="-122"/>
                <a:ea typeface="微软雅黑" panose="020B0503020204020204" charset="-122"/>
                <a:cs typeface="微软雅黑" panose="020B0503020204020204" charset="-122"/>
                <a:sym typeface="+mn-ea"/>
              </a:rPr>
              <a:t>建立深度优先生成森林。</a:t>
            </a:r>
            <a:endParaRPr lang="zh-CN" altLang="en-US" sz="3200" b="1">
              <a:solidFill>
                <a:schemeClr val="accent1"/>
              </a:solidFill>
              <a:latin typeface="Times New Roman" panose="02020603050405020304" pitchFamily="18" charset="0"/>
              <a:ea typeface="仿宋_GB2312" panose="02010609030101010101" pitchFamily="49" charset="-122"/>
              <a:cs typeface="Times New Roman" panose="02020603050405020304" pitchFamily="18" charset="0"/>
            </a:endParaRPr>
          </a:p>
        </p:txBody>
      </p:sp>
      <p:sp>
        <p:nvSpPr>
          <p:cNvPr id="198681" name="Oval 25"/>
          <p:cNvSpPr>
            <a:spLocks noChangeArrowheads="1"/>
          </p:cNvSpPr>
          <p:nvPr>
            <p:custDataLst>
              <p:tags r:id="rId1"/>
            </p:custDataLst>
          </p:nvPr>
        </p:nvSpPr>
        <p:spPr bwMode="auto">
          <a:xfrm>
            <a:off x="6494780" y="912912"/>
            <a:ext cx="457200" cy="457200"/>
          </a:xfrm>
          <a:prstGeom prst="ellipse">
            <a:avLst/>
          </a:prstGeom>
          <a:noFill/>
          <a:ln w="38100">
            <a:solidFill>
              <a:schemeClr val="dk1"/>
            </a:solidFill>
            <a:round/>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dirty="0">
                <a:solidFill>
                  <a:srgbClr val="000000"/>
                </a:solidFill>
                <a:ea typeface="宋体" panose="02010600030101010101" pitchFamily="2" charset="-122"/>
              </a:rPr>
              <a:t>A</a:t>
            </a:r>
            <a:endParaRPr kumimoji="1" lang="en-US" altLang="zh-CN" sz="2800" b="1" dirty="0">
              <a:solidFill>
                <a:srgbClr val="000000"/>
              </a:solidFill>
              <a:latin typeface="Times New Roman" panose="02020603050405020304" pitchFamily="18" charset="0"/>
              <a:ea typeface="宋体" panose="02010600030101010101" pitchFamily="2" charset="-122"/>
            </a:endParaRPr>
          </a:p>
        </p:txBody>
      </p:sp>
      <p:grpSp>
        <p:nvGrpSpPr>
          <p:cNvPr id="198701" name="Group 45"/>
          <p:cNvGrpSpPr/>
          <p:nvPr/>
        </p:nvGrpSpPr>
        <p:grpSpPr bwMode="auto">
          <a:xfrm>
            <a:off x="6884988" y="2247900"/>
            <a:ext cx="3757612" cy="3794125"/>
            <a:chOff x="2971" y="1680"/>
            <a:chExt cx="2367" cy="2390"/>
          </a:xfrm>
        </p:grpSpPr>
        <p:grpSp>
          <p:nvGrpSpPr>
            <p:cNvPr id="198700" name="Group 44"/>
            <p:cNvGrpSpPr/>
            <p:nvPr/>
          </p:nvGrpSpPr>
          <p:grpSpPr bwMode="auto">
            <a:xfrm>
              <a:off x="3278" y="1680"/>
              <a:ext cx="1776" cy="2016"/>
              <a:chOff x="3264" y="1680"/>
              <a:chExt cx="1776" cy="2016"/>
            </a:xfrm>
          </p:grpSpPr>
          <p:sp>
            <p:nvSpPr>
              <p:cNvPr id="198658" name="Line 2"/>
              <p:cNvSpPr>
                <a:spLocks noChangeShapeType="1"/>
              </p:cNvSpPr>
              <p:nvPr>
                <p:custDataLst>
                  <p:tags r:id="rId2"/>
                </p:custDataLst>
              </p:nvPr>
            </p:nvSpPr>
            <p:spPr bwMode="auto">
              <a:xfrm>
                <a:off x="4416" y="1920"/>
                <a:ext cx="384" cy="384"/>
              </a:xfrm>
              <a:prstGeom prst="line">
                <a:avLst/>
              </a:prstGeom>
              <a:noFill/>
              <a:ln w="571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59" name="Line 3"/>
              <p:cNvSpPr>
                <a:spLocks noChangeShapeType="1"/>
              </p:cNvSpPr>
              <p:nvPr>
                <p:custDataLst>
                  <p:tags r:id="rId3"/>
                </p:custDataLst>
              </p:nvPr>
            </p:nvSpPr>
            <p:spPr bwMode="auto">
              <a:xfrm flipH="1">
                <a:off x="4224" y="3024"/>
                <a:ext cx="240" cy="384"/>
              </a:xfrm>
              <a:prstGeom prst="line">
                <a:avLst/>
              </a:prstGeom>
              <a:noFill/>
              <a:ln w="571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60" name="Line 4"/>
              <p:cNvSpPr>
                <a:spLocks noChangeShapeType="1"/>
              </p:cNvSpPr>
              <p:nvPr>
                <p:custDataLst>
                  <p:tags r:id="rId4"/>
                </p:custDataLst>
              </p:nvPr>
            </p:nvSpPr>
            <p:spPr bwMode="auto">
              <a:xfrm flipH="1">
                <a:off x="4560" y="2496"/>
                <a:ext cx="240" cy="384"/>
              </a:xfrm>
              <a:prstGeom prst="line">
                <a:avLst/>
              </a:prstGeom>
              <a:noFill/>
              <a:ln w="571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61" name="Line 5"/>
              <p:cNvSpPr>
                <a:spLocks noChangeShapeType="1"/>
              </p:cNvSpPr>
              <p:nvPr>
                <p:custDataLst>
                  <p:tags r:id="rId5"/>
                </p:custDataLst>
              </p:nvPr>
            </p:nvSpPr>
            <p:spPr bwMode="auto">
              <a:xfrm>
                <a:off x="3888" y="2496"/>
                <a:ext cx="144" cy="336"/>
              </a:xfrm>
              <a:prstGeom prst="line">
                <a:avLst/>
              </a:prstGeom>
              <a:noFill/>
              <a:ln w="571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62" name="Line 6"/>
              <p:cNvSpPr>
                <a:spLocks noChangeShapeType="1"/>
              </p:cNvSpPr>
              <p:nvPr>
                <p:custDataLst>
                  <p:tags r:id="rId6"/>
                </p:custDataLst>
              </p:nvPr>
            </p:nvSpPr>
            <p:spPr bwMode="auto">
              <a:xfrm flipH="1">
                <a:off x="3504" y="2448"/>
                <a:ext cx="240" cy="384"/>
              </a:xfrm>
              <a:prstGeom prst="line">
                <a:avLst/>
              </a:prstGeom>
              <a:noFill/>
              <a:ln w="571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63" name="Line 7"/>
              <p:cNvSpPr>
                <a:spLocks noChangeShapeType="1"/>
              </p:cNvSpPr>
              <p:nvPr>
                <p:custDataLst>
                  <p:tags r:id="rId7"/>
                </p:custDataLst>
              </p:nvPr>
            </p:nvSpPr>
            <p:spPr bwMode="auto">
              <a:xfrm flipH="1">
                <a:off x="3936" y="1968"/>
                <a:ext cx="288" cy="288"/>
              </a:xfrm>
              <a:prstGeom prst="line">
                <a:avLst/>
              </a:prstGeom>
              <a:noFill/>
              <a:ln w="57150">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82" name="Oval 26"/>
              <p:cNvSpPr>
                <a:spLocks noChangeArrowheads="1"/>
              </p:cNvSpPr>
              <p:nvPr>
                <p:custDataLst>
                  <p:tags r:id="rId8"/>
                </p:custDataLst>
              </p:nvPr>
            </p:nvSpPr>
            <p:spPr bwMode="auto">
              <a:xfrm>
                <a:off x="4176" y="1680"/>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A</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83" name="Oval 27"/>
              <p:cNvSpPr>
                <a:spLocks noChangeArrowheads="1"/>
              </p:cNvSpPr>
              <p:nvPr>
                <p:custDataLst>
                  <p:tags r:id="rId9"/>
                </p:custDataLst>
              </p:nvPr>
            </p:nvSpPr>
            <p:spPr bwMode="auto">
              <a:xfrm>
                <a:off x="3648" y="2208"/>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B</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84" name="Oval 28"/>
              <p:cNvSpPr>
                <a:spLocks noChangeArrowheads="1"/>
              </p:cNvSpPr>
              <p:nvPr>
                <p:custDataLst>
                  <p:tags r:id="rId10"/>
                </p:custDataLst>
              </p:nvPr>
            </p:nvSpPr>
            <p:spPr bwMode="auto">
              <a:xfrm>
                <a:off x="3888" y="2784"/>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D</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85" name="Oval 29"/>
              <p:cNvSpPr>
                <a:spLocks noChangeArrowheads="1"/>
              </p:cNvSpPr>
              <p:nvPr>
                <p:custDataLst>
                  <p:tags r:id="rId11"/>
                </p:custDataLst>
              </p:nvPr>
            </p:nvSpPr>
            <p:spPr bwMode="auto">
              <a:xfrm>
                <a:off x="3264" y="2784"/>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E</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86" name="Oval 30"/>
              <p:cNvSpPr>
                <a:spLocks noChangeArrowheads="1"/>
              </p:cNvSpPr>
              <p:nvPr>
                <p:custDataLst>
                  <p:tags r:id="rId12"/>
                </p:custDataLst>
              </p:nvPr>
            </p:nvSpPr>
            <p:spPr bwMode="auto">
              <a:xfrm>
                <a:off x="4704" y="2208"/>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C</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87" name="Oval 31"/>
              <p:cNvSpPr>
                <a:spLocks noChangeArrowheads="1"/>
              </p:cNvSpPr>
              <p:nvPr>
                <p:custDataLst>
                  <p:tags r:id="rId13"/>
                </p:custDataLst>
              </p:nvPr>
            </p:nvSpPr>
            <p:spPr bwMode="auto">
              <a:xfrm>
                <a:off x="4368" y="2784"/>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F</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88" name="Oval 32"/>
              <p:cNvSpPr>
                <a:spLocks noChangeArrowheads="1"/>
              </p:cNvSpPr>
              <p:nvPr>
                <p:custDataLst>
                  <p:tags r:id="rId14"/>
                </p:custDataLst>
              </p:nvPr>
            </p:nvSpPr>
            <p:spPr bwMode="auto">
              <a:xfrm>
                <a:off x="3984" y="3360"/>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G</a:t>
                </a:r>
                <a:endParaRPr kumimoji="1" lang="en-US" altLang="zh-CN" sz="2800" b="1">
                  <a:solidFill>
                    <a:srgbClr val="000000"/>
                  </a:solidFill>
                  <a:latin typeface="Times New Roman" panose="02020603050405020304" pitchFamily="18" charset="0"/>
                  <a:ea typeface="宋体" panose="02010600030101010101" pitchFamily="2" charset="-122"/>
                </a:endParaRPr>
              </a:p>
            </p:txBody>
          </p:sp>
        </p:grpSp>
        <p:sp>
          <p:nvSpPr>
            <p:cNvPr id="198690" name="Text Box 34"/>
            <p:cNvSpPr txBox="1">
              <a:spLocks noChangeArrowheads="1"/>
            </p:cNvSpPr>
            <p:nvPr>
              <p:custDataLst>
                <p:tags r:id="rId15"/>
              </p:custDataLst>
            </p:nvPr>
          </p:nvSpPr>
          <p:spPr bwMode="auto">
            <a:xfrm>
              <a:off x="2971" y="3780"/>
              <a:ext cx="2367" cy="290"/>
            </a:xfrm>
            <a:prstGeom prst="rect">
              <a:avLst/>
            </a:prstGeom>
            <a:noFill/>
            <a:ln w="9525">
              <a:no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chemeClr val="dk1"/>
                  </a:solidFill>
                  <a:ea typeface="仿宋_GB2312" panose="02010609030101010101" pitchFamily="49" charset="-122"/>
                </a:rPr>
                <a:t>Depth-first spanning forest</a:t>
              </a:r>
              <a:endParaRPr kumimoji="1" lang="en-US" altLang="zh-CN" sz="2400">
                <a:solidFill>
                  <a:schemeClr val="dk1"/>
                </a:solidFill>
                <a:ea typeface="仿宋_GB2312" panose="02010609030101010101" pitchFamily="49" charset="-122"/>
              </a:endParaRPr>
            </a:p>
          </p:txBody>
        </p:sp>
      </p:grpSp>
      <p:grpSp>
        <p:nvGrpSpPr>
          <p:cNvPr id="198699" name="Group 43"/>
          <p:cNvGrpSpPr/>
          <p:nvPr/>
        </p:nvGrpSpPr>
        <p:grpSpPr bwMode="auto">
          <a:xfrm>
            <a:off x="2351088" y="2514600"/>
            <a:ext cx="3810000" cy="3222625"/>
            <a:chOff x="521" y="1584"/>
            <a:chExt cx="2400" cy="2030"/>
          </a:xfrm>
        </p:grpSpPr>
        <p:sp>
          <p:nvSpPr>
            <p:cNvPr id="198689" name="Text Box 33"/>
            <p:cNvSpPr txBox="1">
              <a:spLocks noChangeArrowheads="1"/>
            </p:cNvSpPr>
            <p:nvPr>
              <p:custDataLst>
                <p:tags r:id="rId16"/>
              </p:custDataLst>
            </p:nvPr>
          </p:nvSpPr>
          <p:spPr bwMode="auto">
            <a:xfrm>
              <a:off x="1005" y="3324"/>
              <a:ext cx="1428" cy="290"/>
            </a:xfrm>
            <a:prstGeom prst="rect">
              <a:avLst/>
            </a:prstGeom>
            <a:noFill/>
            <a:ln w="9525">
              <a:noFill/>
              <a:miter lim="800000"/>
            </a:ln>
            <a:effectLst/>
            <a:extLst>
              <a:ext uri="{909E8E84-426E-40DD-AFC4-6F175D3DCCD1}">
                <a14:hiddenFill xmlns:a14="http://schemas.microsoft.com/office/drawing/2010/main">
                  <a:solidFill>
                    <a:srgbClr val="FF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kumimoji="1" lang="en-US" altLang="zh-CN" sz="2400">
                  <a:solidFill>
                    <a:schemeClr val="dk1"/>
                  </a:solidFill>
                  <a:ea typeface="仿宋_GB2312" panose="02010609030101010101" pitchFamily="49" charset="-122"/>
                </a:rPr>
                <a:t>Directed graph </a:t>
              </a:r>
              <a:endParaRPr kumimoji="1" lang="en-US" altLang="zh-CN" sz="2400">
                <a:solidFill>
                  <a:schemeClr val="dk1"/>
                </a:solidFill>
                <a:ea typeface="仿宋_GB2312" panose="02010609030101010101" pitchFamily="49" charset="-122"/>
              </a:endParaRPr>
            </a:p>
          </p:txBody>
        </p:sp>
        <p:grpSp>
          <p:nvGrpSpPr>
            <p:cNvPr id="198698" name="Group 42"/>
            <p:cNvGrpSpPr/>
            <p:nvPr/>
          </p:nvGrpSpPr>
          <p:grpSpPr bwMode="auto">
            <a:xfrm>
              <a:off x="521" y="1584"/>
              <a:ext cx="2400" cy="1584"/>
              <a:chOff x="864" y="1584"/>
              <a:chExt cx="2400" cy="1584"/>
            </a:xfrm>
          </p:grpSpPr>
          <p:sp>
            <p:nvSpPr>
              <p:cNvPr id="198665" name="Oval 9"/>
              <p:cNvSpPr>
                <a:spLocks noChangeArrowheads="1"/>
              </p:cNvSpPr>
              <p:nvPr>
                <p:custDataLst>
                  <p:tags r:id="rId17"/>
                </p:custDataLst>
              </p:nvPr>
            </p:nvSpPr>
            <p:spPr bwMode="auto">
              <a:xfrm>
                <a:off x="864" y="1680"/>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A</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66" name="Oval 10"/>
              <p:cNvSpPr>
                <a:spLocks noChangeArrowheads="1"/>
              </p:cNvSpPr>
              <p:nvPr>
                <p:custDataLst>
                  <p:tags r:id="rId18"/>
                </p:custDataLst>
              </p:nvPr>
            </p:nvSpPr>
            <p:spPr bwMode="auto">
              <a:xfrm>
                <a:off x="1680" y="1680"/>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B</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67" name="Oval 11"/>
              <p:cNvSpPr>
                <a:spLocks noChangeArrowheads="1"/>
              </p:cNvSpPr>
              <p:nvPr>
                <p:custDataLst>
                  <p:tags r:id="rId19"/>
                </p:custDataLst>
              </p:nvPr>
            </p:nvSpPr>
            <p:spPr bwMode="auto">
              <a:xfrm>
                <a:off x="2448" y="1680"/>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C</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68" name="Oval 12"/>
              <p:cNvSpPr>
                <a:spLocks noChangeArrowheads="1"/>
              </p:cNvSpPr>
              <p:nvPr>
                <p:custDataLst>
                  <p:tags r:id="rId20"/>
                </p:custDataLst>
              </p:nvPr>
            </p:nvSpPr>
            <p:spPr bwMode="auto">
              <a:xfrm>
                <a:off x="864" y="2832"/>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D</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69" name="Oval 13"/>
              <p:cNvSpPr>
                <a:spLocks noChangeArrowheads="1"/>
              </p:cNvSpPr>
              <p:nvPr>
                <p:custDataLst>
                  <p:tags r:id="rId21"/>
                </p:custDataLst>
              </p:nvPr>
            </p:nvSpPr>
            <p:spPr bwMode="auto">
              <a:xfrm>
                <a:off x="1680" y="2832"/>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E</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70" name="Oval 14"/>
              <p:cNvSpPr>
                <a:spLocks noChangeArrowheads="1"/>
              </p:cNvSpPr>
              <p:nvPr>
                <p:custDataLst>
                  <p:tags r:id="rId22"/>
                </p:custDataLst>
              </p:nvPr>
            </p:nvSpPr>
            <p:spPr bwMode="auto">
              <a:xfrm>
                <a:off x="2448" y="2832"/>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F</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71" name="Oval 15"/>
              <p:cNvSpPr>
                <a:spLocks noChangeArrowheads="1"/>
              </p:cNvSpPr>
              <p:nvPr>
                <p:custDataLst>
                  <p:tags r:id="rId23"/>
                </p:custDataLst>
              </p:nvPr>
            </p:nvSpPr>
            <p:spPr bwMode="auto">
              <a:xfrm>
                <a:off x="2928" y="2304"/>
                <a:ext cx="336" cy="336"/>
              </a:xfrm>
              <a:prstGeom prst="ellipse">
                <a:avLst/>
              </a:prstGeom>
              <a:solidFill>
                <a:schemeClr val="lt1"/>
              </a:solidFill>
              <a:ln w="38100">
                <a:solidFill>
                  <a:srgbClr val="0070C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800" b="1">
                    <a:solidFill>
                      <a:srgbClr val="000000"/>
                    </a:solidFill>
                    <a:ea typeface="宋体" panose="02010600030101010101" pitchFamily="2" charset="-122"/>
                  </a:rPr>
                  <a:t>G</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98672" name="Line 16"/>
              <p:cNvSpPr>
                <a:spLocks noChangeShapeType="1"/>
              </p:cNvSpPr>
              <p:nvPr>
                <p:custDataLst>
                  <p:tags r:id="rId24"/>
                </p:custDataLst>
              </p:nvPr>
            </p:nvSpPr>
            <p:spPr bwMode="auto">
              <a:xfrm>
                <a:off x="1200" y="1824"/>
                <a:ext cx="480" cy="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3" name="Line 17"/>
              <p:cNvSpPr>
                <a:spLocks noChangeShapeType="1"/>
              </p:cNvSpPr>
              <p:nvPr>
                <p:custDataLst>
                  <p:tags r:id="rId25"/>
                </p:custDataLst>
              </p:nvPr>
            </p:nvSpPr>
            <p:spPr bwMode="auto">
              <a:xfrm flipH="1">
                <a:off x="2016" y="1824"/>
                <a:ext cx="432" cy="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4" name="Line 18"/>
              <p:cNvSpPr>
                <a:spLocks noChangeShapeType="1"/>
              </p:cNvSpPr>
              <p:nvPr>
                <p:custDataLst>
                  <p:tags r:id="rId26"/>
                </p:custDataLst>
              </p:nvPr>
            </p:nvSpPr>
            <p:spPr bwMode="auto">
              <a:xfrm>
                <a:off x="1008" y="2016"/>
                <a:ext cx="0" cy="816"/>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5" name="Line 19"/>
              <p:cNvSpPr>
                <a:spLocks noChangeShapeType="1"/>
              </p:cNvSpPr>
              <p:nvPr>
                <p:custDataLst>
                  <p:tags r:id="rId27"/>
                </p:custDataLst>
              </p:nvPr>
            </p:nvSpPr>
            <p:spPr bwMode="auto">
              <a:xfrm>
                <a:off x="1200" y="2976"/>
                <a:ext cx="480" cy="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6" name="Line 20"/>
              <p:cNvSpPr>
                <a:spLocks noChangeShapeType="1"/>
              </p:cNvSpPr>
              <p:nvPr>
                <p:custDataLst>
                  <p:tags r:id="rId28"/>
                </p:custDataLst>
              </p:nvPr>
            </p:nvSpPr>
            <p:spPr bwMode="auto">
              <a:xfrm>
                <a:off x="1824" y="2016"/>
                <a:ext cx="0" cy="816"/>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7" name="Line 21"/>
              <p:cNvSpPr>
                <a:spLocks noChangeShapeType="1"/>
              </p:cNvSpPr>
              <p:nvPr>
                <p:custDataLst>
                  <p:tags r:id="rId29"/>
                </p:custDataLst>
              </p:nvPr>
            </p:nvSpPr>
            <p:spPr bwMode="auto">
              <a:xfrm flipH="1">
                <a:off x="2016" y="2976"/>
                <a:ext cx="432" cy="0"/>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8" name="Line 22"/>
              <p:cNvSpPr>
                <a:spLocks noChangeShapeType="1"/>
              </p:cNvSpPr>
              <p:nvPr>
                <p:custDataLst>
                  <p:tags r:id="rId30"/>
                </p:custDataLst>
              </p:nvPr>
            </p:nvSpPr>
            <p:spPr bwMode="auto">
              <a:xfrm>
                <a:off x="2592" y="2016"/>
                <a:ext cx="0" cy="816"/>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79" name="Line 23"/>
              <p:cNvSpPr>
                <a:spLocks noChangeShapeType="1"/>
              </p:cNvSpPr>
              <p:nvPr>
                <p:custDataLst>
                  <p:tags r:id="rId31"/>
                </p:custDataLst>
              </p:nvPr>
            </p:nvSpPr>
            <p:spPr bwMode="auto">
              <a:xfrm>
                <a:off x="2736" y="1968"/>
                <a:ext cx="288" cy="336"/>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80" name="Line 24"/>
              <p:cNvSpPr>
                <a:spLocks noChangeShapeType="1"/>
              </p:cNvSpPr>
              <p:nvPr>
                <p:custDataLst>
                  <p:tags r:id="rId32"/>
                </p:custDataLst>
              </p:nvPr>
            </p:nvSpPr>
            <p:spPr bwMode="auto">
              <a:xfrm flipV="1">
                <a:off x="2736" y="2592"/>
                <a:ext cx="288" cy="288"/>
              </a:xfrm>
              <a:prstGeom prst="line">
                <a:avLst/>
              </a:prstGeom>
              <a:noFill/>
              <a:ln w="57150">
                <a:solidFill>
                  <a:srgbClr val="0070C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91" name="Line 35"/>
              <p:cNvSpPr>
                <a:spLocks noChangeShapeType="1"/>
              </p:cNvSpPr>
              <p:nvPr>
                <p:custDataLst>
                  <p:tags r:id="rId33"/>
                </p:custDataLst>
              </p:nvPr>
            </p:nvSpPr>
            <p:spPr bwMode="auto">
              <a:xfrm>
                <a:off x="1248" y="1968"/>
                <a:ext cx="336" cy="0"/>
              </a:xfrm>
              <a:prstGeom prst="line">
                <a:avLst/>
              </a:prstGeom>
              <a:noFill/>
              <a:ln w="19050">
                <a:solidFill>
                  <a:srgbClr val="0070C0"/>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92" name="Line 36"/>
              <p:cNvSpPr>
                <a:spLocks noChangeShapeType="1"/>
              </p:cNvSpPr>
              <p:nvPr>
                <p:custDataLst>
                  <p:tags r:id="rId34"/>
                </p:custDataLst>
              </p:nvPr>
            </p:nvSpPr>
            <p:spPr bwMode="auto">
              <a:xfrm>
                <a:off x="1680" y="2064"/>
                <a:ext cx="0" cy="720"/>
              </a:xfrm>
              <a:prstGeom prst="line">
                <a:avLst/>
              </a:prstGeom>
              <a:noFill/>
              <a:ln w="19050">
                <a:solidFill>
                  <a:srgbClr val="0070C0"/>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cxnSp>
            <p:nvCxnSpPr>
              <p:cNvPr id="198693" name="AutoShape 37"/>
              <p:cNvCxnSpPr>
                <a:cxnSpLocks noChangeShapeType="1"/>
              </p:cNvCxnSpPr>
              <p:nvPr/>
            </p:nvCxnSpPr>
            <p:spPr bwMode="auto">
              <a:xfrm rot="5400000" flipV="1">
                <a:off x="1823" y="793"/>
                <a:ext cx="1" cy="1584"/>
              </a:xfrm>
              <a:prstGeom prst="bentConnector3">
                <a:avLst>
                  <a:gd name="adj1" fmla="val -13200000"/>
                </a:avLst>
              </a:prstGeom>
              <a:noFill/>
              <a:ln w="38100">
                <a:solidFill>
                  <a:srgbClr val="0070C0"/>
                </a:solidFill>
                <a:prstDash val="sysDot"/>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8694" name="Line 38"/>
              <p:cNvSpPr>
                <a:spLocks noChangeShapeType="1"/>
              </p:cNvSpPr>
              <p:nvPr>
                <p:custDataLst>
                  <p:tags r:id="rId35"/>
                </p:custDataLst>
              </p:nvPr>
            </p:nvSpPr>
            <p:spPr bwMode="auto">
              <a:xfrm flipV="1">
                <a:off x="2736" y="2544"/>
                <a:ext cx="144" cy="192"/>
              </a:xfrm>
              <a:prstGeom prst="line">
                <a:avLst/>
              </a:prstGeom>
              <a:noFill/>
              <a:ln w="19050">
                <a:solidFill>
                  <a:srgbClr val="0070C0"/>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95" name="Line 39"/>
              <p:cNvSpPr>
                <a:spLocks noChangeShapeType="1"/>
              </p:cNvSpPr>
              <p:nvPr>
                <p:custDataLst>
                  <p:tags r:id="rId36"/>
                </p:custDataLst>
              </p:nvPr>
            </p:nvSpPr>
            <p:spPr bwMode="auto">
              <a:xfrm>
                <a:off x="2688" y="2064"/>
                <a:ext cx="0" cy="576"/>
              </a:xfrm>
              <a:prstGeom prst="line">
                <a:avLst/>
              </a:prstGeom>
              <a:noFill/>
              <a:ln w="19050">
                <a:solidFill>
                  <a:srgbClr val="0070C0"/>
                </a:solidFill>
                <a:prstDash val="sysDot"/>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96" name="Line 40"/>
              <p:cNvSpPr>
                <a:spLocks noChangeShapeType="1"/>
              </p:cNvSpPr>
              <p:nvPr>
                <p:custDataLst>
                  <p:tags r:id="rId37"/>
                </p:custDataLst>
              </p:nvPr>
            </p:nvSpPr>
            <p:spPr bwMode="auto">
              <a:xfrm flipV="1">
                <a:off x="1584" y="2112"/>
                <a:ext cx="0" cy="720"/>
              </a:xfrm>
              <a:prstGeom prst="line">
                <a:avLst/>
              </a:prstGeom>
              <a:noFill/>
              <a:ln w="19050">
                <a:solidFill>
                  <a:srgbClr val="0070C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8697" name="Line 41"/>
              <p:cNvSpPr>
                <a:spLocks noChangeShapeType="1"/>
              </p:cNvSpPr>
              <p:nvPr>
                <p:custDataLst>
                  <p:tags r:id="rId38"/>
                </p:custDataLst>
              </p:nvPr>
            </p:nvSpPr>
            <p:spPr bwMode="auto">
              <a:xfrm flipH="1">
                <a:off x="1200" y="2112"/>
                <a:ext cx="384" cy="672"/>
              </a:xfrm>
              <a:prstGeom prst="line">
                <a:avLst/>
              </a:prstGeom>
              <a:noFill/>
              <a:ln w="19050">
                <a:solidFill>
                  <a:srgbClr val="0070C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p:txBody>
          <a:bodyPr/>
          <a:lstStyle/>
          <a:p>
            <a:r>
              <a:rPr lang="en-US" altLang="zh-CN">
                <a:solidFill>
                  <a:schemeClr val="accent1"/>
                </a:solidFill>
              </a:rPr>
              <a:t>Contents</a:t>
            </a:r>
            <a:endParaRPr lang="en-US" altLang="zh-CN">
              <a:solidFill>
                <a:schemeClr val="accent1"/>
              </a:solidFill>
            </a:endParaRPr>
          </a:p>
        </p:txBody>
      </p:sp>
      <p:sp>
        <p:nvSpPr>
          <p:cNvPr id="249859" name="Rectangle 3"/>
          <p:cNvSpPr>
            <a:spLocks noGrp="1" noChangeArrowheads="1"/>
          </p:cNvSpPr>
          <p:nvPr>
            <p:ph type="body" idx="1"/>
          </p:nvPr>
        </p:nvSpPr>
        <p:spPr/>
        <p:txBody>
          <a:bodyPr/>
          <a:lstStyle/>
          <a:p>
            <a:r>
              <a:rPr kumimoji="1" lang="en-US" altLang="zh-CN" dirty="0">
                <a:solidFill>
                  <a:schemeClr val="accent1">
                    <a:lumMod val="20000"/>
                    <a:lumOff val="80000"/>
                  </a:schemeClr>
                </a:solidFill>
              </a:rPr>
              <a:t>Definition and notations of graph</a:t>
            </a:r>
            <a:endParaRPr kumimoji="1" lang="en-US" altLang="zh-CN" dirty="0">
              <a:solidFill>
                <a:schemeClr val="accent1">
                  <a:lumMod val="20000"/>
                  <a:lumOff val="80000"/>
                </a:schemeClr>
              </a:solidFill>
            </a:endParaRPr>
          </a:p>
          <a:p>
            <a:r>
              <a:rPr kumimoji="1" lang="en-US" altLang="zh-CN" dirty="0">
                <a:solidFill>
                  <a:schemeClr val="accent1">
                    <a:lumMod val="20000"/>
                    <a:lumOff val="80000"/>
                  </a:schemeClr>
                </a:solidFill>
              </a:rPr>
              <a:t>Storage structure of graph</a:t>
            </a:r>
            <a:endParaRPr kumimoji="1" lang="en-US" altLang="zh-CN" dirty="0">
              <a:solidFill>
                <a:schemeClr val="accent1">
                  <a:lumMod val="20000"/>
                  <a:lumOff val="80000"/>
                </a:schemeClr>
              </a:solidFill>
            </a:endParaRPr>
          </a:p>
          <a:p>
            <a:r>
              <a:rPr kumimoji="1" lang="en-US" altLang="zh-CN" dirty="0">
                <a:solidFill>
                  <a:schemeClr val="accent1">
                    <a:lumMod val="20000"/>
                    <a:lumOff val="80000"/>
                  </a:schemeClr>
                </a:solidFill>
              </a:rPr>
              <a:t>Graph traversal</a:t>
            </a:r>
            <a:endParaRPr kumimoji="1" lang="en-US" altLang="zh-CN" dirty="0">
              <a:solidFill>
                <a:schemeClr val="accent1">
                  <a:lumMod val="20000"/>
                  <a:lumOff val="80000"/>
                </a:schemeClr>
              </a:solidFill>
            </a:endParaRPr>
          </a:p>
          <a:p>
            <a:r>
              <a:rPr kumimoji="1" lang="en-US" altLang="zh-CN" dirty="0">
                <a:solidFill>
                  <a:schemeClr val="accent1">
                    <a:lumMod val="20000"/>
                    <a:lumOff val="80000"/>
                  </a:schemeClr>
                </a:solidFill>
              </a:rPr>
              <a:t>Connectivity analysis in undirected graph</a:t>
            </a:r>
            <a:endParaRPr kumimoji="1" lang="en-US" altLang="zh-CN" dirty="0">
              <a:solidFill>
                <a:schemeClr val="accent1">
                  <a:lumMod val="20000"/>
                  <a:lumOff val="80000"/>
                </a:schemeClr>
              </a:solidFill>
            </a:endParaRPr>
          </a:p>
          <a:p>
            <a:r>
              <a:rPr kumimoji="1" lang="en-US" altLang="zh-CN" dirty="0">
                <a:solidFill>
                  <a:srgbClr val="FF0000"/>
                </a:solidFill>
              </a:rPr>
              <a:t>Mini spanning tree</a:t>
            </a:r>
            <a:endParaRPr kumimoji="1" lang="en-US" altLang="zh-CN" dirty="0">
              <a:solidFill>
                <a:srgbClr val="FF0000"/>
              </a:solidFill>
            </a:endParaRPr>
          </a:p>
          <a:p>
            <a:r>
              <a:rPr kumimoji="1" lang="en-US" altLang="zh-CN" dirty="0">
                <a:solidFill>
                  <a:srgbClr val="000000"/>
                </a:solidFill>
              </a:rPr>
              <a:t>Shortest path</a:t>
            </a:r>
            <a:endParaRPr kumimoji="1" lang="en-US" altLang="zh-CN" dirty="0">
              <a:solidFill>
                <a:srgbClr val="000000"/>
              </a:solidFill>
            </a:endParaRPr>
          </a:p>
          <a:p>
            <a:r>
              <a:rPr kumimoji="1" lang="en-US" altLang="zh-CN" dirty="0">
                <a:solidFill>
                  <a:srgbClr val="000000"/>
                </a:solidFill>
              </a:rPr>
              <a:t>Topological sorting &amp; Critical path</a:t>
            </a:r>
            <a:endParaRPr kumimoji="1" lang="en-US" altLang="zh-CN"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p:txBody>
          <a:bodyPr/>
          <a:lstStyle/>
          <a:p>
            <a:r>
              <a:rPr lang="en-US" altLang="zh-CN">
                <a:solidFill>
                  <a:schemeClr val="accent1"/>
                </a:solidFill>
              </a:rPr>
              <a:t>Contents</a:t>
            </a:r>
            <a:endParaRPr lang="en-US" altLang="zh-CN">
              <a:solidFill>
                <a:schemeClr val="accent1"/>
              </a:solidFill>
            </a:endParaRPr>
          </a:p>
        </p:txBody>
      </p:sp>
      <p:sp>
        <p:nvSpPr>
          <p:cNvPr id="245763" name="Rectangle 3"/>
          <p:cNvSpPr>
            <a:spLocks noGrp="1" noChangeArrowheads="1"/>
          </p:cNvSpPr>
          <p:nvPr>
            <p:ph type="body" idx="1"/>
          </p:nvPr>
        </p:nvSpPr>
        <p:spPr/>
        <p:txBody>
          <a:bodyPr/>
          <a:lstStyle/>
          <a:p>
            <a:r>
              <a:rPr kumimoji="1" lang="en-US" altLang="zh-CN">
                <a:solidFill>
                  <a:schemeClr val="accent1">
                    <a:lumMod val="20000"/>
                    <a:lumOff val="80000"/>
                  </a:schemeClr>
                </a:solidFill>
              </a:rPr>
              <a:t>Definition and notations of graph</a:t>
            </a:r>
            <a:endParaRPr kumimoji="1" lang="en-US" altLang="zh-CN">
              <a:solidFill>
                <a:schemeClr val="accent1">
                  <a:lumMod val="20000"/>
                  <a:lumOff val="80000"/>
                </a:schemeClr>
              </a:solidFill>
            </a:endParaRPr>
          </a:p>
          <a:p>
            <a:r>
              <a:rPr kumimoji="1" lang="en-US" altLang="zh-CN">
                <a:solidFill>
                  <a:schemeClr val="accent1">
                    <a:lumMod val="20000"/>
                    <a:lumOff val="80000"/>
                  </a:schemeClr>
                </a:solidFill>
              </a:rPr>
              <a:t>Storage structure of graph</a:t>
            </a:r>
            <a:endParaRPr kumimoji="1" lang="en-US" altLang="zh-CN">
              <a:solidFill>
                <a:schemeClr val="accent1">
                  <a:lumMod val="20000"/>
                  <a:lumOff val="80000"/>
                </a:schemeClr>
              </a:solidFill>
            </a:endParaRPr>
          </a:p>
          <a:p>
            <a:r>
              <a:rPr kumimoji="1" lang="en-US" altLang="zh-CN" sz="3600">
                <a:solidFill>
                  <a:srgbClr val="FF0000"/>
                </a:solidFill>
              </a:rPr>
              <a:t>Graph traversal</a:t>
            </a:r>
            <a:endParaRPr kumimoji="1" lang="en-US" altLang="zh-CN" sz="3600">
              <a:solidFill>
                <a:srgbClr val="000000"/>
              </a:solidFill>
            </a:endParaRPr>
          </a:p>
          <a:p>
            <a:r>
              <a:rPr kumimoji="1" lang="en-US" altLang="zh-CN">
                <a:solidFill>
                  <a:srgbClr val="000000"/>
                </a:solidFill>
              </a:rPr>
              <a:t>Connected component and spanning tree</a:t>
            </a:r>
            <a:endParaRPr kumimoji="1" lang="en-US" altLang="zh-CN">
              <a:solidFill>
                <a:srgbClr val="000000"/>
              </a:solidFill>
            </a:endParaRPr>
          </a:p>
          <a:p>
            <a:r>
              <a:rPr kumimoji="1" lang="en-US" altLang="zh-CN">
                <a:solidFill>
                  <a:srgbClr val="000000"/>
                </a:solidFill>
              </a:rPr>
              <a:t>Mini spanning tree</a:t>
            </a:r>
            <a:endParaRPr kumimoji="1" lang="en-US" altLang="zh-CN">
              <a:solidFill>
                <a:srgbClr val="000000"/>
              </a:solidFill>
            </a:endParaRPr>
          </a:p>
          <a:p>
            <a:r>
              <a:rPr kumimoji="1" lang="en-US" altLang="zh-CN">
                <a:solidFill>
                  <a:srgbClr val="000000"/>
                </a:solidFill>
              </a:rPr>
              <a:t>Shortest path</a:t>
            </a:r>
            <a:endParaRPr kumimoji="1" lang="en-US" altLang="zh-CN">
              <a:solidFill>
                <a:srgbClr val="000000"/>
              </a:solidFill>
            </a:endParaRPr>
          </a:p>
          <a:p>
            <a:r>
              <a:rPr kumimoji="1" lang="en-US" altLang="zh-CN">
                <a:solidFill>
                  <a:srgbClr val="000000"/>
                </a:solidFill>
              </a:rPr>
              <a:t>Topological sorting &amp; Critical path</a:t>
            </a:r>
            <a:endParaRPr kumimoji="1" lang="en-US" altLang="zh-CN">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608965" y="1348740"/>
            <a:ext cx="10937240" cy="3326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20000"/>
              </a:lnSpc>
            </a:pPr>
            <a:r>
              <a:rPr kumimoji="1" lang="en-US" altLang="zh-CN" sz="2400" b="1" u="sng" dirty="0">
                <a:solidFill>
                  <a:srgbClr val="FF0000"/>
                </a:solidFill>
                <a:cs typeface="Times New Roman" panose="02020603050405020304" pitchFamily="18" charset="0"/>
              </a:rPr>
              <a:t>Background: </a:t>
            </a:r>
            <a:endParaRPr kumimoji="1" lang="en-US" altLang="zh-CN" sz="2400" b="1" u="sng" dirty="0">
              <a:solidFill>
                <a:srgbClr val="FF0000"/>
              </a:solidFill>
              <a:cs typeface="Times New Roman" panose="02020603050405020304" pitchFamily="18" charset="0"/>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kumimoji="1" lang="en-US" altLang="zh-CN" sz="2400" kern="0" dirty="0">
                <a:solidFill>
                  <a:srgbClr val="000000"/>
                </a:solidFill>
              </a:rPr>
              <a:t>假设要在n个城市之间建立通信网络，连通n个城市只需要n-1条线路，问题是如何铺设线路才能最节省资金。而在n个城市间最多可能有n(n-1)/2条线路，各个线路的费用是不一样的，怎么选择这n-1条线路，使总的耗费最少呢?</a:t>
            </a:r>
            <a:endParaRPr kumimoji="1" lang="en-US" altLang="zh-CN" sz="2400" kern="0" dirty="0">
              <a:solidFill>
                <a:srgbClr val="000000"/>
              </a:solidFill>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kumimoji="1" lang="en-US" altLang="zh-CN" sz="2400" kern="0" dirty="0">
                <a:solidFill>
                  <a:srgbClr val="000000"/>
                </a:solidFill>
              </a:rPr>
              <a:t>如果把城市当作图的顶点看待, 城市之间的通信线路看作图的顶点之间的边，边的权值就相当于通信线路的费用。</a:t>
            </a:r>
            <a:endParaRPr kumimoji="1" lang="en-US" altLang="zh-CN" sz="2400" kern="0" dirty="0">
              <a:solidFill>
                <a:srgbClr val="000000"/>
              </a:solidFill>
            </a:endParaRPr>
          </a:p>
          <a:p>
            <a:pPr>
              <a:lnSpc>
                <a:spcPct val="110000"/>
              </a:lnSpc>
            </a:pPr>
            <a:r>
              <a:rPr kumimoji="1" lang="zh-CN" altLang="en-US" sz="2400" dirty="0">
                <a:solidFill>
                  <a:srgbClr val="000000"/>
                </a:solidFill>
                <a:cs typeface="Times New Roman" panose="02020603050405020304" pitchFamily="18" charset="0"/>
              </a:rPr>
              <a:t>        </a:t>
            </a:r>
            <a:endParaRPr kumimoji="1" lang="zh-CN" altLang="en-US" sz="2400" b="1" dirty="0">
              <a:solidFill>
                <a:srgbClr val="000000"/>
              </a:solidFill>
              <a:cs typeface="Times New Roman" panose="02020603050405020304" pitchFamily="18" charset="0"/>
            </a:endParaRPr>
          </a:p>
        </p:txBody>
      </p:sp>
      <p:sp>
        <p:nvSpPr>
          <p:cNvPr id="37892" name="Rectangle 4"/>
          <p:cNvSpPr>
            <a:spLocks noGrp="1" noChangeArrowheads="1"/>
          </p:cNvSpPr>
          <p:nvPr>
            <p:ph type="title"/>
          </p:nvPr>
        </p:nvSpPr>
        <p:spPr/>
        <p:txBody>
          <a:bodyPr/>
          <a:lstStyle/>
          <a:p>
            <a:r>
              <a:rPr lang="en-US" altLang="zh-CN" sz="4000">
                <a:solidFill>
                  <a:schemeClr val="accent1"/>
                </a:solidFill>
              </a:rPr>
              <a:t>7.4.3 Minimum cost spanning tree</a:t>
            </a:r>
            <a:endParaRPr lang="en-US" altLang="zh-CN" sz="4000">
              <a:solidFill>
                <a:schemeClr val="accent1"/>
              </a:solidFill>
            </a:endParaRPr>
          </a:p>
        </p:txBody>
      </p:sp>
      <p:graphicFrame>
        <p:nvGraphicFramePr>
          <p:cNvPr id="150536" name="Object 1032"/>
          <p:cNvGraphicFramePr>
            <a:graphicFrameLocks noChangeAspect="1"/>
          </p:cNvGraphicFramePr>
          <p:nvPr/>
        </p:nvGraphicFramePr>
        <p:xfrm>
          <a:off x="6595745" y="4354175"/>
          <a:ext cx="3477260" cy="2249805"/>
        </p:xfrm>
        <a:graphic>
          <a:graphicData uri="http://schemas.openxmlformats.org/presentationml/2006/ole">
            <mc:AlternateContent xmlns:mc="http://schemas.openxmlformats.org/markup-compatibility/2006">
              <mc:Choice xmlns:v="urn:schemas-microsoft-com:vml" Requires="v">
                <p:oleObj spid="_x0000_s150747" name="Image" r:id="rId1" imgW="2844165" imgH="2958465" progId="Photoshop.Image.6">
                  <p:embed/>
                </p:oleObj>
              </mc:Choice>
              <mc:Fallback>
                <p:oleObj name="Image" r:id="rId1" imgW="2844165" imgH="2958465" progId="Photoshop.Image.6">
                  <p:embed/>
                  <p:pic>
                    <p:nvPicPr>
                      <p:cNvPr id="0" name="Object 1032"/>
                      <p:cNvPicPr>
                        <a:picLocks noChangeAspect="1" noChangeArrowheads="1"/>
                      </p:cNvPicPr>
                      <p:nvPr/>
                    </p:nvPicPr>
                    <p:blipFill>
                      <a:blip r:embed="rId2"/>
                      <a:srcRect/>
                      <a:stretch>
                        <a:fillRect/>
                      </a:stretch>
                    </p:blipFill>
                    <p:spPr bwMode="auto">
                      <a:xfrm>
                        <a:off x="6595745" y="4354175"/>
                        <a:ext cx="3477260" cy="224980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2" name="组合 1"/>
          <p:cNvGrpSpPr/>
          <p:nvPr/>
        </p:nvGrpSpPr>
        <p:grpSpPr>
          <a:xfrm>
            <a:off x="1918970" y="4354195"/>
            <a:ext cx="4177030" cy="2075815"/>
            <a:chOff x="2910" y="7360"/>
            <a:chExt cx="6578" cy="3269"/>
          </a:xfrm>
        </p:grpSpPr>
        <p:sp>
          <p:nvSpPr>
            <p:cNvPr id="150537" name="Oval 1033"/>
            <p:cNvSpPr>
              <a:spLocks noChangeArrowheads="1"/>
            </p:cNvSpPr>
            <p:nvPr>
              <p:custDataLst>
                <p:tags r:id="rId3"/>
              </p:custDataLst>
            </p:nvPr>
          </p:nvSpPr>
          <p:spPr bwMode="auto">
            <a:xfrm>
              <a:off x="5405" y="8575"/>
              <a:ext cx="1588" cy="68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a:solidFill>
                    <a:srgbClr val="000000"/>
                  </a:solidFill>
                </a:rPr>
                <a:t>西安</a:t>
              </a:r>
              <a:endParaRPr lang="zh-CN" altLang="en-US" sz="1600">
                <a:solidFill>
                  <a:srgbClr val="000000"/>
                </a:solidFill>
              </a:endParaRPr>
            </a:p>
          </p:txBody>
        </p:sp>
        <p:sp>
          <p:nvSpPr>
            <p:cNvPr id="150538" name="Oval 1034"/>
            <p:cNvSpPr>
              <a:spLocks noChangeArrowheads="1"/>
            </p:cNvSpPr>
            <p:nvPr>
              <p:custDataLst>
                <p:tags r:id="rId4"/>
              </p:custDataLst>
            </p:nvPr>
          </p:nvSpPr>
          <p:spPr bwMode="auto">
            <a:xfrm>
              <a:off x="7105" y="7555"/>
              <a:ext cx="1588" cy="68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a:solidFill>
                    <a:srgbClr val="000000"/>
                  </a:solidFill>
                </a:rPr>
                <a:t>郑州</a:t>
              </a:r>
              <a:endParaRPr lang="zh-CN" altLang="en-US" sz="1600">
                <a:solidFill>
                  <a:srgbClr val="000000"/>
                </a:solidFill>
              </a:endParaRPr>
            </a:p>
          </p:txBody>
        </p:sp>
        <p:sp>
          <p:nvSpPr>
            <p:cNvPr id="150539" name="Oval 1035"/>
            <p:cNvSpPr>
              <a:spLocks noChangeArrowheads="1"/>
            </p:cNvSpPr>
            <p:nvPr>
              <p:custDataLst>
                <p:tags r:id="rId5"/>
              </p:custDataLst>
            </p:nvPr>
          </p:nvSpPr>
          <p:spPr bwMode="auto">
            <a:xfrm>
              <a:off x="2910" y="8575"/>
              <a:ext cx="1588" cy="795"/>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a:solidFill>
                    <a:srgbClr val="000000"/>
                  </a:solidFill>
                </a:rPr>
                <a:t>兰州</a:t>
              </a:r>
              <a:endParaRPr lang="zh-CN" altLang="en-US" sz="1600">
                <a:solidFill>
                  <a:srgbClr val="000000"/>
                </a:solidFill>
              </a:endParaRPr>
            </a:p>
          </p:txBody>
        </p:sp>
        <p:sp>
          <p:nvSpPr>
            <p:cNvPr id="150540" name="Oval 1036"/>
            <p:cNvSpPr>
              <a:spLocks noChangeArrowheads="1"/>
            </p:cNvSpPr>
            <p:nvPr>
              <p:custDataLst>
                <p:tags r:id="rId6"/>
              </p:custDataLst>
            </p:nvPr>
          </p:nvSpPr>
          <p:spPr bwMode="auto">
            <a:xfrm>
              <a:off x="4270" y="7555"/>
              <a:ext cx="1588" cy="68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a:solidFill>
                    <a:srgbClr val="000000"/>
                  </a:solidFill>
                </a:rPr>
                <a:t>太原</a:t>
              </a:r>
              <a:endParaRPr lang="zh-CN" altLang="en-US" sz="1600">
                <a:solidFill>
                  <a:srgbClr val="000000"/>
                </a:solidFill>
              </a:endParaRPr>
            </a:p>
          </p:txBody>
        </p:sp>
        <p:sp>
          <p:nvSpPr>
            <p:cNvPr id="150541" name="Oval 1037"/>
            <p:cNvSpPr>
              <a:spLocks noChangeArrowheads="1"/>
            </p:cNvSpPr>
            <p:nvPr>
              <p:custDataLst>
                <p:tags r:id="rId7"/>
              </p:custDataLst>
            </p:nvPr>
          </p:nvSpPr>
          <p:spPr bwMode="auto">
            <a:xfrm>
              <a:off x="7560" y="9823"/>
              <a:ext cx="1588" cy="68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a:solidFill>
                    <a:srgbClr val="000000"/>
                  </a:solidFill>
                </a:rPr>
                <a:t>武汉</a:t>
              </a:r>
              <a:endParaRPr lang="zh-CN" altLang="en-US" sz="1600">
                <a:solidFill>
                  <a:srgbClr val="000000"/>
                </a:solidFill>
              </a:endParaRPr>
            </a:p>
          </p:txBody>
        </p:sp>
        <p:sp>
          <p:nvSpPr>
            <p:cNvPr id="150542" name="Oval 1038"/>
            <p:cNvSpPr>
              <a:spLocks noChangeArrowheads="1"/>
            </p:cNvSpPr>
            <p:nvPr>
              <p:custDataLst>
                <p:tags r:id="rId8"/>
              </p:custDataLst>
            </p:nvPr>
          </p:nvSpPr>
          <p:spPr bwMode="auto">
            <a:xfrm>
              <a:off x="4270" y="9823"/>
              <a:ext cx="1588" cy="68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a:solidFill>
                    <a:srgbClr val="000000"/>
                  </a:solidFill>
                </a:rPr>
                <a:t>成都</a:t>
              </a:r>
              <a:endParaRPr lang="zh-CN" altLang="en-US" sz="1600">
                <a:solidFill>
                  <a:srgbClr val="000000"/>
                </a:solidFill>
              </a:endParaRPr>
            </a:p>
          </p:txBody>
        </p:sp>
        <p:sp>
          <p:nvSpPr>
            <p:cNvPr id="150543" name="Oval 1039"/>
            <p:cNvSpPr>
              <a:spLocks noChangeArrowheads="1"/>
            </p:cNvSpPr>
            <p:nvPr>
              <p:custDataLst>
                <p:tags r:id="rId9"/>
              </p:custDataLst>
            </p:nvPr>
          </p:nvSpPr>
          <p:spPr bwMode="auto">
            <a:xfrm>
              <a:off x="7900" y="8575"/>
              <a:ext cx="1588" cy="68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1600">
                  <a:solidFill>
                    <a:srgbClr val="000000"/>
                  </a:solidFill>
                </a:rPr>
                <a:t>北京</a:t>
              </a:r>
              <a:endParaRPr lang="zh-CN" altLang="en-US" sz="1600">
                <a:solidFill>
                  <a:srgbClr val="000000"/>
                </a:solidFill>
              </a:endParaRPr>
            </a:p>
          </p:txBody>
        </p:sp>
        <p:cxnSp>
          <p:nvCxnSpPr>
            <p:cNvPr id="150544" name="AutoShape 1040"/>
            <p:cNvCxnSpPr>
              <a:cxnSpLocks noChangeShapeType="1"/>
              <a:stCxn id="150540" idx="6"/>
              <a:endCxn id="150538" idx="2"/>
            </p:cNvCxnSpPr>
            <p:nvPr>
              <p:custDataLst>
                <p:tags r:id="rId10"/>
              </p:custDataLst>
            </p:nvPr>
          </p:nvCxnSpPr>
          <p:spPr bwMode="auto">
            <a:xfrm>
              <a:off x="5880" y="7895"/>
              <a:ext cx="1203" cy="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45" name="AutoShape 1041"/>
            <p:cNvCxnSpPr>
              <a:cxnSpLocks noChangeShapeType="1"/>
              <a:stCxn id="150538" idx="5"/>
              <a:endCxn id="150543" idx="0"/>
            </p:cNvCxnSpPr>
            <p:nvPr>
              <p:custDataLst>
                <p:tags r:id="rId11"/>
              </p:custDataLst>
            </p:nvPr>
          </p:nvCxnSpPr>
          <p:spPr bwMode="auto">
            <a:xfrm>
              <a:off x="8460" y="8158"/>
              <a:ext cx="235" cy="395"/>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46" name="AutoShape 1042"/>
            <p:cNvCxnSpPr>
              <a:cxnSpLocks noChangeShapeType="1"/>
              <a:stCxn id="150543" idx="4"/>
              <a:endCxn id="150541" idx="0"/>
            </p:cNvCxnSpPr>
            <p:nvPr>
              <p:custDataLst>
                <p:tags r:id="rId12"/>
              </p:custDataLst>
            </p:nvPr>
          </p:nvCxnSpPr>
          <p:spPr bwMode="auto">
            <a:xfrm flipH="1">
              <a:off x="8355" y="9278"/>
              <a:ext cx="340" cy="52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47" name="AutoShape 1043"/>
            <p:cNvCxnSpPr>
              <a:cxnSpLocks noChangeShapeType="1"/>
              <a:stCxn id="150541" idx="1"/>
              <a:endCxn id="150537" idx="5"/>
            </p:cNvCxnSpPr>
            <p:nvPr>
              <p:custDataLst>
                <p:tags r:id="rId13"/>
              </p:custDataLst>
            </p:nvPr>
          </p:nvCxnSpPr>
          <p:spPr bwMode="auto">
            <a:xfrm flipH="1" flipV="1">
              <a:off x="6760" y="9178"/>
              <a:ext cx="1033" cy="72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48" name="AutoShape 1044"/>
            <p:cNvCxnSpPr>
              <a:cxnSpLocks noChangeShapeType="1"/>
              <a:stCxn id="150537" idx="7"/>
              <a:endCxn id="150538" idx="3"/>
            </p:cNvCxnSpPr>
            <p:nvPr>
              <p:custDataLst>
                <p:tags r:id="rId14"/>
              </p:custDataLst>
            </p:nvPr>
          </p:nvCxnSpPr>
          <p:spPr bwMode="auto">
            <a:xfrm flipV="1">
              <a:off x="6760" y="8158"/>
              <a:ext cx="578" cy="495"/>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49" name="AutoShape 1045"/>
            <p:cNvCxnSpPr>
              <a:cxnSpLocks noChangeShapeType="1"/>
              <a:stCxn id="150542" idx="0"/>
              <a:endCxn id="150537" idx="3"/>
            </p:cNvCxnSpPr>
            <p:nvPr>
              <p:custDataLst>
                <p:tags r:id="rId15"/>
              </p:custDataLst>
            </p:nvPr>
          </p:nvCxnSpPr>
          <p:spPr bwMode="auto">
            <a:xfrm flipV="1">
              <a:off x="5065" y="9178"/>
              <a:ext cx="573" cy="62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50" name="AutoShape 1046"/>
            <p:cNvCxnSpPr>
              <a:cxnSpLocks noChangeShapeType="1"/>
              <a:stCxn id="150542" idx="1"/>
              <a:endCxn id="150539" idx="4"/>
            </p:cNvCxnSpPr>
            <p:nvPr>
              <p:custDataLst>
                <p:tags r:id="rId16"/>
              </p:custDataLst>
            </p:nvPr>
          </p:nvCxnSpPr>
          <p:spPr bwMode="auto">
            <a:xfrm flipH="1" flipV="1">
              <a:off x="3705" y="9393"/>
              <a:ext cx="798" cy="507"/>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51" name="AutoShape 1047"/>
            <p:cNvCxnSpPr>
              <a:cxnSpLocks noChangeShapeType="1"/>
              <a:stCxn id="150539" idx="0"/>
              <a:endCxn id="150540" idx="3"/>
            </p:cNvCxnSpPr>
            <p:nvPr>
              <p:custDataLst>
                <p:tags r:id="rId17"/>
              </p:custDataLst>
            </p:nvPr>
          </p:nvCxnSpPr>
          <p:spPr bwMode="auto">
            <a:xfrm flipV="1">
              <a:off x="3705" y="8158"/>
              <a:ext cx="798" cy="395"/>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553" name="AutoShape 1049"/>
            <p:cNvCxnSpPr>
              <a:cxnSpLocks noChangeShapeType="1"/>
              <a:stCxn id="150542" idx="6"/>
              <a:endCxn id="150541" idx="2"/>
            </p:cNvCxnSpPr>
            <p:nvPr>
              <p:custDataLst>
                <p:tags r:id="rId18"/>
              </p:custDataLst>
            </p:nvPr>
          </p:nvCxnSpPr>
          <p:spPr bwMode="auto">
            <a:xfrm>
              <a:off x="5880" y="10163"/>
              <a:ext cx="1658" cy="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0554" name="Text Box 1050"/>
            <p:cNvSpPr txBox="1">
              <a:spLocks noChangeArrowheads="1"/>
            </p:cNvSpPr>
            <p:nvPr>
              <p:custDataLst>
                <p:tags r:id="rId19"/>
              </p:custDataLst>
            </p:nvPr>
          </p:nvSpPr>
          <p:spPr bwMode="auto">
            <a:xfrm>
              <a:off x="6085" y="7360"/>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28</a:t>
              </a:r>
              <a:endParaRPr lang="en-US" altLang="zh-CN">
                <a:solidFill>
                  <a:schemeClr val="dk1"/>
                </a:solidFill>
              </a:endParaRPr>
            </a:p>
          </p:txBody>
        </p:sp>
        <p:sp>
          <p:nvSpPr>
            <p:cNvPr id="150555" name="Text Box 1051"/>
            <p:cNvSpPr txBox="1">
              <a:spLocks noChangeArrowheads="1"/>
            </p:cNvSpPr>
            <p:nvPr>
              <p:custDataLst>
                <p:tags r:id="rId20"/>
              </p:custDataLst>
            </p:nvPr>
          </p:nvSpPr>
          <p:spPr bwMode="auto">
            <a:xfrm>
              <a:off x="3478" y="7895"/>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10</a:t>
              </a:r>
              <a:endParaRPr lang="en-US" altLang="zh-CN">
                <a:solidFill>
                  <a:schemeClr val="dk1"/>
                </a:solidFill>
              </a:endParaRPr>
            </a:p>
          </p:txBody>
        </p:sp>
        <p:sp>
          <p:nvSpPr>
            <p:cNvPr id="150556" name="Text Box 1052"/>
            <p:cNvSpPr txBox="1">
              <a:spLocks noChangeArrowheads="1"/>
            </p:cNvSpPr>
            <p:nvPr>
              <p:custDataLst>
                <p:tags r:id="rId21"/>
              </p:custDataLst>
            </p:nvPr>
          </p:nvSpPr>
          <p:spPr bwMode="auto">
            <a:xfrm>
              <a:off x="3478" y="9483"/>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25</a:t>
              </a:r>
              <a:endParaRPr lang="en-US" altLang="zh-CN">
                <a:solidFill>
                  <a:schemeClr val="dk1"/>
                </a:solidFill>
              </a:endParaRPr>
            </a:p>
          </p:txBody>
        </p:sp>
        <p:sp>
          <p:nvSpPr>
            <p:cNvPr id="150559" name="Text Box 1055"/>
            <p:cNvSpPr txBox="1">
              <a:spLocks noChangeArrowheads="1"/>
            </p:cNvSpPr>
            <p:nvPr>
              <p:custDataLst>
                <p:tags r:id="rId22"/>
              </p:custDataLst>
            </p:nvPr>
          </p:nvSpPr>
          <p:spPr bwMode="auto">
            <a:xfrm>
              <a:off x="4725" y="8915"/>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24</a:t>
              </a:r>
              <a:endParaRPr lang="en-US" altLang="zh-CN">
                <a:solidFill>
                  <a:schemeClr val="dk1"/>
                </a:solidFill>
              </a:endParaRPr>
            </a:p>
          </p:txBody>
        </p:sp>
        <p:sp>
          <p:nvSpPr>
            <p:cNvPr id="150560" name="Text Box 1056"/>
            <p:cNvSpPr txBox="1">
              <a:spLocks noChangeArrowheads="1"/>
            </p:cNvSpPr>
            <p:nvPr>
              <p:custDataLst>
                <p:tags r:id="rId23"/>
              </p:custDataLst>
            </p:nvPr>
          </p:nvSpPr>
          <p:spPr bwMode="auto">
            <a:xfrm>
              <a:off x="6313" y="10049"/>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22</a:t>
              </a:r>
              <a:endParaRPr lang="en-US" altLang="zh-CN" dirty="0">
                <a:solidFill>
                  <a:schemeClr val="dk1"/>
                </a:solidFill>
              </a:endParaRPr>
            </a:p>
          </p:txBody>
        </p:sp>
        <p:sp>
          <p:nvSpPr>
            <p:cNvPr id="150561" name="Text Box 1057"/>
            <p:cNvSpPr txBox="1">
              <a:spLocks noChangeArrowheads="1"/>
            </p:cNvSpPr>
            <p:nvPr>
              <p:custDataLst>
                <p:tags r:id="rId24"/>
              </p:custDataLst>
            </p:nvPr>
          </p:nvSpPr>
          <p:spPr bwMode="auto">
            <a:xfrm>
              <a:off x="6993" y="8915"/>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18</a:t>
              </a:r>
              <a:endParaRPr lang="en-US" altLang="zh-CN">
                <a:solidFill>
                  <a:schemeClr val="dk1"/>
                </a:solidFill>
              </a:endParaRPr>
            </a:p>
          </p:txBody>
        </p:sp>
        <p:sp>
          <p:nvSpPr>
            <p:cNvPr id="150562" name="Text Box 1058"/>
            <p:cNvSpPr txBox="1">
              <a:spLocks noChangeArrowheads="1"/>
            </p:cNvSpPr>
            <p:nvPr>
              <p:custDataLst>
                <p:tags r:id="rId25"/>
              </p:custDataLst>
            </p:nvPr>
          </p:nvSpPr>
          <p:spPr bwMode="auto">
            <a:xfrm>
              <a:off x="6425" y="8008"/>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14</a:t>
              </a:r>
              <a:endParaRPr lang="en-US" altLang="zh-CN">
                <a:solidFill>
                  <a:schemeClr val="dk1"/>
                </a:solidFill>
              </a:endParaRPr>
            </a:p>
          </p:txBody>
        </p:sp>
        <p:sp>
          <p:nvSpPr>
            <p:cNvPr id="150563" name="Text Box 1059"/>
            <p:cNvSpPr txBox="1">
              <a:spLocks noChangeArrowheads="1"/>
            </p:cNvSpPr>
            <p:nvPr>
              <p:custDataLst>
                <p:tags r:id="rId26"/>
              </p:custDataLst>
            </p:nvPr>
          </p:nvSpPr>
          <p:spPr bwMode="auto">
            <a:xfrm>
              <a:off x="8693" y="8008"/>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16</a:t>
              </a:r>
              <a:endParaRPr lang="en-US" altLang="zh-CN">
                <a:solidFill>
                  <a:schemeClr val="dk1"/>
                </a:solidFill>
              </a:endParaRPr>
            </a:p>
          </p:txBody>
        </p:sp>
        <p:sp>
          <p:nvSpPr>
            <p:cNvPr id="150564" name="Text Box 1060"/>
            <p:cNvSpPr txBox="1">
              <a:spLocks noChangeArrowheads="1"/>
            </p:cNvSpPr>
            <p:nvPr>
              <p:custDataLst>
                <p:tags r:id="rId27"/>
              </p:custDataLst>
            </p:nvPr>
          </p:nvSpPr>
          <p:spPr bwMode="auto">
            <a:xfrm>
              <a:off x="8693" y="9255"/>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12</a:t>
              </a:r>
              <a:endParaRPr lang="en-US" altLang="zh-CN">
                <a:solidFill>
                  <a:schemeClr val="dk1"/>
                </a:solidFil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p:cNvSpPr txBox="1">
            <a:spLocks noChangeArrowheads="1"/>
          </p:cNvSpPr>
          <p:nvPr/>
        </p:nvSpPr>
        <p:spPr bwMode="auto">
          <a:xfrm>
            <a:off x="774065" y="1557655"/>
            <a:ext cx="10638790" cy="3562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400" b="1" u="sng" dirty="0">
                <a:solidFill>
                  <a:srgbClr val="FF0000"/>
                </a:solidFill>
                <a:cs typeface="Times New Roman" panose="02020603050405020304" pitchFamily="18" charset="0"/>
              </a:rPr>
              <a:t>Problem description:</a:t>
            </a:r>
            <a:endParaRPr kumimoji="1" lang="en-US" altLang="zh-CN" sz="2400" b="1" u="sng" dirty="0">
              <a:solidFill>
                <a:srgbClr val="FF0000"/>
              </a:solidFill>
              <a:cs typeface="Times New Roman" panose="02020603050405020304" pitchFamily="18" charset="0"/>
            </a:endParaRPr>
          </a:p>
          <a:p>
            <a:pPr marL="342900" indent="-342900" algn="l" fontAlgn="base">
              <a:lnSpc>
                <a:spcPct val="150000"/>
              </a:lnSpc>
              <a:spcBef>
                <a:spcPct val="20000"/>
              </a:spcBef>
              <a:buClr>
                <a:schemeClr val="hlink"/>
              </a:buClr>
              <a:buSzPct val="75000"/>
              <a:buFont typeface="Wingdings" panose="05000000000000000000" pitchFamily="2" charset="2"/>
              <a:buChar char="l"/>
            </a:pPr>
            <a:r>
              <a:rPr kumimoji="1" lang="en-US" altLang="zh-CN" sz="2400" kern="0" dirty="0">
                <a:solidFill>
                  <a:srgbClr val="000000"/>
                </a:solidFill>
              </a:rPr>
              <a:t>在n个城市之间建立n-1条通信线路实际上就是图的一棵生成树。</a:t>
            </a:r>
            <a:endParaRPr kumimoji="1" lang="en-US" altLang="zh-CN" sz="2400" kern="0" dirty="0">
              <a:solidFill>
                <a:srgbClr val="000000"/>
              </a:solidFill>
            </a:endParaRPr>
          </a:p>
          <a:p>
            <a:pPr>
              <a:lnSpc>
                <a:spcPct val="150000"/>
              </a:lnSpc>
            </a:pPr>
            <a:r>
              <a:rPr kumimoji="1" lang="en-US" altLang="zh-CN" sz="2400" b="1" u="sng" dirty="0">
                <a:solidFill>
                  <a:srgbClr val="FF0000"/>
                </a:solidFill>
                <a:cs typeface="Times New Roman" panose="02020603050405020304" pitchFamily="18" charset="0"/>
              </a:rPr>
              <a:t>Definition:</a:t>
            </a:r>
            <a:endParaRPr kumimoji="1" lang="en-US" altLang="zh-CN" sz="2400" b="1" u="sng" dirty="0">
              <a:solidFill>
                <a:srgbClr val="FF0000"/>
              </a:solidFill>
              <a:cs typeface="Times New Roman" panose="02020603050405020304" pitchFamily="18" charset="0"/>
            </a:endParaRPr>
          </a:p>
          <a:p>
            <a:pPr marL="342900" indent="-342900" algn="l" fontAlgn="base">
              <a:lnSpc>
                <a:spcPct val="150000"/>
              </a:lnSpc>
              <a:spcBef>
                <a:spcPct val="20000"/>
              </a:spcBef>
              <a:buClr>
                <a:schemeClr val="hlink"/>
              </a:buClr>
              <a:buSzPct val="75000"/>
              <a:buFont typeface="Wingdings" panose="05000000000000000000" pitchFamily="2" charset="2"/>
              <a:buChar char="l"/>
            </a:pPr>
            <a:r>
              <a:rPr kumimoji="1" lang="en-US" altLang="zh-CN" sz="2400" kern="0" dirty="0">
                <a:solidFill>
                  <a:srgbClr val="000000"/>
                </a:solidFill>
              </a:rPr>
              <a:t>具有n个顶点的图的生成树的数目是很多的， 我们的目标是要选择一棵具有最小代价的生成树(</a:t>
            </a:r>
            <a:r>
              <a:rPr kumimoji="1" lang="en-US" altLang="zh-CN" sz="2400" b="1" kern="0" dirty="0">
                <a:solidFill>
                  <a:srgbClr val="FF0000"/>
                </a:solidFill>
              </a:rPr>
              <a:t>Minimum Cost Spanning Tree, MCST</a:t>
            </a:r>
            <a:r>
              <a:rPr kumimoji="1" lang="en-US" altLang="zh-CN" sz="2400" kern="0" dirty="0">
                <a:solidFill>
                  <a:srgbClr val="000000"/>
                </a:solidFill>
              </a:rPr>
              <a:t>)(简称</a:t>
            </a:r>
            <a:r>
              <a:rPr kumimoji="1" lang="en-US" altLang="zh-CN" sz="2400" b="1" kern="0" dirty="0">
                <a:solidFill>
                  <a:srgbClr val="FF0000"/>
                </a:solidFill>
              </a:rPr>
              <a:t>最小代价生成树</a:t>
            </a:r>
            <a:r>
              <a:rPr kumimoji="1" lang="en-US" altLang="zh-CN" sz="2400" kern="0" dirty="0">
                <a:solidFill>
                  <a:srgbClr val="000000"/>
                </a:solidFill>
              </a:rPr>
              <a:t>)。一棵生成树的代价就是该树上所有边的权值之和。</a:t>
            </a:r>
            <a:endParaRPr kumimoji="1" lang="en-US" altLang="zh-CN" sz="2400" kern="0" dirty="0">
              <a:solidFill>
                <a:srgbClr val="000000"/>
              </a:solidFill>
            </a:endParaRPr>
          </a:p>
        </p:txBody>
      </p:sp>
      <p:sp>
        <p:nvSpPr>
          <p:cNvPr id="237571" name="Rectangle 3"/>
          <p:cNvSpPr>
            <a:spLocks noGrp="1" noChangeArrowheads="1"/>
          </p:cNvSpPr>
          <p:nvPr>
            <p:ph type="title"/>
          </p:nvPr>
        </p:nvSpPr>
        <p:spPr/>
        <p:txBody>
          <a:bodyPr/>
          <a:lstStyle/>
          <a:p>
            <a:r>
              <a:rPr lang="en-US" altLang="zh-CN" sz="4000">
                <a:solidFill>
                  <a:schemeClr val="accent1"/>
                </a:solidFill>
              </a:rPr>
              <a:t>7.4.3 Minimum cost spanning tree</a:t>
            </a:r>
            <a:endParaRPr lang="en-US" altLang="zh-CN" sz="4000">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784225" y="533400"/>
            <a:ext cx="10857230" cy="5037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u="sng" dirty="0">
                <a:solidFill>
                  <a:srgbClr val="FF0000"/>
                </a:solidFill>
                <a:cs typeface="Times New Roman" panose="02020603050405020304" pitchFamily="18" charset="0"/>
              </a:rPr>
              <a:t>Property of </a:t>
            </a:r>
            <a:r>
              <a:rPr kumimoji="1" lang="en-US" altLang="zh-CN" sz="2400" b="1" u="sng" dirty="0" err="1">
                <a:solidFill>
                  <a:srgbClr val="FF0000"/>
                </a:solidFill>
                <a:cs typeface="Times New Roman" panose="02020603050405020304" pitchFamily="18" charset="0"/>
              </a:rPr>
              <a:t>MCST</a:t>
            </a:r>
            <a:r>
              <a:rPr kumimoji="1" lang="en-US" altLang="zh-CN" sz="2400" b="1" u="sng" dirty="0">
                <a:solidFill>
                  <a:srgbClr val="FF0000"/>
                </a:solidFill>
                <a:cs typeface="Times New Roman" panose="02020603050405020304" pitchFamily="18" charset="0"/>
              </a:rPr>
              <a:t>:</a:t>
            </a:r>
            <a:endParaRPr kumimoji="1" lang="en-US" altLang="zh-CN" sz="2400" b="1" u="sng" dirty="0">
              <a:solidFill>
                <a:srgbClr val="FF0000"/>
              </a:solidFill>
              <a:cs typeface="Times New Roman" panose="02020603050405020304" pitchFamily="18" charset="0"/>
            </a:endParaRPr>
          </a:p>
          <a:p>
            <a:pPr marL="342900" indent="-342900" algn="l" fontAlgn="base">
              <a:lnSpc>
                <a:spcPct val="130000"/>
              </a:lnSpc>
              <a:spcBef>
                <a:spcPct val="20000"/>
              </a:spcBef>
              <a:buClr>
                <a:schemeClr val="hlink"/>
              </a:buClr>
              <a:buSzPct val="75000"/>
              <a:buFont typeface="Wingdings" panose="05000000000000000000" pitchFamily="2" charset="2"/>
              <a:buChar char="l"/>
            </a:pPr>
            <a:r>
              <a:rPr kumimoji="1" lang="en-US" altLang="zh-CN" sz="2400" kern="0" dirty="0">
                <a:solidFill>
                  <a:srgbClr val="000000"/>
                </a:solidFill>
              </a:rPr>
              <a:t>假设N＝(V, {E})是一个连通网，U是顶点集V的一个非空子集，</a:t>
            </a:r>
            <a:r>
              <a:rPr kumimoji="1" lang="en-US" altLang="zh-CN" sz="2400" kern="0" dirty="0">
                <a:solidFill>
                  <a:srgbClr val="FF0000"/>
                </a:solidFill>
              </a:rPr>
              <a:t>若(u,v)是一条具有最小权值（代价）的边，其中u</a:t>
            </a:r>
            <a:r>
              <a:rPr kumimoji="1" lang="en-US" altLang="zh-CN" sz="2400" kern="0" dirty="0">
                <a:solidFill>
                  <a:srgbClr val="FF0000"/>
                </a:solidFill>
                <a:sym typeface="Symbol" panose="05050102010706020507" pitchFamily="18" charset="2"/>
              </a:rPr>
              <a:t></a:t>
            </a:r>
            <a:r>
              <a:rPr kumimoji="1" lang="en-US" altLang="zh-CN" sz="2400" kern="0" dirty="0">
                <a:solidFill>
                  <a:srgbClr val="FF0000"/>
                </a:solidFill>
              </a:rPr>
              <a:t>U, v </a:t>
            </a:r>
            <a:r>
              <a:rPr kumimoji="1" lang="en-US" altLang="zh-CN" sz="2400" kern="0" dirty="0">
                <a:solidFill>
                  <a:srgbClr val="FF0000"/>
                </a:solidFill>
                <a:sym typeface="Symbol" panose="05050102010706020507" pitchFamily="18" charset="2"/>
              </a:rPr>
              <a:t></a:t>
            </a:r>
            <a:r>
              <a:rPr kumimoji="1" lang="en-US" altLang="zh-CN" sz="2400" kern="0" dirty="0">
                <a:solidFill>
                  <a:srgbClr val="FF0000"/>
                </a:solidFill>
              </a:rPr>
              <a:t> V-U，则必存在一棵包含边(u,v)的最小生成树。</a:t>
            </a:r>
            <a:endParaRPr kumimoji="1" lang="en-US" altLang="zh-CN" sz="2400" kern="0" dirty="0">
              <a:solidFill>
                <a:srgbClr val="FF0000"/>
              </a:solidFill>
            </a:endParaRPr>
          </a:p>
          <a:p>
            <a:pPr indent="0" algn="l" fontAlgn="base">
              <a:lnSpc>
                <a:spcPct val="150000"/>
              </a:lnSpc>
              <a:spcBef>
                <a:spcPct val="20000"/>
              </a:spcBef>
              <a:buClr>
                <a:schemeClr val="hlink"/>
              </a:buClr>
              <a:buSzPct val="75000"/>
              <a:buFont typeface="Wingdings" panose="05000000000000000000" pitchFamily="2" charset="2"/>
              <a:buNone/>
            </a:pPr>
            <a:endParaRPr kumimoji="1" lang="en-US" altLang="zh-CN" sz="2400" kern="0" dirty="0">
              <a:solidFill>
                <a:srgbClr val="000000"/>
              </a:solidFill>
            </a:endParaRPr>
          </a:p>
          <a:p>
            <a:r>
              <a:rPr kumimoji="1" lang="en-US" altLang="zh-CN" sz="2400" b="1" u="sng" dirty="0">
                <a:solidFill>
                  <a:srgbClr val="FF0000"/>
                </a:solidFill>
                <a:cs typeface="Times New Roman" panose="02020603050405020304" pitchFamily="18" charset="0"/>
              </a:rPr>
              <a:t>Solutions &amp; Algorithms:</a:t>
            </a:r>
            <a:endParaRPr kumimoji="1" lang="en-US" altLang="zh-CN" sz="2400" b="1" u="sng" dirty="0">
              <a:solidFill>
                <a:srgbClr val="FF0000"/>
              </a:solidFill>
              <a:cs typeface="Times New Roman" panose="02020603050405020304" pitchFamily="18" charset="0"/>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kumimoji="1" lang="en-US" altLang="zh-CN" sz="2400" kern="0" dirty="0">
                <a:solidFill>
                  <a:srgbClr val="000000"/>
                </a:solidFill>
              </a:rPr>
              <a:t> </a:t>
            </a:r>
            <a:r>
              <a:rPr kumimoji="1" lang="en-US" altLang="zh-CN" sz="2400" kern="0" dirty="0">
                <a:solidFill>
                  <a:srgbClr val="FF0000"/>
                </a:solidFill>
              </a:rPr>
              <a:t>Prim算法</a:t>
            </a:r>
            <a:r>
              <a:rPr kumimoji="1" lang="en-US" altLang="zh-CN" sz="2400" kern="0" dirty="0">
                <a:solidFill>
                  <a:srgbClr val="000000"/>
                </a:solidFill>
              </a:rPr>
              <a:t>：</a:t>
            </a:r>
            <a:endParaRPr kumimoji="1" lang="en-US" altLang="zh-CN" sz="2400" kern="0" dirty="0">
              <a:solidFill>
                <a:srgbClr val="000000"/>
              </a:solidFill>
            </a:endParaRPr>
          </a:p>
          <a:p>
            <a:pPr marL="800100" lvl="2" indent="-342900" algn="l" fontAlgn="base">
              <a:lnSpc>
                <a:spcPct val="120000"/>
              </a:lnSpc>
              <a:spcBef>
                <a:spcPct val="20000"/>
              </a:spcBef>
              <a:buClr>
                <a:schemeClr val="hlink"/>
              </a:buClr>
              <a:buSzPct val="75000"/>
              <a:buFont typeface="Wingdings" panose="05000000000000000000" pitchFamily="2" charset="2"/>
              <a:buChar char="l"/>
            </a:pPr>
            <a:r>
              <a:rPr kumimoji="1" lang="en-US" altLang="zh-CN" sz="2400" kern="0" dirty="0">
                <a:solidFill>
                  <a:srgbClr val="000000"/>
                </a:solidFill>
              </a:rPr>
              <a:t>不断生长（以顶点为主）</a:t>
            </a:r>
            <a:endParaRPr kumimoji="1" lang="en-US" altLang="zh-CN" sz="2400" kern="0" dirty="0">
              <a:solidFill>
                <a:srgbClr val="000000"/>
              </a:solidFill>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kumimoji="1" lang="en-US" altLang="zh-CN" sz="2400" kern="0" dirty="0">
                <a:solidFill>
                  <a:srgbClr val="FF0000"/>
                </a:solidFill>
              </a:rPr>
              <a:t> Kruskal算法</a:t>
            </a:r>
            <a:r>
              <a:rPr kumimoji="1" lang="en-US" altLang="zh-CN" sz="2400" kern="0" dirty="0">
                <a:solidFill>
                  <a:srgbClr val="000000"/>
                </a:solidFill>
              </a:rPr>
              <a:t>：</a:t>
            </a:r>
            <a:endParaRPr kumimoji="1" lang="en-US" altLang="zh-CN" sz="2400" kern="0" dirty="0">
              <a:solidFill>
                <a:srgbClr val="000000"/>
              </a:solidFill>
            </a:endParaRPr>
          </a:p>
          <a:p>
            <a:pPr marL="800100" lvl="2" indent="-342900" algn="l" fontAlgn="base">
              <a:lnSpc>
                <a:spcPct val="120000"/>
              </a:lnSpc>
              <a:spcBef>
                <a:spcPct val="20000"/>
              </a:spcBef>
              <a:buClr>
                <a:schemeClr val="hlink"/>
              </a:buClr>
              <a:buSzPct val="75000"/>
              <a:buFont typeface="Wingdings" panose="05000000000000000000" pitchFamily="2" charset="2"/>
              <a:buChar char="l"/>
            </a:pPr>
            <a:r>
              <a:rPr kumimoji="1" lang="en-US" altLang="zh-CN" sz="2400" kern="0" dirty="0">
                <a:solidFill>
                  <a:srgbClr val="000000"/>
                </a:solidFill>
              </a:rPr>
              <a:t>不断合并（以边为主）</a:t>
            </a:r>
            <a:endParaRPr kumimoji="1" lang="en-US" altLang="zh-CN" sz="2400" kern="0" dirty="0">
              <a:solidFill>
                <a:srgbClr val="000000"/>
              </a:solidFill>
            </a:endParaRPr>
          </a:p>
        </p:txBody>
      </p:sp>
      <p:sp>
        <p:nvSpPr>
          <p:cNvPr id="38915" name="Rectangle 3"/>
          <p:cNvSpPr>
            <a:spLocks noChangeArrowheads="1"/>
          </p:cNvSpPr>
          <p:nvPr>
            <p:custDataLst>
              <p:tags r:id="rId1"/>
            </p:custDataLst>
          </p:nvPr>
        </p:nvSpPr>
        <p:spPr bwMode="auto">
          <a:xfrm>
            <a:off x="5885180" y="2559050"/>
            <a:ext cx="5351780" cy="3596005"/>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lt1"/>
          </a:lnRef>
          <a:fillRef idx="1">
            <a:schemeClr val="accent1"/>
          </a:fillRef>
          <a:effectRef idx="1">
            <a:schemeClr val="accent1"/>
          </a:effectRef>
          <a:fontRef idx="minor">
            <a:schemeClr val="lt1"/>
          </a:fontRef>
        </p:style>
        <p:txBody>
          <a:bodyPr>
            <a:noAutofit/>
          </a:bodyPr>
          <a:lstStyle/>
          <a:p>
            <a:pPr>
              <a:lnSpc>
                <a:spcPct val="110000"/>
              </a:lnSpc>
            </a:pPr>
            <a:r>
              <a:rPr kumimoji="1" lang="zh-CN" altLang="en-US" sz="2000">
                <a:solidFill>
                  <a:schemeClr val="lt2"/>
                </a:solidFill>
                <a:latin typeface="Times New Roman" panose="02020603050405020304" pitchFamily="18" charset="0"/>
                <a:cs typeface="Times New Roman" panose="02020603050405020304" pitchFamily="18" charset="0"/>
              </a:rPr>
              <a:t>反证法。假设网</a:t>
            </a:r>
            <a:r>
              <a:rPr kumimoji="1" lang="en-US" altLang="zh-CN" sz="2000">
                <a:solidFill>
                  <a:schemeClr val="lt2"/>
                </a:solidFill>
                <a:latin typeface="Times New Roman" panose="02020603050405020304" pitchFamily="18" charset="0"/>
                <a:cs typeface="Times New Roman" panose="02020603050405020304" pitchFamily="18" charset="0"/>
              </a:rPr>
              <a:t>N</a:t>
            </a:r>
            <a:r>
              <a:rPr kumimoji="1" lang="zh-CN" altLang="en-US" sz="2000">
                <a:solidFill>
                  <a:schemeClr val="lt2"/>
                </a:solidFill>
                <a:latin typeface="Times New Roman" panose="02020603050405020304" pitchFamily="18" charset="0"/>
                <a:cs typeface="Times New Roman" panose="02020603050405020304" pitchFamily="18" charset="0"/>
              </a:rPr>
              <a:t>的任何一棵最小生成树都不包含边</a:t>
            </a:r>
            <a:r>
              <a:rPr kumimoji="1" lang="en-US" altLang="zh-CN" sz="2000">
                <a:solidFill>
                  <a:schemeClr val="lt2"/>
                </a:solidFill>
                <a:latin typeface="Times New Roman" panose="02020603050405020304" pitchFamily="18" charset="0"/>
                <a:cs typeface="Times New Roman" panose="02020603050405020304" pitchFamily="18" charset="0"/>
              </a:rPr>
              <a:t>(u,v)</a:t>
            </a:r>
            <a:r>
              <a:rPr kumimoji="1" lang="zh-CN" altLang="en-US" sz="2000">
                <a:solidFill>
                  <a:schemeClr val="lt2"/>
                </a:solidFill>
                <a:latin typeface="Times New Roman" panose="02020603050405020304" pitchFamily="18" charset="0"/>
                <a:cs typeface="Times New Roman" panose="02020603050405020304" pitchFamily="18" charset="0"/>
              </a:rPr>
              <a:t>。设</a:t>
            </a:r>
            <a:r>
              <a:rPr kumimoji="1" lang="en-US" altLang="zh-CN" sz="2000">
                <a:solidFill>
                  <a:schemeClr val="lt2"/>
                </a:solidFill>
                <a:latin typeface="Times New Roman" panose="02020603050405020304" pitchFamily="18" charset="0"/>
                <a:cs typeface="Times New Roman" panose="02020603050405020304" pitchFamily="18" charset="0"/>
              </a:rPr>
              <a:t>T</a:t>
            </a:r>
            <a:r>
              <a:rPr kumimoji="1" lang="zh-CN" altLang="en-US" sz="2000">
                <a:solidFill>
                  <a:schemeClr val="lt2"/>
                </a:solidFill>
                <a:latin typeface="Times New Roman" panose="02020603050405020304" pitchFamily="18" charset="0"/>
                <a:cs typeface="Times New Roman" panose="02020603050405020304" pitchFamily="18" charset="0"/>
              </a:rPr>
              <a:t>是连通网上的一棵最小生成树，当把边</a:t>
            </a:r>
            <a:r>
              <a:rPr kumimoji="1" lang="en-US" altLang="zh-CN" sz="2000">
                <a:solidFill>
                  <a:schemeClr val="lt2"/>
                </a:solidFill>
                <a:latin typeface="Times New Roman" panose="02020603050405020304" pitchFamily="18" charset="0"/>
                <a:cs typeface="Times New Roman" panose="02020603050405020304" pitchFamily="18" charset="0"/>
              </a:rPr>
              <a:t>(u,v)</a:t>
            </a:r>
            <a:r>
              <a:rPr kumimoji="1" lang="zh-CN" altLang="en-US" sz="2000">
                <a:solidFill>
                  <a:schemeClr val="lt2"/>
                </a:solidFill>
                <a:latin typeface="Times New Roman" panose="02020603050405020304" pitchFamily="18" charset="0"/>
                <a:cs typeface="Times New Roman" panose="02020603050405020304" pitchFamily="18" charset="0"/>
              </a:rPr>
              <a:t>加入</a:t>
            </a:r>
            <a:r>
              <a:rPr kumimoji="1" lang="en-US" altLang="zh-CN" sz="2000">
                <a:solidFill>
                  <a:schemeClr val="lt2"/>
                </a:solidFill>
                <a:latin typeface="Times New Roman" panose="02020603050405020304" pitchFamily="18" charset="0"/>
                <a:cs typeface="Times New Roman" panose="02020603050405020304" pitchFamily="18" charset="0"/>
              </a:rPr>
              <a:t>T</a:t>
            </a:r>
            <a:r>
              <a:rPr kumimoji="1" lang="zh-CN" altLang="en-US" sz="2000">
                <a:solidFill>
                  <a:schemeClr val="lt2"/>
                </a:solidFill>
                <a:latin typeface="Times New Roman" panose="02020603050405020304" pitchFamily="18" charset="0"/>
                <a:cs typeface="Times New Roman" panose="02020603050405020304" pitchFamily="18" charset="0"/>
              </a:rPr>
              <a:t>中时，</a:t>
            </a:r>
            <a:r>
              <a:rPr kumimoji="1" lang="en-US" altLang="zh-CN" sz="2000">
                <a:solidFill>
                  <a:schemeClr val="lt2"/>
                </a:solidFill>
                <a:latin typeface="Times New Roman" panose="02020603050405020304" pitchFamily="18" charset="0"/>
                <a:cs typeface="Times New Roman" panose="02020603050405020304" pitchFamily="18" charset="0"/>
              </a:rPr>
              <a:t>T</a:t>
            </a:r>
            <a:r>
              <a:rPr kumimoji="1" lang="zh-CN" altLang="en-US" sz="2000">
                <a:solidFill>
                  <a:schemeClr val="lt2"/>
                </a:solidFill>
                <a:latin typeface="Times New Roman" panose="02020603050405020304" pitchFamily="18" charset="0"/>
                <a:cs typeface="Times New Roman" panose="02020603050405020304" pitchFamily="18" charset="0"/>
              </a:rPr>
              <a:t>中必存在一条包含</a:t>
            </a:r>
            <a:r>
              <a:rPr kumimoji="1" lang="en-US" altLang="zh-CN" sz="2000">
                <a:solidFill>
                  <a:schemeClr val="lt2"/>
                </a:solidFill>
                <a:latin typeface="Times New Roman" panose="02020603050405020304" pitchFamily="18" charset="0"/>
                <a:cs typeface="Times New Roman" panose="02020603050405020304" pitchFamily="18" charset="0"/>
              </a:rPr>
              <a:t>(u,v)</a:t>
            </a:r>
            <a:r>
              <a:rPr kumimoji="1" lang="zh-CN" altLang="en-US" sz="2000">
                <a:solidFill>
                  <a:schemeClr val="lt2"/>
                </a:solidFill>
                <a:latin typeface="Times New Roman" panose="02020603050405020304" pitchFamily="18" charset="0"/>
                <a:cs typeface="Times New Roman" panose="02020603050405020304" pitchFamily="18" charset="0"/>
              </a:rPr>
              <a:t>的回路；那么在这条回路上任意删去除边</a:t>
            </a:r>
            <a:r>
              <a:rPr kumimoji="1" lang="en-US" altLang="zh-CN" sz="2000">
                <a:solidFill>
                  <a:schemeClr val="lt2"/>
                </a:solidFill>
                <a:latin typeface="Times New Roman" panose="02020603050405020304" pitchFamily="18" charset="0"/>
                <a:cs typeface="Times New Roman" panose="02020603050405020304" pitchFamily="18" charset="0"/>
              </a:rPr>
              <a:t>(u,v)</a:t>
            </a:r>
            <a:r>
              <a:rPr kumimoji="1" lang="zh-CN" altLang="en-US" sz="2000">
                <a:solidFill>
                  <a:schemeClr val="lt2"/>
                </a:solidFill>
                <a:latin typeface="Times New Roman" panose="02020603050405020304" pitchFamily="18" charset="0"/>
                <a:cs typeface="Times New Roman" panose="02020603050405020304" pitchFamily="18" charset="0"/>
              </a:rPr>
              <a:t>外的一条边</a:t>
            </a:r>
            <a:r>
              <a:rPr kumimoji="1" lang="en-US" altLang="zh-CN" sz="2000">
                <a:solidFill>
                  <a:schemeClr val="lt2"/>
                </a:solidFill>
                <a:latin typeface="Times New Roman" panose="02020603050405020304" pitchFamily="18" charset="0"/>
                <a:cs typeface="Times New Roman" panose="02020603050405020304" pitchFamily="18" charset="0"/>
              </a:rPr>
              <a:t>(u’, v’)</a:t>
            </a:r>
            <a:r>
              <a:rPr kumimoji="1" lang="zh-CN" altLang="en-US" sz="2000">
                <a:solidFill>
                  <a:schemeClr val="lt2"/>
                </a:solidFill>
                <a:latin typeface="Times New Roman" panose="02020603050405020304" pitchFamily="18" charset="0"/>
                <a:cs typeface="Times New Roman" panose="02020603050405020304" pitchFamily="18" charset="0"/>
              </a:rPr>
              <a:t>，这条回路上的所有顶点之间以及所有顶点与其他顶点之间必定仍然有通路，从而消除了回路，并生成了一棵新的生成树</a:t>
            </a:r>
            <a:r>
              <a:rPr kumimoji="1" lang="en-US" altLang="zh-CN" sz="2000">
                <a:solidFill>
                  <a:schemeClr val="lt2"/>
                </a:solidFill>
                <a:latin typeface="Times New Roman" panose="02020603050405020304" pitchFamily="18" charset="0"/>
                <a:cs typeface="Times New Roman" panose="02020603050405020304" pitchFamily="18" charset="0"/>
              </a:rPr>
              <a:t>T’</a:t>
            </a:r>
            <a:r>
              <a:rPr kumimoji="1" lang="zh-CN" altLang="en-US" sz="2000">
                <a:solidFill>
                  <a:schemeClr val="lt2"/>
                </a:solidFill>
                <a:latin typeface="Times New Roman" panose="02020603050405020304" pitchFamily="18" charset="0"/>
                <a:cs typeface="Times New Roman" panose="02020603050405020304" pitchFamily="18" charset="0"/>
              </a:rPr>
              <a:t>，而</a:t>
            </a:r>
            <a:r>
              <a:rPr kumimoji="1" lang="en-US" altLang="zh-CN" sz="2000">
                <a:solidFill>
                  <a:schemeClr val="lt2"/>
                </a:solidFill>
                <a:latin typeface="Times New Roman" panose="02020603050405020304" pitchFamily="18" charset="0"/>
                <a:cs typeface="Times New Roman" panose="02020603050405020304" pitchFamily="18" charset="0"/>
              </a:rPr>
              <a:t>(u,v)</a:t>
            </a:r>
            <a:r>
              <a:rPr kumimoji="1" lang="zh-CN" altLang="en-US" sz="2000">
                <a:solidFill>
                  <a:schemeClr val="lt2"/>
                </a:solidFill>
                <a:latin typeface="Times New Roman" panose="02020603050405020304" pitchFamily="18" charset="0"/>
                <a:cs typeface="Times New Roman" panose="02020603050405020304" pitchFamily="18" charset="0"/>
              </a:rPr>
              <a:t>的代价必定不高于</a:t>
            </a:r>
            <a:r>
              <a:rPr kumimoji="1" lang="en-US" altLang="zh-CN" sz="2000">
                <a:solidFill>
                  <a:schemeClr val="lt2"/>
                </a:solidFill>
                <a:latin typeface="Times New Roman" panose="02020603050405020304" pitchFamily="18" charset="0"/>
                <a:cs typeface="Times New Roman" panose="02020603050405020304" pitchFamily="18" charset="0"/>
              </a:rPr>
              <a:t>(u’,v’)</a:t>
            </a:r>
            <a:r>
              <a:rPr kumimoji="1" lang="zh-CN" altLang="en-US" sz="2000">
                <a:solidFill>
                  <a:schemeClr val="lt2"/>
                </a:solidFill>
                <a:latin typeface="Times New Roman" panose="02020603050405020304" pitchFamily="18" charset="0"/>
                <a:cs typeface="Times New Roman" panose="02020603050405020304" pitchFamily="18" charset="0"/>
              </a:rPr>
              <a:t>，所以</a:t>
            </a:r>
            <a:r>
              <a:rPr kumimoji="1" lang="en-US" altLang="zh-CN" sz="2000">
                <a:solidFill>
                  <a:schemeClr val="lt2"/>
                </a:solidFill>
                <a:latin typeface="Times New Roman" panose="02020603050405020304" pitchFamily="18" charset="0"/>
                <a:cs typeface="Times New Roman" panose="02020603050405020304" pitchFamily="18" charset="0"/>
              </a:rPr>
              <a:t>T’</a:t>
            </a:r>
            <a:r>
              <a:rPr kumimoji="1" lang="zh-CN" altLang="en-US" sz="2000">
                <a:solidFill>
                  <a:schemeClr val="lt2"/>
                </a:solidFill>
                <a:latin typeface="Times New Roman" panose="02020603050405020304" pitchFamily="18" charset="0"/>
                <a:cs typeface="Times New Roman" panose="02020603050405020304" pitchFamily="18" charset="0"/>
              </a:rPr>
              <a:t>是包含</a:t>
            </a:r>
            <a:r>
              <a:rPr kumimoji="1" lang="en-US" altLang="zh-CN" sz="2000">
                <a:solidFill>
                  <a:schemeClr val="lt2"/>
                </a:solidFill>
                <a:latin typeface="Times New Roman" panose="02020603050405020304" pitchFamily="18" charset="0"/>
                <a:cs typeface="Times New Roman" panose="02020603050405020304" pitchFamily="18" charset="0"/>
              </a:rPr>
              <a:t>(u,v)</a:t>
            </a:r>
            <a:r>
              <a:rPr kumimoji="1" lang="zh-CN" altLang="en-US" sz="2000">
                <a:solidFill>
                  <a:schemeClr val="lt2"/>
                </a:solidFill>
                <a:latin typeface="Times New Roman" panose="02020603050405020304" pitchFamily="18" charset="0"/>
                <a:cs typeface="Times New Roman" panose="02020603050405020304" pitchFamily="18" charset="0"/>
              </a:rPr>
              <a:t>的一棵最小生成树，这与假设矛盾。</a:t>
            </a:r>
            <a:endParaRPr kumimoji="1" lang="zh-CN" altLang="en-US" sz="2000">
              <a:solidFill>
                <a:schemeClr val="lt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891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childTnLst>
                                </p:cTn>
                              </p:par>
                            </p:childTnLst>
                          </p:cTn>
                        </p:par>
                      </p:childTnLst>
                    </p:cTn>
                  </p:par>
                </p:childTnLst>
              </p:cTn>
              <p:nextCondLst>
                <p:cond evt="onClick" delay="0">
                  <p:tgtEl>
                    <p:spTgt spid="38914"/>
                  </p:tgtEl>
                </p:cond>
              </p:nextCondLst>
            </p:seq>
          </p:childTnLst>
        </p:cTn>
      </p:par>
    </p:tnLst>
    <p:bldLst>
      <p:bldP spid="38915"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786765" y="908050"/>
            <a:ext cx="10477500" cy="2562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gn="l" fontAlgn="base">
              <a:lnSpc>
                <a:spcPct val="130000"/>
              </a:lnSpc>
              <a:spcBef>
                <a:spcPct val="20000"/>
              </a:spcBef>
              <a:buClr>
                <a:schemeClr val="hlink"/>
              </a:buClr>
              <a:buSzPct val="75000"/>
              <a:buFont typeface="Wingdings" panose="05000000000000000000" pitchFamily="2" charset="2"/>
              <a:buChar char="l"/>
            </a:pPr>
            <a:r>
              <a:rPr kumimoji="1" lang="en-US" altLang="zh-CN" sz="2400" kern="0" dirty="0">
                <a:solidFill>
                  <a:srgbClr val="000000"/>
                </a:solidFill>
              </a:rPr>
              <a:t>假设</a:t>
            </a:r>
            <a:r>
              <a:rPr kumimoji="1" lang="en-US" altLang="zh-CN" sz="2400" kern="0" dirty="0">
                <a:solidFill>
                  <a:srgbClr val="FF0000"/>
                </a:solidFill>
              </a:rPr>
              <a:t>N＝(V, {E})</a:t>
            </a:r>
            <a:r>
              <a:rPr kumimoji="1" lang="en-US" altLang="zh-CN" sz="2400" kern="0" dirty="0">
                <a:solidFill>
                  <a:srgbClr val="000000"/>
                </a:solidFill>
              </a:rPr>
              <a:t>是连通网，TE是N上最小生成树的边的集合。算法首先从</a:t>
            </a:r>
            <a:r>
              <a:rPr kumimoji="1" lang="en-US" altLang="zh-CN" sz="2400" kern="0" dirty="0">
                <a:solidFill>
                  <a:srgbClr val="FF0000"/>
                </a:solidFill>
              </a:rPr>
              <a:t>U＝{u1} (u1 </a:t>
            </a:r>
            <a:r>
              <a:rPr kumimoji="1" lang="en-US" altLang="zh-CN" sz="2400" kern="0" dirty="0">
                <a:solidFill>
                  <a:srgbClr val="FF0000"/>
                </a:solidFill>
                <a:sym typeface="Symbol" panose="05050102010706020507" pitchFamily="18" charset="2"/>
              </a:rPr>
              <a:t></a:t>
            </a:r>
            <a:r>
              <a:rPr kumimoji="1" lang="en-US" altLang="zh-CN" sz="2400" kern="0" dirty="0">
                <a:solidFill>
                  <a:srgbClr val="FF0000"/>
                </a:solidFill>
              </a:rPr>
              <a:t> V), TE={ }</a:t>
            </a:r>
            <a:r>
              <a:rPr kumimoji="1" lang="en-US" altLang="zh-CN" sz="2400" kern="0" dirty="0">
                <a:solidFill>
                  <a:srgbClr val="000000"/>
                </a:solidFill>
              </a:rPr>
              <a:t>开始，重复执行如下操作：</a:t>
            </a:r>
            <a:endParaRPr kumimoji="1" lang="en-US" altLang="zh-CN" sz="2400" kern="0" dirty="0">
              <a:solidFill>
                <a:srgbClr val="000000"/>
              </a:solidFill>
            </a:endParaRPr>
          </a:p>
          <a:p>
            <a:pPr marL="342900" indent="-342900" algn="l" fontAlgn="base">
              <a:lnSpc>
                <a:spcPct val="130000"/>
              </a:lnSpc>
              <a:spcBef>
                <a:spcPct val="20000"/>
              </a:spcBef>
              <a:buClr>
                <a:schemeClr val="hlink"/>
              </a:buClr>
              <a:buSzPct val="75000"/>
              <a:buFont typeface="Wingdings" panose="05000000000000000000" pitchFamily="2" charset="2"/>
              <a:buChar char="l"/>
            </a:pPr>
            <a:r>
              <a:rPr kumimoji="1" lang="en-US" altLang="zh-CN" sz="2400" kern="0" dirty="0">
                <a:solidFill>
                  <a:srgbClr val="000000"/>
                </a:solidFill>
              </a:rPr>
              <a:t>在所有u </a:t>
            </a:r>
            <a:r>
              <a:rPr kumimoji="1" lang="en-US" altLang="zh-CN" sz="2400" kern="0" dirty="0">
                <a:solidFill>
                  <a:srgbClr val="000000"/>
                </a:solidFill>
                <a:sym typeface="Symbol" panose="05050102010706020507" pitchFamily="18" charset="2"/>
              </a:rPr>
              <a:t>U，v V-U的边(u,v)E找一条</a:t>
            </a:r>
            <a:r>
              <a:rPr kumimoji="1" lang="en-US" altLang="zh-CN" sz="2400" kern="0" dirty="0">
                <a:solidFill>
                  <a:srgbClr val="FF0000"/>
                </a:solidFill>
                <a:sym typeface="Symbol" panose="05050102010706020507" pitchFamily="18" charset="2"/>
              </a:rPr>
              <a:t>代价最小</a:t>
            </a:r>
            <a:r>
              <a:rPr kumimoji="1" lang="en-US" altLang="zh-CN" sz="2400" kern="0" dirty="0">
                <a:solidFill>
                  <a:srgbClr val="000000"/>
                </a:solidFill>
                <a:sym typeface="Symbol" panose="05050102010706020507" pitchFamily="18" charset="2"/>
              </a:rPr>
              <a:t>的边(u1, v1)并入集合TE，同时v1并入U，直到U＝V为止。此时TE中必有n-1条边，</a:t>
            </a:r>
            <a:r>
              <a:rPr kumimoji="1" lang="en-US" altLang="zh-CN" sz="2400" kern="0" dirty="0">
                <a:solidFill>
                  <a:srgbClr val="FF0000"/>
                </a:solidFill>
                <a:sym typeface="Symbol" panose="05050102010706020507" pitchFamily="18" charset="2"/>
              </a:rPr>
              <a:t>T＝(V, {TE})</a:t>
            </a:r>
            <a:r>
              <a:rPr kumimoji="1" lang="en-US" altLang="zh-CN" sz="2400" kern="0" dirty="0">
                <a:solidFill>
                  <a:srgbClr val="000000"/>
                </a:solidFill>
                <a:sym typeface="Symbol" panose="05050102010706020507" pitchFamily="18" charset="2"/>
              </a:rPr>
              <a:t>即为N的最小生成树。</a:t>
            </a:r>
            <a:endParaRPr kumimoji="1" lang="en-US" altLang="zh-CN" sz="2400" kern="0" dirty="0">
              <a:solidFill>
                <a:srgbClr val="000000"/>
              </a:solidFill>
              <a:sym typeface="Symbol" panose="05050102010706020507" pitchFamily="18" charset="2"/>
            </a:endParaRPr>
          </a:p>
        </p:txBody>
      </p:sp>
      <p:sp>
        <p:nvSpPr>
          <p:cNvPr id="39943" name="Rectangle 7"/>
          <p:cNvSpPr>
            <a:spLocks noChangeArrowheads="1"/>
          </p:cNvSpPr>
          <p:nvPr>
            <p:custDataLst>
              <p:tags r:id="rId1"/>
            </p:custDataLst>
          </p:nvPr>
        </p:nvSpPr>
        <p:spPr bwMode="auto">
          <a:xfrm>
            <a:off x="786448" y="280988"/>
            <a:ext cx="2693035" cy="521970"/>
          </a:xfrm>
          <a:prstGeom prst="rect">
            <a:avLst/>
          </a:prstGeom>
          <a:solidFill>
            <a:schemeClr val="accent2"/>
          </a:solidFill>
          <a:ln>
            <a:noFill/>
          </a:ln>
          <a:effectLst>
            <a:outerShdw dist="53882" dir="2700000" algn="ctr" rotWithShape="0">
              <a:schemeClr val="dk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a:solidFill>
                  <a:srgbClr val="FFFFFF"/>
                </a:solidFill>
                <a:cs typeface="Times New Roman" panose="02020603050405020304" pitchFamily="18" charset="0"/>
              </a:rPr>
              <a:t>Prim algorithm</a:t>
            </a:r>
            <a:endParaRPr kumimoji="1" lang="en-US" altLang="zh-CN" sz="2800" b="1">
              <a:solidFill>
                <a:srgbClr val="FFFFFF"/>
              </a:solidFill>
              <a:cs typeface="Times New Roman" panose="02020603050405020304" pitchFamily="18" charset="0"/>
            </a:endParaRPr>
          </a:p>
        </p:txBody>
      </p:sp>
      <p:graphicFrame>
        <p:nvGraphicFramePr>
          <p:cNvPr id="39944" name="Object 8"/>
          <p:cNvGraphicFramePr>
            <a:graphicFrameLocks noChangeAspect="1"/>
          </p:cNvGraphicFramePr>
          <p:nvPr/>
        </p:nvGraphicFramePr>
        <p:xfrm>
          <a:off x="2855913" y="3422650"/>
          <a:ext cx="2844800" cy="2959100"/>
        </p:xfrm>
        <a:graphic>
          <a:graphicData uri="http://schemas.openxmlformats.org/presentationml/2006/ole">
            <mc:AlternateContent xmlns:mc="http://schemas.openxmlformats.org/markup-compatibility/2006">
              <mc:Choice xmlns:v="urn:schemas-microsoft-com:vml" Requires="v">
                <p:oleObj spid="_x0000_s230585" name="Image" r:id="rId2" imgW="2844800" imgH="2959100" progId="Photoshop.Image.6">
                  <p:embed/>
                </p:oleObj>
              </mc:Choice>
              <mc:Fallback>
                <p:oleObj name="Image" r:id="rId2" imgW="2844800" imgH="2959100" progId="Photoshop.Image.6">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5913" y="3422650"/>
                        <a:ext cx="2844800" cy="295910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30402" name="AutoShape 2"/>
          <p:cNvSpPr>
            <a:spLocks noChangeArrowheads="1"/>
          </p:cNvSpPr>
          <p:nvPr>
            <p:custDataLst>
              <p:tags r:id="rId4"/>
            </p:custDataLst>
          </p:nvPr>
        </p:nvSpPr>
        <p:spPr bwMode="auto">
          <a:xfrm>
            <a:off x="6672263" y="4076700"/>
            <a:ext cx="3240087" cy="1657350"/>
          </a:xfrm>
          <a:prstGeom prst="downArrowCallout">
            <a:avLst>
              <a:gd name="adj1" fmla="val 48875"/>
              <a:gd name="adj2" fmla="val 48875"/>
              <a:gd name="adj3" fmla="val 16667"/>
              <a:gd name="adj4" fmla="val 45116"/>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lt1"/>
          </a:lnRef>
          <a:fillRef idx="1">
            <a:schemeClr val="accent1"/>
          </a:fillRef>
          <a:effectRef idx="1">
            <a:schemeClr val="accent1"/>
          </a:effectRef>
          <a:fontRef idx="minor">
            <a:schemeClr val="lt1"/>
          </a:fontRef>
        </p:style>
        <p:txBody>
          <a:bodyPr wrap="none" anchor="ctr"/>
          <a:lstStyle/>
          <a:p>
            <a:pPr algn="ctr"/>
            <a:r>
              <a:rPr lang="en-US" altLang="zh-CN" sz="2400">
                <a:solidFill>
                  <a:srgbClr val="FFFFFF"/>
                </a:solidFill>
              </a:rPr>
              <a:t>Example</a:t>
            </a:r>
            <a:endParaRPr lang="en-US" altLang="zh-CN" sz="2400">
              <a:solidFill>
                <a:srgbClr val="FFFF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0772" name="Picture 102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47825" y="476250"/>
            <a:ext cx="8896350" cy="5913438"/>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0773" name="Object 1029"/>
          <p:cNvGraphicFramePr>
            <a:graphicFrameLocks noChangeAspect="1"/>
          </p:cNvGraphicFramePr>
          <p:nvPr>
            <p:custDataLst>
              <p:tags r:id="rId2"/>
            </p:custDataLst>
          </p:nvPr>
        </p:nvGraphicFramePr>
        <p:xfrm>
          <a:off x="7751763" y="3573463"/>
          <a:ext cx="2492375" cy="2592387"/>
        </p:xfrm>
        <a:graphic>
          <a:graphicData uri="http://schemas.openxmlformats.org/presentationml/2006/ole">
            <mc:AlternateContent xmlns:mc="http://schemas.openxmlformats.org/markup-compatibility/2006">
              <mc:Choice xmlns:v="urn:schemas-microsoft-com:vml" Requires="v">
                <p:oleObj spid="_x0000_s160972" name="Image" r:id="rId3" imgW="2844800" imgH="2959100" progId="Photoshop.Image.6">
                  <p:embed/>
                </p:oleObj>
              </mc:Choice>
              <mc:Fallback>
                <p:oleObj name="Image" r:id="rId3" imgW="2844800" imgH="2959100" progId="Photoshop.Image.6">
                  <p:embed/>
                  <p:pic>
                    <p:nvPicPr>
                      <p:cNvPr id="0" name="Object 10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1763" y="3573463"/>
                        <a:ext cx="2492375" cy="2592387"/>
                      </a:xfrm>
                      <a:prstGeom prst="rect">
                        <a:avLst/>
                      </a:prstGeom>
                      <a:noFill/>
                      <a:ln w="9525">
                        <a:solidFill>
                          <a:schemeClr val="accent2"/>
                        </a:solidFill>
                        <a:miter lim="800000"/>
                        <a:headEnd/>
                        <a:tailEnd/>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Lst>
                    </p:spPr>
                  </p:pic>
                </p:oleObj>
              </mc:Fallback>
            </mc:AlternateContent>
          </a:graphicData>
        </a:graphic>
      </p:graphicFrame>
      <p:sp>
        <p:nvSpPr>
          <p:cNvPr id="160774" name="Rectangle 1030"/>
          <p:cNvSpPr>
            <a:spLocks noChangeArrowheads="1"/>
          </p:cNvSpPr>
          <p:nvPr>
            <p:custDataLst>
              <p:tags r:id="rId5"/>
            </p:custDataLst>
          </p:nvPr>
        </p:nvSpPr>
        <p:spPr bwMode="auto">
          <a:xfrm>
            <a:off x="4511675" y="549275"/>
            <a:ext cx="2736850" cy="2592388"/>
          </a:xfrm>
          <a:prstGeom prst="rect">
            <a:avLst/>
          </a:prstGeom>
          <a:solidFill>
            <a:schemeClr val="bg1"/>
          </a:solidFill>
          <a:ln w="9525">
            <a:noFill/>
            <a:miter lim="800000"/>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wrap="none" anchor="ctr"/>
          <a:lstStyle/>
          <a:p>
            <a:endParaRPr lang="zh-CN" altLang="en-US">
              <a:solidFill>
                <a:schemeClr val="dk1"/>
              </a:solidFill>
            </a:endParaRPr>
          </a:p>
        </p:txBody>
      </p:sp>
      <p:sp>
        <p:nvSpPr>
          <p:cNvPr id="160775" name="Rectangle 1031"/>
          <p:cNvSpPr>
            <a:spLocks noChangeArrowheads="1"/>
          </p:cNvSpPr>
          <p:nvPr>
            <p:custDataLst>
              <p:tags r:id="rId6"/>
            </p:custDataLst>
          </p:nvPr>
        </p:nvSpPr>
        <p:spPr bwMode="auto">
          <a:xfrm>
            <a:off x="7535863" y="548958"/>
            <a:ext cx="2736850" cy="2592387"/>
          </a:xfrm>
          <a:prstGeom prst="rect">
            <a:avLst/>
          </a:prstGeom>
          <a:solidFill>
            <a:schemeClr val="bg1"/>
          </a:solidFill>
          <a:ln w="9525">
            <a:noFill/>
            <a:miter lim="800000"/>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wrap="none" anchor="ctr"/>
          <a:lstStyle/>
          <a:p>
            <a:endParaRPr lang="zh-CN" altLang="en-US">
              <a:solidFill>
                <a:schemeClr val="dk1"/>
              </a:solidFill>
            </a:endParaRPr>
          </a:p>
        </p:txBody>
      </p:sp>
      <p:sp>
        <p:nvSpPr>
          <p:cNvPr id="160776" name="Rectangle 1032"/>
          <p:cNvSpPr>
            <a:spLocks noChangeArrowheads="1"/>
          </p:cNvSpPr>
          <p:nvPr>
            <p:custDataLst>
              <p:tags r:id="rId7"/>
            </p:custDataLst>
          </p:nvPr>
        </p:nvSpPr>
        <p:spPr bwMode="auto">
          <a:xfrm>
            <a:off x="1774825" y="3716338"/>
            <a:ext cx="2736850" cy="2592387"/>
          </a:xfrm>
          <a:prstGeom prst="rect">
            <a:avLst/>
          </a:prstGeom>
          <a:solidFill>
            <a:schemeClr val="bg1"/>
          </a:solidFill>
          <a:ln w="9525">
            <a:noFill/>
            <a:miter lim="800000"/>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wrap="none" anchor="ctr"/>
          <a:lstStyle/>
          <a:p>
            <a:endParaRPr lang="zh-CN" altLang="en-US">
              <a:solidFill>
                <a:schemeClr val="dk1"/>
              </a:solidFill>
            </a:endParaRPr>
          </a:p>
        </p:txBody>
      </p:sp>
      <p:sp>
        <p:nvSpPr>
          <p:cNvPr id="160777" name="Rectangle 1033"/>
          <p:cNvSpPr>
            <a:spLocks noChangeArrowheads="1"/>
          </p:cNvSpPr>
          <p:nvPr>
            <p:custDataLst>
              <p:tags r:id="rId8"/>
            </p:custDataLst>
          </p:nvPr>
        </p:nvSpPr>
        <p:spPr bwMode="auto">
          <a:xfrm>
            <a:off x="4511675" y="3716655"/>
            <a:ext cx="2736850" cy="2592388"/>
          </a:xfrm>
          <a:prstGeom prst="rect">
            <a:avLst/>
          </a:prstGeom>
          <a:solidFill>
            <a:schemeClr val="bg1"/>
          </a:solidFill>
          <a:ln w="9525">
            <a:noFill/>
            <a:miter lim="800000"/>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1"/>
          </a:lnRef>
          <a:fillRef idx="0">
            <a:srgbClr val="FFFFFF"/>
          </a:fillRef>
          <a:effectRef idx="0">
            <a:srgbClr val="FFFFFF"/>
          </a:effectRef>
          <a:fontRef idx="minor">
            <a:schemeClr val="dk1"/>
          </a:fontRef>
        </p:style>
        <p:txBody>
          <a:bodyPr wrap="none" anchor="ctr"/>
          <a:lstStyle/>
          <a:p>
            <a:endParaRPr lang="zh-CN" altLang="en-US">
              <a:solidFill>
                <a:schemeClr val="dk1"/>
              </a:solidFill>
            </a:endParaRPr>
          </a:p>
        </p:txBody>
      </p:sp>
      <p:sp>
        <p:nvSpPr>
          <p:cNvPr id="160778" name="Rectangle 1034"/>
          <p:cNvSpPr>
            <a:spLocks noChangeArrowheads="1"/>
          </p:cNvSpPr>
          <p:nvPr>
            <p:custDataLst>
              <p:tags r:id="rId9"/>
            </p:custDataLst>
          </p:nvPr>
        </p:nvSpPr>
        <p:spPr bwMode="auto">
          <a:xfrm>
            <a:off x="7896225" y="4149725"/>
            <a:ext cx="431800" cy="431800"/>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0779" name="Oval 1035"/>
          <p:cNvSpPr>
            <a:spLocks noChangeArrowheads="1"/>
          </p:cNvSpPr>
          <p:nvPr>
            <p:custDataLst>
              <p:tags r:id="rId10"/>
            </p:custDataLst>
          </p:nvPr>
        </p:nvSpPr>
        <p:spPr bwMode="auto">
          <a:xfrm>
            <a:off x="8443913" y="3962400"/>
            <a:ext cx="215900" cy="287338"/>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0780" name="Oval 1036"/>
          <p:cNvSpPr>
            <a:spLocks noChangeArrowheads="1"/>
          </p:cNvSpPr>
          <p:nvPr>
            <p:custDataLst>
              <p:tags r:id="rId11"/>
            </p:custDataLst>
          </p:nvPr>
        </p:nvSpPr>
        <p:spPr bwMode="auto">
          <a:xfrm>
            <a:off x="7967663" y="4752975"/>
            <a:ext cx="215900" cy="287338"/>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0781" name="Oval 1037"/>
          <p:cNvSpPr>
            <a:spLocks noChangeArrowheads="1"/>
          </p:cNvSpPr>
          <p:nvPr>
            <p:custDataLst>
              <p:tags r:id="rId12"/>
            </p:custDataLst>
          </p:nvPr>
        </p:nvSpPr>
        <p:spPr bwMode="auto">
          <a:xfrm>
            <a:off x="8443913" y="5575300"/>
            <a:ext cx="215900" cy="287338"/>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0782" name="Rectangle 1038"/>
          <p:cNvSpPr>
            <a:spLocks noChangeArrowheads="1"/>
          </p:cNvSpPr>
          <p:nvPr>
            <p:custDataLst>
              <p:tags r:id="rId13"/>
            </p:custDataLst>
          </p:nvPr>
        </p:nvSpPr>
        <p:spPr bwMode="auto">
          <a:xfrm>
            <a:off x="7896225" y="5229225"/>
            <a:ext cx="431800" cy="431800"/>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0783" name="Oval 1039"/>
          <p:cNvSpPr>
            <a:spLocks noChangeArrowheads="1"/>
          </p:cNvSpPr>
          <p:nvPr>
            <p:custDataLst>
              <p:tags r:id="rId14"/>
            </p:custDataLst>
          </p:nvPr>
        </p:nvSpPr>
        <p:spPr bwMode="auto">
          <a:xfrm>
            <a:off x="9437688" y="5545138"/>
            <a:ext cx="215900" cy="287337"/>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0784" name="Rectangle 1040"/>
          <p:cNvSpPr>
            <a:spLocks noChangeArrowheads="1"/>
          </p:cNvSpPr>
          <p:nvPr>
            <p:custDataLst>
              <p:tags r:id="rId15"/>
            </p:custDataLst>
          </p:nvPr>
        </p:nvSpPr>
        <p:spPr bwMode="auto">
          <a:xfrm>
            <a:off x="8816975" y="5734050"/>
            <a:ext cx="431800" cy="431800"/>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0785" name="Oval 1041"/>
          <p:cNvSpPr>
            <a:spLocks noChangeArrowheads="1"/>
          </p:cNvSpPr>
          <p:nvPr>
            <p:custDataLst>
              <p:tags r:id="rId16"/>
            </p:custDataLst>
          </p:nvPr>
        </p:nvSpPr>
        <p:spPr bwMode="auto">
          <a:xfrm>
            <a:off x="9869488" y="4768850"/>
            <a:ext cx="215900" cy="287338"/>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0786" name="Rectangle 1042"/>
          <p:cNvSpPr>
            <a:spLocks noChangeArrowheads="1"/>
          </p:cNvSpPr>
          <p:nvPr>
            <p:custDataLst>
              <p:tags r:id="rId17"/>
            </p:custDataLst>
          </p:nvPr>
        </p:nvSpPr>
        <p:spPr bwMode="auto">
          <a:xfrm>
            <a:off x="9767888" y="5229225"/>
            <a:ext cx="431800" cy="431800"/>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0787" name="Oval 1043"/>
          <p:cNvSpPr>
            <a:spLocks noChangeArrowheads="1"/>
          </p:cNvSpPr>
          <p:nvPr>
            <p:custDataLst>
              <p:tags r:id="rId18"/>
            </p:custDataLst>
          </p:nvPr>
        </p:nvSpPr>
        <p:spPr bwMode="auto">
          <a:xfrm>
            <a:off x="9437688" y="3962400"/>
            <a:ext cx="215900" cy="287338"/>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60790" name="Rectangle 1046"/>
          <p:cNvSpPr>
            <a:spLocks noChangeArrowheads="1"/>
          </p:cNvSpPr>
          <p:nvPr>
            <p:custDataLst>
              <p:tags r:id="rId19"/>
            </p:custDataLst>
          </p:nvPr>
        </p:nvSpPr>
        <p:spPr bwMode="auto">
          <a:xfrm>
            <a:off x="9725025" y="4178300"/>
            <a:ext cx="431800" cy="431800"/>
          </a:xfrm>
          <a:prstGeom prst="rect">
            <a:avLst/>
          </a:prstGeom>
          <a:noFill/>
          <a:ln w="3810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0774"/>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6077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1607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078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60775"/>
                                        </p:tgtEl>
                                        <p:attrNameLst>
                                          <p:attrName>style.visibility</p:attrName>
                                        </p:attrNameLst>
                                      </p:cBhvr>
                                      <p:to>
                                        <p:strVal val="hidden"/>
                                      </p:to>
                                    </p:set>
                                  </p:childTnLst>
                                </p:cTn>
                              </p:par>
                            </p:childTnLst>
                          </p:cTn>
                        </p:par>
                        <p:par>
                          <p:cTn id="19" fill="hold">
                            <p:stCondLst>
                              <p:cond delay="0"/>
                            </p:stCondLst>
                            <p:childTnLst>
                              <p:par>
                                <p:cTn id="20" presetID="1" presetClass="exit" presetSubtype="0" fill="hold" grpId="1" nodeType="afterEffect">
                                  <p:stCondLst>
                                    <p:cond delay="0"/>
                                  </p:stCondLst>
                                  <p:childTnLst>
                                    <p:set>
                                      <p:cBhvr>
                                        <p:cTn id="21" dur="1" fill="hold">
                                          <p:stCondLst>
                                            <p:cond delay="0"/>
                                          </p:stCondLst>
                                        </p:cTn>
                                        <p:tgtEl>
                                          <p:spTgt spid="160778"/>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16078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6078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0" nodeType="clickEffect">
                                  <p:stCondLst>
                                    <p:cond delay="0"/>
                                  </p:stCondLst>
                                  <p:childTnLst>
                                    <p:set>
                                      <p:cBhvr>
                                        <p:cTn id="29" dur="1" fill="hold">
                                          <p:stCondLst>
                                            <p:cond delay="0"/>
                                          </p:stCondLst>
                                        </p:cTn>
                                        <p:tgtEl>
                                          <p:spTgt spid="160776"/>
                                        </p:tgtEl>
                                        <p:attrNameLst>
                                          <p:attrName>style.visibility</p:attrName>
                                        </p:attrNameLst>
                                      </p:cBhvr>
                                      <p:to>
                                        <p:strVal val="hidden"/>
                                      </p:to>
                                    </p:set>
                                  </p:childTnLst>
                                </p:cTn>
                              </p:par>
                            </p:childTnLst>
                          </p:cTn>
                        </p:par>
                        <p:par>
                          <p:cTn id="30" fill="hold">
                            <p:stCondLst>
                              <p:cond delay="0"/>
                            </p:stCondLst>
                            <p:childTnLst>
                              <p:par>
                                <p:cTn id="31" presetID="1" presetClass="exit" presetSubtype="0" fill="hold" grpId="1" nodeType="afterEffect">
                                  <p:stCondLst>
                                    <p:cond delay="0"/>
                                  </p:stCondLst>
                                  <p:childTnLst>
                                    <p:set>
                                      <p:cBhvr>
                                        <p:cTn id="32" dur="1" fill="hold">
                                          <p:stCondLst>
                                            <p:cond delay="0"/>
                                          </p:stCondLst>
                                        </p:cTn>
                                        <p:tgtEl>
                                          <p:spTgt spid="16078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607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078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0" nodeType="clickEffect">
                                  <p:stCondLst>
                                    <p:cond delay="0"/>
                                  </p:stCondLst>
                                  <p:childTnLst>
                                    <p:set>
                                      <p:cBhvr>
                                        <p:cTn id="40" dur="1" fill="hold">
                                          <p:stCondLst>
                                            <p:cond delay="0"/>
                                          </p:stCondLst>
                                        </p:cTn>
                                        <p:tgtEl>
                                          <p:spTgt spid="160777"/>
                                        </p:tgtEl>
                                        <p:attrNameLst>
                                          <p:attrName>style.visibility</p:attrName>
                                        </p:attrNameLst>
                                      </p:cBhvr>
                                      <p:to>
                                        <p:strVal val="hidden"/>
                                      </p:to>
                                    </p:set>
                                  </p:childTnLst>
                                </p:cTn>
                              </p:par>
                            </p:childTnLst>
                          </p:cTn>
                        </p:par>
                        <p:par>
                          <p:cTn id="41" fill="hold">
                            <p:stCondLst>
                              <p:cond delay="0"/>
                            </p:stCondLst>
                            <p:childTnLst>
                              <p:par>
                                <p:cTn id="42" presetID="1" presetClass="exit" presetSubtype="0" fill="hold" grpId="1" nodeType="afterEffect">
                                  <p:stCondLst>
                                    <p:cond delay="0"/>
                                  </p:stCondLst>
                                  <p:childTnLst>
                                    <p:set>
                                      <p:cBhvr>
                                        <p:cTn id="43" dur="1" fill="hold">
                                          <p:stCondLst>
                                            <p:cond delay="0"/>
                                          </p:stCondLst>
                                        </p:cTn>
                                        <p:tgtEl>
                                          <p:spTgt spid="160784"/>
                                        </p:tgtEl>
                                        <p:attrNameLst>
                                          <p:attrName>style.visibility</p:attrName>
                                        </p:attrNameLst>
                                      </p:cBhvr>
                                      <p:to>
                                        <p:strVal val="hidden"/>
                                      </p:to>
                                    </p:set>
                                  </p:childTnLst>
                                </p:cTn>
                              </p:par>
                              <p:par>
                                <p:cTn id="44" presetID="1" presetClass="entr" presetSubtype="0" fill="hold" grpId="0" nodeType="withEffect">
                                  <p:stCondLst>
                                    <p:cond delay="0"/>
                                  </p:stCondLst>
                                  <p:childTnLst>
                                    <p:set>
                                      <p:cBhvr>
                                        <p:cTn id="45" dur="1" fill="hold">
                                          <p:stCondLst>
                                            <p:cond delay="0"/>
                                          </p:stCondLst>
                                        </p:cTn>
                                        <p:tgtEl>
                                          <p:spTgt spid="16078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6078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6078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60790"/>
                                        </p:tgtEl>
                                        <p:attrNameLst>
                                          <p:attrName>style.visibility</p:attrName>
                                        </p:attrNameLst>
                                      </p:cBhvr>
                                      <p:to>
                                        <p:strVal val="visible"/>
                                      </p:to>
                                    </p:set>
                                  </p:childTnLst>
                                </p:cTn>
                              </p:par>
                              <p:par>
                                <p:cTn id="54" presetID="1" presetClass="exit" presetSubtype="0" fill="hold" grpId="1" nodeType="withEffect">
                                  <p:stCondLst>
                                    <p:cond delay="0"/>
                                  </p:stCondLst>
                                  <p:childTnLst>
                                    <p:set>
                                      <p:cBhvr>
                                        <p:cTn id="55" dur="1" fill="hold">
                                          <p:stCondLst>
                                            <p:cond delay="0"/>
                                          </p:stCondLst>
                                        </p:cTn>
                                        <p:tgtEl>
                                          <p:spTgt spid="160786"/>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nodeType="clickEffect">
                                  <p:stCondLst>
                                    <p:cond delay="0"/>
                                  </p:stCondLst>
                                  <p:childTnLst>
                                    <p:set>
                                      <p:cBhvr>
                                        <p:cTn id="59" dur="1" fill="hold">
                                          <p:stCondLst>
                                            <p:cond delay="0"/>
                                          </p:stCondLst>
                                        </p:cTn>
                                        <p:tgtEl>
                                          <p:spTgt spid="160773"/>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160790"/>
                                        </p:tgtEl>
                                        <p:attrNameLst>
                                          <p:attrName>style.visibility</p:attrName>
                                        </p:attrNameLst>
                                      </p:cBhvr>
                                      <p:to>
                                        <p:strVal val="hidden"/>
                                      </p:to>
                                    </p:set>
                                  </p:childTnLst>
                                </p:cTn>
                              </p:par>
                            </p:childTnLst>
                          </p:cTn>
                        </p:par>
                        <p:par>
                          <p:cTn id="62" fill="hold">
                            <p:stCondLst>
                              <p:cond delay="0"/>
                            </p:stCondLst>
                            <p:childTnLst>
                              <p:par>
                                <p:cTn id="63" presetID="1" presetClass="exit" presetSubtype="0" fill="hold" grpId="1" nodeType="afterEffect">
                                  <p:stCondLst>
                                    <p:cond delay="0"/>
                                  </p:stCondLst>
                                  <p:childTnLst>
                                    <p:set>
                                      <p:cBhvr>
                                        <p:cTn id="64" dur="1" fill="hold">
                                          <p:stCondLst>
                                            <p:cond delay="0"/>
                                          </p:stCondLst>
                                        </p:cTn>
                                        <p:tgtEl>
                                          <p:spTgt spid="160779"/>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6078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6078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60783"/>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60785"/>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6078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4" grpId="0" bldLvl="0" animBg="1"/>
      <p:bldP spid="160775" grpId="0" bldLvl="0" animBg="1"/>
      <p:bldP spid="160776" grpId="0" bldLvl="0" animBg="1"/>
      <p:bldP spid="160777" grpId="0" bldLvl="0" animBg="1"/>
      <p:bldP spid="160778" grpId="0" bldLvl="0" animBg="1"/>
      <p:bldP spid="160778" grpId="1" bldLvl="0" animBg="1"/>
      <p:bldP spid="160779" grpId="0" bldLvl="0" animBg="1"/>
      <p:bldP spid="160779" grpId="1" bldLvl="0" animBg="1"/>
      <p:bldP spid="160780" grpId="0" bldLvl="0" animBg="1"/>
      <p:bldP spid="160780" grpId="1" bldLvl="0" animBg="1"/>
      <p:bldP spid="160781" grpId="0" bldLvl="0" animBg="1"/>
      <p:bldP spid="160781" grpId="1" bldLvl="0" animBg="1"/>
      <p:bldP spid="160782" grpId="0" bldLvl="0" animBg="1"/>
      <p:bldP spid="160782" grpId="1" bldLvl="0" animBg="1"/>
      <p:bldP spid="160783" grpId="0" bldLvl="0" animBg="1"/>
      <p:bldP spid="160783" grpId="1" bldLvl="0" animBg="1"/>
      <p:bldP spid="160784" grpId="0" bldLvl="0" animBg="1"/>
      <p:bldP spid="160784" grpId="1" bldLvl="0" animBg="1"/>
      <p:bldP spid="160785" grpId="0" bldLvl="0" animBg="1"/>
      <p:bldP spid="160785" grpId="1" bldLvl="0" animBg="1"/>
      <p:bldP spid="160786" grpId="0" bldLvl="0" animBg="1"/>
      <p:bldP spid="160786" grpId="1" bldLvl="0" animBg="1"/>
      <p:bldP spid="160787" grpId="0" bldLvl="0" animBg="1"/>
      <p:bldP spid="160787" grpId="1" bldLvl="0" animBg="1"/>
      <p:bldP spid="160790" grpId="0" bldLvl="0" animBg="1"/>
      <p:bldP spid="160790" grpId="1"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4" name="Line 4"/>
          <p:cNvSpPr>
            <a:spLocks noChangeShapeType="1"/>
          </p:cNvSpPr>
          <p:nvPr>
            <p:custDataLst>
              <p:tags r:id="rId1"/>
            </p:custDataLst>
          </p:nvPr>
        </p:nvSpPr>
        <p:spPr bwMode="auto">
          <a:xfrm>
            <a:off x="1524000" y="2282825"/>
            <a:ext cx="91440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45" name="Line 5"/>
          <p:cNvSpPr>
            <a:spLocks noChangeShapeType="1"/>
          </p:cNvSpPr>
          <p:nvPr>
            <p:custDataLst>
              <p:tags r:id="rId2"/>
            </p:custDataLst>
          </p:nvPr>
        </p:nvSpPr>
        <p:spPr bwMode="auto">
          <a:xfrm>
            <a:off x="1489075" y="2878138"/>
            <a:ext cx="91440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46" name="Line 6"/>
          <p:cNvSpPr>
            <a:spLocks noChangeShapeType="1"/>
          </p:cNvSpPr>
          <p:nvPr>
            <p:custDataLst>
              <p:tags r:id="rId3"/>
            </p:custDataLst>
          </p:nvPr>
        </p:nvSpPr>
        <p:spPr bwMode="auto">
          <a:xfrm>
            <a:off x="1558925" y="3475038"/>
            <a:ext cx="91440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47" name="Line 7"/>
          <p:cNvSpPr>
            <a:spLocks noChangeShapeType="1"/>
          </p:cNvSpPr>
          <p:nvPr>
            <p:custDataLst>
              <p:tags r:id="rId4"/>
            </p:custDataLst>
          </p:nvPr>
        </p:nvSpPr>
        <p:spPr bwMode="auto">
          <a:xfrm>
            <a:off x="1524000" y="4071938"/>
            <a:ext cx="91440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48" name="Line 8"/>
          <p:cNvSpPr>
            <a:spLocks noChangeShapeType="1"/>
          </p:cNvSpPr>
          <p:nvPr>
            <p:custDataLst>
              <p:tags r:id="rId5"/>
            </p:custDataLst>
          </p:nvPr>
        </p:nvSpPr>
        <p:spPr bwMode="auto">
          <a:xfrm>
            <a:off x="1558925" y="4667250"/>
            <a:ext cx="91440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49" name="Line 9"/>
          <p:cNvSpPr>
            <a:spLocks noChangeShapeType="1"/>
          </p:cNvSpPr>
          <p:nvPr>
            <p:custDataLst>
              <p:tags r:id="rId6"/>
            </p:custDataLst>
          </p:nvPr>
        </p:nvSpPr>
        <p:spPr bwMode="auto">
          <a:xfrm>
            <a:off x="1524000" y="5264150"/>
            <a:ext cx="91440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50" name="Line 10"/>
          <p:cNvSpPr>
            <a:spLocks noChangeShapeType="1"/>
          </p:cNvSpPr>
          <p:nvPr>
            <p:custDataLst>
              <p:tags r:id="rId7"/>
            </p:custDataLst>
          </p:nvPr>
        </p:nvSpPr>
        <p:spPr bwMode="auto">
          <a:xfrm>
            <a:off x="1558925" y="5861050"/>
            <a:ext cx="91440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51" name="Line 11"/>
          <p:cNvSpPr>
            <a:spLocks noChangeShapeType="1"/>
          </p:cNvSpPr>
          <p:nvPr>
            <p:custDataLst>
              <p:tags r:id="rId8"/>
            </p:custDataLst>
          </p:nvPr>
        </p:nvSpPr>
        <p:spPr bwMode="auto">
          <a:xfrm>
            <a:off x="1524000" y="6457950"/>
            <a:ext cx="9144000"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52" name="Line 12"/>
          <p:cNvSpPr>
            <a:spLocks noChangeShapeType="1"/>
          </p:cNvSpPr>
          <p:nvPr>
            <p:custDataLst>
              <p:tags r:id="rId9"/>
            </p:custDataLst>
          </p:nvPr>
        </p:nvSpPr>
        <p:spPr bwMode="auto">
          <a:xfrm>
            <a:off x="2495550" y="2282824"/>
            <a:ext cx="0" cy="41760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53" name="Line 13"/>
          <p:cNvSpPr>
            <a:spLocks noChangeShapeType="1"/>
          </p:cNvSpPr>
          <p:nvPr>
            <p:custDataLst>
              <p:tags r:id="rId10"/>
            </p:custDataLst>
          </p:nvPr>
        </p:nvSpPr>
        <p:spPr bwMode="auto">
          <a:xfrm>
            <a:off x="3379788" y="2282824"/>
            <a:ext cx="0" cy="41760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54" name="Line 14"/>
          <p:cNvSpPr>
            <a:spLocks noChangeShapeType="1"/>
          </p:cNvSpPr>
          <p:nvPr>
            <p:custDataLst>
              <p:tags r:id="rId11"/>
            </p:custDataLst>
          </p:nvPr>
        </p:nvSpPr>
        <p:spPr bwMode="auto">
          <a:xfrm>
            <a:off x="4264025" y="2282824"/>
            <a:ext cx="0" cy="41760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55" name="Line 15"/>
          <p:cNvSpPr>
            <a:spLocks noChangeShapeType="1"/>
          </p:cNvSpPr>
          <p:nvPr>
            <p:custDataLst>
              <p:tags r:id="rId12"/>
            </p:custDataLst>
          </p:nvPr>
        </p:nvSpPr>
        <p:spPr bwMode="auto">
          <a:xfrm>
            <a:off x="5148263" y="2282824"/>
            <a:ext cx="0" cy="41760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56" name="Line 16"/>
          <p:cNvSpPr>
            <a:spLocks noChangeShapeType="1"/>
          </p:cNvSpPr>
          <p:nvPr>
            <p:custDataLst>
              <p:tags r:id="rId13"/>
            </p:custDataLst>
          </p:nvPr>
        </p:nvSpPr>
        <p:spPr bwMode="auto">
          <a:xfrm>
            <a:off x="6034088" y="2282824"/>
            <a:ext cx="0" cy="41760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57" name="Line 17"/>
          <p:cNvSpPr>
            <a:spLocks noChangeShapeType="1"/>
          </p:cNvSpPr>
          <p:nvPr>
            <p:custDataLst>
              <p:tags r:id="rId14"/>
            </p:custDataLst>
          </p:nvPr>
        </p:nvSpPr>
        <p:spPr bwMode="auto">
          <a:xfrm>
            <a:off x="6918325" y="2282824"/>
            <a:ext cx="0" cy="41760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58" name="Line 18"/>
          <p:cNvSpPr>
            <a:spLocks noChangeShapeType="1"/>
          </p:cNvSpPr>
          <p:nvPr>
            <p:custDataLst>
              <p:tags r:id="rId15"/>
            </p:custDataLst>
          </p:nvPr>
        </p:nvSpPr>
        <p:spPr bwMode="auto">
          <a:xfrm>
            <a:off x="7967663" y="2282824"/>
            <a:ext cx="0" cy="41760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59" name="Line 19"/>
          <p:cNvSpPr>
            <a:spLocks noChangeShapeType="1"/>
          </p:cNvSpPr>
          <p:nvPr>
            <p:custDataLst>
              <p:tags r:id="rId16"/>
            </p:custDataLst>
          </p:nvPr>
        </p:nvSpPr>
        <p:spPr bwMode="auto">
          <a:xfrm>
            <a:off x="9408368" y="2282824"/>
            <a:ext cx="0" cy="417600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40660" name="Text Box 20"/>
          <p:cNvSpPr txBox="1">
            <a:spLocks noChangeArrowheads="1"/>
          </p:cNvSpPr>
          <p:nvPr>
            <p:custDataLst>
              <p:tags r:id="rId17"/>
            </p:custDataLst>
          </p:nvPr>
        </p:nvSpPr>
        <p:spPr bwMode="auto">
          <a:xfrm>
            <a:off x="2566988" y="2419350"/>
            <a:ext cx="7346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 (</a:t>
            </a:r>
            <a:r>
              <a:rPr lang="en-US" altLang="zh-CN" sz="1600">
                <a:solidFill>
                  <a:schemeClr val="dk1"/>
                </a:solidFill>
              </a:rPr>
              <a:t>V</a:t>
            </a:r>
            <a:r>
              <a:rPr lang="en-US" altLang="zh-CN" sz="1600" baseline="-25000">
                <a:solidFill>
                  <a:schemeClr val="dk1"/>
                </a:solidFill>
              </a:rPr>
              <a:t>2</a:t>
            </a:r>
            <a:r>
              <a:rPr lang="en-US" altLang="zh-CN">
                <a:solidFill>
                  <a:schemeClr val="dk1"/>
                </a:solidFill>
              </a:rPr>
              <a:t>)</a:t>
            </a:r>
            <a:endParaRPr lang="en-US" altLang="zh-CN">
              <a:solidFill>
                <a:schemeClr val="dk1"/>
              </a:solidFill>
            </a:endParaRPr>
          </a:p>
        </p:txBody>
      </p:sp>
      <p:sp>
        <p:nvSpPr>
          <p:cNvPr id="240661" name="Text Box 21"/>
          <p:cNvSpPr txBox="1">
            <a:spLocks noChangeArrowheads="1"/>
          </p:cNvSpPr>
          <p:nvPr>
            <p:custDataLst>
              <p:tags r:id="rId18"/>
            </p:custDataLst>
          </p:nvPr>
        </p:nvSpPr>
        <p:spPr bwMode="auto">
          <a:xfrm>
            <a:off x="3432175" y="2419350"/>
            <a:ext cx="7346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2 (</a:t>
            </a:r>
            <a:r>
              <a:rPr lang="en-US" altLang="zh-CN" sz="1600">
                <a:solidFill>
                  <a:schemeClr val="dk1"/>
                </a:solidFill>
              </a:rPr>
              <a:t>V</a:t>
            </a:r>
            <a:r>
              <a:rPr lang="en-US" altLang="zh-CN" sz="1600" baseline="-25000">
                <a:solidFill>
                  <a:schemeClr val="dk1"/>
                </a:solidFill>
              </a:rPr>
              <a:t>3</a:t>
            </a:r>
            <a:r>
              <a:rPr lang="en-US" altLang="zh-CN">
                <a:solidFill>
                  <a:schemeClr val="dk1"/>
                </a:solidFill>
              </a:rPr>
              <a:t>)</a:t>
            </a:r>
            <a:endParaRPr lang="en-US" altLang="zh-CN">
              <a:solidFill>
                <a:schemeClr val="dk1"/>
              </a:solidFill>
            </a:endParaRPr>
          </a:p>
        </p:txBody>
      </p:sp>
      <p:sp>
        <p:nvSpPr>
          <p:cNvPr id="240662" name="Text Box 22"/>
          <p:cNvSpPr txBox="1">
            <a:spLocks noChangeArrowheads="1"/>
          </p:cNvSpPr>
          <p:nvPr>
            <p:custDataLst>
              <p:tags r:id="rId19"/>
            </p:custDataLst>
          </p:nvPr>
        </p:nvSpPr>
        <p:spPr bwMode="auto">
          <a:xfrm>
            <a:off x="4348163" y="2419350"/>
            <a:ext cx="7346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3 (</a:t>
            </a:r>
            <a:r>
              <a:rPr lang="en-US" altLang="zh-CN" sz="1600">
                <a:solidFill>
                  <a:schemeClr val="dk1"/>
                </a:solidFill>
              </a:rPr>
              <a:t>V</a:t>
            </a:r>
            <a:r>
              <a:rPr lang="en-US" altLang="zh-CN" sz="1600" baseline="-25000">
                <a:solidFill>
                  <a:schemeClr val="dk1"/>
                </a:solidFill>
              </a:rPr>
              <a:t>4</a:t>
            </a:r>
            <a:r>
              <a:rPr lang="en-US" altLang="zh-CN">
                <a:solidFill>
                  <a:schemeClr val="dk1"/>
                </a:solidFill>
              </a:rPr>
              <a:t>)</a:t>
            </a:r>
            <a:endParaRPr lang="en-US" altLang="zh-CN">
              <a:solidFill>
                <a:schemeClr val="dk1"/>
              </a:solidFill>
            </a:endParaRPr>
          </a:p>
        </p:txBody>
      </p:sp>
      <p:sp>
        <p:nvSpPr>
          <p:cNvPr id="240663" name="Text Box 23"/>
          <p:cNvSpPr txBox="1">
            <a:spLocks noChangeArrowheads="1"/>
          </p:cNvSpPr>
          <p:nvPr>
            <p:custDataLst>
              <p:tags r:id="rId20"/>
            </p:custDataLst>
          </p:nvPr>
        </p:nvSpPr>
        <p:spPr bwMode="auto">
          <a:xfrm>
            <a:off x="5232400" y="2419350"/>
            <a:ext cx="7346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4 (</a:t>
            </a:r>
            <a:r>
              <a:rPr lang="en-US" altLang="zh-CN" sz="1600">
                <a:solidFill>
                  <a:schemeClr val="dk1"/>
                </a:solidFill>
              </a:rPr>
              <a:t>V</a:t>
            </a:r>
            <a:r>
              <a:rPr lang="en-US" altLang="zh-CN" sz="1600" baseline="-25000">
                <a:solidFill>
                  <a:schemeClr val="dk1"/>
                </a:solidFill>
              </a:rPr>
              <a:t>5</a:t>
            </a:r>
            <a:r>
              <a:rPr lang="en-US" altLang="zh-CN">
                <a:solidFill>
                  <a:schemeClr val="dk1"/>
                </a:solidFill>
              </a:rPr>
              <a:t>)</a:t>
            </a:r>
            <a:endParaRPr lang="en-US" altLang="zh-CN">
              <a:solidFill>
                <a:schemeClr val="dk1"/>
              </a:solidFill>
            </a:endParaRPr>
          </a:p>
        </p:txBody>
      </p:sp>
      <p:sp>
        <p:nvSpPr>
          <p:cNvPr id="240664" name="Text Box 24"/>
          <p:cNvSpPr txBox="1">
            <a:spLocks noChangeArrowheads="1"/>
          </p:cNvSpPr>
          <p:nvPr>
            <p:custDataLst>
              <p:tags r:id="rId21"/>
            </p:custDataLst>
          </p:nvPr>
        </p:nvSpPr>
        <p:spPr bwMode="auto">
          <a:xfrm>
            <a:off x="6096000" y="2419350"/>
            <a:ext cx="73469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5 (</a:t>
            </a:r>
            <a:r>
              <a:rPr lang="en-US" altLang="zh-CN" sz="1600">
                <a:solidFill>
                  <a:schemeClr val="dk1"/>
                </a:solidFill>
              </a:rPr>
              <a:t>V</a:t>
            </a:r>
            <a:r>
              <a:rPr lang="en-US" altLang="zh-CN" sz="1600" baseline="-25000">
                <a:solidFill>
                  <a:schemeClr val="dk1"/>
                </a:solidFill>
              </a:rPr>
              <a:t>6</a:t>
            </a:r>
            <a:r>
              <a:rPr lang="en-US" altLang="zh-CN">
                <a:solidFill>
                  <a:schemeClr val="dk1"/>
                </a:solidFill>
              </a:rPr>
              <a:t>)</a:t>
            </a:r>
            <a:endParaRPr lang="en-US" altLang="zh-CN">
              <a:solidFill>
                <a:schemeClr val="dk1"/>
              </a:solidFill>
            </a:endParaRPr>
          </a:p>
        </p:txBody>
      </p:sp>
      <p:sp>
        <p:nvSpPr>
          <p:cNvPr id="240665" name="Text Box 25"/>
          <p:cNvSpPr txBox="1">
            <a:spLocks noChangeArrowheads="1"/>
          </p:cNvSpPr>
          <p:nvPr>
            <p:custDataLst>
              <p:tags r:id="rId22"/>
            </p:custDataLst>
          </p:nvPr>
        </p:nvSpPr>
        <p:spPr bwMode="auto">
          <a:xfrm>
            <a:off x="7248128" y="2427288"/>
            <a:ext cx="3479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U</a:t>
            </a:r>
            <a:endParaRPr lang="en-US" altLang="zh-CN">
              <a:solidFill>
                <a:schemeClr val="dk1"/>
              </a:solidFill>
            </a:endParaRPr>
          </a:p>
        </p:txBody>
      </p:sp>
      <p:sp>
        <p:nvSpPr>
          <p:cNvPr id="240666" name="Text Box 26"/>
          <p:cNvSpPr txBox="1">
            <a:spLocks noChangeArrowheads="1"/>
          </p:cNvSpPr>
          <p:nvPr>
            <p:custDataLst>
              <p:tags r:id="rId23"/>
            </p:custDataLst>
          </p:nvPr>
        </p:nvSpPr>
        <p:spPr bwMode="auto">
          <a:xfrm>
            <a:off x="8398470" y="2427288"/>
            <a:ext cx="563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V-U</a:t>
            </a:r>
            <a:endParaRPr lang="en-US" altLang="zh-CN" dirty="0">
              <a:solidFill>
                <a:schemeClr val="dk1"/>
              </a:solidFill>
            </a:endParaRPr>
          </a:p>
        </p:txBody>
      </p:sp>
      <p:sp>
        <p:nvSpPr>
          <p:cNvPr id="240667" name="Text Box 27"/>
          <p:cNvSpPr txBox="1">
            <a:spLocks noChangeArrowheads="1"/>
          </p:cNvSpPr>
          <p:nvPr>
            <p:custDataLst>
              <p:tags r:id="rId24"/>
            </p:custDataLst>
          </p:nvPr>
        </p:nvSpPr>
        <p:spPr bwMode="auto">
          <a:xfrm>
            <a:off x="9895656" y="2427288"/>
            <a:ext cx="2971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k</a:t>
            </a:r>
            <a:endParaRPr lang="en-US" altLang="zh-CN" dirty="0">
              <a:solidFill>
                <a:schemeClr val="dk1"/>
              </a:solidFill>
            </a:endParaRPr>
          </a:p>
        </p:txBody>
      </p:sp>
      <p:sp>
        <p:nvSpPr>
          <p:cNvPr id="240668" name="Text Box 28"/>
          <p:cNvSpPr txBox="1">
            <a:spLocks noChangeArrowheads="1"/>
          </p:cNvSpPr>
          <p:nvPr>
            <p:custDataLst>
              <p:tags r:id="rId25"/>
            </p:custDataLst>
          </p:nvPr>
        </p:nvSpPr>
        <p:spPr bwMode="auto">
          <a:xfrm>
            <a:off x="1549400" y="2865438"/>
            <a:ext cx="944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Adjvex</a:t>
            </a:r>
            <a:endParaRPr lang="en-US" altLang="zh-CN">
              <a:solidFill>
                <a:schemeClr val="dk1"/>
              </a:solidFill>
            </a:endParaRPr>
          </a:p>
          <a:p>
            <a:r>
              <a:rPr lang="en-US" altLang="zh-CN">
                <a:solidFill>
                  <a:schemeClr val="dk1"/>
                </a:solidFill>
              </a:rPr>
              <a:t>lowcost</a:t>
            </a:r>
            <a:endParaRPr lang="en-US" altLang="zh-CN">
              <a:solidFill>
                <a:schemeClr val="dk1"/>
              </a:solidFill>
            </a:endParaRPr>
          </a:p>
        </p:txBody>
      </p:sp>
      <p:sp>
        <p:nvSpPr>
          <p:cNvPr id="240669" name="Text Box 29"/>
          <p:cNvSpPr txBox="1">
            <a:spLocks noChangeArrowheads="1"/>
          </p:cNvSpPr>
          <p:nvPr>
            <p:custDataLst>
              <p:tags r:id="rId26"/>
            </p:custDataLst>
          </p:nvPr>
        </p:nvSpPr>
        <p:spPr bwMode="auto">
          <a:xfrm>
            <a:off x="1524000" y="3470275"/>
            <a:ext cx="944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Adjvex</a:t>
            </a:r>
            <a:endParaRPr lang="en-US" altLang="zh-CN">
              <a:solidFill>
                <a:schemeClr val="dk1"/>
              </a:solidFill>
            </a:endParaRPr>
          </a:p>
          <a:p>
            <a:r>
              <a:rPr lang="en-US" altLang="zh-CN">
                <a:solidFill>
                  <a:schemeClr val="dk1"/>
                </a:solidFill>
              </a:rPr>
              <a:t>lowcost</a:t>
            </a:r>
            <a:endParaRPr lang="en-US" altLang="zh-CN">
              <a:solidFill>
                <a:schemeClr val="dk1"/>
              </a:solidFill>
            </a:endParaRPr>
          </a:p>
        </p:txBody>
      </p:sp>
      <p:sp>
        <p:nvSpPr>
          <p:cNvPr id="240670" name="Text Box 30"/>
          <p:cNvSpPr txBox="1">
            <a:spLocks noChangeArrowheads="1"/>
          </p:cNvSpPr>
          <p:nvPr>
            <p:custDataLst>
              <p:tags r:id="rId27"/>
            </p:custDataLst>
          </p:nvPr>
        </p:nvSpPr>
        <p:spPr bwMode="auto">
          <a:xfrm>
            <a:off x="1524000" y="4073525"/>
            <a:ext cx="944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Adjvex</a:t>
            </a:r>
            <a:endParaRPr lang="en-US" altLang="zh-CN">
              <a:solidFill>
                <a:schemeClr val="dk1"/>
              </a:solidFill>
            </a:endParaRPr>
          </a:p>
          <a:p>
            <a:r>
              <a:rPr lang="en-US" altLang="zh-CN">
                <a:solidFill>
                  <a:schemeClr val="dk1"/>
                </a:solidFill>
              </a:rPr>
              <a:t>lowcost</a:t>
            </a:r>
            <a:endParaRPr lang="en-US" altLang="zh-CN">
              <a:solidFill>
                <a:schemeClr val="dk1"/>
              </a:solidFill>
            </a:endParaRPr>
          </a:p>
        </p:txBody>
      </p:sp>
      <p:sp>
        <p:nvSpPr>
          <p:cNvPr id="240671" name="Text Box 31"/>
          <p:cNvSpPr txBox="1">
            <a:spLocks noChangeArrowheads="1"/>
          </p:cNvSpPr>
          <p:nvPr>
            <p:custDataLst>
              <p:tags r:id="rId28"/>
            </p:custDataLst>
          </p:nvPr>
        </p:nvSpPr>
        <p:spPr bwMode="auto">
          <a:xfrm>
            <a:off x="1524000" y="4676775"/>
            <a:ext cx="944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Adjvex</a:t>
            </a:r>
            <a:endParaRPr lang="en-US" altLang="zh-CN">
              <a:solidFill>
                <a:schemeClr val="dk1"/>
              </a:solidFill>
            </a:endParaRPr>
          </a:p>
          <a:p>
            <a:r>
              <a:rPr lang="en-US" altLang="zh-CN">
                <a:solidFill>
                  <a:schemeClr val="dk1"/>
                </a:solidFill>
              </a:rPr>
              <a:t>lowcost</a:t>
            </a:r>
            <a:endParaRPr lang="en-US" altLang="zh-CN">
              <a:solidFill>
                <a:schemeClr val="dk1"/>
              </a:solidFill>
            </a:endParaRPr>
          </a:p>
        </p:txBody>
      </p:sp>
      <p:sp>
        <p:nvSpPr>
          <p:cNvPr id="240672" name="Text Box 32"/>
          <p:cNvSpPr txBox="1">
            <a:spLocks noChangeArrowheads="1"/>
          </p:cNvSpPr>
          <p:nvPr>
            <p:custDataLst>
              <p:tags r:id="rId29"/>
            </p:custDataLst>
          </p:nvPr>
        </p:nvSpPr>
        <p:spPr bwMode="auto">
          <a:xfrm>
            <a:off x="1524000" y="5280025"/>
            <a:ext cx="944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Adjvex</a:t>
            </a:r>
            <a:endParaRPr lang="en-US" altLang="zh-CN">
              <a:solidFill>
                <a:schemeClr val="dk1"/>
              </a:solidFill>
            </a:endParaRPr>
          </a:p>
          <a:p>
            <a:r>
              <a:rPr lang="en-US" altLang="zh-CN">
                <a:solidFill>
                  <a:schemeClr val="dk1"/>
                </a:solidFill>
              </a:rPr>
              <a:t>lowcost</a:t>
            </a:r>
            <a:endParaRPr lang="en-US" altLang="zh-CN">
              <a:solidFill>
                <a:schemeClr val="dk1"/>
              </a:solidFill>
            </a:endParaRPr>
          </a:p>
        </p:txBody>
      </p:sp>
      <p:sp>
        <p:nvSpPr>
          <p:cNvPr id="240673" name="Text Box 33"/>
          <p:cNvSpPr txBox="1">
            <a:spLocks noChangeArrowheads="1"/>
          </p:cNvSpPr>
          <p:nvPr>
            <p:custDataLst>
              <p:tags r:id="rId30"/>
            </p:custDataLst>
          </p:nvPr>
        </p:nvSpPr>
        <p:spPr bwMode="auto">
          <a:xfrm>
            <a:off x="1524000" y="5883275"/>
            <a:ext cx="944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Adjvex</a:t>
            </a:r>
            <a:endParaRPr lang="en-US" altLang="zh-CN">
              <a:solidFill>
                <a:schemeClr val="dk1"/>
              </a:solidFill>
            </a:endParaRPr>
          </a:p>
          <a:p>
            <a:r>
              <a:rPr lang="en-US" altLang="zh-CN">
                <a:solidFill>
                  <a:schemeClr val="dk1"/>
                </a:solidFill>
              </a:rPr>
              <a:t>lowcost</a:t>
            </a:r>
            <a:endParaRPr lang="en-US" altLang="zh-CN">
              <a:solidFill>
                <a:schemeClr val="dk1"/>
              </a:solidFill>
            </a:endParaRPr>
          </a:p>
        </p:txBody>
      </p:sp>
      <p:sp>
        <p:nvSpPr>
          <p:cNvPr id="240674" name="Text Box 34"/>
          <p:cNvSpPr txBox="1">
            <a:spLocks noChangeArrowheads="1"/>
          </p:cNvSpPr>
          <p:nvPr>
            <p:custDataLst>
              <p:tags r:id="rId31"/>
            </p:custDataLst>
          </p:nvPr>
        </p:nvSpPr>
        <p:spPr bwMode="auto">
          <a:xfrm>
            <a:off x="2761084" y="2859088"/>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v</a:t>
            </a:r>
            <a:r>
              <a:rPr lang="en-US" altLang="zh-CN" baseline="-25000" dirty="0">
                <a:solidFill>
                  <a:schemeClr val="dk1"/>
                </a:solidFill>
              </a:rPr>
              <a:t>1</a:t>
            </a:r>
            <a:endParaRPr lang="en-US" altLang="zh-CN" baseline="-25000" dirty="0">
              <a:solidFill>
                <a:schemeClr val="dk1"/>
              </a:solidFill>
            </a:endParaRPr>
          </a:p>
          <a:p>
            <a:r>
              <a:rPr lang="en-US" altLang="zh-CN" dirty="0">
                <a:solidFill>
                  <a:schemeClr val="dk1"/>
                </a:solidFill>
              </a:rPr>
              <a:t>6</a:t>
            </a:r>
            <a:endParaRPr lang="en-US" altLang="zh-CN" dirty="0">
              <a:solidFill>
                <a:schemeClr val="dk1"/>
              </a:solidFill>
            </a:endParaRPr>
          </a:p>
        </p:txBody>
      </p:sp>
      <p:sp>
        <p:nvSpPr>
          <p:cNvPr id="240675" name="Text Box 35"/>
          <p:cNvSpPr txBox="1">
            <a:spLocks noChangeArrowheads="1"/>
          </p:cNvSpPr>
          <p:nvPr>
            <p:custDataLst>
              <p:tags r:id="rId32"/>
            </p:custDataLst>
          </p:nvPr>
        </p:nvSpPr>
        <p:spPr bwMode="auto">
          <a:xfrm>
            <a:off x="3625181" y="2859088"/>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v</a:t>
            </a:r>
            <a:r>
              <a:rPr lang="en-US" altLang="zh-CN" baseline="-25000" dirty="0">
                <a:solidFill>
                  <a:schemeClr val="dk1"/>
                </a:solidFill>
              </a:rPr>
              <a:t>1</a:t>
            </a:r>
            <a:endParaRPr lang="en-US" altLang="zh-CN" baseline="-25000" dirty="0">
              <a:solidFill>
                <a:schemeClr val="dk1"/>
              </a:solidFill>
            </a:endParaRPr>
          </a:p>
          <a:p>
            <a:r>
              <a:rPr lang="en-US" altLang="zh-CN" dirty="0">
                <a:solidFill>
                  <a:schemeClr val="dk1"/>
                </a:solidFill>
              </a:rPr>
              <a:t>1</a:t>
            </a:r>
            <a:endParaRPr lang="en-US" altLang="zh-CN" dirty="0">
              <a:solidFill>
                <a:schemeClr val="dk1"/>
              </a:solidFill>
            </a:endParaRPr>
          </a:p>
        </p:txBody>
      </p:sp>
      <p:sp>
        <p:nvSpPr>
          <p:cNvPr id="240676" name="Text Box 36"/>
          <p:cNvSpPr txBox="1">
            <a:spLocks noChangeArrowheads="1"/>
          </p:cNvSpPr>
          <p:nvPr>
            <p:custDataLst>
              <p:tags r:id="rId33"/>
            </p:custDataLst>
          </p:nvPr>
        </p:nvSpPr>
        <p:spPr bwMode="auto">
          <a:xfrm>
            <a:off x="4561285" y="2859088"/>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v</a:t>
            </a:r>
            <a:r>
              <a:rPr lang="en-US" altLang="zh-CN" baseline="-25000" dirty="0">
                <a:solidFill>
                  <a:schemeClr val="dk1"/>
                </a:solidFill>
              </a:rPr>
              <a:t>1</a:t>
            </a:r>
            <a:endParaRPr lang="en-US" altLang="zh-CN" baseline="-25000" dirty="0">
              <a:solidFill>
                <a:schemeClr val="dk1"/>
              </a:solidFill>
            </a:endParaRPr>
          </a:p>
          <a:p>
            <a:r>
              <a:rPr lang="en-US" altLang="zh-CN" dirty="0">
                <a:solidFill>
                  <a:schemeClr val="dk1"/>
                </a:solidFill>
              </a:rPr>
              <a:t>5</a:t>
            </a:r>
            <a:endParaRPr lang="en-US" altLang="zh-CN" dirty="0">
              <a:solidFill>
                <a:schemeClr val="dk1"/>
              </a:solidFill>
            </a:endParaRPr>
          </a:p>
        </p:txBody>
      </p:sp>
      <p:sp>
        <p:nvSpPr>
          <p:cNvPr id="240677" name="Text Box 37"/>
          <p:cNvSpPr txBox="1">
            <a:spLocks noChangeArrowheads="1"/>
          </p:cNvSpPr>
          <p:nvPr>
            <p:custDataLst>
              <p:tags r:id="rId34"/>
            </p:custDataLst>
          </p:nvPr>
        </p:nvSpPr>
        <p:spPr bwMode="auto">
          <a:xfrm>
            <a:off x="6896100" y="2859088"/>
            <a:ext cx="5321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1</a:t>
            </a:r>
            <a:r>
              <a:rPr lang="en-US" altLang="zh-CN">
                <a:solidFill>
                  <a:schemeClr val="dk1"/>
                </a:solidFill>
              </a:rPr>
              <a:t>}</a:t>
            </a:r>
            <a:endParaRPr lang="en-US" altLang="zh-CN">
              <a:solidFill>
                <a:schemeClr val="dk1"/>
              </a:solidFill>
            </a:endParaRPr>
          </a:p>
        </p:txBody>
      </p:sp>
      <p:sp>
        <p:nvSpPr>
          <p:cNvPr id="240678" name="Text Box 38"/>
          <p:cNvSpPr txBox="1">
            <a:spLocks noChangeArrowheads="1"/>
          </p:cNvSpPr>
          <p:nvPr>
            <p:custDataLst>
              <p:tags r:id="rId35"/>
            </p:custDataLst>
          </p:nvPr>
        </p:nvSpPr>
        <p:spPr bwMode="auto">
          <a:xfrm>
            <a:off x="7967662" y="2859088"/>
            <a:ext cx="1296689"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chemeClr val="dk1"/>
                </a:solidFill>
              </a:rPr>
              <a:t>{v</a:t>
            </a:r>
            <a:r>
              <a:rPr lang="en-US" altLang="zh-CN" baseline="-25000" dirty="0">
                <a:solidFill>
                  <a:schemeClr val="dk1"/>
                </a:solidFill>
              </a:rPr>
              <a:t>2</a:t>
            </a:r>
            <a:r>
              <a:rPr lang="en-US" altLang="zh-CN" dirty="0">
                <a:solidFill>
                  <a:schemeClr val="dk1"/>
                </a:solidFill>
              </a:rPr>
              <a:t>,v</a:t>
            </a:r>
            <a:r>
              <a:rPr lang="en-US" altLang="zh-CN" baseline="-25000" dirty="0">
                <a:solidFill>
                  <a:schemeClr val="dk1"/>
                </a:solidFill>
              </a:rPr>
              <a:t>3</a:t>
            </a:r>
            <a:r>
              <a:rPr lang="en-US" altLang="zh-CN" dirty="0">
                <a:solidFill>
                  <a:schemeClr val="dk1"/>
                </a:solidFill>
              </a:rPr>
              <a:t>,v</a:t>
            </a:r>
            <a:r>
              <a:rPr lang="en-US" altLang="zh-CN" baseline="-25000" dirty="0">
                <a:solidFill>
                  <a:schemeClr val="dk1"/>
                </a:solidFill>
              </a:rPr>
              <a:t>4</a:t>
            </a:r>
            <a:r>
              <a:rPr lang="en-US" altLang="zh-CN" dirty="0">
                <a:solidFill>
                  <a:schemeClr val="dk1"/>
                </a:solidFill>
              </a:rPr>
              <a:t>,v</a:t>
            </a:r>
            <a:r>
              <a:rPr lang="en-US" altLang="zh-CN" baseline="-25000" dirty="0">
                <a:solidFill>
                  <a:schemeClr val="dk1"/>
                </a:solidFill>
              </a:rPr>
              <a:t>5</a:t>
            </a:r>
            <a:r>
              <a:rPr lang="en-US" altLang="zh-CN" dirty="0">
                <a:solidFill>
                  <a:schemeClr val="dk1"/>
                </a:solidFill>
              </a:rPr>
              <a:t>,v</a:t>
            </a:r>
            <a:r>
              <a:rPr lang="en-US" altLang="zh-CN" baseline="-25000" dirty="0">
                <a:solidFill>
                  <a:schemeClr val="dk1"/>
                </a:solidFill>
              </a:rPr>
              <a:t>6</a:t>
            </a:r>
            <a:r>
              <a:rPr lang="en-US" altLang="zh-CN" dirty="0">
                <a:solidFill>
                  <a:schemeClr val="dk1"/>
                </a:solidFill>
              </a:rPr>
              <a:t>}</a:t>
            </a:r>
            <a:endParaRPr lang="en-US" altLang="zh-CN" dirty="0">
              <a:solidFill>
                <a:schemeClr val="dk1"/>
              </a:solidFill>
            </a:endParaRPr>
          </a:p>
        </p:txBody>
      </p:sp>
      <p:sp>
        <p:nvSpPr>
          <p:cNvPr id="240679" name="Text Box 39"/>
          <p:cNvSpPr txBox="1">
            <a:spLocks noChangeArrowheads="1"/>
          </p:cNvSpPr>
          <p:nvPr>
            <p:custDataLst>
              <p:tags r:id="rId36"/>
            </p:custDataLst>
          </p:nvPr>
        </p:nvSpPr>
        <p:spPr bwMode="auto">
          <a:xfrm>
            <a:off x="6888163" y="3578225"/>
            <a:ext cx="7924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1</a:t>
            </a:r>
            <a:r>
              <a:rPr lang="en-US" altLang="zh-CN">
                <a:solidFill>
                  <a:schemeClr val="dk1"/>
                </a:solidFill>
              </a:rPr>
              <a:t>,v</a:t>
            </a:r>
            <a:r>
              <a:rPr lang="en-US" altLang="zh-CN" baseline="-25000">
                <a:solidFill>
                  <a:schemeClr val="dk1"/>
                </a:solidFill>
              </a:rPr>
              <a:t>3</a:t>
            </a:r>
            <a:r>
              <a:rPr lang="en-US" altLang="zh-CN">
                <a:solidFill>
                  <a:schemeClr val="dk1"/>
                </a:solidFill>
              </a:rPr>
              <a:t>}</a:t>
            </a:r>
            <a:endParaRPr lang="en-US" altLang="zh-CN">
              <a:solidFill>
                <a:schemeClr val="dk1"/>
              </a:solidFill>
            </a:endParaRPr>
          </a:p>
        </p:txBody>
      </p:sp>
      <p:sp>
        <p:nvSpPr>
          <p:cNvPr id="240681" name="Text Box 41"/>
          <p:cNvSpPr txBox="1">
            <a:spLocks noChangeArrowheads="1"/>
          </p:cNvSpPr>
          <p:nvPr>
            <p:custDataLst>
              <p:tags r:id="rId37"/>
            </p:custDataLst>
          </p:nvPr>
        </p:nvSpPr>
        <p:spPr bwMode="auto">
          <a:xfrm>
            <a:off x="7967663" y="3441700"/>
            <a:ext cx="12966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chemeClr val="dk1"/>
                </a:solidFill>
              </a:rPr>
              <a:t>{v</a:t>
            </a:r>
            <a:r>
              <a:rPr lang="en-US" altLang="zh-CN" baseline="-25000" dirty="0">
                <a:solidFill>
                  <a:schemeClr val="dk1"/>
                </a:solidFill>
              </a:rPr>
              <a:t>2</a:t>
            </a:r>
            <a:r>
              <a:rPr lang="en-US" altLang="zh-CN" dirty="0">
                <a:solidFill>
                  <a:schemeClr val="dk1"/>
                </a:solidFill>
              </a:rPr>
              <a:t>,v</a:t>
            </a:r>
            <a:r>
              <a:rPr lang="en-US" altLang="zh-CN" baseline="-25000" dirty="0">
                <a:solidFill>
                  <a:schemeClr val="dk1"/>
                </a:solidFill>
              </a:rPr>
              <a:t>4</a:t>
            </a:r>
            <a:r>
              <a:rPr lang="en-US" altLang="zh-CN" dirty="0">
                <a:solidFill>
                  <a:schemeClr val="dk1"/>
                </a:solidFill>
              </a:rPr>
              <a:t>,v</a:t>
            </a:r>
            <a:r>
              <a:rPr lang="en-US" altLang="zh-CN" baseline="-25000" dirty="0">
                <a:solidFill>
                  <a:schemeClr val="dk1"/>
                </a:solidFill>
              </a:rPr>
              <a:t>5</a:t>
            </a:r>
            <a:r>
              <a:rPr lang="en-US" altLang="zh-CN" dirty="0">
                <a:solidFill>
                  <a:schemeClr val="dk1"/>
                </a:solidFill>
              </a:rPr>
              <a:t>,v</a:t>
            </a:r>
            <a:r>
              <a:rPr lang="en-US" altLang="zh-CN" baseline="-25000" dirty="0">
                <a:solidFill>
                  <a:schemeClr val="dk1"/>
                </a:solidFill>
              </a:rPr>
              <a:t>6</a:t>
            </a:r>
            <a:r>
              <a:rPr lang="en-US" altLang="zh-CN" dirty="0">
                <a:solidFill>
                  <a:schemeClr val="dk1"/>
                </a:solidFill>
              </a:rPr>
              <a:t>}</a:t>
            </a:r>
            <a:endParaRPr lang="en-US" altLang="zh-CN" dirty="0">
              <a:solidFill>
                <a:schemeClr val="dk1"/>
              </a:solidFill>
            </a:endParaRPr>
          </a:p>
        </p:txBody>
      </p:sp>
      <p:sp>
        <p:nvSpPr>
          <p:cNvPr id="240682" name="Text Box 42"/>
          <p:cNvSpPr txBox="1">
            <a:spLocks noChangeArrowheads="1"/>
          </p:cNvSpPr>
          <p:nvPr>
            <p:custDataLst>
              <p:tags r:id="rId38"/>
            </p:custDataLst>
          </p:nvPr>
        </p:nvSpPr>
        <p:spPr bwMode="auto">
          <a:xfrm>
            <a:off x="7967663" y="4060825"/>
            <a:ext cx="1224681"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chemeClr val="dk1"/>
                </a:solidFill>
              </a:rPr>
              <a:t>{v</a:t>
            </a:r>
            <a:r>
              <a:rPr lang="en-US" altLang="zh-CN" baseline="-25000" dirty="0">
                <a:solidFill>
                  <a:schemeClr val="dk1"/>
                </a:solidFill>
              </a:rPr>
              <a:t>2</a:t>
            </a:r>
            <a:r>
              <a:rPr lang="en-US" altLang="zh-CN" dirty="0">
                <a:solidFill>
                  <a:schemeClr val="dk1"/>
                </a:solidFill>
              </a:rPr>
              <a:t>,v</a:t>
            </a:r>
            <a:r>
              <a:rPr lang="en-US" altLang="zh-CN" baseline="-25000" dirty="0">
                <a:solidFill>
                  <a:schemeClr val="dk1"/>
                </a:solidFill>
              </a:rPr>
              <a:t>4</a:t>
            </a:r>
            <a:r>
              <a:rPr lang="en-US" altLang="zh-CN" dirty="0">
                <a:solidFill>
                  <a:schemeClr val="dk1"/>
                </a:solidFill>
              </a:rPr>
              <a:t>,v</a:t>
            </a:r>
            <a:r>
              <a:rPr lang="en-US" altLang="zh-CN" baseline="-25000" dirty="0">
                <a:solidFill>
                  <a:schemeClr val="dk1"/>
                </a:solidFill>
              </a:rPr>
              <a:t>5</a:t>
            </a:r>
            <a:r>
              <a:rPr lang="en-US" altLang="zh-CN" dirty="0">
                <a:solidFill>
                  <a:schemeClr val="dk1"/>
                </a:solidFill>
              </a:rPr>
              <a:t>}</a:t>
            </a:r>
            <a:endParaRPr lang="en-US" altLang="zh-CN" dirty="0">
              <a:solidFill>
                <a:schemeClr val="dk1"/>
              </a:solidFill>
            </a:endParaRPr>
          </a:p>
        </p:txBody>
      </p:sp>
      <p:sp>
        <p:nvSpPr>
          <p:cNvPr id="240683" name="Text Box 43"/>
          <p:cNvSpPr txBox="1">
            <a:spLocks noChangeArrowheads="1"/>
          </p:cNvSpPr>
          <p:nvPr>
            <p:custDataLst>
              <p:tags r:id="rId39"/>
            </p:custDataLst>
          </p:nvPr>
        </p:nvSpPr>
        <p:spPr bwMode="auto">
          <a:xfrm>
            <a:off x="7967663" y="4737100"/>
            <a:ext cx="1296688"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dirty="0">
                <a:solidFill>
                  <a:schemeClr val="dk1"/>
                </a:solidFill>
              </a:rPr>
              <a:t>{v</a:t>
            </a:r>
            <a:r>
              <a:rPr lang="en-US" altLang="zh-CN" baseline="-25000" dirty="0">
                <a:solidFill>
                  <a:schemeClr val="dk1"/>
                </a:solidFill>
              </a:rPr>
              <a:t>2</a:t>
            </a:r>
            <a:r>
              <a:rPr lang="en-US" altLang="zh-CN" dirty="0">
                <a:solidFill>
                  <a:schemeClr val="dk1"/>
                </a:solidFill>
              </a:rPr>
              <a:t>,v</a:t>
            </a:r>
            <a:r>
              <a:rPr lang="en-US" altLang="zh-CN" baseline="-25000" dirty="0">
                <a:solidFill>
                  <a:schemeClr val="dk1"/>
                </a:solidFill>
              </a:rPr>
              <a:t>5</a:t>
            </a:r>
            <a:r>
              <a:rPr lang="en-US" altLang="zh-CN" dirty="0">
                <a:solidFill>
                  <a:schemeClr val="dk1"/>
                </a:solidFill>
              </a:rPr>
              <a:t>}</a:t>
            </a:r>
            <a:endParaRPr lang="en-US" altLang="zh-CN" dirty="0">
              <a:solidFill>
                <a:schemeClr val="dk1"/>
              </a:solidFill>
            </a:endParaRPr>
          </a:p>
        </p:txBody>
      </p:sp>
      <p:sp>
        <p:nvSpPr>
          <p:cNvPr id="240684" name="Text Box 44"/>
          <p:cNvSpPr txBox="1">
            <a:spLocks noChangeArrowheads="1"/>
          </p:cNvSpPr>
          <p:nvPr>
            <p:custDataLst>
              <p:tags r:id="rId40"/>
            </p:custDataLst>
          </p:nvPr>
        </p:nvSpPr>
        <p:spPr bwMode="auto">
          <a:xfrm>
            <a:off x="7967663" y="5307013"/>
            <a:ext cx="5321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{v</a:t>
            </a:r>
            <a:r>
              <a:rPr lang="en-US" altLang="zh-CN" baseline="-25000" dirty="0">
                <a:solidFill>
                  <a:schemeClr val="dk1"/>
                </a:solidFill>
              </a:rPr>
              <a:t>5</a:t>
            </a:r>
            <a:r>
              <a:rPr lang="en-US" altLang="zh-CN" dirty="0">
                <a:solidFill>
                  <a:schemeClr val="dk1"/>
                </a:solidFill>
              </a:rPr>
              <a:t>}</a:t>
            </a:r>
            <a:endParaRPr lang="en-US" altLang="zh-CN" dirty="0">
              <a:solidFill>
                <a:schemeClr val="dk1"/>
              </a:solidFill>
            </a:endParaRPr>
          </a:p>
        </p:txBody>
      </p:sp>
      <p:sp>
        <p:nvSpPr>
          <p:cNvPr id="240685" name="Text Box 45"/>
          <p:cNvSpPr txBox="1">
            <a:spLocks noChangeArrowheads="1"/>
          </p:cNvSpPr>
          <p:nvPr>
            <p:custDataLst>
              <p:tags r:id="rId41"/>
            </p:custDataLst>
          </p:nvPr>
        </p:nvSpPr>
        <p:spPr bwMode="auto">
          <a:xfrm>
            <a:off x="7967663" y="5948363"/>
            <a:ext cx="3352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a:t>
            </a:r>
            <a:endParaRPr lang="en-US" altLang="zh-CN">
              <a:solidFill>
                <a:schemeClr val="dk1"/>
              </a:solidFill>
            </a:endParaRPr>
          </a:p>
        </p:txBody>
      </p:sp>
      <p:sp>
        <p:nvSpPr>
          <p:cNvPr id="240686" name="Text Box 46"/>
          <p:cNvSpPr txBox="1">
            <a:spLocks noChangeArrowheads="1"/>
          </p:cNvSpPr>
          <p:nvPr>
            <p:custDataLst>
              <p:tags r:id="rId42"/>
            </p:custDataLst>
          </p:nvPr>
        </p:nvSpPr>
        <p:spPr bwMode="auto">
          <a:xfrm>
            <a:off x="6888163" y="4038600"/>
            <a:ext cx="7162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1</a:t>
            </a:r>
            <a:r>
              <a:rPr lang="en-US" altLang="zh-CN">
                <a:solidFill>
                  <a:schemeClr val="dk1"/>
                </a:solidFill>
              </a:rPr>
              <a:t>,v</a:t>
            </a:r>
            <a:r>
              <a:rPr lang="en-US" altLang="zh-CN" baseline="-25000">
                <a:solidFill>
                  <a:schemeClr val="dk1"/>
                </a:solidFill>
              </a:rPr>
              <a:t>3</a:t>
            </a:r>
            <a:endParaRPr lang="en-US" altLang="zh-CN" baseline="-25000">
              <a:solidFill>
                <a:schemeClr val="dk1"/>
              </a:solidFill>
            </a:endParaRPr>
          </a:p>
          <a:p>
            <a:r>
              <a:rPr lang="en-US" altLang="zh-CN">
                <a:solidFill>
                  <a:schemeClr val="dk1"/>
                </a:solidFill>
              </a:rPr>
              <a:t>v</a:t>
            </a:r>
            <a:r>
              <a:rPr lang="en-US" altLang="zh-CN" baseline="-25000">
                <a:solidFill>
                  <a:schemeClr val="dk1"/>
                </a:solidFill>
              </a:rPr>
              <a:t>6</a:t>
            </a:r>
            <a:r>
              <a:rPr lang="en-US" altLang="zh-CN">
                <a:solidFill>
                  <a:schemeClr val="dk1"/>
                </a:solidFill>
              </a:rPr>
              <a:t>}</a:t>
            </a:r>
            <a:endParaRPr lang="en-US" altLang="zh-CN">
              <a:solidFill>
                <a:schemeClr val="dk1"/>
              </a:solidFill>
            </a:endParaRPr>
          </a:p>
        </p:txBody>
      </p:sp>
      <p:sp>
        <p:nvSpPr>
          <p:cNvPr id="240687" name="Text Box 47"/>
          <p:cNvSpPr txBox="1">
            <a:spLocks noChangeArrowheads="1"/>
          </p:cNvSpPr>
          <p:nvPr>
            <p:custDataLst>
              <p:tags r:id="rId43"/>
            </p:custDataLst>
          </p:nvPr>
        </p:nvSpPr>
        <p:spPr bwMode="auto">
          <a:xfrm>
            <a:off x="6888163" y="4665663"/>
            <a:ext cx="7162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1</a:t>
            </a:r>
            <a:r>
              <a:rPr lang="en-US" altLang="zh-CN">
                <a:solidFill>
                  <a:schemeClr val="dk1"/>
                </a:solidFill>
              </a:rPr>
              <a:t>,v</a:t>
            </a:r>
            <a:r>
              <a:rPr lang="en-US" altLang="zh-CN" baseline="-25000">
                <a:solidFill>
                  <a:schemeClr val="dk1"/>
                </a:solidFill>
              </a:rPr>
              <a:t>3</a:t>
            </a:r>
            <a:endParaRPr lang="en-US" altLang="zh-CN" baseline="-25000">
              <a:solidFill>
                <a:schemeClr val="dk1"/>
              </a:solidFill>
            </a:endParaRPr>
          </a:p>
          <a:p>
            <a:r>
              <a:rPr lang="en-US" altLang="zh-CN">
                <a:solidFill>
                  <a:schemeClr val="dk1"/>
                </a:solidFill>
              </a:rPr>
              <a:t>v</a:t>
            </a:r>
            <a:r>
              <a:rPr lang="en-US" altLang="zh-CN" baseline="-25000">
                <a:solidFill>
                  <a:schemeClr val="dk1"/>
                </a:solidFill>
              </a:rPr>
              <a:t>6</a:t>
            </a:r>
            <a:r>
              <a:rPr lang="en-US" altLang="zh-CN">
                <a:solidFill>
                  <a:schemeClr val="dk1"/>
                </a:solidFill>
              </a:rPr>
              <a:t>,v</a:t>
            </a:r>
            <a:r>
              <a:rPr lang="en-US" altLang="zh-CN" baseline="-25000">
                <a:solidFill>
                  <a:schemeClr val="dk1"/>
                </a:solidFill>
              </a:rPr>
              <a:t>4</a:t>
            </a:r>
            <a:r>
              <a:rPr lang="en-US" altLang="zh-CN">
                <a:solidFill>
                  <a:schemeClr val="dk1"/>
                </a:solidFill>
              </a:rPr>
              <a:t>}</a:t>
            </a:r>
            <a:endParaRPr lang="en-US" altLang="zh-CN">
              <a:solidFill>
                <a:schemeClr val="dk1"/>
              </a:solidFill>
            </a:endParaRPr>
          </a:p>
        </p:txBody>
      </p:sp>
      <p:sp>
        <p:nvSpPr>
          <p:cNvPr id="240688" name="Text Box 48"/>
          <p:cNvSpPr txBox="1">
            <a:spLocks noChangeArrowheads="1"/>
          </p:cNvSpPr>
          <p:nvPr>
            <p:custDataLst>
              <p:tags r:id="rId44"/>
            </p:custDataLst>
          </p:nvPr>
        </p:nvSpPr>
        <p:spPr bwMode="auto">
          <a:xfrm>
            <a:off x="6888163" y="5241925"/>
            <a:ext cx="9766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1</a:t>
            </a:r>
            <a:r>
              <a:rPr lang="en-US" altLang="zh-CN">
                <a:solidFill>
                  <a:schemeClr val="dk1"/>
                </a:solidFill>
              </a:rPr>
              <a:t>,v</a:t>
            </a:r>
            <a:r>
              <a:rPr lang="en-US" altLang="zh-CN" baseline="-25000">
                <a:solidFill>
                  <a:schemeClr val="dk1"/>
                </a:solidFill>
              </a:rPr>
              <a:t>3</a:t>
            </a:r>
            <a:endParaRPr lang="en-US" altLang="zh-CN" baseline="-25000">
              <a:solidFill>
                <a:schemeClr val="dk1"/>
              </a:solidFill>
            </a:endParaRPr>
          </a:p>
          <a:p>
            <a:r>
              <a:rPr lang="en-US" altLang="zh-CN">
                <a:solidFill>
                  <a:schemeClr val="dk1"/>
                </a:solidFill>
              </a:rPr>
              <a:t>v</a:t>
            </a:r>
            <a:r>
              <a:rPr lang="en-US" altLang="zh-CN" baseline="-25000">
                <a:solidFill>
                  <a:schemeClr val="dk1"/>
                </a:solidFill>
              </a:rPr>
              <a:t>6</a:t>
            </a:r>
            <a:r>
              <a:rPr lang="en-US" altLang="zh-CN">
                <a:solidFill>
                  <a:schemeClr val="dk1"/>
                </a:solidFill>
              </a:rPr>
              <a:t>,v</a:t>
            </a:r>
            <a:r>
              <a:rPr lang="en-US" altLang="zh-CN" baseline="-25000">
                <a:solidFill>
                  <a:schemeClr val="dk1"/>
                </a:solidFill>
              </a:rPr>
              <a:t>4</a:t>
            </a:r>
            <a:r>
              <a:rPr lang="en-US" altLang="zh-CN">
                <a:solidFill>
                  <a:schemeClr val="dk1"/>
                </a:solidFill>
              </a:rPr>
              <a:t>,v</a:t>
            </a:r>
            <a:r>
              <a:rPr lang="en-US" altLang="zh-CN" baseline="-25000">
                <a:solidFill>
                  <a:schemeClr val="dk1"/>
                </a:solidFill>
              </a:rPr>
              <a:t>2</a:t>
            </a:r>
            <a:r>
              <a:rPr lang="en-US" altLang="zh-CN">
                <a:solidFill>
                  <a:schemeClr val="dk1"/>
                </a:solidFill>
              </a:rPr>
              <a:t>}</a:t>
            </a:r>
            <a:endParaRPr lang="en-US" altLang="zh-CN">
              <a:solidFill>
                <a:schemeClr val="dk1"/>
              </a:solidFill>
            </a:endParaRPr>
          </a:p>
        </p:txBody>
      </p:sp>
      <p:sp>
        <p:nvSpPr>
          <p:cNvPr id="240689" name="Text Box 49"/>
          <p:cNvSpPr txBox="1">
            <a:spLocks noChangeArrowheads="1"/>
          </p:cNvSpPr>
          <p:nvPr>
            <p:custDataLst>
              <p:tags r:id="rId45"/>
            </p:custDataLst>
          </p:nvPr>
        </p:nvSpPr>
        <p:spPr bwMode="auto">
          <a:xfrm>
            <a:off x="6891338" y="5818188"/>
            <a:ext cx="9766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1</a:t>
            </a:r>
            <a:r>
              <a:rPr lang="en-US" altLang="zh-CN">
                <a:solidFill>
                  <a:schemeClr val="dk1"/>
                </a:solidFill>
              </a:rPr>
              <a:t>,v</a:t>
            </a:r>
            <a:r>
              <a:rPr lang="en-US" altLang="zh-CN" baseline="-25000">
                <a:solidFill>
                  <a:schemeClr val="dk1"/>
                </a:solidFill>
              </a:rPr>
              <a:t>3</a:t>
            </a:r>
            <a:endParaRPr lang="en-US" altLang="zh-CN" baseline="-25000">
              <a:solidFill>
                <a:schemeClr val="dk1"/>
              </a:solidFill>
            </a:endParaRPr>
          </a:p>
          <a:p>
            <a:r>
              <a:rPr lang="en-US" altLang="zh-CN">
                <a:solidFill>
                  <a:schemeClr val="dk1"/>
                </a:solidFill>
              </a:rPr>
              <a:t>v</a:t>
            </a:r>
            <a:r>
              <a:rPr lang="en-US" altLang="zh-CN" baseline="-25000">
                <a:solidFill>
                  <a:schemeClr val="dk1"/>
                </a:solidFill>
              </a:rPr>
              <a:t>6</a:t>
            </a:r>
            <a:r>
              <a:rPr lang="en-US" altLang="zh-CN">
                <a:solidFill>
                  <a:schemeClr val="dk1"/>
                </a:solidFill>
              </a:rPr>
              <a:t>,v</a:t>
            </a:r>
            <a:r>
              <a:rPr lang="en-US" altLang="zh-CN" baseline="-25000">
                <a:solidFill>
                  <a:schemeClr val="dk1"/>
                </a:solidFill>
              </a:rPr>
              <a:t>4</a:t>
            </a:r>
            <a:r>
              <a:rPr lang="en-US" altLang="zh-CN">
                <a:solidFill>
                  <a:schemeClr val="dk1"/>
                </a:solidFill>
              </a:rPr>
              <a:t>,v</a:t>
            </a:r>
            <a:r>
              <a:rPr lang="en-US" altLang="zh-CN" baseline="-25000">
                <a:solidFill>
                  <a:schemeClr val="dk1"/>
                </a:solidFill>
              </a:rPr>
              <a:t>5</a:t>
            </a:r>
            <a:r>
              <a:rPr lang="en-US" altLang="zh-CN">
                <a:solidFill>
                  <a:schemeClr val="dk1"/>
                </a:solidFill>
              </a:rPr>
              <a:t>}</a:t>
            </a:r>
            <a:endParaRPr lang="en-US" altLang="zh-CN">
              <a:solidFill>
                <a:schemeClr val="dk1"/>
              </a:solidFill>
            </a:endParaRPr>
          </a:p>
        </p:txBody>
      </p:sp>
      <p:sp>
        <p:nvSpPr>
          <p:cNvPr id="240690" name="Text Box 50"/>
          <p:cNvSpPr txBox="1">
            <a:spLocks noChangeArrowheads="1"/>
          </p:cNvSpPr>
          <p:nvPr>
            <p:custDataLst>
              <p:tags r:id="rId46"/>
            </p:custDataLst>
          </p:nvPr>
        </p:nvSpPr>
        <p:spPr bwMode="auto">
          <a:xfrm>
            <a:off x="9889306" y="3001963"/>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2</a:t>
            </a:r>
            <a:endParaRPr lang="en-US" altLang="zh-CN" dirty="0">
              <a:solidFill>
                <a:schemeClr val="dk1"/>
              </a:solidFill>
            </a:endParaRPr>
          </a:p>
        </p:txBody>
      </p:sp>
      <p:sp>
        <p:nvSpPr>
          <p:cNvPr id="240691" name="Text Box 51"/>
          <p:cNvSpPr txBox="1">
            <a:spLocks noChangeArrowheads="1"/>
          </p:cNvSpPr>
          <p:nvPr>
            <p:custDataLst>
              <p:tags r:id="rId47"/>
            </p:custDataLst>
          </p:nvPr>
        </p:nvSpPr>
        <p:spPr bwMode="auto">
          <a:xfrm>
            <a:off x="9889306" y="3578225"/>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5</a:t>
            </a:r>
            <a:endParaRPr lang="en-US" altLang="zh-CN">
              <a:solidFill>
                <a:schemeClr val="dk1"/>
              </a:solidFill>
            </a:endParaRPr>
          </a:p>
        </p:txBody>
      </p:sp>
      <p:sp>
        <p:nvSpPr>
          <p:cNvPr id="240692" name="Text Box 52"/>
          <p:cNvSpPr txBox="1">
            <a:spLocks noChangeArrowheads="1"/>
          </p:cNvSpPr>
          <p:nvPr>
            <p:custDataLst>
              <p:tags r:id="rId48"/>
            </p:custDataLst>
          </p:nvPr>
        </p:nvSpPr>
        <p:spPr bwMode="auto">
          <a:xfrm>
            <a:off x="9889306" y="415448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3</a:t>
            </a:r>
            <a:endParaRPr lang="en-US" altLang="zh-CN">
              <a:solidFill>
                <a:schemeClr val="dk1"/>
              </a:solidFill>
            </a:endParaRPr>
          </a:p>
        </p:txBody>
      </p:sp>
      <p:sp>
        <p:nvSpPr>
          <p:cNvPr id="240693" name="Text Box 53"/>
          <p:cNvSpPr txBox="1">
            <a:spLocks noChangeArrowheads="1"/>
          </p:cNvSpPr>
          <p:nvPr>
            <p:custDataLst>
              <p:tags r:id="rId49"/>
            </p:custDataLst>
          </p:nvPr>
        </p:nvSpPr>
        <p:spPr bwMode="auto">
          <a:xfrm>
            <a:off x="9889306" y="480218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a:t>
            </a:r>
            <a:endParaRPr lang="en-US" altLang="zh-CN">
              <a:solidFill>
                <a:schemeClr val="dk1"/>
              </a:solidFill>
            </a:endParaRPr>
          </a:p>
        </p:txBody>
      </p:sp>
      <p:sp>
        <p:nvSpPr>
          <p:cNvPr id="240694" name="Text Box 54"/>
          <p:cNvSpPr txBox="1">
            <a:spLocks noChangeArrowheads="1"/>
          </p:cNvSpPr>
          <p:nvPr>
            <p:custDataLst>
              <p:tags r:id="rId50"/>
            </p:custDataLst>
          </p:nvPr>
        </p:nvSpPr>
        <p:spPr bwMode="auto">
          <a:xfrm>
            <a:off x="9889306" y="53784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4</a:t>
            </a:r>
            <a:endParaRPr lang="en-US" altLang="zh-CN">
              <a:solidFill>
                <a:schemeClr val="dk1"/>
              </a:solidFill>
            </a:endParaRPr>
          </a:p>
        </p:txBody>
      </p:sp>
      <p:sp>
        <p:nvSpPr>
          <p:cNvPr id="240695" name="Text Box 55"/>
          <p:cNvSpPr txBox="1">
            <a:spLocks noChangeArrowheads="1"/>
          </p:cNvSpPr>
          <p:nvPr/>
        </p:nvSpPr>
        <p:spPr bwMode="auto">
          <a:xfrm>
            <a:off x="2761084" y="3435350"/>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v</a:t>
            </a:r>
            <a:r>
              <a:rPr lang="en-US" altLang="zh-CN" baseline="-25000">
                <a:solidFill>
                  <a:srgbClr val="000000"/>
                </a:solidFill>
              </a:rPr>
              <a:t>3</a:t>
            </a:r>
            <a:endParaRPr lang="en-US" altLang="zh-CN" baseline="-25000">
              <a:solidFill>
                <a:srgbClr val="000000"/>
              </a:solidFill>
            </a:endParaRPr>
          </a:p>
          <a:p>
            <a:r>
              <a:rPr lang="en-US" altLang="zh-CN">
                <a:solidFill>
                  <a:srgbClr val="000000"/>
                </a:solidFill>
              </a:rPr>
              <a:t>5</a:t>
            </a:r>
            <a:endParaRPr lang="en-US" altLang="zh-CN">
              <a:solidFill>
                <a:srgbClr val="000000"/>
              </a:solidFill>
            </a:endParaRPr>
          </a:p>
        </p:txBody>
      </p:sp>
      <p:sp>
        <p:nvSpPr>
          <p:cNvPr id="240696" name="Text Box 56"/>
          <p:cNvSpPr txBox="1">
            <a:spLocks noChangeArrowheads="1"/>
          </p:cNvSpPr>
          <p:nvPr>
            <p:custDataLst>
              <p:tags r:id="rId51"/>
            </p:custDataLst>
          </p:nvPr>
        </p:nvSpPr>
        <p:spPr bwMode="auto">
          <a:xfrm>
            <a:off x="3625181" y="3421063"/>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697" name="Text Box 57"/>
          <p:cNvSpPr txBox="1">
            <a:spLocks noChangeArrowheads="1"/>
          </p:cNvSpPr>
          <p:nvPr>
            <p:custDataLst>
              <p:tags r:id="rId52"/>
            </p:custDataLst>
          </p:nvPr>
        </p:nvSpPr>
        <p:spPr bwMode="auto">
          <a:xfrm>
            <a:off x="4561285" y="3435350"/>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1</a:t>
            </a:r>
            <a:endParaRPr lang="en-US" altLang="zh-CN" baseline="-25000">
              <a:solidFill>
                <a:schemeClr val="dk1"/>
              </a:solidFill>
            </a:endParaRPr>
          </a:p>
          <a:p>
            <a:r>
              <a:rPr lang="en-US" altLang="zh-CN">
                <a:solidFill>
                  <a:schemeClr val="dk1"/>
                </a:solidFill>
              </a:rPr>
              <a:t>5</a:t>
            </a:r>
            <a:endParaRPr lang="en-US" altLang="zh-CN">
              <a:solidFill>
                <a:schemeClr val="dk1"/>
              </a:solidFill>
            </a:endParaRPr>
          </a:p>
        </p:txBody>
      </p:sp>
      <p:sp>
        <p:nvSpPr>
          <p:cNvPr id="240698" name="Text Box 58"/>
          <p:cNvSpPr txBox="1">
            <a:spLocks noChangeArrowheads="1"/>
          </p:cNvSpPr>
          <p:nvPr>
            <p:custDataLst>
              <p:tags r:id="rId53"/>
            </p:custDataLst>
          </p:nvPr>
        </p:nvSpPr>
        <p:spPr bwMode="auto">
          <a:xfrm>
            <a:off x="5425381" y="3435350"/>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v</a:t>
            </a:r>
            <a:r>
              <a:rPr lang="en-US" altLang="zh-CN" baseline="-25000" dirty="0">
                <a:solidFill>
                  <a:schemeClr val="dk1"/>
                </a:solidFill>
              </a:rPr>
              <a:t>3</a:t>
            </a:r>
            <a:endParaRPr lang="en-US" altLang="zh-CN" baseline="-25000" dirty="0">
              <a:solidFill>
                <a:schemeClr val="dk1"/>
              </a:solidFill>
            </a:endParaRPr>
          </a:p>
          <a:p>
            <a:r>
              <a:rPr lang="en-US" altLang="zh-CN" dirty="0">
                <a:solidFill>
                  <a:schemeClr val="dk1"/>
                </a:solidFill>
              </a:rPr>
              <a:t>6</a:t>
            </a:r>
            <a:endParaRPr lang="en-US" altLang="zh-CN" dirty="0">
              <a:solidFill>
                <a:schemeClr val="dk1"/>
              </a:solidFill>
            </a:endParaRPr>
          </a:p>
        </p:txBody>
      </p:sp>
      <p:sp>
        <p:nvSpPr>
          <p:cNvPr id="240699" name="Text Box 59"/>
          <p:cNvSpPr txBox="1">
            <a:spLocks noChangeArrowheads="1"/>
          </p:cNvSpPr>
          <p:nvPr>
            <p:custDataLst>
              <p:tags r:id="rId54"/>
            </p:custDataLst>
          </p:nvPr>
        </p:nvSpPr>
        <p:spPr bwMode="auto">
          <a:xfrm>
            <a:off x="6289477" y="3435350"/>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v</a:t>
            </a:r>
            <a:r>
              <a:rPr lang="en-US" altLang="zh-CN" baseline="-25000" dirty="0">
                <a:solidFill>
                  <a:schemeClr val="dk1"/>
                </a:solidFill>
              </a:rPr>
              <a:t>3</a:t>
            </a:r>
            <a:endParaRPr lang="en-US" altLang="zh-CN" baseline="-25000" dirty="0">
              <a:solidFill>
                <a:schemeClr val="dk1"/>
              </a:solidFill>
            </a:endParaRPr>
          </a:p>
          <a:p>
            <a:r>
              <a:rPr lang="en-US" altLang="zh-CN" dirty="0">
                <a:solidFill>
                  <a:schemeClr val="dk1"/>
                </a:solidFill>
              </a:rPr>
              <a:t>4</a:t>
            </a:r>
            <a:endParaRPr lang="en-US" altLang="zh-CN" dirty="0">
              <a:solidFill>
                <a:schemeClr val="dk1"/>
              </a:solidFill>
            </a:endParaRPr>
          </a:p>
        </p:txBody>
      </p:sp>
      <p:sp>
        <p:nvSpPr>
          <p:cNvPr id="240700" name="Text Box 60"/>
          <p:cNvSpPr txBox="1">
            <a:spLocks noChangeArrowheads="1"/>
          </p:cNvSpPr>
          <p:nvPr>
            <p:custDataLst>
              <p:tags r:id="rId55"/>
            </p:custDataLst>
          </p:nvPr>
        </p:nvSpPr>
        <p:spPr bwMode="auto">
          <a:xfrm>
            <a:off x="6325195" y="4010025"/>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dirty="0">
              <a:solidFill>
                <a:schemeClr val="dk1"/>
              </a:solidFill>
            </a:endParaRPr>
          </a:p>
          <a:p>
            <a:r>
              <a:rPr lang="en-US" altLang="zh-CN" dirty="0">
                <a:solidFill>
                  <a:schemeClr val="dk1"/>
                </a:solidFill>
              </a:rPr>
              <a:t>0</a:t>
            </a:r>
            <a:endParaRPr lang="en-US" altLang="zh-CN" dirty="0">
              <a:solidFill>
                <a:schemeClr val="dk1"/>
              </a:solidFill>
            </a:endParaRPr>
          </a:p>
        </p:txBody>
      </p:sp>
      <p:sp>
        <p:nvSpPr>
          <p:cNvPr id="240701" name="Text Box 61"/>
          <p:cNvSpPr txBox="1">
            <a:spLocks noChangeArrowheads="1"/>
          </p:cNvSpPr>
          <p:nvPr>
            <p:custDataLst>
              <p:tags r:id="rId56"/>
            </p:custDataLst>
          </p:nvPr>
        </p:nvSpPr>
        <p:spPr bwMode="auto">
          <a:xfrm>
            <a:off x="3618831" y="4010025"/>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02" name="Text Box 62"/>
          <p:cNvSpPr txBox="1">
            <a:spLocks noChangeArrowheads="1"/>
          </p:cNvSpPr>
          <p:nvPr>
            <p:custDataLst>
              <p:tags r:id="rId57"/>
            </p:custDataLst>
          </p:nvPr>
        </p:nvSpPr>
        <p:spPr bwMode="auto">
          <a:xfrm>
            <a:off x="2761084" y="4010025"/>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3</a:t>
            </a:r>
            <a:endParaRPr lang="en-US" altLang="zh-CN" baseline="-25000">
              <a:solidFill>
                <a:schemeClr val="dk1"/>
              </a:solidFill>
            </a:endParaRPr>
          </a:p>
          <a:p>
            <a:r>
              <a:rPr lang="en-US" altLang="zh-CN">
                <a:solidFill>
                  <a:schemeClr val="dk1"/>
                </a:solidFill>
              </a:rPr>
              <a:t>5</a:t>
            </a:r>
            <a:endParaRPr lang="en-US" altLang="zh-CN">
              <a:solidFill>
                <a:schemeClr val="dk1"/>
              </a:solidFill>
            </a:endParaRPr>
          </a:p>
        </p:txBody>
      </p:sp>
      <p:sp>
        <p:nvSpPr>
          <p:cNvPr id="240703" name="Text Box 63"/>
          <p:cNvSpPr txBox="1">
            <a:spLocks noChangeArrowheads="1"/>
          </p:cNvSpPr>
          <p:nvPr>
            <p:custDataLst>
              <p:tags r:id="rId58"/>
            </p:custDataLst>
          </p:nvPr>
        </p:nvSpPr>
        <p:spPr bwMode="auto">
          <a:xfrm>
            <a:off x="2761084" y="4659313"/>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3</a:t>
            </a:r>
            <a:endParaRPr lang="en-US" altLang="zh-CN" baseline="-25000">
              <a:solidFill>
                <a:schemeClr val="dk1"/>
              </a:solidFill>
            </a:endParaRPr>
          </a:p>
          <a:p>
            <a:r>
              <a:rPr lang="en-US" altLang="zh-CN">
                <a:solidFill>
                  <a:schemeClr val="dk1"/>
                </a:solidFill>
              </a:rPr>
              <a:t>5</a:t>
            </a:r>
            <a:endParaRPr lang="en-US" altLang="zh-CN">
              <a:solidFill>
                <a:schemeClr val="dk1"/>
              </a:solidFill>
            </a:endParaRPr>
          </a:p>
        </p:txBody>
      </p:sp>
      <p:sp>
        <p:nvSpPr>
          <p:cNvPr id="240704" name="Text Box 64"/>
          <p:cNvSpPr txBox="1">
            <a:spLocks noChangeArrowheads="1"/>
          </p:cNvSpPr>
          <p:nvPr/>
        </p:nvSpPr>
        <p:spPr bwMode="auto">
          <a:xfrm>
            <a:off x="4561285" y="4017963"/>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v</a:t>
            </a:r>
            <a:r>
              <a:rPr lang="en-US" altLang="zh-CN" baseline="-25000">
                <a:solidFill>
                  <a:srgbClr val="000000"/>
                </a:solidFill>
              </a:rPr>
              <a:t>6</a:t>
            </a:r>
            <a:endParaRPr lang="en-US" altLang="zh-CN" baseline="-25000">
              <a:solidFill>
                <a:srgbClr val="000000"/>
              </a:solidFill>
            </a:endParaRPr>
          </a:p>
          <a:p>
            <a:r>
              <a:rPr lang="en-US" altLang="zh-CN">
                <a:solidFill>
                  <a:srgbClr val="000000"/>
                </a:solidFill>
              </a:rPr>
              <a:t>2</a:t>
            </a:r>
            <a:endParaRPr lang="en-US" altLang="zh-CN">
              <a:solidFill>
                <a:srgbClr val="000000"/>
              </a:solidFill>
            </a:endParaRPr>
          </a:p>
        </p:txBody>
      </p:sp>
      <p:sp>
        <p:nvSpPr>
          <p:cNvPr id="240705" name="Text Box 65"/>
          <p:cNvSpPr txBox="1">
            <a:spLocks noChangeArrowheads="1"/>
          </p:cNvSpPr>
          <p:nvPr>
            <p:custDataLst>
              <p:tags r:id="rId59"/>
            </p:custDataLst>
          </p:nvPr>
        </p:nvSpPr>
        <p:spPr bwMode="auto">
          <a:xfrm>
            <a:off x="5425380" y="4017963"/>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3</a:t>
            </a:r>
            <a:endParaRPr lang="en-US" altLang="zh-CN" baseline="-25000">
              <a:solidFill>
                <a:schemeClr val="dk1"/>
              </a:solidFill>
            </a:endParaRPr>
          </a:p>
          <a:p>
            <a:r>
              <a:rPr lang="en-US" altLang="zh-CN">
                <a:solidFill>
                  <a:schemeClr val="dk1"/>
                </a:solidFill>
              </a:rPr>
              <a:t>6</a:t>
            </a:r>
            <a:endParaRPr lang="en-US" altLang="zh-CN">
              <a:solidFill>
                <a:schemeClr val="dk1"/>
              </a:solidFill>
            </a:endParaRPr>
          </a:p>
        </p:txBody>
      </p:sp>
      <p:sp>
        <p:nvSpPr>
          <p:cNvPr id="240706" name="Text Box 66"/>
          <p:cNvSpPr txBox="1">
            <a:spLocks noChangeArrowheads="1"/>
          </p:cNvSpPr>
          <p:nvPr>
            <p:custDataLst>
              <p:tags r:id="rId60"/>
            </p:custDataLst>
          </p:nvPr>
        </p:nvSpPr>
        <p:spPr bwMode="auto">
          <a:xfrm>
            <a:off x="3618831" y="4665663"/>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07" name="Text Box 67"/>
          <p:cNvSpPr txBox="1">
            <a:spLocks noChangeArrowheads="1"/>
          </p:cNvSpPr>
          <p:nvPr>
            <p:custDataLst>
              <p:tags r:id="rId61"/>
            </p:custDataLst>
          </p:nvPr>
        </p:nvSpPr>
        <p:spPr bwMode="auto">
          <a:xfrm>
            <a:off x="3618831" y="5241925"/>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08" name="Text Box 68"/>
          <p:cNvSpPr txBox="1">
            <a:spLocks noChangeArrowheads="1"/>
          </p:cNvSpPr>
          <p:nvPr>
            <p:custDataLst>
              <p:tags r:id="rId62"/>
            </p:custDataLst>
          </p:nvPr>
        </p:nvSpPr>
        <p:spPr bwMode="auto">
          <a:xfrm>
            <a:off x="2796803" y="5235575"/>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09" name="Text Box 69"/>
          <p:cNvSpPr txBox="1">
            <a:spLocks noChangeArrowheads="1"/>
          </p:cNvSpPr>
          <p:nvPr>
            <p:custDataLst>
              <p:tags r:id="rId63"/>
            </p:custDataLst>
          </p:nvPr>
        </p:nvSpPr>
        <p:spPr bwMode="auto">
          <a:xfrm>
            <a:off x="4597003" y="5241925"/>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10" name="Text Box 70"/>
          <p:cNvSpPr txBox="1">
            <a:spLocks noChangeArrowheads="1"/>
          </p:cNvSpPr>
          <p:nvPr>
            <p:custDataLst>
              <p:tags r:id="rId64"/>
            </p:custDataLst>
          </p:nvPr>
        </p:nvSpPr>
        <p:spPr bwMode="auto">
          <a:xfrm>
            <a:off x="4597003" y="4659313"/>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11" name="Text Box 71"/>
          <p:cNvSpPr txBox="1">
            <a:spLocks noChangeArrowheads="1"/>
          </p:cNvSpPr>
          <p:nvPr>
            <p:custDataLst>
              <p:tags r:id="rId65"/>
            </p:custDataLst>
          </p:nvPr>
        </p:nvSpPr>
        <p:spPr bwMode="auto">
          <a:xfrm>
            <a:off x="6325195" y="4665663"/>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12" name="Text Box 72"/>
          <p:cNvSpPr txBox="1">
            <a:spLocks noChangeArrowheads="1"/>
          </p:cNvSpPr>
          <p:nvPr>
            <p:custDataLst>
              <p:tags r:id="rId66"/>
            </p:custDataLst>
          </p:nvPr>
        </p:nvSpPr>
        <p:spPr bwMode="auto">
          <a:xfrm>
            <a:off x="6325195" y="5241925"/>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13" name="Text Box 73"/>
          <p:cNvSpPr txBox="1">
            <a:spLocks noChangeArrowheads="1"/>
          </p:cNvSpPr>
          <p:nvPr>
            <p:custDataLst>
              <p:tags r:id="rId67"/>
            </p:custDataLst>
          </p:nvPr>
        </p:nvSpPr>
        <p:spPr bwMode="auto">
          <a:xfrm>
            <a:off x="6325195" y="5818188"/>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14" name="Text Box 74"/>
          <p:cNvSpPr txBox="1">
            <a:spLocks noChangeArrowheads="1"/>
          </p:cNvSpPr>
          <p:nvPr>
            <p:custDataLst>
              <p:tags r:id="rId68"/>
            </p:custDataLst>
          </p:nvPr>
        </p:nvSpPr>
        <p:spPr bwMode="auto">
          <a:xfrm>
            <a:off x="5461099" y="5810250"/>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15" name="Text Box 75"/>
          <p:cNvSpPr txBox="1">
            <a:spLocks noChangeArrowheads="1"/>
          </p:cNvSpPr>
          <p:nvPr>
            <p:custDataLst>
              <p:tags r:id="rId69"/>
            </p:custDataLst>
          </p:nvPr>
        </p:nvSpPr>
        <p:spPr bwMode="auto">
          <a:xfrm>
            <a:off x="4597003" y="5810250"/>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16" name="Text Box 76"/>
          <p:cNvSpPr txBox="1">
            <a:spLocks noChangeArrowheads="1"/>
          </p:cNvSpPr>
          <p:nvPr>
            <p:custDataLst>
              <p:tags r:id="rId70"/>
            </p:custDataLst>
          </p:nvPr>
        </p:nvSpPr>
        <p:spPr bwMode="auto">
          <a:xfrm>
            <a:off x="3618831" y="5810250"/>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17" name="Text Box 77"/>
          <p:cNvSpPr txBox="1">
            <a:spLocks noChangeArrowheads="1"/>
          </p:cNvSpPr>
          <p:nvPr>
            <p:custDataLst>
              <p:tags r:id="rId71"/>
            </p:custDataLst>
          </p:nvPr>
        </p:nvSpPr>
        <p:spPr bwMode="auto">
          <a:xfrm>
            <a:off x="2796803" y="5810250"/>
            <a:ext cx="30988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a:solidFill>
                <a:schemeClr val="dk1"/>
              </a:solidFill>
            </a:endParaRPr>
          </a:p>
          <a:p>
            <a:r>
              <a:rPr lang="en-US" altLang="zh-CN">
                <a:solidFill>
                  <a:schemeClr val="dk1"/>
                </a:solidFill>
              </a:rPr>
              <a:t>0</a:t>
            </a:r>
            <a:endParaRPr lang="en-US" altLang="zh-CN">
              <a:solidFill>
                <a:schemeClr val="dk1"/>
              </a:solidFill>
            </a:endParaRPr>
          </a:p>
        </p:txBody>
      </p:sp>
      <p:sp>
        <p:nvSpPr>
          <p:cNvPr id="240718" name="Text Box 78"/>
          <p:cNvSpPr txBox="1">
            <a:spLocks noChangeArrowheads="1"/>
          </p:cNvSpPr>
          <p:nvPr>
            <p:custDataLst>
              <p:tags r:id="rId72"/>
            </p:custDataLst>
          </p:nvPr>
        </p:nvSpPr>
        <p:spPr bwMode="auto">
          <a:xfrm>
            <a:off x="5425380" y="4665663"/>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v</a:t>
            </a:r>
            <a:r>
              <a:rPr lang="en-US" altLang="zh-CN" baseline="-25000">
                <a:solidFill>
                  <a:schemeClr val="dk1"/>
                </a:solidFill>
              </a:rPr>
              <a:t>3</a:t>
            </a:r>
            <a:endParaRPr lang="en-US" altLang="zh-CN" baseline="-25000">
              <a:solidFill>
                <a:schemeClr val="dk1"/>
              </a:solidFill>
            </a:endParaRPr>
          </a:p>
          <a:p>
            <a:r>
              <a:rPr lang="en-US" altLang="zh-CN">
                <a:solidFill>
                  <a:schemeClr val="dk1"/>
                </a:solidFill>
              </a:rPr>
              <a:t>6</a:t>
            </a:r>
            <a:endParaRPr lang="en-US" altLang="zh-CN">
              <a:solidFill>
                <a:schemeClr val="dk1"/>
              </a:solidFill>
            </a:endParaRPr>
          </a:p>
        </p:txBody>
      </p:sp>
      <p:sp>
        <p:nvSpPr>
          <p:cNvPr id="240719" name="Text Box 79"/>
          <p:cNvSpPr txBox="1">
            <a:spLocks noChangeArrowheads="1"/>
          </p:cNvSpPr>
          <p:nvPr/>
        </p:nvSpPr>
        <p:spPr bwMode="auto">
          <a:xfrm>
            <a:off x="5425380" y="5241925"/>
            <a:ext cx="379730" cy="645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00"/>
                </a:solidFill>
              </a:rPr>
              <a:t>v</a:t>
            </a:r>
            <a:r>
              <a:rPr lang="en-US" altLang="zh-CN" baseline="-25000">
                <a:solidFill>
                  <a:srgbClr val="000000"/>
                </a:solidFill>
              </a:rPr>
              <a:t>2</a:t>
            </a:r>
            <a:endParaRPr lang="en-US" altLang="zh-CN" baseline="-25000">
              <a:solidFill>
                <a:srgbClr val="000000"/>
              </a:solidFill>
            </a:endParaRPr>
          </a:p>
          <a:p>
            <a:r>
              <a:rPr lang="en-US" altLang="zh-CN">
                <a:solidFill>
                  <a:srgbClr val="000000"/>
                </a:solidFill>
              </a:rPr>
              <a:t>3</a:t>
            </a:r>
            <a:endParaRPr lang="en-US" altLang="zh-CN">
              <a:solidFill>
                <a:srgbClr val="000000"/>
              </a:solidFill>
            </a:endParaRPr>
          </a:p>
        </p:txBody>
      </p:sp>
      <p:sp>
        <p:nvSpPr>
          <p:cNvPr id="240720" name="Rectangle 80"/>
          <p:cNvSpPr>
            <a:spLocks noChangeArrowheads="1"/>
          </p:cNvSpPr>
          <p:nvPr>
            <p:custDataLst>
              <p:tags r:id="rId73"/>
            </p:custDataLst>
          </p:nvPr>
        </p:nvSpPr>
        <p:spPr bwMode="auto">
          <a:xfrm>
            <a:off x="3373438" y="2887663"/>
            <a:ext cx="882650" cy="585787"/>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40721" name="Rectangle 81"/>
          <p:cNvSpPr>
            <a:spLocks noChangeArrowheads="1"/>
          </p:cNvSpPr>
          <p:nvPr>
            <p:custDataLst>
              <p:tags r:id="rId74"/>
            </p:custDataLst>
          </p:nvPr>
        </p:nvSpPr>
        <p:spPr bwMode="auto">
          <a:xfrm>
            <a:off x="6038850" y="3482975"/>
            <a:ext cx="882650" cy="585788"/>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40722" name="Rectangle 82"/>
          <p:cNvSpPr>
            <a:spLocks noChangeArrowheads="1"/>
          </p:cNvSpPr>
          <p:nvPr>
            <p:custDataLst>
              <p:tags r:id="rId75"/>
            </p:custDataLst>
          </p:nvPr>
        </p:nvSpPr>
        <p:spPr bwMode="auto">
          <a:xfrm>
            <a:off x="4262438" y="4073525"/>
            <a:ext cx="882650" cy="585788"/>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40723" name="Rectangle 83"/>
          <p:cNvSpPr>
            <a:spLocks noChangeArrowheads="1"/>
          </p:cNvSpPr>
          <p:nvPr>
            <p:custDataLst>
              <p:tags r:id="rId76"/>
            </p:custDataLst>
          </p:nvPr>
        </p:nvSpPr>
        <p:spPr bwMode="auto">
          <a:xfrm>
            <a:off x="2505075" y="4673600"/>
            <a:ext cx="882650" cy="585788"/>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40724" name="Rectangle 84"/>
          <p:cNvSpPr>
            <a:spLocks noChangeArrowheads="1"/>
          </p:cNvSpPr>
          <p:nvPr>
            <p:custDataLst>
              <p:tags r:id="rId77"/>
            </p:custDataLst>
          </p:nvPr>
        </p:nvSpPr>
        <p:spPr bwMode="auto">
          <a:xfrm>
            <a:off x="5141913" y="5267325"/>
            <a:ext cx="882650" cy="585788"/>
          </a:xfrm>
          <a:prstGeom prst="rect">
            <a:avLst/>
          </a:prstGeom>
          <a:noFill/>
          <a:ln w="57150">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40725" name="Oval 85"/>
          <p:cNvSpPr>
            <a:spLocks noChangeArrowheads="1"/>
          </p:cNvSpPr>
          <p:nvPr>
            <p:custDataLst>
              <p:tags r:id="rId78"/>
            </p:custDataLst>
          </p:nvPr>
        </p:nvSpPr>
        <p:spPr bwMode="auto">
          <a:xfrm>
            <a:off x="3216275" y="260350"/>
            <a:ext cx="360363" cy="360363"/>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1</a:t>
            </a:r>
            <a:endParaRPr lang="en-US" altLang="zh-CN" sz="1600" baseline="-25000">
              <a:solidFill>
                <a:schemeClr val="dk1"/>
              </a:solidFill>
            </a:endParaRPr>
          </a:p>
        </p:txBody>
      </p:sp>
      <p:sp>
        <p:nvSpPr>
          <p:cNvPr id="240726" name="Oval 86"/>
          <p:cNvSpPr>
            <a:spLocks noChangeArrowheads="1"/>
          </p:cNvSpPr>
          <p:nvPr>
            <p:custDataLst>
              <p:tags r:id="rId79"/>
            </p:custDataLst>
          </p:nvPr>
        </p:nvSpPr>
        <p:spPr bwMode="auto">
          <a:xfrm>
            <a:off x="2566988" y="763588"/>
            <a:ext cx="360362" cy="360362"/>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2</a:t>
            </a:r>
            <a:endParaRPr lang="en-US" altLang="zh-CN" sz="1600" baseline="-25000">
              <a:solidFill>
                <a:schemeClr val="dk1"/>
              </a:solidFill>
            </a:endParaRPr>
          </a:p>
        </p:txBody>
      </p:sp>
      <p:sp>
        <p:nvSpPr>
          <p:cNvPr id="240727" name="Oval 87"/>
          <p:cNvSpPr>
            <a:spLocks noChangeArrowheads="1"/>
          </p:cNvSpPr>
          <p:nvPr>
            <p:custDataLst>
              <p:tags r:id="rId80"/>
            </p:custDataLst>
          </p:nvPr>
        </p:nvSpPr>
        <p:spPr bwMode="auto">
          <a:xfrm>
            <a:off x="3937000" y="765175"/>
            <a:ext cx="360363" cy="360363"/>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4</a:t>
            </a:r>
            <a:endParaRPr lang="en-US" altLang="zh-CN" sz="1600" baseline="-25000">
              <a:solidFill>
                <a:schemeClr val="dk1"/>
              </a:solidFill>
            </a:endParaRPr>
          </a:p>
        </p:txBody>
      </p:sp>
      <p:sp>
        <p:nvSpPr>
          <p:cNvPr id="240728" name="Oval 88"/>
          <p:cNvSpPr>
            <a:spLocks noChangeArrowheads="1"/>
          </p:cNvSpPr>
          <p:nvPr>
            <p:custDataLst>
              <p:tags r:id="rId81"/>
            </p:custDataLst>
          </p:nvPr>
        </p:nvSpPr>
        <p:spPr bwMode="auto">
          <a:xfrm>
            <a:off x="3216275" y="981075"/>
            <a:ext cx="360363" cy="360363"/>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3</a:t>
            </a:r>
            <a:endParaRPr lang="en-US" altLang="zh-CN" sz="1600" baseline="-25000">
              <a:solidFill>
                <a:schemeClr val="dk1"/>
              </a:solidFill>
            </a:endParaRPr>
          </a:p>
        </p:txBody>
      </p:sp>
      <p:sp>
        <p:nvSpPr>
          <p:cNvPr id="240729" name="Oval 89"/>
          <p:cNvSpPr>
            <a:spLocks noChangeArrowheads="1"/>
          </p:cNvSpPr>
          <p:nvPr>
            <p:custDataLst>
              <p:tags r:id="rId82"/>
            </p:custDataLst>
          </p:nvPr>
        </p:nvSpPr>
        <p:spPr bwMode="auto">
          <a:xfrm>
            <a:off x="2782888" y="1555750"/>
            <a:ext cx="360362" cy="360363"/>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5</a:t>
            </a:r>
            <a:endParaRPr lang="en-US" altLang="zh-CN" sz="1600" baseline="-25000">
              <a:solidFill>
                <a:schemeClr val="dk1"/>
              </a:solidFill>
            </a:endParaRPr>
          </a:p>
        </p:txBody>
      </p:sp>
      <p:sp>
        <p:nvSpPr>
          <p:cNvPr id="240730" name="Oval 90"/>
          <p:cNvSpPr>
            <a:spLocks noChangeArrowheads="1"/>
          </p:cNvSpPr>
          <p:nvPr>
            <p:custDataLst>
              <p:tags r:id="rId83"/>
            </p:custDataLst>
          </p:nvPr>
        </p:nvSpPr>
        <p:spPr bwMode="auto">
          <a:xfrm>
            <a:off x="3648075" y="1557338"/>
            <a:ext cx="360363" cy="360362"/>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6</a:t>
            </a:r>
            <a:endParaRPr lang="en-US" altLang="zh-CN" sz="1600" baseline="-25000">
              <a:solidFill>
                <a:schemeClr val="dk1"/>
              </a:solidFill>
            </a:endParaRPr>
          </a:p>
        </p:txBody>
      </p:sp>
      <p:cxnSp>
        <p:nvCxnSpPr>
          <p:cNvPr id="240731" name="AutoShape 91"/>
          <p:cNvCxnSpPr>
            <a:cxnSpLocks noChangeShapeType="1"/>
            <a:stCxn id="240725" idx="2"/>
            <a:endCxn id="240726" idx="7"/>
          </p:cNvCxnSpPr>
          <p:nvPr>
            <p:custDataLst>
              <p:tags r:id="rId84"/>
            </p:custDataLst>
          </p:nvPr>
        </p:nvCxnSpPr>
        <p:spPr bwMode="auto">
          <a:xfrm flipH="1">
            <a:off x="2874963" y="441325"/>
            <a:ext cx="341312" cy="374650"/>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2" name="AutoShape 92"/>
          <p:cNvCxnSpPr>
            <a:cxnSpLocks noChangeShapeType="1"/>
            <a:stCxn id="240726" idx="4"/>
            <a:endCxn id="240729" idx="1"/>
          </p:cNvCxnSpPr>
          <p:nvPr>
            <p:custDataLst>
              <p:tags r:id="rId85"/>
            </p:custDataLst>
          </p:nvPr>
        </p:nvCxnSpPr>
        <p:spPr bwMode="auto">
          <a:xfrm>
            <a:off x="2747963" y="1123950"/>
            <a:ext cx="87312" cy="484188"/>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3" name="AutoShape 93"/>
          <p:cNvCxnSpPr>
            <a:cxnSpLocks noChangeShapeType="1"/>
            <a:stCxn id="240729" idx="6"/>
            <a:endCxn id="240730" idx="2"/>
          </p:cNvCxnSpPr>
          <p:nvPr>
            <p:custDataLst>
              <p:tags r:id="rId86"/>
            </p:custDataLst>
          </p:nvPr>
        </p:nvCxnSpPr>
        <p:spPr bwMode="auto">
          <a:xfrm>
            <a:off x="3143250" y="1736725"/>
            <a:ext cx="504825" cy="1588"/>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4" name="AutoShape 94"/>
          <p:cNvCxnSpPr>
            <a:cxnSpLocks noChangeShapeType="1"/>
            <a:stCxn id="240730" idx="7"/>
            <a:endCxn id="240727" idx="4"/>
          </p:cNvCxnSpPr>
          <p:nvPr>
            <p:custDataLst>
              <p:tags r:id="rId87"/>
            </p:custDataLst>
          </p:nvPr>
        </p:nvCxnSpPr>
        <p:spPr bwMode="auto">
          <a:xfrm flipV="1">
            <a:off x="3956050" y="1125538"/>
            <a:ext cx="161925" cy="484187"/>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5" name="AutoShape 95"/>
          <p:cNvCxnSpPr>
            <a:cxnSpLocks noChangeShapeType="1"/>
            <a:stCxn id="240727" idx="1"/>
            <a:endCxn id="240725" idx="6"/>
          </p:cNvCxnSpPr>
          <p:nvPr>
            <p:custDataLst>
              <p:tags r:id="rId88"/>
            </p:custDataLst>
          </p:nvPr>
        </p:nvCxnSpPr>
        <p:spPr bwMode="auto">
          <a:xfrm flipH="1" flipV="1">
            <a:off x="3576638" y="441325"/>
            <a:ext cx="412750" cy="376238"/>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6" name="AutoShape 96"/>
          <p:cNvCxnSpPr>
            <a:cxnSpLocks noChangeShapeType="1"/>
            <a:stCxn id="240726" idx="6"/>
            <a:endCxn id="240728" idx="2"/>
          </p:cNvCxnSpPr>
          <p:nvPr>
            <p:custDataLst>
              <p:tags r:id="rId89"/>
            </p:custDataLst>
          </p:nvPr>
        </p:nvCxnSpPr>
        <p:spPr bwMode="auto">
          <a:xfrm>
            <a:off x="2927350" y="944563"/>
            <a:ext cx="288925" cy="217487"/>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7" name="AutoShape 97"/>
          <p:cNvCxnSpPr>
            <a:cxnSpLocks noChangeShapeType="1"/>
            <a:stCxn id="240728" idx="6"/>
            <a:endCxn id="240727" idx="2"/>
          </p:cNvCxnSpPr>
          <p:nvPr>
            <p:custDataLst>
              <p:tags r:id="rId90"/>
            </p:custDataLst>
          </p:nvPr>
        </p:nvCxnSpPr>
        <p:spPr bwMode="auto">
          <a:xfrm flipV="1">
            <a:off x="3576638" y="946150"/>
            <a:ext cx="360362" cy="215900"/>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8" name="AutoShape 98"/>
          <p:cNvCxnSpPr>
            <a:cxnSpLocks noChangeShapeType="1"/>
            <a:stCxn id="240728" idx="3"/>
            <a:endCxn id="240729" idx="7"/>
          </p:cNvCxnSpPr>
          <p:nvPr>
            <p:custDataLst>
              <p:tags r:id="rId91"/>
            </p:custDataLst>
          </p:nvPr>
        </p:nvCxnSpPr>
        <p:spPr bwMode="auto">
          <a:xfrm flipH="1">
            <a:off x="3090863" y="1289050"/>
            <a:ext cx="177800" cy="319088"/>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39" name="AutoShape 99"/>
          <p:cNvCxnSpPr>
            <a:cxnSpLocks noChangeShapeType="1"/>
            <a:stCxn id="240728" idx="5"/>
            <a:endCxn id="240730" idx="0"/>
          </p:cNvCxnSpPr>
          <p:nvPr>
            <p:custDataLst>
              <p:tags r:id="rId92"/>
            </p:custDataLst>
          </p:nvPr>
        </p:nvCxnSpPr>
        <p:spPr bwMode="auto">
          <a:xfrm>
            <a:off x="3524250" y="1289050"/>
            <a:ext cx="304800" cy="268288"/>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40" name="AutoShape 100"/>
          <p:cNvCxnSpPr>
            <a:cxnSpLocks noChangeShapeType="1"/>
            <a:stCxn id="240725" idx="4"/>
            <a:endCxn id="240728" idx="0"/>
          </p:cNvCxnSpPr>
          <p:nvPr>
            <p:custDataLst>
              <p:tags r:id="rId93"/>
            </p:custDataLst>
          </p:nvPr>
        </p:nvCxnSpPr>
        <p:spPr bwMode="auto">
          <a:xfrm>
            <a:off x="3397250" y="620713"/>
            <a:ext cx="0" cy="360362"/>
          </a:xfrm>
          <a:prstGeom prst="straightConnector1">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741" name="Text Box 101"/>
          <p:cNvSpPr txBox="1">
            <a:spLocks noChangeArrowheads="1"/>
          </p:cNvSpPr>
          <p:nvPr>
            <p:custDataLst>
              <p:tags r:id="rId94"/>
            </p:custDataLst>
          </p:nvPr>
        </p:nvSpPr>
        <p:spPr bwMode="auto">
          <a:xfrm>
            <a:off x="2835275" y="233363"/>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6</a:t>
            </a:r>
            <a:endParaRPr lang="en-US" altLang="zh-CN">
              <a:solidFill>
                <a:schemeClr val="dk1"/>
              </a:solidFill>
            </a:endParaRPr>
          </a:p>
        </p:txBody>
      </p:sp>
      <p:sp>
        <p:nvSpPr>
          <p:cNvPr id="240742" name="Text Box 102"/>
          <p:cNvSpPr txBox="1">
            <a:spLocks noChangeArrowheads="1"/>
          </p:cNvSpPr>
          <p:nvPr>
            <p:custDataLst>
              <p:tags r:id="rId95"/>
            </p:custDataLst>
          </p:nvPr>
        </p:nvSpPr>
        <p:spPr bwMode="auto">
          <a:xfrm>
            <a:off x="3627438" y="28098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5</a:t>
            </a:r>
            <a:endParaRPr lang="en-US" altLang="zh-CN">
              <a:solidFill>
                <a:schemeClr val="dk1"/>
              </a:solidFill>
            </a:endParaRPr>
          </a:p>
        </p:txBody>
      </p:sp>
      <p:sp>
        <p:nvSpPr>
          <p:cNvPr id="240743" name="Text Box 103"/>
          <p:cNvSpPr txBox="1">
            <a:spLocks noChangeArrowheads="1"/>
          </p:cNvSpPr>
          <p:nvPr>
            <p:custDataLst>
              <p:tags r:id="rId96"/>
            </p:custDataLst>
          </p:nvPr>
        </p:nvSpPr>
        <p:spPr bwMode="auto">
          <a:xfrm>
            <a:off x="3624263" y="71278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5</a:t>
            </a:r>
            <a:endParaRPr lang="en-US" altLang="zh-CN">
              <a:solidFill>
                <a:schemeClr val="dk1"/>
              </a:solidFill>
            </a:endParaRPr>
          </a:p>
        </p:txBody>
      </p:sp>
      <p:sp>
        <p:nvSpPr>
          <p:cNvPr id="240744" name="Text Box 104"/>
          <p:cNvSpPr txBox="1">
            <a:spLocks noChangeArrowheads="1"/>
          </p:cNvSpPr>
          <p:nvPr>
            <p:custDataLst>
              <p:tags r:id="rId97"/>
            </p:custDataLst>
          </p:nvPr>
        </p:nvSpPr>
        <p:spPr bwMode="auto">
          <a:xfrm>
            <a:off x="3336925" y="614363"/>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a:t>
            </a:r>
            <a:endParaRPr lang="en-US" altLang="zh-CN">
              <a:solidFill>
                <a:schemeClr val="dk1"/>
              </a:solidFill>
            </a:endParaRPr>
          </a:p>
        </p:txBody>
      </p:sp>
      <p:sp>
        <p:nvSpPr>
          <p:cNvPr id="240745" name="Text Box 105"/>
          <p:cNvSpPr txBox="1">
            <a:spLocks noChangeArrowheads="1"/>
          </p:cNvSpPr>
          <p:nvPr>
            <p:custDataLst>
              <p:tags r:id="rId98"/>
            </p:custDataLst>
          </p:nvPr>
        </p:nvSpPr>
        <p:spPr bwMode="auto">
          <a:xfrm>
            <a:off x="2908300" y="68580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5</a:t>
            </a:r>
            <a:endParaRPr lang="en-US" altLang="zh-CN">
              <a:solidFill>
                <a:schemeClr val="dk1"/>
              </a:solidFill>
            </a:endParaRPr>
          </a:p>
        </p:txBody>
      </p:sp>
      <p:sp>
        <p:nvSpPr>
          <p:cNvPr id="240746" name="Text Box 106"/>
          <p:cNvSpPr txBox="1">
            <a:spLocks noChangeArrowheads="1"/>
          </p:cNvSpPr>
          <p:nvPr>
            <p:custDataLst>
              <p:tags r:id="rId99"/>
            </p:custDataLst>
          </p:nvPr>
        </p:nvSpPr>
        <p:spPr bwMode="auto">
          <a:xfrm>
            <a:off x="2474913" y="114458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3</a:t>
            </a:r>
            <a:endParaRPr lang="en-US" altLang="zh-CN">
              <a:solidFill>
                <a:schemeClr val="dk1"/>
              </a:solidFill>
            </a:endParaRPr>
          </a:p>
        </p:txBody>
      </p:sp>
      <p:sp>
        <p:nvSpPr>
          <p:cNvPr id="240747" name="Text Box 107"/>
          <p:cNvSpPr txBox="1">
            <a:spLocks noChangeArrowheads="1"/>
          </p:cNvSpPr>
          <p:nvPr>
            <p:custDataLst>
              <p:tags r:id="rId100"/>
            </p:custDataLst>
          </p:nvPr>
        </p:nvSpPr>
        <p:spPr bwMode="auto">
          <a:xfrm>
            <a:off x="2908300" y="114458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6</a:t>
            </a:r>
            <a:endParaRPr lang="en-US" altLang="zh-CN">
              <a:solidFill>
                <a:schemeClr val="dk1"/>
              </a:solidFill>
            </a:endParaRPr>
          </a:p>
        </p:txBody>
      </p:sp>
      <p:sp>
        <p:nvSpPr>
          <p:cNvPr id="240748" name="Text Box 108"/>
          <p:cNvSpPr txBox="1">
            <a:spLocks noChangeArrowheads="1"/>
          </p:cNvSpPr>
          <p:nvPr>
            <p:custDataLst>
              <p:tags r:id="rId101"/>
            </p:custDataLst>
          </p:nvPr>
        </p:nvSpPr>
        <p:spPr bwMode="auto">
          <a:xfrm>
            <a:off x="3482975" y="10731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4</a:t>
            </a:r>
            <a:endParaRPr lang="en-US" altLang="zh-CN">
              <a:solidFill>
                <a:schemeClr val="dk1"/>
              </a:solidFill>
            </a:endParaRPr>
          </a:p>
        </p:txBody>
      </p:sp>
      <p:sp>
        <p:nvSpPr>
          <p:cNvPr id="240749" name="Text Box 109"/>
          <p:cNvSpPr txBox="1">
            <a:spLocks noChangeArrowheads="1"/>
          </p:cNvSpPr>
          <p:nvPr>
            <p:custDataLst>
              <p:tags r:id="rId102"/>
            </p:custDataLst>
          </p:nvPr>
        </p:nvSpPr>
        <p:spPr bwMode="auto">
          <a:xfrm>
            <a:off x="4021138" y="114458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2</a:t>
            </a:r>
            <a:endParaRPr lang="en-US" altLang="zh-CN">
              <a:solidFill>
                <a:schemeClr val="dk1"/>
              </a:solidFill>
            </a:endParaRPr>
          </a:p>
        </p:txBody>
      </p:sp>
      <p:sp>
        <p:nvSpPr>
          <p:cNvPr id="240750" name="Text Box 110"/>
          <p:cNvSpPr txBox="1">
            <a:spLocks noChangeArrowheads="1"/>
          </p:cNvSpPr>
          <p:nvPr>
            <p:custDataLst>
              <p:tags r:id="rId103"/>
            </p:custDataLst>
          </p:nvPr>
        </p:nvSpPr>
        <p:spPr bwMode="auto">
          <a:xfrm>
            <a:off x="3263900" y="168910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6</a:t>
            </a:r>
            <a:endParaRPr lang="en-US" altLang="zh-CN">
              <a:solidFill>
                <a:schemeClr val="dk1"/>
              </a:solidFill>
            </a:endParaRPr>
          </a:p>
        </p:txBody>
      </p:sp>
      <p:sp>
        <p:nvSpPr>
          <p:cNvPr id="240751" name="Oval 111"/>
          <p:cNvSpPr>
            <a:spLocks noChangeArrowheads="1"/>
          </p:cNvSpPr>
          <p:nvPr>
            <p:custDataLst>
              <p:tags r:id="rId104"/>
            </p:custDataLst>
          </p:nvPr>
        </p:nvSpPr>
        <p:spPr bwMode="auto">
          <a:xfrm>
            <a:off x="6405563" y="215900"/>
            <a:ext cx="360362" cy="360363"/>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1</a:t>
            </a:r>
            <a:endParaRPr lang="en-US" altLang="zh-CN" sz="1600" baseline="-25000">
              <a:solidFill>
                <a:schemeClr val="dk1"/>
              </a:solidFill>
            </a:endParaRPr>
          </a:p>
        </p:txBody>
      </p:sp>
      <p:sp>
        <p:nvSpPr>
          <p:cNvPr id="240752" name="Oval 112"/>
          <p:cNvSpPr>
            <a:spLocks noChangeArrowheads="1"/>
          </p:cNvSpPr>
          <p:nvPr>
            <p:custDataLst>
              <p:tags r:id="rId105"/>
            </p:custDataLst>
          </p:nvPr>
        </p:nvSpPr>
        <p:spPr bwMode="auto">
          <a:xfrm>
            <a:off x="5756275" y="719138"/>
            <a:ext cx="360363" cy="360362"/>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2</a:t>
            </a:r>
            <a:endParaRPr lang="en-US" altLang="zh-CN" sz="1600" baseline="-25000">
              <a:solidFill>
                <a:schemeClr val="dk1"/>
              </a:solidFill>
            </a:endParaRPr>
          </a:p>
        </p:txBody>
      </p:sp>
      <p:sp>
        <p:nvSpPr>
          <p:cNvPr id="240753" name="Oval 113"/>
          <p:cNvSpPr>
            <a:spLocks noChangeArrowheads="1"/>
          </p:cNvSpPr>
          <p:nvPr>
            <p:custDataLst>
              <p:tags r:id="rId106"/>
            </p:custDataLst>
          </p:nvPr>
        </p:nvSpPr>
        <p:spPr bwMode="auto">
          <a:xfrm>
            <a:off x="7126288" y="720725"/>
            <a:ext cx="360362" cy="360363"/>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4</a:t>
            </a:r>
            <a:endParaRPr lang="en-US" altLang="zh-CN" sz="1600" baseline="-25000">
              <a:solidFill>
                <a:schemeClr val="dk1"/>
              </a:solidFill>
            </a:endParaRPr>
          </a:p>
        </p:txBody>
      </p:sp>
      <p:sp>
        <p:nvSpPr>
          <p:cNvPr id="240754" name="Oval 114"/>
          <p:cNvSpPr>
            <a:spLocks noChangeArrowheads="1"/>
          </p:cNvSpPr>
          <p:nvPr>
            <p:custDataLst>
              <p:tags r:id="rId107"/>
            </p:custDataLst>
          </p:nvPr>
        </p:nvSpPr>
        <p:spPr bwMode="auto">
          <a:xfrm>
            <a:off x="6405563" y="936625"/>
            <a:ext cx="360362" cy="360363"/>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3</a:t>
            </a:r>
            <a:endParaRPr lang="en-US" altLang="zh-CN" sz="1600" baseline="-25000">
              <a:solidFill>
                <a:schemeClr val="dk1"/>
              </a:solidFill>
            </a:endParaRPr>
          </a:p>
        </p:txBody>
      </p:sp>
      <p:sp>
        <p:nvSpPr>
          <p:cNvPr id="240755" name="Oval 115"/>
          <p:cNvSpPr>
            <a:spLocks noChangeArrowheads="1"/>
          </p:cNvSpPr>
          <p:nvPr>
            <p:custDataLst>
              <p:tags r:id="rId108"/>
            </p:custDataLst>
          </p:nvPr>
        </p:nvSpPr>
        <p:spPr bwMode="auto">
          <a:xfrm>
            <a:off x="5972175" y="1511300"/>
            <a:ext cx="360363" cy="360363"/>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5</a:t>
            </a:r>
            <a:endParaRPr lang="en-US" altLang="zh-CN" sz="1600" baseline="-25000">
              <a:solidFill>
                <a:schemeClr val="dk1"/>
              </a:solidFill>
            </a:endParaRPr>
          </a:p>
        </p:txBody>
      </p:sp>
      <p:sp>
        <p:nvSpPr>
          <p:cNvPr id="240756" name="Oval 116"/>
          <p:cNvSpPr>
            <a:spLocks noChangeArrowheads="1"/>
          </p:cNvSpPr>
          <p:nvPr>
            <p:custDataLst>
              <p:tags r:id="rId109"/>
            </p:custDataLst>
          </p:nvPr>
        </p:nvSpPr>
        <p:spPr bwMode="auto">
          <a:xfrm>
            <a:off x="6837363" y="1512888"/>
            <a:ext cx="360362" cy="360362"/>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600">
                <a:solidFill>
                  <a:schemeClr val="dk1"/>
                </a:solidFill>
              </a:rPr>
              <a:t>V</a:t>
            </a:r>
            <a:r>
              <a:rPr lang="en-US" altLang="zh-CN" sz="1600" baseline="-25000">
                <a:solidFill>
                  <a:schemeClr val="dk1"/>
                </a:solidFill>
              </a:rPr>
              <a:t>6</a:t>
            </a:r>
            <a:endParaRPr lang="en-US" altLang="zh-CN" sz="1600" baseline="-25000">
              <a:solidFill>
                <a:schemeClr val="dk1"/>
              </a:solidFill>
            </a:endParaRPr>
          </a:p>
        </p:txBody>
      </p:sp>
      <p:cxnSp>
        <p:nvCxnSpPr>
          <p:cNvPr id="240758" name="AutoShape 118"/>
          <p:cNvCxnSpPr>
            <a:cxnSpLocks noChangeShapeType="1"/>
            <a:stCxn id="240752" idx="4"/>
            <a:endCxn id="240755" idx="1"/>
          </p:cNvCxnSpPr>
          <p:nvPr/>
        </p:nvCxnSpPr>
        <p:spPr bwMode="auto">
          <a:xfrm>
            <a:off x="5937250" y="1079500"/>
            <a:ext cx="87313" cy="484188"/>
          </a:xfrm>
          <a:prstGeom prst="straightConnector1">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0" name="AutoShape 120"/>
          <p:cNvCxnSpPr>
            <a:cxnSpLocks noChangeShapeType="1"/>
            <a:stCxn id="240756" idx="7"/>
            <a:endCxn id="240753" idx="4"/>
          </p:cNvCxnSpPr>
          <p:nvPr/>
        </p:nvCxnSpPr>
        <p:spPr bwMode="auto">
          <a:xfrm flipV="1">
            <a:off x="7145338" y="1081088"/>
            <a:ext cx="161925" cy="484187"/>
          </a:xfrm>
          <a:prstGeom prst="straightConnector1">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2" name="AutoShape 122"/>
          <p:cNvCxnSpPr>
            <a:cxnSpLocks noChangeShapeType="1"/>
            <a:stCxn id="240752" idx="6"/>
            <a:endCxn id="240754" idx="2"/>
          </p:cNvCxnSpPr>
          <p:nvPr/>
        </p:nvCxnSpPr>
        <p:spPr bwMode="auto">
          <a:xfrm>
            <a:off x="6116638" y="900113"/>
            <a:ext cx="288925" cy="217487"/>
          </a:xfrm>
          <a:prstGeom prst="straightConnector1">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5" name="AutoShape 125"/>
          <p:cNvCxnSpPr>
            <a:cxnSpLocks noChangeShapeType="1"/>
            <a:stCxn id="240754" idx="5"/>
            <a:endCxn id="240756" idx="0"/>
          </p:cNvCxnSpPr>
          <p:nvPr/>
        </p:nvCxnSpPr>
        <p:spPr bwMode="auto">
          <a:xfrm>
            <a:off x="6713538" y="1244600"/>
            <a:ext cx="304800" cy="268288"/>
          </a:xfrm>
          <a:prstGeom prst="straightConnector1">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0766" name="AutoShape 126"/>
          <p:cNvCxnSpPr>
            <a:cxnSpLocks noChangeShapeType="1"/>
            <a:stCxn id="240751" idx="4"/>
            <a:endCxn id="240754" idx="0"/>
          </p:cNvCxnSpPr>
          <p:nvPr/>
        </p:nvCxnSpPr>
        <p:spPr bwMode="auto">
          <a:xfrm>
            <a:off x="6586538" y="576263"/>
            <a:ext cx="0" cy="360362"/>
          </a:xfrm>
          <a:prstGeom prst="straightConnector1">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0770" name="Text Box 130"/>
          <p:cNvSpPr txBox="1">
            <a:spLocks noChangeArrowheads="1"/>
          </p:cNvSpPr>
          <p:nvPr>
            <p:custDataLst>
              <p:tags r:id="rId110"/>
            </p:custDataLst>
          </p:nvPr>
        </p:nvSpPr>
        <p:spPr bwMode="auto">
          <a:xfrm>
            <a:off x="6576938" y="563563"/>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1</a:t>
            </a:r>
            <a:endParaRPr lang="en-US" altLang="zh-CN" dirty="0">
              <a:solidFill>
                <a:schemeClr val="dk1"/>
              </a:solidFill>
            </a:endParaRPr>
          </a:p>
        </p:txBody>
      </p:sp>
      <p:sp>
        <p:nvSpPr>
          <p:cNvPr id="240771" name="Text Box 131"/>
          <p:cNvSpPr txBox="1">
            <a:spLocks noChangeArrowheads="1"/>
          </p:cNvSpPr>
          <p:nvPr>
            <p:custDataLst>
              <p:tags r:id="rId111"/>
            </p:custDataLst>
          </p:nvPr>
        </p:nvSpPr>
        <p:spPr bwMode="auto">
          <a:xfrm>
            <a:off x="6097588" y="64135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5</a:t>
            </a:r>
            <a:endParaRPr lang="en-US" altLang="zh-CN">
              <a:solidFill>
                <a:schemeClr val="dk1"/>
              </a:solidFill>
            </a:endParaRPr>
          </a:p>
        </p:txBody>
      </p:sp>
      <p:sp>
        <p:nvSpPr>
          <p:cNvPr id="240772" name="Text Box 132"/>
          <p:cNvSpPr txBox="1">
            <a:spLocks noChangeArrowheads="1"/>
          </p:cNvSpPr>
          <p:nvPr>
            <p:custDataLst>
              <p:tags r:id="rId112"/>
            </p:custDataLst>
          </p:nvPr>
        </p:nvSpPr>
        <p:spPr bwMode="auto">
          <a:xfrm>
            <a:off x="5664200" y="110013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3</a:t>
            </a:r>
            <a:endParaRPr lang="en-US" altLang="zh-CN">
              <a:solidFill>
                <a:schemeClr val="dk1"/>
              </a:solidFill>
            </a:endParaRPr>
          </a:p>
        </p:txBody>
      </p:sp>
      <p:sp>
        <p:nvSpPr>
          <p:cNvPr id="240774" name="Text Box 134"/>
          <p:cNvSpPr txBox="1">
            <a:spLocks noChangeArrowheads="1"/>
          </p:cNvSpPr>
          <p:nvPr>
            <p:custDataLst>
              <p:tags r:id="rId113"/>
            </p:custDataLst>
          </p:nvPr>
        </p:nvSpPr>
        <p:spPr bwMode="auto">
          <a:xfrm>
            <a:off x="6672263" y="1028700"/>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4</a:t>
            </a:r>
            <a:endParaRPr lang="en-US" altLang="zh-CN">
              <a:solidFill>
                <a:schemeClr val="dk1"/>
              </a:solidFill>
            </a:endParaRPr>
          </a:p>
        </p:txBody>
      </p:sp>
      <p:sp>
        <p:nvSpPr>
          <p:cNvPr id="240775" name="Text Box 135"/>
          <p:cNvSpPr txBox="1">
            <a:spLocks noChangeArrowheads="1"/>
          </p:cNvSpPr>
          <p:nvPr>
            <p:custDataLst>
              <p:tags r:id="rId114"/>
            </p:custDataLst>
          </p:nvPr>
        </p:nvSpPr>
        <p:spPr bwMode="auto">
          <a:xfrm>
            <a:off x="7210425" y="1100138"/>
            <a:ext cx="30988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2</a:t>
            </a:r>
            <a:endParaRPr lang="en-US" altLang="zh-CN">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072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4076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40721"/>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2407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0722"/>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nodeType="afterEffect">
                                  <p:stCondLst>
                                    <p:cond delay="0"/>
                                  </p:stCondLst>
                                  <p:childTnLst>
                                    <p:set>
                                      <p:cBhvr>
                                        <p:cTn id="23" dur="1" fill="hold">
                                          <p:stCondLst>
                                            <p:cond delay="0"/>
                                          </p:stCondLst>
                                        </p:cTn>
                                        <p:tgtEl>
                                          <p:spTgt spid="24076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4072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2407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0724"/>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nodeType="afterEffect">
                                  <p:stCondLst>
                                    <p:cond delay="0"/>
                                  </p:stCondLst>
                                  <p:childTnLst>
                                    <p:set>
                                      <p:cBhvr>
                                        <p:cTn id="37" dur="1" fill="hold">
                                          <p:stCondLst>
                                            <p:cond delay="0"/>
                                          </p:stCondLst>
                                        </p:cTn>
                                        <p:tgtEl>
                                          <p:spTgt spid="240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720" grpId="0" bldLvl="0" animBg="1"/>
      <p:bldP spid="240721" grpId="0" bldLvl="0" animBg="1"/>
      <p:bldP spid="240722" grpId="0" bldLvl="0" animBg="1"/>
      <p:bldP spid="240723" grpId="0" bldLvl="0" animBg="1"/>
      <p:bldP spid="240724"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ChangeArrowheads="1"/>
          </p:cNvSpPr>
          <p:nvPr/>
        </p:nvSpPr>
        <p:spPr bwMode="auto">
          <a:xfrm>
            <a:off x="995680" y="533400"/>
            <a:ext cx="9991725" cy="4008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gn="just">
              <a:lnSpc>
                <a:spcPct val="130000"/>
              </a:lnSpc>
            </a:pPr>
            <a:r>
              <a:rPr kumimoji="1" lang="zh-CN" altLang="en-US" sz="2400" dirty="0">
                <a:solidFill>
                  <a:srgbClr val="000000"/>
                </a:solidFill>
                <a:latin typeface="Times New Roman" panose="02020603050405020304" pitchFamily="18" charset="0"/>
                <a:cs typeface="Times New Roman" panose="02020603050405020304" pitchFamily="18" charset="0"/>
              </a:rPr>
              <a:t>设图采用邻接矩阵表示法表示，用一对顶点的下标</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在顶点表中的下标</a:t>
            </a:r>
            <a:r>
              <a:rPr kumimoji="1" lang="en-US" altLang="zh-CN" sz="2400" dirty="0">
                <a:solidFill>
                  <a:srgbClr val="00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表示一条边，定义如下∶</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eaLnBrk="0" hangingPunct="0">
              <a:lnSpc>
                <a:spcPct val="130000"/>
              </a:lnSpc>
            </a:pP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algn="just" eaLnBrk="0" hangingPunct="0">
              <a:lnSpc>
                <a:spcPct val="130000"/>
              </a:lnSpc>
            </a:pPr>
            <a:r>
              <a:rPr kumimoji="1" lang="en-US" altLang="zh-CN" sz="2400" dirty="0" err="1">
                <a:solidFill>
                  <a:srgbClr val="000000"/>
                </a:solidFill>
                <a:latin typeface="Times New Roman" panose="02020603050405020304" pitchFamily="18" charset="0"/>
                <a:cs typeface="Times New Roman" panose="02020603050405020304" pitchFamily="18" charset="0"/>
              </a:rPr>
              <a:t>typedef</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struct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gn="just" eaLnBrk="0" hangingPunct="0">
              <a:lnSpc>
                <a:spcPct val="130000"/>
              </a:lnSpc>
            </a:pP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gn="just" eaLnBrk="0" hangingPunct="0">
              <a:lnSpc>
                <a:spcPct val="13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int</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start_vex</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stop_vex</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B050"/>
                </a:solidFill>
                <a:latin typeface="Times New Roman" panose="02020603050405020304" pitchFamily="18" charset="0"/>
                <a:cs typeface="Times New Roman" panose="02020603050405020304" pitchFamily="18" charset="0"/>
              </a:rPr>
              <a:t>/* </a:t>
            </a:r>
            <a:r>
              <a:rPr kumimoji="1" lang="zh-CN" altLang="en-US" sz="2400" dirty="0">
                <a:solidFill>
                  <a:srgbClr val="00B050"/>
                </a:solidFill>
                <a:latin typeface="Times New Roman" panose="02020603050405020304" pitchFamily="18" charset="0"/>
                <a:cs typeface="Times New Roman" panose="02020603050405020304" pitchFamily="18" charset="0"/>
              </a:rPr>
              <a:t>边的起点和终点 *</a:t>
            </a:r>
            <a:r>
              <a:rPr kumimoji="1" lang="en-US" altLang="zh-CN" sz="2400" dirty="0">
                <a:solidFill>
                  <a:srgbClr val="00B050"/>
                </a:solidFill>
                <a:latin typeface="Times New Roman" panose="02020603050405020304" pitchFamily="18" charset="0"/>
                <a:cs typeface="Times New Roman" panose="02020603050405020304" pitchFamily="18" charset="0"/>
              </a:rPr>
              <a:t>/</a:t>
            </a:r>
            <a:endParaRPr kumimoji="1" lang="en-US" altLang="zh-CN" sz="2400" dirty="0">
              <a:solidFill>
                <a:srgbClr val="00B050"/>
              </a:solidFill>
              <a:latin typeface="Times New Roman" panose="02020603050405020304" pitchFamily="18" charset="0"/>
              <a:cs typeface="Times New Roman" panose="02020603050405020304" pitchFamily="18" charset="0"/>
            </a:endParaRPr>
          </a:p>
          <a:p>
            <a:pPr algn="just" eaLnBrk="0" hangingPunct="0">
              <a:lnSpc>
                <a:spcPct val="13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AdjType</a:t>
            </a:r>
            <a:r>
              <a:rPr kumimoji="1" lang="en-US" altLang="zh-CN" sz="2400" dirty="0">
                <a:solidFill>
                  <a:srgbClr val="000000"/>
                </a:solidFill>
                <a:latin typeface="Times New Roman" panose="02020603050405020304" pitchFamily="18" charset="0"/>
                <a:cs typeface="Times New Roman" panose="02020603050405020304" pitchFamily="18" charset="0"/>
              </a:rPr>
              <a:t>   weight;		</a:t>
            </a:r>
            <a:r>
              <a:rPr kumimoji="1" lang="en-US" altLang="zh-CN" sz="2400" dirty="0">
                <a:solidFill>
                  <a:srgbClr val="00B050"/>
                </a:solidFill>
                <a:latin typeface="Times New Roman" panose="02020603050405020304" pitchFamily="18" charset="0"/>
                <a:cs typeface="Times New Roman" panose="02020603050405020304" pitchFamily="18" charset="0"/>
              </a:rPr>
              <a:t>/* </a:t>
            </a:r>
            <a:r>
              <a:rPr kumimoji="1" lang="zh-CN" altLang="en-US" sz="2400" dirty="0">
                <a:solidFill>
                  <a:srgbClr val="00B050"/>
                </a:solidFill>
                <a:latin typeface="Times New Roman" panose="02020603050405020304" pitchFamily="18" charset="0"/>
                <a:cs typeface="Times New Roman" panose="02020603050405020304" pitchFamily="18" charset="0"/>
              </a:rPr>
              <a:t>边的权 *</a:t>
            </a:r>
            <a:r>
              <a:rPr kumimoji="1" lang="en-US" altLang="zh-CN" sz="2400" dirty="0">
                <a:solidFill>
                  <a:srgbClr val="00B05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pPr algn="just" eaLnBrk="0" hangingPunct="0">
              <a:lnSpc>
                <a:spcPct val="13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b="1" dirty="0">
                <a:solidFill>
                  <a:srgbClr val="FF0000"/>
                </a:solidFill>
                <a:latin typeface="Times New Roman" panose="02020603050405020304" pitchFamily="18" charset="0"/>
                <a:cs typeface="Times New Roman" panose="02020603050405020304" pitchFamily="18" charset="0"/>
              </a:rPr>
              <a:t>Edge</a:t>
            </a:r>
            <a:r>
              <a:rPr kumimoji="1" lang="en-US" altLang="zh-CN" sz="2400" dirty="0">
                <a:solidFill>
                  <a:srgbClr val="000000"/>
                </a:solidFill>
                <a:latin typeface="Times New Roman" panose="02020603050405020304" pitchFamily="18" charset="0"/>
                <a:cs typeface="Times New Roman" panose="02020603050405020304" pitchFamily="18" charset="0"/>
              </a:rPr>
              <a:t>;</a:t>
            </a:r>
            <a:endParaRPr kumimoji="1" lang="en-US" altLang="zh-CN"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812800" y="116840"/>
            <a:ext cx="10732770" cy="6185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#define  MAX  </a:t>
            </a:r>
            <a:r>
              <a:rPr kumimoji="1" lang="en-US" altLang="zh-CN" sz="2200" dirty="0" err="1">
                <a:solidFill>
                  <a:srgbClr val="000000"/>
                </a:solidFill>
                <a:latin typeface="Times New Roman" panose="02020603050405020304" pitchFamily="18" charset="0"/>
                <a:cs typeface="Times New Roman" panose="02020603050405020304" pitchFamily="18" charset="0"/>
              </a:rPr>
              <a:t>1e+38</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a:solidFill>
                  <a:srgbClr val="FF0000"/>
                </a:solidFill>
                <a:latin typeface="Times New Roman" panose="02020603050405020304" pitchFamily="18" charset="0"/>
                <a:cs typeface="Times New Roman" panose="02020603050405020304" pitchFamily="18" charset="0"/>
              </a:rPr>
              <a:t>Prim </a:t>
            </a:r>
            <a:r>
              <a:rPr kumimoji="1" lang="en-US" altLang="zh-CN" sz="2200" dirty="0">
                <a:solidFill>
                  <a:srgbClr val="000000"/>
                </a:solidFill>
                <a:latin typeface="Times New Roman" panose="02020603050405020304" pitchFamily="18" charset="0"/>
                <a:cs typeface="Times New Roman" panose="02020603050405020304" pitchFamily="18" charset="0"/>
              </a:rPr>
              <a:t>(Graph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Edge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 j, min, </a:t>
            </a:r>
            <a:r>
              <a:rPr kumimoji="1" lang="en-US" altLang="zh-CN" sz="2200" dirty="0" err="1">
                <a:solidFill>
                  <a:srgbClr val="000000"/>
                </a:solidFill>
                <a:latin typeface="Times New Roman" panose="02020603050405020304" pitchFamily="18" charset="0"/>
                <a:cs typeface="Times New Roman" panose="02020603050405020304" pitchFamily="18" charset="0"/>
              </a:rPr>
              <a:t>vx</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vy</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float  weight, </a:t>
            </a:r>
            <a:r>
              <a:rPr kumimoji="1" lang="en-US" altLang="zh-CN" sz="2200" dirty="0" err="1">
                <a:solidFill>
                  <a:srgbClr val="000000"/>
                </a:solidFill>
                <a:latin typeface="Times New Roman" panose="02020603050405020304" pitchFamily="18" charset="0"/>
                <a:cs typeface="Times New Roman" panose="02020603050405020304" pitchFamily="18" charset="0"/>
              </a:rPr>
              <a:t>minweight</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Edge  edge;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-1; i++)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start_vex</a:t>
            </a:r>
            <a:r>
              <a:rPr kumimoji="1" lang="en-US" altLang="zh-CN" sz="2200" dirty="0">
                <a:solidFill>
                  <a:srgbClr val="000000"/>
                </a:solidFill>
                <a:latin typeface="Times New Roman" panose="02020603050405020304" pitchFamily="18" charset="0"/>
                <a:cs typeface="Times New Roman" panose="02020603050405020304" pitchFamily="18" charset="0"/>
              </a:rPr>
              <a:t> = 0;</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stop_vex</a:t>
            </a:r>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err="1">
                <a:solidFill>
                  <a:srgbClr val="000000"/>
                </a:solidFill>
                <a:latin typeface="Times New Roman" panose="02020603050405020304" pitchFamily="18" charset="0"/>
                <a:cs typeface="Times New Roman" panose="02020603050405020304" pitchFamily="18" charset="0"/>
              </a:rPr>
              <a:t>i+1</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[i].weight =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-&gt;arcs[0][</a:t>
            </a:r>
            <a:r>
              <a:rPr kumimoji="1" lang="en-US" altLang="zh-CN" sz="2200" dirty="0" err="1">
                <a:solidFill>
                  <a:srgbClr val="000000"/>
                </a:solidFill>
                <a:latin typeface="Times New Roman" panose="02020603050405020304" pitchFamily="18" charset="0"/>
                <a:cs typeface="Times New Roman" panose="02020603050405020304" pitchFamily="18" charset="0"/>
              </a:rPr>
              <a:t>i+1</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-1; i++) {       </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zh-CN" altLang="en-US" sz="2200" dirty="0">
                <a:solidFill>
                  <a:srgbClr val="00B050"/>
                </a:solidFill>
                <a:latin typeface="Times New Roman" panose="02020603050405020304" pitchFamily="18" charset="0"/>
                <a:cs typeface="Times New Roman" panose="02020603050405020304" pitchFamily="18" charset="0"/>
              </a:rPr>
              <a:t>共</a:t>
            </a:r>
            <a:r>
              <a:rPr kumimoji="1" lang="en-US" altLang="zh-CN" sz="2200" dirty="0">
                <a:solidFill>
                  <a:srgbClr val="00B050"/>
                </a:solidFill>
                <a:latin typeface="Times New Roman" panose="02020603050405020304" pitchFamily="18" charset="0"/>
                <a:cs typeface="Times New Roman" panose="02020603050405020304" pitchFamily="18" charset="0"/>
              </a:rPr>
              <a:t>n-1</a:t>
            </a:r>
            <a:r>
              <a:rPr kumimoji="1" lang="zh-CN" altLang="en-US" sz="2200" dirty="0">
                <a:solidFill>
                  <a:srgbClr val="00B050"/>
                </a:solidFill>
                <a:latin typeface="Times New Roman" panose="02020603050405020304" pitchFamily="18" charset="0"/>
                <a:cs typeface="Times New Roman" panose="02020603050405020304" pitchFamily="18" charset="0"/>
              </a:rPr>
              <a:t>条边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minweight</a:t>
            </a:r>
            <a:r>
              <a:rPr kumimoji="1" lang="en-US" altLang="zh-CN" sz="2200" dirty="0">
                <a:solidFill>
                  <a:srgbClr val="000000"/>
                </a:solidFill>
                <a:latin typeface="Times New Roman" panose="02020603050405020304" pitchFamily="18" charset="0"/>
                <a:cs typeface="Times New Roman" panose="02020603050405020304" pitchFamily="18" charset="0"/>
              </a:rPr>
              <a:t>=MAX;   min=i;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(j=i; j&lt;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-1; j++)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从所有边</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en-US" altLang="zh-CN" sz="2200" dirty="0" err="1">
                <a:solidFill>
                  <a:srgbClr val="00B050"/>
                </a:solidFill>
                <a:latin typeface="Times New Roman" panose="02020603050405020304" pitchFamily="18" charset="0"/>
                <a:cs typeface="Times New Roman" panose="02020603050405020304" pitchFamily="18" charset="0"/>
              </a:rPr>
              <a:t>vx,vy</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en-US" altLang="zh-CN" sz="2200" dirty="0" err="1">
                <a:solidFill>
                  <a:srgbClr val="00B050"/>
                </a:solidFill>
                <a:latin typeface="Times New Roman" panose="02020603050405020304" pitchFamily="18" charset="0"/>
                <a:cs typeface="Times New Roman" panose="02020603050405020304" pitchFamily="18" charset="0"/>
              </a:rPr>
              <a:t>vx∈U,vy∈V-U</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中选出最短的边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[j].weight &lt; </a:t>
            </a:r>
            <a:r>
              <a:rPr kumimoji="1" lang="en-US" altLang="zh-CN" sz="2200" dirty="0" err="1">
                <a:solidFill>
                  <a:srgbClr val="000000"/>
                </a:solidFill>
                <a:latin typeface="Times New Roman" panose="02020603050405020304" pitchFamily="18" charset="0"/>
                <a:cs typeface="Times New Roman" panose="02020603050405020304" pitchFamily="18" charset="0"/>
              </a:rPr>
              <a:t>minweight</a:t>
            </a:r>
            <a:r>
              <a:rPr kumimoji="1" lang="en-US" altLang="zh-CN" sz="2200" dirty="0">
                <a:solidFill>
                  <a:srgbClr val="000000"/>
                </a:solidFill>
                <a:latin typeface="Times New Roman" panose="02020603050405020304" pitchFamily="18" charset="0"/>
                <a:cs typeface="Times New Roman" panose="02020603050405020304" pitchFamily="18" charset="0"/>
              </a:rPr>
              <a:t>)  {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minweight</a:t>
            </a:r>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[j].weight;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min = j;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en-US" altLang="zh-CN" sz="2200" dirty="0" err="1">
                <a:solidFill>
                  <a:srgbClr val="00B050"/>
                </a:solidFill>
                <a:latin typeface="Times New Roman" panose="02020603050405020304" pitchFamily="18" charset="0"/>
                <a:cs typeface="Times New Roman" panose="02020603050405020304" pitchFamily="18" charset="0"/>
              </a:rPr>
              <a:t>mst</a:t>
            </a:r>
            <a:r>
              <a:rPr kumimoji="1" lang="en-US" altLang="zh-CN" sz="2200" dirty="0">
                <a:solidFill>
                  <a:srgbClr val="00B050"/>
                </a:solidFill>
                <a:latin typeface="Times New Roman" panose="02020603050405020304" pitchFamily="18" charset="0"/>
                <a:cs typeface="Times New Roman" panose="02020603050405020304" pitchFamily="18" charset="0"/>
              </a:rPr>
              <a:t>[min]</a:t>
            </a:r>
            <a:r>
              <a:rPr kumimoji="1" lang="zh-CN" altLang="en-US" sz="2200" dirty="0">
                <a:solidFill>
                  <a:srgbClr val="00B050"/>
                </a:solidFill>
                <a:latin typeface="Times New Roman" panose="02020603050405020304" pitchFamily="18" charset="0"/>
                <a:cs typeface="Times New Roman" panose="02020603050405020304" pitchFamily="18" charset="0"/>
              </a:rPr>
              <a:t>是最短的边</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en-US" altLang="zh-CN" sz="2200" dirty="0" err="1">
                <a:solidFill>
                  <a:srgbClr val="00B050"/>
                </a:solidFill>
                <a:latin typeface="Times New Roman" panose="02020603050405020304" pitchFamily="18" charset="0"/>
                <a:cs typeface="Times New Roman" panose="02020603050405020304" pitchFamily="18" charset="0"/>
              </a:rPr>
              <a:t>vx,vy</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en-US" altLang="zh-CN" sz="2200" dirty="0" err="1">
                <a:solidFill>
                  <a:srgbClr val="00B050"/>
                </a:solidFill>
                <a:latin typeface="Times New Roman" panose="02020603050405020304" pitchFamily="18" charset="0"/>
                <a:cs typeface="Times New Roman" panose="02020603050405020304" pitchFamily="18" charset="0"/>
              </a:rPr>
              <a:t>vx∈U</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en-US" altLang="zh-CN" sz="2200" dirty="0" err="1">
                <a:solidFill>
                  <a:srgbClr val="00B050"/>
                </a:solidFill>
                <a:latin typeface="Times New Roman" panose="02020603050405020304" pitchFamily="18" charset="0"/>
                <a:cs typeface="Times New Roman" panose="02020603050405020304" pitchFamily="18" charset="0"/>
              </a:rPr>
              <a:t>vy∈V-U</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，将</a:t>
            </a:r>
            <a:r>
              <a:rPr kumimoji="1" lang="en-US" altLang="zh-CN" sz="2200" dirty="0" err="1">
                <a:solidFill>
                  <a:srgbClr val="00B050"/>
                </a:solidFill>
                <a:latin typeface="Times New Roman" panose="02020603050405020304" pitchFamily="18" charset="0"/>
                <a:cs typeface="Times New Roman" panose="02020603050405020304" pitchFamily="18" charset="0"/>
              </a:rPr>
              <a:t>mst</a:t>
            </a:r>
            <a:r>
              <a:rPr kumimoji="1" lang="en-US" altLang="zh-CN" sz="2200" dirty="0">
                <a:solidFill>
                  <a:srgbClr val="00B050"/>
                </a:solidFill>
                <a:latin typeface="Times New Roman" panose="02020603050405020304" pitchFamily="18" charset="0"/>
                <a:cs typeface="Times New Roman" panose="02020603050405020304" pitchFamily="18" charset="0"/>
              </a:rPr>
              <a:t>[min]</a:t>
            </a:r>
            <a:r>
              <a:rPr kumimoji="1" lang="zh-CN" altLang="en-US" sz="2200" dirty="0">
                <a:solidFill>
                  <a:srgbClr val="00B050"/>
                </a:solidFill>
                <a:latin typeface="Times New Roman" panose="02020603050405020304" pitchFamily="18" charset="0"/>
                <a:cs typeface="Times New Roman" panose="02020603050405020304" pitchFamily="18" charset="0"/>
              </a:rPr>
              <a:t>加入最小生成树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p:txBody>
      </p:sp>
      <p:sp>
        <p:nvSpPr>
          <p:cNvPr id="40965" name="Rectangle 5"/>
          <p:cNvSpPr>
            <a:spLocks noChangeArrowheads="1"/>
          </p:cNvSpPr>
          <p:nvPr/>
        </p:nvSpPr>
        <p:spPr bwMode="auto">
          <a:xfrm>
            <a:off x="1054735" y="4183380"/>
            <a:ext cx="10491470" cy="2339975"/>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r"/>
            <a:r>
              <a:rPr lang="zh-CN" altLang="en-US" sz="2000" b="1" dirty="0">
                <a:solidFill>
                  <a:srgbClr val="FF0000"/>
                </a:solidFill>
              </a:rPr>
              <a:t>筛选最小值 </a:t>
            </a:r>
            <a:endParaRPr lang="zh-CN" altLang="en-US" sz="2000" b="1" dirty="0">
              <a:solidFill>
                <a:srgbClr val="FF0000"/>
              </a:solidFill>
            </a:endParaRPr>
          </a:p>
        </p:txBody>
      </p:sp>
      <p:sp>
        <p:nvSpPr>
          <p:cNvPr id="40966" name="Rectangle 6"/>
          <p:cNvSpPr>
            <a:spLocks noChangeArrowheads="1"/>
          </p:cNvSpPr>
          <p:nvPr/>
        </p:nvSpPr>
        <p:spPr bwMode="auto">
          <a:xfrm>
            <a:off x="1021080" y="1849755"/>
            <a:ext cx="10524490" cy="1690370"/>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FF0000"/>
                </a:solidFill>
              </a:rPr>
              <a:t>初始化</a:t>
            </a:r>
            <a:r>
              <a:rPr lang="zh-CN" altLang="en-US" sz="2000" b="1">
                <a:solidFill>
                  <a:srgbClr val="000000"/>
                </a:solidFill>
              </a:rPr>
              <a:t>  </a:t>
            </a:r>
            <a:endParaRPr lang="zh-CN" altLang="en-US" sz="2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40966"/>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35" presetClass="emph" presetSubtype="0" repeatCount="3000" fill="hold" grpId="0" nodeType="clickEffect">
                                  <p:stCondLst>
                                    <p:cond delay="0"/>
                                  </p:stCondLst>
                                  <p:childTnLst>
                                    <p:anim calcmode="discrete" valueType="str">
                                      <p:cBhvr>
                                        <p:cTn id="10" dur="1000" fill="hold"/>
                                        <p:tgtEl>
                                          <p:spTgt spid="4096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bldLvl="0" animBg="1"/>
      <p:bldP spid="40966"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784860" y="360045"/>
            <a:ext cx="10553065" cy="584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edge =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[min];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[min] =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[i];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[i] = edge;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vx</a:t>
            </a:r>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stop_vex</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en-US" altLang="zh-CN" sz="2200" dirty="0" err="1">
                <a:solidFill>
                  <a:srgbClr val="00B050"/>
                </a:solidFill>
                <a:latin typeface="Times New Roman" panose="02020603050405020304" pitchFamily="18" charset="0"/>
                <a:cs typeface="Times New Roman" panose="02020603050405020304" pitchFamily="18" charset="0"/>
              </a:rPr>
              <a:t>vx</a:t>
            </a:r>
            <a:r>
              <a:rPr kumimoji="1" lang="zh-CN" altLang="en-US" sz="2200" dirty="0">
                <a:solidFill>
                  <a:srgbClr val="00B050"/>
                </a:solidFill>
                <a:latin typeface="Times New Roman" panose="02020603050405020304" pitchFamily="18" charset="0"/>
                <a:cs typeface="Times New Roman" panose="02020603050405020304" pitchFamily="18" charset="0"/>
              </a:rPr>
              <a:t>为刚加入最小生成树的顶点的下标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marL="0" lvl="1"/>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(j=</a:t>
            </a:r>
            <a:r>
              <a:rPr kumimoji="1" lang="en-US" altLang="zh-CN" sz="2200" dirty="0" err="1">
                <a:solidFill>
                  <a:srgbClr val="000000"/>
                </a:solidFill>
                <a:latin typeface="Times New Roman" panose="02020603050405020304" pitchFamily="18" charset="0"/>
                <a:cs typeface="Times New Roman" panose="02020603050405020304" pitchFamily="18" charset="0"/>
              </a:rPr>
              <a:t>i+1</a:t>
            </a:r>
            <a:r>
              <a:rPr kumimoji="1" lang="en-US" altLang="zh-CN" sz="2200" dirty="0">
                <a:solidFill>
                  <a:srgbClr val="000000"/>
                </a:solidFill>
                <a:latin typeface="Times New Roman" panose="02020603050405020304" pitchFamily="18" charset="0"/>
                <a:cs typeface="Times New Roman" panose="02020603050405020304" pitchFamily="18" charset="0"/>
              </a:rPr>
              <a:t>; j&lt;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vexCount</a:t>
            </a:r>
            <a:r>
              <a:rPr kumimoji="1" lang="en-US" altLang="zh-CN" sz="2200" dirty="0">
                <a:solidFill>
                  <a:srgbClr val="000000"/>
                </a:solidFill>
                <a:latin typeface="Times New Roman" panose="02020603050405020304" pitchFamily="18" charset="0"/>
                <a:cs typeface="Times New Roman" panose="02020603050405020304" pitchFamily="18" charset="0"/>
              </a:rPr>
              <a:t>-1; j++)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zh-CN" altLang="en-US" sz="2200" dirty="0">
                <a:solidFill>
                  <a:srgbClr val="00B050"/>
                </a:solidFill>
                <a:latin typeface="Times New Roman" panose="02020603050405020304" pitchFamily="18" charset="0"/>
                <a:cs typeface="Times New Roman" panose="02020603050405020304" pitchFamily="18" charset="0"/>
              </a:rPr>
              <a:t>调整</a:t>
            </a:r>
            <a:r>
              <a:rPr kumimoji="1" lang="en-US" altLang="zh-CN" sz="2200" dirty="0" err="1">
                <a:solidFill>
                  <a:srgbClr val="00B050"/>
                </a:solidFill>
                <a:latin typeface="Times New Roman" panose="02020603050405020304" pitchFamily="18" charset="0"/>
                <a:cs typeface="Times New Roman" panose="02020603050405020304" pitchFamily="18" charset="0"/>
              </a:rPr>
              <a:t>mst</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en-US" altLang="zh-CN" sz="2200" dirty="0" err="1">
                <a:solidFill>
                  <a:srgbClr val="00B050"/>
                </a:solidFill>
                <a:latin typeface="Times New Roman" panose="02020603050405020304" pitchFamily="18" charset="0"/>
                <a:cs typeface="Times New Roman" panose="02020603050405020304" pitchFamily="18" charset="0"/>
              </a:rPr>
              <a:t>i+1</a:t>
            </a:r>
            <a:r>
              <a:rPr kumimoji="1" lang="en-US" altLang="zh-CN" sz="2200" dirty="0">
                <a:solidFill>
                  <a:srgbClr val="00B050"/>
                </a:solidFill>
                <a:latin typeface="Times New Roman" panose="02020603050405020304" pitchFamily="18" charset="0"/>
                <a:cs typeface="Times New Roman" panose="02020603050405020304" pitchFamily="18" charset="0"/>
              </a:rPr>
              <a:t>]</a:t>
            </a:r>
            <a:r>
              <a:rPr kumimoji="1" lang="zh-CN" altLang="en-US" sz="2200" dirty="0">
                <a:solidFill>
                  <a:srgbClr val="00B050"/>
                </a:solidFill>
                <a:latin typeface="Times New Roman" panose="02020603050405020304" pitchFamily="18" charset="0"/>
                <a:cs typeface="Times New Roman" panose="02020603050405020304" pitchFamily="18" charset="0"/>
              </a:rPr>
              <a:t>到</a:t>
            </a:r>
            <a:r>
              <a:rPr kumimoji="1" lang="en-US" altLang="zh-CN" sz="2200" dirty="0" err="1">
                <a:solidFill>
                  <a:srgbClr val="00B050"/>
                </a:solidFill>
                <a:latin typeface="Times New Roman" panose="02020603050405020304" pitchFamily="18" charset="0"/>
                <a:cs typeface="Times New Roman" panose="02020603050405020304" pitchFamily="18" charset="0"/>
              </a:rPr>
              <a:t>mst</a:t>
            </a:r>
            <a:r>
              <a:rPr kumimoji="1" lang="en-US" altLang="zh-CN" sz="2200" dirty="0">
                <a:solidFill>
                  <a:srgbClr val="00B050"/>
                </a:solidFill>
                <a:latin typeface="Times New Roman" panose="02020603050405020304" pitchFamily="18" charset="0"/>
                <a:cs typeface="Times New Roman" panose="02020603050405020304" pitchFamily="18" charset="0"/>
              </a:rPr>
              <a:t>[n-1]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vy</a:t>
            </a:r>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[j].</a:t>
            </a:r>
            <a:r>
              <a:rPr kumimoji="1" lang="en-US" altLang="zh-CN" sz="2200" dirty="0" err="1">
                <a:solidFill>
                  <a:srgbClr val="000000"/>
                </a:solidFill>
                <a:latin typeface="Times New Roman" panose="02020603050405020304" pitchFamily="18" charset="0"/>
                <a:cs typeface="Times New Roman" panose="02020603050405020304" pitchFamily="18" charset="0"/>
              </a:rPr>
              <a:t>stop_vex</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weight =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-&gt;arcs[</a:t>
            </a:r>
            <a:r>
              <a:rPr kumimoji="1" lang="en-US" altLang="zh-CN" sz="2200" dirty="0" err="1">
                <a:solidFill>
                  <a:srgbClr val="000000"/>
                </a:solidFill>
                <a:latin typeface="Times New Roman" panose="02020603050405020304" pitchFamily="18" charset="0"/>
                <a:cs typeface="Times New Roman" panose="02020603050405020304" pitchFamily="18" charset="0"/>
              </a:rPr>
              <a:t>vx</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vy</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(weight &lt;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[j].weight)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[j].weight = weight;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mst</a:t>
            </a:r>
            <a:r>
              <a:rPr kumimoji="1" lang="en-US" altLang="zh-CN" sz="2200" dirty="0">
                <a:solidFill>
                  <a:srgbClr val="000000"/>
                </a:solidFill>
                <a:latin typeface="Times New Roman" panose="02020603050405020304" pitchFamily="18" charset="0"/>
                <a:cs typeface="Times New Roman" panose="02020603050405020304" pitchFamily="18" charset="0"/>
              </a:rPr>
              <a:t>[j].</a:t>
            </a:r>
            <a:r>
              <a:rPr kumimoji="1" lang="en-US" altLang="zh-CN" sz="2200" dirty="0" err="1">
                <a:solidFill>
                  <a:srgbClr val="000000"/>
                </a:solidFill>
                <a:latin typeface="Times New Roman" panose="02020603050405020304" pitchFamily="18" charset="0"/>
                <a:cs typeface="Times New Roman" panose="02020603050405020304" pitchFamily="18" charset="0"/>
              </a:rPr>
              <a:t>start_vex</a:t>
            </a:r>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err="1">
                <a:solidFill>
                  <a:srgbClr val="000000"/>
                </a:solidFill>
                <a:latin typeface="Times New Roman" panose="02020603050405020304" pitchFamily="18" charset="0"/>
                <a:cs typeface="Times New Roman" panose="02020603050405020304" pitchFamily="18" charset="0"/>
              </a:rPr>
              <a:t>vx</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marL="0" lvl="1"/>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41988" name="Rectangle 4"/>
          <p:cNvSpPr>
            <a:spLocks noChangeArrowheads="1"/>
          </p:cNvSpPr>
          <p:nvPr>
            <p:custDataLst>
              <p:tags r:id="rId1"/>
            </p:custDataLst>
          </p:nvPr>
        </p:nvSpPr>
        <p:spPr bwMode="auto">
          <a:xfrm>
            <a:off x="1304290" y="462280"/>
            <a:ext cx="2861310" cy="1007745"/>
          </a:xfrm>
          <a:prstGeom prst="rect">
            <a:avLst/>
          </a:prstGeom>
          <a:noFill/>
          <a:ln w="28575">
            <a:solidFill>
              <a:schemeClr val="dk1"/>
            </a:solidFill>
            <a:prstDash val="sysDot"/>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41989" name="AutoShape 5"/>
          <p:cNvSpPr>
            <a:spLocks noChangeArrowheads="1"/>
          </p:cNvSpPr>
          <p:nvPr>
            <p:custDataLst>
              <p:tags r:id="rId2"/>
            </p:custDataLst>
          </p:nvPr>
        </p:nvSpPr>
        <p:spPr bwMode="auto">
          <a:xfrm>
            <a:off x="5716905" y="273685"/>
            <a:ext cx="2191385" cy="1008380"/>
          </a:xfrm>
          <a:prstGeom prst="wedgeRoundRectCallout">
            <a:avLst>
              <a:gd name="adj1" fmla="val -112625"/>
              <a:gd name="adj2" fmla="val 32204"/>
              <a:gd name="adj3" fmla="val 16667"/>
            </a:avLst>
          </a:prstGeom>
          <a:solidFill>
            <a:schemeClr val="accent1"/>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a:solidFill>
                  <a:schemeClr val="lt1"/>
                </a:solidFill>
              </a:rPr>
              <a:t>Swap current edge and min edge</a:t>
            </a:r>
            <a:endParaRPr lang="en-US" altLang="zh-CN">
              <a:solidFill>
                <a:schemeClr val="lt1"/>
              </a:solidFill>
            </a:endParaRPr>
          </a:p>
        </p:txBody>
      </p:sp>
      <p:sp>
        <p:nvSpPr>
          <p:cNvPr id="41990" name="Rectangle 6"/>
          <p:cNvSpPr>
            <a:spLocks noChangeArrowheads="1"/>
          </p:cNvSpPr>
          <p:nvPr/>
        </p:nvSpPr>
        <p:spPr bwMode="auto">
          <a:xfrm>
            <a:off x="868680" y="2125980"/>
            <a:ext cx="9404350" cy="3355340"/>
          </a:xfrm>
          <a:prstGeom prst="rect">
            <a:avLst/>
          </a:prstGeom>
          <a:noFill/>
          <a:ln w="28575">
            <a:solidFill>
              <a:srgbClr val="FF0000"/>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t" anchorCtr="0"/>
          <a:lstStyle/>
          <a:p>
            <a:pPr algn="r"/>
            <a:r>
              <a:rPr lang="zh-CN" altLang="en-US" sz="2000" b="1" dirty="0">
                <a:solidFill>
                  <a:srgbClr val="FF0000"/>
                </a:solidFill>
              </a:rPr>
              <a:t>更新</a:t>
            </a:r>
            <a:r>
              <a:rPr lang="zh-CN" altLang="en-US" sz="2000" b="1" dirty="0">
                <a:solidFill>
                  <a:srgbClr val="000000"/>
                </a:solidFill>
              </a:rPr>
              <a:t>  </a:t>
            </a:r>
            <a:endParaRPr lang="zh-CN" altLang="en-US" sz="20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0" nodeType="clickEffect">
                                  <p:stCondLst>
                                    <p:cond delay="0"/>
                                  </p:stCondLst>
                                  <p:childTnLst>
                                    <p:anim calcmode="discrete" valueType="str">
                                      <p:cBhvr>
                                        <p:cTn id="6" dur="1000" fill="hold"/>
                                        <p:tgtEl>
                                          <p:spTgt spid="4199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842010" y="1623060"/>
            <a:ext cx="10517505" cy="1319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gn="l" fontAlgn="base">
              <a:lnSpc>
                <a:spcPct val="120000"/>
              </a:lnSpc>
              <a:spcBef>
                <a:spcPct val="20000"/>
              </a:spcBef>
              <a:buClr>
                <a:schemeClr val="hlink"/>
              </a:buClr>
              <a:buSzPct val="75000"/>
              <a:buFont typeface="Wingdings" panose="05000000000000000000" pitchFamily="2" charset="2"/>
              <a:buChar char="l"/>
            </a:pPr>
            <a:r>
              <a:rPr kumimoji="1" lang="en-US" altLang="zh-CN" sz="2800" kern="0" dirty="0">
                <a:solidFill>
                  <a:srgbClr val="000000"/>
                </a:solidFill>
              </a:rPr>
              <a:t>如果顶点数为n，则该算法的时间复杂度为O(n2)，与网中的边数无关，因此适合求边稠密的图。</a:t>
            </a:r>
            <a:endParaRPr kumimoji="1" lang="en-US" altLang="zh-CN" sz="2800" kern="0" dirty="0">
              <a:solidFill>
                <a:srgbClr val="000000"/>
              </a:solidFill>
            </a:endParaRPr>
          </a:p>
        </p:txBody>
      </p:sp>
      <p:sp>
        <p:nvSpPr>
          <p:cNvPr id="43011" name="Rectangle 3"/>
          <p:cNvSpPr>
            <a:spLocks noChangeArrowheads="1"/>
          </p:cNvSpPr>
          <p:nvPr/>
        </p:nvSpPr>
        <p:spPr bwMode="auto">
          <a:xfrm>
            <a:off x="1981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pPr algn="ctr"/>
            <a:r>
              <a:rPr lang="en-US" altLang="zh-CN" sz="4000">
                <a:solidFill>
                  <a:schemeClr val="accent1"/>
                </a:solidFill>
                <a:cs typeface="Arial" panose="020B0604020202020204" pitchFamily="34" charset="0"/>
              </a:rPr>
              <a:t>Time complexity of Prim algorithm</a:t>
            </a:r>
            <a:endParaRPr lang="en-US" altLang="zh-CN" sz="4000">
              <a:solidFill>
                <a:schemeClr val="accent1"/>
              </a:solidFill>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custDataLst>
              <p:tags r:id="rId1"/>
            </p:custDataLst>
          </p:nvPr>
        </p:nvSpPr>
        <p:spPr bwMode="auto">
          <a:xfrm>
            <a:off x="2362200" y="763588"/>
            <a:ext cx="309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kumimoji="1" lang="zh-CN" altLang="zh-CN" sz="2400">
              <a:solidFill>
                <a:schemeClr val="dk1"/>
              </a:solidFill>
              <a:latin typeface="Times New Roman" panose="02020603050405020304" pitchFamily="18" charset="0"/>
              <a:ea typeface="宋体" panose="02010600030101010101" pitchFamily="2" charset="-122"/>
            </a:endParaRPr>
          </a:p>
        </p:txBody>
      </p:sp>
      <p:sp>
        <p:nvSpPr>
          <p:cNvPr id="27651" name="Text Box 3"/>
          <p:cNvSpPr txBox="1">
            <a:spLocks noChangeArrowheads="1"/>
          </p:cNvSpPr>
          <p:nvPr/>
        </p:nvSpPr>
        <p:spPr bwMode="auto">
          <a:xfrm>
            <a:off x="827405" y="1300480"/>
            <a:ext cx="10796905" cy="51009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20000"/>
              </a:lnSpc>
            </a:pPr>
            <a:r>
              <a:rPr kumimoji="1" lang="en-US" altLang="zh-CN" sz="2400" dirty="0">
                <a:solidFill>
                  <a:srgbClr val="FF0000"/>
                </a:solidFill>
                <a:cs typeface="Times New Roman" panose="02020603050405020304" pitchFamily="18" charset="0"/>
              </a:rPr>
              <a:t>Definition of traversing graph (</a:t>
            </a:r>
            <a:r>
              <a:rPr kumimoji="1" lang="zh-CN" altLang="en-US" sz="2400" dirty="0">
                <a:solidFill>
                  <a:srgbClr val="FF0000"/>
                </a:solidFill>
                <a:cs typeface="Times New Roman" panose="02020603050405020304" pitchFamily="18" charset="0"/>
              </a:rPr>
              <a:t>遍历图的定义</a:t>
            </a:r>
            <a:r>
              <a:rPr kumimoji="1" lang="en-US" altLang="zh-CN" sz="2400" dirty="0">
                <a:solidFill>
                  <a:srgbClr val="FF0000"/>
                </a:solidFill>
                <a:cs typeface="Times New Roman" panose="02020603050405020304" pitchFamily="18" charset="0"/>
              </a:rPr>
              <a:t>)</a:t>
            </a:r>
            <a:r>
              <a:rPr kumimoji="1" lang="zh-CN" altLang="en-US" sz="2400" dirty="0">
                <a:solidFill>
                  <a:srgbClr val="FF0000"/>
                </a:solidFill>
                <a:cs typeface="Times New Roman" panose="02020603050405020304" pitchFamily="18" charset="0"/>
              </a:rPr>
              <a:t>：</a:t>
            </a:r>
            <a:endParaRPr kumimoji="1" lang="zh-CN" altLang="en-US" sz="2400" dirty="0">
              <a:solidFill>
                <a:srgbClr val="000000"/>
              </a:solidFill>
              <a:cs typeface="Times New Roman" panose="02020603050405020304" pitchFamily="18" charset="0"/>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lang="zh-CN" altLang="en-US" sz="2400" kern="0">
                <a:solidFill>
                  <a:schemeClr val="dk1"/>
                </a:solidFill>
              </a:rPr>
              <a:t>和树的遍历类似，从图中某一顶点出发访遍图中其余结点，且使</a:t>
            </a:r>
            <a:r>
              <a:rPr lang="zh-CN" altLang="en-US" sz="2400" b="1" kern="0">
                <a:solidFill>
                  <a:srgbClr val="FF0000"/>
                </a:solidFill>
              </a:rPr>
              <a:t>每一个结点被访问且仅被访问一次</a:t>
            </a:r>
            <a:r>
              <a:rPr lang="zh-CN" altLang="en-US" sz="2400" kern="0">
                <a:solidFill>
                  <a:schemeClr val="dk1"/>
                </a:solidFill>
              </a:rPr>
              <a:t>。</a:t>
            </a:r>
            <a:endParaRPr lang="zh-CN" altLang="en-US" sz="2400" kern="0">
              <a:solidFill>
                <a:schemeClr val="dk1"/>
              </a:solidFill>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lang="zh-CN" altLang="en-US" sz="2400" kern="0">
                <a:solidFill>
                  <a:srgbClr val="FF0000"/>
                </a:solidFill>
              </a:rPr>
              <a:t>遍历图的算法是求解图的连通性问题、拓扑问题和求关键路径等算法的基础。</a:t>
            </a:r>
            <a:endParaRPr kumimoji="1" lang="zh-CN" altLang="en-US" sz="2000" dirty="0">
              <a:solidFill>
                <a:srgbClr val="000000"/>
              </a:solidFill>
              <a:cs typeface="Times New Roman" panose="02020603050405020304" pitchFamily="18" charset="0"/>
            </a:endParaRPr>
          </a:p>
          <a:p>
            <a:pPr>
              <a:lnSpc>
                <a:spcPct val="120000"/>
              </a:lnSpc>
            </a:pPr>
            <a:endParaRPr kumimoji="1" lang="zh-CN" altLang="en-US" sz="2400" dirty="0">
              <a:solidFill>
                <a:srgbClr val="000000"/>
              </a:solidFill>
              <a:cs typeface="Times New Roman" panose="02020603050405020304" pitchFamily="18" charset="0"/>
            </a:endParaRPr>
          </a:p>
          <a:p>
            <a:pPr algn="just">
              <a:lnSpc>
                <a:spcPct val="120000"/>
              </a:lnSpc>
            </a:pPr>
            <a:r>
              <a:rPr kumimoji="1" lang="zh-CN" altLang="en-US" sz="2400" dirty="0">
                <a:solidFill>
                  <a:srgbClr val="000000"/>
                </a:solidFill>
                <a:cs typeface="Times New Roman" panose="02020603050405020304" pitchFamily="18" charset="0"/>
              </a:rPr>
              <a:t>遍历图比遍历树复杂得多，因为图中任一顶点都可能和其他顶点相邻接。所以可能在访问某个顶点后，沿着某条路径又回到该顶点上，即图中可能存在回路。为了避免一个顶点被访问多次，就</a:t>
            </a:r>
            <a:r>
              <a:rPr kumimoji="1" lang="zh-CN" altLang="en-US" sz="2400" b="1" dirty="0">
                <a:solidFill>
                  <a:srgbClr val="FF0000"/>
                </a:solidFill>
                <a:cs typeface="Times New Roman" panose="02020603050405020304" pitchFamily="18" charset="0"/>
              </a:rPr>
              <a:t>需要记下每个已经被访问过的顶点</a:t>
            </a:r>
            <a:r>
              <a:rPr kumimoji="1" lang="zh-CN" altLang="en-US" sz="2400" dirty="0">
                <a:solidFill>
                  <a:srgbClr val="000000"/>
                </a:solidFill>
                <a:cs typeface="Times New Roman" panose="02020603050405020304" pitchFamily="18" charset="0"/>
              </a:rPr>
              <a:t>，为此需设立一个数组来存放。</a:t>
            </a:r>
            <a:endParaRPr kumimoji="1" lang="zh-CN" altLang="en-US" sz="2400" dirty="0">
              <a:solidFill>
                <a:srgbClr val="000000"/>
              </a:solidFill>
              <a:cs typeface="Times New Roman" panose="02020603050405020304" pitchFamily="18" charset="0"/>
            </a:endParaRPr>
          </a:p>
          <a:p>
            <a:pPr marL="457200" indent="-457200">
              <a:lnSpc>
                <a:spcPct val="120000"/>
              </a:lnSpc>
              <a:buFont typeface="+mj-lt"/>
              <a:buAutoNum type="arabicPeriod"/>
            </a:pPr>
            <a:r>
              <a:rPr kumimoji="1" lang="en-US" altLang="zh-CN" sz="2400" dirty="0">
                <a:solidFill>
                  <a:srgbClr val="FF0000"/>
                </a:solidFill>
                <a:cs typeface="Times New Roman" panose="02020603050405020304" pitchFamily="18" charset="0"/>
              </a:rPr>
              <a:t>Depth First Search (</a:t>
            </a:r>
            <a:r>
              <a:rPr kumimoji="1" lang="zh-CN" altLang="en-US" sz="2400" dirty="0">
                <a:solidFill>
                  <a:srgbClr val="FF0000"/>
                </a:solidFill>
                <a:cs typeface="Times New Roman" panose="02020603050405020304" pitchFamily="18" charset="0"/>
              </a:rPr>
              <a:t>深度优先搜索</a:t>
            </a:r>
            <a:r>
              <a:rPr kumimoji="1" lang="en-US" altLang="zh-CN" sz="2400" dirty="0">
                <a:solidFill>
                  <a:srgbClr val="FF0000"/>
                </a:solidFill>
                <a:cs typeface="Times New Roman" panose="02020603050405020304" pitchFamily="18" charset="0"/>
              </a:rPr>
              <a:t>): </a:t>
            </a:r>
            <a:r>
              <a:rPr kumimoji="1" lang="en-US" altLang="zh-CN" sz="2400" dirty="0" err="1">
                <a:solidFill>
                  <a:srgbClr val="FF0000"/>
                </a:solidFill>
                <a:cs typeface="Times New Roman" panose="02020603050405020304" pitchFamily="18" charset="0"/>
              </a:rPr>
              <a:t>DFS</a:t>
            </a:r>
            <a:endParaRPr kumimoji="1" lang="en-US" altLang="zh-CN" sz="2400" dirty="0">
              <a:solidFill>
                <a:srgbClr val="FF0000"/>
              </a:solidFill>
              <a:cs typeface="Times New Roman" panose="02020603050405020304" pitchFamily="18" charset="0"/>
            </a:endParaRPr>
          </a:p>
          <a:p>
            <a:pPr marL="457200" indent="-457200">
              <a:lnSpc>
                <a:spcPct val="120000"/>
              </a:lnSpc>
              <a:buFont typeface="+mj-lt"/>
              <a:buAutoNum type="arabicPeriod"/>
            </a:pPr>
            <a:r>
              <a:rPr kumimoji="1" lang="en-US" altLang="zh-CN" sz="2400" dirty="0">
                <a:solidFill>
                  <a:srgbClr val="FF0000"/>
                </a:solidFill>
                <a:cs typeface="Times New Roman" panose="02020603050405020304" pitchFamily="18" charset="0"/>
              </a:rPr>
              <a:t>Breadth First Search (</a:t>
            </a:r>
            <a:r>
              <a:rPr kumimoji="1" lang="zh-CN" altLang="en-US" sz="2400" dirty="0">
                <a:solidFill>
                  <a:srgbClr val="FF0000"/>
                </a:solidFill>
                <a:cs typeface="Times New Roman" panose="02020603050405020304" pitchFamily="18" charset="0"/>
              </a:rPr>
              <a:t>广度优先搜索</a:t>
            </a:r>
            <a:r>
              <a:rPr kumimoji="1" lang="en-US" altLang="zh-CN" sz="2400" dirty="0">
                <a:solidFill>
                  <a:srgbClr val="FF0000"/>
                </a:solidFill>
                <a:cs typeface="Times New Roman" panose="02020603050405020304" pitchFamily="18" charset="0"/>
              </a:rPr>
              <a:t>): </a:t>
            </a:r>
            <a:r>
              <a:rPr kumimoji="1" lang="en-US" altLang="zh-CN" sz="2400" dirty="0" err="1">
                <a:solidFill>
                  <a:srgbClr val="FF0000"/>
                </a:solidFill>
                <a:cs typeface="Times New Roman" panose="02020603050405020304" pitchFamily="18" charset="0"/>
              </a:rPr>
              <a:t>BFS</a:t>
            </a:r>
            <a:endParaRPr kumimoji="1" lang="en-US" altLang="zh-CN" sz="2400" dirty="0" err="1">
              <a:solidFill>
                <a:srgbClr val="FF0000"/>
              </a:solidFill>
              <a:cs typeface="Times New Roman" panose="02020603050405020304" pitchFamily="18" charset="0"/>
            </a:endParaRPr>
          </a:p>
        </p:txBody>
      </p:sp>
      <p:sp>
        <p:nvSpPr>
          <p:cNvPr id="27652" name="Rectangle 4"/>
          <p:cNvSpPr>
            <a:spLocks noGrp="1" noChangeArrowheads="1"/>
          </p:cNvSpPr>
          <p:nvPr>
            <p:ph type="title" idx="4294967295"/>
          </p:nvPr>
        </p:nvSpPr>
        <p:spPr/>
        <p:txBody>
          <a:bodyPr/>
          <a:lstStyle/>
          <a:p>
            <a:pPr algn="l"/>
            <a:r>
              <a:rPr lang="en-US" altLang="zh-CN" sz="4000" dirty="0">
                <a:solidFill>
                  <a:schemeClr val="accent1"/>
                </a:solidFill>
              </a:rPr>
              <a:t>7.3  Traversing graph (</a:t>
            </a:r>
            <a:r>
              <a:rPr lang="zh-CN" altLang="en-US" sz="4000" dirty="0">
                <a:solidFill>
                  <a:schemeClr val="accent1"/>
                </a:solidFill>
              </a:rPr>
              <a:t>图的遍历</a:t>
            </a:r>
            <a:r>
              <a:rPr lang="en-US" altLang="zh-CN" sz="4000" dirty="0">
                <a:solidFill>
                  <a:schemeClr val="accent1"/>
                </a:solidFill>
              </a:rPr>
              <a:t>)</a:t>
            </a:r>
            <a:endParaRPr lang="en-US" altLang="zh-CN" sz="40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p:txBody>
          <a:bodyPr/>
          <a:lstStyle/>
          <a:p>
            <a:r>
              <a:rPr lang="en-US" altLang="zh-CN" sz="4000">
                <a:solidFill>
                  <a:schemeClr val="accent1"/>
                </a:solidFill>
              </a:rPr>
              <a:t>Another Implementation of Prim Algorithm</a:t>
            </a:r>
            <a:endParaRPr lang="en-US" altLang="zh-CN" sz="4000">
              <a:solidFill>
                <a:schemeClr val="accent1"/>
              </a:solidFill>
            </a:endParaRPr>
          </a:p>
        </p:txBody>
      </p:sp>
      <p:sp>
        <p:nvSpPr>
          <p:cNvPr id="176131" name="Rectangle 3"/>
          <p:cNvSpPr>
            <a:spLocks noGrp="1" noChangeArrowheads="1"/>
          </p:cNvSpPr>
          <p:nvPr>
            <p:ph type="body" idx="1"/>
          </p:nvPr>
        </p:nvSpPr>
        <p:spPr/>
        <p:txBody>
          <a:bodyPr/>
          <a:lstStyle/>
          <a:p>
            <a:r>
              <a:rPr lang="en-US" altLang="zh-CN" dirty="0">
                <a:solidFill>
                  <a:srgbClr val="000000"/>
                </a:solidFill>
              </a:rPr>
              <a:t>Auxiliary arrays</a:t>
            </a:r>
            <a:endParaRPr lang="en-US" altLang="zh-CN" dirty="0">
              <a:solidFill>
                <a:srgbClr val="000000"/>
              </a:solidFill>
            </a:endParaRPr>
          </a:p>
          <a:p>
            <a:pPr lvl="1"/>
            <a:r>
              <a:rPr lang="en-US" altLang="zh-CN" sz="3300" i="1" dirty="0" err="1">
                <a:solidFill>
                  <a:srgbClr val="000000"/>
                </a:solidFill>
                <a:latin typeface="Times New Roman" panose="02020603050405020304" pitchFamily="18" charset="0"/>
                <a:ea typeface="仿宋_GB2312" panose="02010609030101010101" pitchFamily="49" charset="-122"/>
              </a:rPr>
              <a:t>lowcost</a:t>
            </a:r>
            <a:r>
              <a:rPr lang="en-US" altLang="zh-CN" sz="3300" dirty="0">
                <a:solidFill>
                  <a:srgbClr val="000000"/>
                </a:solidFill>
                <a:latin typeface="Times New Roman" panose="02020603050405020304" pitchFamily="18" charset="0"/>
                <a:ea typeface="仿宋_GB2312" panose="02010609030101010101" pitchFamily="49" charset="-122"/>
              </a:rPr>
              <a:t>[ ]</a:t>
            </a:r>
            <a:endParaRPr lang="en-US" altLang="zh-CN" sz="3300" dirty="0">
              <a:solidFill>
                <a:srgbClr val="000000"/>
              </a:solidFill>
              <a:latin typeface="Times New Roman" panose="02020603050405020304" pitchFamily="18" charset="0"/>
              <a:ea typeface="仿宋_GB2312" panose="02010609030101010101" pitchFamily="49" charset="-122"/>
            </a:endParaRPr>
          </a:p>
          <a:p>
            <a:pPr lvl="1">
              <a:buFontTx/>
              <a:buNone/>
            </a:pPr>
            <a:r>
              <a:rPr lang="en-US" altLang="zh-CN" sz="3300" dirty="0">
                <a:solidFill>
                  <a:srgbClr val="000000"/>
                </a:solidFill>
                <a:latin typeface="Times New Roman" panose="02020603050405020304" pitchFamily="18" charset="0"/>
                <a:ea typeface="仿宋_GB2312" panose="02010609030101010101" pitchFamily="49" charset="-122"/>
              </a:rPr>
              <a:t>lowest cost (</a:t>
            </a:r>
            <a:r>
              <a:rPr lang="en-US" altLang="zh-CN" sz="3300" i="1" dirty="0" err="1">
                <a:solidFill>
                  <a:srgbClr val="000000"/>
                </a:solidFill>
                <a:latin typeface="Times New Roman" panose="02020603050405020304" pitchFamily="18" charset="0"/>
                <a:ea typeface="仿宋_GB2312" panose="02010609030101010101" pitchFamily="49" charset="-122"/>
              </a:rPr>
              <a:t>u</a:t>
            </a:r>
            <a:r>
              <a:rPr lang="en-US" altLang="zh-CN" sz="3300" dirty="0" err="1">
                <a:solidFill>
                  <a:srgbClr val="000000"/>
                </a:solidFill>
                <a:latin typeface="Times New Roman" panose="02020603050405020304" pitchFamily="18" charset="0"/>
                <a:ea typeface="仿宋_GB2312" panose="02010609030101010101" pitchFamily="49" charset="-122"/>
              </a:rPr>
              <a:t>,</a:t>
            </a:r>
            <a:r>
              <a:rPr lang="en-US" altLang="zh-CN" sz="3300" i="1" dirty="0" err="1">
                <a:solidFill>
                  <a:srgbClr val="000000"/>
                </a:solidFill>
                <a:latin typeface="Times New Roman" panose="02020603050405020304" pitchFamily="18" charset="0"/>
                <a:ea typeface="仿宋_GB2312" panose="02010609030101010101" pitchFamily="49" charset="-122"/>
              </a:rPr>
              <a:t>v</a:t>
            </a:r>
            <a:r>
              <a:rPr lang="en-US" altLang="zh-CN" sz="3300" dirty="0">
                <a:solidFill>
                  <a:srgbClr val="000000"/>
                </a:solidFill>
                <a:latin typeface="Times New Roman" panose="02020603050405020304" pitchFamily="18" charset="0"/>
                <a:ea typeface="仿宋_GB2312" panose="02010609030101010101" pitchFamily="49" charset="-122"/>
              </a:rPr>
              <a:t>), </a:t>
            </a:r>
            <a:r>
              <a:rPr lang="en-US" altLang="zh-CN" sz="3200" i="1" dirty="0" err="1">
                <a:solidFill>
                  <a:srgbClr val="000000"/>
                </a:solidFill>
                <a:latin typeface="Times New Roman" panose="02020603050405020304" pitchFamily="18" charset="0"/>
                <a:ea typeface="仿宋_GB2312" panose="02010609030101010101" pitchFamily="49" charset="-122"/>
              </a:rPr>
              <a:t>u</a:t>
            </a:r>
            <a:r>
              <a:rPr kumimoji="1" lang="en-US" altLang="zh-CN" dirty="0" err="1">
                <a:solidFill>
                  <a:srgbClr val="000000"/>
                </a:solidFill>
                <a:latin typeface="Times New Roman" panose="02020603050405020304" pitchFamily="18" charset="0"/>
                <a:sym typeface="Symbol" panose="05050102010706020507" pitchFamily="18" charset="2"/>
              </a:rPr>
              <a:t></a:t>
            </a:r>
            <a:r>
              <a:rPr kumimoji="1" lang="en-US" altLang="zh-CN" i="1" dirty="0" err="1">
                <a:solidFill>
                  <a:srgbClr val="000000"/>
                </a:solidFill>
                <a:latin typeface="Times New Roman" panose="02020603050405020304" pitchFamily="18" charset="0"/>
                <a:sym typeface="Symbol" panose="05050102010706020507" pitchFamily="18" charset="2"/>
              </a:rPr>
              <a:t>U</a:t>
            </a:r>
            <a:r>
              <a:rPr kumimoji="1" lang="en-US" altLang="zh-CN" dirty="0">
                <a:solidFill>
                  <a:srgbClr val="000000"/>
                </a:solidFill>
                <a:latin typeface="Times New Roman" panose="02020603050405020304" pitchFamily="18" charset="0"/>
                <a:sym typeface="Symbol" panose="05050102010706020507" pitchFamily="18" charset="2"/>
              </a:rPr>
              <a:t>, </a:t>
            </a:r>
            <a:r>
              <a:rPr lang="en-US" altLang="zh-CN" sz="3200" i="1" dirty="0" err="1">
                <a:solidFill>
                  <a:srgbClr val="000000"/>
                </a:solidFill>
                <a:latin typeface="Times New Roman" panose="02020603050405020304" pitchFamily="18" charset="0"/>
                <a:ea typeface="仿宋_GB2312" panose="02010609030101010101" pitchFamily="49" charset="-122"/>
              </a:rPr>
              <a:t>v</a:t>
            </a:r>
            <a:r>
              <a:rPr kumimoji="1" lang="en-US" altLang="zh-CN" dirty="0" err="1">
                <a:solidFill>
                  <a:srgbClr val="000000"/>
                </a:solidFill>
                <a:latin typeface="Times New Roman" panose="02020603050405020304" pitchFamily="18" charset="0"/>
                <a:sym typeface="Symbol" panose="05050102010706020507" pitchFamily="18" charset="2"/>
              </a:rPr>
              <a:t></a:t>
            </a:r>
            <a:r>
              <a:rPr kumimoji="1" lang="en-US" altLang="zh-CN" i="1" dirty="0" err="1">
                <a:solidFill>
                  <a:srgbClr val="000000"/>
                </a:solidFill>
                <a:latin typeface="Times New Roman" panose="02020603050405020304" pitchFamily="18" charset="0"/>
                <a:sym typeface="Symbol" panose="05050102010706020507" pitchFamily="18" charset="2"/>
              </a:rPr>
              <a:t>V-U</a:t>
            </a:r>
            <a:r>
              <a:rPr kumimoji="1" lang="en-US" altLang="zh-CN" i="1" dirty="0">
                <a:solidFill>
                  <a:srgbClr val="000000"/>
                </a:solidFill>
                <a:latin typeface="Times New Roman" panose="02020603050405020304" pitchFamily="18" charset="0"/>
                <a:sym typeface="Symbol" panose="05050102010706020507" pitchFamily="18" charset="2"/>
              </a:rPr>
              <a:t> </a:t>
            </a:r>
            <a:endParaRPr lang="en-US" altLang="zh-CN" sz="3300" i="1" dirty="0">
              <a:solidFill>
                <a:srgbClr val="000000"/>
              </a:solidFill>
              <a:latin typeface="Times New Roman" panose="02020603050405020304" pitchFamily="18" charset="0"/>
              <a:ea typeface="仿宋_GB2312" panose="02010609030101010101" pitchFamily="49" charset="-122"/>
            </a:endParaRPr>
          </a:p>
          <a:p>
            <a:pPr lvl="1"/>
            <a:r>
              <a:rPr lang="en-US" altLang="zh-CN" sz="3300" i="1" dirty="0" err="1">
                <a:solidFill>
                  <a:srgbClr val="000000"/>
                </a:solidFill>
                <a:latin typeface="Times New Roman" panose="02020603050405020304" pitchFamily="18" charset="0"/>
                <a:ea typeface="仿宋_GB2312" panose="02010609030101010101" pitchFamily="49" charset="-122"/>
              </a:rPr>
              <a:t>nearvex</a:t>
            </a:r>
            <a:r>
              <a:rPr lang="en-US" altLang="zh-CN" sz="3300" dirty="0">
                <a:solidFill>
                  <a:srgbClr val="000000"/>
                </a:solidFill>
                <a:latin typeface="Times New Roman" panose="02020603050405020304" pitchFamily="18" charset="0"/>
                <a:ea typeface="仿宋_GB2312" panose="02010609030101010101" pitchFamily="49" charset="-122"/>
              </a:rPr>
              <a:t>[ ]</a:t>
            </a:r>
            <a:r>
              <a:rPr lang="en-US" altLang="zh-CN" dirty="0">
                <a:solidFill>
                  <a:srgbClr val="000000"/>
                </a:solidFill>
              </a:rPr>
              <a:t> </a:t>
            </a:r>
            <a:endParaRPr lang="en-US" altLang="zh-CN" dirty="0">
              <a:solidFill>
                <a:srgbClr val="000000"/>
              </a:solidFill>
            </a:endParaRPr>
          </a:p>
          <a:p>
            <a:pPr lvl="1">
              <a:buFontTx/>
              <a:buNone/>
            </a:pPr>
            <a:r>
              <a:rPr lang="en-US" altLang="zh-CN" sz="3300" dirty="0">
                <a:solidFill>
                  <a:srgbClr val="000000"/>
                </a:solidFill>
                <a:latin typeface="Times New Roman" panose="02020603050405020304" pitchFamily="18" charset="0"/>
                <a:ea typeface="仿宋_GB2312" panose="02010609030101010101" pitchFamily="49" charset="-122"/>
              </a:rPr>
              <a:t>the serial number of vertex </a:t>
            </a:r>
            <a:r>
              <a:rPr lang="en-US" altLang="zh-CN" sz="3300" i="1" dirty="0">
                <a:solidFill>
                  <a:srgbClr val="000000"/>
                </a:solidFill>
                <a:latin typeface="Times New Roman" panose="02020603050405020304" pitchFamily="18" charset="0"/>
                <a:ea typeface="仿宋_GB2312" panose="02010609030101010101" pitchFamily="49" charset="-122"/>
              </a:rPr>
              <a:t>u</a:t>
            </a:r>
            <a:r>
              <a:rPr lang="en-US" altLang="zh-CN" sz="3300" dirty="0">
                <a:solidFill>
                  <a:srgbClr val="000000"/>
                </a:solidFill>
                <a:latin typeface="Times New Roman" panose="02020603050405020304" pitchFamily="18" charset="0"/>
                <a:ea typeface="仿宋_GB2312" panose="02010609030101010101" pitchFamily="49" charset="-122"/>
              </a:rPr>
              <a:t> for </a:t>
            </a:r>
            <a:r>
              <a:rPr lang="en-US" altLang="zh-CN" sz="3200" i="1" dirty="0" err="1">
                <a:solidFill>
                  <a:srgbClr val="000000"/>
                </a:solidFill>
                <a:latin typeface="Times New Roman" panose="02020603050405020304" pitchFamily="18" charset="0"/>
                <a:ea typeface="仿宋_GB2312" panose="02010609030101010101" pitchFamily="49" charset="-122"/>
              </a:rPr>
              <a:t>v</a:t>
            </a:r>
            <a:r>
              <a:rPr kumimoji="1" lang="en-US" altLang="zh-CN" dirty="0" err="1">
                <a:solidFill>
                  <a:srgbClr val="000000"/>
                </a:solidFill>
                <a:latin typeface="Times New Roman" panose="02020603050405020304" pitchFamily="18" charset="0"/>
                <a:sym typeface="Symbol" panose="05050102010706020507" pitchFamily="18" charset="2"/>
              </a:rPr>
              <a:t></a:t>
            </a:r>
            <a:r>
              <a:rPr kumimoji="1" lang="en-US" altLang="zh-CN" i="1" dirty="0" err="1">
                <a:solidFill>
                  <a:srgbClr val="000000"/>
                </a:solidFill>
                <a:latin typeface="Times New Roman" panose="02020603050405020304" pitchFamily="18" charset="0"/>
                <a:sym typeface="Symbol" panose="05050102010706020507" pitchFamily="18" charset="2"/>
              </a:rPr>
              <a:t>V-U</a:t>
            </a:r>
            <a:r>
              <a:rPr kumimoji="1" lang="en-US" altLang="zh-CN" dirty="0">
                <a:solidFill>
                  <a:srgbClr val="000000"/>
                </a:solidFill>
                <a:latin typeface="Times New Roman" panose="02020603050405020304" pitchFamily="18" charset="0"/>
                <a:sym typeface="Symbol" panose="05050102010706020507" pitchFamily="18" charset="2"/>
              </a:rPr>
              <a:t> </a:t>
            </a:r>
            <a:endParaRPr kumimoji="1" lang="en-US" altLang="zh-CN" dirty="0">
              <a:solidFill>
                <a:srgbClr val="000000"/>
              </a:solidFill>
              <a:latin typeface="Times New Roman" panose="02020603050405020304" pitchFamily="18" charset="0"/>
              <a:sym typeface="Symbol" panose="05050102010706020507" pitchFamily="18" charset="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3"/>
          <p:cNvSpPr>
            <a:spLocks noGrp="1"/>
          </p:cNvSpPr>
          <p:nvPr>
            <p:ph type="dt" sz="half" idx="10"/>
            <p:custDataLst>
              <p:tags r:id="rId1"/>
            </p:custDataLst>
          </p:nvPr>
        </p:nvSpPr>
        <p:spPr/>
        <p:txBody>
          <a:bodyPr/>
          <a:lstStyle/>
          <a:p>
            <a:endParaRPr lang="en-US" altLang="zh-CN">
              <a:solidFill>
                <a:schemeClr val="dk1"/>
              </a:solidFill>
            </a:endParaRPr>
          </a:p>
          <a:p>
            <a:endParaRPr lang="en-US" altLang="zh-CN">
              <a:solidFill>
                <a:schemeClr val="dk1"/>
              </a:solidFill>
            </a:endParaRPr>
          </a:p>
        </p:txBody>
      </p:sp>
      <p:sp>
        <p:nvSpPr>
          <p:cNvPr id="177154" name="Rectangle 2"/>
          <p:cNvSpPr>
            <a:spLocks noGrp="1" noChangeArrowheads="1"/>
          </p:cNvSpPr>
          <p:nvPr>
            <p:ph type="title"/>
          </p:nvPr>
        </p:nvSpPr>
        <p:spPr/>
        <p:txBody>
          <a:bodyPr/>
          <a:lstStyle/>
          <a:p>
            <a:r>
              <a:rPr lang="en-US" altLang="zh-CN">
                <a:solidFill>
                  <a:schemeClr val="accent1"/>
                </a:solidFill>
              </a:rPr>
              <a:t>Example</a:t>
            </a:r>
            <a:endParaRPr lang="en-US" altLang="zh-CN">
              <a:solidFill>
                <a:schemeClr val="accent1"/>
              </a:solidFill>
            </a:endParaRPr>
          </a:p>
        </p:txBody>
      </p:sp>
      <p:graphicFrame>
        <p:nvGraphicFramePr>
          <p:cNvPr id="177155" name="Object 3"/>
          <p:cNvGraphicFramePr>
            <a:graphicFrameLocks noChangeAspect="1"/>
          </p:cNvGraphicFramePr>
          <p:nvPr/>
        </p:nvGraphicFramePr>
        <p:xfrm>
          <a:off x="1857375" y="1268413"/>
          <a:ext cx="8477250" cy="3448050"/>
        </p:xfrm>
        <a:graphic>
          <a:graphicData uri="http://schemas.openxmlformats.org/presentationml/2006/ole">
            <mc:AlternateContent xmlns:mc="http://schemas.openxmlformats.org/markup-compatibility/2006">
              <mc:Choice xmlns:v="urn:schemas-microsoft-com:vml" Requires="v">
                <p:oleObj spid="_x0000_s228716" name="Image" r:id="rId2" imgW="11303000" imgH="4597400" progId="Photoshop.Image.5">
                  <p:embed/>
                </p:oleObj>
              </mc:Choice>
              <mc:Fallback>
                <p:oleObj name="Image" r:id="rId2" imgW="11303000" imgH="4597400" progId="Photoshop.Image.5">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1268413"/>
                        <a:ext cx="8477250" cy="34480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77156" name="Object 4"/>
          <p:cNvGraphicFramePr>
            <a:graphicFrameLocks noGrp="1" noChangeAspect="1"/>
          </p:cNvGraphicFramePr>
          <p:nvPr>
            <p:ph idx="1"/>
          </p:nvPr>
        </p:nvGraphicFramePr>
        <p:xfrm>
          <a:off x="1981200" y="5146675"/>
          <a:ext cx="8229600" cy="803275"/>
        </p:xfrm>
        <a:graphic>
          <a:graphicData uri="http://schemas.openxmlformats.org/presentationml/2006/ole">
            <mc:AlternateContent xmlns:mc="http://schemas.openxmlformats.org/markup-compatibility/2006">
              <mc:Choice xmlns:v="urn:schemas-microsoft-com:vml" Requires="v">
                <p:oleObj spid="_x0000_s228717" name="Image" r:id="rId4" imgW="11049000" imgH="1079500" progId="Photoshop.Image.5">
                  <p:embed/>
                </p:oleObj>
              </mc:Choice>
              <mc:Fallback>
                <p:oleObj name="Image" r:id="rId4" imgW="11049000" imgH="1079500" progId="Photoshop.Image.5">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5146675"/>
                        <a:ext cx="8229600" cy="80327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7157" name="Text Box 5"/>
          <p:cNvSpPr txBox="1">
            <a:spLocks noChangeArrowheads="1"/>
          </p:cNvSpPr>
          <p:nvPr>
            <p:custDataLst>
              <p:tags r:id="rId6"/>
            </p:custDataLst>
          </p:nvPr>
        </p:nvSpPr>
        <p:spPr bwMode="auto">
          <a:xfrm>
            <a:off x="2035175" y="6200775"/>
            <a:ext cx="8135938"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dk1"/>
                </a:solidFill>
                <a:ea typeface="宋体" panose="02010600030101010101" pitchFamily="2" charset="-122"/>
              </a:rPr>
              <a:t>Lowest cost is (0,5), v=5, mark vertex 5 after selecting edge (0,5)</a:t>
            </a:r>
            <a:endParaRPr lang="en-US" altLang="zh-CN" sz="2000">
              <a:solidFill>
                <a:schemeClr val="dk1"/>
              </a:solidFill>
              <a:ea typeface="宋体" panose="02010600030101010101" pitchFamily="2" charset="-122"/>
            </a:endParaRPr>
          </a:p>
        </p:txBody>
      </p:sp>
      <p:sp>
        <p:nvSpPr>
          <p:cNvPr id="177158" name="Text Box 6"/>
          <p:cNvSpPr txBox="1">
            <a:spLocks noChangeArrowheads="1"/>
          </p:cNvSpPr>
          <p:nvPr>
            <p:custDataLst>
              <p:tags r:id="rId7"/>
            </p:custDataLst>
          </p:nvPr>
        </p:nvSpPr>
        <p:spPr bwMode="auto">
          <a:xfrm>
            <a:off x="2063750" y="4797425"/>
            <a:ext cx="2663825"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solidFill>
                  <a:schemeClr val="dk1"/>
                </a:solidFill>
                <a:ea typeface="宋体" panose="02010600030101010101" pitchFamily="2" charset="-122"/>
              </a:rPr>
              <a:t>Initialization</a:t>
            </a:r>
            <a:endParaRPr lang="en-US" altLang="zh-CN" sz="2000">
              <a:solidFill>
                <a:schemeClr val="dk1"/>
              </a:solidFill>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日期占位符 1"/>
          <p:cNvSpPr>
            <a:spLocks noGrp="1"/>
          </p:cNvSpPr>
          <p:nvPr>
            <p:ph type="dt" sz="half" idx="10"/>
            <p:custDataLst>
              <p:tags r:id="rId1"/>
            </p:custDataLst>
          </p:nvPr>
        </p:nvSpPr>
        <p:spPr/>
        <p:txBody>
          <a:bodyPr/>
          <a:lstStyle/>
          <a:p>
            <a:endParaRPr lang="en-US" altLang="zh-CN">
              <a:solidFill>
                <a:schemeClr val="dk1"/>
              </a:solidFill>
            </a:endParaRPr>
          </a:p>
          <a:p>
            <a:endParaRPr lang="en-US" altLang="zh-CN">
              <a:solidFill>
                <a:schemeClr val="dk1"/>
              </a:solidFill>
            </a:endParaRPr>
          </a:p>
        </p:txBody>
      </p:sp>
      <p:graphicFrame>
        <p:nvGraphicFramePr>
          <p:cNvPr id="179202" name="Object 2"/>
          <p:cNvGraphicFramePr>
            <a:graphicFrameLocks noChangeAspect="1"/>
          </p:cNvGraphicFramePr>
          <p:nvPr/>
        </p:nvGraphicFramePr>
        <p:xfrm>
          <a:off x="1624013" y="107950"/>
          <a:ext cx="8950325" cy="873125"/>
        </p:xfrm>
        <a:graphic>
          <a:graphicData uri="http://schemas.openxmlformats.org/presentationml/2006/ole">
            <mc:AlternateContent xmlns:mc="http://schemas.openxmlformats.org/markup-compatibility/2006">
              <mc:Choice xmlns:v="urn:schemas-microsoft-com:vml" Requires="v">
                <p:oleObj spid="_x0000_s179814" name="Image" r:id="rId2" imgW="11049000" imgH="1079500" progId="Photoshop.Image.5">
                  <p:embed/>
                </p:oleObj>
              </mc:Choice>
              <mc:Fallback>
                <p:oleObj name="Image" r:id="rId2" imgW="11049000" imgH="1079500" progId="Photoshop.Image.5">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4013" y="107950"/>
                        <a:ext cx="8950325" cy="87312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79203" name="Text Box 3"/>
          <p:cNvSpPr txBox="1">
            <a:spLocks noChangeArrowheads="1"/>
          </p:cNvSpPr>
          <p:nvPr/>
        </p:nvSpPr>
        <p:spPr bwMode="auto">
          <a:xfrm>
            <a:off x="1701800" y="3068638"/>
            <a:ext cx="1006475" cy="4603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wrap="none">
            <a:spAutoFit/>
          </a:bodyPr>
          <a:lstStyle/>
          <a:p>
            <a:r>
              <a:rPr kumimoji="1" lang="en-US" altLang="zh-CN" sz="2400" b="1">
                <a:solidFill>
                  <a:srgbClr val="000000"/>
                </a:solidFill>
                <a:latin typeface="Times New Roman" panose="02020603050405020304" pitchFamily="18" charset="0"/>
                <a:ea typeface="仿宋_GB2312" panose="02010609030101010101" pitchFamily="49" charset="-122"/>
              </a:rPr>
              <a:t>repeat</a:t>
            </a:r>
            <a:endParaRPr kumimoji="1" lang="en-US" altLang="zh-CN" sz="2400" b="1">
              <a:solidFill>
                <a:srgbClr val="000000"/>
              </a:solidFill>
              <a:latin typeface="Times New Roman" panose="02020603050405020304" pitchFamily="18" charset="0"/>
              <a:ea typeface="仿宋_GB2312" panose="02010609030101010101" pitchFamily="49" charset="-122"/>
            </a:endParaRPr>
          </a:p>
        </p:txBody>
      </p:sp>
      <p:sp>
        <p:nvSpPr>
          <p:cNvPr id="179204" name="Text Box 4"/>
          <p:cNvSpPr txBox="1">
            <a:spLocks noChangeArrowheads="1"/>
          </p:cNvSpPr>
          <p:nvPr/>
        </p:nvSpPr>
        <p:spPr bwMode="auto">
          <a:xfrm>
            <a:off x="1676400" y="1393825"/>
            <a:ext cx="5367020" cy="4603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wrap="none">
            <a:spAutoFit/>
          </a:bodyPr>
          <a:lstStyle/>
          <a:p>
            <a:r>
              <a:rPr kumimoji="1" lang="en-US" altLang="zh-CN" sz="2400" b="1">
                <a:solidFill>
                  <a:srgbClr val="000000"/>
                </a:solidFill>
                <a:latin typeface="Times New Roman" panose="02020603050405020304" pitchFamily="18" charset="0"/>
                <a:ea typeface="仿宋_GB2312" panose="02010609030101010101" pitchFamily="49" charset="-122"/>
              </a:rPr>
              <a:t>Select vertex 5 and add in spanning tree</a:t>
            </a:r>
            <a:endParaRPr kumimoji="1" lang="en-US" altLang="zh-CN" sz="2400" b="1">
              <a:solidFill>
                <a:srgbClr val="000000"/>
              </a:solidFill>
              <a:latin typeface="Times New Roman" panose="02020603050405020304" pitchFamily="18" charset="0"/>
              <a:ea typeface="仿宋_GB2312" panose="02010609030101010101" pitchFamily="49" charset="-122"/>
            </a:endParaRPr>
          </a:p>
        </p:txBody>
      </p:sp>
      <p:sp>
        <p:nvSpPr>
          <p:cNvPr id="179205" name="Line 5"/>
          <p:cNvSpPr>
            <a:spLocks noChangeShapeType="1"/>
          </p:cNvSpPr>
          <p:nvPr>
            <p:custDataLst>
              <p:tags r:id="rId4"/>
            </p:custDataLst>
          </p:nvPr>
        </p:nvSpPr>
        <p:spPr bwMode="auto">
          <a:xfrm flipV="1">
            <a:off x="5105400" y="990600"/>
            <a:ext cx="0" cy="381000"/>
          </a:xfrm>
          <a:prstGeom prst="line">
            <a:avLst/>
          </a:prstGeom>
          <a:noFill/>
          <a:ln w="38100">
            <a:solidFill>
              <a:srgbClr val="CC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06" name="Text Box 6"/>
          <p:cNvSpPr txBox="1">
            <a:spLocks noChangeArrowheads="1"/>
          </p:cNvSpPr>
          <p:nvPr/>
        </p:nvSpPr>
        <p:spPr bwMode="auto">
          <a:xfrm>
            <a:off x="5241925" y="990600"/>
            <a:ext cx="796925" cy="4603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wrap="none">
            <a:spAutoFit/>
          </a:bodyPr>
          <a:lstStyle/>
          <a:p>
            <a:r>
              <a:rPr kumimoji="1" lang="en-US" altLang="zh-CN" sz="2400" b="1" i="1">
                <a:solidFill>
                  <a:srgbClr val="000000"/>
                </a:solidFill>
                <a:latin typeface="Times New Roman" panose="02020603050405020304" pitchFamily="18" charset="0"/>
                <a:ea typeface="宋体" panose="02010600030101010101" pitchFamily="2" charset="-122"/>
              </a:rPr>
              <a:t>v </a:t>
            </a:r>
            <a:r>
              <a:rPr kumimoji="1" lang="en-US" altLang="zh-CN" sz="2400" b="1">
                <a:solidFill>
                  <a:srgbClr val="000000"/>
                </a:solidFill>
                <a:latin typeface="Times New Roman" panose="02020603050405020304" pitchFamily="18" charset="0"/>
                <a:ea typeface="宋体" panose="02010600030101010101" pitchFamily="2" charset="-122"/>
              </a:rPr>
              <a:t>= 5</a:t>
            </a:r>
            <a:endParaRPr kumimoji="1" lang="en-US" altLang="zh-CN" sz="2400" b="1">
              <a:solidFill>
                <a:srgbClr val="000000"/>
              </a:solidFill>
              <a:latin typeface="Times New Roman" panose="02020603050405020304" pitchFamily="18" charset="0"/>
              <a:ea typeface="宋体" panose="02010600030101010101" pitchFamily="2" charset="-122"/>
            </a:endParaRPr>
          </a:p>
        </p:txBody>
      </p:sp>
      <p:sp>
        <p:nvSpPr>
          <p:cNvPr id="179207" name="Line 7"/>
          <p:cNvSpPr>
            <a:spLocks noChangeShapeType="1"/>
          </p:cNvSpPr>
          <p:nvPr>
            <p:custDataLst>
              <p:tags r:id="rId5"/>
            </p:custDataLst>
          </p:nvPr>
        </p:nvSpPr>
        <p:spPr bwMode="auto">
          <a:xfrm flipV="1">
            <a:off x="4648200" y="2743200"/>
            <a:ext cx="0" cy="381000"/>
          </a:xfrm>
          <a:prstGeom prst="line">
            <a:avLst/>
          </a:prstGeom>
          <a:noFill/>
          <a:ln w="38100">
            <a:solidFill>
              <a:srgbClr val="CC3300"/>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08" name="Text Box 8"/>
          <p:cNvSpPr txBox="1">
            <a:spLocks noChangeArrowheads="1"/>
          </p:cNvSpPr>
          <p:nvPr/>
        </p:nvSpPr>
        <p:spPr bwMode="auto">
          <a:xfrm>
            <a:off x="4841875" y="2743200"/>
            <a:ext cx="796925" cy="4603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wrap="none">
            <a:spAutoFit/>
          </a:bodyPr>
          <a:lstStyle/>
          <a:p>
            <a:r>
              <a:rPr kumimoji="1" lang="en-US" altLang="zh-CN" sz="2400" b="1" i="1">
                <a:solidFill>
                  <a:srgbClr val="000000"/>
                </a:solidFill>
                <a:latin typeface="Times New Roman" panose="02020603050405020304" pitchFamily="18" charset="0"/>
                <a:ea typeface="宋体" panose="02010600030101010101" pitchFamily="2" charset="-122"/>
              </a:rPr>
              <a:t>v </a:t>
            </a:r>
            <a:r>
              <a:rPr kumimoji="1" lang="en-US" altLang="zh-CN" sz="2400" b="1">
                <a:solidFill>
                  <a:srgbClr val="000000"/>
                </a:solidFill>
                <a:latin typeface="Times New Roman" panose="02020603050405020304" pitchFamily="18" charset="0"/>
                <a:ea typeface="宋体" panose="02010600030101010101" pitchFamily="2" charset="-122"/>
              </a:rPr>
              <a:t>= 4</a:t>
            </a:r>
            <a:endParaRPr kumimoji="1" lang="en-US" altLang="zh-CN" sz="2400" b="1">
              <a:solidFill>
                <a:srgbClr val="000000"/>
              </a:solidFill>
              <a:latin typeface="Times New Roman" panose="02020603050405020304" pitchFamily="18" charset="0"/>
              <a:ea typeface="宋体" panose="02010600030101010101" pitchFamily="2" charset="-122"/>
            </a:endParaRPr>
          </a:p>
        </p:txBody>
      </p:sp>
      <p:grpSp>
        <p:nvGrpSpPr>
          <p:cNvPr id="179209" name="Group 9"/>
          <p:cNvGrpSpPr/>
          <p:nvPr/>
        </p:nvGrpSpPr>
        <p:grpSpPr bwMode="auto">
          <a:xfrm>
            <a:off x="4876800" y="490538"/>
            <a:ext cx="457200" cy="381000"/>
            <a:chOff x="2112" y="336"/>
            <a:chExt cx="288" cy="240"/>
          </a:xfrm>
        </p:grpSpPr>
        <p:sp>
          <p:nvSpPr>
            <p:cNvPr id="179210" name="Line 10"/>
            <p:cNvSpPr>
              <a:spLocks noChangeShapeType="1"/>
            </p:cNvSpPr>
            <p:nvPr>
              <p:custDataLst>
                <p:tags r:id="rId6"/>
              </p:custDataLst>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11" name="Line 11"/>
            <p:cNvSpPr>
              <a:spLocks noChangeShapeType="1"/>
            </p:cNvSpPr>
            <p:nvPr>
              <p:custDataLst>
                <p:tags r:id="rId7"/>
              </p:custDataLst>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12" name="Line 12"/>
            <p:cNvSpPr>
              <a:spLocks noChangeShapeType="1"/>
            </p:cNvSpPr>
            <p:nvPr>
              <p:custDataLst>
                <p:tags r:id="rId8"/>
              </p:custDataLst>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13" name="Line 13"/>
            <p:cNvSpPr>
              <a:spLocks noChangeShapeType="1"/>
            </p:cNvSpPr>
            <p:nvPr>
              <p:custDataLst>
                <p:tags r:id="rId9"/>
              </p:custDataLst>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pSp>
        <p:nvGrpSpPr>
          <p:cNvPr id="179214" name="Group 14"/>
          <p:cNvGrpSpPr/>
          <p:nvPr/>
        </p:nvGrpSpPr>
        <p:grpSpPr bwMode="auto">
          <a:xfrm>
            <a:off x="9439275" y="490538"/>
            <a:ext cx="457200" cy="381000"/>
            <a:chOff x="5040" y="336"/>
            <a:chExt cx="288" cy="240"/>
          </a:xfrm>
        </p:grpSpPr>
        <p:sp>
          <p:nvSpPr>
            <p:cNvPr id="179215" name="Line 15"/>
            <p:cNvSpPr>
              <a:spLocks noChangeShapeType="1"/>
            </p:cNvSpPr>
            <p:nvPr>
              <p:custDataLst>
                <p:tags r:id="rId10"/>
              </p:custDataLst>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16" name="Line 16"/>
            <p:cNvSpPr>
              <a:spLocks noChangeShapeType="1"/>
            </p:cNvSpPr>
            <p:nvPr>
              <p:custDataLst>
                <p:tags r:id="rId11"/>
              </p:custDataLst>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17" name="Line 17"/>
            <p:cNvSpPr>
              <a:spLocks noChangeShapeType="1"/>
            </p:cNvSpPr>
            <p:nvPr>
              <p:custDataLst>
                <p:tags r:id="rId12"/>
              </p:custDataLst>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18" name="Line 18"/>
            <p:cNvSpPr>
              <a:spLocks noChangeShapeType="1"/>
            </p:cNvSpPr>
            <p:nvPr>
              <p:custDataLst>
                <p:tags r:id="rId13"/>
              </p:custDataLst>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aphicFrame>
        <p:nvGraphicFramePr>
          <p:cNvPr id="179219" name="Object 19"/>
          <p:cNvGraphicFramePr>
            <a:graphicFrameLocks noChangeAspect="1"/>
          </p:cNvGraphicFramePr>
          <p:nvPr/>
        </p:nvGraphicFramePr>
        <p:xfrm>
          <a:off x="1690688" y="1844675"/>
          <a:ext cx="8810625" cy="809625"/>
        </p:xfrm>
        <a:graphic>
          <a:graphicData uri="http://schemas.openxmlformats.org/presentationml/2006/ole">
            <mc:AlternateContent xmlns:mc="http://schemas.openxmlformats.org/markup-compatibility/2006">
              <mc:Choice xmlns:v="urn:schemas-microsoft-com:vml" Requires="v">
                <p:oleObj spid="_x0000_s179815" name="Image" r:id="rId14" imgW="11747500" imgH="1079500" progId="Photoshop.Image.5">
                  <p:embed/>
                </p:oleObj>
              </mc:Choice>
              <mc:Fallback>
                <p:oleObj name="Image" r:id="rId14" imgW="11747500" imgH="1079500" progId="Photoshop.Image.5">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690688" y="1844675"/>
                        <a:ext cx="8810625" cy="809625"/>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79220" name="Group 20"/>
          <p:cNvGrpSpPr/>
          <p:nvPr/>
        </p:nvGrpSpPr>
        <p:grpSpPr bwMode="auto">
          <a:xfrm>
            <a:off x="4413250" y="2184400"/>
            <a:ext cx="420688" cy="381000"/>
            <a:chOff x="2112" y="336"/>
            <a:chExt cx="288" cy="240"/>
          </a:xfrm>
        </p:grpSpPr>
        <p:sp>
          <p:nvSpPr>
            <p:cNvPr id="179221" name="Line 21"/>
            <p:cNvSpPr>
              <a:spLocks noChangeShapeType="1"/>
            </p:cNvSpPr>
            <p:nvPr>
              <p:custDataLst>
                <p:tags r:id="rId16"/>
              </p:custDataLst>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22" name="Line 22"/>
            <p:cNvSpPr>
              <a:spLocks noChangeShapeType="1"/>
            </p:cNvSpPr>
            <p:nvPr>
              <p:custDataLst>
                <p:tags r:id="rId17"/>
              </p:custDataLst>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23" name="Line 23"/>
            <p:cNvSpPr>
              <a:spLocks noChangeShapeType="1"/>
            </p:cNvSpPr>
            <p:nvPr>
              <p:custDataLst>
                <p:tags r:id="rId18"/>
              </p:custDataLst>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24" name="Line 24"/>
            <p:cNvSpPr>
              <a:spLocks noChangeShapeType="1"/>
            </p:cNvSpPr>
            <p:nvPr>
              <p:custDataLst>
                <p:tags r:id="rId19"/>
              </p:custDataLst>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pSp>
        <p:nvGrpSpPr>
          <p:cNvPr id="179225" name="Group 25"/>
          <p:cNvGrpSpPr/>
          <p:nvPr/>
        </p:nvGrpSpPr>
        <p:grpSpPr bwMode="auto">
          <a:xfrm>
            <a:off x="8915400" y="2184400"/>
            <a:ext cx="457200" cy="381000"/>
            <a:chOff x="5040" y="336"/>
            <a:chExt cx="288" cy="240"/>
          </a:xfrm>
        </p:grpSpPr>
        <p:sp>
          <p:nvSpPr>
            <p:cNvPr id="179226" name="Line 26"/>
            <p:cNvSpPr>
              <a:spLocks noChangeShapeType="1"/>
            </p:cNvSpPr>
            <p:nvPr>
              <p:custDataLst>
                <p:tags r:id="rId20"/>
              </p:custDataLst>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27" name="Line 27"/>
            <p:cNvSpPr>
              <a:spLocks noChangeShapeType="1"/>
            </p:cNvSpPr>
            <p:nvPr>
              <p:custDataLst>
                <p:tags r:id="rId21"/>
              </p:custDataLst>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28" name="Line 28"/>
            <p:cNvSpPr>
              <a:spLocks noChangeShapeType="1"/>
            </p:cNvSpPr>
            <p:nvPr>
              <p:custDataLst>
                <p:tags r:id="rId22"/>
              </p:custDataLst>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29" name="Line 29"/>
            <p:cNvSpPr>
              <a:spLocks noChangeShapeType="1"/>
            </p:cNvSpPr>
            <p:nvPr>
              <p:custDataLst>
                <p:tags r:id="rId23"/>
              </p:custDataLst>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aphicFrame>
        <p:nvGraphicFramePr>
          <p:cNvPr id="179230" name="Object 30"/>
          <p:cNvGraphicFramePr>
            <a:graphicFrameLocks noChangeAspect="1"/>
          </p:cNvGraphicFramePr>
          <p:nvPr/>
        </p:nvGraphicFramePr>
        <p:xfrm>
          <a:off x="1558925" y="3548063"/>
          <a:ext cx="9036050" cy="3194050"/>
        </p:xfrm>
        <a:graphic>
          <a:graphicData uri="http://schemas.openxmlformats.org/presentationml/2006/ole">
            <mc:AlternateContent xmlns:mc="http://schemas.openxmlformats.org/markup-compatibility/2006">
              <mc:Choice xmlns:v="urn:schemas-microsoft-com:vml" Requires="v">
                <p:oleObj spid="_x0000_s179816" name="Image" r:id="rId24" imgW="11747500" imgH="4152900" progId="Photoshop.Image.5">
                  <p:embed/>
                </p:oleObj>
              </mc:Choice>
              <mc:Fallback>
                <p:oleObj name="Image" r:id="rId24" imgW="11747500" imgH="4152900" progId="Photoshop.Image.5">
                  <p:embed/>
                  <p:pic>
                    <p:nvPicPr>
                      <p:cNvPr id="0" name="Object 3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58925" y="3548063"/>
                        <a:ext cx="9036050" cy="3194050"/>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pSp>
        <p:nvGrpSpPr>
          <p:cNvPr id="179231" name="Group 31"/>
          <p:cNvGrpSpPr/>
          <p:nvPr/>
        </p:nvGrpSpPr>
        <p:grpSpPr bwMode="auto">
          <a:xfrm>
            <a:off x="5267325" y="5665788"/>
            <a:ext cx="457200" cy="381000"/>
            <a:chOff x="2112" y="336"/>
            <a:chExt cx="288" cy="240"/>
          </a:xfrm>
        </p:grpSpPr>
        <p:sp>
          <p:nvSpPr>
            <p:cNvPr id="179232" name="Line 32"/>
            <p:cNvSpPr>
              <a:spLocks noChangeShapeType="1"/>
            </p:cNvSpPr>
            <p:nvPr>
              <p:custDataLst>
                <p:tags r:id="rId26"/>
              </p:custDataLst>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33" name="Line 33"/>
            <p:cNvSpPr>
              <a:spLocks noChangeShapeType="1"/>
            </p:cNvSpPr>
            <p:nvPr>
              <p:custDataLst>
                <p:tags r:id="rId27"/>
              </p:custDataLst>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34" name="Line 34"/>
            <p:cNvSpPr>
              <a:spLocks noChangeShapeType="1"/>
            </p:cNvSpPr>
            <p:nvPr>
              <p:custDataLst>
                <p:tags r:id="rId28"/>
              </p:custDataLst>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35" name="Line 35"/>
            <p:cNvSpPr>
              <a:spLocks noChangeShapeType="1"/>
            </p:cNvSpPr>
            <p:nvPr>
              <p:custDataLst>
                <p:tags r:id="rId29"/>
              </p:custDataLst>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pSp>
        <p:nvGrpSpPr>
          <p:cNvPr id="179236" name="Group 36"/>
          <p:cNvGrpSpPr/>
          <p:nvPr/>
        </p:nvGrpSpPr>
        <p:grpSpPr bwMode="auto">
          <a:xfrm>
            <a:off x="9861550" y="5665788"/>
            <a:ext cx="457200" cy="381000"/>
            <a:chOff x="5040" y="336"/>
            <a:chExt cx="288" cy="240"/>
          </a:xfrm>
        </p:grpSpPr>
        <p:sp>
          <p:nvSpPr>
            <p:cNvPr id="179237" name="Line 37"/>
            <p:cNvSpPr>
              <a:spLocks noChangeShapeType="1"/>
            </p:cNvSpPr>
            <p:nvPr>
              <p:custDataLst>
                <p:tags r:id="rId30"/>
              </p:custDataLst>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38" name="Line 38"/>
            <p:cNvSpPr>
              <a:spLocks noChangeShapeType="1"/>
            </p:cNvSpPr>
            <p:nvPr>
              <p:custDataLst>
                <p:tags r:id="rId31"/>
              </p:custDataLst>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39" name="Line 39"/>
            <p:cNvSpPr>
              <a:spLocks noChangeShapeType="1"/>
            </p:cNvSpPr>
            <p:nvPr>
              <p:custDataLst>
                <p:tags r:id="rId32"/>
              </p:custDataLst>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40" name="Line 40"/>
            <p:cNvSpPr>
              <a:spLocks noChangeShapeType="1"/>
            </p:cNvSpPr>
            <p:nvPr>
              <p:custDataLst>
                <p:tags r:id="rId33"/>
              </p:custDataLst>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pSp>
        <p:nvGrpSpPr>
          <p:cNvPr id="179241" name="Group 41"/>
          <p:cNvGrpSpPr/>
          <p:nvPr/>
        </p:nvGrpSpPr>
        <p:grpSpPr bwMode="auto">
          <a:xfrm>
            <a:off x="3035300" y="5089525"/>
            <a:ext cx="457200" cy="381000"/>
            <a:chOff x="2112" y="336"/>
            <a:chExt cx="288" cy="240"/>
          </a:xfrm>
        </p:grpSpPr>
        <p:sp>
          <p:nvSpPr>
            <p:cNvPr id="179242" name="Line 42"/>
            <p:cNvSpPr>
              <a:spLocks noChangeShapeType="1"/>
            </p:cNvSpPr>
            <p:nvPr>
              <p:custDataLst>
                <p:tags r:id="rId34"/>
              </p:custDataLst>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43" name="Line 43"/>
            <p:cNvSpPr>
              <a:spLocks noChangeShapeType="1"/>
            </p:cNvSpPr>
            <p:nvPr>
              <p:custDataLst>
                <p:tags r:id="rId35"/>
              </p:custDataLst>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44" name="Line 44"/>
            <p:cNvSpPr>
              <a:spLocks noChangeShapeType="1"/>
            </p:cNvSpPr>
            <p:nvPr>
              <p:custDataLst>
                <p:tags r:id="rId36"/>
              </p:custDataLst>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45" name="Line 45"/>
            <p:cNvSpPr>
              <a:spLocks noChangeShapeType="1"/>
            </p:cNvSpPr>
            <p:nvPr>
              <p:custDataLst>
                <p:tags r:id="rId37"/>
              </p:custDataLst>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pSp>
        <p:nvGrpSpPr>
          <p:cNvPr id="179246" name="Group 46"/>
          <p:cNvGrpSpPr/>
          <p:nvPr/>
        </p:nvGrpSpPr>
        <p:grpSpPr bwMode="auto">
          <a:xfrm>
            <a:off x="7621588" y="5076825"/>
            <a:ext cx="457200" cy="381000"/>
            <a:chOff x="5040" y="336"/>
            <a:chExt cx="288" cy="240"/>
          </a:xfrm>
        </p:grpSpPr>
        <p:sp>
          <p:nvSpPr>
            <p:cNvPr id="179247" name="Line 47"/>
            <p:cNvSpPr>
              <a:spLocks noChangeShapeType="1"/>
            </p:cNvSpPr>
            <p:nvPr>
              <p:custDataLst>
                <p:tags r:id="rId38"/>
              </p:custDataLst>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48" name="Line 48"/>
            <p:cNvSpPr>
              <a:spLocks noChangeShapeType="1"/>
            </p:cNvSpPr>
            <p:nvPr>
              <p:custDataLst>
                <p:tags r:id="rId39"/>
              </p:custDataLst>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49" name="Line 49"/>
            <p:cNvSpPr>
              <a:spLocks noChangeShapeType="1"/>
            </p:cNvSpPr>
            <p:nvPr>
              <p:custDataLst>
                <p:tags r:id="rId40"/>
              </p:custDataLst>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50" name="Line 50"/>
            <p:cNvSpPr>
              <a:spLocks noChangeShapeType="1"/>
            </p:cNvSpPr>
            <p:nvPr>
              <p:custDataLst>
                <p:tags r:id="rId41"/>
              </p:custDataLst>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pSp>
        <p:nvGrpSpPr>
          <p:cNvPr id="179251" name="Group 51"/>
          <p:cNvGrpSpPr/>
          <p:nvPr/>
        </p:nvGrpSpPr>
        <p:grpSpPr bwMode="auto">
          <a:xfrm>
            <a:off x="3503613" y="4508500"/>
            <a:ext cx="457200" cy="381000"/>
            <a:chOff x="2112" y="336"/>
            <a:chExt cx="288" cy="240"/>
          </a:xfrm>
        </p:grpSpPr>
        <p:sp>
          <p:nvSpPr>
            <p:cNvPr id="179252" name="Line 52"/>
            <p:cNvSpPr>
              <a:spLocks noChangeShapeType="1"/>
            </p:cNvSpPr>
            <p:nvPr>
              <p:custDataLst>
                <p:tags r:id="rId42"/>
              </p:custDataLst>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53" name="Line 53"/>
            <p:cNvSpPr>
              <a:spLocks noChangeShapeType="1"/>
            </p:cNvSpPr>
            <p:nvPr>
              <p:custDataLst>
                <p:tags r:id="rId43"/>
              </p:custDataLst>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54" name="Line 54"/>
            <p:cNvSpPr>
              <a:spLocks noChangeShapeType="1"/>
            </p:cNvSpPr>
            <p:nvPr>
              <p:custDataLst>
                <p:tags r:id="rId44"/>
              </p:custDataLst>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55" name="Line 55"/>
            <p:cNvSpPr>
              <a:spLocks noChangeShapeType="1"/>
            </p:cNvSpPr>
            <p:nvPr>
              <p:custDataLst>
                <p:tags r:id="rId45"/>
              </p:custDataLst>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pSp>
        <p:nvGrpSpPr>
          <p:cNvPr id="179256" name="Group 56"/>
          <p:cNvGrpSpPr/>
          <p:nvPr/>
        </p:nvGrpSpPr>
        <p:grpSpPr bwMode="auto">
          <a:xfrm>
            <a:off x="8064500" y="4495800"/>
            <a:ext cx="457200" cy="381000"/>
            <a:chOff x="5040" y="336"/>
            <a:chExt cx="288" cy="240"/>
          </a:xfrm>
        </p:grpSpPr>
        <p:sp>
          <p:nvSpPr>
            <p:cNvPr id="179257" name="Line 57"/>
            <p:cNvSpPr>
              <a:spLocks noChangeShapeType="1"/>
            </p:cNvSpPr>
            <p:nvPr>
              <p:custDataLst>
                <p:tags r:id="rId46"/>
              </p:custDataLst>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58" name="Line 58"/>
            <p:cNvSpPr>
              <a:spLocks noChangeShapeType="1"/>
            </p:cNvSpPr>
            <p:nvPr>
              <p:custDataLst>
                <p:tags r:id="rId47"/>
              </p:custDataLst>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59" name="Line 59"/>
            <p:cNvSpPr>
              <a:spLocks noChangeShapeType="1"/>
            </p:cNvSpPr>
            <p:nvPr>
              <p:custDataLst>
                <p:tags r:id="rId48"/>
              </p:custDataLst>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60" name="Line 60"/>
            <p:cNvSpPr>
              <a:spLocks noChangeShapeType="1"/>
            </p:cNvSpPr>
            <p:nvPr>
              <p:custDataLst>
                <p:tags r:id="rId49"/>
              </p:custDataLst>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pSp>
        <p:nvGrpSpPr>
          <p:cNvPr id="179261" name="Group 61"/>
          <p:cNvGrpSpPr/>
          <p:nvPr/>
        </p:nvGrpSpPr>
        <p:grpSpPr bwMode="auto">
          <a:xfrm>
            <a:off x="3935413" y="3911600"/>
            <a:ext cx="457200" cy="381000"/>
            <a:chOff x="2112" y="336"/>
            <a:chExt cx="288" cy="240"/>
          </a:xfrm>
        </p:grpSpPr>
        <p:sp>
          <p:nvSpPr>
            <p:cNvPr id="179262" name="Line 62"/>
            <p:cNvSpPr>
              <a:spLocks noChangeShapeType="1"/>
            </p:cNvSpPr>
            <p:nvPr>
              <p:custDataLst>
                <p:tags r:id="rId50"/>
              </p:custDataLst>
            </p:nvPr>
          </p:nvSpPr>
          <p:spPr bwMode="auto">
            <a:xfrm flipH="1">
              <a:off x="240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63" name="Line 63"/>
            <p:cNvSpPr>
              <a:spLocks noChangeShapeType="1"/>
            </p:cNvSpPr>
            <p:nvPr>
              <p:custDataLst>
                <p:tags r:id="rId51"/>
              </p:custDataLst>
            </p:nvPr>
          </p:nvSpPr>
          <p:spPr bwMode="auto">
            <a:xfrm flipH="1">
              <a:off x="2112"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64" name="Line 64"/>
            <p:cNvSpPr>
              <a:spLocks noChangeShapeType="1"/>
            </p:cNvSpPr>
            <p:nvPr>
              <p:custDataLst>
                <p:tags r:id="rId52"/>
              </p:custDataLst>
            </p:nvPr>
          </p:nvSpPr>
          <p:spPr bwMode="auto">
            <a:xfrm>
              <a:off x="2112"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65" name="Line 65"/>
            <p:cNvSpPr>
              <a:spLocks noChangeShapeType="1"/>
            </p:cNvSpPr>
            <p:nvPr>
              <p:custDataLst>
                <p:tags r:id="rId53"/>
              </p:custDataLst>
            </p:nvPr>
          </p:nvSpPr>
          <p:spPr bwMode="auto">
            <a:xfrm>
              <a:off x="2112"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grpSp>
        <p:nvGrpSpPr>
          <p:cNvPr id="179266" name="Group 66"/>
          <p:cNvGrpSpPr/>
          <p:nvPr/>
        </p:nvGrpSpPr>
        <p:grpSpPr bwMode="auto">
          <a:xfrm>
            <a:off x="8509000" y="3898900"/>
            <a:ext cx="457200" cy="381000"/>
            <a:chOff x="5040" y="336"/>
            <a:chExt cx="288" cy="240"/>
          </a:xfrm>
        </p:grpSpPr>
        <p:sp>
          <p:nvSpPr>
            <p:cNvPr id="179267" name="Line 67"/>
            <p:cNvSpPr>
              <a:spLocks noChangeShapeType="1"/>
            </p:cNvSpPr>
            <p:nvPr>
              <p:custDataLst>
                <p:tags r:id="rId54"/>
              </p:custDataLst>
            </p:nvPr>
          </p:nvSpPr>
          <p:spPr bwMode="auto">
            <a:xfrm flipH="1">
              <a:off x="5328"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68" name="Line 68"/>
            <p:cNvSpPr>
              <a:spLocks noChangeShapeType="1"/>
            </p:cNvSpPr>
            <p:nvPr>
              <p:custDataLst>
                <p:tags r:id="rId55"/>
              </p:custDataLst>
            </p:nvPr>
          </p:nvSpPr>
          <p:spPr bwMode="auto">
            <a:xfrm flipH="1">
              <a:off x="5040" y="336"/>
              <a:ext cx="0" cy="24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69" name="Line 69"/>
            <p:cNvSpPr>
              <a:spLocks noChangeShapeType="1"/>
            </p:cNvSpPr>
            <p:nvPr>
              <p:custDataLst>
                <p:tags r:id="rId56"/>
              </p:custDataLst>
            </p:nvPr>
          </p:nvSpPr>
          <p:spPr bwMode="auto">
            <a:xfrm>
              <a:off x="5040" y="33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sp>
          <p:nvSpPr>
            <p:cNvPr id="179270" name="Line 70"/>
            <p:cNvSpPr>
              <a:spLocks noChangeShapeType="1"/>
            </p:cNvSpPr>
            <p:nvPr>
              <p:custDataLst>
                <p:tags r:id="rId57"/>
              </p:custDataLst>
            </p:nvPr>
          </p:nvSpPr>
          <p:spPr bwMode="auto">
            <a:xfrm>
              <a:off x="5040" y="576"/>
              <a:ext cx="288" cy="0"/>
            </a:xfrm>
            <a:prstGeom prst="line">
              <a:avLst/>
            </a:prstGeom>
            <a:noFill/>
            <a:ln w="28575">
              <a:solidFill>
                <a:srgbClr val="CC3300"/>
              </a:solidFill>
              <a:round/>
            </a:ln>
            <a:extLst>
              <a:ext uri="{909E8E84-426E-40DD-AFC4-6F175D3DCCD1}">
                <a14:hiddenFill xmlns:a14="http://schemas.microsoft.com/office/drawing/2010/main">
                  <a:noFill/>
                </a14:hiddenFill>
              </a:ext>
            </a:extLst>
          </p:spPr>
          <p:txBody>
            <a:bodyPr wrap="none" anchor="ctr"/>
            <a:lstStyle/>
            <a:p>
              <a:endParaRPr lang="zh-CN" altLang="en-US">
                <a:solidFill>
                  <a:schemeClr val="dk1"/>
                </a:solidFill>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3"/>
          <p:cNvSpPr>
            <a:spLocks noGrp="1"/>
          </p:cNvSpPr>
          <p:nvPr>
            <p:ph type="dt" sz="half" idx="10"/>
            <p:custDataLst>
              <p:tags r:id="rId1"/>
            </p:custDataLst>
          </p:nvPr>
        </p:nvSpPr>
        <p:spPr/>
        <p:txBody>
          <a:bodyPr/>
          <a:lstStyle/>
          <a:p>
            <a:endParaRPr lang="en-US" altLang="zh-CN">
              <a:solidFill>
                <a:schemeClr val="dk1"/>
              </a:solidFill>
            </a:endParaRPr>
          </a:p>
          <a:p>
            <a:endParaRPr lang="en-US" altLang="zh-CN">
              <a:solidFill>
                <a:schemeClr val="dk1"/>
              </a:solidFill>
            </a:endParaRPr>
          </a:p>
        </p:txBody>
      </p:sp>
      <p:sp>
        <p:nvSpPr>
          <p:cNvPr id="178178" name="Rectangle 2"/>
          <p:cNvSpPr>
            <a:spLocks noGrp="1" noChangeArrowheads="1"/>
          </p:cNvSpPr>
          <p:nvPr>
            <p:ph type="body" idx="1"/>
          </p:nvPr>
        </p:nvSpPr>
        <p:spPr>
          <a:xfrm>
            <a:off x="881380" y="405130"/>
            <a:ext cx="9329420" cy="6381750"/>
          </a:xfrm>
        </p:spPr>
        <p:txBody>
          <a:bodyPr/>
          <a:lstStyle/>
          <a:p>
            <a:r>
              <a:rPr lang="en-US" altLang="zh-CN">
                <a:solidFill>
                  <a:srgbClr val="000000"/>
                </a:solidFill>
              </a:rPr>
              <a:t>Initialization</a:t>
            </a:r>
            <a:endParaRPr lang="en-US" altLang="zh-CN">
              <a:solidFill>
                <a:srgbClr val="000000"/>
              </a:solidFill>
            </a:endParaRPr>
          </a:p>
          <a:p>
            <a:pPr lvl="1"/>
            <a:r>
              <a:rPr lang="en-US" altLang="zh-CN" i="1">
                <a:solidFill>
                  <a:srgbClr val="000000"/>
                </a:solidFill>
                <a:latin typeface="Times New Roman" panose="02020603050405020304" pitchFamily="18" charset="0"/>
                <a:ea typeface="仿宋_GB2312" panose="02010609030101010101" pitchFamily="49" charset="-122"/>
              </a:rPr>
              <a:t>lowcost</a:t>
            </a:r>
            <a:r>
              <a:rPr lang="en-US" altLang="zh-CN">
                <a:solidFill>
                  <a:srgbClr val="000000"/>
                </a:solidFill>
              </a:rPr>
              <a:t>[ ]</a:t>
            </a:r>
            <a:endParaRPr lang="en-US" altLang="zh-CN">
              <a:solidFill>
                <a:srgbClr val="000000"/>
              </a:solidFill>
            </a:endParaRPr>
          </a:p>
          <a:p>
            <a:pPr lvl="1">
              <a:buFontTx/>
              <a:buNone/>
            </a:pPr>
            <a:r>
              <a:rPr lang="en-US" altLang="zh-CN">
                <a:solidFill>
                  <a:srgbClr val="000000"/>
                </a:solidFill>
              </a:rPr>
              <a:t>From adjacency matrix</a:t>
            </a:r>
            <a:endParaRPr lang="en-US" altLang="zh-CN">
              <a:solidFill>
                <a:srgbClr val="000000"/>
              </a:solidFill>
            </a:endParaRPr>
          </a:p>
          <a:p>
            <a:pPr lvl="1"/>
            <a:r>
              <a:rPr lang="en-US" altLang="zh-CN" i="1">
                <a:solidFill>
                  <a:srgbClr val="000000"/>
                </a:solidFill>
                <a:latin typeface="Times New Roman" panose="02020603050405020304" pitchFamily="18" charset="0"/>
                <a:ea typeface="仿宋_GB2312" panose="02010609030101010101" pitchFamily="49" charset="-122"/>
              </a:rPr>
              <a:t>nearver</a:t>
            </a:r>
            <a:r>
              <a:rPr lang="en-US" altLang="zh-CN">
                <a:solidFill>
                  <a:srgbClr val="000000"/>
                </a:solidFill>
              </a:rPr>
              <a:t>[ ]</a:t>
            </a:r>
            <a:endParaRPr lang="en-US" altLang="zh-CN">
              <a:solidFill>
                <a:srgbClr val="000000"/>
              </a:solidFill>
            </a:endParaRPr>
          </a:p>
          <a:p>
            <a:pPr lvl="1">
              <a:buFontTx/>
              <a:buNone/>
            </a:pPr>
            <a:r>
              <a:rPr lang="en-US" altLang="zh-CN">
                <a:solidFill>
                  <a:srgbClr val="000000"/>
                </a:solidFill>
              </a:rPr>
              <a:t>Set to 0 except the starting vertex (-1)</a:t>
            </a:r>
            <a:endParaRPr lang="en-US" altLang="zh-CN">
              <a:solidFill>
                <a:srgbClr val="000000"/>
              </a:solidFill>
            </a:endParaRPr>
          </a:p>
          <a:p>
            <a:r>
              <a:rPr lang="en-US" altLang="zh-CN">
                <a:solidFill>
                  <a:srgbClr val="000000"/>
                </a:solidFill>
              </a:rPr>
              <a:t>Iteration</a:t>
            </a:r>
            <a:endParaRPr lang="en-US" altLang="zh-CN">
              <a:solidFill>
                <a:srgbClr val="000000"/>
              </a:solidFill>
            </a:endParaRPr>
          </a:p>
          <a:p>
            <a:pPr lvl="1"/>
            <a:r>
              <a:rPr lang="en-US" altLang="zh-CN" i="1">
                <a:solidFill>
                  <a:srgbClr val="000000"/>
                </a:solidFill>
                <a:latin typeface="Times New Roman" panose="02020603050405020304" pitchFamily="18" charset="0"/>
                <a:ea typeface="仿宋_GB2312" panose="02010609030101010101" pitchFamily="49" charset="-122"/>
              </a:rPr>
              <a:t>lowcost </a:t>
            </a:r>
            <a:r>
              <a:rPr lang="en-US" altLang="zh-CN">
                <a:solidFill>
                  <a:srgbClr val="000000"/>
                </a:solidFill>
                <a:latin typeface="Times New Roman" panose="02020603050405020304" pitchFamily="18" charset="0"/>
                <a:ea typeface="仿宋_GB2312" panose="02010609030101010101" pitchFamily="49" charset="-122"/>
              </a:rPr>
              <a:t>[ ]</a:t>
            </a:r>
            <a:endParaRPr lang="en-US" altLang="zh-CN">
              <a:solidFill>
                <a:srgbClr val="000000"/>
              </a:solidFill>
              <a:latin typeface="Times New Roman" panose="02020603050405020304" pitchFamily="18" charset="0"/>
              <a:ea typeface="仿宋_GB2312" panose="02010609030101010101" pitchFamily="49" charset="-122"/>
            </a:endParaRPr>
          </a:p>
          <a:p>
            <a:pPr lvl="1">
              <a:buFontTx/>
              <a:buNone/>
            </a:pPr>
            <a:r>
              <a:rPr lang="en-US" altLang="zh-CN" i="1">
                <a:solidFill>
                  <a:srgbClr val="000000"/>
                </a:solidFill>
                <a:latin typeface="Times New Roman" panose="02020603050405020304" pitchFamily="18" charset="0"/>
                <a:ea typeface="仿宋_GB2312" panose="02010609030101010101" pitchFamily="49" charset="-122"/>
              </a:rPr>
              <a:t>v= nearvex</a:t>
            </a:r>
            <a:r>
              <a:rPr lang="en-US" altLang="zh-CN">
                <a:solidFill>
                  <a:srgbClr val="000000"/>
                </a:solidFill>
                <a:latin typeface="Times New Roman" panose="02020603050405020304" pitchFamily="18" charset="0"/>
                <a:ea typeface="仿宋_GB2312" panose="02010609030101010101" pitchFamily="49" charset="-122"/>
              </a:rPr>
              <a:t>[</a:t>
            </a:r>
            <a:r>
              <a:rPr lang="en-US" altLang="zh-CN" i="1">
                <a:solidFill>
                  <a:srgbClr val="000000"/>
                </a:solidFill>
                <a:latin typeface="Times New Roman" panose="02020603050405020304" pitchFamily="18" charset="0"/>
                <a:ea typeface="仿宋_GB2312" panose="02010609030101010101" pitchFamily="49" charset="-122"/>
              </a:rPr>
              <a:t>i</a:t>
            </a:r>
            <a:r>
              <a:rPr lang="en-US" altLang="zh-CN">
                <a:solidFill>
                  <a:srgbClr val="000000"/>
                </a:solidFill>
                <a:latin typeface="Times New Roman" panose="02020603050405020304" pitchFamily="18" charset="0"/>
                <a:ea typeface="仿宋_GB2312" panose="02010609030101010101" pitchFamily="49" charset="-122"/>
              </a:rPr>
              <a:t>] </a:t>
            </a:r>
            <a:r>
              <a:rPr lang="en-US" altLang="zh-CN">
                <a:solidFill>
                  <a:srgbClr val="000000"/>
                </a:solidFill>
                <a:latin typeface="Times New Roman" panose="02020603050405020304" pitchFamily="18" charset="0"/>
                <a:ea typeface="仿宋_GB2312" panose="02010609030101010101" pitchFamily="49" charset="-122"/>
                <a:sym typeface="Symbol" panose="05050102010706020507" pitchFamily="18" charset="2"/>
              </a:rPr>
              <a:t></a:t>
            </a:r>
            <a:r>
              <a:rPr lang="en-US" altLang="zh-CN">
                <a:solidFill>
                  <a:srgbClr val="000000"/>
                </a:solidFill>
                <a:latin typeface="Times New Roman" panose="02020603050405020304" pitchFamily="18" charset="0"/>
                <a:ea typeface="仿宋_GB2312" panose="02010609030101010101" pitchFamily="49" charset="-122"/>
              </a:rPr>
              <a:t> </a:t>
            </a:r>
            <a:r>
              <a:rPr lang="en-US" altLang="zh-CN">
                <a:solidFill>
                  <a:srgbClr val="000000"/>
                </a:solidFill>
                <a:latin typeface="仿宋_GB2312" panose="02010609030101010101" pitchFamily="49" charset="-122"/>
                <a:ea typeface="仿宋_GB2312" panose="02010609030101010101" pitchFamily="49" charset="-122"/>
              </a:rPr>
              <a:t>-</a:t>
            </a:r>
            <a:r>
              <a:rPr lang="en-US" altLang="zh-CN">
                <a:solidFill>
                  <a:srgbClr val="000000"/>
                </a:solidFill>
                <a:latin typeface="Times New Roman" panose="02020603050405020304" pitchFamily="18" charset="0"/>
                <a:ea typeface="仿宋_GB2312" panose="02010609030101010101" pitchFamily="49" charset="-122"/>
              </a:rPr>
              <a:t>1 &amp;&amp; min(</a:t>
            </a:r>
            <a:r>
              <a:rPr lang="en-US" altLang="zh-CN" i="1">
                <a:solidFill>
                  <a:srgbClr val="000000"/>
                </a:solidFill>
                <a:latin typeface="Times New Roman" panose="02020603050405020304" pitchFamily="18" charset="0"/>
                <a:ea typeface="仿宋_GB2312" panose="02010609030101010101" pitchFamily="49" charset="-122"/>
              </a:rPr>
              <a:t>lowcost</a:t>
            </a:r>
            <a:r>
              <a:rPr lang="en-US" altLang="zh-CN">
                <a:solidFill>
                  <a:srgbClr val="000000"/>
                </a:solidFill>
                <a:latin typeface="Times New Roman" panose="02020603050405020304" pitchFamily="18" charset="0"/>
                <a:ea typeface="仿宋_GB2312" panose="02010609030101010101" pitchFamily="49" charset="-122"/>
              </a:rPr>
              <a:t>[</a:t>
            </a:r>
            <a:r>
              <a:rPr lang="en-US" altLang="zh-CN" i="1">
                <a:solidFill>
                  <a:srgbClr val="000000"/>
                </a:solidFill>
                <a:latin typeface="Times New Roman" panose="02020603050405020304" pitchFamily="18" charset="0"/>
                <a:ea typeface="仿宋_GB2312" panose="02010609030101010101" pitchFamily="49" charset="-122"/>
              </a:rPr>
              <a:t>i</a:t>
            </a:r>
            <a:r>
              <a:rPr lang="en-US" altLang="zh-CN">
                <a:solidFill>
                  <a:srgbClr val="000000"/>
                </a:solidFill>
                <a:latin typeface="Times New Roman" panose="02020603050405020304" pitchFamily="18" charset="0"/>
                <a:ea typeface="仿宋_GB2312" panose="02010609030101010101" pitchFamily="49" charset="-122"/>
              </a:rPr>
              <a:t>])</a:t>
            </a:r>
            <a:endParaRPr lang="en-US" altLang="zh-CN">
              <a:solidFill>
                <a:srgbClr val="000000"/>
              </a:solidFill>
              <a:latin typeface="Times New Roman" panose="02020603050405020304" pitchFamily="18" charset="0"/>
              <a:ea typeface="仿宋_GB2312" panose="02010609030101010101" pitchFamily="49" charset="-122"/>
            </a:endParaRPr>
          </a:p>
          <a:p>
            <a:pPr lvl="1">
              <a:buFontTx/>
              <a:buNone/>
            </a:pPr>
            <a:r>
              <a:rPr lang="en-US" altLang="zh-CN">
                <a:solidFill>
                  <a:srgbClr val="000000"/>
                </a:solidFill>
                <a:latin typeface="Times New Roman" panose="02020603050405020304" pitchFamily="18" charset="0"/>
                <a:ea typeface="仿宋_GB2312" panose="02010609030101010101" pitchFamily="49" charset="-122"/>
              </a:rPr>
              <a:t>selected edge is (</a:t>
            </a:r>
            <a:r>
              <a:rPr lang="en-US" altLang="zh-CN" i="1">
                <a:solidFill>
                  <a:srgbClr val="000000"/>
                </a:solidFill>
                <a:latin typeface="Times New Roman" panose="02020603050405020304" pitchFamily="18" charset="0"/>
                <a:ea typeface="仿宋_GB2312" panose="02010609030101010101" pitchFamily="49" charset="-122"/>
              </a:rPr>
              <a:t>nearvex</a:t>
            </a:r>
            <a:r>
              <a:rPr lang="en-US" altLang="zh-CN">
                <a:solidFill>
                  <a:srgbClr val="000000"/>
                </a:solidFill>
                <a:latin typeface="Times New Roman" panose="02020603050405020304" pitchFamily="18" charset="0"/>
                <a:ea typeface="仿宋_GB2312" panose="02010609030101010101" pitchFamily="49" charset="-122"/>
              </a:rPr>
              <a:t>[</a:t>
            </a:r>
            <a:r>
              <a:rPr lang="en-US" altLang="zh-CN" i="1">
                <a:solidFill>
                  <a:srgbClr val="000000"/>
                </a:solidFill>
                <a:latin typeface="Times New Roman" panose="02020603050405020304" pitchFamily="18" charset="0"/>
                <a:ea typeface="仿宋_GB2312" panose="02010609030101010101" pitchFamily="49" charset="-122"/>
              </a:rPr>
              <a:t>v</a:t>
            </a:r>
            <a:r>
              <a:rPr lang="en-US" altLang="zh-CN">
                <a:solidFill>
                  <a:srgbClr val="000000"/>
                </a:solidFill>
                <a:latin typeface="Times New Roman" panose="02020603050405020304" pitchFamily="18" charset="0"/>
                <a:ea typeface="仿宋_GB2312" panose="02010609030101010101" pitchFamily="49" charset="-122"/>
              </a:rPr>
              <a:t>], </a:t>
            </a:r>
            <a:r>
              <a:rPr lang="en-US" altLang="zh-CN" i="1">
                <a:solidFill>
                  <a:srgbClr val="000000"/>
                </a:solidFill>
                <a:latin typeface="Times New Roman" panose="02020603050405020304" pitchFamily="18" charset="0"/>
                <a:ea typeface="仿宋_GB2312" panose="02010609030101010101" pitchFamily="49" charset="-122"/>
              </a:rPr>
              <a:t>v</a:t>
            </a:r>
            <a:r>
              <a:rPr lang="en-US" altLang="zh-CN">
                <a:solidFill>
                  <a:srgbClr val="000000"/>
                </a:solidFill>
                <a:latin typeface="Times New Roman" panose="02020603050405020304" pitchFamily="18" charset="0"/>
                <a:ea typeface="仿宋_GB2312" panose="02010609030101010101" pitchFamily="49" charset="-122"/>
              </a:rPr>
              <a:t>), cost is </a:t>
            </a:r>
            <a:r>
              <a:rPr lang="en-US" altLang="zh-CN" i="1">
                <a:solidFill>
                  <a:srgbClr val="000000"/>
                </a:solidFill>
                <a:latin typeface="Times New Roman" panose="02020603050405020304" pitchFamily="18" charset="0"/>
                <a:ea typeface="仿宋_GB2312" panose="02010609030101010101" pitchFamily="49" charset="-122"/>
              </a:rPr>
              <a:t>lowcost</a:t>
            </a:r>
            <a:r>
              <a:rPr lang="en-US" altLang="zh-CN">
                <a:solidFill>
                  <a:srgbClr val="000000"/>
                </a:solidFill>
                <a:latin typeface="Times New Roman" panose="02020603050405020304" pitchFamily="18" charset="0"/>
                <a:ea typeface="仿宋_GB2312" panose="02010609030101010101" pitchFamily="49" charset="-122"/>
              </a:rPr>
              <a:t>[</a:t>
            </a:r>
            <a:r>
              <a:rPr lang="en-US" altLang="zh-CN" i="1">
                <a:solidFill>
                  <a:srgbClr val="000000"/>
                </a:solidFill>
                <a:latin typeface="Times New Roman" panose="02020603050405020304" pitchFamily="18" charset="0"/>
                <a:ea typeface="仿宋_GB2312" panose="02010609030101010101" pitchFamily="49" charset="-122"/>
              </a:rPr>
              <a:t>v</a:t>
            </a:r>
            <a:r>
              <a:rPr lang="en-US" altLang="zh-CN">
                <a:solidFill>
                  <a:srgbClr val="000000"/>
                </a:solidFill>
                <a:latin typeface="Times New Roman" panose="02020603050405020304" pitchFamily="18" charset="0"/>
                <a:ea typeface="仿宋_GB2312" panose="02010609030101010101" pitchFamily="49" charset="-122"/>
              </a:rPr>
              <a:t>]</a:t>
            </a:r>
            <a:endParaRPr lang="en-US" altLang="zh-CN">
              <a:solidFill>
                <a:srgbClr val="000000"/>
              </a:solidFill>
              <a:latin typeface="Times New Roman" panose="02020603050405020304" pitchFamily="18" charset="0"/>
              <a:ea typeface="仿宋_GB2312" panose="02010609030101010101" pitchFamily="49" charset="-122"/>
            </a:endParaRPr>
          </a:p>
          <a:p>
            <a:pPr lvl="1"/>
            <a:r>
              <a:rPr lang="en-US" altLang="zh-CN" i="1">
                <a:solidFill>
                  <a:srgbClr val="000000"/>
                </a:solidFill>
                <a:latin typeface="Times New Roman" panose="02020603050405020304" pitchFamily="18" charset="0"/>
                <a:ea typeface="仿宋_GB2312" panose="02010609030101010101" pitchFamily="49" charset="-122"/>
              </a:rPr>
              <a:t>nearvex</a:t>
            </a:r>
            <a:r>
              <a:rPr lang="en-US" altLang="zh-CN">
                <a:solidFill>
                  <a:srgbClr val="000000"/>
                </a:solidFill>
                <a:latin typeface="Times New Roman" panose="02020603050405020304" pitchFamily="18" charset="0"/>
                <a:ea typeface="仿宋_GB2312" panose="02010609030101010101" pitchFamily="49" charset="-122"/>
              </a:rPr>
              <a:t>[ ]</a:t>
            </a:r>
            <a:endParaRPr lang="en-US" altLang="zh-CN">
              <a:solidFill>
                <a:srgbClr val="000000"/>
              </a:solidFill>
              <a:latin typeface="Times New Roman" panose="02020603050405020304" pitchFamily="18" charset="0"/>
              <a:ea typeface="仿宋_GB2312" panose="02010609030101010101" pitchFamily="49" charset="-122"/>
            </a:endParaRPr>
          </a:p>
          <a:p>
            <a:pPr lvl="1">
              <a:buFontTx/>
              <a:buNone/>
            </a:pPr>
            <a:r>
              <a:rPr lang="en-US" altLang="zh-CN">
                <a:solidFill>
                  <a:srgbClr val="000000"/>
                </a:solidFill>
                <a:latin typeface="Times New Roman" panose="02020603050405020304" pitchFamily="18" charset="0"/>
                <a:ea typeface="仿宋_GB2312" panose="02010609030101010101" pitchFamily="49" charset="-122"/>
              </a:rPr>
              <a:t>set </a:t>
            </a:r>
            <a:r>
              <a:rPr lang="en-US" altLang="zh-CN" i="1">
                <a:solidFill>
                  <a:srgbClr val="000000"/>
                </a:solidFill>
                <a:latin typeface="Times New Roman" panose="02020603050405020304" pitchFamily="18" charset="0"/>
                <a:ea typeface="仿宋_GB2312" panose="02010609030101010101" pitchFamily="49" charset="-122"/>
              </a:rPr>
              <a:t>nearvex</a:t>
            </a:r>
            <a:r>
              <a:rPr lang="en-US" altLang="zh-CN">
                <a:solidFill>
                  <a:srgbClr val="000000"/>
                </a:solidFill>
                <a:latin typeface="Times New Roman" panose="02020603050405020304" pitchFamily="18" charset="0"/>
                <a:ea typeface="仿宋_GB2312" panose="02010609030101010101" pitchFamily="49" charset="-122"/>
              </a:rPr>
              <a:t>[</a:t>
            </a:r>
            <a:r>
              <a:rPr lang="en-US" altLang="zh-CN" i="1">
                <a:solidFill>
                  <a:srgbClr val="000000"/>
                </a:solidFill>
                <a:latin typeface="Times New Roman" panose="02020603050405020304" pitchFamily="18" charset="0"/>
                <a:ea typeface="仿宋_GB2312" panose="02010609030101010101" pitchFamily="49" charset="-122"/>
              </a:rPr>
              <a:t>v</a:t>
            </a:r>
            <a:r>
              <a:rPr lang="en-US" altLang="zh-CN">
                <a:solidFill>
                  <a:srgbClr val="000000"/>
                </a:solidFill>
                <a:latin typeface="Times New Roman" panose="02020603050405020304" pitchFamily="18" charset="0"/>
                <a:ea typeface="仿宋_GB2312" panose="02010609030101010101" pitchFamily="49" charset="-122"/>
              </a:rPr>
              <a:t>] = -1, add ( </a:t>
            </a:r>
            <a:r>
              <a:rPr lang="en-US" altLang="zh-CN" i="1">
                <a:solidFill>
                  <a:srgbClr val="000000"/>
                </a:solidFill>
                <a:latin typeface="Times New Roman" panose="02020603050405020304" pitchFamily="18" charset="0"/>
                <a:ea typeface="仿宋_GB2312" panose="02010609030101010101" pitchFamily="49" charset="-122"/>
              </a:rPr>
              <a:t>nearvex</a:t>
            </a:r>
            <a:r>
              <a:rPr lang="en-US" altLang="zh-CN">
                <a:solidFill>
                  <a:srgbClr val="000000"/>
                </a:solidFill>
                <a:latin typeface="Times New Roman" panose="02020603050405020304" pitchFamily="18" charset="0"/>
                <a:ea typeface="仿宋_GB2312" panose="02010609030101010101" pitchFamily="49" charset="-122"/>
              </a:rPr>
              <a:t>[</a:t>
            </a:r>
            <a:r>
              <a:rPr lang="en-US" altLang="zh-CN" i="1">
                <a:solidFill>
                  <a:srgbClr val="000000"/>
                </a:solidFill>
                <a:latin typeface="Times New Roman" panose="02020603050405020304" pitchFamily="18" charset="0"/>
                <a:ea typeface="仿宋_GB2312" panose="02010609030101010101" pitchFamily="49" charset="-122"/>
              </a:rPr>
              <a:t>v</a:t>
            </a:r>
            <a:r>
              <a:rPr lang="en-US" altLang="zh-CN">
                <a:solidFill>
                  <a:srgbClr val="000000"/>
                </a:solidFill>
                <a:latin typeface="Times New Roman" panose="02020603050405020304" pitchFamily="18" charset="0"/>
                <a:ea typeface="仿宋_GB2312" panose="02010609030101010101" pitchFamily="49" charset="-122"/>
              </a:rPr>
              <a:t>], </a:t>
            </a:r>
            <a:r>
              <a:rPr lang="en-US" altLang="zh-CN" i="1">
                <a:solidFill>
                  <a:srgbClr val="000000"/>
                </a:solidFill>
                <a:latin typeface="Times New Roman" panose="02020603050405020304" pitchFamily="18" charset="0"/>
                <a:ea typeface="仿宋_GB2312" panose="02010609030101010101" pitchFamily="49" charset="-122"/>
              </a:rPr>
              <a:t>v</a:t>
            </a:r>
            <a:r>
              <a:rPr lang="en-US" altLang="zh-CN">
                <a:solidFill>
                  <a:srgbClr val="000000"/>
                </a:solidFill>
                <a:latin typeface="Times New Roman" panose="02020603050405020304" pitchFamily="18" charset="0"/>
                <a:ea typeface="仿宋_GB2312" panose="02010609030101010101" pitchFamily="49" charset="-122"/>
              </a:rPr>
              <a:t>, </a:t>
            </a:r>
            <a:r>
              <a:rPr lang="en-US" altLang="zh-CN" i="1">
                <a:solidFill>
                  <a:srgbClr val="000000"/>
                </a:solidFill>
                <a:latin typeface="Times New Roman" panose="02020603050405020304" pitchFamily="18" charset="0"/>
                <a:ea typeface="仿宋_GB2312" panose="02010609030101010101" pitchFamily="49" charset="-122"/>
              </a:rPr>
              <a:t>lowcost</a:t>
            </a:r>
            <a:r>
              <a:rPr lang="en-US" altLang="zh-CN">
                <a:solidFill>
                  <a:srgbClr val="000000"/>
                </a:solidFill>
                <a:latin typeface="Times New Roman" panose="02020603050405020304" pitchFamily="18" charset="0"/>
                <a:ea typeface="仿宋_GB2312" panose="02010609030101010101" pitchFamily="49" charset="-122"/>
              </a:rPr>
              <a:t>[</a:t>
            </a:r>
            <a:r>
              <a:rPr lang="en-US" altLang="zh-CN" i="1">
                <a:solidFill>
                  <a:srgbClr val="000000"/>
                </a:solidFill>
                <a:latin typeface="Times New Roman" panose="02020603050405020304" pitchFamily="18" charset="0"/>
                <a:ea typeface="仿宋_GB2312" panose="02010609030101010101" pitchFamily="49" charset="-122"/>
              </a:rPr>
              <a:t>v</a:t>
            </a:r>
            <a:r>
              <a:rPr lang="en-US" altLang="zh-CN">
                <a:solidFill>
                  <a:srgbClr val="000000"/>
                </a:solidFill>
                <a:latin typeface="Times New Roman" panose="02020603050405020304" pitchFamily="18" charset="0"/>
                <a:ea typeface="仿宋_GB2312" panose="02010609030101010101" pitchFamily="49" charset="-122"/>
              </a:rPr>
              <a:t>] ) into spanning tree</a:t>
            </a:r>
            <a:endParaRPr lang="en-US" altLang="zh-CN">
              <a:solidFill>
                <a:srgbClr val="000000"/>
              </a:solidFill>
              <a:latin typeface="Times New Roman" panose="02020603050405020304" pitchFamily="18" charset="0"/>
              <a:ea typeface="仿宋_GB2312" panose="0201060903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日期占位符 1"/>
          <p:cNvSpPr>
            <a:spLocks noGrp="1"/>
          </p:cNvSpPr>
          <p:nvPr>
            <p:ph type="dt" sz="half" idx="10"/>
            <p:custDataLst>
              <p:tags r:id="rId1"/>
            </p:custDataLst>
          </p:nvPr>
        </p:nvSpPr>
        <p:spPr/>
        <p:txBody>
          <a:bodyPr/>
          <a:lstStyle/>
          <a:p>
            <a:endParaRPr lang="en-US" altLang="zh-CN">
              <a:solidFill>
                <a:schemeClr val="dk1"/>
              </a:solidFill>
            </a:endParaRPr>
          </a:p>
          <a:p>
            <a:endParaRPr lang="en-US" altLang="zh-CN">
              <a:solidFill>
                <a:schemeClr val="dk1"/>
              </a:solidFill>
            </a:endParaRPr>
          </a:p>
        </p:txBody>
      </p:sp>
      <p:sp>
        <p:nvSpPr>
          <p:cNvPr id="180226" name="Text Box 2"/>
          <p:cNvSpPr txBox="1">
            <a:spLocks noChangeArrowheads="1"/>
          </p:cNvSpPr>
          <p:nvPr/>
        </p:nvSpPr>
        <p:spPr bwMode="auto">
          <a:xfrm>
            <a:off x="1676400" y="290513"/>
            <a:ext cx="6074410" cy="156845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wrap="none">
            <a:spAutoFit/>
          </a:bodyPr>
          <a:lstStyle/>
          <a:p>
            <a:r>
              <a:rPr kumimoji="1" lang="en-US" altLang="zh-CN" sz="3200" b="1">
                <a:solidFill>
                  <a:srgbClr val="000000"/>
                </a:solidFill>
                <a:latin typeface="Times New Roman" panose="02020603050405020304" pitchFamily="18" charset="0"/>
                <a:ea typeface="仿宋_GB2312" panose="02010609030101010101" pitchFamily="49" charset="-122"/>
              </a:rPr>
              <a:t>Final result</a:t>
            </a:r>
            <a:endParaRPr kumimoji="1" lang="en-US" altLang="zh-CN" sz="3200" b="1">
              <a:solidFill>
                <a:srgbClr val="000000"/>
              </a:solidFill>
              <a:latin typeface="Times New Roman" panose="02020603050405020304" pitchFamily="18" charset="0"/>
              <a:ea typeface="楷体_GB2312" pitchFamily="49" charset="-122"/>
            </a:endParaRPr>
          </a:p>
          <a:p>
            <a:r>
              <a:rPr kumimoji="1" lang="en-US" altLang="zh-CN" sz="3200" b="1">
                <a:solidFill>
                  <a:srgbClr val="000000"/>
                </a:solidFill>
                <a:latin typeface="Times New Roman" panose="02020603050405020304" pitchFamily="18" charset="0"/>
                <a:ea typeface="楷体_GB2312" pitchFamily="49" charset="-122"/>
              </a:rPr>
              <a:t>	(0, 5, 10), (5, 4, 25), (4, 3, 22),</a:t>
            </a:r>
            <a:endParaRPr kumimoji="1" lang="en-US" altLang="zh-CN" sz="3200" b="1">
              <a:solidFill>
                <a:srgbClr val="000000"/>
              </a:solidFill>
              <a:latin typeface="Times New Roman" panose="02020603050405020304" pitchFamily="18" charset="0"/>
              <a:ea typeface="楷体_GB2312" pitchFamily="49" charset="-122"/>
            </a:endParaRPr>
          </a:p>
          <a:p>
            <a:r>
              <a:rPr kumimoji="1" lang="en-US" altLang="zh-CN" sz="3200" b="1">
                <a:solidFill>
                  <a:srgbClr val="000000"/>
                </a:solidFill>
                <a:latin typeface="Times New Roman" panose="02020603050405020304" pitchFamily="18" charset="0"/>
                <a:ea typeface="楷体_GB2312" pitchFamily="49" charset="-122"/>
              </a:rPr>
              <a:t>	(3, 2, 12), (2, 1, 16), (1, 6, 14)</a:t>
            </a:r>
            <a:endParaRPr kumimoji="1" lang="en-US" altLang="zh-CN" sz="3200" b="1">
              <a:solidFill>
                <a:srgbClr val="000000"/>
              </a:solidFill>
              <a:latin typeface="Times New Roman" panose="02020603050405020304" pitchFamily="18" charset="0"/>
              <a:ea typeface="楷体_GB2312" pitchFamily="49" charset="-122"/>
            </a:endParaRPr>
          </a:p>
        </p:txBody>
      </p:sp>
      <p:sp>
        <p:nvSpPr>
          <p:cNvPr id="180227" name="Rectangle 3"/>
          <p:cNvSpPr>
            <a:spLocks noChangeArrowheads="1"/>
          </p:cNvSpPr>
          <p:nvPr/>
        </p:nvSpPr>
        <p:spPr bwMode="auto">
          <a:xfrm>
            <a:off x="1005205" y="1952625"/>
            <a:ext cx="9194800" cy="3876040"/>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wrap="square">
            <a:spAutoFit/>
          </a:bodyPr>
          <a:lstStyle/>
          <a:p>
            <a:pPr eaLnBrk="0" hangingPunct="0"/>
            <a:r>
              <a:rPr kumimoji="1" lang="en-US" altLang="zh-CN" dirty="0">
                <a:solidFill>
                  <a:srgbClr val="000000"/>
                </a:solidFill>
                <a:ea typeface="仿宋_GB2312" panose="02010609030101010101" pitchFamily="49" charset="-122"/>
              </a:rPr>
              <a:t>//Prim algorithm</a:t>
            </a:r>
            <a:endParaRPr kumimoji="1" lang="en-US" altLang="zh-CN" dirty="0">
              <a:solidFill>
                <a:srgbClr val="000000"/>
              </a:solidFill>
              <a:ea typeface="仿宋_GB2312" panose="02010609030101010101" pitchFamily="49" charset="-122"/>
            </a:endParaRPr>
          </a:p>
          <a:p>
            <a:pPr eaLnBrk="0" hangingPunct="0">
              <a:lnSpc>
                <a:spcPct val="40000"/>
              </a:lnSpc>
            </a:pPr>
            <a:endParaRPr kumimoji="1" lang="en-US" altLang="zh-CN" sz="2400" b="1" dirty="0">
              <a:solidFill>
                <a:srgbClr val="000000"/>
              </a:solidFill>
              <a:latin typeface="Times New Roman" panose="02020603050405020304" pitchFamily="18" charset="0"/>
              <a:ea typeface="仿宋_GB2312" panose="02010609030101010101" pitchFamily="49" charset="-122"/>
            </a:endParaRPr>
          </a:p>
          <a:p>
            <a:pPr eaLnBrk="0" hangingPunct="0"/>
            <a:r>
              <a:rPr kumimoji="1" lang="en-US" altLang="zh-CN" sz="2400" b="1" dirty="0">
                <a:solidFill>
                  <a:srgbClr val="000000"/>
                </a:solidFill>
                <a:latin typeface="Times New Roman" panose="02020603050405020304" pitchFamily="18" charset="0"/>
                <a:ea typeface="仿宋_GB2312" panose="02010609030101010101" pitchFamily="49" charset="-122"/>
              </a:rPr>
              <a:t>void</a:t>
            </a:r>
            <a:r>
              <a:rPr kumimoji="1" lang="en-US" altLang="zh-CN" sz="2400" dirty="0">
                <a:solidFill>
                  <a:srgbClr val="000000"/>
                </a:solidFill>
                <a:latin typeface="Times New Roman" panose="02020603050405020304" pitchFamily="18" charset="0"/>
                <a:ea typeface="仿宋_GB2312" panose="02010609030101010101" pitchFamily="49" charset="-122"/>
              </a:rPr>
              <a:t> </a:t>
            </a:r>
            <a:r>
              <a:rPr kumimoji="1" lang="en-US" altLang="zh-CN" sz="2400" i="1" dirty="0">
                <a:solidFill>
                  <a:srgbClr val="000000"/>
                </a:solidFill>
                <a:latin typeface="Times New Roman" panose="02020603050405020304" pitchFamily="18" charset="0"/>
                <a:ea typeface="仿宋_GB2312" panose="02010609030101010101" pitchFamily="49" charset="-122"/>
              </a:rPr>
              <a:t>Graph</a:t>
            </a:r>
            <a:r>
              <a:rPr kumimoji="1" lang="en-US" altLang="zh-CN" sz="2400" b="1" dirty="0">
                <a:solidFill>
                  <a:srgbClr val="000000"/>
                </a:solidFill>
                <a:latin typeface="Times New Roman" panose="02020603050405020304" pitchFamily="18" charset="0"/>
                <a:ea typeface="仿宋_GB2312" panose="02010609030101010101" pitchFamily="49" charset="-122"/>
              </a:rPr>
              <a:t>&lt;string, float&gt; ::</a:t>
            </a:r>
            <a:r>
              <a:rPr kumimoji="1" lang="en-US" altLang="zh-CN" sz="2400" i="1" dirty="0">
                <a:solidFill>
                  <a:srgbClr val="000000"/>
                </a:solidFill>
                <a:latin typeface="Times New Roman" panose="02020603050405020304" pitchFamily="18" charset="0"/>
                <a:ea typeface="仿宋_GB2312" panose="02010609030101010101" pitchFamily="49" charset="-122"/>
              </a:rPr>
              <a:t>Prim</a:t>
            </a:r>
            <a:r>
              <a:rPr kumimoji="1" lang="en-US" altLang="zh-CN" sz="2400" dirty="0">
                <a:solidFill>
                  <a:srgbClr val="000000"/>
                </a:solidFill>
                <a:latin typeface="Times New Roman" panose="02020603050405020304" pitchFamily="18" charset="0"/>
                <a:ea typeface="仿宋_GB2312" panose="02010609030101010101" pitchFamily="49" charset="-122"/>
              </a:rPr>
              <a:t> ( </a:t>
            </a:r>
            <a:r>
              <a:rPr kumimoji="1" lang="en-US" altLang="zh-CN" sz="2400" i="1" dirty="0" err="1">
                <a:solidFill>
                  <a:srgbClr val="000000"/>
                </a:solidFill>
                <a:latin typeface="Times New Roman" panose="02020603050405020304" pitchFamily="18" charset="0"/>
                <a:ea typeface="仿宋_GB2312" panose="02010609030101010101" pitchFamily="49" charset="-122"/>
              </a:rPr>
              <a:t>MinSpanTree</a:t>
            </a:r>
            <a:r>
              <a:rPr kumimoji="1" lang="en-US" altLang="zh-CN" sz="2400" b="1" dirty="0">
                <a:solidFill>
                  <a:srgbClr val="000000"/>
                </a:solidFill>
                <a:latin typeface="Times New Roman" panose="02020603050405020304" pitchFamily="18" charset="0"/>
                <a:ea typeface="仿宋_GB2312" panose="02010609030101010101" pitchFamily="49" charset="-122"/>
              </a:rPr>
              <a:t> &amp;</a:t>
            </a:r>
            <a:r>
              <a:rPr kumimoji="1" lang="en-US" altLang="zh-CN" sz="2400" i="1" dirty="0">
                <a:solidFill>
                  <a:srgbClr val="000000"/>
                </a:solidFill>
                <a:latin typeface="Times New Roman" panose="02020603050405020304" pitchFamily="18" charset="0"/>
                <a:ea typeface="仿宋_GB2312" panose="02010609030101010101" pitchFamily="49" charset="-122"/>
              </a:rPr>
              <a:t>T</a:t>
            </a:r>
            <a:r>
              <a:rPr kumimoji="1" lang="en-US" altLang="zh-CN" sz="2400" dirty="0">
                <a:solidFill>
                  <a:srgbClr val="000000"/>
                </a:solidFill>
                <a:latin typeface="Times New Roman" panose="02020603050405020304" pitchFamily="18" charset="0"/>
                <a:ea typeface="仿宋_GB2312" panose="02010609030101010101" pitchFamily="49" charset="-122"/>
              </a:rPr>
              <a:t> ) </a:t>
            </a:r>
            <a:r>
              <a:rPr kumimoji="1" lang="en-US" altLang="zh-CN" sz="2400" b="1" dirty="0">
                <a:solidFill>
                  <a:srgbClr val="000000"/>
                </a:solidFill>
                <a:latin typeface="Times New Roman" panose="02020603050405020304" pitchFamily="18" charset="0"/>
                <a:ea typeface="仿宋_GB2312" panose="02010609030101010101" pitchFamily="49" charset="-122"/>
              </a:rPr>
              <a:t>{</a:t>
            </a:r>
            <a:endParaRPr kumimoji="1" lang="en-US" altLang="zh-CN" sz="2400" b="1" dirty="0">
              <a:solidFill>
                <a:srgbClr val="000000"/>
              </a:solidFill>
              <a:latin typeface="Times New Roman" panose="02020603050405020304" pitchFamily="18" charset="0"/>
              <a:ea typeface="仿宋_GB2312" panose="02010609030101010101" pitchFamily="49" charset="-122"/>
            </a:endParaRPr>
          </a:p>
          <a:p>
            <a:pPr eaLnBrk="0" hangingPunct="0"/>
            <a:r>
              <a:rPr kumimoji="1" lang="en-US" altLang="zh-CN" sz="2400" dirty="0">
                <a:solidFill>
                  <a:srgbClr val="000000"/>
                </a:solidFill>
                <a:latin typeface="Times New Roman" panose="02020603050405020304" pitchFamily="18" charset="0"/>
                <a:ea typeface="仿宋_GB2312" panose="02010609030101010101" pitchFamily="49" charset="-122"/>
              </a:rPr>
              <a:t>    </a:t>
            </a:r>
            <a:r>
              <a:rPr kumimoji="1" lang="en-US" altLang="zh-CN" sz="2400" b="1" dirty="0" err="1">
                <a:solidFill>
                  <a:srgbClr val="000000"/>
                </a:solidFill>
                <a:latin typeface="Times New Roman" panose="02020603050405020304" pitchFamily="18" charset="0"/>
                <a:ea typeface="仿宋_GB2312" panose="02010609030101010101" pitchFamily="49" charset="-122"/>
              </a:rPr>
              <a:t>int</a:t>
            </a:r>
            <a:r>
              <a:rPr kumimoji="1" lang="en-US" altLang="zh-CN" sz="2400" dirty="0">
                <a:solidFill>
                  <a:srgbClr val="000000"/>
                </a:solidFill>
                <a:latin typeface="Times New Roman" panose="02020603050405020304" pitchFamily="18" charset="0"/>
                <a:ea typeface="仿宋_GB2312" panose="02010609030101010101" pitchFamily="49" charset="-122"/>
              </a:rPr>
              <a:t> </a:t>
            </a:r>
            <a:r>
              <a:rPr kumimoji="1" lang="en-US" altLang="zh-CN" sz="2400" i="1" dirty="0" err="1">
                <a:solidFill>
                  <a:srgbClr val="000000"/>
                </a:solidFill>
                <a:latin typeface="Times New Roman" panose="02020603050405020304" pitchFamily="18" charset="0"/>
                <a:ea typeface="仿宋_GB2312" panose="02010609030101010101" pitchFamily="49" charset="-122"/>
              </a:rPr>
              <a:t>NumVertices</a:t>
            </a:r>
            <a:r>
              <a:rPr kumimoji="1" lang="en-US" altLang="zh-CN" sz="2400" i="1" dirty="0">
                <a:solidFill>
                  <a:srgbClr val="000000"/>
                </a:solidFill>
                <a:latin typeface="Times New Roman" panose="02020603050405020304" pitchFamily="18" charset="0"/>
                <a:ea typeface="仿宋_GB2312" panose="02010609030101010101" pitchFamily="49" charset="-122"/>
              </a:rPr>
              <a:t> </a:t>
            </a:r>
            <a:r>
              <a:rPr kumimoji="1" lang="en-US" altLang="zh-CN" sz="2400" dirty="0">
                <a:solidFill>
                  <a:srgbClr val="000000"/>
                </a:solidFill>
                <a:latin typeface="Times New Roman" panose="02020603050405020304" pitchFamily="18" charset="0"/>
                <a:ea typeface="仿宋_GB2312" panose="02010609030101010101" pitchFamily="49" charset="-122"/>
              </a:rPr>
              <a:t>= </a:t>
            </a:r>
            <a:r>
              <a:rPr kumimoji="1" lang="en-US" altLang="zh-CN" sz="2400" i="1" dirty="0" err="1">
                <a:solidFill>
                  <a:srgbClr val="000000"/>
                </a:solidFill>
                <a:latin typeface="Times New Roman" panose="02020603050405020304" pitchFamily="18" charset="0"/>
                <a:ea typeface="仿宋_GB2312" panose="02010609030101010101" pitchFamily="49" charset="-122"/>
              </a:rPr>
              <a:t>VerticesList.last</a:t>
            </a:r>
            <a:r>
              <a:rPr kumimoji="1" lang="en-US" altLang="zh-CN" sz="2400" b="1" dirty="0">
                <a:solidFill>
                  <a:srgbClr val="000000"/>
                </a:solidFill>
                <a:latin typeface="Times New Roman" panose="02020603050405020304" pitchFamily="18" charset="0"/>
                <a:ea typeface="仿宋_GB2312" panose="02010609030101010101" pitchFamily="49" charset="-122"/>
              </a:rPr>
              <a:t>;</a:t>
            </a:r>
            <a:endParaRPr kumimoji="1" lang="en-US" altLang="zh-CN" sz="2400" dirty="0">
              <a:solidFill>
                <a:srgbClr val="000000"/>
              </a:solidFill>
              <a:latin typeface="Times New Roman" panose="02020603050405020304" pitchFamily="18" charset="0"/>
              <a:ea typeface="仿宋_GB2312" panose="02010609030101010101" pitchFamily="49" charset="-122"/>
            </a:endParaRPr>
          </a:p>
          <a:p>
            <a:pPr eaLnBrk="0" hangingPunct="0"/>
            <a:r>
              <a:rPr kumimoji="1" lang="en-US" altLang="zh-CN" sz="2400" dirty="0">
                <a:solidFill>
                  <a:srgbClr val="000000"/>
                </a:solidFill>
                <a:latin typeface="Times New Roman" panose="02020603050405020304" pitchFamily="18" charset="0"/>
                <a:ea typeface="仿宋_GB2312" panose="02010609030101010101" pitchFamily="49" charset="-122"/>
              </a:rPr>
              <a:t>    </a:t>
            </a:r>
            <a:r>
              <a:rPr kumimoji="1" lang="en-US" altLang="zh-CN" sz="2400" b="1" dirty="0">
                <a:solidFill>
                  <a:srgbClr val="000000"/>
                </a:solidFill>
                <a:latin typeface="Times New Roman" panose="02020603050405020304" pitchFamily="18" charset="0"/>
                <a:ea typeface="仿宋_GB2312" panose="02010609030101010101" pitchFamily="49" charset="-122"/>
              </a:rPr>
              <a:t>float</a:t>
            </a:r>
            <a:r>
              <a:rPr kumimoji="1" lang="en-US" altLang="zh-CN" sz="2400" dirty="0">
                <a:solidFill>
                  <a:srgbClr val="000000"/>
                </a:solidFill>
                <a:latin typeface="Times New Roman" panose="02020603050405020304" pitchFamily="18" charset="0"/>
                <a:ea typeface="仿宋_GB2312" panose="02010609030101010101" pitchFamily="49" charset="-122"/>
              </a:rPr>
              <a:t> * </a:t>
            </a:r>
            <a:r>
              <a:rPr kumimoji="1" lang="en-US" altLang="zh-CN" sz="2400" i="1" dirty="0" err="1">
                <a:solidFill>
                  <a:srgbClr val="000000"/>
                </a:solidFill>
                <a:latin typeface="Times New Roman" panose="02020603050405020304" pitchFamily="18" charset="0"/>
                <a:ea typeface="仿宋_GB2312" panose="02010609030101010101" pitchFamily="49" charset="-122"/>
              </a:rPr>
              <a:t>lowcost</a:t>
            </a:r>
            <a:r>
              <a:rPr kumimoji="1" lang="en-US" altLang="zh-CN" sz="2400" dirty="0">
                <a:solidFill>
                  <a:srgbClr val="000000"/>
                </a:solidFill>
                <a:latin typeface="Times New Roman" panose="02020603050405020304" pitchFamily="18" charset="0"/>
                <a:ea typeface="仿宋_GB2312" panose="02010609030101010101" pitchFamily="49" charset="-122"/>
              </a:rPr>
              <a:t> = </a:t>
            </a:r>
            <a:r>
              <a:rPr kumimoji="1" lang="en-US" altLang="zh-CN" sz="2400" b="1" dirty="0">
                <a:solidFill>
                  <a:srgbClr val="000000"/>
                </a:solidFill>
                <a:latin typeface="Times New Roman" panose="02020603050405020304" pitchFamily="18" charset="0"/>
                <a:ea typeface="仿宋_GB2312" panose="02010609030101010101" pitchFamily="49" charset="-122"/>
              </a:rPr>
              <a:t>new float</a:t>
            </a:r>
            <a:r>
              <a:rPr kumimoji="1" lang="en-US" altLang="zh-CN" sz="2400" dirty="0">
                <a:solidFill>
                  <a:srgbClr val="000000"/>
                </a:solidFill>
                <a:latin typeface="Times New Roman" panose="02020603050405020304" pitchFamily="18" charset="0"/>
                <a:ea typeface="仿宋_GB2312" panose="02010609030101010101" pitchFamily="49" charset="-122"/>
              </a:rPr>
              <a:t>[</a:t>
            </a:r>
            <a:r>
              <a:rPr kumimoji="1" lang="en-US" altLang="zh-CN" sz="2400" i="1" dirty="0" err="1">
                <a:solidFill>
                  <a:srgbClr val="000000"/>
                </a:solidFill>
                <a:latin typeface="Times New Roman" panose="02020603050405020304" pitchFamily="18" charset="0"/>
                <a:ea typeface="仿宋_GB2312" panose="02010609030101010101" pitchFamily="49" charset="-122"/>
              </a:rPr>
              <a:t>NumVertices</a:t>
            </a:r>
            <a:r>
              <a:rPr kumimoji="1" lang="en-US" altLang="zh-CN" sz="2400" dirty="0">
                <a:solidFill>
                  <a:srgbClr val="000000"/>
                </a:solidFill>
                <a:latin typeface="Times New Roman" panose="02020603050405020304" pitchFamily="18" charset="0"/>
                <a:ea typeface="仿宋_GB2312" panose="02010609030101010101" pitchFamily="49" charset="-122"/>
              </a:rPr>
              <a:t>]</a:t>
            </a:r>
            <a:r>
              <a:rPr kumimoji="1" lang="en-US" altLang="zh-CN" sz="2400" b="1" dirty="0">
                <a:solidFill>
                  <a:srgbClr val="000000"/>
                </a:solidFill>
                <a:latin typeface="Times New Roman" panose="02020603050405020304" pitchFamily="18" charset="0"/>
                <a:ea typeface="仿宋_GB2312" panose="02010609030101010101" pitchFamily="49" charset="-122"/>
              </a:rPr>
              <a:t>;</a:t>
            </a:r>
            <a:endParaRPr kumimoji="1" lang="en-US" altLang="zh-CN" sz="2400" dirty="0">
              <a:solidFill>
                <a:srgbClr val="000000"/>
              </a:solidFill>
              <a:latin typeface="Times New Roman" panose="02020603050405020304" pitchFamily="18" charset="0"/>
              <a:ea typeface="仿宋_GB2312" panose="02010609030101010101" pitchFamily="49" charset="-122"/>
            </a:endParaRPr>
          </a:p>
          <a:p>
            <a:pPr eaLnBrk="0" hangingPunct="0"/>
            <a:r>
              <a:rPr kumimoji="1" lang="en-US" altLang="zh-CN" sz="2400" dirty="0">
                <a:solidFill>
                  <a:srgbClr val="000000"/>
                </a:solidFill>
                <a:latin typeface="Times New Roman" panose="02020603050405020304" pitchFamily="18" charset="0"/>
                <a:ea typeface="仿宋_GB2312" panose="02010609030101010101" pitchFamily="49" charset="-122"/>
              </a:rPr>
              <a:t>    </a:t>
            </a:r>
            <a:r>
              <a:rPr kumimoji="1" lang="en-US" altLang="zh-CN" sz="2400" b="1" dirty="0" err="1">
                <a:solidFill>
                  <a:srgbClr val="000000"/>
                </a:solidFill>
                <a:latin typeface="Times New Roman" panose="02020603050405020304" pitchFamily="18" charset="0"/>
                <a:ea typeface="仿宋_GB2312" panose="02010609030101010101" pitchFamily="49" charset="-122"/>
              </a:rPr>
              <a:t>int</a:t>
            </a:r>
            <a:r>
              <a:rPr kumimoji="1" lang="en-US" altLang="zh-CN" sz="2400" dirty="0">
                <a:solidFill>
                  <a:srgbClr val="000000"/>
                </a:solidFill>
                <a:latin typeface="Times New Roman" panose="02020603050405020304" pitchFamily="18" charset="0"/>
                <a:ea typeface="仿宋_GB2312" panose="02010609030101010101" pitchFamily="49" charset="-122"/>
              </a:rPr>
              <a:t> * </a:t>
            </a:r>
            <a:r>
              <a:rPr kumimoji="1" lang="en-US" altLang="zh-CN" sz="2400" i="1" dirty="0" err="1">
                <a:solidFill>
                  <a:srgbClr val="000000"/>
                </a:solidFill>
                <a:latin typeface="Times New Roman" panose="02020603050405020304" pitchFamily="18" charset="0"/>
                <a:ea typeface="仿宋_GB2312" panose="02010609030101010101" pitchFamily="49" charset="-122"/>
              </a:rPr>
              <a:t>nearvex</a:t>
            </a:r>
            <a:r>
              <a:rPr kumimoji="1" lang="en-US" altLang="zh-CN" sz="2400" dirty="0">
                <a:solidFill>
                  <a:srgbClr val="000000"/>
                </a:solidFill>
                <a:latin typeface="Times New Roman" panose="02020603050405020304" pitchFamily="18" charset="0"/>
                <a:ea typeface="仿宋_GB2312" panose="02010609030101010101" pitchFamily="49" charset="-122"/>
              </a:rPr>
              <a:t> = </a:t>
            </a:r>
            <a:r>
              <a:rPr kumimoji="1" lang="en-US" altLang="zh-CN" sz="2400" b="1" dirty="0">
                <a:solidFill>
                  <a:srgbClr val="000000"/>
                </a:solidFill>
                <a:latin typeface="Times New Roman" panose="02020603050405020304" pitchFamily="18" charset="0"/>
                <a:ea typeface="仿宋_GB2312" panose="02010609030101010101" pitchFamily="49" charset="-122"/>
              </a:rPr>
              <a:t>new </a:t>
            </a:r>
            <a:r>
              <a:rPr kumimoji="1" lang="en-US" altLang="zh-CN" sz="2400" b="1" dirty="0" err="1">
                <a:solidFill>
                  <a:srgbClr val="000000"/>
                </a:solidFill>
                <a:latin typeface="Times New Roman" panose="02020603050405020304" pitchFamily="18" charset="0"/>
                <a:ea typeface="仿宋_GB2312" panose="02010609030101010101" pitchFamily="49" charset="-122"/>
              </a:rPr>
              <a:t>int</a:t>
            </a:r>
            <a:r>
              <a:rPr kumimoji="1" lang="en-US" altLang="zh-CN" sz="2400" dirty="0">
                <a:solidFill>
                  <a:srgbClr val="000000"/>
                </a:solidFill>
                <a:latin typeface="Times New Roman" panose="02020603050405020304" pitchFamily="18" charset="0"/>
                <a:ea typeface="仿宋_GB2312" panose="02010609030101010101" pitchFamily="49" charset="-122"/>
              </a:rPr>
              <a:t>[</a:t>
            </a:r>
            <a:r>
              <a:rPr kumimoji="1" lang="en-US" altLang="zh-CN" sz="2400" i="1" dirty="0" err="1">
                <a:solidFill>
                  <a:srgbClr val="000000"/>
                </a:solidFill>
                <a:latin typeface="Times New Roman" panose="02020603050405020304" pitchFamily="18" charset="0"/>
                <a:ea typeface="仿宋_GB2312" panose="02010609030101010101" pitchFamily="49" charset="-122"/>
              </a:rPr>
              <a:t>NumVertices</a:t>
            </a:r>
            <a:r>
              <a:rPr kumimoji="1" lang="en-US" altLang="zh-CN" sz="2400" dirty="0">
                <a:solidFill>
                  <a:srgbClr val="000000"/>
                </a:solidFill>
                <a:latin typeface="Times New Roman" panose="02020603050405020304" pitchFamily="18" charset="0"/>
                <a:ea typeface="仿宋_GB2312" panose="02010609030101010101" pitchFamily="49" charset="-122"/>
              </a:rPr>
              <a:t>]</a:t>
            </a:r>
            <a:r>
              <a:rPr kumimoji="1" lang="en-US" altLang="zh-CN" sz="2400" b="1" dirty="0">
                <a:solidFill>
                  <a:srgbClr val="000000"/>
                </a:solidFill>
                <a:latin typeface="Times New Roman" panose="02020603050405020304" pitchFamily="18" charset="0"/>
                <a:ea typeface="仿宋_GB2312" panose="02010609030101010101" pitchFamily="49" charset="-122"/>
              </a:rPr>
              <a:t>;</a:t>
            </a:r>
            <a:endParaRPr kumimoji="1" lang="en-US" altLang="zh-CN" sz="2400" dirty="0">
              <a:solidFill>
                <a:srgbClr val="000000"/>
              </a:solidFill>
              <a:latin typeface="Times New Roman" panose="02020603050405020304" pitchFamily="18" charset="0"/>
              <a:ea typeface="仿宋_GB2312" panose="02010609030101010101" pitchFamily="49" charset="-122"/>
            </a:endParaRPr>
          </a:p>
          <a:p>
            <a:pPr eaLnBrk="0" hangingPunct="0"/>
            <a:r>
              <a:rPr kumimoji="1" lang="en-US" altLang="zh-CN" sz="2400" dirty="0">
                <a:solidFill>
                  <a:srgbClr val="000000"/>
                </a:solidFill>
                <a:latin typeface="Times New Roman" panose="02020603050405020304" pitchFamily="18" charset="0"/>
                <a:ea typeface="仿宋_GB2312" panose="02010609030101010101" pitchFamily="49" charset="-122"/>
              </a:rPr>
              <a:t>    </a:t>
            </a:r>
            <a:r>
              <a:rPr kumimoji="1" lang="en-US" altLang="zh-CN" sz="2400" b="1" dirty="0">
                <a:solidFill>
                  <a:srgbClr val="000000"/>
                </a:solidFill>
                <a:latin typeface="Times New Roman" panose="02020603050405020304" pitchFamily="18" charset="0"/>
                <a:ea typeface="仿宋_GB2312" panose="02010609030101010101" pitchFamily="49" charset="-122"/>
              </a:rPr>
              <a:t>for</a:t>
            </a:r>
            <a:r>
              <a:rPr kumimoji="1" lang="en-US" altLang="zh-CN" sz="2400" dirty="0">
                <a:solidFill>
                  <a:srgbClr val="000000"/>
                </a:solidFill>
                <a:latin typeface="Times New Roman" panose="02020603050405020304" pitchFamily="18" charset="0"/>
                <a:ea typeface="仿宋_GB2312" panose="02010609030101010101" pitchFamily="49" charset="-122"/>
              </a:rPr>
              <a:t> ( </a:t>
            </a:r>
            <a:r>
              <a:rPr kumimoji="1" lang="en-US" altLang="zh-CN" sz="2400" b="1" dirty="0" err="1">
                <a:solidFill>
                  <a:srgbClr val="000000"/>
                </a:solidFill>
                <a:latin typeface="Times New Roman" panose="02020603050405020304" pitchFamily="18" charset="0"/>
                <a:ea typeface="仿宋_GB2312" panose="02010609030101010101" pitchFamily="49" charset="-122"/>
              </a:rPr>
              <a:t>int</a:t>
            </a:r>
            <a:r>
              <a:rPr kumimoji="1" lang="en-US" altLang="zh-CN" sz="2400" dirty="0">
                <a:solidFill>
                  <a:srgbClr val="000000"/>
                </a:solidFill>
                <a:latin typeface="Times New Roman" panose="02020603050405020304" pitchFamily="18" charset="0"/>
                <a:ea typeface="仿宋_GB2312" panose="02010609030101010101" pitchFamily="49" charset="-122"/>
              </a:rPr>
              <a:t> </a:t>
            </a:r>
            <a:r>
              <a:rPr kumimoji="1" lang="en-US" altLang="zh-CN" sz="2400" i="1" dirty="0">
                <a:solidFill>
                  <a:srgbClr val="000000"/>
                </a:solidFill>
                <a:latin typeface="Times New Roman" panose="02020603050405020304" pitchFamily="18" charset="0"/>
                <a:ea typeface="仿宋_GB2312" panose="02010609030101010101" pitchFamily="49" charset="-122"/>
              </a:rPr>
              <a:t>i = </a:t>
            </a:r>
            <a:r>
              <a:rPr kumimoji="1" lang="en-US" altLang="zh-CN" sz="2400" dirty="0">
                <a:solidFill>
                  <a:srgbClr val="000000"/>
                </a:solidFill>
                <a:latin typeface="Times New Roman" panose="02020603050405020304" pitchFamily="18" charset="0"/>
                <a:ea typeface="仿宋_GB2312" panose="02010609030101010101" pitchFamily="49" charset="-122"/>
              </a:rPr>
              <a:t>1</a:t>
            </a:r>
            <a:r>
              <a:rPr kumimoji="1" lang="en-US" altLang="zh-CN" sz="2400" b="1" dirty="0">
                <a:solidFill>
                  <a:srgbClr val="000000"/>
                </a:solidFill>
                <a:latin typeface="Times New Roman" panose="02020603050405020304" pitchFamily="18" charset="0"/>
                <a:ea typeface="仿宋_GB2312" panose="02010609030101010101" pitchFamily="49" charset="-122"/>
              </a:rPr>
              <a:t>;</a:t>
            </a:r>
            <a:r>
              <a:rPr kumimoji="1" lang="en-US" altLang="zh-CN" sz="2400" dirty="0">
                <a:solidFill>
                  <a:srgbClr val="000000"/>
                </a:solidFill>
                <a:latin typeface="Times New Roman" panose="02020603050405020304" pitchFamily="18" charset="0"/>
                <a:ea typeface="仿宋_GB2312" panose="02010609030101010101" pitchFamily="49" charset="-122"/>
              </a:rPr>
              <a:t> </a:t>
            </a:r>
            <a:r>
              <a:rPr kumimoji="1" lang="en-US" altLang="zh-CN" sz="2400" i="1" dirty="0">
                <a:solidFill>
                  <a:srgbClr val="000000"/>
                </a:solidFill>
                <a:latin typeface="Times New Roman" panose="02020603050405020304" pitchFamily="18" charset="0"/>
                <a:ea typeface="仿宋_GB2312" panose="02010609030101010101" pitchFamily="49" charset="-122"/>
              </a:rPr>
              <a:t>i &lt; </a:t>
            </a:r>
            <a:r>
              <a:rPr kumimoji="1" lang="en-US" altLang="zh-CN" sz="2400" i="1" dirty="0" err="1">
                <a:solidFill>
                  <a:srgbClr val="000000"/>
                </a:solidFill>
                <a:latin typeface="Times New Roman" panose="02020603050405020304" pitchFamily="18" charset="0"/>
                <a:ea typeface="仿宋_GB2312" panose="02010609030101010101" pitchFamily="49" charset="-122"/>
              </a:rPr>
              <a:t>NumVertices</a:t>
            </a:r>
            <a:r>
              <a:rPr kumimoji="1" lang="en-US" altLang="zh-CN" sz="2400" b="1" dirty="0">
                <a:solidFill>
                  <a:srgbClr val="000000"/>
                </a:solidFill>
                <a:latin typeface="Times New Roman" panose="02020603050405020304" pitchFamily="18" charset="0"/>
                <a:ea typeface="仿宋_GB2312" panose="02010609030101010101" pitchFamily="49" charset="-122"/>
              </a:rPr>
              <a:t>;</a:t>
            </a:r>
            <a:r>
              <a:rPr kumimoji="1" lang="en-US" altLang="zh-CN" sz="2400" dirty="0">
                <a:solidFill>
                  <a:srgbClr val="000000"/>
                </a:solidFill>
                <a:latin typeface="Times New Roman" panose="02020603050405020304" pitchFamily="18" charset="0"/>
                <a:ea typeface="仿宋_GB2312" panose="02010609030101010101" pitchFamily="49" charset="-122"/>
              </a:rPr>
              <a:t> </a:t>
            </a:r>
            <a:r>
              <a:rPr kumimoji="1" lang="en-US" altLang="zh-CN" sz="2400" i="1" dirty="0">
                <a:solidFill>
                  <a:srgbClr val="000000"/>
                </a:solidFill>
                <a:latin typeface="Times New Roman" panose="02020603050405020304" pitchFamily="18" charset="0"/>
                <a:ea typeface="仿宋_GB2312" panose="02010609030101010101" pitchFamily="49" charset="-122"/>
              </a:rPr>
              <a:t>i</a:t>
            </a:r>
            <a:r>
              <a:rPr kumimoji="1" lang="en-US" altLang="zh-CN" sz="2400" dirty="0">
                <a:solidFill>
                  <a:srgbClr val="000000"/>
                </a:solidFill>
                <a:latin typeface="Times New Roman" panose="02020603050405020304" pitchFamily="18" charset="0"/>
                <a:ea typeface="仿宋_GB2312" panose="02010609030101010101" pitchFamily="49" charset="-122"/>
              </a:rPr>
              <a:t>++ ) </a:t>
            </a:r>
            <a:r>
              <a:rPr kumimoji="1" lang="en-US" altLang="zh-CN" sz="2400" b="1" dirty="0">
                <a:solidFill>
                  <a:srgbClr val="000000"/>
                </a:solidFill>
                <a:latin typeface="Times New Roman" panose="02020603050405020304" pitchFamily="18" charset="0"/>
                <a:ea typeface="仿宋_GB2312" panose="02010609030101010101" pitchFamily="49" charset="-122"/>
              </a:rPr>
              <a:t>{</a:t>
            </a:r>
            <a:endParaRPr kumimoji="1" lang="en-US" altLang="zh-CN" sz="2400" dirty="0">
              <a:solidFill>
                <a:srgbClr val="000000"/>
              </a:solidFill>
              <a:latin typeface="Times New Roman" panose="02020603050405020304" pitchFamily="18" charset="0"/>
              <a:ea typeface="仿宋_GB2312" panose="02010609030101010101" pitchFamily="49" charset="-122"/>
            </a:endParaRPr>
          </a:p>
          <a:p>
            <a:pPr eaLnBrk="0" hangingPunct="0"/>
            <a:r>
              <a:rPr kumimoji="1" lang="en-US" altLang="zh-CN" sz="2400" dirty="0">
                <a:solidFill>
                  <a:srgbClr val="000000"/>
                </a:solidFill>
                <a:latin typeface="Times New Roman" panose="02020603050405020304" pitchFamily="18" charset="0"/>
                <a:ea typeface="仿宋_GB2312" panose="02010609030101010101" pitchFamily="49" charset="-122"/>
              </a:rPr>
              <a:t>        </a:t>
            </a:r>
            <a:r>
              <a:rPr kumimoji="1" lang="en-US" altLang="zh-CN" sz="2400" i="1" dirty="0" err="1">
                <a:solidFill>
                  <a:srgbClr val="000000"/>
                </a:solidFill>
                <a:latin typeface="Times New Roman" panose="02020603050405020304" pitchFamily="18" charset="0"/>
                <a:ea typeface="仿宋_GB2312" panose="02010609030101010101" pitchFamily="49" charset="-122"/>
              </a:rPr>
              <a:t>lowcost</a:t>
            </a:r>
            <a:r>
              <a:rPr kumimoji="1" lang="en-US" altLang="zh-CN" sz="2400" dirty="0">
                <a:solidFill>
                  <a:srgbClr val="000000"/>
                </a:solidFill>
                <a:latin typeface="Times New Roman" panose="02020603050405020304" pitchFamily="18" charset="0"/>
                <a:ea typeface="仿宋_GB2312" panose="02010609030101010101" pitchFamily="49" charset="-122"/>
              </a:rPr>
              <a:t>[</a:t>
            </a:r>
            <a:r>
              <a:rPr kumimoji="1" lang="en-US" altLang="zh-CN" sz="2400" i="1" dirty="0">
                <a:solidFill>
                  <a:srgbClr val="000000"/>
                </a:solidFill>
                <a:latin typeface="Times New Roman" panose="02020603050405020304" pitchFamily="18" charset="0"/>
                <a:ea typeface="仿宋_GB2312" panose="02010609030101010101" pitchFamily="49" charset="-122"/>
              </a:rPr>
              <a:t>i</a:t>
            </a:r>
            <a:r>
              <a:rPr kumimoji="1" lang="en-US" altLang="zh-CN" sz="2400" dirty="0">
                <a:solidFill>
                  <a:srgbClr val="000000"/>
                </a:solidFill>
                <a:latin typeface="Times New Roman" panose="02020603050405020304" pitchFamily="18" charset="0"/>
                <a:ea typeface="仿宋_GB2312" panose="02010609030101010101" pitchFamily="49" charset="-122"/>
              </a:rPr>
              <a:t>] = </a:t>
            </a:r>
            <a:r>
              <a:rPr kumimoji="1" lang="en-US" altLang="zh-CN" sz="2400" i="1" dirty="0">
                <a:solidFill>
                  <a:srgbClr val="000000"/>
                </a:solidFill>
                <a:latin typeface="Times New Roman" panose="02020603050405020304" pitchFamily="18" charset="0"/>
                <a:ea typeface="仿宋_GB2312" panose="02010609030101010101" pitchFamily="49" charset="-122"/>
              </a:rPr>
              <a:t>Edge</a:t>
            </a:r>
            <a:r>
              <a:rPr kumimoji="1" lang="en-US" altLang="zh-CN" sz="2400" dirty="0">
                <a:solidFill>
                  <a:srgbClr val="000000"/>
                </a:solidFill>
                <a:latin typeface="Times New Roman" panose="02020603050405020304" pitchFamily="18" charset="0"/>
                <a:ea typeface="仿宋_GB2312" panose="02010609030101010101" pitchFamily="49" charset="-122"/>
              </a:rPr>
              <a:t>[0][</a:t>
            </a:r>
            <a:r>
              <a:rPr kumimoji="1" lang="en-US" altLang="zh-CN" sz="2400" i="1" dirty="0">
                <a:solidFill>
                  <a:srgbClr val="000000"/>
                </a:solidFill>
                <a:latin typeface="Times New Roman" panose="02020603050405020304" pitchFamily="18" charset="0"/>
                <a:ea typeface="仿宋_GB2312" panose="02010609030101010101" pitchFamily="49" charset="-122"/>
              </a:rPr>
              <a:t>i</a:t>
            </a:r>
            <a:r>
              <a:rPr kumimoji="1" lang="en-US" altLang="zh-CN" sz="2400" dirty="0">
                <a:solidFill>
                  <a:srgbClr val="000000"/>
                </a:solidFill>
                <a:latin typeface="Times New Roman" panose="02020603050405020304" pitchFamily="18" charset="0"/>
                <a:ea typeface="仿宋_GB2312" panose="02010609030101010101" pitchFamily="49" charset="-122"/>
              </a:rPr>
              <a:t>]</a:t>
            </a:r>
            <a:r>
              <a:rPr kumimoji="1" lang="en-US" altLang="zh-CN" sz="2400" b="1" dirty="0">
                <a:solidFill>
                  <a:srgbClr val="000000"/>
                </a:solidFill>
                <a:latin typeface="Times New Roman" panose="02020603050405020304" pitchFamily="18" charset="0"/>
                <a:ea typeface="仿宋_GB2312" panose="02010609030101010101" pitchFamily="49" charset="-122"/>
              </a:rPr>
              <a:t>; </a:t>
            </a:r>
            <a:endParaRPr kumimoji="1" lang="en-US" altLang="zh-CN" sz="2400" b="1" dirty="0">
              <a:solidFill>
                <a:srgbClr val="000000"/>
              </a:solidFill>
              <a:latin typeface="Times New Roman" panose="02020603050405020304" pitchFamily="18" charset="0"/>
              <a:ea typeface="仿宋_GB2312" panose="02010609030101010101" pitchFamily="49" charset="-122"/>
            </a:endParaRPr>
          </a:p>
          <a:p>
            <a:pPr eaLnBrk="0" hangingPunct="0"/>
            <a:r>
              <a:rPr kumimoji="1" lang="en-US" altLang="zh-CN" sz="2400" b="1" dirty="0">
                <a:solidFill>
                  <a:srgbClr val="000000"/>
                </a:solidFill>
                <a:latin typeface="Times New Roman" panose="02020603050405020304" pitchFamily="18" charset="0"/>
                <a:ea typeface="仿宋_GB2312" panose="02010609030101010101" pitchFamily="49" charset="-122"/>
              </a:rPr>
              <a:t>        </a:t>
            </a:r>
            <a:r>
              <a:rPr kumimoji="1" lang="en-US" altLang="zh-CN" sz="2400" i="1" dirty="0" err="1">
                <a:solidFill>
                  <a:srgbClr val="000000"/>
                </a:solidFill>
                <a:latin typeface="Times New Roman" panose="02020603050405020304" pitchFamily="18" charset="0"/>
                <a:ea typeface="仿宋_GB2312" panose="02010609030101010101" pitchFamily="49" charset="-122"/>
              </a:rPr>
              <a:t>nearvex</a:t>
            </a:r>
            <a:r>
              <a:rPr kumimoji="1" lang="en-US" altLang="zh-CN" sz="2400" dirty="0">
                <a:solidFill>
                  <a:srgbClr val="000000"/>
                </a:solidFill>
                <a:latin typeface="Times New Roman" panose="02020603050405020304" pitchFamily="18" charset="0"/>
                <a:ea typeface="仿宋_GB2312" panose="02010609030101010101" pitchFamily="49" charset="-122"/>
              </a:rPr>
              <a:t>[</a:t>
            </a:r>
            <a:r>
              <a:rPr kumimoji="1" lang="en-US" altLang="zh-CN" sz="2400" i="1" dirty="0">
                <a:solidFill>
                  <a:srgbClr val="000000"/>
                </a:solidFill>
                <a:latin typeface="Times New Roman" panose="02020603050405020304" pitchFamily="18" charset="0"/>
                <a:ea typeface="仿宋_GB2312" panose="02010609030101010101" pitchFamily="49" charset="-122"/>
              </a:rPr>
              <a:t>i</a:t>
            </a:r>
            <a:r>
              <a:rPr kumimoji="1" lang="en-US" altLang="zh-CN" sz="2400" dirty="0">
                <a:solidFill>
                  <a:srgbClr val="000000"/>
                </a:solidFill>
                <a:latin typeface="Times New Roman" panose="02020603050405020304" pitchFamily="18" charset="0"/>
                <a:ea typeface="仿宋_GB2312" panose="02010609030101010101" pitchFamily="49" charset="-122"/>
              </a:rPr>
              <a:t>] = 0</a:t>
            </a:r>
            <a:r>
              <a:rPr kumimoji="1" lang="en-US" altLang="zh-CN" sz="2400" b="1" dirty="0">
                <a:solidFill>
                  <a:srgbClr val="000000"/>
                </a:solidFill>
                <a:latin typeface="Times New Roman" panose="02020603050405020304" pitchFamily="18" charset="0"/>
                <a:ea typeface="仿宋_GB2312" panose="02010609030101010101" pitchFamily="49" charset="-122"/>
              </a:rPr>
              <a:t>;</a:t>
            </a:r>
            <a:endParaRPr kumimoji="1" lang="en-US" altLang="zh-CN" sz="2400" b="1" dirty="0">
              <a:solidFill>
                <a:srgbClr val="000000"/>
              </a:solidFill>
              <a:latin typeface="Times New Roman" panose="02020603050405020304" pitchFamily="18" charset="0"/>
              <a:ea typeface="仿宋_GB2312" panose="02010609030101010101" pitchFamily="49" charset="-122"/>
            </a:endParaRPr>
          </a:p>
          <a:p>
            <a:pPr eaLnBrk="0" hangingPunct="0"/>
            <a:r>
              <a:rPr kumimoji="1" lang="en-US" altLang="zh-CN" sz="2400" b="1" dirty="0">
                <a:solidFill>
                  <a:srgbClr val="000000"/>
                </a:solidFill>
                <a:latin typeface="Times New Roman" panose="02020603050405020304" pitchFamily="18" charset="0"/>
                <a:ea typeface="仿宋_GB2312" panose="02010609030101010101" pitchFamily="49" charset="-122"/>
              </a:rPr>
              <a:t>    }</a:t>
            </a:r>
            <a:endParaRPr kumimoji="1" lang="en-US" altLang="zh-CN" sz="2400" b="1" dirty="0">
              <a:solidFill>
                <a:srgbClr val="000000"/>
              </a:solidFill>
              <a:latin typeface="Times New Roman" panose="02020603050405020304" pitchFamily="18" charset="0"/>
              <a:ea typeface="仿宋_GB2312" panose="02010609030101010101" pitchFamily="49" charset="-122"/>
            </a:endParaRPr>
          </a:p>
          <a:p>
            <a:pPr eaLnBrk="0" hangingPunct="0">
              <a:lnSpc>
                <a:spcPct val="110000"/>
              </a:lnSpc>
            </a:pPr>
            <a:r>
              <a:rPr kumimoji="1" lang="en-US" altLang="zh-CN" sz="2400" i="1" dirty="0">
                <a:solidFill>
                  <a:srgbClr val="000000"/>
                </a:solidFill>
                <a:latin typeface="Times New Roman" panose="02020603050405020304" pitchFamily="18" charset="0"/>
                <a:ea typeface="仿宋_GB2312" panose="02010609030101010101" pitchFamily="49" charset="-122"/>
              </a:rPr>
              <a:t>    </a:t>
            </a:r>
            <a:r>
              <a:rPr kumimoji="1" lang="en-US" altLang="zh-CN" sz="2400" i="1" dirty="0" err="1">
                <a:solidFill>
                  <a:srgbClr val="000000"/>
                </a:solidFill>
                <a:latin typeface="Times New Roman" panose="02020603050405020304" pitchFamily="18" charset="0"/>
                <a:ea typeface="仿宋_GB2312" panose="02010609030101010101" pitchFamily="49" charset="-122"/>
              </a:rPr>
              <a:t>nearvex</a:t>
            </a:r>
            <a:r>
              <a:rPr kumimoji="1" lang="en-US" altLang="zh-CN" sz="2400" dirty="0">
                <a:solidFill>
                  <a:srgbClr val="000000"/>
                </a:solidFill>
                <a:latin typeface="Times New Roman" panose="02020603050405020304" pitchFamily="18" charset="0"/>
                <a:ea typeface="仿宋_GB2312" panose="02010609030101010101" pitchFamily="49" charset="-122"/>
              </a:rPr>
              <a:t>[0] = </a:t>
            </a:r>
            <a:r>
              <a:rPr kumimoji="1" lang="en-US" altLang="zh-CN" sz="2400" dirty="0">
                <a:solidFill>
                  <a:srgbClr val="000000"/>
                </a:solidFill>
                <a:latin typeface="仿宋_GB2312" panose="02010609030101010101" pitchFamily="49" charset="-122"/>
                <a:ea typeface="仿宋_GB2312" panose="02010609030101010101" pitchFamily="49" charset="-122"/>
              </a:rPr>
              <a:t>-</a:t>
            </a:r>
            <a:r>
              <a:rPr kumimoji="1" lang="en-US" altLang="zh-CN" sz="2400" dirty="0">
                <a:solidFill>
                  <a:srgbClr val="000000"/>
                </a:solidFill>
                <a:latin typeface="Times New Roman" panose="02020603050405020304" pitchFamily="18" charset="0"/>
                <a:ea typeface="仿宋_GB2312" panose="02010609030101010101" pitchFamily="49" charset="-122"/>
              </a:rPr>
              <a:t>1</a:t>
            </a:r>
            <a:r>
              <a:rPr kumimoji="1" lang="en-US" altLang="zh-CN" sz="2400" b="1" dirty="0">
                <a:solidFill>
                  <a:srgbClr val="000000"/>
                </a:solidFill>
                <a:latin typeface="Times New Roman" panose="02020603050405020304" pitchFamily="18" charset="0"/>
                <a:ea typeface="仿宋_GB2312" panose="02010609030101010101" pitchFamily="49" charset="-122"/>
              </a:rPr>
              <a:t>;</a:t>
            </a:r>
            <a:endParaRPr kumimoji="1" lang="en-US" altLang="zh-CN" sz="2400" b="1" dirty="0">
              <a:solidFill>
                <a:srgbClr val="000000"/>
              </a:solidFill>
              <a:latin typeface="Times New Roman" panose="02020603050405020304" pitchFamily="18" charset="0"/>
              <a:ea typeface="仿宋_GB2312" panose="02010609030101010101" pitchFamily="49" charset="-122"/>
            </a:endParaRPr>
          </a:p>
        </p:txBody>
      </p:sp>
      <p:graphicFrame>
        <p:nvGraphicFramePr>
          <p:cNvPr id="180228" name="Object 4"/>
          <p:cNvGraphicFramePr>
            <a:graphicFrameLocks noChangeAspect="1"/>
          </p:cNvGraphicFramePr>
          <p:nvPr/>
        </p:nvGraphicFramePr>
        <p:xfrm>
          <a:off x="7861300" y="476250"/>
          <a:ext cx="2627313" cy="1731963"/>
        </p:xfrm>
        <a:graphic>
          <a:graphicData uri="http://schemas.openxmlformats.org/presentationml/2006/ole">
            <mc:AlternateContent xmlns:mc="http://schemas.openxmlformats.org/markup-compatibility/2006">
              <mc:Choice xmlns:v="urn:schemas-microsoft-com:vml" Requires="v">
                <p:oleObj spid="_x0000_s180419" name="Image" r:id="rId2" imgW="11303000" imgH="4597400" progId="Photoshop.Image.5">
                  <p:embed/>
                </p:oleObj>
              </mc:Choice>
              <mc:Fallback>
                <p:oleObj name="Image" r:id="rId2" imgW="11303000" imgH="4597400" progId="Photoshop.Image.5">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t="10698" r="60187" b="24815"/>
                      <a:stretch>
                        <a:fillRect/>
                      </a:stretch>
                    </p:blipFill>
                    <p:spPr bwMode="auto">
                      <a:xfrm>
                        <a:off x="7861300" y="476250"/>
                        <a:ext cx="2627313" cy="1731963"/>
                      </a:xfrm>
                      <a:prstGeom prst="rect">
                        <a:avLst/>
                      </a:prstGeom>
                      <a:noFill/>
                      <a:ln>
                        <a:noFill/>
                      </a:ln>
                      <a:effectLst>
                        <a:outerShdw dist="107763" dir="2700000" algn="ctr" rotWithShape="0">
                          <a:schemeClr val="bg2">
                            <a:alpha val="5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80229" name="Line 5"/>
          <p:cNvSpPr>
            <a:spLocks noChangeShapeType="1"/>
          </p:cNvSpPr>
          <p:nvPr>
            <p:custDataLst>
              <p:tags r:id="rId4"/>
            </p:custDataLst>
          </p:nvPr>
        </p:nvSpPr>
        <p:spPr bwMode="auto">
          <a:xfrm flipH="1">
            <a:off x="8216900" y="830263"/>
            <a:ext cx="371475" cy="392112"/>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0230" name="Line 6"/>
          <p:cNvSpPr>
            <a:spLocks noChangeShapeType="1"/>
          </p:cNvSpPr>
          <p:nvPr>
            <p:custDataLst>
              <p:tags r:id="rId5"/>
            </p:custDataLst>
          </p:nvPr>
        </p:nvSpPr>
        <p:spPr bwMode="auto">
          <a:xfrm>
            <a:off x="8220075" y="1431925"/>
            <a:ext cx="387350" cy="41275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0231" name="Line 7"/>
          <p:cNvSpPr>
            <a:spLocks noChangeShapeType="1"/>
          </p:cNvSpPr>
          <p:nvPr>
            <p:custDataLst>
              <p:tags r:id="rId6"/>
            </p:custDataLst>
          </p:nvPr>
        </p:nvSpPr>
        <p:spPr bwMode="auto">
          <a:xfrm flipV="1">
            <a:off x="8816975" y="1925638"/>
            <a:ext cx="784225" cy="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0232" name="Line 8"/>
          <p:cNvSpPr>
            <a:spLocks noChangeShapeType="1"/>
          </p:cNvSpPr>
          <p:nvPr>
            <p:custDataLst>
              <p:tags r:id="rId7"/>
            </p:custDataLst>
          </p:nvPr>
        </p:nvSpPr>
        <p:spPr bwMode="auto">
          <a:xfrm flipH="1">
            <a:off x="9796463" y="1449388"/>
            <a:ext cx="358775" cy="360362"/>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0233" name="Line 9"/>
          <p:cNvSpPr>
            <a:spLocks noChangeShapeType="1"/>
          </p:cNvSpPr>
          <p:nvPr>
            <p:custDataLst>
              <p:tags r:id="rId8"/>
            </p:custDataLst>
          </p:nvPr>
        </p:nvSpPr>
        <p:spPr bwMode="auto">
          <a:xfrm>
            <a:off x="9780588" y="836613"/>
            <a:ext cx="382587" cy="409575"/>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0235" name="Line 11"/>
          <p:cNvSpPr>
            <a:spLocks noChangeShapeType="1"/>
          </p:cNvSpPr>
          <p:nvPr>
            <p:custDataLst>
              <p:tags r:id="rId9"/>
            </p:custDataLst>
          </p:nvPr>
        </p:nvSpPr>
        <p:spPr bwMode="auto">
          <a:xfrm flipH="1">
            <a:off x="9280525" y="836613"/>
            <a:ext cx="373063" cy="395287"/>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80237" name="Rectangle 13"/>
          <p:cNvSpPr>
            <a:spLocks noChangeArrowheads="1"/>
          </p:cNvSpPr>
          <p:nvPr/>
        </p:nvSpPr>
        <p:spPr bwMode="auto">
          <a:xfrm>
            <a:off x="1320483" y="3955098"/>
            <a:ext cx="8280400" cy="1873250"/>
          </a:xfrm>
          <a:prstGeom prst="rect">
            <a:avLst/>
          </a:prstGeom>
          <a:noFill/>
          <a:ln w="28575">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000000"/>
                </a:solidFill>
              </a:rPr>
              <a:t>初始化  </a:t>
            </a:r>
            <a:endParaRPr lang="zh-CN" altLang="en-US" sz="2000" b="1">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2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02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02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02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02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02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9" grpId="0" bldLvl="0" animBg="1"/>
      <p:bldP spid="180230" grpId="0" bldLvl="0" animBg="1"/>
      <p:bldP spid="180231" grpId="0" bldLvl="0" animBg="1"/>
      <p:bldP spid="180232" grpId="0" bldLvl="0" animBg="1"/>
      <p:bldP spid="180233" grpId="0" bldLvl="0" animBg="1"/>
      <p:bldP spid="180235"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a:spLocks noGrp="1"/>
          </p:cNvSpPr>
          <p:nvPr>
            <p:ph type="dt" sz="half" idx="10"/>
            <p:custDataLst>
              <p:tags r:id="rId1"/>
            </p:custDataLst>
          </p:nvPr>
        </p:nvSpPr>
        <p:spPr>
          <a:xfrm>
            <a:off x="-261620" y="6248400"/>
            <a:ext cx="2844800" cy="457200"/>
          </a:xfrm>
        </p:spPr>
        <p:txBody>
          <a:bodyPr/>
          <a:lstStyle/>
          <a:p>
            <a:endParaRPr lang="en-US" altLang="zh-CN">
              <a:solidFill>
                <a:schemeClr val="dk1"/>
              </a:solidFill>
            </a:endParaRPr>
          </a:p>
          <a:p>
            <a:endParaRPr lang="en-US" altLang="zh-CN">
              <a:solidFill>
                <a:schemeClr val="dk1"/>
              </a:solidFill>
            </a:endParaRPr>
          </a:p>
        </p:txBody>
      </p:sp>
      <p:sp>
        <p:nvSpPr>
          <p:cNvPr id="181250" name="Text Box 2"/>
          <p:cNvSpPr txBox="1">
            <a:spLocks noChangeArrowheads="1"/>
          </p:cNvSpPr>
          <p:nvPr/>
        </p:nvSpPr>
        <p:spPr bwMode="auto">
          <a:xfrm>
            <a:off x="846455" y="260350"/>
            <a:ext cx="8699500" cy="658558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FF"/>
                </a:solidFill>
                <a:miter lim="800000"/>
                <a:headEnd/>
                <a:tailEnd/>
              </a14:hiddenLine>
            </a:ext>
          </a:extLst>
        </p:spPr>
        <p:txBody>
          <a:bodyPr>
            <a:spAutoFit/>
          </a:bodyPr>
          <a:lstStyle/>
          <a:p>
            <a:pPr eaLnBrk="0" hangingPunct="0">
              <a:lnSpc>
                <a:spcPct val="110000"/>
              </a:lnSpc>
            </a:pPr>
            <a:r>
              <a:rPr kumimoji="1" lang="en-US" altLang="zh-CN" sz="2400" i="1">
                <a:solidFill>
                  <a:srgbClr val="000000"/>
                </a:solidFill>
                <a:latin typeface="Times New Roman" panose="02020603050405020304" pitchFamily="18" charset="0"/>
                <a:ea typeface="仿宋_GB2312" panose="02010609030101010101" pitchFamily="49" charset="-122"/>
              </a:rPr>
              <a:t>   MSTEdgeNode e</a:t>
            </a:r>
            <a:r>
              <a:rPr kumimoji="1" lang="en-US" altLang="zh-CN" sz="2400" b="1">
                <a:solidFill>
                  <a:srgbClr val="000000"/>
                </a:solidFill>
                <a:latin typeface="Times New Roman" panose="02020603050405020304" pitchFamily="18" charset="0"/>
                <a:ea typeface="仿宋_GB2312" panose="02010609030101010101" pitchFamily="49" charset="-122"/>
              </a:rPr>
              <a:t>;</a:t>
            </a:r>
            <a:endParaRPr kumimoji="1" lang="en-US" altLang="zh-CN" sz="2400" i="1">
              <a:solidFill>
                <a:srgbClr val="000000"/>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i="1">
                <a:solidFill>
                  <a:srgbClr val="000000"/>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仿宋_GB2312" panose="02010609030101010101" pitchFamily="49" charset="-122"/>
              </a:rPr>
              <a:t>for</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i="1">
                <a:solidFill>
                  <a:srgbClr val="000000"/>
                </a:solidFill>
                <a:latin typeface="Times New Roman" panose="02020603050405020304" pitchFamily="18" charset="0"/>
                <a:ea typeface="仿宋_GB2312" panose="02010609030101010101" pitchFamily="49" charset="-122"/>
              </a:rPr>
              <a:t>i = </a:t>
            </a:r>
            <a:r>
              <a:rPr kumimoji="1" lang="en-US" altLang="zh-CN" sz="2400">
                <a:solidFill>
                  <a:srgbClr val="000000"/>
                </a:solidFill>
                <a:latin typeface="Times New Roman" panose="02020603050405020304" pitchFamily="18" charset="0"/>
                <a:ea typeface="仿宋_GB2312" panose="02010609030101010101" pitchFamily="49" charset="-122"/>
              </a:rPr>
              <a:t>1</a:t>
            </a:r>
            <a:r>
              <a:rPr kumimoji="1" lang="en-US" altLang="zh-CN" sz="2400" b="1">
                <a:solidFill>
                  <a:srgbClr val="000000"/>
                </a:solidFill>
                <a:latin typeface="Times New Roman" panose="02020603050405020304" pitchFamily="18" charset="0"/>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i &lt; NumVertices</a:t>
            </a:r>
            <a:r>
              <a:rPr kumimoji="1" lang="en-US" altLang="zh-CN" sz="2400" b="1">
                <a:solidFill>
                  <a:srgbClr val="000000"/>
                </a:solidFill>
                <a:latin typeface="Times New Roman" panose="02020603050405020304" pitchFamily="18" charset="0"/>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i</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b="1">
                <a:solidFill>
                  <a:srgbClr val="000000"/>
                </a:solidFill>
                <a:latin typeface="Times New Roman" panose="02020603050405020304" pitchFamily="18" charset="0"/>
                <a:ea typeface="仿宋_GB2312" panose="02010609030101010101" pitchFamily="49" charset="-122"/>
              </a:rPr>
              <a:t>{</a:t>
            </a:r>
            <a:endParaRPr kumimoji="1" lang="en-US" altLang="zh-CN" sz="2400" b="1">
              <a:solidFill>
                <a:srgbClr val="000000"/>
              </a:solidFill>
              <a:latin typeface="Times New Roman" panose="02020603050405020304" pitchFamily="18" charset="0"/>
              <a:ea typeface="仿宋_GB2312" panose="02010609030101010101" pitchFamily="49" charset="-122"/>
            </a:endParaRPr>
          </a:p>
          <a:p>
            <a:pPr eaLnBrk="0" hangingPunct="0">
              <a:lnSpc>
                <a:spcPct val="110000"/>
              </a:lnSpc>
            </a:pPr>
            <a:r>
              <a:rPr kumimoji="1" lang="en-US" altLang="zh-CN" sz="2400" b="1">
                <a:solidFill>
                  <a:srgbClr val="000000"/>
                </a:solidFill>
                <a:latin typeface="Times New Roman" panose="02020603050405020304" pitchFamily="18" charset="0"/>
                <a:ea typeface="仿宋_GB2312" panose="02010609030101010101" pitchFamily="49" charset="-122"/>
              </a:rPr>
              <a:t>       float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min</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b="1">
                <a:solidFill>
                  <a:srgbClr val="000000"/>
                </a:solidFill>
                <a:latin typeface="Times New Roman" panose="02020603050405020304" pitchFamily="18" charset="0"/>
                <a:ea typeface="仿宋_GB2312" panose="02010609030101010101" pitchFamily="49" charset="-122"/>
              </a:rPr>
              <a:t>MAXNUM;</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b="1">
                <a:solidFill>
                  <a:srgbClr val="000000"/>
                </a:solidFill>
                <a:latin typeface="Times New Roman" panose="02020603050405020304" pitchFamily="18" charset="0"/>
                <a:ea typeface="仿宋_GB2312" panose="02010609030101010101" pitchFamily="49" charset="-122"/>
              </a:rPr>
              <a:t>int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v </a:t>
            </a:r>
            <a:r>
              <a:rPr kumimoji="1" lang="en-US" altLang="zh-CN" sz="2400">
                <a:solidFill>
                  <a:srgbClr val="000000"/>
                </a:solidFill>
                <a:latin typeface="Times New Roman" panose="02020603050405020304" pitchFamily="18" charset="0"/>
                <a:ea typeface="仿宋_GB2312" panose="02010609030101010101" pitchFamily="49" charset="-122"/>
              </a:rPr>
              <a:t>= 0</a:t>
            </a:r>
            <a:r>
              <a:rPr kumimoji="1" lang="en-US" altLang="zh-CN" sz="2400" b="1">
                <a:solidFill>
                  <a:srgbClr val="000000"/>
                </a:solidFill>
                <a:latin typeface="Times New Roman" panose="02020603050405020304" pitchFamily="18" charset="0"/>
                <a:ea typeface="仿宋_GB2312" panose="02010609030101010101" pitchFamily="49" charset="-122"/>
              </a:rPr>
              <a:t>;		</a:t>
            </a:r>
            <a:endParaRPr kumimoji="1" lang="en-US" altLang="zh-CN" sz="2400">
              <a:solidFill>
                <a:srgbClr val="000000"/>
              </a:solidFill>
              <a:latin typeface="Times New Roman" panose="02020603050405020304" pitchFamily="18" charset="0"/>
              <a:ea typeface="仿宋_GB2312" panose="02010609030101010101" pitchFamily="49" charset="-122"/>
            </a:endParaRPr>
          </a:p>
          <a:p>
            <a:pPr eaLnBrk="0" hangingPunct="0">
              <a:lnSpc>
                <a:spcPct val="110000"/>
              </a:lnSpc>
            </a:pPr>
            <a:r>
              <a:rPr kumimoji="1" lang="en-US" altLang="zh-CN" sz="2400" b="1">
                <a:solidFill>
                  <a:srgbClr val="000000"/>
                </a:solidFill>
                <a:latin typeface="Times New Roman" panose="02020603050405020304" pitchFamily="18" charset="0"/>
                <a:ea typeface="仿宋_GB2312" panose="02010609030101010101" pitchFamily="49" charset="-122"/>
              </a:rPr>
              <a:t>       for</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b="1">
                <a:solidFill>
                  <a:srgbClr val="000000"/>
                </a:solidFill>
                <a:latin typeface="Times New Roman" panose="02020603050405020304" pitchFamily="18" charset="0"/>
                <a:ea typeface="仿宋_GB2312" panose="02010609030101010101" pitchFamily="49" charset="-122"/>
              </a:rPr>
              <a:t>int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j = </a:t>
            </a:r>
            <a:r>
              <a:rPr kumimoji="1" lang="en-US" altLang="zh-CN" sz="2400">
                <a:solidFill>
                  <a:srgbClr val="000000"/>
                </a:solidFill>
                <a:latin typeface="Times New Roman" panose="02020603050405020304" pitchFamily="18" charset="0"/>
                <a:ea typeface="仿宋_GB2312" panose="02010609030101010101" pitchFamily="49" charset="-122"/>
              </a:rPr>
              <a:t>0</a:t>
            </a:r>
            <a:r>
              <a:rPr kumimoji="1" lang="en-US" altLang="zh-CN" sz="2400" b="1">
                <a:solidFill>
                  <a:srgbClr val="000000"/>
                </a:solidFill>
                <a:latin typeface="Times New Roman" panose="02020603050405020304" pitchFamily="18" charset="0"/>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j &lt; NumVertices</a:t>
            </a:r>
            <a:r>
              <a:rPr kumimoji="1" lang="en-US" altLang="zh-CN" sz="2400" b="1">
                <a:solidFill>
                  <a:srgbClr val="000000"/>
                </a:solidFill>
                <a:latin typeface="Times New Roman" panose="02020603050405020304" pitchFamily="18" charset="0"/>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j</a:t>
            </a:r>
            <a:r>
              <a:rPr kumimoji="1" lang="en-US" altLang="zh-CN" sz="2400">
                <a:solidFill>
                  <a:srgbClr val="000000"/>
                </a:solidFill>
                <a:latin typeface="Times New Roman" panose="02020603050405020304" pitchFamily="18" charset="0"/>
                <a:ea typeface="仿宋_GB2312" panose="02010609030101010101" pitchFamily="49" charset="-122"/>
              </a:rPr>
              <a:t>++ )		</a:t>
            </a:r>
            <a:endParaRPr kumimoji="1" lang="en-US" altLang="zh-CN" sz="2400">
              <a:solidFill>
                <a:srgbClr val="000000"/>
              </a:solidFill>
              <a:latin typeface="Times New Roman" panose="02020603050405020304" pitchFamily="18" charset="0"/>
              <a:ea typeface="仿宋_GB2312" panose="02010609030101010101" pitchFamily="49" charset="-122"/>
            </a:endParaRPr>
          </a:p>
          <a:p>
            <a:pPr eaLnBrk="0" hangingPunct="0">
              <a:lnSpc>
                <a:spcPct val="110000"/>
              </a:lnSpc>
            </a:pP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b="1">
                <a:solidFill>
                  <a:srgbClr val="000000"/>
                </a:solidFill>
                <a:latin typeface="Times New Roman" panose="02020603050405020304" pitchFamily="18" charset="0"/>
                <a:ea typeface="仿宋_GB2312" panose="02010609030101010101" pitchFamily="49" charset="-122"/>
              </a:rPr>
              <a:t>if</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i="1">
                <a:solidFill>
                  <a:srgbClr val="000000"/>
                </a:solidFill>
                <a:latin typeface="Times New Roman" panose="02020603050405020304" pitchFamily="18" charset="0"/>
                <a:ea typeface="仿宋_GB2312" panose="02010609030101010101" pitchFamily="49" charset="-122"/>
              </a:rPr>
              <a:t>nearvex</a:t>
            </a:r>
            <a:r>
              <a:rPr kumimoji="1" lang="en-US" altLang="zh-CN" sz="2400">
                <a:solidFill>
                  <a:srgbClr val="000000"/>
                </a:solidFill>
                <a:latin typeface="Times New Roman" panose="02020603050405020304" pitchFamily="18" charset="0"/>
                <a:ea typeface="仿宋_GB2312" panose="02010609030101010101" pitchFamily="49" charset="-122"/>
              </a:rPr>
              <a:t>[</a:t>
            </a:r>
            <a:r>
              <a:rPr kumimoji="1" lang="en-US" altLang="zh-CN" sz="2400" i="1">
                <a:solidFill>
                  <a:srgbClr val="000000"/>
                </a:solidFill>
                <a:latin typeface="Times New Roman" panose="02020603050405020304" pitchFamily="18" charset="0"/>
                <a:ea typeface="仿宋_GB2312" panose="02010609030101010101" pitchFamily="49" charset="-122"/>
              </a:rPr>
              <a:t>j</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a:solidFill>
                  <a:srgbClr val="000000"/>
                </a:solidFill>
                <a:latin typeface="仿宋_GB2312" panose="02010609030101010101" pitchFamily="49" charset="-122"/>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1 </a:t>
            </a:r>
            <a:r>
              <a:rPr kumimoji="1" lang="en-US" altLang="zh-CN" sz="2400" b="1">
                <a:solidFill>
                  <a:srgbClr val="000000"/>
                </a:solidFill>
                <a:latin typeface="Times New Roman" panose="02020603050405020304" pitchFamily="18" charset="0"/>
                <a:ea typeface="仿宋_GB2312" panose="02010609030101010101" pitchFamily="49" charset="-122"/>
              </a:rPr>
              <a:t>&amp;&amp;</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lowcost</a:t>
            </a:r>
            <a:r>
              <a:rPr kumimoji="1" lang="en-US" altLang="zh-CN" sz="2400">
                <a:solidFill>
                  <a:srgbClr val="000000"/>
                </a:solidFill>
                <a:latin typeface="Times New Roman" panose="02020603050405020304" pitchFamily="18" charset="0"/>
                <a:ea typeface="仿宋_GB2312" panose="02010609030101010101" pitchFamily="49" charset="-122"/>
              </a:rPr>
              <a:t>[</a:t>
            </a:r>
            <a:r>
              <a:rPr kumimoji="1" lang="en-US" altLang="zh-CN" sz="2400" i="1">
                <a:solidFill>
                  <a:srgbClr val="000000"/>
                </a:solidFill>
                <a:latin typeface="Times New Roman" panose="02020603050405020304" pitchFamily="18" charset="0"/>
                <a:ea typeface="仿宋_GB2312" panose="02010609030101010101" pitchFamily="49" charset="-122"/>
              </a:rPr>
              <a:t>j</a:t>
            </a:r>
            <a:r>
              <a:rPr kumimoji="1" lang="en-US" altLang="zh-CN" sz="2400">
                <a:solidFill>
                  <a:srgbClr val="000000"/>
                </a:solidFill>
                <a:latin typeface="Times New Roman" panose="02020603050405020304" pitchFamily="18" charset="0"/>
                <a:ea typeface="仿宋_GB2312" panose="02010609030101010101" pitchFamily="49" charset="-122"/>
              </a:rPr>
              <a:t>] &lt; </a:t>
            </a:r>
            <a:r>
              <a:rPr kumimoji="1" lang="en-US" altLang="zh-CN" sz="2400" i="1">
                <a:solidFill>
                  <a:srgbClr val="000000"/>
                </a:solidFill>
                <a:latin typeface="Times New Roman" panose="02020603050405020304" pitchFamily="18" charset="0"/>
                <a:ea typeface="仿宋_GB2312" panose="02010609030101010101" pitchFamily="49" charset="-122"/>
              </a:rPr>
              <a:t>min</a:t>
            </a:r>
            <a:r>
              <a:rPr kumimoji="1" lang="en-US" altLang="zh-CN" sz="2400">
                <a:solidFill>
                  <a:srgbClr val="000000"/>
                </a:solidFill>
                <a:latin typeface="Times New Roman" panose="02020603050405020304" pitchFamily="18" charset="0"/>
                <a:ea typeface="仿宋_GB2312" panose="02010609030101010101" pitchFamily="49" charset="-122"/>
              </a:rPr>
              <a:t> )</a:t>
            </a:r>
            <a:endParaRPr kumimoji="1" lang="en-US" altLang="zh-CN" sz="2400">
              <a:solidFill>
                <a:srgbClr val="000000"/>
              </a:solidFill>
              <a:latin typeface="Times New Roman" panose="02020603050405020304" pitchFamily="18" charset="0"/>
              <a:ea typeface="仿宋_GB2312" panose="02010609030101010101" pitchFamily="49" charset="-122"/>
            </a:endParaRPr>
          </a:p>
          <a:p>
            <a:pPr eaLnBrk="0" hangingPunct="0">
              <a:lnSpc>
                <a:spcPct val="110000"/>
              </a:lnSpc>
            </a:pP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b="1">
                <a:solidFill>
                  <a:srgbClr val="000000"/>
                </a:solidFill>
                <a:latin typeface="Times New Roman" panose="02020603050405020304" pitchFamily="18" charset="0"/>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v</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i="1">
                <a:solidFill>
                  <a:srgbClr val="000000"/>
                </a:solidFill>
                <a:latin typeface="Times New Roman" panose="02020603050405020304" pitchFamily="18" charset="0"/>
                <a:ea typeface="仿宋_GB2312" panose="02010609030101010101" pitchFamily="49" charset="-122"/>
              </a:rPr>
              <a:t>j</a:t>
            </a:r>
            <a:r>
              <a:rPr kumimoji="1" lang="en-US" altLang="zh-CN" sz="2400" b="1">
                <a:solidFill>
                  <a:srgbClr val="000000"/>
                </a:solidFill>
                <a:latin typeface="Times New Roman" panose="02020603050405020304" pitchFamily="18" charset="0"/>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min</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i="1">
                <a:solidFill>
                  <a:srgbClr val="000000"/>
                </a:solidFill>
                <a:latin typeface="Times New Roman" panose="02020603050405020304" pitchFamily="18" charset="0"/>
                <a:ea typeface="仿宋_GB2312" panose="02010609030101010101" pitchFamily="49" charset="-122"/>
              </a:rPr>
              <a:t>lowcost</a:t>
            </a:r>
            <a:r>
              <a:rPr kumimoji="1" lang="en-US" altLang="zh-CN" sz="2400">
                <a:solidFill>
                  <a:srgbClr val="000000"/>
                </a:solidFill>
                <a:latin typeface="Times New Roman" panose="02020603050405020304" pitchFamily="18" charset="0"/>
                <a:ea typeface="仿宋_GB2312" panose="02010609030101010101" pitchFamily="49" charset="-122"/>
              </a:rPr>
              <a:t>[</a:t>
            </a:r>
            <a:r>
              <a:rPr kumimoji="1" lang="en-US" altLang="zh-CN" sz="2400" i="1">
                <a:solidFill>
                  <a:srgbClr val="000000"/>
                </a:solidFill>
                <a:latin typeface="Times New Roman" panose="02020603050405020304" pitchFamily="18" charset="0"/>
                <a:ea typeface="仿宋_GB2312" panose="02010609030101010101" pitchFamily="49" charset="-122"/>
              </a:rPr>
              <a:t>j</a:t>
            </a:r>
            <a:r>
              <a:rPr kumimoji="1" lang="en-US" altLang="zh-CN" sz="2400">
                <a:solidFill>
                  <a:srgbClr val="000000"/>
                </a:solidFill>
                <a:latin typeface="Times New Roman" panose="02020603050405020304" pitchFamily="18" charset="0"/>
                <a:ea typeface="仿宋_GB2312" panose="02010609030101010101" pitchFamily="49" charset="-122"/>
              </a:rPr>
              <a:t>]</a:t>
            </a:r>
            <a:r>
              <a:rPr kumimoji="1" lang="en-US" altLang="zh-CN" sz="2400" b="1">
                <a:solidFill>
                  <a:srgbClr val="000000"/>
                </a:solidFill>
                <a:latin typeface="Times New Roman" panose="02020603050405020304" pitchFamily="18" charset="0"/>
                <a:ea typeface="仿宋_GB2312" panose="02010609030101010101" pitchFamily="49" charset="-122"/>
              </a:rPr>
              <a:t>; }</a:t>
            </a:r>
            <a:endParaRPr kumimoji="1" lang="en-US" altLang="zh-CN" sz="2400" b="1">
              <a:solidFill>
                <a:srgbClr val="000000"/>
              </a:solidFill>
              <a:latin typeface="Times New Roman" panose="02020603050405020304" pitchFamily="18" charset="0"/>
              <a:ea typeface="仿宋_GB2312" panose="02010609030101010101" pitchFamily="49" charset="-122"/>
            </a:endParaRPr>
          </a:p>
          <a:p>
            <a:pPr eaLnBrk="0" hangingPunct="0">
              <a:lnSpc>
                <a:spcPct val="110000"/>
              </a:lnSpc>
            </a:pPr>
            <a:r>
              <a:rPr kumimoji="1" lang="en-US" altLang="zh-CN" sz="2400" b="1">
                <a:solidFill>
                  <a:srgbClr val="000000"/>
                </a:solidFill>
                <a:latin typeface="Times New Roman" panose="02020603050405020304" pitchFamily="18" charset="0"/>
                <a:ea typeface="仿宋_GB2312" panose="02010609030101010101" pitchFamily="49" charset="-122"/>
              </a:rPr>
              <a:t>       if</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i="1">
                <a:solidFill>
                  <a:srgbClr val="000000"/>
                </a:solidFill>
                <a:latin typeface="Times New Roman" panose="02020603050405020304" pitchFamily="18" charset="0"/>
                <a:ea typeface="仿宋_GB2312" panose="02010609030101010101" pitchFamily="49" charset="-122"/>
              </a:rPr>
              <a:t>v</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b="1">
                <a:solidFill>
                  <a:srgbClr val="000000"/>
                </a:solidFill>
                <a:latin typeface="Times New Roman" panose="02020603050405020304" pitchFamily="18" charset="0"/>
                <a:ea typeface="仿宋_GB2312" panose="02010609030101010101" pitchFamily="49" charset="-122"/>
              </a:rPr>
              <a:t>{</a:t>
            </a:r>
            <a:endParaRPr kumimoji="1" lang="en-US" altLang="zh-CN" sz="2400" b="1">
              <a:solidFill>
                <a:srgbClr val="000000"/>
              </a:solidFill>
              <a:latin typeface="Times New Roman" panose="02020603050405020304" pitchFamily="18" charset="0"/>
              <a:ea typeface="仿宋_GB2312" panose="02010609030101010101" pitchFamily="49" charset="-122"/>
            </a:endParaRPr>
          </a:p>
          <a:p>
            <a:pPr eaLnBrk="0" hangingPunct="0">
              <a:lnSpc>
                <a:spcPct val="110000"/>
              </a:lnSpc>
            </a:pPr>
            <a:r>
              <a:rPr kumimoji="1" lang="en-US" altLang="zh-CN" sz="2400" i="1">
                <a:solidFill>
                  <a:srgbClr val="000000"/>
                </a:solidFill>
                <a:latin typeface="Times New Roman" panose="02020603050405020304" pitchFamily="18" charset="0"/>
                <a:ea typeface="宋体" panose="02010600030101010101" pitchFamily="2" charset="-122"/>
              </a:rPr>
              <a:t>          e</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i="1">
                <a:solidFill>
                  <a:srgbClr val="000000"/>
                </a:solidFill>
                <a:latin typeface="Times New Roman" panose="02020603050405020304" pitchFamily="18" charset="0"/>
                <a:ea typeface="宋体" panose="02010600030101010101" pitchFamily="2" charset="-122"/>
              </a:rPr>
              <a:t>tail </a:t>
            </a:r>
            <a:r>
              <a:rPr kumimoji="1" lang="en-US" altLang="zh-CN" sz="2400">
                <a:solidFill>
                  <a:srgbClr val="000000"/>
                </a:solidFill>
                <a:latin typeface="Times New Roman" panose="02020603050405020304" pitchFamily="18" charset="0"/>
                <a:ea typeface="宋体" panose="02010600030101010101" pitchFamily="2" charset="-122"/>
              </a:rPr>
              <a:t>= </a:t>
            </a:r>
            <a:r>
              <a:rPr kumimoji="1" lang="en-US" altLang="zh-CN" sz="2400" i="1">
                <a:solidFill>
                  <a:srgbClr val="000000"/>
                </a:solidFill>
                <a:latin typeface="Times New Roman" panose="02020603050405020304" pitchFamily="18" charset="0"/>
                <a:ea typeface="宋体" panose="02010600030101010101" pitchFamily="2" charset="-122"/>
              </a:rPr>
              <a:t>nearvex</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i="1">
                <a:solidFill>
                  <a:srgbClr val="000000"/>
                </a:solidFill>
                <a:latin typeface="Times New Roman" panose="02020603050405020304" pitchFamily="18" charset="0"/>
                <a:ea typeface="宋体" panose="02010600030101010101" pitchFamily="2" charset="-122"/>
              </a:rPr>
              <a:t>v</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b="1">
                <a:solidFill>
                  <a:srgbClr val="000000"/>
                </a:solidFill>
                <a:latin typeface="Times New Roman" panose="02020603050405020304" pitchFamily="18" charset="0"/>
                <a:ea typeface="宋体" panose="02010600030101010101" pitchFamily="2" charset="-122"/>
              </a:rPr>
              <a:t>;    </a:t>
            </a:r>
            <a:r>
              <a:rPr kumimoji="1" lang="en-US" altLang="zh-CN" sz="2400" i="1">
                <a:solidFill>
                  <a:srgbClr val="000000"/>
                </a:solidFill>
                <a:latin typeface="Times New Roman" panose="02020603050405020304" pitchFamily="18" charset="0"/>
                <a:ea typeface="宋体" panose="02010600030101010101" pitchFamily="2" charset="-122"/>
              </a:rPr>
              <a:t>e</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i="1">
                <a:solidFill>
                  <a:srgbClr val="000000"/>
                </a:solidFill>
                <a:latin typeface="Times New Roman" panose="02020603050405020304" pitchFamily="18" charset="0"/>
                <a:ea typeface="宋体" panose="02010600030101010101" pitchFamily="2" charset="-122"/>
              </a:rPr>
              <a:t>head</a:t>
            </a:r>
            <a:r>
              <a:rPr kumimoji="1" lang="en-US" altLang="zh-CN" sz="2400">
                <a:solidFill>
                  <a:srgbClr val="000000"/>
                </a:solidFill>
                <a:latin typeface="Times New Roman" panose="02020603050405020304" pitchFamily="18" charset="0"/>
                <a:ea typeface="宋体" panose="02010600030101010101" pitchFamily="2" charset="-122"/>
              </a:rPr>
              <a:t> = </a:t>
            </a:r>
            <a:r>
              <a:rPr kumimoji="1" lang="en-US" altLang="zh-CN" sz="2400" i="1">
                <a:solidFill>
                  <a:srgbClr val="000000"/>
                </a:solidFill>
                <a:latin typeface="Times New Roman" panose="02020603050405020304" pitchFamily="18" charset="0"/>
                <a:ea typeface="宋体" panose="02010600030101010101" pitchFamily="2" charset="-122"/>
              </a:rPr>
              <a:t>v</a:t>
            </a:r>
            <a:r>
              <a:rPr kumimoji="1" lang="en-US" altLang="zh-CN" sz="2400" b="1">
                <a:solidFill>
                  <a:srgbClr val="000000"/>
                </a:solidFill>
                <a:latin typeface="Times New Roman" panose="02020603050405020304" pitchFamily="18" charset="0"/>
                <a:ea typeface="宋体" panose="02010600030101010101" pitchFamily="2" charset="-122"/>
              </a:rPr>
              <a: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b="1">
                <a:solidFill>
                  <a:srgbClr val="000000"/>
                </a:solidFill>
                <a:latin typeface="Times New Roman" panose="02020603050405020304" pitchFamily="18" charset="0"/>
                <a:ea typeface="宋体" panose="02010600030101010101" pitchFamily="2" charset="-122"/>
              </a:rPr>
              <a:t>  </a:t>
            </a:r>
            <a:r>
              <a:rPr kumimoji="1" lang="en-US" altLang="zh-CN" sz="2400" i="1">
                <a:solidFill>
                  <a:srgbClr val="000000"/>
                </a:solidFill>
                <a:latin typeface="Times New Roman" panose="02020603050405020304" pitchFamily="18" charset="0"/>
                <a:ea typeface="宋体" panose="02010600030101010101" pitchFamily="2" charset="-122"/>
              </a:rPr>
              <a:t>e</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i="1">
                <a:solidFill>
                  <a:srgbClr val="000000"/>
                </a:solidFill>
                <a:latin typeface="Times New Roman" panose="02020603050405020304" pitchFamily="18" charset="0"/>
                <a:ea typeface="宋体" panose="02010600030101010101" pitchFamily="2" charset="-122"/>
              </a:rPr>
              <a:t>cost</a:t>
            </a:r>
            <a:r>
              <a:rPr kumimoji="1" lang="en-US" altLang="zh-CN" sz="2400">
                <a:solidFill>
                  <a:srgbClr val="000000"/>
                </a:solidFill>
                <a:latin typeface="Times New Roman" panose="02020603050405020304" pitchFamily="18" charset="0"/>
                <a:ea typeface="宋体" panose="02010600030101010101" pitchFamily="2" charset="-122"/>
              </a:rPr>
              <a:t> = </a:t>
            </a:r>
            <a:r>
              <a:rPr kumimoji="1" lang="en-US" altLang="zh-CN" sz="2400" i="1">
                <a:solidFill>
                  <a:srgbClr val="000000"/>
                </a:solidFill>
                <a:latin typeface="Times New Roman" panose="02020603050405020304" pitchFamily="18" charset="0"/>
                <a:ea typeface="宋体" panose="02010600030101010101" pitchFamily="2" charset="-122"/>
              </a:rPr>
              <a:t>lowcost</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i="1">
                <a:solidFill>
                  <a:srgbClr val="000000"/>
                </a:solidFill>
                <a:latin typeface="Times New Roman" panose="02020603050405020304" pitchFamily="18" charset="0"/>
                <a:ea typeface="宋体" panose="02010600030101010101" pitchFamily="2" charset="-122"/>
              </a:rPr>
              <a:t>v</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b="1">
                <a:solidFill>
                  <a:srgbClr val="000000"/>
                </a:solidFill>
                <a:latin typeface="Times New Roman" panose="02020603050405020304" pitchFamily="18" charset="0"/>
                <a:ea typeface="宋体" panose="02010600030101010101" pitchFamily="2" charset="-122"/>
              </a:rPr>
              <a:t>;</a:t>
            </a:r>
            <a:endParaRPr kumimoji="1" lang="en-US" altLang="zh-CN" sz="2400" b="1">
              <a:solidFill>
                <a:srgbClr val="000000"/>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b="1">
                <a:solidFill>
                  <a:srgbClr val="000000"/>
                </a:solidFill>
                <a:latin typeface="Times New Roman" panose="02020603050405020304" pitchFamily="18" charset="0"/>
                <a:ea typeface="宋体" panose="02010600030101010101" pitchFamily="2"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T.Insert</a:t>
            </a:r>
            <a:r>
              <a:rPr kumimoji="1" lang="en-US" altLang="zh-CN" sz="2400" b="1">
                <a:solidFill>
                  <a:srgbClr val="000000"/>
                </a:solidFill>
                <a:latin typeface="Times New Roman" panose="02020603050405020304" pitchFamily="18" charset="0"/>
                <a:ea typeface="仿宋_GB2312" panose="02010609030101010101" pitchFamily="49" charset="-122"/>
              </a:rPr>
              <a:t> </a:t>
            </a:r>
            <a:r>
              <a:rPr kumimoji="1" lang="en-US" altLang="zh-CN" sz="2400">
                <a:solidFill>
                  <a:srgbClr val="000000"/>
                </a:solidFill>
                <a:latin typeface="Times New Roman" panose="02020603050405020304" pitchFamily="18" charset="0"/>
                <a:ea typeface="仿宋_GB2312" panose="02010609030101010101" pitchFamily="49" charset="-122"/>
              </a:rPr>
              <a:t>(</a:t>
            </a:r>
            <a:r>
              <a:rPr kumimoji="1" lang="en-US" altLang="zh-CN" sz="2400" i="1">
                <a:solidFill>
                  <a:srgbClr val="000000"/>
                </a:solidFill>
                <a:latin typeface="Times New Roman" panose="02020603050405020304" pitchFamily="18" charset="0"/>
                <a:ea typeface="仿宋_GB2312" panose="02010609030101010101" pitchFamily="49" charset="-122"/>
              </a:rPr>
              <a:t>e</a:t>
            </a:r>
            <a:r>
              <a:rPr kumimoji="1" lang="en-US" altLang="zh-CN" sz="2400">
                <a:solidFill>
                  <a:srgbClr val="000000"/>
                </a:solidFill>
                <a:latin typeface="Times New Roman" panose="02020603050405020304" pitchFamily="18" charset="0"/>
                <a:ea typeface="仿宋_GB2312" panose="02010609030101010101" pitchFamily="49" charset="-122"/>
              </a:rPr>
              <a:t>)</a:t>
            </a:r>
            <a:r>
              <a:rPr kumimoji="1" lang="en-US" altLang="zh-CN" sz="2400" b="1">
                <a:solidFill>
                  <a:srgbClr val="000000"/>
                </a:solidFill>
                <a:latin typeface="Times New Roman" panose="02020603050405020304" pitchFamily="18" charset="0"/>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nearvex</a:t>
            </a:r>
            <a:r>
              <a:rPr kumimoji="1" lang="en-US" altLang="zh-CN" sz="2400">
                <a:solidFill>
                  <a:srgbClr val="000000"/>
                </a:solidFill>
                <a:latin typeface="Times New Roman" panose="02020603050405020304" pitchFamily="18" charset="0"/>
                <a:ea typeface="仿宋_GB2312" panose="02010609030101010101" pitchFamily="49" charset="-122"/>
              </a:rPr>
              <a:t>[</a:t>
            </a:r>
            <a:r>
              <a:rPr kumimoji="1" lang="en-US" altLang="zh-CN" sz="2400" i="1">
                <a:solidFill>
                  <a:srgbClr val="000000"/>
                </a:solidFill>
                <a:latin typeface="Times New Roman" panose="02020603050405020304" pitchFamily="18" charset="0"/>
                <a:ea typeface="仿宋_GB2312" panose="02010609030101010101" pitchFamily="49" charset="-122"/>
              </a:rPr>
              <a:t>v</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a:solidFill>
                  <a:srgbClr val="000000"/>
                </a:solidFill>
                <a:latin typeface="仿宋_GB2312" panose="02010609030101010101" pitchFamily="49" charset="-122"/>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1</a:t>
            </a:r>
            <a:r>
              <a:rPr kumimoji="1" lang="en-US" altLang="zh-CN" sz="2400" b="1">
                <a:solidFill>
                  <a:srgbClr val="000000"/>
                </a:solidFill>
                <a:latin typeface="Times New Roman" panose="02020603050405020304" pitchFamily="18" charset="0"/>
                <a:ea typeface="仿宋_GB2312" panose="02010609030101010101" pitchFamily="49" charset="-122"/>
              </a:rPr>
              <a:t>;</a:t>
            </a:r>
            <a:endParaRPr kumimoji="1" lang="en-US" altLang="zh-CN" sz="2400" b="1">
              <a:solidFill>
                <a:srgbClr val="000000"/>
              </a:solidFill>
              <a:latin typeface="Times New Roman" panose="02020603050405020304" pitchFamily="18" charset="0"/>
              <a:ea typeface="仿宋_GB2312" panose="02010609030101010101" pitchFamily="49" charset="-122"/>
            </a:endParaRPr>
          </a:p>
          <a:p>
            <a:pPr eaLnBrk="0" hangingPunct="0">
              <a:lnSpc>
                <a:spcPct val="110000"/>
              </a:lnSpc>
            </a:pP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b="1">
                <a:solidFill>
                  <a:srgbClr val="000000"/>
                </a:solidFill>
                <a:latin typeface="Times New Roman" panose="02020603050405020304" pitchFamily="18" charset="0"/>
                <a:ea typeface="仿宋_GB2312" panose="02010609030101010101" pitchFamily="49" charset="-122"/>
              </a:rPr>
              <a:t>for</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i="1">
                <a:solidFill>
                  <a:srgbClr val="000000"/>
                </a:solidFill>
                <a:latin typeface="Times New Roman" panose="02020603050405020304" pitchFamily="18" charset="0"/>
                <a:ea typeface="仿宋_GB2312" panose="02010609030101010101" pitchFamily="49" charset="-122"/>
              </a:rPr>
              <a:t>j </a:t>
            </a:r>
            <a:r>
              <a:rPr kumimoji="1" lang="en-US" altLang="zh-CN" sz="2400">
                <a:solidFill>
                  <a:srgbClr val="000000"/>
                </a:solidFill>
                <a:latin typeface="Times New Roman" panose="02020603050405020304" pitchFamily="18" charset="0"/>
                <a:ea typeface="仿宋_GB2312" panose="02010609030101010101" pitchFamily="49" charset="-122"/>
              </a:rPr>
              <a:t>= 1</a:t>
            </a:r>
            <a:r>
              <a:rPr kumimoji="1" lang="en-US" altLang="zh-CN" sz="2400" b="1">
                <a:solidFill>
                  <a:srgbClr val="000000"/>
                </a:solidFill>
                <a:latin typeface="Times New Roman" panose="02020603050405020304" pitchFamily="18" charset="0"/>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j </a:t>
            </a:r>
            <a:r>
              <a:rPr kumimoji="1" lang="en-US" altLang="zh-CN" sz="2400">
                <a:solidFill>
                  <a:srgbClr val="000000"/>
                </a:solidFill>
                <a:latin typeface="Times New Roman" panose="02020603050405020304" pitchFamily="18" charset="0"/>
                <a:ea typeface="仿宋_GB2312" panose="02010609030101010101" pitchFamily="49" charset="-122"/>
              </a:rPr>
              <a:t>&lt; </a:t>
            </a:r>
            <a:r>
              <a:rPr kumimoji="1" lang="en-US" altLang="zh-CN" sz="2400" i="1">
                <a:solidFill>
                  <a:srgbClr val="000000"/>
                </a:solidFill>
                <a:latin typeface="Times New Roman" panose="02020603050405020304" pitchFamily="18" charset="0"/>
                <a:ea typeface="仿宋_GB2312" panose="02010609030101010101" pitchFamily="49" charset="-122"/>
              </a:rPr>
              <a:t>NumVertices</a:t>
            </a:r>
            <a:r>
              <a:rPr kumimoji="1" lang="en-US" altLang="zh-CN" sz="2400" b="1">
                <a:solidFill>
                  <a:srgbClr val="000000"/>
                </a:solidFill>
                <a:latin typeface="Times New Roman" panose="02020603050405020304" pitchFamily="18" charset="0"/>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j</a:t>
            </a:r>
            <a:r>
              <a:rPr kumimoji="1" lang="en-US" altLang="zh-CN" sz="2400">
                <a:solidFill>
                  <a:srgbClr val="000000"/>
                </a:solidFill>
                <a:latin typeface="Times New Roman" panose="02020603050405020304" pitchFamily="18" charset="0"/>
                <a:ea typeface="仿宋_GB2312" panose="02010609030101010101" pitchFamily="49" charset="-122"/>
              </a:rPr>
              <a:t>++ )</a:t>
            </a:r>
            <a:endParaRPr kumimoji="1" lang="en-US" altLang="zh-CN" sz="2400">
              <a:solidFill>
                <a:srgbClr val="000000"/>
              </a:solidFill>
              <a:latin typeface="Times New Roman" panose="02020603050405020304" pitchFamily="18" charset="0"/>
              <a:ea typeface="仿宋_GB2312" panose="02010609030101010101" pitchFamily="49" charset="-122"/>
            </a:endParaRPr>
          </a:p>
          <a:p>
            <a:pPr eaLnBrk="0" hangingPunct="0">
              <a:lnSpc>
                <a:spcPct val="110000"/>
              </a:lnSpc>
            </a:pP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b="1">
                <a:solidFill>
                  <a:srgbClr val="000000"/>
                </a:solidFill>
                <a:latin typeface="Times New Roman" panose="02020603050405020304" pitchFamily="18" charset="0"/>
                <a:ea typeface="仿宋_GB2312" panose="02010609030101010101" pitchFamily="49" charset="-122"/>
              </a:rPr>
              <a:t>if</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i="1">
                <a:solidFill>
                  <a:srgbClr val="000000"/>
                </a:solidFill>
                <a:latin typeface="Times New Roman" panose="02020603050405020304" pitchFamily="18" charset="0"/>
                <a:ea typeface="仿宋_GB2312" panose="02010609030101010101" pitchFamily="49" charset="-122"/>
              </a:rPr>
              <a:t>nearvex</a:t>
            </a:r>
            <a:r>
              <a:rPr kumimoji="1" lang="en-US" altLang="zh-CN" sz="2400">
                <a:solidFill>
                  <a:srgbClr val="000000"/>
                </a:solidFill>
                <a:latin typeface="Times New Roman" panose="02020603050405020304" pitchFamily="18" charset="0"/>
                <a:ea typeface="仿宋_GB2312" panose="02010609030101010101" pitchFamily="49" charset="-122"/>
              </a:rPr>
              <a:t>[</a:t>
            </a:r>
            <a:r>
              <a:rPr kumimoji="1" lang="en-US" altLang="zh-CN" sz="2400" i="1">
                <a:solidFill>
                  <a:srgbClr val="000000"/>
                </a:solidFill>
                <a:latin typeface="Times New Roman" panose="02020603050405020304" pitchFamily="18" charset="0"/>
                <a:ea typeface="仿宋_GB2312" panose="02010609030101010101" pitchFamily="49" charset="-122"/>
              </a:rPr>
              <a:t>j</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a:solidFill>
                  <a:srgbClr val="000000"/>
                </a:solidFill>
                <a:latin typeface="仿宋_GB2312" panose="02010609030101010101" pitchFamily="49" charset="-122"/>
                <a:ea typeface="仿宋_GB2312" panose="02010609030101010101" pitchFamily="49" charset="-122"/>
              </a:rPr>
              <a:t>-</a:t>
            </a:r>
            <a:r>
              <a:rPr kumimoji="1" lang="en-US" altLang="zh-CN" sz="2400">
                <a:solidFill>
                  <a:srgbClr val="000000"/>
                </a:solidFill>
                <a:latin typeface="Times New Roman" panose="02020603050405020304" pitchFamily="18" charset="0"/>
                <a:ea typeface="仿宋_GB2312" panose="02010609030101010101" pitchFamily="49" charset="-122"/>
              </a:rPr>
              <a:t>1 </a:t>
            </a:r>
            <a:r>
              <a:rPr kumimoji="1" lang="en-US" altLang="zh-CN" sz="2400" b="1">
                <a:solidFill>
                  <a:srgbClr val="000000"/>
                </a:solidFill>
                <a:latin typeface="Times New Roman" panose="02020603050405020304" pitchFamily="18" charset="0"/>
                <a:ea typeface="仿宋_GB2312" panose="02010609030101010101" pitchFamily="49" charset="-122"/>
              </a:rPr>
              <a:t>&amp;&amp;</a:t>
            </a:r>
            <a:r>
              <a:rPr kumimoji="1" lang="en-US" altLang="zh-CN" sz="2400">
                <a:solidFill>
                  <a:srgbClr val="000000"/>
                </a:solidFill>
                <a:latin typeface="Times New Roman" panose="02020603050405020304" pitchFamily="18" charset="0"/>
                <a:ea typeface="仿宋_GB2312" panose="02010609030101010101" pitchFamily="49" charset="-122"/>
              </a:rPr>
              <a:t>  </a:t>
            </a:r>
            <a:r>
              <a:rPr kumimoji="1" lang="en-US" altLang="zh-CN" sz="2400" i="1">
                <a:solidFill>
                  <a:srgbClr val="000000"/>
                </a:solidFill>
                <a:latin typeface="Times New Roman" panose="02020603050405020304" pitchFamily="18" charset="0"/>
                <a:ea typeface="仿宋_GB2312" panose="02010609030101010101" pitchFamily="49" charset="-122"/>
              </a:rPr>
              <a:t>Edge</a:t>
            </a:r>
            <a:r>
              <a:rPr kumimoji="1" lang="en-US" altLang="zh-CN" sz="2400">
                <a:solidFill>
                  <a:srgbClr val="000000"/>
                </a:solidFill>
                <a:latin typeface="Times New Roman" panose="02020603050405020304" pitchFamily="18" charset="0"/>
                <a:ea typeface="仿宋_GB2312" panose="02010609030101010101" pitchFamily="49" charset="-122"/>
              </a:rPr>
              <a:t>[</a:t>
            </a:r>
            <a:r>
              <a:rPr kumimoji="1" lang="en-US" altLang="zh-CN" sz="2400" i="1">
                <a:solidFill>
                  <a:srgbClr val="000000"/>
                </a:solidFill>
                <a:latin typeface="Times New Roman" panose="02020603050405020304" pitchFamily="18" charset="0"/>
                <a:ea typeface="仿宋_GB2312" panose="02010609030101010101" pitchFamily="49" charset="-122"/>
              </a:rPr>
              <a:t>v</a:t>
            </a:r>
            <a:r>
              <a:rPr kumimoji="1" lang="en-US" altLang="zh-CN" sz="2400">
                <a:solidFill>
                  <a:srgbClr val="000000"/>
                </a:solidFill>
                <a:latin typeface="Times New Roman" panose="02020603050405020304" pitchFamily="18" charset="0"/>
                <a:ea typeface="仿宋_GB2312" panose="02010609030101010101" pitchFamily="49" charset="-122"/>
              </a:rPr>
              <a:t>][</a:t>
            </a:r>
            <a:r>
              <a:rPr kumimoji="1" lang="en-US" altLang="zh-CN" sz="2400" i="1">
                <a:solidFill>
                  <a:srgbClr val="000000"/>
                </a:solidFill>
                <a:latin typeface="Times New Roman" panose="02020603050405020304" pitchFamily="18" charset="0"/>
                <a:ea typeface="仿宋_GB2312" panose="02010609030101010101" pitchFamily="49" charset="-122"/>
              </a:rPr>
              <a:t>j</a:t>
            </a:r>
            <a:r>
              <a:rPr kumimoji="1" lang="en-US" altLang="zh-CN" sz="2400">
                <a:solidFill>
                  <a:srgbClr val="000000"/>
                </a:solidFill>
                <a:latin typeface="Times New Roman" panose="02020603050405020304" pitchFamily="18" charset="0"/>
                <a:ea typeface="仿宋_GB2312" panose="02010609030101010101" pitchFamily="49" charset="-122"/>
              </a:rPr>
              <a:t>] &lt; </a:t>
            </a:r>
            <a:r>
              <a:rPr kumimoji="1" lang="en-US" altLang="zh-CN" sz="2400" i="1">
                <a:solidFill>
                  <a:srgbClr val="000000"/>
                </a:solidFill>
                <a:latin typeface="Times New Roman" panose="02020603050405020304" pitchFamily="18" charset="0"/>
                <a:ea typeface="仿宋_GB2312" panose="02010609030101010101" pitchFamily="49" charset="-122"/>
              </a:rPr>
              <a:t>lowcost</a:t>
            </a:r>
            <a:r>
              <a:rPr kumimoji="1" lang="en-US" altLang="zh-CN" sz="2400">
                <a:solidFill>
                  <a:srgbClr val="000000"/>
                </a:solidFill>
                <a:latin typeface="Times New Roman" panose="02020603050405020304" pitchFamily="18" charset="0"/>
                <a:ea typeface="仿宋_GB2312" panose="02010609030101010101" pitchFamily="49" charset="-122"/>
              </a:rPr>
              <a:t>[</a:t>
            </a:r>
            <a:r>
              <a:rPr kumimoji="1" lang="en-US" altLang="zh-CN" sz="2400" i="1">
                <a:solidFill>
                  <a:srgbClr val="000000"/>
                </a:solidFill>
                <a:latin typeface="Times New Roman" panose="02020603050405020304" pitchFamily="18" charset="0"/>
                <a:ea typeface="仿宋_GB2312" panose="02010609030101010101" pitchFamily="49" charset="-122"/>
              </a:rPr>
              <a:t>j</a:t>
            </a:r>
            <a:r>
              <a:rPr kumimoji="1" lang="en-US" altLang="zh-CN" sz="2400">
                <a:solidFill>
                  <a:srgbClr val="000000"/>
                </a:solidFill>
                <a:latin typeface="Times New Roman" panose="02020603050405020304" pitchFamily="18" charset="0"/>
                <a:ea typeface="仿宋_GB2312" panose="02010609030101010101" pitchFamily="49" charset="-122"/>
              </a:rPr>
              <a:t>] ) </a:t>
            </a:r>
            <a:r>
              <a:rPr kumimoji="1" lang="en-US" altLang="zh-CN" sz="2400" b="1">
                <a:solidFill>
                  <a:srgbClr val="000000"/>
                </a:solidFill>
                <a:latin typeface="Times New Roman" panose="02020603050405020304" pitchFamily="18" charset="0"/>
                <a:ea typeface="仿宋_GB2312" panose="02010609030101010101" pitchFamily="49" charset="-122"/>
              </a:rPr>
              <a:t>{</a:t>
            </a:r>
            <a:endParaRPr kumimoji="1" lang="en-US" altLang="zh-CN" sz="2400" b="1" u="sng">
              <a:solidFill>
                <a:srgbClr val="000000"/>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b="1">
                <a:solidFill>
                  <a:srgbClr val="000000"/>
                </a:solidFill>
                <a:latin typeface="Times New Roman" panose="02020603050405020304" pitchFamily="18" charset="0"/>
                <a:ea typeface="宋体" panose="02010600030101010101" pitchFamily="2" charset="-122"/>
              </a:rPr>
              <a:t>              </a:t>
            </a:r>
            <a:r>
              <a:rPr kumimoji="1" lang="en-US" altLang="zh-CN" sz="2400">
                <a:solidFill>
                  <a:srgbClr val="000000"/>
                </a:solidFill>
                <a:latin typeface="Times New Roman" panose="02020603050405020304" pitchFamily="18" charset="0"/>
                <a:ea typeface="宋体" panose="02010600030101010101" pitchFamily="2" charset="-122"/>
              </a:rPr>
              <a:t> </a:t>
            </a:r>
            <a:r>
              <a:rPr kumimoji="1" lang="en-US" altLang="zh-CN" sz="2400" i="1">
                <a:solidFill>
                  <a:srgbClr val="000000"/>
                </a:solidFill>
                <a:latin typeface="Times New Roman" panose="02020603050405020304" pitchFamily="18" charset="0"/>
                <a:ea typeface="宋体" panose="02010600030101010101" pitchFamily="2" charset="-122"/>
              </a:rPr>
              <a:t>lowcost</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i="1">
                <a:solidFill>
                  <a:srgbClr val="000000"/>
                </a:solidFill>
                <a:latin typeface="Times New Roman" panose="02020603050405020304" pitchFamily="18" charset="0"/>
                <a:ea typeface="宋体" panose="02010600030101010101" pitchFamily="2" charset="-122"/>
              </a:rPr>
              <a:t>j</a:t>
            </a:r>
            <a:r>
              <a:rPr kumimoji="1" lang="en-US" altLang="zh-CN" sz="2400">
                <a:solidFill>
                  <a:srgbClr val="000000"/>
                </a:solidFill>
                <a:latin typeface="Times New Roman" panose="02020603050405020304" pitchFamily="18" charset="0"/>
                <a:ea typeface="宋体" panose="02010600030101010101" pitchFamily="2" charset="-122"/>
              </a:rPr>
              <a:t>] = </a:t>
            </a:r>
            <a:r>
              <a:rPr kumimoji="1" lang="en-US" altLang="zh-CN" sz="2400" i="1">
                <a:solidFill>
                  <a:srgbClr val="000000"/>
                </a:solidFill>
                <a:latin typeface="Times New Roman" panose="02020603050405020304" pitchFamily="18" charset="0"/>
                <a:ea typeface="宋体" panose="02010600030101010101" pitchFamily="2" charset="-122"/>
              </a:rPr>
              <a:t>Edge</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i="1">
                <a:solidFill>
                  <a:srgbClr val="000000"/>
                </a:solidFill>
                <a:latin typeface="Times New Roman" panose="02020603050405020304" pitchFamily="18" charset="0"/>
                <a:ea typeface="宋体" panose="02010600030101010101" pitchFamily="2" charset="-122"/>
              </a:rPr>
              <a:t>v</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i="1">
                <a:solidFill>
                  <a:srgbClr val="000000"/>
                </a:solidFill>
                <a:latin typeface="Times New Roman" panose="02020603050405020304" pitchFamily="18" charset="0"/>
                <a:ea typeface="宋体" panose="02010600030101010101" pitchFamily="2" charset="-122"/>
              </a:rPr>
              <a:t>j</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b="1">
                <a:solidFill>
                  <a:srgbClr val="000000"/>
                </a:solidFill>
                <a:latin typeface="Times New Roman" panose="02020603050405020304" pitchFamily="18" charset="0"/>
                <a:ea typeface="宋体" panose="02010600030101010101" pitchFamily="2" charset="-122"/>
              </a:rPr>
              <a:t>;</a:t>
            </a:r>
            <a:r>
              <a:rPr kumimoji="1" lang="en-US" altLang="zh-CN" sz="2400">
                <a:solidFill>
                  <a:srgbClr val="000000"/>
                </a:solidFill>
                <a:latin typeface="Times New Roman" panose="02020603050405020304" pitchFamily="18" charset="0"/>
                <a:ea typeface="宋体" panose="02010600030101010101" pitchFamily="2" charset="-122"/>
              </a:rPr>
              <a:t> </a:t>
            </a:r>
            <a:r>
              <a:rPr kumimoji="1" lang="en-US" altLang="zh-CN" sz="2400" i="1">
                <a:solidFill>
                  <a:srgbClr val="000000"/>
                </a:solidFill>
                <a:latin typeface="Times New Roman" panose="02020603050405020304" pitchFamily="18" charset="0"/>
                <a:ea typeface="宋体" panose="02010600030101010101" pitchFamily="2" charset="-122"/>
              </a:rPr>
              <a:t>nearvex</a:t>
            </a:r>
            <a:r>
              <a:rPr kumimoji="1" lang="en-US" altLang="zh-CN" sz="2400">
                <a:solidFill>
                  <a:srgbClr val="000000"/>
                </a:solidFill>
                <a:latin typeface="Times New Roman" panose="02020603050405020304" pitchFamily="18" charset="0"/>
                <a:ea typeface="宋体" panose="02010600030101010101" pitchFamily="2" charset="-122"/>
              </a:rPr>
              <a:t>[</a:t>
            </a:r>
            <a:r>
              <a:rPr kumimoji="1" lang="en-US" altLang="zh-CN" sz="2400" i="1">
                <a:solidFill>
                  <a:srgbClr val="000000"/>
                </a:solidFill>
                <a:latin typeface="Times New Roman" panose="02020603050405020304" pitchFamily="18" charset="0"/>
                <a:ea typeface="宋体" panose="02010600030101010101" pitchFamily="2" charset="-122"/>
              </a:rPr>
              <a:t>j</a:t>
            </a:r>
            <a:r>
              <a:rPr kumimoji="1" lang="en-US" altLang="zh-CN" sz="2400">
                <a:solidFill>
                  <a:srgbClr val="000000"/>
                </a:solidFill>
                <a:latin typeface="Times New Roman" panose="02020603050405020304" pitchFamily="18" charset="0"/>
                <a:ea typeface="宋体" panose="02010600030101010101" pitchFamily="2" charset="-122"/>
              </a:rPr>
              <a:t>] = </a:t>
            </a:r>
            <a:r>
              <a:rPr kumimoji="1" lang="en-US" altLang="zh-CN" sz="2400" i="1">
                <a:solidFill>
                  <a:srgbClr val="000000"/>
                </a:solidFill>
                <a:latin typeface="Times New Roman" panose="02020603050405020304" pitchFamily="18" charset="0"/>
                <a:ea typeface="宋体" panose="02010600030101010101" pitchFamily="2" charset="-122"/>
              </a:rPr>
              <a:t>v</a:t>
            </a:r>
            <a:r>
              <a:rPr kumimoji="1" lang="en-US" altLang="zh-CN" sz="2400" b="1">
                <a:solidFill>
                  <a:srgbClr val="000000"/>
                </a:solidFill>
                <a:latin typeface="Times New Roman" panose="02020603050405020304" pitchFamily="18" charset="0"/>
                <a:ea typeface="宋体" panose="02010600030101010101" pitchFamily="2" charset="-122"/>
              </a:rPr>
              <a:t>;</a:t>
            </a:r>
            <a:endParaRPr kumimoji="1" lang="en-US" altLang="zh-CN" sz="2400" b="1">
              <a:solidFill>
                <a:srgbClr val="000000"/>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b="1">
                <a:solidFill>
                  <a:srgbClr val="000000"/>
                </a:solidFill>
                <a:latin typeface="Times New Roman" panose="02020603050405020304" pitchFamily="18" charset="0"/>
                <a:ea typeface="宋体" panose="02010600030101010101" pitchFamily="2" charset="-122"/>
              </a:rPr>
              <a:t>            }</a:t>
            </a:r>
            <a:endParaRPr kumimoji="1" lang="en-US" altLang="zh-CN" sz="2400" b="1">
              <a:solidFill>
                <a:srgbClr val="000000"/>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a:solidFill>
                  <a:srgbClr val="000000"/>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a:t>
            </a:r>
            <a:endParaRPr kumimoji="1" lang="en-US" altLang="zh-CN" sz="2400" b="1">
              <a:solidFill>
                <a:srgbClr val="000000"/>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b="1">
                <a:solidFill>
                  <a:srgbClr val="000000"/>
                </a:solidFill>
                <a:latin typeface="Times New Roman" panose="02020603050405020304" pitchFamily="18" charset="0"/>
                <a:ea typeface="宋体" panose="02010600030101010101" pitchFamily="2" charset="-122"/>
              </a:rPr>
              <a:t>   }</a:t>
            </a:r>
            <a:endParaRPr kumimoji="1" lang="en-US" altLang="zh-CN" sz="2400">
              <a:solidFill>
                <a:srgbClr val="000000"/>
              </a:solidFill>
              <a:latin typeface="Times New Roman" panose="02020603050405020304" pitchFamily="18" charset="0"/>
              <a:ea typeface="宋体" panose="02010600030101010101" pitchFamily="2" charset="-122"/>
            </a:endParaRPr>
          </a:p>
          <a:p>
            <a:pPr eaLnBrk="0" hangingPunct="0">
              <a:lnSpc>
                <a:spcPct val="110000"/>
              </a:lnSpc>
            </a:pPr>
            <a:r>
              <a:rPr kumimoji="1" lang="en-US" altLang="zh-CN" sz="2400" b="1">
                <a:solidFill>
                  <a:srgbClr val="000000"/>
                </a:solidFill>
                <a:latin typeface="Times New Roman" panose="02020603050405020304" pitchFamily="18" charset="0"/>
                <a:ea typeface="宋体" panose="02010600030101010101" pitchFamily="2" charset="-122"/>
              </a:rPr>
              <a:t>}</a:t>
            </a:r>
            <a:endParaRPr kumimoji="1" lang="en-US" altLang="zh-CN" sz="2400" b="1">
              <a:solidFill>
                <a:srgbClr val="000000"/>
              </a:solidFill>
              <a:latin typeface="Times New Roman" panose="02020603050405020304" pitchFamily="18" charset="0"/>
              <a:ea typeface="宋体" panose="02010600030101010101" pitchFamily="2" charset="-122"/>
            </a:endParaRPr>
          </a:p>
        </p:txBody>
      </p:sp>
      <p:sp>
        <p:nvSpPr>
          <p:cNvPr id="181252" name="Rectangle 4"/>
          <p:cNvSpPr>
            <a:spLocks noChangeArrowheads="1"/>
          </p:cNvSpPr>
          <p:nvPr/>
        </p:nvSpPr>
        <p:spPr bwMode="auto">
          <a:xfrm>
            <a:off x="1121093" y="1052736"/>
            <a:ext cx="8280400" cy="1692000"/>
          </a:xfrm>
          <a:prstGeom prst="rect">
            <a:avLst/>
          </a:prstGeom>
          <a:noFill/>
          <a:ln w="28575">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000000"/>
                </a:solidFill>
              </a:rPr>
              <a:t>筛选最小值  </a:t>
            </a:r>
            <a:endParaRPr lang="zh-CN" altLang="en-US" sz="2000" b="1">
              <a:solidFill>
                <a:srgbClr val="000000"/>
              </a:solidFill>
            </a:endParaRPr>
          </a:p>
        </p:txBody>
      </p:sp>
      <p:sp>
        <p:nvSpPr>
          <p:cNvPr id="181253" name="Rectangle 5"/>
          <p:cNvSpPr>
            <a:spLocks noChangeArrowheads="1"/>
          </p:cNvSpPr>
          <p:nvPr/>
        </p:nvSpPr>
        <p:spPr bwMode="auto">
          <a:xfrm>
            <a:off x="1121093" y="2811463"/>
            <a:ext cx="8280400" cy="3095625"/>
          </a:xfrm>
          <a:prstGeom prst="rect">
            <a:avLst/>
          </a:prstGeom>
          <a:noFill/>
          <a:ln w="28575">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r"/>
            <a:r>
              <a:rPr lang="zh-CN" altLang="en-US" sz="2000" b="1">
                <a:solidFill>
                  <a:srgbClr val="000000"/>
                </a:solidFill>
              </a:rPr>
              <a:t>更新  </a:t>
            </a:r>
            <a:endParaRPr lang="zh-CN" altLang="en-US" sz="2000" b="1">
              <a:solidFill>
                <a:srgbClr val="000000"/>
              </a:solidFill>
            </a:endParaRPr>
          </a:p>
        </p:txBody>
      </p:sp>
      <p:sp>
        <p:nvSpPr>
          <p:cNvPr id="181251" name="Rectangle 3"/>
          <p:cNvSpPr>
            <a:spLocks noChangeArrowheads="1"/>
          </p:cNvSpPr>
          <p:nvPr>
            <p:custDataLst>
              <p:tags r:id="rId2"/>
            </p:custDataLst>
          </p:nvPr>
        </p:nvSpPr>
        <p:spPr bwMode="auto">
          <a:xfrm>
            <a:off x="4561205" y="5409883"/>
            <a:ext cx="6983413" cy="1152525"/>
          </a:xfrm>
          <a:prstGeom prst="rect">
            <a:avLst/>
          </a:prstGeom>
          <a:extLst>
            <a:ext uri="{91240B29-F687-4F45-9708-019B960494DF}">
              <a14:hiddenLine xmlns:a14="http://schemas.microsoft.com/office/drawing/2010/main" w="9525">
                <a:solidFill>
                  <a:schemeClr val="tx1"/>
                </a:solidFill>
                <a:miter lim="800000"/>
                <a:headEnd/>
                <a:tailEnd/>
              </a14:hiddenLine>
            </a:ext>
          </a:extLst>
        </p:spPr>
        <p:style>
          <a:lnRef idx="2">
            <a:schemeClr val="lt1"/>
          </a:lnRef>
          <a:fillRef idx="1">
            <a:schemeClr val="accent1"/>
          </a:fillRef>
          <a:effectRef idx="1">
            <a:schemeClr val="accent1"/>
          </a:effectRef>
          <a:fontRef idx="minor">
            <a:schemeClr val="lt1"/>
          </a:fontRef>
        </p:style>
        <p:txBody>
          <a:bodyPr/>
          <a:lstStyle/>
          <a:p>
            <a:pPr marL="342900" indent="-342900">
              <a:lnSpc>
                <a:spcPct val="90000"/>
              </a:lnSpc>
              <a:spcBef>
                <a:spcPct val="20000"/>
              </a:spcBef>
              <a:buFontTx/>
              <a:buChar char="•"/>
            </a:pPr>
            <a:r>
              <a:rPr lang="en-US" altLang="zh-CN" sz="3200" b="1">
                <a:solidFill>
                  <a:srgbClr val="FFFFFF"/>
                </a:solidFill>
                <a:ea typeface="宋体" panose="02010600030101010101" pitchFamily="2" charset="-122"/>
              </a:rPr>
              <a:t>Time Analysis</a:t>
            </a:r>
            <a:endParaRPr lang="en-US" altLang="zh-CN" sz="3200" b="1">
              <a:solidFill>
                <a:srgbClr val="FFFFFF"/>
              </a:solidFill>
              <a:ea typeface="宋体" panose="02010600030101010101" pitchFamily="2" charset="-122"/>
            </a:endParaRPr>
          </a:p>
          <a:p>
            <a:pPr marL="742950" lvl="1" indent="-285750">
              <a:lnSpc>
                <a:spcPct val="90000"/>
              </a:lnSpc>
              <a:spcBef>
                <a:spcPct val="20000"/>
              </a:spcBef>
              <a:buFontTx/>
              <a:buChar char="–"/>
            </a:pPr>
            <a:r>
              <a:rPr lang="en-US" altLang="zh-CN" sz="3200" b="1">
                <a:solidFill>
                  <a:srgbClr val="FFFFFF"/>
                </a:solidFill>
                <a:latin typeface="Times New Roman" panose="02020603050405020304" pitchFamily="18" charset="0"/>
                <a:ea typeface="仿宋_GB2312" panose="02010609030101010101" pitchFamily="49" charset="-122"/>
              </a:rPr>
              <a:t>O(</a:t>
            </a:r>
            <a:r>
              <a:rPr lang="en-US" altLang="zh-CN" sz="3200" b="1" i="1">
                <a:solidFill>
                  <a:srgbClr val="FFFFFF"/>
                </a:solidFill>
                <a:latin typeface="Times New Roman" panose="02020603050405020304" pitchFamily="18" charset="0"/>
                <a:ea typeface="仿宋_GB2312" panose="02010609030101010101" pitchFamily="49" charset="-122"/>
              </a:rPr>
              <a:t>n</a:t>
            </a:r>
            <a:r>
              <a:rPr lang="en-US" altLang="zh-CN" sz="3200" b="1" baseline="30000">
                <a:solidFill>
                  <a:srgbClr val="FFFFFF"/>
                </a:solidFill>
                <a:latin typeface="Times New Roman" panose="02020603050405020304" pitchFamily="18" charset="0"/>
                <a:ea typeface="仿宋_GB2312" panose="02010609030101010101" pitchFamily="49" charset="-122"/>
              </a:rPr>
              <a:t>2</a:t>
            </a:r>
            <a:r>
              <a:rPr lang="en-US" altLang="zh-CN" sz="3200" b="1">
                <a:solidFill>
                  <a:srgbClr val="FFFFFF"/>
                </a:solidFill>
                <a:latin typeface="Times New Roman" panose="02020603050405020304" pitchFamily="18" charset="0"/>
                <a:ea typeface="仿宋_GB2312" panose="02010609030101010101" pitchFamily="49" charset="-122"/>
              </a:rPr>
              <a:t>) for adjacency matrix</a:t>
            </a:r>
            <a:endParaRPr lang="en-US" altLang="zh-CN" sz="3200" b="1">
              <a:solidFill>
                <a:srgbClr val="FFFFFF"/>
              </a:solidFill>
              <a:latin typeface="Times New Roman" panose="02020603050405020304" pitchFamily="18" charset="0"/>
              <a:ea typeface="仿宋_GB2312" panose="0201060903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1251"/>
                                        </p:tgtEl>
                                        <p:attrNameLst>
                                          <p:attrName>style.visibility</p:attrName>
                                        </p:attrNameLst>
                                      </p:cBhvr>
                                      <p:to>
                                        <p:strVal val="visible"/>
                                      </p:to>
                                    </p:set>
                                    <p:anim calcmode="lin" valueType="num">
                                      <p:cBhvr additive="base">
                                        <p:cTn id="7" dur="500" fill="hold"/>
                                        <p:tgtEl>
                                          <p:spTgt spid="181251"/>
                                        </p:tgtEl>
                                        <p:attrNameLst>
                                          <p:attrName>ppt_x</p:attrName>
                                        </p:attrNameLst>
                                      </p:cBhvr>
                                      <p:tavLst>
                                        <p:tav tm="0">
                                          <p:val>
                                            <p:strVal val="#ppt_x"/>
                                          </p:val>
                                        </p:tav>
                                        <p:tav tm="100000">
                                          <p:val>
                                            <p:strVal val="#ppt_x"/>
                                          </p:val>
                                        </p:tav>
                                      </p:tavLst>
                                    </p:anim>
                                    <p:anim calcmode="lin" valueType="num">
                                      <p:cBhvr additive="base">
                                        <p:cTn id="8" dur="500" fill="hold"/>
                                        <p:tgtEl>
                                          <p:spTgt spid="1812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fig5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76413" y="188913"/>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fig5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138" y="188913"/>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4" descr="fig5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6413" y="1747838"/>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fig5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6138" y="1747838"/>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fig5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413" y="3308350"/>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5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56138" y="3308350"/>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5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76413" y="4868863"/>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fig5h"/>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56138" y="4868863"/>
            <a:ext cx="28575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5" name="Group 10"/>
          <p:cNvGrpSpPr/>
          <p:nvPr/>
        </p:nvGrpSpPr>
        <p:grpSpPr bwMode="auto">
          <a:xfrm>
            <a:off x="7608168" y="2133600"/>
            <a:ext cx="2987675" cy="2305050"/>
            <a:chOff x="3787" y="2568"/>
            <a:chExt cx="1882" cy="1452"/>
          </a:xfrm>
          <a:solidFill>
            <a:schemeClr val="tx1"/>
          </a:solidFill>
        </p:grpSpPr>
        <p:sp>
          <p:nvSpPr>
            <p:cNvPr id="17" name="Rectangle 12"/>
            <p:cNvSpPr>
              <a:spLocks noChangeArrowheads="1"/>
            </p:cNvSpPr>
            <p:nvPr>
              <p:custDataLst>
                <p:tags r:id="rId9"/>
              </p:custDataLst>
            </p:nvPr>
          </p:nvSpPr>
          <p:spPr bwMode="auto">
            <a:xfrm>
              <a:off x="3787" y="2568"/>
              <a:ext cx="1882" cy="1452"/>
            </a:xfrm>
            <a:prstGeom prst="rect">
              <a:avLst/>
            </a:prstGeom>
            <a:solidFill>
              <a:schemeClr val="dk1"/>
            </a:solidFill>
            <a:ln w="2857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dirty="0">
                  <a:solidFill>
                    <a:srgbClr val="FFFFFF"/>
                  </a:solidFill>
                </a:rPr>
                <a:t>Result</a:t>
              </a:r>
              <a:endParaRPr lang="en-US" altLang="zh-CN" sz="1600" dirty="0">
                <a:solidFill>
                  <a:srgbClr val="FFFFFF"/>
                </a:solidFill>
              </a:endParaRPr>
            </a:p>
          </p:txBody>
        </p:sp>
        <p:pic>
          <p:nvPicPr>
            <p:cNvPr id="16" name="Picture 11" descr="fig5i"/>
            <p:cNvPicPr>
              <a:picLocks noChangeAspect="1" noChangeArrowheads="1"/>
            </p:cNvPicPr>
            <p:nvPr>
              <p:custDataLst>
                <p:tags r:id="rId10"/>
              </p:custDataLst>
            </p:nvPr>
          </p:nvPicPr>
          <p:blipFill rotWithShape="1">
            <a:blip r:embed="rId11">
              <a:extLst>
                <a:ext uri="{28A0092B-C50C-407E-A947-70E740481C1C}">
                  <a14:useLocalDpi xmlns:a14="http://schemas.microsoft.com/office/drawing/2010/main" val="0"/>
                </a:ext>
              </a:extLst>
            </a:blip>
            <a:srcRect r="3777"/>
            <a:stretch>
              <a:fillRect/>
            </a:stretch>
          </p:blipFill>
          <p:spPr bwMode="auto">
            <a:xfrm>
              <a:off x="3832" y="2840"/>
              <a:ext cx="1732" cy="900"/>
            </a:xfrm>
            <a:prstGeom prst="rect">
              <a:avLst/>
            </a:prstGeom>
            <a:solidFill>
              <a:schemeClr val="dk1"/>
            </a:solidFill>
            <a:ln>
              <a:noFill/>
            </a:ln>
            <a:extLst>
              <a:ext uri="{91240B29-F687-4F45-9708-019B960494DF}">
                <a14:hiddenLine xmlns:a14="http://schemas.microsoft.com/office/drawing/2010/main" w="9525">
                  <a:solidFill>
                    <a:srgbClr val="000000"/>
                  </a:solidFill>
                  <a:miter lim="800000"/>
                  <a:headEnd/>
                  <a:tailEnd/>
                </a14:hiddenLine>
              </a:ext>
            </a:extLst>
          </p:spPr>
        </p:pic>
      </p:grpSp>
      <p:grpSp>
        <p:nvGrpSpPr>
          <p:cNvPr id="18" name="Group 13"/>
          <p:cNvGrpSpPr/>
          <p:nvPr/>
        </p:nvGrpSpPr>
        <p:grpSpPr bwMode="auto">
          <a:xfrm>
            <a:off x="9305925" y="333375"/>
            <a:ext cx="676275" cy="1381125"/>
            <a:chOff x="4134" y="700"/>
            <a:chExt cx="426" cy="870"/>
          </a:xfrm>
        </p:grpSpPr>
        <p:sp>
          <p:nvSpPr>
            <p:cNvPr id="19" name="Text Box 14"/>
            <p:cNvSpPr txBox="1">
              <a:spLocks noChangeArrowheads="1"/>
            </p:cNvSpPr>
            <p:nvPr>
              <p:custDataLst>
                <p:tags r:id="rId12"/>
              </p:custDataLst>
            </p:nvPr>
          </p:nvSpPr>
          <p:spPr bwMode="auto">
            <a:xfrm>
              <a:off x="4134" y="700"/>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solidFill>
                    <a:schemeClr val="dk1"/>
                  </a:solidFill>
                </a:rPr>
                <a:t>1</a:t>
              </a:r>
              <a:endParaRPr lang="en-US" altLang="zh-CN" sz="1600">
                <a:solidFill>
                  <a:schemeClr val="dk1"/>
                </a:solidFill>
              </a:endParaRPr>
            </a:p>
          </p:txBody>
        </p:sp>
        <p:sp>
          <p:nvSpPr>
            <p:cNvPr id="20" name="Text Box 15"/>
            <p:cNvSpPr txBox="1">
              <a:spLocks noChangeArrowheads="1"/>
            </p:cNvSpPr>
            <p:nvPr>
              <p:custDataLst>
                <p:tags r:id="rId13"/>
              </p:custDataLst>
            </p:nvPr>
          </p:nvSpPr>
          <p:spPr bwMode="auto">
            <a:xfrm>
              <a:off x="4374" y="700"/>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solidFill>
                    <a:schemeClr val="dk1"/>
                  </a:solidFill>
                </a:rPr>
                <a:t>2</a:t>
              </a:r>
              <a:endParaRPr lang="en-US" altLang="zh-CN" sz="1600">
                <a:solidFill>
                  <a:schemeClr val="dk1"/>
                </a:solidFill>
              </a:endParaRPr>
            </a:p>
          </p:txBody>
        </p:sp>
        <p:sp>
          <p:nvSpPr>
            <p:cNvPr id="21" name="Text Box 16"/>
            <p:cNvSpPr txBox="1">
              <a:spLocks noChangeArrowheads="1"/>
            </p:cNvSpPr>
            <p:nvPr>
              <p:custDataLst>
                <p:tags r:id="rId14"/>
              </p:custDataLst>
            </p:nvPr>
          </p:nvSpPr>
          <p:spPr bwMode="auto">
            <a:xfrm>
              <a:off x="4134" y="919"/>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solidFill>
                    <a:schemeClr val="dk1"/>
                  </a:solidFill>
                </a:rPr>
                <a:t>3</a:t>
              </a:r>
              <a:endParaRPr lang="en-US" altLang="zh-CN" sz="1600">
                <a:solidFill>
                  <a:schemeClr val="dk1"/>
                </a:solidFill>
              </a:endParaRPr>
            </a:p>
          </p:txBody>
        </p:sp>
        <p:sp>
          <p:nvSpPr>
            <p:cNvPr id="22" name="Text Box 17"/>
            <p:cNvSpPr txBox="1">
              <a:spLocks noChangeArrowheads="1"/>
            </p:cNvSpPr>
            <p:nvPr>
              <p:custDataLst>
                <p:tags r:id="rId15"/>
              </p:custDataLst>
            </p:nvPr>
          </p:nvSpPr>
          <p:spPr bwMode="auto">
            <a:xfrm>
              <a:off x="4374" y="919"/>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solidFill>
                    <a:schemeClr val="dk1"/>
                  </a:solidFill>
                </a:rPr>
                <a:t>4</a:t>
              </a:r>
              <a:endParaRPr lang="en-US" altLang="zh-CN" sz="1600">
                <a:solidFill>
                  <a:schemeClr val="dk1"/>
                </a:solidFill>
              </a:endParaRPr>
            </a:p>
          </p:txBody>
        </p:sp>
        <p:sp>
          <p:nvSpPr>
            <p:cNvPr id="23" name="Text Box 18"/>
            <p:cNvSpPr txBox="1">
              <a:spLocks noChangeArrowheads="1"/>
            </p:cNvSpPr>
            <p:nvPr>
              <p:custDataLst>
                <p:tags r:id="rId16"/>
              </p:custDataLst>
            </p:nvPr>
          </p:nvSpPr>
          <p:spPr bwMode="auto">
            <a:xfrm>
              <a:off x="4134" y="1138"/>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solidFill>
                    <a:schemeClr val="dk1"/>
                  </a:solidFill>
                </a:rPr>
                <a:t>5</a:t>
              </a:r>
              <a:endParaRPr lang="en-US" altLang="zh-CN" sz="1600">
                <a:solidFill>
                  <a:schemeClr val="dk1"/>
                </a:solidFill>
              </a:endParaRPr>
            </a:p>
          </p:txBody>
        </p:sp>
        <p:sp>
          <p:nvSpPr>
            <p:cNvPr id="24" name="Text Box 19"/>
            <p:cNvSpPr txBox="1">
              <a:spLocks noChangeArrowheads="1"/>
            </p:cNvSpPr>
            <p:nvPr>
              <p:custDataLst>
                <p:tags r:id="rId17"/>
              </p:custDataLst>
            </p:nvPr>
          </p:nvSpPr>
          <p:spPr bwMode="auto">
            <a:xfrm>
              <a:off x="4374" y="1138"/>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solidFill>
                    <a:schemeClr val="dk1"/>
                  </a:solidFill>
                </a:rPr>
                <a:t>6</a:t>
              </a:r>
              <a:endParaRPr lang="en-US" altLang="zh-CN" sz="1600">
                <a:solidFill>
                  <a:schemeClr val="dk1"/>
                </a:solidFill>
              </a:endParaRPr>
            </a:p>
          </p:txBody>
        </p:sp>
        <p:sp>
          <p:nvSpPr>
            <p:cNvPr id="25" name="Text Box 20"/>
            <p:cNvSpPr txBox="1">
              <a:spLocks noChangeArrowheads="1"/>
            </p:cNvSpPr>
            <p:nvPr>
              <p:custDataLst>
                <p:tags r:id="rId18"/>
              </p:custDataLst>
            </p:nvPr>
          </p:nvSpPr>
          <p:spPr bwMode="auto">
            <a:xfrm>
              <a:off x="4134" y="1358"/>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solidFill>
                    <a:schemeClr val="dk1"/>
                  </a:solidFill>
                </a:rPr>
                <a:t>7</a:t>
              </a:r>
              <a:endParaRPr lang="en-US" altLang="zh-CN" sz="1600">
                <a:solidFill>
                  <a:schemeClr val="dk1"/>
                </a:solidFill>
              </a:endParaRPr>
            </a:p>
          </p:txBody>
        </p:sp>
        <p:sp>
          <p:nvSpPr>
            <p:cNvPr id="26" name="Text Box 21"/>
            <p:cNvSpPr txBox="1">
              <a:spLocks noChangeArrowheads="1"/>
            </p:cNvSpPr>
            <p:nvPr>
              <p:custDataLst>
                <p:tags r:id="rId19"/>
              </p:custDataLst>
            </p:nvPr>
          </p:nvSpPr>
          <p:spPr bwMode="auto">
            <a:xfrm>
              <a:off x="4374" y="1358"/>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a:solidFill>
                    <a:schemeClr val="dk1"/>
                  </a:solidFill>
                </a:rPr>
                <a:t>8</a:t>
              </a:r>
              <a:endParaRPr lang="en-US" altLang="zh-CN" sz="1600">
                <a:solidFill>
                  <a:schemeClr val="dk1"/>
                </a:solidFill>
              </a:endParaRPr>
            </a:p>
          </p:txBody>
        </p:sp>
        <p:sp>
          <p:nvSpPr>
            <p:cNvPr id="27" name="Line 22"/>
            <p:cNvSpPr>
              <a:spLocks noChangeShapeType="1"/>
            </p:cNvSpPr>
            <p:nvPr>
              <p:custDataLst>
                <p:tags r:id="rId20"/>
              </p:custDataLst>
            </p:nvPr>
          </p:nvSpPr>
          <p:spPr bwMode="auto">
            <a:xfrm>
              <a:off x="4150" y="890"/>
              <a:ext cx="408"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 name="Line 23"/>
            <p:cNvSpPr>
              <a:spLocks noChangeShapeType="1"/>
            </p:cNvSpPr>
            <p:nvPr>
              <p:custDataLst>
                <p:tags r:id="rId21"/>
              </p:custDataLst>
            </p:nvPr>
          </p:nvSpPr>
          <p:spPr bwMode="auto">
            <a:xfrm>
              <a:off x="4150" y="1117"/>
              <a:ext cx="408"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9" name="Line 24"/>
            <p:cNvSpPr>
              <a:spLocks noChangeShapeType="1"/>
            </p:cNvSpPr>
            <p:nvPr>
              <p:custDataLst>
                <p:tags r:id="rId22"/>
              </p:custDataLst>
            </p:nvPr>
          </p:nvSpPr>
          <p:spPr bwMode="auto">
            <a:xfrm>
              <a:off x="4150" y="1344"/>
              <a:ext cx="408"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30" name="Line 25"/>
            <p:cNvSpPr>
              <a:spLocks noChangeShapeType="1"/>
            </p:cNvSpPr>
            <p:nvPr>
              <p:custDataLst>
                <p:tags r:id="rId23"/>
              </p:custDataLst>
            </p:nvPr>
          </p:nvSpPr>
          <p:spPr bwMode="auto">
            <a:xfrm>
              <a:off x="4350" y="709"/>
              <a:ext cx="0" cy="816"/>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2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2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20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2000"/>
                                        <p:tgtEl>
                                          <p:spTgt spid="1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Text Box 2"/>
          <p:cNvSpPr txBox="1">
            <a:spLocks noChangeArrowheads="1"/>
          </p:cNvSpPr>
          <p:nvPr/>
        </p:nvSpPr>
        <p:spPr bwMode="auto">
          <a:xfrm>
            <a:off x="719455" y="1167765"/>
            <a:ext cx="10596880" cy="2061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gn="l" fontAlgn="base">
              <a:lnSpc>
                <a:spcPct val="120000"/>
              </a:lnSpc>
              <a:spcBef>
                <a:spcPct val="20000"/>
              </a:spcBef>
              <a:buClr>
                <a:schemeClr val="hlink"/>
              </a:buClr>
              <a:buSzPct val="75000"/>
              <a:buFont typeface="Wingdings" panose="05000000000000000000" pitchFamily="2" charset="2"/>
              <a:buChar char="l"/>
            </a:pPr>
            <a:r>
              <a:rPr lang="en-US" altLang="zh-CN" sz="2800" kern="0">
                <a:solidFill>
                  <a:srgbClr val="000000"/>
                </a:solidFill>
              </a:rPr>
              <a:t>设连通网</a:t>
            </a:r>
            <a:r>
              <a:rPr lang="en-US" altLang="zh-CN" sz="2800" kern="0">
                <a:solidFill>
                  <a:srgbClr val="FF0000"/>
                </a:solidFill>
              </a:rPr>
              <a:t>N＝(V, {E})</a:t>
            </a:r>
            <a:r>
              <a:rPr lang="en-US" altLang="zh-CN" sz="2800" kern="0">
                <a:solidFill>
                  <a:srgbClr val="000000"/>
                </a:solidFill>
              </a:rPr>
              <a:t>。令最小生成树的初始状态为只有n个顶点而无边的非连通图</a:t>
            </a:r>
            <a:r>
              <a:rPr lang="en-US" altLang="zh-CN" sz="2800" kern="0">
                <a:solidFill>
                  <a:srgbClr val="FF0000"/>
                </a:solidFill>
              </a:rPr>
              <a:t>T＝(V, { })</a:t>
            </a:r>
            <a:r>
              <a:rPr lang="en-US" altLang="zh-CN" sz="2800" kern="0">
                <a:solidFill>
                  <a:srgbClr val="000000"/>
                </a:solidFill>
              </a:rPr>
              <a:t>，图中每个顶点自成一个连通分量。在E中选择代价最小的边，若该边依附的顶点落在T中不同的连通分量上，则将此边加入T中，否则舍去此边而选择下一条代价最小的边。以此类推，直到T中所有顶点都在同一连通分量上为止。</a:t>
            </a:r>
            <a:endParaRPr lang="en-US" altLang="zh-CN" sz="2800" kern="0">
              <a:solidFill>
                <a:srgbClr val="000000"/>
              </a:solidFill>
            </a:endParaRPr>
          </a:p>
        </p:txBody>
      </p:sp>
      <p:sp>
        <p:nvSpPr>
          <p:cNvPr id="166915" name="Rectangle 3"/>
          <p:cNvSpPr>
            <a:spLocks noChangeArrowheads="1"/>
          </p:cNvSpPr>
          <p:nvPr/>
        </p:nvSpPr>
        <p:spPr bwMode="auto">
          <a:xfrm>
            <a:off x="719138" y="289878"/>
            <a:ext cx="3205480" cy="521970"/>
          </a:xfrm>
          <a:prstGeom prst="rect">
            <a:avLst/>
          </a:prstGeom>
          <a:solidFill>
            <a:schemeClr val="accent2"/>
          </a:solidFill>
          <a:ln>
            <a:noFill/>
          </a:ln>
          <a:effectLst>
            <a:outerShdw dist="5388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800" b="1">
                <a:solidFill>
                  <a:schemeClr val="lt1"/>
                </a:solidFill>
                <a:cs typeface="Times New Roman" panose="02020603050405020304" pitchFamily="18" charset="0"/>
              </a:rPr>
              <a:t>Kruskal algorithm</a:t>
            </a:r>
            <a:endParaRPr kumimoji="1" lang="en-US" altLang="zh-CN" sz="2800" b="1">
              <a:solidFill>
                <a:schemeClr val="lt1"/>
              </a:solidFill>
              <a:cs typeface="Times New Roman" panose="02020603050405020304" pitchFamily="18" charset="0"/>
            </a:endParaRPr>
          </a:p>
        </p:txBody>
      </p:sp>
      <p:sp>
        <p:nvSpPr>
          <p:cNvPr id="166916" name="AutoShape 4"/>
          <p:cNvSpPr>
            <a:spLocks noChangeArrowheads="1"/>
          </p:cNvSpPr>
          <p:nvPr>
            <p:custDataLst>
              <p:tags r:id="rId1"/>
            </p:custDataLst>
          </p:nvPr>
        </p:nvSpPr>
        <p:spPr bwMode="auto">
          <a:xfrm>
            <a:off x="4511675" y="4076700"/>
            <a:ext cx="3240088" cy="1657350"/>
          </a:xfrm>
          <a:prstGeom prst="downArrowCallout">
            <a:avLst>
              <a:gd name="adj1" fmla="val 48875"/>
              <a:gd name="adj2" fmla="val 48875"/>
              <a:gd name="adj3" fmla="val 16667"/>
              <a:gd name="adj4" fmla="val 45116"/>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lt1"/>
          </a:lnRef>
          <a:fillRef idx="1">
            <a:schemeClr val="accent1"/>
          </a:fillRef>
          <a:effectRef idx="1">
            <a:schemeClr val="accent1"/>
          </a:effectRef>
          <a:fontRef idx="minor">
            <a:schemeClr val="lt1"/>
          </a:fontRef>
        </p:style>
        <p:txBody>
          <a:bodyPr wrap="none" anchor="ctr"/>
          <a:lstStyle/>
          <a:p>
            <a:pPr algn="ctr"/>
            <a:r>
              <a:rPr lang="en-US" altLang="zh-CN" sz="2400">
                <a:solidFill>
                  <a:srgbClr val="FFFFFF"/>
                </a:solidFill>
              </a:rPr>
              <a:t>Example</a:t>
            </a:r>
            <a:endParaRPr lang="en-US" altLang="zh-CN" sz="2400">
              <a:solidFill>
                <a:srgbClr val="FFFFF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1950" y="476250"/>
            <a:ext cx="8939213" cy="5238750"/>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9" name="Rectangle 9"/>
          <p:cNvSpPr>
            <a:spLocks noChangeArrowheads="1"/>
          </p:cNvSpPr>
          <p:nvPr>
            <p:custDataLst>
              <p:tags r:id="rId2"/>
            </p:custDataLst>
          </p:nvPr>
        </p:nvSpPr>
        <p:spPr bwMode="auto">
          <a:xfrm>
            <a:off x="3863975" y="3305175"/>
            <a:ext cx="2001838" cy="2266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9" name="Line 8"/>
          <p:cNvSpPr>
            <a:spLocks noChangeShapeType="1"/>
          </p:cNvSpPr>
          <p:nvPr>
            <p:custDataLst>
              <p:tags r:id="rId3"/>
            </p:custDataLst>
          </p:nvPr>
        </p:nvSpPr>
        <p:spPr bwMode="auto">
          <a:xfrm flipV="1">
            <a:off x="6814672" y="4797152"/>
            <a:ext cx="721488" cy="4213"/>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02410" name="Rectangle 10"/>
          <p:cNvSpPr>
            <a:spLocks noChangeArrowheads="1"/>
          </p:cNvSpPr>
          <p:nvPr>
            <p:custDataLst>
              <p:tags r:id="rId4"/>
            </p:custDataLst>
          </p:nvPr>
        </p:nvSpPr>
        <p:spPr bwMode="auto">
          <a:xfrm>
            <a:off x="6096000" y="3305175"/>
            <a:ext cx="2001838" cy="2266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02408" name="Rectangle 8"/>
          <p:cNvSpPr>
            <a:spLocks noChangeArrowheads="1"/>
          </p:cNvSpPr>
          <p:nvPr>
            <p:custDataLst>
              <p:tags r:id="rId5"/>
            </p:custDataLst>
          </p:nvPr>
        </p:nvSpPr>
        <p:spPr bwMode="auto">
          <a:xfrm>
            <a:off x="1703388" y="3305175"/>
            <a:ext cx="2001837" cy="2266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0" name="Line 8"/>
          <p:cNvSpPr>
            <a:spLocks noChangeShapeType="1"/>
          </p:cNvSpPr>
          <p:nvPr>
            <p:custDataLst>
              <p:tags r:id="rId6"/>
            </p:custDataLst>
          </p:nvPr>
        </p:nvSpPr>
        <p:spPr bwMode="auto">
          <a:xfrm>
            <a:off x="8616281" y="4221089"/>
            <a:ext cx="360039" cy="504056"/>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6" name="Line 8"/>
          <p:cNvSpPr>
            <a:spLocks noChangeShapeType="1"/>
          </p:cNvSpPr>
          <p:nvPr>
            <p:custDataLst>
              <p:tags r:id="rId7"/>
            </p:custDataLst>
          </p:nvPr>
        </p:nvSpPr>
        <p:spPr bwMode="auto">
          <a:xfrm flipH="1">
            <a:off x="2783631" y="3573017"/>
            <a:ext cx="360039" cy="504056"/>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02411" name="Rectangle 11"/>
          <p:cNvSpPr>
            <a:spLocks noChangeArrowheads="1"/>
          </p:cNvSpPr>
          <p:nvPr>
            <p:custDataLst>
              <p:tags r:id="rId8"/>
            </p:custDataLst>
          </p:nvPr>
        </p:nvSpPr>
        <p:spPr bwMode="auto">
          <a:xfrm>
            <a:off x="8342313" y="3305175"/>
            <a:ext cx="2001837" cy="2266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8" name="Line 8"/>
          <p:cNvSpPr>
            <a:spLocks noChangeShapeType="1"/>
          </p:cNvSpPr>
          <p:nvPr>
            <p:custDataLst>
              <p:tags r:id="rId9"/>
            </p:custDataLst>
          </p:nvPr>
        </p:nvSpPr>
        <p:spPr bwMode="auto">
          <a:xfrm>
            <a:off x="5447928" y="3573017"/>
            <a:ext cx="288032" cy="504056"/>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02413" name="Rectangle 13"/>
          <p:cNvSpPr>
            <a:spLocks noChangeArrowheads="1"/>
          </p:cNvSpPr>
          <p:nvPr/>
        </p:nvSpPr>
        <p:spPr bwMode="auto">
          <a:xfrm>
            <a:off x="513080" y="5969000"/>
            <a:ext cx="1119759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800">
                <a:solidFill>
                  <a:schemeClr val="accent1"/>
                </a:solidFill>
                <a:cs typeface="Times New Roman" panose="02020603050405020304" pitchFamily="18" charset="0"/>
              </a:rPr>
              <a:t>Kruskal</a:t>
            </a:r>
            <a:r>
              <a:rPr kumimoji="1" lang="zh-CN" altLang="en-US" sz="2800">
                <a:solidFill>
                  <a:schemeClr val="accent1"/>
                </a:solidFill>
                <a:cs typeface="Times New Roman" panose="02020603050405020304" pitchFamily="18" charset="0"/>
              </a:rPr>
              <a:t>算法的时间复杂度为</a:t>
            </a:r>
            <a:r>
              <a:rPr kumimoji="1" lang="en-US" altLang="zh-CN" sz="2800">
                <a:solidFill>
                  <a:srgbClr val="FF0000"/>
                </a:solidFill>
                <a:cs typeface="Times New Roman" panose="02020603050405020304" pitchFamily="18" charset="0"/>
              </a:rPr>
              <a:t>O(eloge)</a:t>
            </a:r>
            <a:r>
              <a:rPr kumimoji="1" lang="en-US" altLang="zh-CN" sz="2800">
                <a:solidFill>
                  <a:schemeClr val="accent1"/>
                </a:solidFill>
                <a:cs typeface="Times New Roman" panose="02020603050405020304" pitchFamily="18" charset="0"/>
              </a:rPr>
              <a:t> (e</a:t>
            </a:r>
            <a:r>
              <a:rPr kumimoji="1" lang="zh-CN" altLang="en-US" sz="2800">
                <a:solidFill>
                  <a:schemeClr val="accent1"/>
                </a:solidFill>
                <a:cs typeface="Times New Roman" panose="02020603050405020304" pitchFamily="18" charset="0"/>
              </a:rPr>
              <a:t>为图的边</a:t>
            </a:r>
            <a:r>
              <a:rPr kumimoji="1" lang="en-US" altLang="zh-CN" sz="2800">
                <a:solidFill>
                  <a:schemeClr val="accent1"/>
                </a:solidFill>
                <a:cs typeface="Times New Roman" panose="02020603050405020304" pitchFamily="18" charset="0"/>
              </a:rPr>
              <a:t>)</a:t>
            </a:r>
            <a:r>
              <a:rPr kumimoji="1" lang="zh-CN" altLang="en-US" sz="2800">
                <a:solidFill>
                  <a:schemeClr val="accent1"/>
                </a:solidFill>
                <a:cs typeface="Times New Roman" panose="02020603050405020304" pitchFamily="18" charset="0"/>
              </a:rPr>
              <a:t>。适合求边稀疏的网。</a:t>
            </a:r>
            <a:endParaRPr kumimoji="1" lang="zh-CN" altLang="en-US" sz="2800">
              <a:solidFill>
                <a:schemeClr val="accent1"/>
              </a:solidFill>
              <a:cs typeface="Times New Roman" panose="02020603050405020304" pitchFamily="18" charset="0"/>
            </a:endParaRPr>
          </a:p>
        </p:txBody>
      </p:sp>
      <p:sp>
        <p:nvSpPr>
          <p:cNvPr id="102414" name="Text Box 14"/>
          <p:cNvSpPr txBox="1">
            <a:spLocks noChangeArrowheads="1"/>
          </p:cNvSpPr>
          <p:nvPr>
            <p:custDataLst>
              <p:tags r:id="rId10"/>
            </p:custDataLst>
          </p:nvPr>
        </p:nvSpPr>
        <p:spPr bwMode="auto">
          <a:xfrm>
            <a:off x="1774825" y="3068638"/>
            <a:ext cx="8670925" cy="1198880"/>
          </a:xfrm>
          <a:prstGeom prst="rect">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lt1"/>
          </a:lnRef>
          <a:fillRef idx="1">
            <a:schemeClr val="accent1"/>
          </a:fillRef>
          <a:effectRef idx="1">
            <a:schemeClr val="accent1"/>
          </a:effectRef>
          <a:fontRef idx="minor">
            <a:schemeClr val="lt1"/>
          </a:fontRef>
        </p:style>
        <p:txBody>
          <a:bodyPr>
            <a:spAutoFit/>
          </a:bodyPr>
          <a:lstStyle/>
          <a:p>
            <a:r>
              <a:rPr kumimoji="1" lang="zh-CN" altLang="en-US" sz="2400" dirty="0">
                <a:solidFill>
                  <a:schemeClr val="lt1"/>
                </a:solidFill>
                <a:cs typeface="Times New Roman" panose="02020603050405020304" pitchFamily="18" charset="0"/>
              </a:rPr>
              <a:t>用“堆”存放网中的边</a:t>
            </a:r>
            <a:endParaRPr kumimoji="1" lang="zh-CN" altLang="en-US" sz="2400" dirty="0">
              <a:solidFill>
                <a:schemeClr val="lt1"/>
              </a:solidFill>
              <a:cs typeface="Times New Roman" panose="02020603050405020304" pitchFamily="18" charset="0"/>
            </a:endParaRPr>
          </a:p>
          <a:p>
            <a:r>
              <a:rPr kumimoji="1" lang="zh-CN" altLang="en-US" sz="2400" dirty="0">
                <a:solidFill>
                  <a:schemeClr val="lt1"/>
                </a:solidFill>
                <a:cs typeface="Times New Roman" panose="02020603050405020304" pitchFamily="18" charset="0"/>
              </a:rPr>
              <a:t>连通分量</a:t>
            </a:r>
            <a:r>
              <a:rPr kumimoji="1" lang="zh-CN" altLang="en-US" sz="2400" dirty="0">
                <a:solidFill>
                  <a:schemeClr val="lt1"/>
                </a:solidFill>
                <a:cs typeface="Times New Roman" panose="02020603050405020304" pitchFamily="18" charset="0"/>
                <a:sym typeface="Wingdings" panose="05000000000000000000" pitchFamily="2" charset="2"/>
              </a:rPr>
              <a:t>等价类</a:t>
            </a:r>
            <a:endParaRPr kumimoji="1" lang="zh-CN" altLang="en-US" sz="2400" dirty="0">
              <a:solidFill>
                <a:schemeClr val="lt1"/>
              </a:solidFill>
              <a:cs typeface="Times New Roman" panose="02020603050405020304" pitchFamily="18" charset="0"/>
              <a:sym typeface="Wingdings" panose="05000000000000000000" pitchFamily="2" charset="2"/>
            </a:endParaRPr>
          </a:p>
          <a:p>
            <a:r>
              <a:rPr kumimoji="1" lang="zh-CN" altLang="en-US" sz="2400" dirty="0">
                <a:solidFill>
                  <a:schemeClr val="lt1"/>
                </a:solidFill>
                <a:cs typeface="Times New Roman" panose="02020603050405020304" pitchFamily="18" charset="0"/>
                <a:sym typeface="Wingdings" panose="05000000000000000000" pitchFamily="2" charset="2"/>
              </a:rPr>
              <a:t>构造</a:t>
            </a:r>
            <a:r>
              <a:rPr kumimoji="1" lang="en-US" altLang="zh-CN" sz="2400" dirty="0">
                <a:solidFill>
                  <a:schemeClr val="lt1"/>
                </a:solidFill>
                <a:cs typeface="Times New Roman" panose="02020603050405020304" pitchFamily="18" charset="0"/>
                <a:sym typeface="Wingdings" panose="05000000000000000000" pitchFamily="2" charset="2"/>
              </a:rPr>
              <a:t>T</a:t>
            </a:r>
            <a:r>
              <a:rPr kumimoji="1" lang="zh-CN" altLang="en-US" sz="2400" dirty="0">
                <a:solidFill>
                  <a:schemeClr val="lt1"/>
                </a:solidFill>
                <a:cs typeface="Times New Roman" panose="02020603050405020304" pitchFamily="18" charset="0"/>
                <a:sym typeface="Wingdings" panose="05000000000000000000" pitchFamily="2" charset="2"/>
              </a:rPr>
              <a:t>加入边的过程求等价类</a:t>
            </a:r>
            <a:endParaRPr kumimoji="1" lang="zh-CN" altLang="en-US" sz="2400" dirty="0">
              <a:solidFill>
                <a:schemeClr val="lt1"/>
              </a:solidFill>
              <a:cs typeface="Times New Roman" panose="02020603050405020304" pitchFamily="18" charset="0"/>
              <a:sym typeface="Wingdings" panose="05000000000000000000" pitchFamily="2" charset="2"/>
            </a:endParaRPr>
          </a:p>
        </p:txBody>
      </p:sp>
      <p:sp>
        <p:nvSpPr>
          <p:cNvPr id="14" name="Line 5"/>
          <p:cNvSpPr>
            <a:spLocks noChangeShapeType="1"/>
          </p:cNvSpPr>
          <p:nvPr>
            <p:custDataLst>
              <p:tags r:id="rId11"/>
            </p:custDataLst>
          </p:nvPr>
        </p:nvSpPr>
        <p:spPr bwMode="auto">
          <a:xfrm flipH="1">
            <a:off x="6405562" y="1019175"/>
            <a:ext cx="304799" cy="433388"/>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02406" name="Rectangle 6"/>
          <p:cNvSpPr>
            <a:spLocks noChangeArrowheads="1"/>
          </p:cNvSpPr>
          <p:nvPr>
            <p:custDataLst>
              <p:tags r:id="rId12"/>
            </p:custDataLst>
          </p:nvPr>
        </p:nvSpPr>
        <p:spPr bwMode="auto">
          <a:xfrm>
            <a:off x="6096000" y="676275"/>
            <a:ext cx="2001837" cy="2266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15" name="Line 8"/>
          <p:cNvSpPr>
            <a:spLocks noChangeShapeType="1"/>
          </p:cNvSpPr>
          <p:nvPr>
            <p:custDataLst>
              <p:tags r:id="rId13"/>
            </p:custDataLst>
          </p:nvPr>
        </p:nvSpPr>
        <p:spPr bwMode="auto">
          <a:xfrm flipH="1">
            <a:off x="9878636" y="1638300"/>
            <a:ext cx="279549" cy="496887"/>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102407" name="Rectangle 7"/>
          <p:cNvSpPr>
            <a:spLocks noChangeArrowheads="1"/>
          </p:cNvSpPr>
          <p:nvPr>
            <p:custDataLst>
              <p:tags r:id="rId14"/>
            </p:custDataLst>
          </p:nvPr>
        </p:nvSpPr>
        <p:spPr bwMode="auto">
          <a:xfrm>
            <a:off x="8414643" y="641350"/>
            <a:ext cx="2001837" cy="2266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240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0240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240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0240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024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0241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2414"/>
                                        </p:tgtEl>
                                        <p:attrNameLst>
                                          <p:attrName>style.visibility</p:attrName>
                                        </p:attrNameLst>
                                      </p:cBhvr>
                                      <p:to>
                                        <p:strVal val="visible"/>
                                      </p:to>
                                    </p:set>
                                    <p:anim calcmode="lin" valueType="num">
                                      <p:cBhvr additive="base">
                                        <p:cTn id="43" dur="500" fill="hold"/>
                                        <p:tgtEl>
                                          <p:spTgt spid="102414"/>
                                        </p:tgtEl>
                                        <p:attrNameLst>
                                          <p:attrName>ppt_x</p:attrName>
                                        </p:attrNameLst>
                                      </p:cBhvr>
                                      <p:tavLst>
                                        <p:tav tm="0">
                                          <p:val>
                                            <p:strVal val="#ppt_x"/>
                                          </p:val>
                                        </p:tav>
                                        <p:tav tm="100000">
                                          <p:val>
                                            <p:strVal val="#ppt_x"/>
                                          </p:val>
                                        </p:tav>
                                      </p:tavLst>
                                    </p:anim>
                                    <p:anim calcmode="lin" valueType="num">
                                      <p:cBhvr additive="base">
                                        <p:cTn id="44" dur="500" fill="hold"/>
                                        <p:tgtEl>
                                          <p:spTgt spid="10241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2413"/>
                                        </p:tgtEl>
                                        <p:attrNameLst>
                                          <p:attrName>style.visibility</p:attrName>
                                        </p:attrNameLst>
                                      </p:cBhvr>
                                      <p:to>
                                        <p:strVal val="visible"/>
                                      </p:to>
                                    </p:set>
                                    <p:anim calcmode="lin" valueType="num">
                                      <p:cBhvr additive="base">
                                        <p:cTn id="49" dur="500" fill="hold"/>
                                        <p:tgtEl>
                                          <p:spTgt spid="102413"/>
                                        </p:tgtEl>
                                        <p:attrNameLst>
                                          <p:attrName>ppt_x</p:attrName>
                                        </p:attrNameLst>
                                      </p:cBhvr>
                                      <p:tavLst>
                                        <p:tav tm="0">
                                          <p:val>
                                            <p:strVal val="#ppt_x"/>
                                          </p:val>
                                        </p:tav>
                                        <p:tav tm="100000">
                                          <p:val>
                                            <p:strVal val="#ppt_x"/>
                                          </p:val>
                                        </p:tav>
                                      </p:tavLst>
                                    </p:anim>
                                    <p:anim calcmode="lin" valueType="num">
                                      <p:cBhvr additive="base">
                                        <p:cTn id="50" dur="500" fill="hold"/>
                                        <p:tgtEl>
                                          <p:spTgt spid="1024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9" grpId="0" bldLvl="0" animBg="1"/>
      <p:bldP spid="19" grpId="0" bldLvl="0" animBg="1"/>
      <p:bldP spid="102410" grpId="0" bldLvl="0" animBg="1"/>
      <p:bldP spid="102408" grpId="0" bldLvl="0" animBg="1"/>
      <p:bldP spid="20" grpId="0" bldLvl="0" animBg="1"/>
      <p:bldP spid="16" grpId="0" bldLvl="0" animBg="1"/>
      <p:bldP spid="102411" grpId="0" bldLvl="0" animBg="1"/>
      <p:bldP spid="18" grpId="0" bldLvl="0" animBg="1"/>
      <p:bldP spid="102413" grpId="0" bldLvl="0" animBg="1"/>
      <p:bldP spid="102414" grpId="0" bldLvl="0" animBg="1"/>
      <p:bldP spid="14" grpId="0" bldLvl="0" animBg="1"/>
      <p:bldP spid="102406" grpId="0" bldLvl="0" animBg="1"/>
      <p:bldP spid="15" grpId="0" bldLvl="0" animBg="1"/>
      <p:bldP spid="102407"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1981200" y="274638"/>
            <a:ext cx="8229600" cy="1143000"/>
          </a:xfrm>
          <a:prstGeom prst="rect">
            <a:avLst/>
          </a:prstGeom>
        </p:spPr>
        <p:txBody>
          <a:bodyPr/>
          <a:lstStyle>
            <a:lvl1pPr algn="ctr" rtl="0" fontAlgn="base">
              <a:spcBef>
                <a:spcPct val="0"/>
              </a:spcBef>
              <a:spcAft>
                <a:spcPct val="0"/>
              </a:spcAft>
              <a:defRPr sz="4400">
                <a:solidFill>
                  <a:srgbClr val="FFFF00"/>
                </a:solidFill>
                <a:latin typeface="+mj-lt"/>
                <a:ea typeface="+mj-ea"/>
                <a:cs typeface="+mj-cs"/>
              </a:defRPr>
            </a:lvl1pPr>
            <a:lvl2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2pPr>
            <a:lvl3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3pPr>
            <a:lvl4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4pPr>
            <a:lvl5pPr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5pPr>
            <a:lvl6pPr marL="4572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6pPr>
            <a:lvl7pPr marL="9144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7pPr>
            <a:lvl8pPr marL="13716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8pPr>
            <a:lvl9pPr marL="1828800" algn="ctr" rtl="0" fontAlgn="base">
              <a:spcBef>
                <a:spcPct val="0"/>
              </a:spcBef>
              <a:spcAft>
                <a:spcPct val="0"/>
              </a:spcAft>
              <a:defRPr sz="4400">
                <a:solidFill>
                  <a:srgbClr val="FFFF00"/>
                </a:solidFill>
                <a:latin typeface="Arial" panose="020B0604020202020204" pitchFamily="34" charset="0"/>
                <a:ea typeface="幼圆" panose="02010509060101010101" pitchFamily="49" charset="-122"/>
                <a:cs typeface="Arial" panose="020B0604020202020204" pitchFamily="34" charset="0"/>
              </a:defRPr>
            </a:lvl9pPr>
          </a:lstStyle>
          <a:p>
            <a:r>
              <a:rPr lang="en-US" altLang="zh-CN" kern="0">
                <a:solidFill>
                  <a:schemeClr val="accent1"/>
                </a:solidFill>
              </a:rPr>
              <a:t>Kruskal algorithm</a:t>
            </a:r>
            <a:endParaRPr lang="en-US" altLang="zh-CN" kern="0">
              <a:solidFill>
                <a:schemeClr val="accent1"/>
              </a:solidFill>
            </a:endParaRPr>
          </a:p>
        </p:txBody>
      </p:sp>
      <p:sp>
        <p:nvSpPr>
          <p:cNvPr id="4" name="Rectangle 5"/>
          <p:cNvSpPr>
            <a:spLocks noChangeArrowheads="1"/>
          </p:cNvSpPr>
          <p:nvPr/>
        </p:nvSpPr>
        <p:spPr bwMode="auto">
          <a:xfrm>
            <a:off x="915035" y="1308100"/>
            <a:ext cx="10092055" cy="4555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no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en-US" altLang="zh-CN" sz="2400" dirty="0">
                <a:solidFill>
                  <a:srgbClr val="000000"/>
                </a:solidFill>
                <a:latin typeface="Times New Roman" panose="02020603050405020304" pitchFamily="18" charset="0"/>
              </a:rPr>
              <a:t>MST-</a:t>
            </a:r>
            <a:r>
              <a:rPr lang="en-US" altLang="zh-CN" sz="2400" dirty="0" err="1">
                <a:solidFill>
                  <a:srgbClr val="000000"/>
                </a:solidFill>
                <a:latin typeface="Times New Roman" panose="02020603050405020304" pitchFamily="18" charset="0"/>
              </a:rPr>
              <a:t>Kruskal</a:t>
            </a:r>
            <a:r>
              <a:rPr lang="en-US" altLang="zh-CN" sz="2400" dirty="0">
                <a:solidFill>
                  <a:srgbClr val="000000"/>
                </a:solidFill>
                <a:latin typeface="Times New Roman" panose="02020603050405020304" pitchFamily="18" charset="0"/>
              </a:rPr>
              <a:t>(</a:t>
            </a:r>
            <a:r>
              <a:rPr lang="en-US" altLang="zh-CN" sz="2400" dirty="0" err="1">
                <a:solidFill>
                  <a:srgbClr val="000000"/>
                </a:solidFill>
                <a:latin typeface="Times New Roman" panose="02020603050405020304" pitchFamily="18" charset="0"/>
              </a:rPr>
              <a:t>G,w</a:t>
            </a:r>
            <a:r>
              <a:rPr lang="en-US" altLang="zh-CN" sz="2400" dirty="0">
                <a:solidFill>
                  <a:srgbClr val="000000"/>
                </a:solidFill>
                <a:latin typeface="Times New Roman" panose="02020603050405020304" pitchFamily="18" charset="0"/>
              </a:rPr>
              <a:t>) </a:t>
            </a:r>
            <a:endParaRPr lang="en-US" altLang="zh-CN" sz="2400" dirty="0">
              <a:solidFill>
                <a:srgbClr val="000000"/>
              </a:solidFill>
              <a:latin typeface="Times New Roman" panose="02020603050405020304" pitchFamily="18" charset="0"/>
            </a:endParaRPr>
          </a:p>
          <a:p>
            <a:pPr eaLnBrk="1" hangingPunct="1">
              <a:lnSpc>
                <a:spcPct val="120000"/>
              </a:lnSpc>
              <a:spcBef>
                <a:spcPct val="0"/>
              </a:spcBef>
              <a:buFontTx/>
              <a:buNone/>
            </a:pPr>
            <a:r>
              <a:rPr lang="en-US" altLang="zh-CN" sz="2400" dirty="0">
                <a:solidFill>
                  <a:srgbClr val="000000"/>
                </a:solidFill>
                <a:latin typeface="Times New Roman" panose="02020603050405020304" pitchFamily="18" charset="0"/>
              </a:rPr>
              <a:t>1. A←NULL </a:t>
            </a:r>
            <a:endParaRPr lang="en-US" altLang="zh-CN" sz="2400" dirty="0">
              <a:solidFill>
                <a:srgbClr val="000000"/>
              </a:solidFill>
              <a:latin typeface="Times New Roman" panose="02020603050405020304" pitchFamily="18" charset="0"/>
            </a:endParaRPr>
          </a:p>
          <a:p>
            <a:pPr eaLnBrk="1" hangingPunct="1">
              <a:lnSpc>
                <a:spcPct val="120000"/>
              </a:lnSpc>
              <a:spcBef>
                <a:spcPct val="0"/>
              </a:spcBef>
              <a:buFontTx/>
              <a:buNone/>
            </a:pPr>
            <a:r>
              <a:rPr lang="en-US" altLang="zh-CN" sz="2400" dirty="0">
                <a:solidFill>
                  <a:srgbClr val="000000"/>
                </a:solidFill>
                <a:latin typeface="Times New Roman" panose="02020603050405020304" pitchFamily="18" charset="0"/>
              </a:rPr>
              <a:t>2. for </a:t>
            </a:r>
            <a:r>
              <a:rPr lang="zh-CN" altLang="en-US" sz="2400" dirty="0">
                <a:solidFill>
                  <a:srgbClr val="000000"/>
                </a:solidFill>
                <a:latin typeface="Times New Roman" panose="02020603050405020304" pitchFamily="18" charset="0"/>
              </a:rPr>
              <a:t>每个结点</a:t>
            </a:r>
            <a:r>
              <a:rPr lang="en-US" altLang="zh-CN" sz="2400" dirty="0">
                <a:solidFill>
                  <a:srgbClr val="000000"/>
                </a:solidFill>
                <a:latin typeface="Times New Roman" panose="02020603050405020304" pitchFamily="18" charset="0"/>
              </a:rPr>
              <a:t>v V[G] </a:t>
            </a:r>
            <a:endParaRPr lang="en-US" altLang="zh-CN" sz="2400" dirty="0">
              <a:solidFill>
                <a:srgbClr val="000000"/>
              </a:solidFill>
              <a:latin typeface="Times New Roman" panose="02020603050405020304" pitchFamily="18" charset="0"/>
            </a:endParaRPr>
          </a:p>
          <a:p>
            <a:pPr eaLnBrk="1" hangingPunct="1">
              <a:lnSpc>
                <a:spcPct val="120000"/>
              </a:lnSpc>
              <a:spcBef>
                <a:spcPct val="0"/>
              </a:spcBef>
              <a:buFontTx/>
              <a:buNone/>
            </a:pPr>
            <a:r>
              <a:rPr lang="en-US" altLang="zh-CN" sz="2400" dirty="0">
                <a:solidFill>
                  <a:srgbClr val="000000"/>
                </a:solidFill>
                <a:latin typeface="Times New Roman" panose="02020603050405020304" pitchFamily="18" charset="0"/>
              </a:rPr>
              <a:t>3. do MAKE-SET(v) 		</a:t>
            </a:r>
            <a:r>
              <a:rPr lang="en-US" altLang="zh-CN" sz="2400" dirty="0">
                <a:solidFill>
                  <a:srgbClr val="00B050"/>
                </a:solidFill>
                <a:latin typeface="Times New Roman" panose="02020603050405020304" pitchFamily="18" charset="0"/>
              </a:rPr>
              <a:t>//</a:t>
            </a:r>
            <a:r>
              <a:rPr lang="zh-CN" altLang="en-US" sz="2400" dirty="0">
                <a:solidFill>
                  <a:srgbClr val="00B050"/>
                </a:solidFill>
                <a:latin typeface="Times New Roman" panose="02020603050405020304" pitchFamily="18" charset="0"/>
              </a:rPr>
              <a:t>构造顶点集合，即连通分量</a:t>
            </a:r>
            <a:endParaRPr lang="en-US" altLang="zh-CN" sz="2400" dirty="0">
              <a:solidFill>
                <a:srgbClr val="00B050"/>
              </a:solidFill>
              <a:latin typeface="Times New Roman" panose="02020603050405020304" pitchFamily="18" charset="0"/>
            </a:endParaRPr>
          </a:p>
          <a:p>
            <a:pPr eaLnBrk="1" hangingPunct="1">
              <a:lnSpc>
                <a:spcPct val="120000"/>
              </a:lnSpc>
              <a:spcBef>
                <a:spcPct val="0"/>
              </a:spcBef>
              <a:buFontTx/>
              <a:buNone/>
            </a:pPr>
            <a:r>
              <a:rPr lang="en-US" altLang="zh-CN" sz="2400" dirty="0">
                <a:solidFill>
                  <a:srgbClr val="000000"/>
                </a:solidFill>
                <a:latin typeface="Times New Roman" panose="02020603050405020304" pitchFamily="18" charset="0"/>
              </a:rPr>
              <a:t>4. </a:t>
            </a:r>
            <a:r>
              <a:rPr lang="zh-CN" altLang="en-US" sz="2400" dirty="0">
                <a:solidFill>
                  <a:srgbClr val="000000"/>
                </a:solidFill>
                <a:latin typeface="Times New Roman" panose="02020603050405020304" pitchFamily="18" charset="0"/>
              </a:rPr>
              <a:t>根据权</a:t>
            </a:r>
            <a:r>
              <a:rPr lang="en-US" altLang="zh-CN" sz="2400" dirty="0">
                <a:solidFill>
                  <a:srgbClr val="000000"/>
                </a:solidFill>
                <a:latin typeface="Times New Roman" panose="02020603050405020304" pitchFamily="18" charset="0"/>
              </a:rPr>
              <a:t>w</a:t>
            </a:r>
            <a:r>
              <a:rPr lang="zh-CN" altLang="en-US" sz="2400" dirty="0">
                <a:solidFill>
                  <a:srgbClr val="000000"/>
                </a:solidFill>
                <a:latin typeface="Times New Roman" panose="02020603050405020304" pitchFamily="18" charset="0"/>
              </a:rPr>
              <a:t>的非递减顺序对</a:t>
            </a:r>
            <a:r>
              <a:rPr lang="en-US" altLang="zh-CN" sz="2400" dirty="0">
                <a:solidFill>
                  <a:srgbClr val="000000"/>
                </a:solidFill>
                <a:latin typeface="Times New Roman" panose="02020603050405020304" pitchFamily="18" charset="0"/>
              </a:rPr>
              <a:t>E</a:t>
            </a:r>
            <a:r>
              <a:rPr lang="zh-CN" altLang="en-US" sz="2400" dirty="0">
                <a:solidFill>
                  <a:srgbClr val="000000"/>
                </a:solidFill>
                <a:latin typeface="Times New Roman" panose="02020603050405020304" pitchFamily="18" charset="0"/>
              </a:rPr>
              <a:t>的边进行排序 </a:t>
            </a:r>
            <a:endParaRPr lang="zh-CN" altLang="en-US" sz="2400" dirty="0">
              <a:solidFill>
                <a:srgbClr val="000000"/>
              </a:solidFill>
              <a:latin typeface="Times New Roman" panose="02020603050405020304" pitchFamily="18" charset="0"/>
            </a:endParaRPr>
          </a:p>
          <a:p>
            <a:pPr eaLnBrk="1" hangingPunct="1">
              <a:lnSpc>
                <a:spcPct val="120000"/>
              </a:lnSpc>
              <a:spcBef>
                <a:spcPct val="0"/>
              </a:spcBef>
              <a:buFontTx/>
              <a:buNone/>
            </a:pPr>
            <a:r>
              <a:rPr lang="en-US" altLang="zh-CN" sz="2400" dirty="0">
                <a:solidFill>
                  <a:srgbClr val="000000"/>
                </a:solidFill>
                <a:latin typeface="Times New Roman" panose="02020603050405020304" pitchFamily="18" charset="0"/>
              </a:rPr>
              <a:t>5. for </a:t>
            </a:r>
            <a:r>
              <a:rPr lang="zh-CN" altLang="en-US" sz="2400" dirty="0">
                <a:solidFill>
                  <a:srgbClr val="000000"/>
                </a:solidFill>
                <a:latin typeface="Times New Roman" panose="02020603050405020304" pitchFamily="18" charset="0"/>
              </a:rPr>
              <a:t>每条边</a:t>
            </a:r>
            <a:r>
              <a:rPr lang="en-US" altLang="zh-CN" sz="2400" dirty="0">
                <a:solidFill>
                  <a:srgbClr val="000000"/>
                </a:solidFill>
                <a:latin typeface="Times New Roman" panose="02020603050405020304" pitchFamily="18" charset="0"/>
              </a:rPr>
              <a:t>(</a:t>
            </a:r>
            <a:r>
              <a:rPr lang="en-US" altLang="zh-CN" sz="2400" dirty="0" err="1">
                <a:solidFill>
                  <a:srgbClr val="000000"/>
                </a:solidFill>
                <a:latin typeface="Times New Roman" panose="02020603050405020304" pitchFamily="18" charset="0"/>
              </a:rPr>
              <a:t>u,v</a:t>
            </a:r>
            <a:r>
              <a:rPr lang="en-US" altLang="zh-CN" sz="2400" dirty="0">
                <a:solidFill>
                  <a:srgbClr val="000000"/>
                </a:solidFill>
                <a:latin typeface="Times New Roman" panose="02020603050405020304" pitchFamily="18" charset="0"/>
              </a:rPr>
              <a:t>) </a:t>
            </a:r>
            <a:r>
              <a:rPr lang="en-US" altLang="en-US" sz="1600" dirty="0">
                <a:solidFill>
                  <a:srgbClr val="000000"/>
                </a:solidFill>
              </a:rPr>
              <a:t>∈</a:t>
            </a:r>
            <a:r>
              <a:rPr lang="en-US" altLang="zh-CN" sz="2400" dirty="0">
                <a:solidFill>
                  <a:srgbClr val="000000"/>
                </a:solidFill>
                <a:latin typeface="Times New Roman" panose="02020603050405020304" pitchFamily="18" charset="0"/>
              </a:rPr>
              <a:t>E</a:t>
            </a:r>
            <a:r>
              <a:rPr lang="zh-CN" altLang="en-US" sz="2400" dirty="0">
                <a:solidFill>
                  <a:srgbClr val="000000"/>
                </a:solidFill>
                <a:latin typeface="Times New Roman" panose="02020603050405020304" pitchFamily="18" charset="0"/>
              </a:rPr>
              <a:t>，按权的非递减次序 </a:t>
            </a:r>
            <a:endParaRPr lang="zh-CN" altLang="en-US" sz="2400" dirty="0">
              <a:solidFill>
                <a:srgbClr val="000000"/>
              </a:solidFill>
              <a:latin typeface="Times New Roman" panose="02020603050405020304" pitchFamily="18" charset="0"/>
            </a:endParaRPr>
          </a:p>
          <a:p>
            <a:pPr eaLnBrk="1" hangingPunct="1">
              <a:lnSpc>
                <a:spcPct val="120000"/>
              </a:lnSpc>
              <a:spcBef>
                <a:spcPct val="0"/>
              </a:spcBef>
              <a:buFontTx/>
              <a:buNone/>
            </a:pPr>
            <a:r>
              <a:rPr lang="en-US" altLang="zh-CN" sz="2400" dirty="0">
                <a:solidFill>
                  <a:srgbClr val="000000"/>
                </a:solidFill>
                <a:latin typeface="Times New Roman" panose="02020603050405020304" pitchFamily="18" charset="0"/>
              </a:rPr>
              <a:t>6.     do if FIND-SET(u) ≠ FIND-SET(v) </a:t>
            </a:r>
            <a:endParaRPr lang="en-US" altLang="zh-CN" sz="2400" dirty="0">
              <a:solidFill>
                <a:srgbClr val="000000"/>
              </a:solidFill>
              <a:latin typeface="Times New Roman" panose="02020603050405020304" pitchFamily="18" charset="0"/>
            </a:endParaRPr>
          </a:p>
          <a:p>
            <a:pPr eaLnBrk="1" hangingPunct="1">
              <a:lnSpc>
                <a:spcPct val="120000"/>
              </a:lnSpc>
              <a:spcBef>
                <a:spcPct val="0"/>
              </a:spcBef>
              <a:buFontTx/>
              <a:buNone/>
            </a:pPr>
            <a:r>
              <a:rPr lang="en-US" altLang="zh-CN" sz="2400" dirty="0">
                <a:solidFill>
                  <a:srgbClr val="000000"/>
                </a:solidFill>
                <a:latin typeface="Times New Roman" panose="02020603050405020304" pitchFamily="18" charset="0"/>
              </a:rPr>
              <a:t>7.      then A←A∪{(</a:t>
            </a:r>
            <a:r>
              <a:rPr lang="en-US" altLang="zh-CN" sz="2400" dirty="0" err="1">
                <a:solidFill>
                  <a:srgbClr val="000000"/>
                </a:solidFill>
                <a:latin typeface="Times New Roman" panose="02020603050405020304" pitchFamily="18" charset="0"/>
              </a:rPr>
              <a:t>u,v</a:t>
            </a:r>
            <a:r>
              <a:rPr lang="en-US" altLang="zh-CN" sz="2400" dirty="0">
                <a:solidFill>
                  <a:srgbClr val="000000"/>
                </a:solidFill>
                <a:latin typeface="Times New Roman" panose="02020603050405020304" pitchFamily="18" charset="0"/>
              </a:rPr>
              <a:t>)} </a:t>
            </a:r>
            <a:endParaRPr lang="en-US" altLang="zh-CN" sz="2400" dirty="0">
              <a:solidFill>
                <a:srgbClr val="000000"/>
              </a:solidFill>
              <a:latin typeface="Times New Roman" panose="02020603050405020304" pitchFamily="18" charset="0"/>
            </a:endParaRPr>
          </a:p>
          <a:p>
            <a:pPr eaLnBrk="1" hangingPunct="1">
              <a:lnSpc>
                <a:spcPct val="120000"/>
              </a:lnSpc>
              <a:spcBef>
                <a:spcPct val="0"/>
              </a:spcBef>
              <a:buFontTx/>
              <a:buNone/>
            </a:pPr>
            <a:r>
              <a:rPr lang="en-US" altLang="zh-CN" sz="2400" dirty="0">
                <a:solidFill>
                  <a:srgbClr val="000000"/>
                </a:solidFill>
                <a:latin typeface="Times New Roman" panose="02020603050405020304" pitchFamily="18" charset="0"/>
              </a:rPr>
              <a:t>8.              UNION(</a:t>
            </a:r>
            <a:r>
              <a:rPr lang="en-US" altLang="zh-CN" sz="2400" dirty="0" err="1">
                <a:solidFill>
                  <a:srgbClr val="000000"/>
                </a:solidFill>
                <a:latin typeface="Times New Roman" panose="02020603050405020304" pitchFamily="18" charset="0"/>
              </a:rPr>
              <a:t>u,v</a:t>
            </a:r>
            <a:r>
              <a:rPr lang="en-US" altLang="zh-CN" sz="2400" dirty="0">
                <a:solidFill>
                  <a:srgbClr val="000000"/>
                </a:solidFill>
                <a:latin typeface="Times New Roman" panose="02020603050405020304" pitchFamily="18" charset="0"/>
              </a:rPr>
              <a:t>) </a:t>
            </a:r>
            <a:endParaRPr lang="en-US" altLang="zh-CN" sz="2400" dirty="0">
              <a:solidFill>
                <a:srgbClr val="000000"/>
              </a:solidFill>
              <a:latin typeface="Times New Roman" panose="02020603050405020304" pitchFamily="18" charset="0"/>
            </a:endParaRPr>
          </a:p>
          <a:p>
            <a:pPr eaLnBrk="1" hangingPunct="1">
              <a:lnSpc>
                <a:spcPct val="120000"/>
              </a:lnSpc>
              <a:spcBef>
                <a:spcPct val="0"/>
              </a:spcBef>
              <a:buFontTx/>
              <a:buNone/>
            </a:pPr>
            <a:r>
              <a:rPr lang="en-US" altLang="zh-CN" sz="2400" dirty="0">
                <a:solidFill>
                  <a:srgbClr val="000000"/>
                </a:solidFill>
                <a:latin typeface="Times New Roman" panose="02020603050405020304" pitchFamily="18" charset="0"/>
              </a:rPr>
              <a:t>9 return A </a:t>
            </a:r>
            <a:endParaRPr lang="en-US" altLang="zh-CN" sz="2400" dirty="0">
              <a:solidFill>
                <a:srgbClr val="000000"/>
              </a:solidFill>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742950" y="1141730"/>
            <a:ext cx="7165975"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gn="l" fontAlgn="base">
              <a:lnSpc>
                <a:spcPct val="140000"/>
              </a:lnSpc>
              <a:spcBef>
                <a:spcPct val="20000"/>
              </a:spcBef>
              <a:buClr>
                <a:schemeClr val="hlink"/>
              </a:buClr>
              <a:buSzPct val="75000"/>
              <a:buFont typeface="Wingdings" panose="05000000000000000000" pitchFamily="2" charset="2"/>
              <a:buChar char="l"/>
            </a:pPr>
            <a:r>
              <a:rPr lang="zh-CN" altLang="en-US" sz="2400" b="1" kern="0">
                <a:solidFill>
                  <a:srgbClr val="FF0000"/>
                </a:solidFill>
              </a:rPr>
              <a:t>类似于树的先根遍历，是树的先根遍历的推广。</a:t>
            </a:r>
            <a:endParaRPr lang="zh-CN" altLang="en-US" sz="2400" kern="0">
              <a:solidFill>
                <a:schemeClr val="dk1"/>
              </a:solidFill>
            </a:endParaRPr>
          </a:p>
          <a:p>
            <a:pPr marL="342900" indent="-342900" algn="l" fontAlgn="base">
              <a:lnSpc>
                <a:spcPct val="140000"/>
              </a:lnSpc>
              <a:spcBef>
                <a:spcPct val="20000"/>
              </a:spcBef>
              <a:buClr>
                <a:schemeClr val="hlink"/>
              </a:buClr>
              <a:buSzPct val="75000"/>
              <a:buFont typeface="Wingdings" panose="05000000000000000000" pitchFamily="2" charset="2"/>
              <a:buChar char="l"/>
            </a:pPr>
            <a:r>
              <a:rPr lang="zh-CN" altLang="en-US" sz="2400" kern="0">
                <a:solidFill>
                  <a:schemeClr val="dk1"/>
                </a:solidFill>
              </a:rPr>
              <a:t>假设初始状态是图中所有顶点都未被访问，则可从图中某个顶点v出发，访问此顶点，然后依次从v的</a:t>
            </a:r>
            <a:r>
              <a:rPr lang="zh-CN" altLang="en-US" sz="2400" b="1" kern="0">
                <a:solidFill>
                  <a:srgbClr val="FF0000"/>
                </a:solidFill>
              </a:rPr>
              <a:t>未被访问的邻接点</a:t>
            </a:r>
            <a:r>
              <a:rPr lang="zh-CN" altLang="en-US" sz="2400" kern="0">
                <a:solidFill>
                  <a:schemeClr val="dk1"/>
                </a:solidFill>
              </a:rPr>
              <a:t>出发深度优先遍历图直至所有与v有通路的顶点都被访问到。若此时图中还有顶点未被访问到，则另选图中未被访问的顶点作为起点，重复上述过程，直到图中所有顶点都被访问到为止。</a:t>
            </a:r>
            <a:endParaRPr lang="en-US" altLang="zh-CN" sz="2400" kern="0">
              <a:solidFill>
                <a:schemeClr val="dk1"/>
              </a:solidFill>
            </a:endParaRPr>
          </a:p>
          <a:p>
            <a:pPr marL="342900" indent="-342900" algn="l" fontAlgn="base">
              <a:lnSpc>
                <a:spcPct val="140000"/>
              </a:lnSpc>
              <a:spcBef>
                <a:spcPct val="20000"/>
              </a:spcBef>
              <a:buClr>
                <a:schemeClr val="hlink"/>
              </a:buClr>
              <a:buSzPct val="75000"/>
              <a:buFont typeface="Wingdings" panose="05000000000000000000" pitchFamily="2" charset="2"/>
              <a:buChar char="l"/>
            </a:pPr>
            <a:r>
              <a:rPr lang="zh-CN" altLang="en-US" sz="2400" kern="0">
                <a:solidFill>
                  <a:schemeClr val="dk1"/>
                </a:solidFill>
              </a:rPr>
              <a:t>如图所示：</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0 </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1 </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3 </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7</a:t>
            </a:r>
            <a:r>
              <a:rPr kumimoji="1" lang="en-US" altLang="zh-CN" sz="2400" dirty="0">
                <a:solidFill>
                  <a:schemeClr val="dk1"/>
                </a:solidFill>
                <a:latin typeface="Times New Roman" panose="02020603050405020304" pitchFamily="18" charset="0"/>
                <a:ea typeface="宋体" panose="02010600030101010101" pitchFamily="2" charset="-122"/>
                <a:sym typeface="+mn-ea"/>
              </a:rPr>
              <a:t> 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4</a:t>
            </a:r>
            <a:r>
              <a:rPr kumimoji="1" lang="en-US" altLang="zh-CN" sz="2400" dirty="0">
                <a:solidFill>
                  <a:schemeClr val="dk1"/>
                </a:solidFill>
                <a:latin typeface="Times New Roman" panose="02020603050405020304" pitchFamily="18" charset="0"/>
                <a:ea typeface="宋体" panose="02010600030101010101" pitchFamily="2" charset="-122"/>
                <a:sym typeface="+mn-ea"/>
              </a:rPr>
              <a:t> 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2 </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5 </a:t>
            </a:r>
            <a:r>
              <a:rPr kumimoji="1" lang="en-US" altLang="zh-CN" sz="2400" dirty="0">
                <a:solidFill>
                  <a:schemeClr val="dk1"/>
                </a:solidFill>
                <a:latin typeface="Times New Roman" panose="02020603050405020304" pitchFamily="18" charset="0"/>
                <a:ea typeface="宋体" panose="02010600030101010101" pitchFamily="2" charset="-122"/>
                <a:sym typeface="+mn-ea"/>
              </a:rPr>
              <a:t>V</a:t>
            </a:r>
            <a:r>
              <a:rPr kumimoji="1" lang="en-US" altLang="zh-CN" sz="2400" baseline="-25000" dirty="0">
                <a:solidFill>
                  <a:schemeClr val="dk1"/>
                </a:solidFill>
                <a:latin typeface="Times New Roman" panose="02020603050405020304" pitchFamily="18" charset="0"/>
                <a:ea typeface="宋体" panose="02010600030101010101" pitchFamily="2" charset="-122"/>
                <a:sym typeface="+mn-ea"/>
              </a:rPr>
              <a:t>6</a:t>
            </a:r>
            <a:endParaRPr kumimoji="1" lang="en-US" altLang="zh-CN" sz="2400" kern="0" baseline="-25000" dirty="0">
              <a:solidFill>
                <a:schemeClr val="dk1"/>
              </a:solidFill>
              <a:latin typeface="Times New Roman" panose="02020603050405020304" pitchFamily="18" charset="0"/>
              <a:ea typeface="宋体" panose="02010600030101010101" pitchFamily="2" charset="-122"/>
            </a:endParaRPr>
          </a:p>
        </p:txBody>
      </p:sp>
      <p:sp>
        <p:nvSpPr>
          <p:cNvPr id="28694" name="Rectangle 22"/>
          <p:cNvSpPr>
            <a:spLocks noGrp="1" noChangeArrowheads="1"/>
          </p:cNvSpPr>
          <p:nvPr>
            <p:ph type="title"/>
          </p:nvPr>
        </p:nvSpPr>
        <p:spPr/>
        <p:txBody>
          <a:bodyPr/>
          <a:lstStyle/>
          <a:p>
            <a:r>
              <a:rPr lang="en-US" altLang="zh-CN" sz="3200" dirty="0">
                <a:solidFill>
                  <a:schemeClr val="accent1"/>
                </a:solidFill>
              </a:rPr>
              <a:t>7.3.1 Depth First Search (</a:t>
            </a:r>
            <a:r>
              <a:rPr lang="zh-CN" altLang="en-US" sz="3200" dirty="0">
                <a:solidFill>
                  <a:schemeClr val="accent1"/>
                </a:solidFill>
              </a:rPr>
              <a:t>深度优先搜索</a:t>
            </a:r>
            <a:r>
              <a:rPr lang="en-US" altLang="zh-CN" sz="3200" dirty="0">
                <a:solidFill>
                  <a:schemeClr val="accent1"/>
                </a:solidFill>
              </a:rPr>
              <a:t>)</a:t>
            </a:r>
            <a:endParaRPr lang="en-US" altLang="zh-CN" sz="3200" dirty="0">
              <a:solidFill>
                <a:schemeClr val="accent1"/>
              </a:solidFill>
            </a:endParaRPr>
          </a:p>
        </p:txBody>
      </p:sp>
      <p:grpSp>
        <p:nvGrpSpPr>
          <p:cNvPr id="2" name="组合 1"/>
          <p:cNvGrpSpPr/>
          <p:nvPr/>
        </p:nvGrpSpPr>
        <p:grpSpPr>
          <a:xfrm>
            <a:off x="8161020" y="2145030"/>
            <a:ext cx="3465830" cy="3200400"/>
            <a:chOff x="10620" y="5400"/>
            <a:chExt cx="5458" cy="5040"/>
          </a:xfrm>
        </p:grpSpPr>
        <p:sp>
          <p:nvSpPr>
            <p:cNvPr id="28676" name="Oval 4"/>
            <p:cNvSpPr>
              <a:spLocks noChangeArrowheads="1"/>
            </p:cNvSpPr>
            <p:nvPr>
              <p:custDataLst>
                <p:tags r:id="rId1"/>
              </p:custDataLst>
            </p:nvPr>
          </p:nvSpPr>
          <p:spPr bwMode="auto">
            <a:xfrm>
              <a:off x="12643" y="5400"/>
              <a:ext cx="707"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0</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28677" name="Oval 5"/>
            <p:cNvSpPr>
              <a:spLocks noChangeArrowheads="1"/>
            </p:cNvSpPr>
            <p:nvPr>
              <p:custDataLst>
                <p:tags r:id="rId2"/>
              </p:custDataLst>
            </p:nvPr>
          </p:nvSpPr>
          <p:spPr bwMode="auto">
            <a:xfrm>
              <a:off x="11530" y="6533"/>
              <a:ext cx="708"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1</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28678" name="Oval 6"/>
            <p:cNvSpPr>
              <a:spLocks noChangeArrowheads="1"/>
            </p:cNvSpPr>
            <p:nvPr>
              <p:custDataLst>
                <p:tags r:id="rId3"/>
              </p:custDataLst>
            </p:nvPr>
          </p:nvSpPr>
          <p:spPr bwMode="auto">
            <a:xfrm>
              <a:off x="13653" y="6635"/>
              <a:ext cx="707"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2</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28679" name="Oval 7"/>
            <p:cNvSpPr>
              <a:spLocks noChangeArrowheads="1"/>
            </p:cNvSpPr>
            <p:nvPr>
              <p:custDataLst>
                <p:tags r:id="rId4"/>
              </p:custDataLst>
            </p:nvPr>
          </p:nvSpPr>
          <p:spPr bwMode="auto">
            <a:xfrm>
              <a:off x="10620" y="7663"/>
              <a:ext cx="708"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3</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28680" name="Oval 8"/>
            <p:cNvSpPr>
              <a:spLocks noChangeArrowheads="1"/>
            </p:cNvSpPr>
            <p:nvPr>
              <p:custDataLst>
                <p:tags r:id="rId5"/>
              </p:custDataLst>
            </p:nvPr>
          </p:nvSpPr>
          <p:spPr bwMode="auto">
            <a:xfrm>
              <a:off x="12338" y="8075"/>
              <a:ext cx="707"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4</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28681" name="Oval 9"/>
            <p:cNvSpPr>
              <a:spLocks noChangeArrowheads="1"/>
            </p:cNvSpPr>
            <p:nvPr>
              <p:custDataLst>
                <p:tags r:id="rId6"/>
              </p:custDataLst>
            </p:nvPr>
          </p:nvSpPr>
          <p:spPr bwMode="auto">
            <a:xfrm>
              <a:off x="13148" y="9720"/>
              <a:ext cx="707"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7</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28682" name="Oval 10"/>
            <p:cNvSpPr>
              <a:spLocks noChangeArrowheads="1"/>
            </p:cNvSpPr>
            <p:nvPr>
              <p:custDataLst>
                <p:tags r:id="rId7"/>
              </p:custDataLst>
            </p:nvPr>
          </p:nvSpPr>
          <p:spPr bwMode="auto">
            <a:xfrm>
              <a:off x="13855" y="8178"/>
              <a:ext cx="708"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5</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sp>
          <p:nvSpPr>
            <p:cNvPr id="28683" name="Oval 11"/>
            <p:cNvSpPr>
              <a:spLocks noChangeArrowheads="1"/>
            </p:cNvSpPr>
            <p:nvPr>
              <p:custDataLst>
                <p:tags r:id="rId8"/>
              </p:custDataLst>
            </p:nvPr>
          </p:nvSpPr>
          <p:spPr bwMode="auto">
            <a:xfrm>
              <a:off x="15370" y="7560"/>
              <a:ext cx="708" cy="720"/>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000" dirty="0">
                  <a:solidFill>
                    <a:schemeClr val="dk1"/>
                  </a:solidFill>
                  <a:latin typeface="Times New Roman" panose="02020603050405020304" pitchFamily="18" charset="0"/>
                  <a:ea typeface="宋体" panose="02010600030101010101" pitchFamily="2" charset="-122"/>
                </a:rPr>
                <a:t>V</a:t>
              </a:r>
              <a:r>
                <a:rPr kumimoji="1" lang="en-US" altLang="zh-CN" sz="2000" baseline="-25000" dirty="0">
                  <a:solidFill>
                    <a:schemeClr val="dk1"/>
                  </a:solidFill>
                  <a:latin typeface="Times New Roman" panose="02020603050405020304" pitchFamily="18" charset="0"/>
                  <a:ea typeface="宋体" panose="02010600030101010101" pitchFamily="2" charset="-122"/>
                </a:rPr>
                <a:t>6</a:t>
              </a:r>
              <a:endParaRPr kumimoji="1" lang="en-US" altLang="zh-CN" sz="2000" baseline="-25000" dirty="0">
                <a:solidFill>
                  <a:schemeClr val="dk1"/>
                </a:solidFill>
                <a:latin typeface="Times New Roman" panose="02020603050405020304" pitchFamily="18" charset="0"/>
                <a:ea typeface="宋体" panose="02010600030101010101" pitchFamily="2" charset="-122"/>
              </a:endParaRPr>
            </a:p>
          </p:txBody>
        </p:sp>
        <p:cxnSp>
          <p:nvCxnSpPr>
            <p:cNvPr id="28684" name="AutoShape 12"/>
            <p:cNvCxnSpPr>
              <a:cxnSpLocks noChangeShapeType="1"/>
              <a:stCxn id="28676" idx="3"/>
              <a:endCxn id="28677" idx="7"/>
            </p:cNvCxnSpPr>
            <p:nvPr>
              <p:custDataLst>
                <p:tags r:id="rId9"/>
              </p:custDataLst>
            </p:nvPr>
          </p:nvCxnSpPr>
          <p:spPr bwMode="auto">
            <a:xfrm flipH="1">
              <a:off x="12135" y="6015"/>
              <a:ext cx="610" cy="623"/>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5" name="AutoShape 13"/>
            <p:cNvCxnSpPr>
              <a:cxnSpLocks noChangeShapeType="1"/>
              <a:stCxn id="28677" idx="3"/>
              <a:endCxn id="28679" idx="7"/>
            </p:cNvCxnSpPr>
            <p:nvPr>
              <p:custDataLst>
                <p:tags r:id="rId10"/>
              </p:custDataLst>
            </p:nvPr>
          </p:nvCxnSpPr>
          <p:spPr bwMode="auto">
            <a:xfrm flipH="1">
              <a:off x="11225" y="7148"/>
              <a:ext cx="408" cy="62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6" name="AutoShape 14"/>
            <p:cNvCxnSpPr>
              <a:cxnSpLocks noChangeShapeType="1"/>
              <a:stCxn id="28676" idx="5"/>
              <a:endCxn id="28678" idx="1"/>
            </p:cNvCxnSpPr>
            <p:nvPr>
              <p:custDataLst>
                <p:tags r:id="rId11"/>
              </p:custDataLst>
            </p:nvPr>
          </p:nvCxnSpPr>
          <p:spPr bwMode="auto">
            <a:xfrm>
              <a:off x="13245" y="6015"/>
              <a:ext cx="510" cy="725"/>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7" name="AutoShape 15"/>
            <p:cNvCxnSpPr>
              <a:cxnSpLocks noChangeShapeType="1"/>
              <a:stCxn id="28679" idx="5"/>
              <a:endCxn id="28681" idx="1"/>
            </p:cNvCxnSpPr>
            <p:nvPr>
              <p:custDataLst>
                <p:tags r:id="rId12"/>
              </p:custDataLst>
            </p:nvPr>
          </p:nvCxnSpPr>
          <p:spPr bwMode="auto">
            <a:xfrm>
              <a:off x="11225" y="8278"/>
              <a:ext cx="2025" cy="1547"/>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8" name="AutoShape 16"/>
            <p:cNvCxnSpPr>
              <a:cxnSpLocks noChangeShapeType="1"/>
              <a:stCxn id="28677" idx="5"/>
              <a:endCxn id="28680" idx="0"/>
            </p:cNvCxnSpPr>
            <p:nvPr>
              <p:custDataLst>
                <p:tags r:id="rId13"/>
              </p:custDataLst>
            </p:nvPr>
          </p:nvCxnSpPr>
          <p:spPr bwMode="auto">
            <a:xfrm>
              <a:off x="12135" y="7148"/>
              <a:ext cx="558" cy="927"/>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89" name="AutoShape 17"/>
            <p:cNvCxnSpPr>
              <a:cxnSpLocks noChangeShapeType="1"/>
              <a:stCxn id="28680" idx="5"/>
              <a:endCxn id="28681" idx="0"/>
            </p:cNvCxnSpPr>
            <p:nvPr>
              <p:custDataLst>
                <p:tags r:id="rId14"/>
              </p:custDataLst>
            </p:nvPr>
          </p:nvCxnSpPr>
          <p:spPr bwMode="auto">
            <a:xfrm>
              <a:off x="12943" y="8690"/>
              <a:ext cx="557" cy="103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0" name="AutoShape 18"/>
            <p:cNvCxnSpPr>
              <a:cxnSpLocks noChangeShapeType="1"/>
              <a:stCxn id="28678" idx="4"/>
              <a:endCxn id="28682" idx="0"/>
            </p:cNvCxnSpPr>
            <p:nvPr>
              <p:custDataLst>
                <p:tags r:id="rId15"/>
              </p:custDataLst>
            </p:nvPr>
          </p:nvCxnSpPr>
          <p:spPr bwMode="auto">
            <a:xfrm>
              <a:off x="14005" y="7355"/>
              <a:ext cx="203" cy="823"/>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1" name="AutoShape 19"/>
            <p:cNvCxnSpPr>
              <a:cxnSpLocks noChangeShapeType="1"/>
              <a:stCxn id="28678" idx="5"/>
              <a:endCxn id="28683" idx="2"/>
            </p:cNvCxnSpPr>
            <p:nvPr>
              <p:custDataLst>
                <p:tags r:id="rId16"/>
              </p:custDataLst>
            </p:nvPr>
          </p:nvCxnSpPr>
          <p:spPr bwMode="auto">
            <a:xfrm>
              <a:off x="14255" y="7250"/>
              <a:ext cx="1115" cy="67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692" name="AutoShape 20"/>
            <p:cNvCxnSpPr>
              <a:cxnSpLocks noChangeShapeType="1"/>
              <a:stCxn id="28682" idx="6"/>
              <a:endCxn id="28683" idx="3"/>
            </p:cNvCxnSpPr>
            <p:nvPr>
              <p:custDataLst>
                <p:tags r:id="rId17"/>
              </p:custDataLst>
            </p:nvPr>
          </p:nvCxnSpPr>
          <p:spPr bwMode="auto">
            <a:xfrm flipV="1">
              <a:off x="14563" y="8175"/>
              <a:ext cx="910" cy="363"/>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8698" name="Line 26"/>
            <p:cNvSpPr>
              <a:spLocks noChangeShapeType="1"/>
            </p:cNvSpPr>
            <p:nvPr>
              <p:custDataLst>
                <p:tags r:id="rId18"/>
              </p:custDataLst>
            </p:nvPr>
          </p:nvSpPr>
          <p:spPr bwMode="auto">
            <a:xfrm flipH="1">
              <a:off x="11983" y="5853"/>
              <a:ext cx="565" cy="567"/>
            </a:xfrm>
            <a:prstGeom prst="line">
              <a:avLst/>
            </a:prstGeom>
            <a:noFill/>
            <a:ln w="28575">
              <a:solidFill>
                <a:srgbClr val="0070C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699" name="Line 27"/>
            <p:cNvSpPr>
              <a:spLocks noChangeShapeType="1"/>
            </p:cNvSpPr>
            <p:nvPr>
              <p:custDataLst>
                <p:tags r:id="rId19"/>
              </p:custDataLst>
            </p:nvPr>
          </p:nvSpPr>
          <p:spPr bwMode="auto">
            <a:xfrm flipH="1">
              <a:off x="10995" y="6953"/>
              <a:ext cx="455" cy="680"/>
            </a:xfrm>
            <a:prstGeom prst="line">
              <a:avLst/>
            </a:prstGeom>
            <a:noFill/>
            <a:ln w="28575">
              <a:solidFill>
                <a:srgbClr val="0070C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00" name="Line 28"/>
            <p:cNvSpPr>
              <a:spLocks noChangeShapeType="1"/>
            </p:cNvSpPr>
            <p:nvPr>
              <p:custDataLst>
                <p:tags r:id="rId20"/>
              </p:custDataLst>
            </p:nvPr>
          </p:nvSpPr>
          <p:spPr bwMode="auto">
            <a:xfrm>
              <a:off x="11075" y="8575"/>
              <a:ext cx="1928" cy="1475"/>
            </a:xfrm>
            <a:prstGeom prst="line">
              <a:avLst/>
            </a:prstGeom>
            <a:noFill/>
            <a:ln w="28575">
              <a:solidFill>
                <a:srgbClr val="0070C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01" name="Line 29"/>
            <p:cNvSpPr>
              <a:spLocks noChangeShapeType="1"/>
            </p:cNvSpPr>
            <p:nvPr>
              <p:custDataLst>
                <p:tags r:id="rId21"/>
              </p:custDataLst>
            </p:nvPr>
          </p:nvSpPr>
          <p:spPr bwMode="auto">
            <a:xfrm flipH="1" flipV="1">
              <a:off x="13115" y="8575"/>
              <a:ext cx="568" cy="1020"/>
            </a:xfrm>
            <a:prstGeom prst="line">
              <a:avLst/>
            </a:prstGeom>
            <a:noFill/>
            <a:ln w="28575">
              <a:solidFill>
                <a:srgbClr val="0070C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02" name="Line 30"/>
            <p:cNvSpPr>
              <a:spLocks noChangeShapeType="1"/>
            </p:cNvSpPr>
            <p:nvPr>
              <p:custDataLst>
                <p:tags r:id="rId22"/>
              </p:custDataLst>
            </p:nvPr>
          </p:nvSpPr>
          <p:spPr bwMode="auto">
            <a:xfrm>
              <a:off x="12890" y="8915"/>
              <a:ext cx="340" cy="680"/>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03" name="Line 31"/>
            <p:cNvSpPr>
              <a:spLocks noChangeShapeType="1"/>
            </p:cNvSpPr>
            <p:nvPr>
              <p:custDataLst>
                <p:tags r:id="rId23"/>
              </p:custDataLst>
            </p:nvPr>
          </p:nvSpPr>
          <p:spPr bwMode="auto">
            <a:xfrm flipH="1" flipV="1">
              <a:off x="11415" y="8123"/>
              <a:ext cx="1588" cy="1247"/>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04" name="Line 32"/>
            <p:cNvSpPr>
              <a:spLocks noChangeShapeType="1"/>
            </p:cNvSpPr>
            <p:nvPr>
              <p:custDataLst>
                <p:tags r:id="rId24"/>
              </p:custDataLst>
            </p:nvPr>
          </p:nvSpPr>
          <p:spPr bwMode="auto">
            <a:xfrm flipV="1">
              <a:off x="11415" y="7440"/>
              <a:ext cx="340" cy="455"/>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05" name="Line 33"/>
            <p:cNvSpPr>
              <a:spLocks noChangeShapeType="1"/>
            </p:cNvSpPr>
            <p:nvPr>
              <p:custDataLst>
                <p:tags r:id="rId25"/>
              </p:custDataLst>
            </p:nvPr>
          </p:nvSpPr>
          <p:spPr bwMode="auto">
            <a:xfrm flipV="1">
              <a:off x="12323" y="6195"/>
              <a:ext cx="680" cy="568"/>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06" name="Line 34"/>
            <p:cNvSpPr>
              <a:spLocks noChangeShapeType="1"/>
            </p:cNvSpPr>
            <p:nvPr>
              <p:custDataLst>
                <p:tags r:id="rId26"/>
              </p:custDataLst>
            </p:nvPr>
          </p:nvSpPr>
          <p:spPr bwMode="auto">
            <a:xfrm>
              <a:off x="13115" y="6195"/>
              <a:ext cx="455" cy="680"/>
            </a:xfrm>
            <a:prstGeom prst="line">
              <a:avLst/>
            </a:prstGeom>
            <a:noFill/>
            <a:ln w="28575">
              <a:solidFill>
                <a:srgbClr val="0070C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07" name="Line 35"/>
            <p:cNvSpPr>
              <a:spLocks noChangeShapeType="1"/>
            </p:cNvSpPr>
            <p:nvPr>
              <p:custDataLst>
                <p:tags r:id="rId27"/>
              </p:custDataLst>
            </p:nvPr>
          </p:nvSpPr>
          <p:spPr bwMode="auto">
            <a:xfrm>
              <a:off x="13795" y="7440"/>
              <a:ext cx="228" cy="683"/>
            </a:xfrm>
            <a:prstGeom prst="line">
              <a:avLst/>
            </a:prstGeom>
            <a:noFill/>
            <a:ln w="28575">
              <a:solidFill>
                <a:srgbClr val="0070C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08" name="Line 36"/>
            <p:cNvSpPr>
              <a:spLocks noChangeShapeType="1"/>
            </p:cNvSpPr>
            <p:nvPr>
              <p:custDataLst>
                <p:tags r:id="rId28"/>
              </p:custDataLst>
            </p:nvPr>
          </p:nvSpPr>
          <p:spPr bwMode="auto">
            <a:xfrm flipV="1">
              <a:off x="14590" y="8363"/>
              <a:ext cx="1015" cy="440"/>
            </a:xfrm>
            <a:prstGeom prst="line">
              <a:avLst/>
            </a:prstGeom>
            <a:noFill/>
            <a:ln w="28575">
              <a:solidFill>
                <a:srgbClr val="0070C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09" name="Line 37"/>
            <p:cNvSpPr>
              <a:spLocks noChangeShapeType="1"/>
            </p:cNvSpPr>
            <p:nvPr>
              <p:custDataLst>
                <p:tags r:id="rId29"/>
              </p:custDataLst>
            </p:nvPr>
          </p:nvSpPr>
          <p:spPr bwMode="auto">
            <a:xfrm flipH="1">
              <a:off x="14703" y="8575"/>
              <a:ext cx="1135" cy="455"/>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10" name="Line 38"/>
            <p:cNvSpPr>
              <a:spLocks noChangeShapeType="1"/>
            </p:cNvSpPr>
            <p:nvPr>
              <p:custDataLst>
                <p:tags r:id="rId30"/>
              </p:custDataLst>
            </p:nvPr>
          </p:nvSpPr>
          <p:spPr bwMode="auto">
            <a:xfrm flipH="1" flipV="1">
              <a:off x="14243" y="7375"/>
              <a:ext cx="232" cy="748"/>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8711" name="Line 39"/>
            <p:cNvSpPr>
              <a:spLocks noChangeShapeType="1"/>
            </p:cNvSpPr>
            <p:nvPr>
              <p:custDataLst>
                <p:tags r:id="rId31"/>
              </p:custDataLst>
            </p:nvPr>
          </p:nvSpPr>
          <p:spPr bwMode="auto">
            <a:xfrm flipH="1" flipV="1">
              <a:off x="13455" y="5853"/>
              <a:ext cx="395" cy="610"/>
            </a:xfrm>
            <a:prstGeom prst="line">
              <a:avLst/>
            </a:prstGeom>
            <a:noFill/>
            <a:ln w="28575">
              <a:solidFill>
                <a:srgbClr val="33CC33"/>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145" name="Picture 25" descr="fig4a"/>
          <p:cNvPicPr>
            <a:picLocks noChangeAspect="1" noChangeArrowheads="1"/>
          </p:cNvPicPr>
          <p:nvPr>
            <p:custDataLst>
              <p:tags r:id="rId1"/>
            </p:custDataLst>
          </p:nvPr>
        </p:nvPicPr>
        <p:blipFill>
          <a:blip r:embed="rId2">
            <a:extLst>
              <a:ext uri="{28A0092B-C50C-407E-A947-70E740481C1C}">
                <a14:useLocalDpi xmlns:a14="http://schemas.microsoft.com/office/drawing/2010/main" val="0"/>
              </a:ext>
            </a:extLst>
          </a:blip>
          <a:srcRect/>
          <a:stretch>
            <a:fillRect/>
          </a:stretch>
        </p:blipFill>
        <p:spPr bwMode="auto">
          <a:xfrm>
            <a:off x="2667000" y="260350"/>
            <a:ext cx="2857500" cy="1428750"/>
          </a:xfrm>
          <a:prstGeom prst="rect">
            <a:avLst/>
          </a:prstGeom>
          <a:noFill/>
        </p:spPr>
      </p:pic>
      <p:pic>
        <p:nvPicPr>
          <p:cNvPr id="261146" name="Picture 26" descr="fig4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7500" y="260350"/>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1147" name="Picture 27" descr="fig4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844675"/>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1148" name="Picture 28" descr="fig4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7500" y="1844675"/>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1149" name="Picture 29" descr="fig4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3429000"/>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1151" name="Picture 31" descr="fig4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9616" y="5070871"/>
            <a:ext cx="2857500" cy="1428750"/>
          </a:xfrm>
          <a:prstGeom prst="rect">
            <a:avLst/>
          </a:prstGeom>
          <a:noFill/>
          <a:extLst>
            <a:ext uri="{909E8E84-426E-40DD-AFC4-6F175D3DCCD1}">
              <a14:hiddenFill xmlns:a14="http://schemas.microsoft.com/office/drawing/2010/main">
                <a:solidFill>
                  <a:srgbClr val="FFFFFF"/>
                </a:solidFill>
              </a14:hiddenFill>
            </a:ext>
          </a:extLst>
        </p:spPr>
      </p:pic>
      <p:grpSp>
        <p:nvGrpSpPr>
          <p:cNvPr id="261167" name="Group 47"/>
          <p:cNvGrpSpPr/>
          <p:nvPr/>
        </p:nvGrpSpPr>
        <p:grpSpPr bwMode="auto">
          <a:xfrm>
            <a:off x="5756275" y="5048250"/>
            <a:ext cx="676275" cy="1381125"/>
            <a:chOff x="2552" y="3180"/>
            <a:chExt cx="426" cy="870"/>
          </a:xfrm>
        </p:grpSpPr>
        <p:sp>
          <p:nvSpPr>
            <p:cNvPr id="261168" name="Text Box 48"/>
            <p:cNvSpPr txBox="1">
              <a:spLocks noChangeArrowheads="1"/>
            </p:cNvSpPr>
            <p:nvPr>
              <p:custDataLst>
                <p:tags r:id="rId8"/>
              </p:custDataLst>
            </p:nvPr>
          </p:nvSpPr>
          <p:spPr bwMode="auto">
            <a:xfrm>
              <a:off x="2552" y="3180"/>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1</a:t>
              </a:r>
              <a:endParaRPr lang="en-US" altLang="zh-CN" sz="1600">
                <a:solidFill>
                  <a:schemeClr val="dk1"/>
                </a:solidFill>
                <a:ea typeface="宋体" panose="02010600030101010101" pitchFamily="2" charset="-122"/>
              </a:endParaRPr>
            </a:p>
          </p:txBody>
        </p:sp>
        <p:sp>
          <p:nvSpPr>
            <p:cNvPr id="261169" name="Text Box 49"/>
            <p:cNvSpPr txBox="1">
              <a:spLocks noChangeArrowheads="1"/>
            </p:cNvSpPr>
            <p:nvPr>
              <p:custDataLst>
                <p:tags r:id="rId9"/>
              </p:custDataLst>
            </p:nvPr>
          </p:nvSpPr>
          <p:spPr bwMode="auto">
            <a:xfrm>
              <a:off x="2792" y="3180"/>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2</a:t>
              </a:r>
              <a:endParaRPr lang="en-US" altLang="zh-CN" sz="1600">
                <a:solidFill>
                  <a:schemeClr val="dk1"/>
                </a:solidFill>
                <a:ea typeface="宋体" panose="02010600030101010101" pitchFamily="2" charset="-122"/>
              </a:endParaRPr>
            </a:p>
          </p:txBody>
        </p:sp>
        <p:sp>
          <p:nvSpPr>
            <p:cNvPr id="261170" name="Text Box 50"/>
            <p:cNvSpPr txBox="1">
              <a:spLocks noChangeArrowheads="1"/>
            </p:cNvSpPr>
            <p:nvPr>
              <p:custDataLst>
                <p:tags r:id="rId10"/>
              </p:custDataLst>
            </p:nvPr>
          </p:nvSpPr>
          <p:spPr bwMode="auto">
            <a:xfrm>
              <a:off x="2552" y="3399"/>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3</a:t>
              </a:r>
              <a:endParaRPr lang="en-US" altLang="zh-CN" sz="1600">
                <a:solidFill>
                  <a:schemeClr val="dk1"/>
                </a:solidFill>
                <a:ea typeface="宋体" panose="02010600030101010101" pitchFamily="2" charset="-122"/>
              </a:endParaRPr>
            </a:p>
          </p:txBody>
        </p:sp>
        <p:sp>
          <p:nvSpPr>
            <p:cNvPr id="261171" name="Text Box 51"/>
            <p:cNvSpPr txBox="1">
              <a:spLocks noChangeArrowheads="1"/>
            </p:cNvSpPr>
            <p:nvPr>
              <p:custDataLst>
                <p:tags r:id="rId11"/>
              </p:custDataLst>
            </p:nvPr>
          </p:nvSpPr>
          <p:spPr bwMode="auto">
            <a:xfrm>
              <a:off x="2792" y="3399"/>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4</a:t>
              </a:r>
              <a:endParaRPr lang="en-US" altLang="zh-CN" sz="1600">
                <a:solidFill>
                  <a:schemeClr val="dk1"/>
                </a:solidFill>
                <a:ea typeface="宋体" panose="02010600030101010101" pitchFamily="2" charset="-122"/>
              </a:endParaRPr>
            </a:p>
          </p:txBody>
        </p:sp>
        <p:sp>
          <p:nvSpPr>
            <p:cNvPr id="261172" name="Text Box 52"/>
            <p:cNvSpPr txBox="1">
              <a:spLocks noChangeArrowheads="1"/>
            </p:cNvSpPr>
            <p:nvPr>
              <p:custDataLst>
                <p:tags r:id="rId12"/>
              </p:custDataLst>
            </p:nvPr>
          </p:nvSpPr>
          <p:spPr bwMode="auto">
            <a:xfrm>
              <a:off x="2552" y="3618"/>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5</a:t>
              </a:r>
              <a:endParaRPr lang="en-US" altLang="zh-CN" sz="1600">
                <a:solidFill>
                  <a:schemeClr val="dk1"/>
                </a:solidFill>
                <a:ea typeface="宋体" panose="02010600030101010101" pitchFamily="2" charset="-122"/>
              </a:endParaRPr>
            </a:p>
          </p:txBody>
        </p:sp>
        <p:sp>
          <p:nvSpPr>
            <p:cNvPr id="261173" name="Text Box 53"/>
            <p:cNvSpPr txBox="1">
              <a:spLocks noChangeArrowheads="1"/>
            </p:cNvSpPr>
            <p:nvPr>
              <p:custDataLst>
                <p:tags r:id="rId13"/>
              </p:custDataLst>
            </p:nvPr>
          </p:nvSpPr>
          <p:spPr bwMode="auto">
            <a:xfrm>
              <a:off x="2792" y="3618"/>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6</a:t>
              </a:r>
              <a:endParaRPr lang="en-US" altLang="zh-CN" sz="1600">
                <a:solidFill>
                  <a:schemeClr val="dk1"/>
                </a:solidFill>
                <a:ea typeface="宋体" panose="02010600030101010101" pitchFamily="2" charset="-122"/>
              </a:endParaRPr>
            </a:p>
          </p:txBody>
        </p:sp>
        <p:sp>
          <p:nvSpPr>
            <p:cNvPr id="261174" name="Text Box 54"/>
            <p:cNvSpPr txBox="1">
              <a:spLocks noChangeArrowheads="1"/>
            </p:cNvSpPr>
            <p:nvPr>
              <p:custDataLst>
                <p:tags r:id="rId14"/>
              </p:custDataLst>
            </p:nvPr>
          </p:nvSpPr>
          <p:spPr bwMode="auto">
            <a:xfrm>
              <a:off x="2552" y="3838"/>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7</a:t>
              </a:r>
              <a:endParaRPr lang="en-US" altLang="zh-CN" sz="1600">
                <a:solidFill>
                  <a:schemeClr val="dk1"/>
                </a:solidFill>
                <a:ea typeface="宋体" panose="02010600030101010101" pitchFamily="2" charset="-122"/>
              </a:endParaRPr>
            </a:p>
          </p:txBody>
        </p:sp>
        <p:sp>
          <p:nvSpPr>
            <p:cNvPr id="261175" name="Text Box 55"/>
            <p:cNvSpPr txBox="1">
              <a:spLocks noChangeArrowheads="1"/>
            </p:cNvSpPr>
            <p:nvPr>
              <p:custDataLst>
                <p:tags r:id="rId15"/>
              </p:custDataLst>
            </p:nvPr>
          </p:nvSpPr>
          <p:spPr bwMode="auto">
            <a:xfrm>
              <a:off x="2792" y="3838"/>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8</a:t>
              </a:r>
              <a:endParaRPr lang="en-US" altLang="zh-CN" sz="1600">
                <a:solidFill>
                  <a:schemeClr val="dk1"/>
                </a:solidFill>
                <a:ea typeface="宋体" panose="02010600030101010101" pitchFamily="2" charset="-122"/>
              </a:endParaRPr>
            </a:p>
          </p:txBody>
        </p:sp>
        <p:sp>
          <p:nvSpPr>
            <p:cNvPr id="261176" name="Line 56"/>
            <p:cNvSpPr>
              <a:spLocks noChangeShapeType="1"/>
            </p:cNvSpPr>
            <p:nvPr>
              <p:custDataLst>
                <p:tags r:id="rId16"/>
              </p:custDataLst>
            </p:nvPr>
          </p:nvSpPr>
          <p:spPr bwMode="auto">
            <a:xfrm>
              <a:off x="2568" y="3370"/>
              <a:ext cx="408"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61177" name="Line 57"/>
            <p:cNvSpPr>
              <a:spLocks noChangeShapeType="1"/>
            </p:cNvSpPr>
            <p:nvPr>
              <p:custDataLst>
                <p:tags r:id="rId17"/>
              </p:custDataLst>
            </p:nvPr>
          </p:nvSpPr>
          <p:spPr bwMode="auto">
            <a:xfrm>
              <a:off x="2568" y="3597"/>
              <a:ext cx="408"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61178" name="Line 58"/>
            <p:cNvSpPr>
              <a:spLocks noChangeShapeType="1"/>
            </p:cNvSpPr>
            <p:nvPr>
              <p:custDataLst>
                <p:tags r:id="rId18"/>
              </p:custDataLst>
            </p:nvPr>
          </p:nvSpPr>
          <p:spPr bwMode="auto">
            <a:xfrm>
              <a:off x="2568" y="3824"/>
              <a:ext cx="408"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61179" name="Line 59"/>
            <p:cNvSpPr>
              <a:spLocks noChangeShapeType="1"/>
            </p:cNvSpPr>
            <p:nvPr>
              <p:custDataLst>
                <p:tags r:id="rId19"/>
              </p:custDataLst>
            </p:nvPr>
          </p:nvSpPr>
          <p:spPr bwMode="auto">
            <a:xfrm>
              <a:off x="2768" y="3189"/>
              <a:ext cx="0" cy="816"/>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sp>
        <p:nvSpPr>
          <p:cNvPr id="261180" name="Oval 60"/>
          <p:cNvSpPr>
            <a:spLocks noChangeArrowheads="1"/>
          </p:cNvSpPr>
          <p:nvPr>
            <p:custDataLst>
              <p:tags r:id="rId20"/>
            </p:custDataLst>
          </p:nvPr>
        </p:nvSpPr>
        <p:spPr bwMode="auto">
          <a:xfrm>
            <a:off x="3359150" y="1330325"/>
            <a:ext cx="719138" cy="287338"/>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1181" name="Oval 61"/>
          <p:cNvSpPr>
            <a:spLocks noChangeArrowheads="1"/>
          </p:cNvSpPr>
          <p:nvPr>
            <p:custDataLst>
              <p:tags r:id="rId21"/>
            </p:custDataLst>
          </p:nvPr>
        </p:nvSpPr>
        <p:spPr bwMode="auto">
          <a:xfrm rot="-2745034">
            <a:off x="7591425" y="549275"/>
            <a:ext cx="719138" cy="287338"/>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1182" name="Oval 62"/>
          <p:cNvSpPr>
            <a:spLocks noChangeArrowheads="1"/>
          </p:cNvSpPr>
          <p:nvPr>
            <p:custDataLst>
              <p:tags r:id="rId22"/>
            </p:custDataLst>
          </p:nvPr>
        </p:nvSpPr>
        <p:spPr bwMode="auto">
          <a:xfrm>
            <a:off x="4117975" y="2901950"/>
            <a:ext cx="719138" cy="287338"/>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1183" name="Oval 63"/>
          <p:cNvSpPr>
            <a:spLocks noChangeArrowheads="1"/>
          </p:cNvSpPr>
          <p:nvPr>
            <p:custDataLst>
              <p:tags r:id="rId23"/>
            </p:custDataLst>
          </p:nvPr>
        </p:nvSpPr>
        <p:spPr bwMode="auto">
          <a:xfrm rot="-2745034">
            <a:off x="6678763" y="2130976"/>
            <a:ext cx="719137" cy="287337"/>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1184" name="Oval 64"/>
          <p:cNvSpPr>
            <a:spLocks noChangeArrowheads="1"/>
          </p:cNvSpPr>
          <p:nvPr>
            <p:custDataLst>
              <p:tags r:id="rId24"/>
            </p:custDataLst>
          </p:nvPr>
        </p:nvSpPr>
        <p:spPr bwMode="auto">
          <a:xfrm rot="2995549">
            <a:off x="3899981" y="3948681"/>
            <a:ext cx="1223962" cy="287337"/>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1186" name="Oval 66"/>
          <p:cNvSpPr>
            <a:spLocks noChangeArrowheads="1"/>
          </p:cNvSpPr>
          <p:nvPr>
            <p:custDataLst>
              <p:tags r:id="rId25"/>
            </p:custDataLst>
          </p:nvPr>
        </p:nvSpPr>
        <p:spPr bwMode="auto">
          <a:xfrm>
            <a:off x="4123929" y="5143573"/>
            <a:ext cx="719137" cy="287338"/>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pic>
        <p:nvPicPr>
          <p:cNvPr id="35" name="Picture 30" descr="fig4h"/>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6672064" y="5024586"/>
            <a:ext cx="2857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36" name="Oval 65"/>
          <p:cNvSpPr>
            <a:spLocks noChangeArrowheads="1"/>
          </p:cNvSpPr>
          <p:nvPr>
            <p:custDataLst>
              <p:tags r:id="rId27"/>
            </p:custDataLst>
          </p:nvPr>
        </p:nvSpPr>
        <p:spPr bwMode="auto">
          <a:xfrm rot="19008533">
            <a:off x="7203237" y="5799927"/>
            <a:ext cx="719137" cy="287337"/>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nvGrpSpPr>
          <p:cNvPr id="5" name="组合 4"/>
          <p:cNvGrpSpPr/>
          <p:nvPr/>
        </p:nvGrpSpPr>
        <p:grpSpPr>
          <a:xfrm>
            <a:off x="6667500" y="3434516"/>
            <a:ext cx="2857500" cy="1428750"/>
            <a:chOff x="5143500" y="3434516"/>
            <a:chExt cx="2857500" cy="1428750"/>
          </a:xfrm>
        </p:grpSpPr>
        <p:pic>
          <p:nvPicPr>
            <p:cNvPr id="261150" name="Picture 30" descr="fig4h"/>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143500" y="3434516"/>
              <a:ext cx="2857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custDataLst>
                <p:tags r:id="rId28"/>
              </p:custDataLst>
            </p:nvPr>
          </p:nvSpPr>
          <p:spPr>
            <a:xfrm>
              <a:off x="6038805" y="4365104"/>
              <a:ext cx="261387" cy="216024"/>
            </a:xfrm>
            <a:prstGeom prst="rect">
              <a:avLst/>
            </a:prstGeom>
            <a:solidFill>
              <a:schemeClr val="dk1"/>
            </a:solidFill>
            <a:ln>
              <a:solidFill>
                <a:schemeClr val="dk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cxnSp>
          <p:nvCxnSpPr>
            <p:cNvPr id="3" name="直接箭头连接符 2"/>
            <p:cNvCxnSpPr/>
            <p:nvPr>
              <p:custDataLst>
                <p:tags r:id="rId29"/>
              </p:custDataLst>
            </p:nvPr>
          </p:nvCxnSpPr>
          <p:spPr>
            <a:xfrm flipV="1">
              <a:off x="6156176" y="4365104"/>
              <a:ext cx="216024" cy="144016"/>
            </a:xfrm>
            <a:prstGeom prst="straightConnector1">
              <a:avLst/>
            </a:prstGeom>
            <a:ln w="19050">
              <a:solidFill>
                <a:schemeClr val="lt1"/>
              </a:solidFill>
              <a:tailEnd type="stealth"/>
            </a:ln>
          </p:spPr>
          <p:style>
            <a:lnRef idx="1">
              <a:schemeClr val="accent1"/>
            </a:lnRef>
            <a:fillRef idx="0">
              <a:schemeClr val="accent1"/>
            </a:fillRef>
            <a:effectRef idx="0">
              <a:schemeClr val="accent1"/>
            </a:effectRef>
            <a:fontRef idx="minor">
              <a:schemeClr val="tx1"/>
            </a:fontRef>
          </p:style>
        </p:cxnSp>
      </p:grpSp>
      <p:sp>
        <p:nvSpPr>
          <p:cNvPr id="261185" name="Oval 65"/>
          <p:cNvSpPr>
            <a:spLocks noChangeArrowheads="1"/>
          </p:cNvSpPr>
          <p:nvPr>
            <p:custDataLst>
              <p:tags r:id="rId30"/>
            </p:custDataLst>
          </p:nvPr>
        </p:nvSpPr>
        <p:spPr bwMode="auto">
          <a:xfrm rot="19505805">
            <a:off x="7795998" y="3990291"/>
            <a:ext cx="314541" cy="699663"/>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146"/>
                                        </p:tgtEl>
                                        <p:attrNameLst>
                                          <p:attrName>style.visibility</p:attrName>
                                        </p:attrNameLst>
                                      </p:cBhvr>
                                      <p:to>
                                        <p:strVal val="visible"/>
                                      </p:to>
                                    </p:set>
                                    <p:animEffect transition="in" filter="fade">
                                      <p:cBhvr>
                                        <p:cTn id="7" dur="2000"/>
                                        <p:tgtEl>
                                          <p:spTgt spid="26114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61180"/>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61147"/>
                                        </p:tgtEl>
                                        <p:attrNameLst>
                                          <p:attrName>style.visibility</p:attrName>
                                        </p:attrNameLst>
                                      </p:cBhvr>
                                      <p:to>
                                        <p:strVal val="visible"/>
                                      </p:to>
                                    </p:set>
                                    <p:animEffect transition="in" filter="fade">
                                      <p:cBhvr>
                                        <p:cTn id="14" dur="2000"/>
                                        <p:tgtEl>
                                          <p:spTgt spid="261147"/>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2611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61148"/>
                                        </p:tgtEl>
                                        <p:attrNameLst>
                                          <p:attrName>style.visibility</p:attrName>
                                        </p:attrNameLst>
                                      </p:cBhvr>
                                      <p:to>
                                        <p:strVal val="visible"/>
                                      </p:to>
                                    </p:set>
                                    <p:animEffect transition="in" filter="fade">
                                      <p:cBhvr>
                                        <p:cTn id="21" dur="2000"/>
                                        <p:tgtEl>
                                          <p:spTgt spid="261148"/>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6118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1149"/>
                                        </p:tgtEl>
                                        <p:attrNameLst>
                                          <p:attrName>style.visibility</p:attrName>
                                        </p:attrNameLst>
                                      </p:cBhvr>
                                      <p:to>
                                        <p:strVal val="visible"/>
                                      </p:to>
                                    </p:set>
                                    <p:animEffect transition="in" filter="fade">
                                      <p:cBhvr>
                                        <p:cTn id="28" dur="2000"/>
                                        <p:tgtEl>
                                          <p:spTgt spid="261149"/>
                                        </p:tgtEl>
                                      </p:cBhvr>
                                    </p:animEffect>
                                  </p:childTnLst>
                                </p:cTn>
                              </p:par>
                              <p:par>
                                <p:cTn id="29" presetID="1" presetClass="entr" presetSubtype="0" fill="hold" grpId="0" nodeType="withEffect">
                                  <p:stCondLst>
                                    <p:cond delay="0"/>
                                  </p:stCondLst>
                                  <p:childTnLst>
                                    <p:set>
                                      <p:cBhvr>
                                        <p:cTn id="30" dur="1" fill="hold">
                                          <p:stCondLst>
                                            <p:cond delay="0"/>
                                          </p:stCondLst>
                                        </p:cTn>
                                        <p:tgtEl>
                                          <p:spTgt spid="2611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 presetClass="entr" presetSubtype="0" fill="hold" grpId="0" nodeType="withEffect">
                                  <p:stCondLst>
                                    <p:cond delay="0"/>
                                  </p:stCondLst>
                                  <p:childTnLst>
                                    <p:set>
                                      <p:cBhvr>
                                        <p:cTn id="37" dur="1" fill="hold">
                                          <p:stCondLst>
                                            <p:cond delay="0"/>
                                          </p:stCondLst>
                                        </p:cTn>
                                        <p:tgtEl>
                                          <p:spTgt spid="26118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1151"/>
                                        </p:tgtEl>
                                        <p:attrNameLst>
                                          <p:attrName>style.visibility</p:attrName>
                                        </p:attrNameLst>
                                      </p:cBhvr>
                                      <p:to>
                                        <p:strVal val="visible"/>
                                      </p:to>
                                    </p:set>
                                    <p:animEffect transition="in" filter="fade">
                                      <p:cBhvr>
                                        <p:cTn id="42" dur="2000"/>
                                        <p:tgtEl>
                                          <p:spTgt spid="261151"/>
                                        </p:tgtEl>
                                      </p:cBhvr>
                                    </p:animEffect>
                                  </p:childTnLst>
                                </p:cTn>
                              </p:par>
                              <p:par>
                                <p:cTn id="43" presetID="1" presetClass="entr" presetSubtype="0" fill="hold" grpId="0" nodeType="withEffect">
                                  <p:stCondLst>
                                    <p:cond delay="0"/>
                                  </p:stCondLst>
                                  <p:childTnLst>
                                    <p:set>
                                      <p:cBhvr>
                                        <p:cTn id="44" dur="1" fill="hold">
                                          <p:stCondLst>
                                            <p:cond delay="0"/>
                                          </p:stCondLst>
                                        </p:cTn>
                                        <p:tgtEl>
                                          <p:spTgt spid="261185"/>
                                        </p:tgtEl>
                                        <p:attrNameLst>
                                          <p:attrName>style.visibility</p:attrName>
                                        </p:attrNameLst>
                                      </p:cBhvr>
                                      <p:to>
                                        <p:strVal val="visible"/>
                                      </p:to>
                                    </p:set>
                                  </p:childTnLst>
                                </p:cTn>
                              </p:par>
                            </p:childTnLst>
                          </p:cTn>
                        </p:par>
                        <p:par>
                          <p:cTn id="45" fill="hold">
                            <p:stCondLst>
                              <p:cond delay="2000"/>
                            </p:stCondLst>
                            <p:childTnLst>
                              <p:par>
                                <p:cTn id="46" presetID="1" presetClass="entr" presetSubtype="0" fill="hold" grpId="0" nodeType="afterEffect">
                                  <p:stCondLst>
                                    <p:cond delay="0"/>
                                  </p:stCondLst>
                                  <p:childTnLst>
                                    <p:set>
                                      <p:cBhvr>
                                        <p:cTn id="47" dur="1" fill="hold">
                                          <p:stCondLst>
                                            <p:cond delay="0"/>
                                          </p:stCondLst>
                                        </p:cTn>
                                        <p:tgtEl>
                                          <p:spTgt spid="26118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5"/>
                                        </p:tgtEl>
                                        <p:attrNameLst>
                                          <p:attrName>style.visibility</p:attrName>
                                        </p:attrNameLst>
                                      </p:cBhvr>
                                      <p:to>
                                        <p:strVal val="visible"/>
                                      </p:to>
                                    </p:set>
                                    <p:animEffect transition="in" filter="fade">
                                      <p:cBhvr>
                                        <p:cTn id="52" dur="2000"/>
                                        <p:tgtEl>
                                          <p:spTgt spid="35"/>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80" grpId="0" bldLvl="0" animBg="1"/>
      <p:bldP spid="261181" grpId="0" bldLvl="0" animBg="1"/>
      <p:bldP spid="261182" grpId="0" bldLvl="0" animBg="1"/>
      <p:bldP spid="261183" grpId="0" bldLvl="0" animBg="1"/>
      <p:bldP spid="261184" grpId="0" bldLvl="0" animBg="1"/>
      <p:bldP spid="261186" grpId="0" bldLvl="0" animBg="1"/>
      <p:bldP spid="36" grpId="0" bldLvl="0" animBg="1"/>
      <p:bldP spid="261185"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2149" name="Picture 5" descr="fig4j"/>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94884" y="692150"/>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2150" name="Picture 6" descr="fig4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4444" y="2636912"/>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2151" name="Picture 7" descr="fig4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4884" y="2591935"/>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2152" name="Picture 8" descr="fig4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4444" y="4520530"/>
            <a:ext cx="2857500" cy="1428750"/>
          </a:xfrm>
          <a:prstGeom prst="rect">
            <a:avLst/>
          </a:prstGeom>
          <a:noFill/>
          <a:extLst>
            <a:ext uri="{909E8E84-426E-40DD-AFC4-6F175D3DCCD1}">
              <a14:hiddenFill xmlns:a14="http://schemas.microsoft.com/office/drawing/2010/main">
                <a:solidFill>
                  <a:srgbClr val="FFFFFF"/>
                </a:solidFill>
              </a14:hiddenFill>
            </a:ext>
          </a:extLst>
        </p:spPr>
      </p:pic>
      <p:pic>
        <p:nvPicPr>
          <p:cNvPr id="262155" name="Picture 11" descr="fig4n"/>
          <p:cNvPicPr>
            <a:picLocks noChangeAspect="1" noChangeArrowheads="1"/>
          </p:cNvPicPr>
          <p:nvPr/>
        </p:nvPicPr>
        <p:blipFill rotWithShape="1">
          <a:blip r:embed="rId5">
            <a:extLst>
              <a:ext uri="{28A0092B-C50C-407E-A947-70E740481C1C}">
                <a14:useLocalDpi xmlns:a14="http://schemas.microsoft.com/office/drawing/2010/main" val="0"/>
              </a:ext>
            </a:extLst>
          </a:blip>
          <a:srcRect l="-1" r="-4695"/>
          <a:stretch>
            <a:fillRect/>
          </a:stretch>
        </p:blipFill>
        <p:spPr bwMode="auto">
          <a:xfrm>
            <a:off x="6703962" y="4508500"/>
            <a:ext cx="2992438" cy="1428750"/>
          </a:xfrm>
          <a:prstGeom prst="rect">
            <a:avLst/>
          </a:prstGeom>
          <a:noFill/>
          <a:ln>
            <a:noFill/>
          </a:ln>
          <a:extLst>
            <a:ext uri="{909E8E84-426E-40DD-AFC4-6F175D3DCCD1}">
              <a14:hiddenFill xmlns:a14="http://schemas.microsoft.com/office/drawing/2010/main">
                <a:solidFill>
                  <a:srgbClr val="FFFFFF"/>
                </a:solidFill>
              </a14:hiddenFill>
            </a:ext>
          </a:extLst>
        </p:spPr>
      </p:pic>
      <p:grpSp>
        <p:nvGrpSpPr>
          <p:cNvPr id="262157" name="Group 13"/>
          <p:cNvGrpSpPr/>
          <p:nvPr/>
        </p:nvGrpSpPr>
        <p:grpSpPr bwMode="auto">
          <a:xfrm>
            <a:off x="5699128" y="295275"/>
            <a:ext cx="804863" cy="1022350"/>
            <a:chOff x="2640" y="186"/>
            <a:chExt cx="507" cy="644"/>
          </a:xfrm>
        </p:grpSpPr>
        <p:sp>
          <p:nvSpPr>
            <p:cNvPr id="262158" name="Text Box 14"/>
            <p:cNvSpPr txBox="1">
              <a:spLocks noChangeArrowheads="1"/>
            </p:cNvSpPr>
            <p:nvPr>
              <p:custDataLst>
                <p:tags r:id="rId6"/>
              </p:custDataLst>
            </p:nvPr>
          </p:nvSpPr>
          <p:spPr bwMode="auto">
            <a:xfrm>
              <a:off x="2675" y="186"/>
              <a:ext cx="18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9</a:t>
              </a:r>
              <a:endParaRPr lang="en-US" altLang="zh-CN" sz="1600">
                <a:solidFill>
                  <a:schemeClr val="dk1"/>
                </a:solidFill>
                <a:ea typeface="宋体" panose="02010600030101010101" pitchFamily="2" charset="-122"/>
              </a:endParaRPr>
            </a:p>
          </p:txBody>
        </p:sp>
        <p:sp>
          <p:nvSpPr>
            <p:cNvPr id="262159" name="Text Box 15"/>
            <p:cNvSpPr txBox="1">
              <a:spLocks noChangeArrowheads="1"/>
            </p:cNvSpPr>
            <p:nvPr>
              <p:custDataLst>
                <p:tags r:id="rId7"/>
              </p:custDataLst>
            </p:nvPr>
          </p:nvSpPr>
          <p:spPr bwMode="auto">
            <a:xfrm>
              <a:off x="2883" y="186"/>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10</a:t>
              </a:r>
              <a:endParaRPr lang="en-US" altLang="zh-CN" sz="1600">
                <a:solidFill>
                  <a:schemeClr val="dk1"/>
                </a:solidFill>
                <a:ea typeface="宋体" panose="02010600030101010101" pitchFamily="2" charset="-122"/>
              </a:endParaRPr>
            </a:p>
          </p:txBody>
        </p:sp>
        <p:sp>
          <p:nvSpPr>
            <p:cNvPr id="262160" name="Text Box 16"/>
            <p:cNvSpPr txBox="1">
              <a:spLocks noChangeArrowheads="1"/>
            </p:cNvSpPr>
            <p:nvPr>
              <p:custDataLst>
                <p:tags r:id="rId8"/>
              </p:custDataLst>
            </p:nvPr>
          </p:nvSpPr>
          <p:spPr bwMode="auto">
            <a:xfrm>
              <a:off x="2640" y="402"/>
              <a:ext cx="24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11</a:t>
              </a:r>
              <a:endParaRPr lang="en-US" altLang="zh-CN" sz="1600">
                <a:solidFill>
                  <a:schemeClr val="dk1"/>
                </a:solidFill>
                <a:ea typeface="宋体" panose="02010600030101010101" pitchFamily="2" charset="-122"/>
              </a:endParaRPr>
            </a:p>
          </p:txBody>
        </p:sp>
        <p:sp>
          <p:nvSpPr>
            <p:cNvPr id="262161" name="Text Box 17"/>
            <p:cNvSpPr txBox="1">
              <a:spLocks noChangeArrowheads="1"/>
            </p:cNvSpPr>
            <p:nvPr>
              <p:custDataLst>
                <p:tags r:id="rId9"/>
              </p:custDataLst>
            </p:nvPr>
          </p:nvSpPr>
          <p:spPr bwMode="auto">
            <a:xfrm>
              <a:off x="2883" y="402"/>
              <a:ext cx="25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a:solidFill>
                    <a:schemeClr val="dk1"/>
                  </a:solidFill>
                  <a:ea typeface="宋体" panose="02010600030101010101" pitchFamily="2" charset="-122"/>
                </a:rPr>
                <a:t>12</a:t>
              </a:r>
              <a:endParaRPr lang="en-US" altLang="zh-CN" sz="1600">
                <a:solidFill>
                  <a:schemeClr val="dk1"/>
                </a:solidFill>
                <a:ea typeface="宋体" panose="02010600030101010101" pitchFamily="2" charset="-122"/>
              </a:endParaRPr>
            </a:p>
          </p:txBody>
        </p:sp>
        <p:sp>
          <p:nvSpPr>
            <p:cNvPr id="262162" name="Text Box 18"/>
            <p:cNvSpPr txBox="1">
              <a:spLocks noChangeArrowheads="1"/>
            </p:cNvSpPr>
            <p:nvPr>
              <p:custDataLst>
                <p:tags r:id="rId10"/>
              </p:custDataLst>
            </p:nvPr>
          </p:nvSpPr>
          <p:spPr bwMode="auto">
            <a:xfrm>
              <a:off x="2640" y="618"/>
              <a:ext cx="50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dirty="0">
                  <a:solidFill>
                    <a:schemeClr val="dk1"/>
                  </a:solidFill>
                  <a:ea typeface="宋体" panose="02010600030101010101" pitchFamily="2" charset="-122"/>
                </a:rPr>
                <a:t>13   14</a:t>
              </a:r>
              <a:endParaRPr lang="en-US" altLang="zh-CN" sz="1600" dirty="0">
                <a:solidFill>
                  <a:schemeClr val="dk1"/>
                </a:solidFill>
                <a:ea typeface="宋体" panose="02010600030101010101" pitchFamily="2" charset="-122"/>
              </a:endParaRPr>
            </a:p>
          </p:txBody>
        </p:sp>
        <p:sp>
          <p:nvSpPr>
            <p:cNvPr id="262163" name="Text Box 19"/>
            <p:cNvSpPr txBox="1">
              <a:spLocks noChangeArrowheads="1"/>
            </p:cNvSpPr>
            <p:nvPr>
              <p:custDataLst>
                <p:tags r:id="rId11"/>
              </p:custDataLst>
            </p:nvPr>
          </p:nvSpPr>
          <p:spPr bwMode="auto">
            <a:xfrm>
              <a:off x="2883" y="618"/>
              <a:ext cx="19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zh-CN" sz="1600" dirty="0">
                <a:solidFill>
                  <a:schemeClr val="dk1"/>
                </a:solidFill>
                <a:ea typeface="宋体" panose="02010600030101010101" pitchFamily="2" charset="-122"/>
              </a:endParaRPr>
            </a:p>
          </p:txBody>
        </p:sp>
        <p:sp>
          <p:nvSpPr>
            <p:cNvPr id="262164" name="Line 20"/>
            <p:cNvSpPr>
              <a:spLocks noChangeShapeType="1"/>
            </p:cNvSpPr>
            <p:nvPr>
              <p:custDataLst>
                <p:tags r:id="rId12"/>
              </p:custDataLst>
            </p:nvPr>
          </p:nvSpPr>
          <p:spPr bwMode="auto">
            <a:xfrm>
              <a:off x="2659" y="376"/>
              <a:ext cx="408"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62165" name="Line 21"/>
            <p:cNvSpPr>
              <a:spLocks noChangeShapeType="1"/>
            </p:cNvSpPr>
            <p:nvPr>
              <p:custDataLst>
                <p:tags r:id="rId13"/>
              </p:custDataLst>
            </p:nvPr>
          </p:nvSpPr>
          <p:spPr bwMode="auto">
            <a:xfrm>
              <a:off x="2659" y="603"/>
              <a:ext cx="408" cy="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62166" name="Line 22"/>
            <p:cNvSpPr>
              <a:spLocks noChangeShapeType="1"/>
            </p:cNvSpPr>
            <p:nvPr>
              <p:custDataLst>
                <p:tags r:id="rId14"/>
              </p:custDataLst>
            </p:nvPr>
          </p:nvSpPr>
          <p:spPr bwMode="auto">
            <a:xfrm>
              <a:off x="2880" y="195"/>
              <a:ext cx="0" cy="604"/>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grpSp>
      <p:sp>
        <p:nvSpPr>
          <p:cNvPr id="23" name="Oval 65"/>
          <p:cNvSpPr>
            <a:spLocks noChangeArrowheads="1"/>
          </p:cNvSpPr>
          <p:nvPr>
            <p:custDataLst>
              <p:tags r:id="rId15"/>
            </p:custDataLst>
          </p:nvPr>
        </p:nvSpPr>
        <p:spPr bwMode="auto">
          <a:xfrm>
            <a:off x="7348463" y="765399"/>
            <a:ext cx="719137" cy="287337"/>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4" name="Oval 63"/>
          <p:cNvSpPr>
            <a:spLocks noChangeArrowheads="1"/>
          </p:cNvSpPr>
          <p:nvPr>
            <p:custDataLst>
              <p:tags r:id="rId16"/>
            </p:custDataLst>
          </p:nvPr>
        </p:nvSpPr>
        <p:spPr bwMode="auto">
          <a:xfrm rot="3061693">
            <a:off x="4845574" y="2971746"/>
            <a:ext cx="719137" cy="287337"/>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5" name="Oval 65"/>
          <p:cNvSpPr>
            <a:spLocks noChangeArrowheads="1"/>
          </p:cNvSpPr>
          <p:nvPr>
            <p:custDataLst>
              <p:tags r:id="rId17"/>
            </p:custDataLst>
          </p:nvPr>
        </p:nvSpPr>
        <p:spPr bwMode="auto">
          <a:xfrm rot="18519914">
            <a:off x="8758248" y="3392908"/>
            <a:ext cx="719137" cy="423395"/>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6" name="Oval 65"/>
          <p:cNvSpPr>
            <a:spLocks noChangeArrowheads="1"/>
          </p:cNvSpPr>
          <p:nvPr>
            <p:custDataLst>
              <p:tags r:id="rId18"/>
            </p:custDataLst>
          </p:nvPr>
        </p:nvSpPr>
        <p:spPr bwMode="auto">
          <a:xfrm rot="16530988">
            <a:off x="2952815" y="5011318"/>
            <a:ext cx="719137" cy="423395"/>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7" name="Oval 65"/>
          <p:cNvSpPr>
            <a:spLocks noChangeArrowheads="1"/>
          </p:cNvSpPr>
          <p:nvPr>
            <p:custDataLst>
              <p:tags r:id="rId19"/>
            </p:custDataLst>
          </p:nvPr>
        </p:nvSpPr>
        <p:spPr bwMode="auto">
          <a:xfrm rot="16530988">
            <a:off x="8539691" y="5011178"/>
            <a:ext cx="719137" cy="423395"/>
          </a:xfrm>
          <a:prstGeom prst="ellipse">
            <a:avLst/>
          </a:prstGeom>
          <a:noFill/>
          <a:ln w="28575">
            <a:solidFill>
              <a:srgbClr val="008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pic>
        <p:nvPicPr>
          <p:cNvPr id="31" name="Picture 4" descr="fig4i"/>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3632" y="704106"/>
            <a:ext cx="2857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32" name="Oval 63"/>
          <p:cNvSpPr>
            <a:spLocks noChangeArrowheads="1"/>
          </p:cNvSpPr>
          <p:nvPr>
            <p:custDataLst>
              <p:tags r:id="rId21"/>
            </p:custDataLst>
          </p:nvPr>
        </p:nvSpPr>
        <p:spPr bwMode="auto">
          <a:xfrm rot="3061693">
            <a:off x="2822500" y="1559228"/>
            <a:ext cx="719137" cy="287337"/>
          </a:xfrm>
          <a:prstGeom prst="ellipse">
            <a:avLst/>
          </a:prstGeom>
          <a:noFill/>
          <a:ln w="2857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grpSp>
        <p:nvGrpSpPr>
          <p:cNvPr id="33" name="Group 10"/>
          <p:cNvGrpSpPr/>
          <p:nvPr/>
        </p:nvGrpSpPr>
        <p:grpSpPr bwMode="auto">
          <a:xfrm>
            <a:off x="2639616" y="4220294"/>
            <a:ext cx="2987675" cy="2305050"/>
            <a:chOff x="3787" y="2568"/>
            <a:chExt cx="1882" cy="1452"/>
          </a:xfrm>
          <a:noFill/>
        </p:grpSpPr>
        <p:sp>
          <p:nvSpPr>
            <p:cNvPr id="34" name="Rectangle 12"/>
            <p:cNvSpPr>
              <a:spLocks noChangeArrowheads="1"/>
            </p:cNvSpPr>
            <p:nvPr>
              <p:custDataLst>
                <p:tags r:id="rId22"/>
              </p:custDataLst>
            </p:nvPr>
          </p:nvSpPr>
          <p:spPr bwMode="auto">
            <a:xfrm>
              <a:off x="3787" y="2568"/>
              <a:ext cx="1882" cy="1452"/>
            </a:xfrm>
            <a:prstGeom prst="rect">
              <a:avLst/>
            </a:prstGeom>
            <a:grpFill/>
            <a:ln w="28575">
              <a:solidFill>
                <a:srgbClr val="CC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600" dirty="0">
                  <a:solidFill>
                    <a:srgbClr val="FF0000"/>
                  </a:solidFill>
                </a:rPr>
                <a:t>Another result</a:t>
              </a:r>
              <a:endParaRPr lang="en-US" altLang="zh-CN" sz="1600" dirty="0">
                <a:solidFill>
                  <a:srgbClr val="FF0000"/>
                </a:solidFill>
              </a:endParaRPr>
            </a:p>
          </p:txBody>
        </p:sp>
        <p:pic>
          <p:nvPicPr>
            <p:cNvPr id="35" name="Picture 11" descr="fig5i"/>
            <p:cNvPicPr>
              <a:picLocks noChangeAspect="1" noChangeArrowheads="1"/>
            </p:cNvPicPr>
            <p:nvPr>
              <p:custDataLst>
                <p:tags r:id="rId23"/>
              </p:custDataLst>
            </p:nvPr>
          </p:nvPicPr>
          <p:blipFill rotWithShape="1">
            <a:blip r:embed="rId24">
              <a:extLst>
                <a:ext uri="{28A0092B-C50C-407E-A947-70E740481C1C}">
                  <a14:useLocalDpi xmlns:a14="http://schemas.microsoft.com/office/drawing/2010/main" val="0"/>
                </a:ext>
              </a:extLst>
            </a:blip>
            <a:srcRect r="3777"/>
            <a:stretch>
              <a:fillRect/>
            </a:stretch>
          </p:blipFill>
          <p:spPr bwMode="auto">
            <a:xfrm>
              <a:off x="3832" y="2840"/>
              <a:ext cx="1732" cy="9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62149"/>
                                        </p:tgtEl>
                                        <p:attrNameLst>
                                          <p:attrName>style.visibility</p:attrName>
                                        </p:attrNameLst>
                                      </p:cBhvr>
                                      <p:to>
                                        <p:strVal val="visible"/>
                                      </p:to>
                                    </p:set>
                                    <p:animEffect transition="in" filter="fade">
                                      <p:cBhvr>
                                        <p:cTn id="15" dur="2000"/>
                                        <p:tgtEl>
                                          <p:spTgt spid="262149"/>
                                        </p:tgtEl>
                                      </p:cBhvr>
                                    </p:animEffect>
                                  </p:childTnLst>
                                </p:cTn>
                              </p:par>
                            </p:childTnLst>
                          </p:cTn>
                        </p:par>
                        <p:par>
                          <p:cTn id="16" fill="hold">
                            <p:stCondLst>
                              <p:cond delay="2000"/>
                            </p:stCondLst>
                            <p:childTnLst>
                              <p:par>
                                <p:cTn id="17" presetID="1" presetClass="entr" presetSubtype="0"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2150"/>
                                        </p:tgtEl>
                                        <p:attrNameLst>
                                          <p:attrName>style.visibility</p:attrName>
                                        </p:attrNameLst>
                                      </p:cBhvr>
                                      <p:to>
                                        <p:strVal val="visible"/>
                                      </p:to>
                                    </p:set>
                                    <p:animEffect transition="in" filter="fade">
                                      <p:cBhvr>
                                        <p:cTn id="23" dur="2000"/>
                                        <p:tgtEl>
                                          <p:spTgt spid="262150"/>
                                        </p:tgtEl>
                                      </p:cBhvr>
                                    </p:animEffect>
                                  </p:childTnLst>
                                </p:cTn>
                              </p:par>
                            </p:childTnLst>
                          </p:cTn>
                        </p:par>
                        <p:par>
                          <p:cTn id="24" fill="hold">
                            <p:stCondLst>
                              <p:cond delay="2000"/>
                            </p:stCondLst>
                            <p:childTnLst>
                              <p:par>
                                <p:cTn id="25" presetID="1" presetClass="entr" presetSubtype="0"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62151"/>
                                        </p:tgtEl>
                                        <p:attrNameLst>
                                          <p:attrName>style.visibility</p:attrName>
                                        </p:attrNameLst>
                                      </p:cBhvr>
                                      <p:to>
                                        <p:strVal val="visible"/>
                                      </p:to>
                                    </p:set>
                                    <p:animEffect transition="in" filter="fade">
                                      <p:cBhvr>
                                        <p:cTn id="31" dur="2000"/>
                                        <p:tgtEl>
                                          <p:spTgt spid="262151"/>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62152"/>
                                        </p:tgtEl>
                                        <p:attrNameLst>
                                          <p:attrName>style.visibility</p:attrName>
                                        </p:attrNameLst>
                                      </p:cBhvr>
                                      <p:to>
                                        <p:strVal val="visible"/>
                                      </p:to>
                                    </p:set>
                                    <p:animEffect transition="in" filter="fade">
                                      <p:cBhvr>
                                        <p:cTn id="39" dur="2000"/>
                                        <p:tgtEl>
                                          <p:spTgt spid="262152"/>
                                        </p:tgtEl>
                                      </p:cBhvr>
                                    </p:animEffect>
                                  </p:childTnLst>
                                </p:cTn>
                              </p:par>
                            </p:childTnLst>
                          </p:cTn>
                        </p:par>
                        <p:par>
                          <p:cTn id="40" fill="hold">
                            <p:stCondLst>
                              <p:cond delay="2000"/>
                            </p:stCondLst>
                            <p:childTnLst>
                              <p:par>
                                <p:cTn id="41" presetID="1" presetClass="entr" presetSubtype="0"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2155"/>
                                        </p:tgtEl>
                                        <p:attrNameLst>
                                          <p:attrName>style.visibility</p:attrName>
                                        </p:attrNameLst>
                                      </p:cBhvr>
                                      <p:to>
                                        <p:strVal val="visible"/>
                                      </p:to>
                                    </p:set>
                                    <p:animEffect transition="in" filter="fade">
                                      <p:cBhvr>
                                        <p:cTn id="47" dur="2000"/>
                                        <p:tgtEl>
                                          <p:spTgt spid="262155"/>
                                        </p:tgtEl>
                                      </p:cBhvr>
                                    </p:animEffect>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fade">
                                      <p:cBhvr>
                                        <p:cTn id="5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bldLvl="0" animBg="1"/>
      <p:bldP spid="24" grpId="0" bldLvl="0" animBg="1"/>
      <p:bldP spid="25" grpId="0" bldLvl="0" animBg="1"/>
      <p:bldP spid="26" grpId="0" bldLvl="0" animBg="1"/>
      <p:bldP spid="27" grpId="0" bldLvl="0" animBg="1"/>
      <p:bldP spid="32"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828675" y="1417955"/>
            <a:ext cx="10654665" cy="523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gn="l" fontAlgn="base">
              <a:lnSpc>
                <a:spcPct val="120000"/>
              </a:lnSpc>
              <a:spcBef>
                <a:spcPct val="20000"/>
              </a:spcBef>
              <a:buClr>
                <a:schemeClr val="hlink"/>
              </a:buClr>
              <a:buSzPct val="75000"/>
              <a:buFont typeface="Wingdings" panose="05000000000000000000" pitchFamily="2" charset="2"/>
              <a:buChar char="l"/>
            </a:pPr>
            <a:r>
              <a:rPr lang="en-US" altLang="zh-CN" sz="2400" b="1" kern="0">
                <a:solidFill>
                  <a:srgbClr val="FF0000"/>
                </a:solidFill>
              </a:rPr>
              <a:t>关节点(Articulation point) </a:t>
            </a:r>
            <a:r>
              <a:rPr lang="en-US" altLang="zh-CN" sz="2400" kern="0">
                <a:solidFill>
                  <a:srgbClr val="000000"/>
                </a:solidFill>
              </a:rPr>
              <a:t>：如果删去某个图中的某个顶点v以及和v相关联的各边之后，将图的一个连通分量变成两个或两个以上的连通分量，则称顶点v为该图的一个关节点。</a:t>
            </a:r>
            <a:endParaRPr lang="en-US" altLang="zh-CN" sz="2400" kern="0">
              <a:solidFill>
                <a:srgbClr val="000000"/>
              </a:solidFill>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lang="en-US" altLang="zh-CN" sz="2400" kern="0">
                <a:solidFill>
                  <a:srgbClr val="000000"/>
                </a:solidFill>
              </a:rPr>
              <a:t>一个没有关节点的图称为</a:t>
            </a:r>
            <a:r>
              <a:rPr lang="en-US" altLang="zh-CN" sz="2400" b="1" kern="0">
                <a:solidFill>
                  <a:srgbClr val="FF0000"/>
                </a:solidFill>
              </a:rPr>
              <a:t>重连通图(Biconnected graph)</a:t>
            </a:r>
            <a:r>
              <a:rPr lang="en-US" altLang="zh-CN" sz="2400" kern="0">
                <a:solidFill>
                  <a:srgbClr val="000000"/>
                </a:solidFill>
              </a:rPr>
              <a:t>。</a:t>
            </a:r>
            <a:endParaRPr lang="en-US" altLang="zh-CN" sz="2400" kern="0">
              <a:solidFill>
                <a:srgbClr val="000000"/>
              </a:solidFill>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lang="en-US" altLang="zh-CN" sz="2400" kern="0">
                <a:solidFill>
                  <a:srgbClr val="000000"/>
                </a:solidFill>
              </a:rPr>
              <a:t>在重连通图上，任意一对顶点之间都至少存在两条路径。那么删去图中任意一个顶点及依附于该顶点的各边都不破坏图的连通性。若在连通图上至少删去k个顶点才能破坏图的连通性，则称该图的</a:t>
            </a:r>
            <a:r>
              <a:rPr lang="en-US" altLang="zh-CN" sz="2400" b="1" kern="0">
                <a:solidFill>
                  <a:srgbClr val="FF0000"/>
                </a:solidFill>
              </a:rPr>
              <a:t>连通度</a:t>
            </a:r>
            <a:r>
              <a:rPr lang="en-US" altLang="zh-CN" sz="2400" kern="0">
                <a:solidFill>
                  <a:srgbClr val="000000"/>
                </a:solidFill>
              </a:rPr>
              <a:t>为k。</a:t>
            </a:r>
            <a:endParaRPr lang="en-US" altLang="zh-CN" sz="2400" kern="0">
              <a:solidFill>
                <a:srgbClr val="000000"/>
              </a:solidFill>
            </a:endParaRPr>
          </a:p>
          <a:p>
            <a:pPr marL="342900" indent="-342900" algn="l" fontAlgn="base">
              <a:lnSpc>
                <a:spcPct val="120000"/>
              </a:lnSpc>
              <a:spcBef>
                <a:spcPct val="20000"/>
              </a:spcBef>
              <a:buClr>
                <a:schemeClr val="hlink"/>
              </a:buClr>
              <a:buSzPct val="75000"/>
              <a:buFont typeface="Wingdings" panose="05000000000000000000" pitchFamily="2" charset="2"/>
              <a:buChar char="l"/>
            </a:pPr>
            <a:r>
              <a:rPr lang="en-US" altLang="zh-CN" sz="2400" kern="0">
                <a:solidFill>
                  <a:srgbClr val="000000"/>
                </a:solidFill>
              </a:rPr>
              <a:t>关节点和重连通图在实际中有许多应用。如多个站点的通信网络可以看成是图的问题，该图的连通度越高，网络的可靠性也就越高，无论哪一个站点遭到破坏都不影响整个系统的正常使用。而在战争中破坏敌人的运输线，只需要破坏其关节点就可以了。</a:t>
            </a:r>
            <a:endParaRPr lang="en-US" altLang="zh-CN" sz="2400" kern="0">
              <a:solidFill>
                <a:srgbClr val="000000"/>
              </a:solidFill>
            </a:endParaRPr>
          </a:p>
        </p:txBody>
      </p:sp>
      <p:sp>
        <p:nvSpPr>
          <p:cNvPr id="44036" name="Rectangle 4"/>
          <p:cNvSpPr>
            <a:spLocks noGrp="1" noChangeArrowheads="1"/>
          </p:cNvSpPr>
          <p:nvPr>
            <p:ph type="title"/>
          </p:nvPr>
        </p:nvSpPr>
        <p:spPr/>
        <p:txBody>
          <a:bodyPr/>
          <a:lstStyle/>
          <a:p>
            <a:r>
              <a:rPr lang="en-US" altLang="zh-CN" sz="3200" dirty="0">
                <a:solidFill>
                  <a:schemeClr val="accent1"/>
                </a:solidFill>
              </a:rPr>
              <a:t>7.4.4  Articulation point and </a:t>
            </a:r>
            <a:r>
              <a:rPr lang="en-US" altLang="zh-CN" sz="3200" dirty="0" err="1">
                <a:solidFill>
                  <a:schemeClr val="accent1"/>
                </a:solidFill>
              </a:rPr>
              <a:t>Biconnected</a:t>
            </a:r>
            <a:r>
              <a:rPr lang="en-US" altLang="zh-CN" sz="3200" dirty="0">
                <a:solidFill>
                  <a:schemeClr val="accent1"/>
                </a:solidFill>
              </a:rPr>
              <a:t> component</a:t>
            </a:r>
            <a:br>
              <a:rPr lang="en-US" altLang="zh-CN" sz="3200" dirty="0">
                <a:solidFill>
                  <a:schemeClr val="accent1"/>
                </a:solidFill>
              </a:rPr>
            </a:br>
            <a:r>
              <a:rPr lang="en-US" altLang="zh-CN" sz="3200" dirty="0">
                <a:solidFill>
                  <a:schemeClr val="accent1"/>
                </a:solidFill>
              </a:rPr>
              <a:t> (</a:t>
            </a:r>
            <a:r>
              <a:rPr lang="zh-CN" altLang="en-US" sz="3200" dirty="0">
                <a:solidFill>
                  <a:schemeClr val="accent1"/>
                </a:solidFill>
              </a:rPr>
              <a:t>关节点和重连通分量</a:t>
            </a:r>
            <a:r>
              <a:rPr lang="en-US" altLang="zh-CN" sz="3200" dirty="0">
                <a:solidFill>
                  <a:schemeClr val="accent1"/>
                </a:solidFill>
              </a:rPr>
              <a:t>)</a:t>
            </a:r>
            <a:endParaRPr lang="en-US" altLang="zh-CN" sz="3200" dirty="0">
              <a:solidFill>
                <a:schemeClr val="accen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8" name="Group 2"/>
          <p:cNvGrpSpPr/>
          <p:nvPr/>
        </p:nvGrpSpPr>
        <p:grpSpPr bwMode="auto">
          <a:xfrm>
            <a:off x="1143000" y="1352868"/>
            <a:ext cx="4114800" cy="3960812"/>
            <a:chOff x="1296" y="240"/>
            <a:chExt cx="2592" cy="2352"/>
          </a:xfrm>
        </p:grpSpPr>
        <p:sp>
          <p:nvSpPr>
            <p:cNvPr id="45059" name="Oval 3"/>
            <p:cNvSpPr>
              <a:spLocks noChangeArrowheads="1"/>
            </p:cNvSpPr>
            <p:nvPr>
              <p:custDataLst>
                <p:tags r:id="rId1"/>
              </p:custDataLst>
            </p:nvPr>
          </p:nvSpPr>
          <p:spPr bwMode="auto">
            <a:xfrm>
              <a:off x="2256" y="240"/>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1</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sp>
          <p:nvSpPr>
            <p:cNvPr id="45060" name="Oval 4"/>
            <p:cNvSpPr>
              <a:spLocks noChangeArrowheads="1"/>
            </p:cNvSpPr>
            <p:nvPr>
              <p:custDataLst>
                <p:tags r:id="rId2"/>
              </p:custDataLst>
            </p:nvPr>
          </p:nvSpPr>
          <p:spPr bwMode="auto">
            <a:xfrm>
              <a:off x="1728" y="768"/>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2</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sp>
          <p:nvSpPr>
            <p:cNvPr id="45061" name="Oval 5"/>
            <p:cNvSpPr>
              <a:spLocks noChangeArrowheads="1"/>
            </p:cNvSpPr>
            <p:nvPr>
              <p:custDataLst>
                <p:tags r:id="rId3"/>
              </p:custDataLst>
            </p:nvPr>
          </p:nvSpPr>
          <p:spPr bwMode="auto">
            <a:xfrm>
              <a:off x="2736" y="81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3</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sp>
          <p:nvSpPr>
            <p:cNvPr id="45062" name="Oval 6"/>
            <p:cNvSpPr>
              <a:spLocks noChangeArrowheads="1"/>
            </p:cNvSpPr>
            <p:nvPr>
              <p:custDataLst>
                <p:tags r:id="rId4"/>
              </p:custDataLst>
            </p:nvPr>
          </p:nvSpPr>
          <p:spPr bwMode="auto">
            <a:xfrm>
              <a:off x="1296" y="129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4</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sp>
          <p:nvSpPr>
            <p:cNvPr id="45063" name="Oval 7"/>
            <p:cNvSpPr>
              <a:spLocks noChangeArrowheads="1"/>
            </p:cNvSpPr>
            <p:nvPr>
              <p:custDataLst>
                <p:tags r:id="rId5"/>
              </p:custDataLst>
            </p:nvPr>
          </p:nvSpPr>
          <p:spPr bwMode="auto">
            <a:xfrm>
              <a:off x="2112" y="1488"/>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5</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sp>
          <p:nvSpPr>
            <p:cNvPr id="45064" name="Oval 8"/>
            <p:cNvSpPr>
              <a:spLocks noChangeArrowheads="1"/>
            </p:cNvSpPr>
            <p:nvPr>
              <p:custDataLst>
                <p:tags r:id="rId6"/>
              </p:custDataLst>
            </p:nvPr>
          </p:nvSpPr>
          <p:spPr bwMode="auto">
            <a:xfrm>
              <a:off x="2496" y="225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8</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sp>
          <p:nvSpPr>
            <p:cNvPr id="45065" name="Oval 9"/>
            <p:cNvSpPr>
              <a:spLocks noChangeArrowheads="1"/>
            </p:cNvSpPr>
            <p:nvPr>
              <p:custDataLst>
                <p:tags r:id="rId7"/>
              </p:custDataLst>
            </p:nvPr>
          </p:nvSpPr>
          <p:spPr bwMode="auto">
            <a:xfrm>
              <a:off x="2832" y="1536"/>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6</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sp>
          <p:nvSpPr>
            <p:cNvPr id="45066" name="Oval 10"/>
            <p:cNvSpPr>
              <a:spLocks noChangeArrowheads="1"/>
            </p:cNvSpPr>
            <p:nvPr>
              <p:custDataLst>
                <p:tags r:id="rId8"/>
              </p:custDataLst>
            </p:nvPr>
          </p:nvSpPr>
          <p:spPr bwMode="auto">
            <a:xfrm>
              <a:off x="3552" y="1248"/>
              <a:ext cx="336" cy="336"/>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7</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cxnSp>
          <p:nvCxnSpPr>
            <p:cNvPr id="45067" name="AutoShape 11"/>
            <p:cNvCxnSpPr>
              <a:cxnSpLocks noChangeShapeType="1"/>
              <a:stCxn id="45059" idx="3"/>
              <a:endCxn id="45060" idx="7"/>
            </p:cNvCxnSpPr>
            <p:nvPr>
              <p:custDataLst>
                <p:tags r:id="rId9"/>
              </p:custDataLst>
            </p:nvPr>
          </p:nvCxnSpPr>
          <p:spPr bwMode="auto">
            <a:xfrm flipH="1">
              <a:off x="2015" y="527"/>
              <a:ext cx="290" cy="29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8" name="AutoShape 12"/>
            <p:cNvCxnSpPr>
              <a:cxnSpLocks noChangeShapeType="1"/>
              <a:stCxn id="45060" idx="3"/>
              <a:endCxn id="45062" idx="7"/>
            </p:cNvCxnSpPr>
            <p:nvPr>
              <p:custDataLst>
                <p:tags r:id="rId10"/>
              </p:custDataLst>
            </p:nvPr>
          </p:nvCxnSpPr>
          <p:spPr bwMode="auto">
            <a:xfrm flipH="1">
              <a:off x="1583" y="1055"/>
              <a:ext cx="194" cy="29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69" name="AutoShape 13"/>
            <p:cNvCxnSpPr>
              <a:cxnSpLocks noChangeShapeType="1"/>
              <a:stCxn id="45059" idx="5"/>
              <a:endCxn id="45061" idx="1"/>
            </p:cNvCxnSpPr>
            <p:nvPr>
              <p:custDataLst>
                <p:tags r:id="rId11"/>
              </p:custDataLst>
            </p:nvPr>
          </p:nvCxnSpPr>
          <p:spPr bwMode="auto">
            <a:xfrm>
              <a:off x="2543" y="527"/>
              <a:ext cx="242" cy="338"/>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0" name="AutoShape 14"/>
            <p:cNvCxnSpPr>
              <a:cxnSpLocks noChangeShapeType="1"/>
              <a:stCxn id="45062" idx="5"/>
              <a:endCxn id="45064" idx="1"/>
            </p:cNvCxnSpPr>
            <p:nvPr>
              <p:custDataLst>
                <p:tags r:id="rId12"/>
              </p:custDataLst>
            </p:nvPr>
          </p:nvCxnSpPr>
          <p:spPr bwMode="auto">
            <a:xfrm>
              <a:off x="1583" y="1583"/>
              <a:ext cx="962" cy="722"/>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1" name="AutoShape 15"/>
            <p:cNvCxnSpPr>
              <a:cxnSpLocks noChangeShapeType="1"/>
              <a:stCxn id="45060" idx="5"/>
              <a:endCxn id="45063" idx="0"/>
            </p:cNvCxnSpPr>
            <p:nvPr>
              <p:custDataLst>
                <p:tags r:id="rId13"/>
              </p:custDataLst>
            </p:nvPr>
          </p:nvCxnSpPr>
          <p:spPr bwMode="auto">
            <a:xfrm>
              <a:off x="2015" y="1055"/>
              <a:ext cx="265" cy="433"/>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2" name="AutoShape 16"/>
            <p:cNvCxnSpPr>
              <a:cxnSpLocks noChangeShapeType="1"/>
              <a:stCxn id="45063" idx="5"/>
              <a:endCxn id="45064" idx="0"/>
            </p:cNvCxnSpPr>
            <p:nvPr>
              <p:custDataLst>
                <p:tags r:id="rId14"/>
              </p:custDataLst>
            </p:nvPr>
          </p:nvCxnSpPr>
          <p:spPr bwMode="auto">
            <a:xfrm>
              <a:off x="2399" y="1775"/>
              <a:ext cx="265" cy="481"/>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3" name="AutoShape 17"/>
            <p:cNvCxnSpPr>
              <a:cxnSpLocks noChangeShapeType="1"/>
              <a:stCxn id="45061" idx="4"/>
              <a:endCxn id="45065" idx="0"/>
            </p:cNvCxnSpPr>
            <p:nvPr>
              <p:custDataLst>
                <p:tags r:id="rId15"/>
              </p:custDataLst>
            </p:nvPr>
          </p:nvCxnSpPr>
          <p:spPr bwMode="auto">
            <a:xfrm>
              <a:off x="2904" y="1152"/>
              <a:ext cx="96" cy="384"/>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4" name="AutoShape 18"/>
            <p:cNvCxnSpPr>
              <a:cxnSpLocks noChangeShapeType="1"/>
              <a:stCxn id="45061" idx="5"/>
              <a:endCxn id="45066" idx="2"/>
            </p:cNvCxnSpPr>
            <p:nvPr>
              <p:custDataLst>
                <p:tags r:id="rId16"/>
              </p:custDataLst>
            </p:nvPr>
          </p:nvCxnSpPr>
          <p:spPr bwMode="auto">
            <a:xfrm>
              <a:off x="3023" y="1103"/>
              <a:ext cx="529" cy="313"/>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75" name="AutoShape 19"/>
            <p:cNvCxnSpPr>
              <a:cxnSpLocks noChangeShapeType="1"/>
              <a:stCxn id="45065" idx="6"/>
              <a:endCxn id="45066" idx="3"/>
            </p:cNvCxnSpPr>
            <p:nvPr>
              <p:custDataLst>
                <p:tags r:id="rId17"/>
              </p:custDataLst>
            </p:nvPr>
          </p:nvCxnSpPr>
          <p:spPr bwMode="auto">
            <a:xfrm flipV="1">
              <a:off x="3168" y="1535"/>
              <a:ext cx="433" cy="169"/>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100" name="Text Box 44"/>
          <p:cNvSpPr txBox="1">
            <a:spLocks noChangeArrowheads="1"/>
          </p:cNvSpPr>
          <p:nvPr>
            <p:custDataLst>
              <p:tags r:id="rId18"/>
            </p:custDataLst>
          </p:nvPr>
        </p:nvSpPr>
        <p:spPr bwMode="auto">
          <a:xfrm>
            <a:off x="7685405" y="5851843"/>
            <a:ext cx="18669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a:solidFill>
                  <a:schemeClr val="dk1"/>
                </a:solidFill>
                <a:latin typeface="Times New Roman" panose="02020603050405020304" pitchFamily="18" charset="0"/>
              </a:rPr>
              <a:t>Spanning tree</a:t>
            </a:r>
            <a:endParaRPr kumimoji="1" lang="en-US" altLang="zh-CN" sz="2400">
              <a:solidFill>
                <a:schemeClr val="dk1"/>
              </a:solidFill>
              <a:latin typeface="Times New Roman" panose="02020603050405020304" pitchFamily="18" charset="0"/>
            </a:endParaRPr>
          </a:p>
        </p:txBody>
      </p:sp>
      <p:grpSp>
        <p:nvGrpSpPr>
          <p:cNvPr id="45106" name="Group 50"/>
          <p:cNvGrpSpPr/>
          <p:nvPr/>
        </p:nvGrpSpPr>
        <p:grpSpPr bwMode="auto">
          <a:xfrm>
            <a:off x="6558280" y="1321118"/>
            <a:ext cx="4038600" cy="4184650"/>
            <a:chOff x="2976" y="384"/>
            <a:chExt cx="2544" cy="2208"/>
          </a:xfrm>
        </p:grpSpPr>
        <p:sp>
          <p:nvSpPr>
            <p:cNvPr id="45077" name="Oval 21"/>
            <p:cNvSpPr>
              <a:spLocks noChangeArrowheads="1"/>
            </p:cNvSpPr>
            <p:nvPr/>
          </p:nvSpPr>
          <p:spPr bwMode="auto">
            <a:xfrm>
              <a:off x="3936" y="384"/>
              <a:ext cx="336" cy="288"/>
            </a:xfrm>
            <a:prstGeom prst="ellipse">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anose="02020603050405020304" pitchFamily="18" charset="0"/>
                  <a:ea typeface="宋体" panose="02010600030101010101" pitchFamily="2" charset="-122"/>
                </a:rPr>
                <a:t>V</a:t>
              </a:r>
              <a:r>
                <a:rPr kumimoji="1" lang="en-US" altLang="zh-CN" sz="2400" baseline="-25000">
                  <a:solidFill>
                    <a:srgbClr val="000000"/>
                  </a:solidFill>
                  <a:latin typeface="Times New Roman" panose="02020603050405020304" pitchFamily="18" charset="0"/>
                  <a:ea typeface="宋体" panose="02010600030101010101" pitchFamily="2" charset="-122"/>
                </a:rPr>
                <a:t>1</a:t>
              </a:r>
              <a:endParaRPr kumimoji="1" lang="en-US" altLang="zh-CN" sz="2400" baseline="-25000">
                <a:solidFill>
                  <a:srgbClr val="000000"/>
                </a:solidFill>
                <a:latin typeface="Times New Roman" panose="02020603050405020304" pitchFamily="18" charset="0"/>
                <a:ea typeface="宋体" panose="02010600030101010101" pitchFamily="2" charset="-122"/>
              </a:endParaRPr>
            </a:p>
          </p:txBody>
        </p:sp>
        <p:sp>
          <p:nvSpPr>
            <p:cNvPr id="45078" name="Oval 22"/>
            <p:cNvSpPr>
              <a:spLocks noChangeArrowheads="1"/>
            </p:cNvSpPr>
            <p:nvPr/>
          </p:nvSpPr>
          <p:spPr bwMode="auto">
            <a:xfrm>
              <a:off x="3408" y="837"/>
              <a:ext cx="336" cy="288"/>
            </a:xfrm>
            <a:prstGeom prst="ellipse">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anose="02020603050405020304" pitchFamily="18" charset="0"/>
                  <a:ea typeface="宋体" panose="02010600030101010101" pitchFamily="2" charset="-122"/>
                </a:rPr>
                <a:t>V</a:t>
              </a:r>
              <a:r>
                <a:rPr kumimoji="1" lang="en-US" altLang="zh-CN" sz="2400" baseline="-25000">
                  <a:solidFill>
                    <a:srgbClr val="000000"/>
                  </a:solidFill>
                  <a:latin typeface="Times New Roman" panose="02020603050405020304" pitchFamily="18" charset="0"/>
                  <a:ea typeface="宋体" panose="02010600030101010101" pitchFamily="2" charset="-122"/>
                </a:rPr>
                <a:t>2</a:t>
              </a:r>
              <a:endParaRPr kumimoji="1" lang="en-US" altLang="zh-CN" sz="2400" baseline="-25000">
                <a:solidFill>
                  <a:srgbClr val="000000"/>
                </a:solidFill>
                <a:latin typeface="Times New Roman" panose="02020603050405020304" pitchFamily="18" charset="0"/>
                <a:ea typeface="宋体" panose="02010600030101010101" pitchFamily="2" charset="-122"/>
              </a:endParaRPr>
            </a:p>
          </p:txBody>
        </p:sp>
        <p:sp>
          <p:nvSpPr>
            <p:cNvPr id="45079" name="Oval 23"/>
            <p:cNvSpPr>
              <a:spLocks noChangeArrowheads="1"/>
            </p:cNvSpPr>
            <p:nvPr/>
          </p:nvSpPr>
          <p:spPr bwMode="auto">
            <a:xfrm>
              <a:off x="4416" y="878"/>
              <a:ext cx="336" cy="288"/>
            </a:xfrm>
            <a:prstGeom prst="ellipse">
              <a:avLst/>
            </a:prstGeom>
            <a:noFill/>
            <a:ln w="38100">
              <a:solidFill>
                <a:srgbClr val="FFFF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rgbClr val="000000"/>
                  </a:solidFill>
                  <a:latin typeface="Times New Roman" panose="02020603050405020304" pitchFamily="18" charset="0"/>
                  <a:ea typeface="宋体" panose="02010600030101010101" pitchFamily="2" charset="-122"/>
                </a:rPr>
                <a:t>V</a:t>
              </a:r>
              <a:r>
                <a:rPr kumimoji="1" lang="en-US" altLang="zh-CN" sz="2400" baseline="-25000">
                  <a:solidFill>
                    <a:srgbClr val="000000"/>
                  </a:solidFill>
                  <a:latin typeface="Times New Roman" panose="02020603050405020304" pitchFamily="18" charset="0"/>
                  <a:ea typeface="宋体" panose="02010600030101010101" pitchFamily="2" charset="-122"/>
                </a:rPr>
                <a:t>3</a:t>
              </a:r>
              <a:endParaRPr kumimoji="1" lang="en-US" altLang="zh-CN" sz="2400" baseline="-25000">
                <a:solidFill>
                  <a:srgbClr val="000000"/>
                </a:solidFill>
                <a:latin typeface="Times New Roman" panose="02020603050405020304" pitchFamily="18" charset="0"/>
                <a:ea typeface="宋体" panose="02010600030101010101" pitchFamily="2" charset="-122"/>
              </a:endParaRPr>
            </a:p>
          </p:txBody>
        </p:sp>
        <p:sp>
          <p:nvSpPr>
            <p:cNvPr id="45080" name="Oval 24"/>
            <p:cNvSpPr>
              <a:spLocks noChangeArrowheads="1"/>
            </p:cNvSpPr>
            <p:nvPr>
              <p:custDataLst>
                <p:tags r:id="rId19"/>
              </p:custDataLst>
            </p:nvPr>
          </p:nvSpPr>
          <p:spPr bwMode="auto">
            <a:xfrm>
              <a:off x="2976" y="1289"/>
              <a:ext cx="336"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4</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sp>
          <p:nvSpPr>
            <p:cNvPr id="45081" name="Oval 25"/>
            <p:cNvSpPr>
              <a:spLocks noChangeArrowheads="1"/>
            </p:cNvSpPr>
            <p:nvPr>
              <p:custDataLst>
                <p:tags r:id="rId20"/>
              </p:custDataLst>
            </p:nvPr>
          </p:nvSpPr>
          <p:spPr bwMode="auto">
            <a:xfrm>
              <a:off x="3600" y="1632"/>
              <a:ext cx="336"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5</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sp>
          <p:nvSpPr>
            <p:cNvPr id="45082" name="Oval 26"/>
            <p:cNvSpPr>
              <a:spLocks noChangeArrowheads="1"/>
            </p:cNvSpPr>
            <p:nvPr>
              <p:custDataLst>
                <p:tags r:id="rId21"/>
              </p:custDataLst>
            </p:nvPr>
          </p:nvSpPr>
          <p:spPr bwMode="auto">
            <a:xfrm>
              <a:off x="3648" y="2304"/>
              <a:ext cx="336"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8</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sp>
          <p:nvSpPr>
            <p:cNvPr id="45083" name="Oval 27"/>
            <p:cNvSpPr>
              <a:spLocks noChangeArrowheads="1"/>
            </p:cNvSpPr>
            <p:nvPr>
              <p:custDataLst>
                <p:tags r:id="rId22"/>
              </p:custDataLst>
            </p:nvPr>
          </p:nvSpPr>
          <p:spPr bwMode="auto">
            <a:xfrm>
              <a:off x="4512" y="1495"/>
              <a:ext cx="336"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6</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sp>
          <p:nvSpPr>
            <p:cNvPr id="45084" name="Oval 28"/>
            <p:cNvSpPr>
              <a:spLocks noChangeArrowheads="1"/>
            </p:cNvSpPr>
            <p:nvPr>
              <p:custDataLst>
                <p:tags r:id="rId23"/>
              </p:custDataLst>
            </p:nvPr>
          </p:nvSpPr>
          <p:spPr bwMode="auto">
            <a:xfrm>
              <a:off x="5184" y="1488"/>
              <a:ext cx="336" cy="288"/>
            </a:xfrm>
            <a:prstGeom prst="ellipse">
              <a:avLst/>
            </a:prstGeom>
            <a:noFill/>
            <a:ln w="2857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V</a:t>
              </a:r>
              <a:r>
                <a:rPr kumimoji="1" lang="en-US" altLang="zh-CN" sz="2400" baseline="-25000">
                  <a:solidFill>
                    <a:schemeClr val="dk1"/>
                  </a:solidFill>
                  <a:latin typeface="Times New Roman" panose="02020603050405020304" pitchFamily="18" charset="0"/>
                  <a:ea typeface="宋体" panose="02010600030101010101" pitchFamily="2" charset="-122"/>
                </a:rPr>
                <a:t>7</a:t>
              </a:r>
              <a:endParaRPr kumimoji="1" lang="en-US" altLang="zh-CN" sz="2400" baseline="-25000">
                <a:solidFill>
                  <a:schemeClr val="dk1"/>
                </a:solidFill>
                <a:latin typeface="Times New Roman" panose="02020603050405020304" pitchFamily="18" charset="0"/>
                <a:ea typeface="宋体" panose="02010600030101010101" pitchFamily="2" charset="-122"/>
              </a:endParaRPr>
            </a:p>
          </p:txBody>
        </p:sp>
        <p:cxnSp>
          <p:nvCxnSpPr>
            <p:cNvPr id="45085" name="AutoShape 29"/>
            <p:cNvCxnSpPr>
              <a:cxnSpLocks noChangeShapeType="1"/>
              <a:stCxn id="45077" idx="3"/>
              <a:endCxn id="45078" idx="7"/>
            </p:cNvCxnSpPr>
            <p:nvPr>
              <p:custDataLst>
                <p:tags r:id="rId24"/>
              </p:custDataLst>
            </p:nvPr>
          </p:nvCxnSpPr>
          <p:spPr bwMode="auto">
            <a:xfrm flipH="1">
              <a:off x="3695" y="630"/>
              <a:ext cx="290" cy="249"/>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86" name="AutoShape 30"/>
            <p:cNvCxnSpPr>
              <a:cxnSpLocks noChangeShapeType="1"/>
              <a:stCxn id="45078" idx="3"/>
              <a:endCxn id="45080" idx="7"/>
            </p:cNvCxnSpPr>
            <p:nvPr>
              <p:custDataLst>
                <p:tags r:id="rId25"/>
              </p:custDataLst>
            </p:nvPr>
          </p:nvCxnSpPr>
          <p:spPr bwMode="auto">
            <a:xfrm flipH="1">
              <a:off x="3263" y="1083"/>
              <a:ext cx="194" cy="248"/>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87" name="AutoShape 31"/>
            <p:cNvCxnSpPr>
              <a:cxnSpLocks noChangeShapeType="1"/>
              <a:stCxn id="45077" idx="5"/>
              <a:endCxn id="45079" idx="1"/>
            </p:cNvCxnSpPr>
            <p:nvPr>
              <p:custDataLst>
                <p:tags r:id="rId26"/>
              </p:custDataLst>
            </p:nvPr>
          </p:nvCxnSpPr>
          <p:spPr bwMode="auto">
            <a:xfrm>
              <a:off x="4223" y="630"/>
              <a:ext cx="242" cy="290"/>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91" name="AutoShape 35"/>
            <p:cNvCxnSpPr>
              <a:cxnSpLocks noChangeShapeType="1"/>
              <a:stCxn id="45079" idx="4"/>
              <a:endCxn id="45083" idx="0"/>
            </p:cNvCxnSpPr>
            <p:nvPr>
              <p:custDataLst>
                <p:tags r:id="rId27"/>
              </p:custDataLst>
            </p:nvPr>
          </p:nvCxnSpPr>
          <p:spPr bwMode="auto">
            <a:xfrm>
              <a:off x="4584" y="1166"/>
              <a:ext cx="96" cy="329"/>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94" name="AutoShape 38"/>
            <p:cNvCxnSpPr>
              <a:cxnSpLocks noChangeShapeType="1"/>
              <a:stCxn id="45080" idx="4"/>
              <a:endCxn id="45082" idx="1"/>
            </p:cNvCxnSpPr>
            <p:nvPr>
              <p:custDataLst>
                <p:tags r:id="rId28"/>
              </p:custDataLst>
            </p:nvPr>
          </p:nvCxnSpPr>
          <p:spPr bwMode="auto">
            <a:xfrm>
              <a:off x="3144" y="1577"/>
              <a:ext cx="553" cy="769"/>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95" name="AutoShape 39"/>
            <p:cNvCxnSpPr>
              <a:cxnSpLocks noChangeShapeType="1"/>
              <a:stCxn id="45083" idx="5"/>
              <a:endCxn id="45084" idx="2"/>
            </p:cNvCxnSpPr>
            <p:nvPr>
              <p:custDataLst>
                <p:tags r:id="rId29"/>
              </p:custDataLst>
            </p:nvPr>
          </p:nvCxnSpPr>
          <p:spPr bwMode="auto">
            <a:xfrm flipV="1">
              <a:off x="4799" y="1632"/>
              <a:ext cx="385" cy="109"/>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98" name="AutoShape 42"/>
            <p:cNvCxnSpPr>
              <a:cxnSpLocks noChangeShapeType="1"/>
              <a:stCxn id="45081" idx="0"/>
              <a:endCxn id="45078" idx="5"/>
            </p:cNvCxnSpPr>
            <p:nvPr>
              <p:custDataLst>
                <p:tags r:id="rId30"/>
              </p:custDataLst>
            </p:nvPr>
          </p:nvCxnSpPr>
          <p:spPr bwMode="auto">
            <a:xfrm flipH="1" flipV="1">
              <a:off x="3695" y="1083"/>
              <a:ext cx="73" cy="549"/>
            </a:xfrm>
            <a:prstGeom prst="straightConnector1">
              <a:avLst/>
            </a:prstGeom>
            <a:noFill/>
            <a:ln w="28575">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099" name="AutoShape 43"/>
            <p:cNvCxnSpPr>
              <a:cxnSpLocks noChangeShapeType="1"/>
              <a:stCxn id="45079" idx="5"/>
              <a:endCxn id="45084" idx="0"/>
            </p:cNvCxnSpPr>
            <p:nvPr>
              <p:custDataLst>
                <p:tags r:id="rId31"/>
              </p:custDataLst>
            </p:nvPr>
          </p:nvCxnSpPr>
          <p:spPr bwMode="auto">
            <a:xfrm>
              <a:off x="4703" y="1124"/>
              <a:ext cx="649" cy="364"/>
            </a:xfrm>
            <a:prstGeom prst="straightConnector1">
              <a:avLst/>
            </a:prstGeom>
            <a:noFill/>
            <a:ln w="28575">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102" name="AutoShape 46"/>
            <p:cNvCxnSpPr>
              <a:cxnSpLocks noChangeShapeType="1"/>
              <a:stCxn id="45082" idx="0"/>
              <a:endCxn id="45081" idx="4"/>
            </p:cNvCxnSpPr>
            <p:nvPr>
              <p:custDataLst>
                <p:tags r:id="rId32"/>
              </p:custDataLst>
            </p:nvPr>
          </p:nvCxnSpPr>
          <p:spPr bwMode="auto">
            <a:xfrm flipH="1" flipV="1">
              <a:off x="3768" y="1920"/>
              <a:ext cx="48" cy="384"/>
            </a:xfrm>
            <a:prstGeom prst="straightConnector1">
              <a:avLst/>
            </a:prstGeom>
            <a:noFill/>
            <a:ln w="2857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5105" name="Rectangle 49"/>
          <p:cNvSpPr>
            <a:spLocks noChangeArrowheads="1"/>
          </p:cNvSpPr>
          <p:nvPr/>
        </p:nvSpPr>
        <p:spPr bwMode="auto">
          <a:xfrm>
            <a:off x="1847850" y="346075"/>
            <a:ext cx="38404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dirty="0">
                <a:solidFill>
                  <a:schemeClr val="accent1"/>
                </a:solidFill>
                <a:latin typeface="Times New Roman" panose="02020603050405020304" pitchFamily="18" charset="0"/>
                <a:cs typeface="Times New Roman" panose="02020603050405020304" pitchFamily="18" charset="0"/>
              </a:rPr>
              <a:t>例如下面的图中关节点为：</a:t>
            </a:r>
            <a:endParaRPr kumimoji="1"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226306" name="Oval 2"/>
          <p:cNvSpPr>
            <a:spLocks noChangeArrowheads="1"/>
          </p:cNvSpPr>
          <p:nvPr>
            <p:custDataLst>
              <p:tags r:id="rId33"/>
            </p:custDataLst>
          </p:nvPr>
        </p:nvSpPr>
        <p:spPr bwMode="auto">
          <a:xfrm>
            <a:off x="7413943" y="1176655"/>
            <a:ext cx="2016125" cy="792163"/>
          </a:xfrm>
          <a:prstGeom prst="ellipse">
            <a:avLst/>
          </a:prstGeom>
          <a:solidFill>
            <a:schemeClr val="lt1"/>
          </a:solidFill>
          <a:ln w="9525">
            <a:solidFill>
              <a:schemeClr val="l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26307" name="Oval 3"/>
          <p:cNvSpPr>
            <a:spLocks noChangeArrowheads="1"/>
          </p:cNvSpPr>
          <p:nvPr>
            <p:custDataLst>
              <p:tags r:id="rId34"/>
            </p:custDataLst>
          </p:nvPr>
        </p:nvSpPr>
        <p:spPr bwMode="auto">
          <a:xfrm>
            <a:off x="6477318" y="2111693"/>
            <a:ext cx="2016125" cy="792162"/>
          </a:xfrm>
          <a:prstGeom prst="ellipse">
            <a:avLst/>
          </a:prstGeom>
          <a:solidFill>
            <a:schemeClr val="lt1"/>
          </a:solidFill>
          <a:ln w="9525">
            <a:solidFill>
              <a:schemeClr val="l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26308" name="Oval 4"/>
          <p:cNvSpPr>
            <a:spLocks noChangeArrowheads="1"/>
          </p:cNvSpPr>
          <p:nvPr>
            <p:custDataLst>
              <p:tags r:id="rId35"/>
            </p:custDataLst>
          </p:nvPr>
        </p:nvSpPr>
        <p:spPr bwMode="auto">
          <a:xfrm>
            <a:off x="8566468" y="2113280"/>
            <a:ext cx="2016125" cy="792163"/>
          </a:xfrm>
          <a:prstGeom prst="ellipse">
            <a:avLst/>
          </a:prstGeom>
          <a:solidFill>
            <a:schemeClr val="lt1"/>
          </a:solidFill>
          <a:ln w="9525">
            <a:solidFill>
              <a:schemeClr val="lt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226310" name="Rectangle 6"/>
          <p:cNvSpPr>
            <a:spLocks noChangeArrowheads="1"/>
          </p:cNvSpPr>
          <p:nvPr/>
        </p:nvSpPr>
        <p:spPr bwMode="auto">
          <a:xfrm>
            <a:off x="5565775" y="346075"/>
            <a:ext cx="12420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solidFill>
                  <a:srgbClr val="000000"/>
                </a:solidFill>
                <a:latin typeface="Times New Roman" panose="02020603050405020304" pitchFamily="18" charset="0"/>
                <a:cs typeface="Times New Roman" panose="02020603050405020304" pitchFamily="18" charset="0"/>
              </a:rPr>
              <a:t>v</a:t>
            </a:r>
            <a:r>
              <a:rPr kumimoji="1" lang="en-US" altLang="zh-CN" sz="2400" b="1" baseline="-25000">
                <a:solidFill>
                  <a:srgbClr val="000000"/>
                </a:solidFill>
                <a:latin typeface="Times New Roman" panose="02020603050405020304" pitchFamily="18" charset="0"/>
                <a:cs typeface="Times New Roman" panose="02020603050405020304" pitchFamily="18" charset="0"/>
              </a:rPr>
              <a:t>1</a:t>
            </a:r>
            <a:r>
              <a:rPr kumimoji="1" lang="en-US" altLang="zh-CN" sz="2400" b="1">
                <a:solidFill>
                  <a:srgbClr val="000000"/>
                </a:solidFill>
                <a:latin typeface="Times New Roman" panose="02020603050405020304" pitchFamily="18" charset="0"/>
                <a:cs typeface="Times New Roman" panose="02020603050405020304" pitchFamily="18" charset="0"/>
              </a:rPr>
              <a:t>, v</a:t>
            </a:r>
            <a:r>
              <a:rPr kumimoji="1" lang="en-US" altLang="zh-CN" sz="2400" b="1" baseline="-25000">
                <a:solidFill>
                  <a:srgbClr val="000000"/>
                </a:solidFill>
                <a:latin typeface="Times New Roman" panose="02020603050405020304" pitchFamily="18" charset="0"/>
                <a:cs typeface="Times New Roman" panose="02020603050405020304" pitchFamily="18" charset="0"/>
              </a:rPr>
              <a:t>2</a:t>
            </a:r>
            <a:r>
              <a:rPr kumimoji="1" lang="en-US" altLang="zh-CN" sz="2400" b="1">
                <a:solidFill>
                  <a:srgbClr val="000000"/>
                </a:solidFill>
                <a:latin typeface="Times New Roman" panose="02020603050405020304" pitchFamily="18" charset="0"/>
                <a:cs typeface="Times New Roman" panose="02020603050405020304" pitchFamily="18" charset="0"/>
              </a:rPr>
              <a:t>, v</a:t>
            </a:r>
            <a:r>
              <a:rPr kumimoji="1" lang="en-US" altLang="zh-CN" sz="2400" b="1" baseline="-25000">
                <a:solidFill>
                  <a:srgbClr val="000000"/>
                </a:solidFill>
                <a:latin typeface="Times New Roman" panose="02020603050405020304" pitchFamily="18" charset="0"/>
                <a:cs typeface="Times New Roman" panose="02020603050405020304" pitchFamily="18" charset="0"/>
              </a:rPr>
              <a:t>3</a:t>
            </a:r>
            <a:endParaRPr kumimoji="1" lang="en-US" altLang="zh-CN" sz="2400" b="1" baseline="-2500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6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2630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63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22630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630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2630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6310"/>
                                        </p:tgtEl>
                                        <p:attrNameLst>
                                          <p:attrName>style.visibility</p:attrName>
                                        </p:attrNameLst>
                                      </p:cBhvr>
                                      <p:to>
                                        <p:strVal val="visible"/>
                                      </p:to>
                                    </p:set>
                                  </p:childTnLst>
                                </p:cTn>
                              </p:par>
                            </p:childTnLst>
                          </p:cTn>
                        </p:par>
                        <p:par>
                          <p:cTn id="31" fill="hold">
                            <p:stCondLst>
                              <p:cond delay="0"/>
                            </p:stCondLst>
                            <p:childTnLst>
                              <p:par>
                                <p:cTn id="32" presetID="35" presetClass="emph" presetSubtype="0" repeatCount="3000" fill="hold" grpId="1" nodeType="afterEffect">
                                  <p:stCondLst>
                                    <p:cond delay="0"/>
                                  </p:stCondLst>
                                  <p:childTnLst>
                                    <p:anim calcmode="discrete" valueType="str">
                                      <p:cBhvr>
                                        <p:cTn id="33" dur="1000" fill="hold"/>
                                        <p:tgtEl>
                                          <p:spTgt spid="22631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06" grpId="0" bldLvl="0" animBg="1"/>
      <p:bldP spid="226306" grpId="1" bldLvl="0" animBg="1"/>
      <p:bldP spid="226307" grpId="0" bldLvl="0" animBg="1"/>
      <p:bldP spid="226307" grpId="1" bldLvl="0" animBg="1"/>
      <p:bldP spid="226308" grpId="0" bldLvl="0" animBg="1"/>
      <p:bldP spid="226308" grpId="1" bldLvl="0" animBg="1"/>
      <p:bldP spid="226310" grpId="0" bldLvl="0" animBg="1"/>
      <p:bldP spid="226310" grpId="1"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78" name="Rectangle 70"/>
          <p:cNvSpPr>
            <a:spLocks noChangeArrowheads="1"/>
          </p:cNvSpPr>
          <p:nvPr/>
        </p:nvSpPr>
        <p:spPr bwMode="auto">
          <a:xfrm>
            <a:off x="1847850" y="331788"/>
            <a:ext cx="267208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dirty="0">
                <a:solidFill>
                  <a:schemeClr val="accent1"/>
                </a:solidFill>
                <a:latin typeface="Times New Roman" panose="02020603050405020304" pitchFamily="18" charset="0"/>
                <a:cs typeface="Times New Roman" panose="02020603050405020304" pitchFamily="18" charset="0"/>
              </a:rPr>
              <a:t>图中关节点为：</a:t>
            </a:r>
            <a:endParaRPr kumimoji="1" lang="zh-CN" altLang="en-US" sz="2800" dirty="0">
              <a:solidFill>
                <a:schemeClr val="accent1"/>
              </a:solidFill>
              <a:latin typeface="Times New Roman" panose="02020603050405020304" pitchFamily="18" charset="0"/>
              <a:cs typeface="Times New Roman" panose="02020603050405020304" pitchFamily="18" charset="0"/>
            </a:endParaRPr>
          </a:p>
        </p:txBody>
      </p:sp>
      <p:grpSp>
        <p:nvGrpSpPr>
          <p:cNvPr id="2" name="组合 1"/>
          <p:cNvGrpSpPr/>
          <p:nvPr/>
        </p:nvGrpSpPr>
        <p:grpSpPr>
          <a:xfrm>
            <a:off x="1565275" y="1454785"/>
            <a:ext cx="3786505" cy="3947795"/>
            <a:chOff x="2765" y="1803"/>
            <a:chExt cx="5963" cy="6217"/>
          </a:xfrm>
        </p:grpSpPr>
        <p:sp>
          <p:nvSpPr>
            <p:cNvPr id="196612" name="Oval 4"/>
            <p:cNvSpPr>
              <a:spLocks noChangeArrowheads="1"/>
            </p:cNvSpPr>
            <p:nvPr>
              <p:custDataLst>
                <p:tags r:id="rId1"/>
              </p:custDataLst>
            </p:nvPr>
          </p:nvSpPr>
          <p:spPr bwMode="auto">
            <a:xfrm>
              <a:off x="3138" y="222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13" name="Oval 5"/>
            <p:cNvSpPr>
              <a:spLocks noChangeArrowheads="1"/>
            </p:cNvSpPr>
            <p:nvPr>
              <p:custDataLst>
                <p:tags r:id="rId2"/>
              </p:custDataLst>
            </p:nvPr>
          </p:nvSpPr>
          <p:spPr bwMode="auto">
            <a:xfrm>
              <a:off x="7643" y="222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B</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14" name="Oval 6"/>
            <p:cNvSpPr>
              <a:spLocks noChangeArrowheads="1"/>
            </p:cNvSpPr>
            <p:nvPr>
              <p:custDataLst>
                <p:tags r:id="rId3"/>
              </p:custDataLst>
            </p:nvPr>
          </p:nvSpPr>
          <p:spPr bwMode="auto">
            <a:xfrm>
              <a:off x="3138" y="718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L</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15" name="Oval 7"/>
            <p:cNvSpPr>
              <a:spLocks noChangeArrowheads="1"/>
            </p:cNvSpPr>
            <p:nvPr>
              <p:custDataLst>
                <p:tags r:id="rId4"/>
              </p:custDataLst>
            </p:nvPr>
          </p:nvSpPr>
          <p:spPr bwMode="auto">
            <a:xfrm>
              <a:off x="7643" y="718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M</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16" name="Oval 8"/>
            <p:cNvSpPr>
              <a:spLocks noChangeArrowheads="1"/>
            </p:cNvSpPr>
            <p:nvPr>
              <p:custDataLst>
                <p:tags r:id="rId5"/>
              </p:custDataLst>
            </p:nvPr>
          </p:nvSpPr>
          <p:spPr bwMode="auto">
            <a:xfrm>
              <a:off x="4160" y="348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C</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17" name="Oval 9"/>
            <p:cNvSpPr>
              <a:spLocks noChangeArrowheads="1"/>
            </p:cNvSpPr>
            <p:nvPr>
              <p:custDataLst>
                <p:tags r:id="rId6"/>
              </p:custDataLst>
            </p:nvPr>
          </p:nvSpPr>
          <p:spPr bwMode="auto">
            <a:xfrm>
              <a:off x="4160" y="4608"/>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F</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18" name="Oval 10"/>
            <p:cNvSpPr>
              <a:spLocks noChangeArrowheads="1"/>
            </p:cNvSpPr>
            <p:nvPr>
              <p:custDataLst>
                <p:tags r:id="rId7"/>
              </p:custDataLst>
            </p:nvPr>
          </p:nvSpPr>
          <p:spPr bwMode="auto">
            <a:xfrm>
              <a:off x="4160" y="5820"/>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I</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19" name="Oval 11"/>
            <p:cNvSpPr>
              <a:spLocks noChangeArrowheads="1"/>
            </p:cNvSpPr>
            <p:nvPr>
              <p:custDataLst>
                <p:tags r:id="rId8"/>
              </p:custDataLst>
            </p:nvPr>
          </p:nvSpPr>
          <p:spPr bwMode="auto">
            <a:xfrm>
              <a:off x="5493" y="348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D</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20" name="Oval 12"/>
            <p:cNvSpPr>
              <a:spLocks noChangeArrowheads="1"/>
            </p:cNvSpPr>
            <p:nvPr>
              <p:custDataLst>
                <p:tags r:id="rId9"/>
              </p:custDataLst>
            </p:nvPr>
          </p:nvSpPr>
          <p:spPr bwMode="auto">
            <a:xfrm>
              <a:off x="6735" y="348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E</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21" name="Oval 13"/>
            <p:cNvSpPr>
              <a:spLocks noChangeArrowheads="1"/>
            </p:cNvSpPr>
            <p:nvPr>
              <p:custDataLst>
                <p:tags r:id="rId10"/>
              </p:custDataLst>
            </p:nvPr>
          </p:nvSpPr>
          <p:spPr bwMode="auto">
            <a:xfrm>
              <a:off x="5493" y="4608"/>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G</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22" name="Oval 14"/>
            <p:cNvSpPr>
              <a:spLocks noChangeArrowheads="1"/>
            </p:cNvSpPr>
            <p:nvPr>
              <p:custDataLst>
                <p:tags r:id="rId11"/>
              </p:custDataLst>
            </p:nvPr>
          </p:nvSpPr>
          <p:spPr bwMode="auto">
            <a:xfrm>
              <a:off x="6735" y="4608"/>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H</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23" name="Oval 15"/>
            <p:cNvSpPr>
              <a:spLocks noChangeArrowheads="1"/>
            </p:cNvSpPr>
            <p:nvPr>
              <p:custDataLst>
                <p:tags r:id="rId12"/>
              </p:custDataLst>
            </p:nvPr>
          </p:nvSpPr>
          <p:spPr bwMode="auto">
            <a:xfrm>
              <a:off x="5408" y="585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J</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24" name="Oval 16"/>
            <p:cNvSpPr>
              <a:spLocks noChangeArrowheads="1"/>
            </p:cNvSpPr>
            <p:nvPr>
              <p:custDataLst>
                <p:tags r:id="rId13"/>
              </p:custDataLst>
            </p:nvPr>
          </p:nvSpPr>
          <p:spPr bwMode="auto">
            <a:xfrm>
              <a:off x="6735" y="5820"/>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K</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196625" name="AutoShape 17"/>
            <p:cNvCxnSpPr>
              <a:cxnSpLocks noChangeShapeType="1"/>
              <a:stCxn id="196612" idx="6"/>
              <a:endCxn id="196613" idx="2"/>
            </p:cNvCxnSpPr>
            <p:nvPr>
              <p:custDataLst>
                <p:tags r:id="rId14"/>
              </p:custDataLst>
            </p:nvPr>
          </p:nvCxnSpPr>
          <p:spPr bwMode="auto">
            <a:xfrm>
              <a:off x="3753" y="2525"/>
              <a:ext cx="3875"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6" name="AutoShape 18"/>
            <p:cNvCxnSpPr>
              <a:cxnSpLocks noChangeShapeType="1"/>
              <a:stCxn id="196612" idx="4"/>
              <a:endCxn id="196614" idx="0"/>
            </p:cNvCxnSpPr>
            <p:nvPr>
              <p:custDataLst>
                <p:tags r:id="rId15"/>
              </p:custDataLst>
            </p:nvPr>
          </p:nvCxnSpPr>
          <p:spPr bwMode="auto">
            <a:xfrm>
              <a:off x="3438" y="2840"/>
              <a:ext cx="0" cy="4328"/>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7" name="AutoShape 19"/>
            <p:cNvCxnSpPr>
              <a:cxnSpLocks noChangeShapeType="1"/>
              <a:stCxn id="196614" idx="6"/>
              <a:endCxn id="196615" idx="2"/>
            </p:cNvCxnSpPr>
            <p:nvPr>
              <p:custDataLst>
                <p:tags r:id="rId16"/>
              </p:custDataLst>
            </p:nvPr>
          </p:nvCxnSpPr>
          <p:spPr bwMode="auto">
            <a:xfrm>
              <a:off x="3753" y="7483"/>
              <a:ext cx="3875"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8" name="AutoShape 20"/>
            <p:cNvCxnSpPr>
              <a:cxnSpLocks noChangeShapeType="1"/>
              <a:stCxn id="196615" idx="0"/>
              <a:endCxn id="196613" idx="4"/>
            </p:cNvCxnSpPr>
            <p:nvPr>
              <p:custDataLst>
                <p:tags r:id="rId17"/>
              </p:custDataLst>
            </p:nvPr>
          </p:nvCxnSpPr>
          <p:spPr bwMode="auto">
            <a:xfrm flipV="1">
              <a:off x="7943" y="2840"/>
              <a:ext cx="0" cy="4328"/>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29" name="AutoShape 21"/>
            <p:cNvCxnSpPr>
              <a:cxnSpLocks noChangeShapeType="1"/>
              <a:stCxn id="196614" idx="7"/>
              <a:endCxn id="196623" idx="2"/>
            </p:cNvCxnSpPr>
            <p:nvPr>
              <p:custDataLst>
                <p:tags r:id="rId18"/>
              </p:custDataLst>
            </p:nvPr>
          </p:nvCxnSpPr>
          <p:spPr bwMode="auto">
            <a:xfrm flipV="1">
              <a:off x="3650" y="6155"/>
              <a:ext cx="1743" cy="110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0" name="AutoShape 22"/>
            <p:cNvCxnSpPr>
              <a:cxnSpLocks noChangeShapeType="1"/>
              <a:stCxn id="196623" idx="6"/>
              <a:endCxn id="196615" idx="1"/>
            </p:cNvCxnSpPr>
            <p:nvPr>
              <p:custDataLst>
                <p:tags r:id="rId19"/>
              </p:custDataLst>
            </p:nvPr>
          </p:nvCxnSpPr>
          <p:spPr bwMode="auto">
            <a:xfrm>
              <a:off x="6023" y="6155"/>
              <a:ext cx="1707" cy="110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1" name="AutoShape 23"/>
            <p:cNvCxnSpPr>
              <a:cxnSpLocks noChangeShapeType="1"/>
              <a:stCxn id="196618" idx="7"/>
              <a:endCxn id="196621" idx="2"/>
            </p:cNvCxnSpPr>
            <p:nvPr>
              <p:custDataLst>
                <p:tags r:id="rId20"/>
              </p:custDataLst>
            </p:nvPr>
          </p:nvCxnSpPr>
          <p:spPr bwMode="auto">
            <a:xfrm flipV="1">
              <a:off x="4673" y="4908"/>
              <a:ext cx="805" cy="98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2" name="AutoShape 24"/>
            <p:cNvCxnSpPr>
              <a:cxnSpLocks noChangeShapeType="1"/>
              <a:stCxn id="196612" idx="5"/>
              <a:endCxn id="196616" idx="1"/>
            </p:cNvCxnSpPr>
            <p:nvPr>
              <p:custDataLst>
                <p:tags r:id="rId21"/>
              </p:custDataLst>
            </p:nvPr>
          </p:nvCxnSpPr>
          <p:spPr bwMode="auto">
            <a:xfrm>
              <a:off x="3650" y="2753"/>
              <a:ext cx="598" cy="80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3" name="AutoShape 25"/>
            <p:cNvCxnSpPr>
              <a:cxnSpLocks noChangeShapeType="1"/>
              <a:stCxn id="196612" idx="5"/>
              <a:endCxn id="196617" idx="2"/>
            </p:cNvCxnSpPr>
            <p:nvPr>
              <p:custDataLst>
                <p:tags r:id="rId22"/>
              </p:custDataLst>
            </p:nvPr>
          </p:nvCxnSpPr>
          <p:spPr bwMode="auto">
            <a:xfrm>
              <a:off x="3650" y="2753"/>
              <a:ext cx="495" cy="215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4" name="AutoShape 26"/>
            <p:cNvCxnSpPr>
              <a:cxnSpLocks noChangeShapeType="1"/>
              <a:stCxn id="196619" idx="6"/>
              <a:endCxn id="196620" idx="2"/>
            </p:cNvCxnSpPr>
            <p:nvPr>
              <p:custDataLst>
                <p:tags r:id="rId23"/>
              </p:custDataLst>
            </p:nvPr>
          </p:nvCxnSpPr>
          <p:spPr bwMode="auto">
            <a:xfrm>
              <a:off x="6108" y="3785"/>
              <a:ext cx="612"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5" name="AutoShape 27"/>
            <p:cNvCxnSpPr>
              <a:cxnSpLocks noChangeShapeType="1"/>
              <a:stCxn id="196621" idx="6"/>
              <a:endCxn id="196622" idx="2"/>
            </p:cNvCxnSpPr>
            <p:nvPr>
              <p:custDataLst>
                <p:tags r:id="rId24"/>
              </p:custDataLst>
            </p:nvPr>
          </p:nvCxnSpPr>
          <p:spPr bwMode="auto">
            <a:xfrm>
              <a:off x="6108" y="4908"/>
              <a:ext cx="612"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6" name="AutoShape 28"/>
            <p:cNvCxnSpPr>
              <a:cxnSpLocks noChangeShapeType="1"/>
              <a:stCxn id="196622" idx="4"/>
              <a:endCxn id="196624" idx="0"/>
            </p:cNvCxnSpPr>
            <p:nvPr>
              <p:custDataLst>
                <p:tags r:id="rId25"/>
              </p:custDataLst>
            </p:nvPr>
          </p:nvCxnSpPr>
          <p:spPr bwMode="auto">
            <a:xfrm>
              <a:off x="7035" y="5223"/>
              <a:ext cx="0" cy="582"/>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7" name="AutoShape 29"/>
            <p:cNvCxnSpPr>
              <a:cxnSpLocks noChangeShapeType="1"/>
              <a:stCxn id="196621" idx="5"/>
              <a:endCxn id="196624" idx="1"/>
            </p:cNvCxnSpPr>
            <p:nvPr>
              <p:custDataLst>
                <p:tags r:id="rId26"/>
              </p:custDataLst>
            </p:nvPr>
          </p:nvCxnSpPr>
          <p:spPr bwMode="auto">
            <a:xfrm>
              <a:off x="6005" y="5135"/>
              <a:ext cx="818" cy="758"/>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8" name="AutoShape 30"/>
            <p:cNvCxnSpPr>
              <a:cxnSpLocks noChangeShapeType="1"/>
              <a:stCxn id="196613" idx="3"/>
              <a:endCxn id="196616" idx="0"/>
            </p:cNvCxnSpPr>
            <p:nvPr>
              <p:custDataLst>
                <p:tags r:id="rId27"/>
              </p:custDataLst>
            </p:nvPr>
          </p:nvCxnSpPr>
          <p:spPr bwMode="auto">
            <a:xfrm rot="5400000">
              <a:off x="5736" y="1476"/>
              <a:ext cx="717" cy="3270"/>
            </a:xfrm>
            <a:prstGeom prst="curvedConnector3">
              <a:avLst>
                <a:gd name="adj1" fmla="val 56097"/>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39" name="AutoShape 31"/>
            <p:cNvCxnSpPr>
              <a:cxnSpLocks noChangeShapeType="1"/>
              <a:stCxn id="196613" idx="4"/>
              <a:endCxn id="196622" idx="7"/>
            </p:cNvCxnSpPr>
            <p:nvPr>
              <p:custDataLst>
                <p:tags r:id="rId28"/>
              </p:custDataLst>
            </p:nvPr>
          </p:nvCxnSpPr>
          <p:spPr bwMode="auto">
            <a:xfrm rot="5400000">
              <a:off x="6675" y="3412"/>
              <a:ext cx="1840" cy="695"/>
            </a:xfrm>
            <a:prstGeom prst="curvedConnector3">
              <a:avLst>
                <a:gd name="adj1" fmla="val 67523"/>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40" name="AutoShape 32"/>
            <p:cNvCxnSpPr>
              <a:cxnSpLocks noChangeShapeType="1"/>
              <a:stCxn id="196613" idx="4"/>
              <a:endCxn id="196621" idx="7"/>
            </p:cNvCxnSpPr>
            <p:nvPr>
              <p:custDataLst>
                <p:tags r:id="rId29"/>
              </p:custDataLst>
            </p:nvPr>
          </p:nvCxnSpPr>
          <p:spPr bwMode="auto">
            <a:xfrm rot="5400000">
              <a:off x="6054" y="2791"/>
              <a:ext cx="1840" cy="1938"/>
            </a:xfrm>
            <a:prstGeom prst="curvedConnector3">
              <a:avLst>
                <a:gd name="adj1" fmla="val 72417"/>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41" name="AutoShape 33"/>
            <p:cNvCxnSpPr>
              <a:cxnSpLocks noChangeShapeType="1"/>
              <a:stCxn id="196613" idx="4"/>
              <a:endCxn id="196619" idx="7"/>
            </p:cNvCxnSpPr>
            <p:nvPr>
              <p:custDataLst>
                <p:tags r:id="rId30"/>
              </p:custDataLst>
            </p:nvPr>
          </p:nvCxnSpPr>
          <p:spPr bwMode="auto">
            <a:xfrm flipH="1">
              <a:off x="6005" y="2840"/>
              <a:ext cx="1938" cy="718"/>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679" name="Text Box 71"/>
            <p:cNvSpPr txBox="1">
              <a:spLocks noChangeArrowheads="1"/>
            </p:cNvSpPr>
            <p:nvPr>
              <p:custDataLst>
                <p:tags r:id="rId31"/>
              </p:custDataLst>
            </p:nvPr>
          </p:nvSpPr>
          <p:spPr bwMode="auto">
            <a:xfrm>
              <a:off x="2765" y="1803"/>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a:t>
              </a:r>
              <a:endParaRPr lang="en-US" altLang="zh-CN">
                <a:solidFill>
                  <a:schemeClr val="dk1"/>
                </a:solidFill>
              </a:endParaRPr>
            </a:p>
          </p:txBody>
        </p:sp>
        <p:sp>
          <p:nvSpPr>
            <p:cNvPr id="196680" name="Text Box 72"/>
            <p:cNvSpPr txBox="1">
              <a:spLocks noChangeArrowheads="1"/>
            </p:cNvSpPr>
            <p:nvPr>
              <p:custDataLst>
                <p:tags r:id="rId32"/>
              </p:custDataLst>
            </p:nvPr>
          </p:nvSpPr>
          <p:spPr bwMode="auto">
            <a:xfrm>
              <a:off x="2795" y="687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2</a:t>
              </a:r>
              <a:endParaRPr lang="en-US" altLang="zh-CN">
                <a:solidFill>
                  <a:schemeClr val="dk1"/>
                </a:solidFill>
              </a:endParaRPr>
            </a:p>
          </p:txBody>
        </p:sp>
        <p:sp>
          <p:nvSpPr>
            <p:cNvPr id="196683" name="Text Box 75"/>
            <p:cNvSpPr txBox="1">
              <a:spLocks noChangeArrowheads="1"/>
            </p:cNvSpPr>
            <p:nvPr>
              <p:custDataLst>
                <p:tags r:id="rId33"/>
              </p:custDataLst>
            </p:nvPr>
          </p:nvSpPr>
          <p:spPr bwMode="auto">
            <a:xfrm>
              <a:off x="8240" y="7440"/>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3</a:t>
              </a:r>
              <a:endParaRPr lang="en-US" altLang="zh-CN">
                <a:solidFill>
                  <a:schemeClr val="dk1"/>
                </a:solidFill>
              </a:endParaRPr>
            </a:p>
          </p:txBody>
        </p:sp>
        <p:sp>
          <p:nvSpPr>
            <p:cNvPr id="196684" name="Text Box 76"/>
            <p:cNvSpPr txBox="1">
              <a:spLocks noChangeArrowheads="1"/>
            </p:cNvSpPr>
            <p:nvPr>
              <p:custDataLst>
                <p:tags r:id="rId34"/>
              </p:custDataLst>
            </p:nvPr>
          </p:nvSpPr>
          <p:spPr bwMode="auto">
            <a:xfrm>
              <a:off x="5858" y="6420"/>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4</a:t>
              </a:r>
              <a:endParaRPr lang="en-US" altLang="zh-CN">
                <a:solidFill>
                  <a:schemeClr val="dk1"/>
                </a:solidFill>
              </a:endParaRPr>
            </a:p>
          </p:txBody>
        </p:sp>
        <p:sp>
          <p:nvSpPr>
            <p:cNvPr id="196685" name="Text Box 77"/>
            <p:cNvSpPr txBox="1">
              <a:spLocks noChangeArrowheads="1"/>
            </p:cNvSpPr>
            <p:nvPr>
              <p:custDataLst>
                <p:tags r:id="rId35"/>
              </p:custDataLst>
            </p:nvPr>
          </p:nvSpPr>
          <p:spPr bwMode="auto">
            <a:xfrm>
              <a:off x="8125" y="188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5</a:t>
              </a:r>
              <a:endParaRPr lang="en-US" altLang="zh-CN">
                <a:solidFill>
                  <a:schemeClr val="dk1"/>
                </a:solidFill>
              </a:endParaRPr>
            </a:p>
          </p:txBody>
        </p:sp>
        <p:sp>
          <p:nvSpPr>
            <p:cNvPr id="196686" name="Text Box 78"/>
            <p:cNvSpPr txBox="1">
              <a:spLocks noChangeArrowheads="1"/>
            </p:cNvSpPr>
            <p:nvPr>
              <p:custDataLst>
                <p:tags r:id="rId36"/>
              </p:custDataLst>
            </p:nvPr>
          </p:nvSpPr>
          <p:spPr bwMode="auto">
            <a:xfrm>
              <a:off x="7333" y="4493"/>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6</a:t>
              </a:r>
              <a:endParaRPr lang="en-US" altLang="zh-CN">
                <a:solidFill>
                  <a:schemeClr val="dk1"/>
                </a:solidFill>
              </a:endParaRPr>
            </a:p>
          </p:txBody>
        </p:sp>
        <p:sp>
          <p:nvSpPr>
            <p:cNvPr id="196687" name="Text Box 79"/>
            <p:cNvSpPr txBox="1">
              <a:spLocks noChangeArrowheads="1"/>
            </p:cNvSpPr>
            <p:nvPr>
              <p:custDataLst>
                <p:tags r:id="rId37"/>
              </p:custDataLst>
            </p:nvPr>
          </p:nvSpPr>
          <p:spPr bwMode="auto">
            <a:xfrm>
              <a:off x="7333" y="5740"/>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7</a:t>
              </a:r>
              <a:endParaRPr lang="en-US" altLang="zh-CN">
                <a:solidFill>
                  <a:schemeClr val="dk1"/>
                </a:solidFill>
              </a:endParaRPr>
            </a:p>
          </p:txBody>
        </p:sp>
        <p:sp>
          <p:nvSpPr>
            <p:cNvPr id="196688" name="Text Box 80"/>
            <p:cNvSpPr txBox="1">
              <a:spLocks noChangeArrowheads="1"/>
            </p:cNvSpPr>
            <p:nvPr>
              <p:custDataLst>
                <p:tags r:id="rId38"/>
              </p:custDataLst>
            </p:nvPr>
          </p:nvSpPr>
          <p:spPr bwMode="auto">
            <a:xfrm>
              <a:off x="5745" y="5173"/>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8</a:t>
              </a:r>
              <a:endParaRPr lang="en-US" altLang="zh-CN">
                <a:solidFill>
                  <a:schemeClr val="dk1"/>
                </a:solidFill>
              </a:endParaRPr>
            </a:p>
          </p:txBody>
        </p:sp>
        <p:sp>
          <p:nvSpPr>
            <p:cNvPr id="196689" name="Text Box 81"/>
            <p:cNvSpPr txBox="1">
              <a:spLocks noChangeArrowheads="1"/>
            </p:cNvSpPr>
            <p:nvPr>
              <p:custDataLst>
                <p:tags r:id="rId39"/>
              </p:custDataLst>
            </p:nvPr>
          </p:nvSpPr>
          <p:spPr bwMode="auto">
            <a:xfrm>
              <a:off x="4725" y="5740"/>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9</a:t>
              </a:r>
              <a:endParaRPr lang="en-US" altLang="zh-CN">
                <a:solidFill>
                  <a:schemeClr val="dk1"/>
                </a:solidFill>
              </a:endParaRPr>
            </a:p>
          </p:txBody>
        </p:sp>
        <p:sp>
          <p:nvSpPr>
            <p:cNvPr id="196690" name="Text Box 82"/>
            <p:cNvSpPr txBox="1">
              <a:spLocks noChangeArrowheads="1"/>
            </p:cNvSpPr>
            <p:nvPr>
              <p:custDataLst>
                <p:tags r:id="rId40"/>
              </p:custDataLst>
            </p:nvPr>
          </p:nvSpPr>
          <p:spPr bwMode="auto">
            <a:xfrm>
              <a:off x="4940" y="3245"/>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10</a:t>
              </a:r>
              <a:endParaRPr lang="en-US" altLang="zh-CN">
                <a:solidFill>
                  <a:schemeClr val="dk1"/>
                </a:solidFill>
              </a:endParaRPr>
            </a:p>
          </p:txBody>
        </p:sp>
        <p:sp>
          <p:nvSpPr>
            <p:cNvPr id="196691" name="Text Box 83"/>
            <p:cNvSpPr txBox="1">
              <a:spLocks noChangeArrowheads="1"/>
            </p:cNvSpPr>
            <p:nvPr>
              <p:custDataLst>
                <p:tags r:id="rId41"/>
              </p:custDataLst>
            </p:nvPr>
          </p:nvSpPr>
          <p:spPr bwMode="auto">
            <a:xfrm>
              <a:off x="7105" y="3133"/>
              <a:ext cx="661"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11</a:t>
              </a:r>
              <a:endParaRPr lang="en-US" altLang="zh-CN">
                <a:solidFill>
                  <a:schemeClr val="dk1"/>
                </a:solidFill>
              </a:endParaRPr>
            </a:p>
          </p:txBody>
        </p:sp>
        <p:sp>
          <p:nvSpPr>
            <p:cNvPr id="196692" name="Text Box 84"/>
            <p:cNvSpPr txBox="1">
              <a:spLocks noChangeArrowheads="1"/>
            </p:cNvSpPr>
            <p:nvPr>
              <p:custDataLst>
                <p:tags r:id="rId42"/>
              </p:custDataLst>
            </p:nvPr>
          </p:nvSpPr>
          <p:spPr bwMode="auto">
            <a:xfrm>
              <a:off x="4043" y="2905"/>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12</a:t>
              </a:r>
              <a:endParaRPr lang="en-US" altLang="zh-CN">
                <a:solidFill>
                  <a:schemeClr val="dk1"/>
                </a:solidFill>
              </a:endParaRPr>
            </a:p>
          </p:txBody>
        </p:sp>
        <p:sp>
          <p:nvSpPr>
            <p:cNvPr id="196693" name="Text Box 85"/>
            <p:cNvSpPr txBox="1">
              <a:spLocks noChangeArrowheads="1"/>
            </p:cNvSpPr>
            <p:nvPr>
              <p:custDataLst>
                <p:tags r:id="rId43"/>
              </p:custDataLst>
            </p:nvPr>
          </p:nvSpPr>
          <p:spPr bwMode="auto">
            <a:xfrm>
              <a:off x="4498" y="4153"/>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13</a:t>
              </a:r>
              <a:endParaRPr lang="en-US" altLang="zh-CN">
                <a:solidFill>
                  <a:schemeClr val="dk1"/>
                </a:solidFill>
              </a:endParaRPr>
            </a:p>
          </p:txBody>
        </p:sp>
      </p:grpSp>
      <p:sp>
        <p:nvSpPr>
          <p:cNvPr id="196695" name="Rectangle 87"/>
          <p:cNvSpPr>
            <a:spLocks noChangeArrowheads="1"/>
          </p:cNvSpPr>
          <p:nvPr/>
        </p:nvSpPr>
        <p:spPr bwMode="auto">
          <a:xfrm>
            <a:off x="4441825" y="331788"/>
            <a:ext cx="174371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dirty="0">
                <a:solidFill>
                  <a:srgbClr val="000000"/>
                </a:solidFill>
                <a:latin typeface="Times New Roman" panose="02020603050405020304" pitchFamily="18" charset="0"/>
                <a:cs typeface="Times New Roman" panose="02020603050405020304" pitchFamily="18" charset="0"/>
              </a:rPr>
              <a:t>A, B, D, G</a:t>
            </a:r>
            <a:endParaRPr kumimoji="1" lang="en-US" altLang="zh-CN" sz="2800" b="1" dirty="0">
              <a:solidFill>
                <a:srgbClr val="000000"/>
              </a:solidFill>
              <a:latin typeface="Times New Roman" panose="02020603050405020304" pitchFamily="18" charset="0"/>
              <a:cs typeface="Times New Roman" panose="02020603050405020304" pitchFamily="18" charset="0"/>
            </a:endParaRPr>
          </a:p>
        </p:txBody>
      </p:sp>
      <p:grpSp>
        <p:nvGrpSpPr>
          <p:cNvPr id="3" name="组合 2"/>
          <p:cNvGrpSpPr/>
          <p:nvPr/>
        </p:nvGrpSpPr>
        <p:grpSpPr>
          <a:xfrm>
            <a:off x="7044055" y="748030"/>
            <a:ext cx="2326005" cy="5565775"/>
            <a:chOff x="9940" y="1058"/>
            <a:chExt cx="3663" cy="8765"/>
          </a:xfrm>
        </p:grpSpPr>
        <p:sp>
          <p:nvSpPr>
            <p:cNvPr id="196642" name="Oval 34"/>
            <p:cNvSpPr>
              <a:spLocks noChangeArrowheads="1"/>
            </p:cNvSpPr>
            <p:nvPr/>
          </p:nvSpPr>
          <p:spPr bwMode="auto">
            <a:xfrm>
              <a:off x="11923" y="1058"/>
              <a:ext cx="600" cy="600"/>
            </a:xfrm>
            <a:prstGeom prst="ellipse">
              <a:avLst/>
            </a:prstGeom>
            <a:solidFill>
              <a:srgbClr val="FF0000"/>
            </a:solidFill>
            <a:ln w="38100">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A</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196643" name="Oval 35"/>
            <p:cNvSpPr>
              <a:spLocks noChangeArrowheads="1"/>
            </p:cNvSpPr>
            <p:nvPr/>
          </p:nvSpPr>
          <p:spPr bwMode="auto">
            <a:xfrm>
              <a:off x="11923" y="4573"/>
              <a:ext cx="600" cy="600"/>
            </a:xfrm>
            <a:prstGeom prst="ellipse">
              <a:avLst/>
            </a:prstGeom>
            <a:solidFill>
              <a:srgbClr val="FF0000"/>
            </a:solidFill>
            <a:ln w="38100" algn="ctr">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B</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196644" name="Oval 36"/>
            <p:cNvSpPr>
              <a:spLocks noChangeArrowheads="1"/>
            </p:cNvSpPr>
            <p:nvPr>
              <p:custDataLst>
                <p:tags r:id="rId44"/>
              </p:custDataLst>
            </p:nvPr>
          </p:nvSpPr>
          <p:spPr bwMode="auto">
            <a:xfrm>
              <a:off x="10845" y="232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L</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45" name="Oval 37"/>
            <p:cNvSpPr>
              <a:spLocks noChangeArrowheads="1"/>
            </p:cNvSpPr>
            <p:nvPr>
              <p:custDataLst>
                <p:tags r:id="rId45"/>
              </p:custDataLst>
            </p:nvPr>
          </p:nvSpPr>
          <p:spPr bwMode="auto">
            <a:xfrm>
              <a:off x="10845" y="347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M</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47" name="Oval 39"/>
            <p:cNvSpPr>
              <a:spLocks noChangeArrowheads="1"/>
            </p:cNvSpPr>
            <p:nvPr>
              <p:custDataLst>
                <p:tags r:id="rId46"/>
              </p:custDataLst>
            </p:nvPr>
          </p:nvSpPr>
          <p:spPr bwMode="auto">
            <a:xfrm>
              <a:off x="13003" y="232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F</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48" name="Oval 40"/>
            <p:cNvSpPr>
              <a:spLocks noChangeArrowheads="1"/>
            </p:cNvSpPr>
            <p:nvPr>
              <p:custDataLst>
                <p:tags r:id="rId47"/>
              </p:custDataLst>
            </p:nvPr>
          </p:nvSpPr>
          <p:spPr bwMode="auto">
            <a:xfrm>
              <a:off x="9940" y="4570"/>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J</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196649" name="AutoShape 41"/>
            <p:cNvCxnSpPr>
              <a:cxnSpLocks noChangeShapeType="1"/>
              <a:stCxn id="196648" idx="0"/>
              <a:endCxn id="196645" idx="3"/>
            </p:cNvCxnSpPr>
            <p:nvPr/>
          </p:nvCxnSpPr>
          <p:spPr bwMode="auto">
            <a:xfrm flipV="1">
              <a:off x="10240" y="3985"/>
              <a:ext cx="693" cy="585"/>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50" name="AutoShape 42"/>
            <p:cNvCxnSpPr>
              <a:cxnSpLocks noChangeShapeType="1"/>
              <a:stCxn id="196644" idx="4"/>
              <a:endCxn id="196645" idx="0"/>
            </p:cNvCxnSpPr>
            <p:nvPr/>
          </p:nvCxnSpPr>
          <p:spPr bwMode="auto">
            <a:xfrm>
              <a:off x="11145" y="2925"/>
              <a:ext cx="0" cy="548"/>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51" name="AutoShape 43"/>
            <p:cNvCxnSpPr>
              <a:cxnSpLocks noChangeShapeType="1"/>
              <a:stCxn id="196645" idx="5"/>
              <a:endCxn id="196643" idx="0"/>
            </p:cNvCxnSpPr>
            <p:nvPr/>
          </p:nvCxnSpPr>
          <p:spPr bwMode="auto">
            <a:xfrm>
              <a:off x="11358" y="3985"/>
              <a:ext cx="865" cy="558"/>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52" name="AutoShape 44"/>
            <p:cNvCxnSpPr>
              <a:cxnSpLocks noChangeShapeType="1"/>
              <a:stCxn id="196644" idx="0"/>
              <a:endCxn id="196642" idx="3"/>
            </p:cNvCxnSpPr>
            <p:nvPr/>
          </p:nvCxnSpPr>
          <p:spPr bwMode="auto">
            <a:xfrm flipV="1">
              <a:off x="11145" y="1600"/>
              <a:ext cx="865" cy="725"/>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54" name="AutoShape 46"/>
            <p:cNvCxnSpPr>
              <a:cxnSpLocks noChangeShapeType="1"/>
              <a:stCxn id="196642" idx="5"/>
              <a:endCxn id="196647" idx="0"/>
            </p:cNvCxnSpPr>
            <p:nvPr/>
          </p:nvCxnSpPr>
          <p:spPr bwMode="auto">
            <a:xfrm>
              <a:off x="12435" y="1600"/>
              <a:ext cx="868" cy="725"/>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55" name="AutoShape 47"/>
            <p:cNvCxnSpPr>
              <a:cxnSpLocks noChangeShapeType="1"/>
              <a:stCxn id="196648" idx="2"/>
              <a:endCxn id="196644" idx="2"/>
            </p:cNvCxnSpPr>
            <p:nvPr>
              <p:custDataLst>
                <p:tags r:id="rId48"/>
              </p:custDataLst>
            </p:nvPr>
          </p:nvCxnSpPr>
          <p:spPr bwMode="auto">
            <a:xfrm rot="10800000" flipH="1">
              <a:off x="9940" y="2625"/>
              <a:ext cx="905" cy="2245"/>
            </a:xfrm>
            <a:prstGeom prst="curvedConnector3">
              <a:avLst>
                <a:gd name="adj1" fmla="val -39778"/>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6657" name="Oval 49"/>
            <p:cNvSpPr>
              <a:spLocks noChangeArrowheads="1"/>
            </p:cNvSpPr>
            <p:nvPr/>
          </p:nvSpPr>
          <p:spPr bwMode="auto">
            <a:xfrm>
              <a:off x="11923" y="5708"/>
              <a:ext cx="600" cy="600"/>
            </a:xfrm>
            <a:prstGeom prst="ellipse">
              <a:avLst/>
            </a:prstGeom>
            <a:solidFill>
              <a:srgbClr val="FF0000"/>
            </a:solidFill>
            <a:ln w="38100" algn="ctr">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D</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196658" name="Oval 50"/>
            <p:cNvSpPr>
              <a:spLocks noChangeArrowheads="1"/>
            </p:cNvSpPr>
            <p:nvPr>
              <p:custDataLst>
                <p:tags r:id="rId49"/>
              </p:custDataLst>
            </p:nvPr>
          </p:nvSpPr>
          <p:spPr bwMode="auto">
            <a:xfrm>
              <a:off x="13003" y="5708"/>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C</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59" name="Oval 51"/>
            <p:cNvSpPr>
              <a:spLocks noChangeArrowheads="1"/>
            </p:cNvSpPr>
            <p:nvPr>
              <p:custDataLst>
                <p:tags r:id="rId50"/>
              </p:custDataLst>
            </p:nvPr>
          </p:nvSpPr>
          <p:spPr bwMode="auto">
            <a:xfrm>
              <a:off x="10790" y="5708"/>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H</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60" name="Oval 52"/>
            <p:cNvSpPr>
              <a:spLocks noChangeArrowheads="1"/>
            </p:cNvSpPr>
            <p:nvPr>
              <p:custDataLst>
                <p:tags r:id="rId51"/>
              </p:custDataLst>
            </p:nvPr>
          </p:nvSpPr>
          <p:spPr bwMode="auto">
            <a:xfrm>
              <a:off x="10790" y="6900"/>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K</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61" name="Oval 53"/>
            <p:cNvSpPr>
              <a:spLocks noChangeArrowheads="1"/>
            </p:cNvSpPr>
            <p:nvPr/>
          </p:nvSpPr>
          <p:spPr bwMode="auto">
            <a:xfrm>
              <a:off x="10793" y="8088"/>
              <a:ext cx="600" cy="600"/>
            </a:xfrm>
            <a:prstGeom prst="ellipse">
              <a:avLst/>
            </a:prstGeom>
            <a:solidFill>
              <a:srgbClr val="FF0000"/>
            </a:solidFill>
            <a:ln w="38100" algn="ctr">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G</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196662" name="Oval 54"/>
            <p:cNvSpPr>
              <a:spLocks noChangeArrowheads="1"/>
            </p:cNvSpPr>
            <p:nvPr>
              <p:custDataLst>
                <p:tags r:id="rId52"/>
              </p:custDataLst>
            </p:nvPr>
          </p:nvSpPr>
          <p:spPr bwMode="auto">
            <a:xfrm>
              <a:off x="10793" y="922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I</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196663" name="Oval 55"/>
            <p:cNvSpPr>
              <a:spLocks noChangeArrowheads="1"/>
            </p:cNvSpPr>
            <p:nvPr>
              <p:custDataLst>
                <p:tags r:id="rId53"/>
              </p:custDataLst>
            </p:nvPr>
          </p:nvSpPr>
          <p:spPr bwMode="auto">
            <a:xfrm>
              <a:off x="11923" y="6900"/>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E</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196666" name="AutoShape 58"/>
            <p:cNvCxnSpPr>
              <a:cxnSpLocks noChangeShapeType="1"/>
              <a:stCxn id="196643" idx="3"/>
              <a:endCxn id="196659" idx="0"/>
            </p:cNvCxnSpPr>
            <p:nvPr/>
          </p:nvCxnSpPr>
          <p:spPr bwMode="auto">
            <a:xfrm flipH="1">
              <a:off x="11090" y="5115"/>
              <a:ext cx="920" cy="593"/>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67" name="AutoShape 59"/>
            <p:cNvCxnSpPr>
              <a:cxnSpLocks noChangeShapeType="1"/>
              <a:stCxn id="196643" idx="4"/>
              <a:endCxn id="196657" idx="0"/>
            </p:cNvCxnSpPr>
            <p:nvPr/>
          </p:nvCxnSpPr>
          <p:spPr bwMode="auto">
            <a:xfrm>
              <a:off x="12223" y="5203"/>
              <a:ext cx="0" cy="475"/>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68" name="AutoShape 60"/>
            <p:cNvCxnSpPr>
              <a:cxnSpLocks noChangeShapeType="1"/>
              <a:stCxn id="196643" idx="5"/>
              <a:endCxn id="196658" idx="0"/>
            </p:cNvCxnSpPr>
            <p:nvPr/>
          </p:nvCxnSpPr>
          <p:spPr bwMode="auto">
            <a:xfrm>
              <a:off x="12435" y="5115"/>
              <a:ext cx="868" cy="593"/>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69" name="AutoShape 61"/>
            <p:cNvCxnSpPr>
              <a:cxnSpLocks noChangeShapeType="1"/>
              <a:stCxn id="196657" idx="4"/>
              <a:endCxn id="196663" idx="0"/>
            </p:cNvCxnSpPr>
            <p:nvPr/>
          </p:nvCxnSpPr>
          <p:spPr bwMode="auto">
            <a:xfrm>
              <a:off x="12223" y="6338"/>
              <a:ext cx="0" cy="562"/>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70" name="AutoShape 62"/>
            <p:cNvCxnSpPr>
              <a:cxnSpLocks noChangeShapeType="1"/>
            </p:cNvCxnSpPr>
            <p:nvPr/>
          </p:nvCxnSpPr>
          <p:spPr bwMode="auto">
            <a:xfrm>
              <a:off x="11075" y="6308"/>
              <a:ext cx="0" cy="592"/>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71" name="AutoShape 63"/>
            <p:cNvCxnSpPr>
              <a:cxnSpLocks noChangeShapeType="1"/>
              <a:stCxn id="196661" idx="4"/>
              <a:endCxn id="196662" idx="0"/>
            </p:cNvCxnSpPr>
            <p:nvPr/>
          </p:nvCxnSpPr>
          <p:spPr bwMode="auto">
            <a:xfrm>
              <a:off x="11093" y="8718"/>
              <a:ext cx="0" cy="505"/>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72" name="AutoShape 64"/>
            <p:cNvCxnSpPr>
              <a:cxnSpLocks noChangeShapeType="1"/>
              <a:stCxn id="196660" idx="4"/>
              <a:endCxn id="196661" idx="0"/>
            </p:cNvCxnSpPr>
            <p:nvPr/>
          </p:nvCxnSpPr>
          <p:spPr bwMode="auto">
            <a:xfrm>
              <a:off x="11090" y="7500"/>
              <a:ext cx="3" cy="558"/>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196673" name="AutoShape 65"/>
            <p:cNvCxnSpPr>
              <a:cxnSpLocks noChangeShapeType="1"/>
              <a:stCxn id="196661" idx="2"/>
              <a:endCxn id="196659" idx="2"/>
            </p:cNvCxnSpPr>
            <p:nvPr>
              <p:custDataLst>
                <p:tags r:id="rId54"/>
              </p:custDataLst>
            </p:nvPr>
          </p:nvCxnSpPr>
          <p:spPr bwMode="auto">
            <a:xfrm rot="10800000" flipH="1">
              <a:off x="10763" y="6008"/>
              <a:ext cx="27" cy="2380"/>
            </a:xfrm>
            <a:prstGeom prst="curvedConnector3">
              <a:avLst>
                <a:gd name="adj1" fmla="val -1209093"/>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5" name="AutoShape 67"/>
            <p:cNvCxnSpPr>
              <a:cxnSpLocks noChangeShapeType="1"/>
              <a:stCxn id="196643" idx="0"/>
              <a:endCxn id="196642" idx="4"/>
            </p:cNvCxnSpPr>
            <p:nvPr>
              <p:custDataLst>
                <p:tags r:id="rId55"/>
              </p:custDataLst>
            </p:nvPr>
          </p:nvCxnSpPr>
          <p:spPr bwMode="auto">
            <a:xfrm flipV="1">
              <a:off x="12223" y="1688"/>
              <a:ext cx="0" cy="2855"/>
            </a:xfrm>
            <a:prstGeom prst="straightConnector1">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6" name="AutoShape 68"/>
            <p:cNvCxnSpPr>
              <a:cxnSpLocks noChangeShapeType="1"/>
              <a:stCxn id="196658" idx="7"/>
              <a:endCxn id="196642" idx="4"/>
            </p:cNvCxnSpPr>
            <p:nvPr>
              <p:custDataLst>
                <p:tags r:id="rId56"/>
              </p:custDataLst>
            </p:nvPr>
          </p:nvCxnSpPr>
          <p:spPr bwMode="auto">
            <a:xfrm flipH="1" flipV="1">
              <a:off x="12223" y="1688"/>
              <a:ext cx="1292" cy="4107"/>
            </a:xfrm>
            <a:prstGeom prst="straightConnector1">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6674" name="AutoShape 66"/>
            <p:cNvCxnSpPr>
              <a:cxnSpLocks noChangeShapeType="1"/>
              <a:stCxn id="196661" idx="6"/>
              <a:endCxn id="196643" idx="2"/>
            </p:cNvCxnSpPr>
            <p:nvPr>
              <p:custDataLst>
                <p:tags r:id="rId57"/>
              </p:custDataLst>
            </p:nvPr>
          </p:nvCxnSpPr>
          <p:spPr bwMode="auto">
            <a:xfrm flipV="1">
              <a:off x="11423" y="4873"/>
              <a:ext cx="470" cy="3515"/>
            </a:xfrm>
            <a:prstGeom prst="curvedConnector3">
              <a:avLst>
                <a:gd name="adj1" fmla="val 50000"/>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6695"/>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19669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95" grpId="0" bldLvl="0" animBg="1"/>
      <p:bldP spid="196695" grpId="1"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858520" y="601980"/>
            <a:ext cx="10672445" cy="5298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gn="l" fontAlgn="base">
              <a:lnSpc>
                <a:spcPct val="140000"/>
              </a:lnSpc>
              <a:spcBef>
                <a:spcPct val="20000"/>
              </a:spcBef>
              <a:buClr>
                <a:schemeClr val="hlink"/>
              </a:buClr>
              <a:buSzPct val="75000"/>
              <a:buFont typeface="Wingdings" panose="05000000000000000000" pitchFamily="2" charset="2"/>
              <a:buChar char="l"/>
            </a:pPr>
            <a:r>
              <a:rPr lang="en-US" altLang="zh-CN" sz="2400" kern="0">
                <a:solidFill>
                  <a:srgbClr val="000000"/>
                </a:solidFill>
              </a:rPr>
              <a:t>利用深度优先搜索可以求得图的关节点，并由此判断图是否为重连通图。</a:t>
            </a:r>
            <a:endParaRPr lang="en-US" altLang="zh-CN" sz="2400" kern="0">
              <a:solidFill>
                <a:srgbClr val="000000"/>
              </a:solidFill>
            </a:endParaRPr>
          </a:p>
          <a:p>
            <a:pPr marL="342900" indent="-342900" algn="l" fontAlgn="base">
              <a:lnSpc>
                <a:spcPct val="140000"/>
              </a:lnSpc>
              <a:spcBef>
                <a:spcPct val="20000"/>
              </a:spcBef>
              <a:buClr>
                <a:schemeClr val="hlink"/>
              </a:buClr>
              <a:buSzPct val="75000"/>
              <a:buFont typeface="Wingdings" panose="05000000000000000000" pitchFamily="2" charset="2"/>
              <a:buChar char="l"/>
            </a:pPr>
            <a:r>
              <a:rPr lang="en-US" altLang="zh-CN" sz="2400" kern="0">
                <a:solidFill>
                  <a:srgbClr val="000000"/>
                </a:solidFill>
              </a:rPr>
              <a:t>对于连通图的生成树中任一顶点v，其孩子结点为在它之后搜索到的邻接点，而其双亲结点和祖先结点为在它之前搜索到的邻接点。由深度优先生成树可得出两类关节点的特性：</a:t>
            </a:r>
            <a:endParaRPr lang="en-US" altLang="zh-CN" sz="2400" kern="0">
              <a:solidFill>
                <a:srgbClr val="000000"/>
              </a:solidFill>
            </a:endParaRPr>
          </a:p>
          <a:p>
            <a:pPr marL="914400" lvl="1" indent="-457200">
              <a:lnSpc>
                <a:spcPct val="140000"/>
              </a:lnSpc>
              <a:buFont typeface="+mj-ea"/>
              <a:buAutoNum type="circleNumDbPlain"/>
            </a:pPr>
            <a:r>
              <a:rPr kumimoji="1" lang="zh-CN" altLang="en-US" sz="2400" dirty="0">
                <a:solidFill>
                  <a:srgbClr val="FF0000"/>
                </a:solidFill>
                <a:latin typeface="Times New Roman" panose="02020603050405020304" pitchFamily="18" charset="0"/>
                <a:cs typeface="Times New Roman" panose="02020603050405020304" pitchFamily="18" charset="0"/>
              </a:rPr>
              <a:t>若生成树有两棵或两棵以上的子树，则此根结点必为关节点。</a:t>
            </a:r>
            <a:r>
              <a:rPr kumimoji="1" lang="zh-CN" altLang="en-US" sz="2400" dirty="0">
                <a:solidFill>
                  <a:srgbClr val="000000"/>
                </a:solidFill>
                <a:latin typeface="Times New Roman" panose="02020603050405020304" pitchFamily="18" charset="0"/>
                <a:cs typeface="Times New Roman" panose="02020603050405020304" pitchFamily="18" charset="0"/>
              </a:rPr>
              <a:t>如图中</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1</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914400" lvl="1" indent="-457200">
              <a:lnSpc>
                <a:spcPct val="140000"/>
              </a:lnSpc>
              <a:buFont typeface="+mj-ea"/>
              <a:buAutoNum type="circleNumDbPlain"/>
            </a:pPr>
            <a:r>
              <a:rPr kumimoji="1" lang="zh-CN" altLang="en-US" sz="2400" dirty="0">
                <a:solidFill>
                  <a:srgbClr val="FF0000"/>
                </a:solidFill>
                <a:latin typeface="Times New Roman" panose="02020603050405020304" pitchFamily="18" charset="0"/>
                <a:cs typeface="Times New Roman" panose="02020603050405020304" pitchFamily="18" charset="0"/>
              </a:rPr>
              <a:t>若生成树中某个非叶子结点</a:t>
            </a:r>
            <a:r>
              <a:rPr kumimoji="1" lang="en-US" altLang="zh-CN" sz="2400" dirty="0">
                <a:solidFill>
                  <a:srgbClr val="FF0000"/>
                </a:solidFill>
                <a:latin typeface="Times New Roman" panose="02020603050405020304" pitchFamily="18" charset="0"/>
                <a:cs typeface="Times New Roman" panose="02020603050405020304" pitchFamily="18" charset="0"/>
              </a:rPr>
              <a:t>v</a:t>
            </a:r>
            <a:r>
              <a:rPr kumimoji="1" lang="zh-CN" altLang="en-US" sz="2400" dirty="0">
                <a:solidFill>
                  <a:srgbClr val="FF0000"/>
                </a:solidFill>
                <a:latin typeface="Times New Roman" panose="02020603050405020304" pitchFamily="18" charset="0"/>
                <a:cs typeface="Times New Roman" panose="02020603050405020304" pitchFamily="18" charset="0"/>
              </a:rPr>
              <a:t>，其某棵子树的根或子树中其他结点均没有指向</a:t>
            </a:r>
            <a:r>
              <a:rPr kumimoji="1" lang="en-US" altLang="zh-CN" sz="2400" dirty="0">
                <a:solidFill>
                  <a:srgbClr val="FF0000"/>
                </a:solidFill>
                <a:latin typeface="Times New Roman" panose="02020603050405020304" pitchFamily="18" charset="0"/>
                <a:cs typeface="Times New Roman" panose="02020603050405020304" pitchFamily="18" charset="0"/>
              </a:rPr>
              <a:t>v</a:t>
            </a:r>
            <a:r>
              <a:rPr kumimoji="1" lang="zh-CN" altLang="en-US" sz="2400" dirty="0">
                <a:solidFill>
                  <a:srgbClr val="FF0000"/>
                </a:solidFill>
                <a:latin typeface="Times New Roman" panose="02020603050405020304" pitchFamily="18" charset="0"/>
                <a:cs typeface="Times New Roman" panose="02020603050405020304" pitchFamily="18" charset="0"/>
              </a:rPr>
              <a:t>的祖先结点的回边，则</a:t>
            </a:r>
            <a:r>
              <a:rPr kumimoji="1" lang="en-US" altLang="zh-CN" sz="2400" dirty="0">
                <a:solidFill>
                  <a:srgbClr val="FF0000"/>
                </a:solidFill>
                <a:latin typeface="Times New Roman" panose="02020603050405020304" pitchFamily="18" charset="0"/>
                <a:cs typeface="Times New Roman" panose="02020603050405020304" pitchFamily="18" charset="0"/>
              </a:rPr>
              <a:t>v</a:t>
            </a:r>
            <a:r>
              <a:rPr kumimoji="1" lang="zh-CN" altLang="en-US" sz="2400" dirty="0">
                <a:solidFill>
                  <a:srgbClr val="FF0000"/>
                </a:solidFill>
                <a:latin typeface="Times New Roman" panose="02020603050405020304" pitchFamily="18" charset="0"/>
                <a:cs typeface="Times New Roman" panose="02020603050405020304" pitchFamily="18" charset="0"/>
              </a:rPr>
              <a:t>为关节点。</a:t>
            </a:r>
            <a:r>
              <a:rPr kumimoji="1" lang="zh-CN" altLang="en-US" sz="2400" dirty="0">
                <a:solidFill>
                  <a:srgbClr val="000000"/>
                </a:solidFill>
                <a:latin typeface="Times New Roman" panose="02020603050405020304" pitchFamily="18" charset="0"/>
                <a:cs typeface="Times New Roman" panose="02020603050405020304" pitchFamily="18" charset="0"/>
              </a:rPr>
              <a:t>因为一旦删去</a:t>
            </a:r>
            <a:r>
              <a:rPr kumimoji="1" lang="en-US" altLang="zh-CN" sz="2400" dirty="0">
                <a:solidFill>
                  <a:srgbClr val="000000"/>
                </a:solidFill>
                <a:latin typeface="Times New Roman" panose="02020603050405020304" pitchFamily="18" charset="0"/>
                <a:cs typeface="Times New Roman" panose="02020603050405020304" pitchFamily="18" charset="0"/>
              </a:rPr>
              <a:t>v</a:t>
            </a:r>
            <a:r>
              <a:rPr kumimoji="1" lang="zh-CN" altLang="en-US" sz="2400" dirty="0">
                <a:solidFill>
                  <a:srgbClr val="000000"/>
                </a:solidFill>
                <a:latin typeface="Times New Roman" panose="02020603050405020304" pitchFamily="18" charset="0"/>
                <a:cs typeface="Times New Roman" panose="02020603050405020304" pitchFamily="18" charset="0"/>
              </a:rPr>
              <a:t>，该子树中的所有结点就和整棵树失去了联系。如图中</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2</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err="1">
                <a:solidFill>
                  <a:srgbClr val="000000"/>
                </a:solidFill>
                <a:latin typeface="Times New Roman" panose="02020603050405020304" pitchFamily="18" charset="0"/>
                <a:cs typeface="Times New Roman" panose="02020603050405020304" pitchFamily="18" charset="0"/>
              </a:rPr>
              <a:t>v</a:t>
            </a:r>
            <a:r>
              <a:rPr kumimoji="1" lang="en-US" altLang="zh-CN" sz="2400" baseline="-25000" dirty="0" err="1">
                <a:solidFill>
                  <a:srgbClr val="000000"/>
                </a:solidFill>
                <a:latin typeface="Times New Roman" panose="02020603050405020304" pitchFamily="18" charset="0"/>
                <a:cs typeface="Times New Roman" panose="02020603050405020304" pitchFamily="18" charset="0"/>
              </a:rPr>
              <a:t>3</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a:p>
            <a:pPr marL="342900" indent="-342900" algn="l" fontAlgn="base">
              <a:lnSpc>
                <a:spcPct val="140000"/>
              </a:lnSpc>
              <a:spcBef>
                <a:spcPct val="20000"/>
              </a:spcBef>
              <a:buClr>
                <a:schemeClr val="hlink"/>
              </a:buClr>
              <a:buSzPct val="75000"/>
              <a:buFont typeface="Wingdings" panose="05000000000000000000" pitchFamily="2" charset="2"/>
              <a:buChar char="l"/>
            </a:pPr>
            <a:r>
              <a:rPr lang="en-US" altLang="zh-CN" sz="2400" kern="0">
                <a:solidFill>
                  <a:srgbClr val="000000"/>
                </a:solidFill>
              </a:rPr>
              <a:t>若对图重新定义DFS遍历时的访问函数visited，并引入一个新的函数</a:t>
            </a:r>
            <a:r>
              <a:rPr lang="en-US" altLang="zh-CN" sz="2400" kern="0">
                <a:solidFill>
                  <a:srgbClr val="FF0000"/>
                </a:solidFill>
              </a:rPr>
              <a:t>low</a:t>
            </a:r>
            <a:r>
              <a:rPr lang="en-US" altLang="zh-CN" sz="2400" kern="0">
                <a:solidFill>
                  <a:srgbClr val="000000"/>
                </a:solidFill>
              </a:rPr>
              <a:t>，则由一次深度优先遍历便可求得连通图中存在的所有关节点。 </a:t>
            </a:r>
            <a:endParaRPr lang="en-US" altLang="zh-CN" sz="2400" kern="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875665" y="470535"/>
            <a:ext cx="10384790" cy="5767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marL="342900" indent="-342900" algn="l" fontAlgn="base">
              <a:lnSpc>
                <a:spcPct val="140000"/>
              </a:lnSpc>
              <a:spcBef>
                <a:spcPct val="20000"/>
              </a:spcBef>
              <a:buClr>
                <a:schemeClr val="hlink"/>
              </a:buClr>
              <a:buSzPct val="75000"/>
              <a:buFont typeface="Wingdings" panose="05000000000000000000" pitchFamily="2" charset="2"/>
              <a:buChar char="l"/>
            </a:pPr>
            <a:r>
              <a:rPr lang="en-US" altLang="zh-CN" sz="2400" kern="0">
                <a:solidFill>
                  <a:srgbClr val="000000"/>
                </a:solidFill>
              </a:rPr>
              <a:t>定义visited[v]为深度优先遍历连通图时访问顶点v的次序号，定义</a:t>
            </a:r>
            <a:endParaRPr lang="en-US" altLang="zh-CN" sz="2400" kern="0">
              <a:solidFill>
                <a:srgbClr val="000000"/>
              </a:solidFill>
            </a:endParaRPr>
          </a:p>
          <a:p>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				        </a:t>
            </a:r>
            <a:r>
              <a:rPr kumimoji="1" lang="en-US" altLang="zh-CN" sz="2400" dirty="0">
                <a:solidFill>
                  <a:srgbClr val="000000"/>
                </a:solidFill>
                <a:latin typeface="Times New Roman" panose="02020603050405020304" pitchFamily="18" charset="0"/>
                <a:cs typeface="Times New Roman" panose="02020603050405020304" pitchFamily="18" charset="0"/>
              </a:rPr>
              <a:t>          				                     </a:t>
            </a:r>
            <a:endParaRPr kumimoji="1" lang="en-US" altLang="zh-CN" sz="2400" dirty="0">
              <a:solidFill>
                <a:srgbClr val="000000"/>
              </a:solidFill>
              <a:latin typeface="Times New Roman" panose="02020603050405020304" pitchFamily="18" charset="0"/>
              <a:cs typeface="Times New Roman" panose="02020603050405020304" pitchFamily="18" charset="0"/>
            </a:endParaRPr>
          </a:p>
          <a:p>
            <a:endParaRPr kumimoji="1" lang="en-US" altLang="zh-CN" sz="2400" dirty="0">
              <a:solidFill>
                <a:srgbClr val="000000"/>
              </a:solidFill>
              <a:latin typeface="Times New Roman" panose="02020603050405020304" pitchFamily="18" charset="0"/>
              <a:cs typeface="Times New Roman" panose="02020603050405020304" pitchFamily="18" charset="0"/>
            </a:endParaRPr>
          </a:p>
          <a:p>
            <a:endParaRPr kumimoji="1" lang="en-US" altLang="zh-CN" sz="2400" dirty="0">
              <a:solidFill>
                <a:srgbClr val="000000"/>
              </a:solidFill>
              <a:latin typeface="Times New Roman" panose="02020603050405020304" pitchFamily="18" charset="0"/>
              <a:cs typeface="Times New Roman" panose="02020603050405020304" pitchFamily="18" charset="0"/>
            </a:endParaRPr>
          </a:p>
          <a:p>
            <a:endParaRPr lang="en-US" altLang="zh-CN" sz="2400" kern="0">
              <a:solidFill>
                <a:srgbClr val="FF0000"/>
              </a:solidFill>
            </a:endParaRPr>
          </a:p>
          <a:p>
            <a:r>
              <a:rPr lang="en-US" altLang="zh-CN" sz="2400" kern="0">
                <a:solidFill>
                  <a:srgbClr val="FF0000"/>
                </a:solidFill>
              </a:rPr>
              <a:t>若对于某个顶点v，存在孩子结点w且low[w] &gt;=visited[v]，则顶点v必为关节点。</a:t>
            </a:r>
            <a:endParaRPr lang="en-US" altLang="zh-CN" sz="2400" kern="0">
              <a:solidFill>
                <a:srgbClr val="FF0000"/>
              </a:solidFill>
            </a:endParaRPr>
          </a:p>
          <a:p>
            <a:pPr marL="342900" indent="-342900" algn="l" fontAlgn="base">
              <a:lnSpc>
                <a:spcPct val="140000"/>
              </a:lnSpc>
              <a:spcBef>
                <a:spcPct val="20000"/>
              </a:spcBef>
              <a:buClr>
                <a:schemeClr val="hlink"/>
              </a:buClr>
              <a:buSzPct val="75000"/>
              <a:buFont typeface="Wingdings" panose="05000000000000000000" pitchFamily="2" charset="2"/>
              <a:buChar char="l"/>
            </a:pPr>
            <a:r>
              <a:rPr lang="en-US" altLang="zh-CN" sz="2400" kern="0">
                <a:solidFill>
                  <a:srgbClr val="000000"/>
                </a:solidFill>
              </a:rPr>
              <a:t>由于visited[v]值即为v在深度优先生成树的前序序列中的序号，那么在DFS函数中，令visited[v] = ++count就可以了。low[v]的值可由后序遍历深度优先生成树求得，而v在后序序列中的次序和前序遍历时退出DFS函数的次序相同，由此修改DFS遍历的算法，即可得到求关节点的算法。</a:t>
            </a:r>
            <a:endParaRPr lang="en-US" altLang="zh-CN" sz="2400" kern="0">
              <a:solidFill>
                <a:srgbClr val="000000"/>
              </a:solidFill>
            </a:endParaRPr>
          </a:p>
          <a:p>
            <a:pPr marL="342900" indent="-342900" algn="l" fontAlgn="base">
              <a:lnSpc>
                <a:spcPct val="140000"/>
              </a:lnSpc>
              <a:spcBef>
                <a:spcPct val="20000"/>
              </a:spcBef>
              <a:buClr>
                <a:schemeClr val="hlink"/>
              </a:buClr>
              <a:buSzPct val="75000"/>
              <a:buFont typeface="Wingdings" panose="05000000000000000000" pitchFamily="2" charset="2"/>
              <a:buChar char="l"/>
            </a:pPr>
            <a:r>
              <a:rPr lang="en-US" altLang="zh-CN" sz="2400" kern="0">
                <a:solidFill>
                  <a:srgbClr val="000000"/>
                </a:solidFill>
              </a:rPr>
              <a:t>如下所示：</a:t>
            </a:r>
            <a:endParaRPr lang="en-US" altLang="zh-CN" sz="2400" kern="0">
              <a:solidFill>
                <a:srgbClr val="000000"/>
              </a:solidFill>
            </a:endParaRPr>
          </a:p>
        </p:txBody>
      </p:sp>
      <p:grpSp>
        <p:nvGrpSpPr>
          <p:cNvPr id="3" name="组合 2"/>
          <p:cNvGrpSpPr/>
          <p:nvPr/>
        </p:nvGrpSpPr>
        <p:grpSpPr>
          <a:xfrm>
            <a:off x="982980" y="1084580"/>
            <a:ext cx="9928225" cy="1544955"/>
            <a:chOff x="1672" y="2205"/>
            <a:chExt cx="15635" cy="2433"/>
          </a:xfrm>
        </p:grpSpPr>
        <p:sp>
          <p:nvSpPr>
            <p:cNvPr id="47107" name="Rectangle 3"/>
            <p:cNvSpPr>
              <a:spLocks noChangeArrowheads="1"/>
            </p:cNvSpPr>
            <p:nvPr/>
          </p:nvSpPr>
          <p:spPr bwMode="auto">
            <a:xfrm>
              <a:off x="1672" y="3238"/>
              <a:ext cx="6661"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b="1" dirty="0">
                  <a:solidFill>
                    <a:srgbClr val="FF0000"/>
                  </a:solidFill>
                  <a:latin typeface="Times New Roman" panose="02020603050405020304" pitchFamily="18" charset="0"/>
                  <a:cs typeface="Times New Roman" panose="02020603050405020304" pitchFamily="18" charset="0"/>
                </a:rPr>
                <a:t>low[v]</a:t>
              </a:r>
              <a:r>
                <a:rPr kumimoji="1" lang="en-US" altLang="zh-CN" dirty="0">
                  <a:solidFill>
                    <a:srgbClr val="FF0000"/>
                  </a:solidFill>
                  <a:latin typeface="Times New Roman" panose="02020603050405020304" pitchFamily="18" charset="0"/>
                  <a:cs typeface="Times New Roman" panose="02020603050405020304" pitchFamily="18" charset="0"/>
                </a:rPr>
                <a:t> </a:t>
              </a:r>
              <a:r>
                <a:rPr kumimoji="1" lang="en-US" altLang="zh-CN" dirty="0">
                  <a:solidFill>
                    <a:srgbClr val="000000"/>
                  </a:solidFill>
                  <a:latin typeface="Times New Roman" panose="02020603050405020304" pitchFamily="18" charset="0"/>
                  <a:cs typeface="Times New Roman" panose="02020603050405020304" pitchFamily="18" charset="0"/>
                </a:rPr>
                <a:t>= Min   visited[v], low[w], visited[k]</a:t>
              </a:r>
              <a:endParaRPr kumimoji="1" lang="en-US" altLang="zh-CN" dirty="0">
                <a:solidFill>
                  <a:srgbClr val="000000"/>
                </a:solidFill>
                <a:latin typeface="Times New Roman" panose="02020603050405020304" pitchFamily="18" charset="0"/>
                <a:cs typeface="Times New Roman" panose="02020603050405020304" pitchFamily="18" charset="0"/>
              </a:endParaRPr>
            </a:p>
          </p:txBody>
        </p:sp>
        <p:sp>
          <p:nvSpPr>
            <p:cNvPr id="47108" name="AutoShape 4"/>
            <p:cNvSpPr/>
            <p:nvPr>
              <p:custDataLst>
                <p:tags r:id="rId1"/>
              </p:custDataLst>
            </p:nvPr>
          </p:nvSpPr>
          <p:spPr bwMode="auto">
            <a:xfrm>
              <a:off x="3832" y="2518"/>
              <a:ext cx="120" cy="2040"/>
            </a:xfrm>
            <a:prstGeom prst="leftBrace">
              <a:avLst>
                <a:gd name="adj1" fmla="val 141667"/>
                <a:gd name="adj2" fmla="val 50000"/>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47109" name="AutoShape 5"/>
            <p:cNvSpPr/>
            <p:nvPr>
              <p:custDataLst>
                <p:tags r:id="rId2"/>
              </p:custDataLst>
            </p:nvPr>
          </p:nvSpPr>
          <p:spPr bwMode="auto">
            <a:xfrm>
              <a:off x="16994" y="2205"/>
              <a:ext cx="240" cy="2280"/>
            </a:xfrm>
            <a:prstGeom prst="rightBrace">
              <a:avLst>
                <a:gd name="adj1" fmla="val 79167"/>
                <a:gd name="adj2" fmla="val 50000"/>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chemeClr val="dk1"/>
                </a:solidFill>
              </a:endParaRPr>
            </a:p>
          </p:txBody>
        </p:sp>
        <p:sp>
          <p:nvSpPr>
            <p:cNvPr id="47110" name="Line 6"/>
            <p:cNvSpPr>
              <a:spLocks noChangeShapeType="1"/>
            </p:cNvSpPr>
            <p:nvPr>
              <p:custDataLst>
                <p:tags r:id="rId3"/>
              </p:custDataLst>
            </p:nvPr>
          </p:nvSpPr>
          <p:spPr bwMode="auto">
            <a:xfrm>
              <a:off x="8345" y="2518"/>
              <a:ext cx="0" cy="2120"/>
            </a:xfrm>
            <a:prstGeom prst="line">
              <a:avLst/>
            </a:prstGeom>
            <a:noFill/>
            <a:ln w="9525">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chemeClr val="dk1"/>
                </a:solidFill>
              </a:endParaRPr>
            </a:p>
          </p:txBody>
        </p:sp>
        <p:sp>
          <p:nvSpPr>
            <p:cNvPr id="2" name="文本框 1"/>
            <p:cNvSpPr txBox="1"/>
            <p:nvPr/>
          </p:nvSpPr>
          <p:spPr>
            <a:xfrm>
              <a:off x="8441" y="2452"/>
              <a:ext cx="8866" cy="2046"/>
            </a:xfrm>
            <a:prstGeom prst="rect">
              <a:avLst/>
            </a:prstGeom>
            <a:noFill/>
          </p:spPr>
          <p:txBody>
            <a:bodyPr wrap="square" rtlCol="0">
              <a:noAutofit/>
            </a:bodyPr>
            <a:p>
              <a:pPr>
                <a:lnSpc>
                  <a:spcPct val="120000"/>
                </a:lnSpc>
              </a:pPr>
              <a:r>
                <a:rPr kumimoji="1" lang="en-US" altLang="zh-CN" b="1" dirty="0">
                  <a:latin typeface="Times New Roman" panose="02020603050405020304" pitchFamily="18" charset="0"/>
                  <a:cs typeface="Times New Roman" panose="02020603050405020304" pitchFamily="18" charset="0"/>
                  <a:sym typeface="+mn-ea"/>
                </a:rPr>
                <a:t>w</a:t>
              </a:r>
              <a:r>
                <a:rPr kumimoji="1" lang="zh-CN" altLang="en-US" b="1" dirty="0">
                  <a:latin typeface="Times New Roman" panose="02020603050405020304" pitchFamily="18" charset="0"/>
                  <a:cs typeface="Times New Roman" panose="02020603050405020304" pitchFamily="18" charset="0"/>
                  <a:sym typeface="+mn-ea"/>
                </a:rPr>
                <a:t>是顶点</a:t>
              </a:r>
              <a:r>
                <a:rPr kumimoji="1" lang="en-US" altLang="zh-CN" b="1" dirty="0">
                  <a:latin typeface="Times New Roman" panose="02020603050405020304" pitchFamily="18" charset="0"/>
                  <a:cs typeface="Times New Roman" panose="02020603050405020304" pitchFamily="18" charset="0"/>
                  <a:sym typeface="+mn-ea"/>
                </a:rPr>
                <a:t>v</a:t>
              </a:r>
              <a:r>
                <a:rPr kumimoji="1" lang="zh-CN" altLang="en-US" b="1" dirty="0">
                  <a:latin typeface="Times New Roman" panose="02020603050405020304" pitchFamily="18" charset="0"/>
                  <a:cs typeface="Times New Roman" panose="02020603050405020304" pitchFamily="18" charset="0"/>
                  <a:sym typeface="+mn-ea"/>
                </a:rPr>
                <a:t>在深度优先生成树上的孩子结点；</a:t>
              </a:r>
              <a:endParaRPr kumimoji="1" lang="zh-CN" altLang="en-US" b="1" dirty="0">
                <a:latin typeface="Times New Roman" panose="02020603050405020304" pitchFamily="18" charset="0"/>
                <a:cs typeface="Times New Roman" panose="02020603050405020304" pitchFamily="18" charset="0"/>
              </a:endParaRPr>
            </a:p>
            <a:p>
              <a:pPr>
                <a:lnSpc>
                  <a:spcPct val="120000"/>
                </a:lnSpc>
              </a:pPr>
              <a:r>
                <a:rPr kumimoji="1" lang="en-US" altLang="zh-CN" b="1" dirty="0">
                  <a:latin typeface="Times New Roman" panose="02020603050405020304" pitchFamily="18" charset="0"/>
                  <a:cs typeface="Times New Roman" panose="02020603050405020304" pitchFamily="18" charset="0"/>
                  <a:sym typeface="+mn-ea"/>
                </a:rPr>
                <a:t>k</a:t>
              </a:r>
              <a:r>
                <a:rPr kumimoji="1" lang="zh-CN" altLang="en-US" b="1" dirty="0">
                  <a:latin typeface="Times New Roman" panose="02020603050405020304" pitchFamily="18" charset="0"/>
                  <a:cs typeface="Times New Roman" panose="02020603050405020304" pitchFamily="18" charset="0"/>
                  <a:sym typeface="+mn-ea"/>
                </a:rPr>
                <a:t>是顶点</a:t>
              </a:r>
              <a:r>
                <a:rPr kumimoji="1" lang="en-US" altLang="zh-CN" b="1" dirty="0">
                  <a:latin typeface="Times New Roman" panose="02020603050405020304" pitchFamily="18" charset="0"/>
                  <a:cs typeface="Times New Roman" panose="02020603050405020304" pitchFamily="18" charset="0"/>
                  <a:sym typeface="+mn-ea"/>
                </a:rPr>
                <a:t>v</a:t>
              </a:r>
              <a:r>
                <a:rPr kumimoji="1" lang="zh-CN" altLang="en-US" b="1" dirty="0">
                  <a:latin typeface="Times New Roman" panose="02020603050405020304" pitchFamily="18" charset="0"/>
                  <a:cs typeface="Times New Roman" panose="02020603050405020304" pitchFamily="18" charset="0"/>
                  <a:sym typeface="+mn-ea"/>
                </a:rPr>
                <a:t>在深度优先生成树上由回边连接的祖先结点</a:t>
              </a:r>
              <a:r>
                <a:rPr kumimoji="1" lang="en-US" altLang="zh-CN" b="1" dirty="0">
                  <a:latin typeface="Times New Roman" panose="02020603050405020304" pitchFamily="18" charset="0"/>
                  <a:cs typeface="Times New Roman" panose="02020603050405020304" pitchFamily="18" charset="0"/>
                  <a:sym typeface="+mn-ea"/>
                </a:rPr>
                <a:t>;</a:t>
              </a:r>
              <a:endParaRPr kumimoji="1" lang="en-US" altLang="zh-CN" b="1" dirty="0">
                <a:latin typeface="Times New Roman" panose="02020603050405020304" pitchFamily="18" charset="0"/>
                <a:cs typeface="Times New Roman" panose="02020603050405020304" pitchFamily="18" charset="0"/>
                <a:sym typeface="+mn-ea"/>
              </a:endParaRPr>
            </a:p>
            <a:p>
              <a:pPr>
                <a:lnSpc>
                  <a:spcPct val="120000"/>
                </a:lnSpc>
              </a:pPr>
              <a:r>
                <a:rPr kumimoji="1" lang="en-US" altLang="zh-CN" b="1" dirty="0">
                  <a:latin typeface="Times New Roman" panose="02020603050405020304" pitchFamily="18" charset="0"/>
                  <a:cs typeface="Times New Roman" panose="02020603050405020304" pitchFamily="18" charset="0"/>
                  <a:sym typeface="+mn-ea"/>
                </a:rPr>
                <a:t>(</a:t>
              </a:r>
              <a:r>
                <a:rPr kumimoji="1" lang="en-US" altLang="zh-CN" b="1" dirty="0" err="1">
                  <a:latin typeface="Times New Roman" panose="02020603050405020304" pitchFamily="18" charset="0"/>
                  <a:cs typeface="Times New Roman" panose="02020603050405020304" pitchFamily="18" charset="0"/>
                  <a:sym typeface="+mn-ea"/>
                </a:rPr>
                <a:t>v,w</a:t>
              </a:r>
              <a:r>
                <a:rPr kumimoji="1" lang="en-US" altLang="zh-CN" b="1" dirty="0">
                  <a:latin typeface="Times New Roman" panose="02020603050405020304" pitchFamily="18" charset="0"/>
                  <a:cs typeface="Times New Roman" panose="02020603050405020304" pitchFamily="18" charset="0"/>
                  <a:sym typeface="+mn-ea"/>
                </a:rPr>
                <a:t>)</a:t>
              </a: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 </a:t>
              </a:r>
              <a:r>
                <a:rPr kumimoji="1" lang="en-US" altLang="zh-CN" b="1" dirty="0">
                  <a:latin typeface="Times New Roman" panose="02020603050405020304" pitchFamily="18" charset="0"/>
                  <a:cs typeface="Times New Roman" panose="02020603050405020304" pitchFamily="18" charset="0"/>
                  <a:sym typeface="+mn-ea"/>
                </a:rPr>
                <a:t>Edge</a:t>
              </a:r>
              <a:r>
                <a:rPr kumimoji="1" lang="zh-CN" altLang="en-US" b="1" dirty="0">
                  <a:latin typeface="Times New Roman" panose="02020603050405020304" pitchFamily="18" charset="0"/>
                  <a:cs typeface="Times New Roman" panose="02020603050405020304" pitchFamily="18" charset="0"/>
                  <a:sym typeface="+mn-ea"/>
                </a:rPr>
                <a:t>，</a:t>
              </a:r>
              <a:endParaRPr kumimoji="1" lang="zh-CN" altLang="en-US" b="1" dirty="0">
                <a:latin typeface="Times New Roman" panose="02020603050405020304" pitchFamily="18" charset="0"/>
                <a:cs typeface="Times New Roman" panose="02020603050405020304" pitchFamily="18" charset="0"/>
                <a:sym typeface="+mn-ea"/>
              </a:endParaRPr>
            </a:p>
            <a:p>
              <a:pPr>
                <a:lnSpc>
                  <a:spcPct val="120000"/>
                </a:lnSpc>
              </a:pPr>
              <a:r>
                <a:rPr kumimoji="1" lang="en-US" altLang="zh-CN" b="1" dirty="0">
                  <a:latin typeface="Times New Roman" panose="02020603050405020304" pitchFamily="18" charset="0"/>
                  <a:cs typeface="Times New Roman" panose="02020603050405020304" pitchFamily="18" charset="0"/>
                  <a:sym typeface="+mn-ea"/>
                </a:rPr>
                <a:t>(</a:t>
              </a:r>
              <a:r>
                <a:rPr kumimoji="1" lang="en-US" altLang="zh-CN" b="1" dirty="0" err="1">
                  <a:latin typeface="Times New Roman" panose="02020603050405020304" pitchFamily="18" charset="0"/>
                  <a:cs typeface="Times New Roman" panose="02020603050405020304" pitchFamily="18" charset="0"/>
                  <a:sym typeface="+mn-ea"/>
                </a:rPr>
                <a:t>v,k</a:t>
              </a:r>
              <a:r>
                <a:rPr kumimoji="1" lang="en-US" altLang="zh-CN" b="1" dirty="0">
                  <a:latin typeface="Times New Roman" panose="02020603050405020304" pitchFamily="18" charset="0"/>
                  <a:cs typeface="Times New Roman" panose="02020603050405020304" pitchFamily="18" charset="0"/>
                  <a:sym typeface="+mn-ea"/>
                </a:rPr>
                <a:t>) </a:t>
              </a:r>
              <a:r>
                <a:rPr kumimoji="1" lang="en-US" altLang="zh-CN"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b="1" dirty="0">
                  <a:latin typeface="Times New Roman" panose="02020603050405020304" pitchFamily="18" charset="0"/>
                  <a:cs typeface="Times New Roman" panose="02020603050405020304" pitchFamily="18" charset="0"/>
                  <a:sym typeface="+mn-ea"/>
                </a:rPr>
                <a:t> Edge</a:t>
              </a:r>
              <a:r>
                <a:rPr kumimoji="1" lang="zh-CN" altLang="en-US" b="1" dirty="0">
                  <a:latin typeface="Times New Roman" panose="02020603050405020304" pitchFamily="18" charset="0"/>
                  <a:cs typeface="Times New Roman" panose="02020603050405020304" pitchFamily="18" charset="0"/>
                  <a:sym typeface="+mn-ea"/>
                </a:rPr>
                <a:t>，</a:t>
              </a:r>
              <a:endParaRPr lang="zh-CN" altLang="en-US" b="1"/>
            </a:p>
          </p:txBody>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853440" y="495300"/>
            <a:ext cx="10754995" cy="584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求连通图的所有关节点： 函数中</a:t>
            </a:r>
            <a:r>
              <a:rPr kumimoji="1" lang="en-US" altLang="zh-CN" sz="2200" dirty="0">
                <a:solidFill>
                  <a:srgbClr val="00B050"/>
                </a:solidFill>
                <a:latin typeface="Times New Roman" panose="02020603050405020304" pitchFamily="18" charset="0"/>
                <a:cs typeface="Times New Roman" panose="02020603050405020304" pitchFamily="18" charset="0"/>
              </a:rPr>
              <a:t>count, visited[], low[]</a:t>
            </a:r>
            <a:r>
              <a:rPr kumimoji="1" lang="zh-CN" altLang="en-US" sz="2200" dirty="0">
                <a:solidFill>
                  <a:srgbClr val="00B050"/>
                </a:solidFill>
                <a:latin typeface="Times New Roman" panose="02020603050405020304" pitchFamily="18" charset="0"/>
                <a:cs typeface="Times New Roman" panose="02020603050405020304" pitchFamily="18" charset="0"/>
              </a:rPr>
              <a:t>都是全局变量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err="1">
                <a:solidFill>
                  <a:srgbClr val="FF0000"/>
                </a:solidFill>
                <a:latin typeface="Times New Roman" panose="02020603050405020304" pitchFamily="18" charset="0"/>
                <a:cs typeface="Times New Roman" panose="02020603050405020304" pitchFamily="18" charset="0"/>
              </a:rPr>
              <a:t>int</a:t>
            </a:r>
            <a:r>
              <a:rPr kumimoji="1" lang="en-US" altLang="zh-CN" sz="2200" dirty="0">
                <a:solidFill>
                  <a:srgbClr val="FF0000"/>
                </a:solidFill>
                <a:latin typeface="Times New Roman" panose="02020603050405020304" pitchFamily="18" charset="0"/>
                <a:cs typeface="Times New Roman" panose="02020603050405020304" pitchFamily="18" charset="0"/>
              </a:rPr>
              <a:t>  count; </a:t>
            </a:r>
            <a:endParaRPr kumimoji="1" lang="en-US" altLang="zh-CN" sz="2200" dirty="0">
              <a:solidFill>
                <a:srgbClr val="FF0000"/>
              </a:solidFill>
              <a:latin typeface="Times New Roman" panose="02020603050405020304" pitchFamily="18" charset="0"/>
              <a:cs typeface="Times New Roman" panose="02020603050405020304" pitchFamily="18" charset="0"/>
            </a:endParaRPr>
          </a:p>
          <a:p>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visited[</a:t>
            </a:r>
            <a:r>
              <a:rPr kumimoji="1" lang="en-US" altLang="zh-CN" sz="2200" dirty="0" err="1">
                <a:solidFill>
                  <a:srgbClr val="000000"/>
                </a:solidFill>
                <a:latin typeface="Times New Roman" panose="02020603050405020304" pitchFamily="18" charset="0"/>
                <a:cs typeface="Times New Roman" panose="02020603050405020304" pitchFamily="18" charset="0"/>
              </a:rPr>
              <a:t>MAX_VERT_NUM</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low[</a:t>
            </a:r>
            <a:r>
              <a:rPr kumimoji="1" lang="en-US" altLang="zh-CN" sz="2200" dirty="0" err="1">
                <a:solidFill>
                  <a:srgbClr val="000000"/>
                </a:solidFill>
                <a:latin typeface="Times New Roman" panose="02020603050405020304" pitchFamily="18" charset="0"/>
                <a:cs typeface="Times New Roman" panose="02020603050405020304" pitchFamily="18" charset="0"/>
              </a:rPr>
              <a:t>MAX_VERT_NUM</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err="1">
                <a:solidFill>
                  <a:srgbClr val="FF0000"/>
                </a:solidFill>
                <a:latin typeface="Times New Roman" panose="02020603050405020304" pitchFamily="18" charset="0"/>
                <a:cs typeface="Times New Roman" panose="02020603050405020304" pitchFamily="18" charset="0"/>
              </a:rPr>
              <a:t>FindArticul</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(Graph g)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 v;</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ArcNode</a:t>
            </a:r>
            <a:r>
              <a:rPr kumimoji="1" lang="en-US" altLang="zh-CN" sz="2200" dirty="0">
                <a:solidFill>
                  <a:srgbClr val="000000"/>
                </a:solidFill>
                <a:latin typeface="Times New Roman" panose="02020603050405020304" pitchFamily="18" charset="0"/>
                <a:cs typeface="Times New Roman" panose="02020603050405020304" pitchFamily="18" charset="0"/>
              </a:rPr>
              <a:t> *p;</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count = 1;</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visited[0] = count;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(i=1; i&lt;</a:t>
            </a:r>
            <a:r>
              <a:rPr kumimoji="1" lang="en-US" altLang="zh-CN" sz="2200" dirty="0" err="1">
                <a:solidFill>
                  <a:srgbClr val="000000"/>
                </a:solidFill>
                <a:latin typeface="Times New Roman" panose="02020603050405020304" pitchFamily="18" charset="0"/>
                <a:cs typeface="Times New Roman" panose="02020603050405020304" pitchFamily="18" charset="0"/>
              </a:rPr>
              <a:t>g.vexNum</a:t>
            </a:r>
            <a:r>
              <a:rPr kumimoji="1" lang="en-US" altLang="zh-CN" sz="2200" dirty="0">
                <a:solidFill>
                  <a:srgbClr val="000000"/>
                </a:solidFill>
                <a:latin typeface="Times New Roman" panose="02020603050405020304" pitchFamily="18" charset="0"/>
                <a:cs typeface="Times New Roman" panose="02020603050405020304" pitchFamily="18" charset="0"/>
              </a:rPr>
              <a:t>;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visited[i] = 0;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初始时所有顶点都没有访问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 = </a:t>
            </a:r>
            <a:r>
              <a:rPr kumimoji="1" lang="en-US" altLang="zh-CN" sz="2200" dirty="0" err="1">
                <a:solidFill>
                  <a:srgbClr val="000000"/>
                </a:solidFill>
                <a:latin typeface="Times New Roman" panose="02020603050405020304" pitchFamily="18" charset="0"/>
                <a:cs typeface="Times New Roman" panose="02020603050405020304" pitchFamily="18" charset="0"/>
              </a:rPr>
              <a:t>g.vexs</a:t>
            </a:r>
            <a:r>
              <a:rPr kumimoji="1" lang="en-US" altLang="zh-CN" sz="2200" dirty="0">
                <a:solidFill>
                  <a:srgbClr val="000000"/>
                </a:solidFill>
                <a:latin typeface="Times New Roman" panose="02020603050405020304" pitchFamily="18" charset="0"/>
                <a:cs typeface="Times New Roman" panose="02020603050405020304" pitchFamily="18" charset="0"/>
              </a:rPr>
              <a:t>[0].</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v = p-&gt;</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err="1">
                <a:solidFill>
                  <a:srgbClr val="FF0000"/>
                </a:solidFill>
                <a:latin typeface="Times New Roman" panose="02020603050405020304" pitchFamily="18" charset="0"/>
                <a:cs typeface="Times New Roman" panose="02020603050405020304" pitchFamily="18" charset="0"/>
              </a:rPr>
              <a:t>DFSArticul</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(g, v);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从顶点</a:t>
            </a:r>
            <a:r>
              <a:rPr kumimoji="1" lang="en-US" altLang="zh-CN" sz="2200" dirty="0">
                <a:solidFill>
                  <a:srgbClr val="00B050"/>
                </a:solidFill>
                <a:latin typeface="Times New Roman" panose="02020603050405020304" pitchFamily="18" charset="0"/>
                <a:cs typeface="Times New Roman" panose="02020603050405020304" pitchFamily="18" charset="0"/>
              </a:rPr>
              <a:t>v</a:t>
            </a:r>
            <a:r>
              <a:rPr kumimoji="1" lang="zh-CN" altLang="en-US" sz="2200" dirty="0">
                <a:solidFill>
                  <a:srgbClr val="00B050"/>
                </a:solidFill>
                <a:latin typeface="Times New Roman" panose="02020603050405020304" pitchFamily="18" charset="0"/>
                <a:cs typeface="Times New Roman" panose="02020603050405020304" pitchFamily="18" charset="0"/>
              </a:rPr>
              <a:t>出发深度优先查找关节点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2" name="Rectangle 1030"/>
          <p:cNvSpPr>
            <a:spLocks noChangeArrowheads="1"/>
          </p:cNvSpPr>
          <p:nvPr/>
        </p:nvSpPr>
        <p:spPr bwMode="auto">
          <a:xfrm>
            <a:off x="850900" y="621030"/>
            <a:ext cx="10320655" cy="455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(count &lt; </a:t>
            </a:r>
            <a:r>
              <a:rPr kumimoji="1" lang="en-US" altLang="zh-CN" sz="2200" dirty="0" err="1">
                <a:solidFill>
                  <a:srgbClr val="000000"/>
                </a:solidFill>
                <a:latin typeface="Times New Roman" panose="02020603050405020304" pitchFamily="18" charset="0"/>
                <a:cs typeface="Times New Roman" panose="02020603050405020304" pitchFamily="18" charset="0"/>
              </a:rPr>
              <a:t>g.vexNum</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从根结点的第一个邻接点</a:t>
            </a:r>
            <a:r>
              <a:rPr kumimoji="1" lang="en-US" altLang="zh-CN" sz="2200" dirty="0">
                <a:solidFill>
                  <a:srgbClr val="00B050"/>
                </a:solidFill>
                <a:latin typeface="Times New Roman" panose="02020603050405020304" pitchFamily="18" charset="0"/>
                <a:cs typeface="Times New Roman" panose="02020603050405020304" pitchFamily="18" charset="0"/>
              </a:rPr>
              <a:t>v</a:t>
            </a:r>
            <a:r>
              <a:rPr kumimoji="1" lang="zh-CN" altLang="en-US" sz="2200" dirty="0">
                <a:solidFill>
                  <a:srgbClr val="00B050"/>
                </a:solidFill>
                <a:latin typeface="Times New Roman" panose="02020603050405020304" pitchFamily="18" charset="0"/>
                <a:cs typeface="Times New Roman" panose="02020603050405020304" pitchFamily="18" charset="0"/>
              </a:rPr>
              <a:t>出发不能搜索完所有顶点，</a:t>
            </a:r>
            <a:endParaRPr kumimoji="1" lang="zh-CN" altLang="en-US" sz="2200" dirty="0">
              <a:solidFill>
                <a:srgbClr val="00B050"/>
              </a:solidFill>
              <a:latin typeface="Times New Roman" panose="02020603050405020304" pitchFamily="18" charset="0"/>
              <a:cs typeface="Times New Roman" panose="02020603050405020304" pitchFamily="18" charset="0"/>
            </a:endParaRPr>
          </a:p>
          <a:p>
            <a:pPr marL="2743200" lvl="6" indent="457200">
              <a:lnSpc>
                <a:spcPct val="120000"/>
              </a:lnSpc>
            </a:pPr>
            <a:r>
              <a:rPr kumimoji="1" lang="zh-CN" altLang="en-US" sz="2200" dirty="0">
                <a:solidFill>
                  <a:srgbClr val="00B050"/>
                </a:solidFill>
                <a:latin typeface="Times New Roman" panose="02020603050405020304" pitchFamily="18" charset="0"/>
                <a:cs typeface="Times New Roman" panose="02020603050405020304" pitchFamily="18" charset="0"/>
              </a:rPr>
              <a:t>说明根结点有不只一棵子树。*</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printf</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5d</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g.vexs</a:t>
            </a:r>
            <a:r>
              <a:rPr kumimoji="1" lang="en-US" altLang="zh-CN" sz="2200" dirty="0">
                <a:solidFill>
                  <a:srgbClr val="000000"/>
                </a:solidFill>
                <a:latin typeface="Times New Roman" panose="02020603050405020304" pitchFamily="18" charset="0"/>
                <a:cs typeface="Times New Roman" panose="02020603050405020304" pitchFamily="18" charset="0"/>
              </a:rPr>
              <a:t>[0].data);</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while</a:t>
            </a:r>
            <a:r>
              <a:rPr kumimoji="1" lang="en-US" altLang="zh-CN" sz="2200" dirty="0">
                <a:solidFill>
                  <a:srgbClr val="000000"/>
                </a:solidFill>
                <a:latin typeface="Times New Roman" panose="02020603050405020304" pitchFamily="18" charset="0"/>
                <a:cs typeface="Times New Roman" panose="02020603050405020304" pitchFamily="18" charset="0"/>
              </a:rPr>
              <a:t> (p-&gt;</a:t>
            </a:r>
            <a:r>
              <a:rPr kumimoji="1" lang="en-US" altLang="zh-CN" sz="2200" dirty="0" err="1">
                <a:solidFill>
                  <a:srgbClr val="000000"/>
                </a:solidFill>
                <a:latin typeface="Times New Roman" panose="02020603050405020304" pitchFamily="18" charset="0"/>
                <a:cs typeface="Times New Roman" panose="02020603050405020304" pitchFamily="18" charset="0"/>
              </a:rPr>
              <a:t>nextedge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如果根结点还有其他未搜索的邻接点，继续搜索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p = p-&gt;</a:t>
            </a:r>
            <a:r>
              <a:rPr kumimoji="1" lang="en-US" altLang="zh-CN" sz="2200" dirty="0" err="1">
                <a:solidFill>
                  <a:srgbClr val="000000"/>
                </a:solidFill>
                <a:latin typeface="Times New Roman" panose="02020603050405020304" pitchFamily="18" charset="0"/>
                <a:cs typeface="Times New Roman" panose="02020603050405020304" pitchFamily="18" charset="0"/>
              </a:rPr>
              <a:t>nextedge</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v = p-&gt;</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 ! visited[v])</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err="1">
                <a:solidFill>
                  <a:srgbClr val="FF0000"/>
                </a:solidFill>
                <a:latin typeface="Times New Roman" panose="02020603050405020304" pitchFamily="18" charset="0"/>
                <a:cs typeface="Times New Roman" panose="02020603050405020304" pitchFamily="18" charset="0"/>
              </a:rPr>
              <a:t>DFSArticul</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(g, v);</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a:solidFill>
                  <a:srgbClr val="00B050"/>
                </a:solidFill>
                <a:latin typeface="Times New Roman" panose="02020603050405020304" pitchFamily="18" charset="0"/>
                <a:cs typeface="Times New Roman" panose="02020603050405020304" pitchFamily="18" charset="0"/>
              </a:rPr>
              <a:t>/* while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a:solidFill>
                  <a:srgbClr val="00B050"/>
                </a:solidFill>
                <a:latin typeface="Times New Roman" panose="02020603050405020304" pitchFamily="18" charset="0"/>
                <a:cs typeface="Times New Roman" panose="02020603050405020304" pitchFamily="18" charset="0"/>
              </a:rPr>
              <a:t>/* if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a:solidFill>
                  <a:srgbClr val="00B050"/>
                </a:solidFill>
                <a:latin typeface="Times New Roman" panose="02020603050405020304" pitchFamily="18" charset="0"/>
                <a:cs typeface="Times New Roman" panose="02020603050405020304" pitchFamily="18" charset="0"/>
              </a:rPr>
              <a:t> /* </a:t>
            </a:r>
            <a:r>
              <a:rPr kumimoji="1" lang="en-US" altLang="zh-CN" sz="2200" dirty="0" err="1">
                <a:solidFill>
                  <a:srgbClr val="00B050"/>
                </a:solidFill>
                <a:latin typeface="Times New Roman" panose="02020603050405020304" pitchFamily="18" charset="0"/>
                <a:cs typeface="Times New Roman" panose="02020603050405020304" pitchFamily="18" charset="0"/>
              </a:rPr>
              <a:t>FindArticul</a:t>
            </a:r>
            <a:r>
              <a:rPr kumimoji="1" lang="en-US" altLang="zh-CN" sz="2200" dirty="0">
                <a:solidFill>
                  <a:srgbClr val="00B050"/>
                </a:solidFill>
                <a:latin typeface="Times New Roman" panose="02020603050405020304" pitchFamily="18" charset="0"/>
                <a:cs typeface="Times New Roman" panose="02020603050405020304" pitchFamily="18" charset="0"/>
              </a:rPr>
              <a:t>() */</a:t>
            </a:r>
            <a:endParaRPr kumimoji="1" lang="en-US" altLang="zh-CN" sz="22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927100" y="389255"/>
            <a:ext cx="10232390" cy="584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err="1">
                <a:solidFill>
                  <a:srgbClr val="FF0000"/>
                </a:solidFill>
                <a:latin typeface="Times New Roman" panose="02020603050405020304" pitchFamily="18" charset="0"/>
                <a:cs typeface="Times New Roman" panose="02020603050405020304" pitchFamily="18" charset="0"/>
              </a:rPr>
              <a:t>DFSArticul</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(Graph g,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v0</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w,  min;  </a:t>
            </a:r>
            <a:r>
              <a:rPr kumimoji="1" lang="en-US" altLang="zh-CN" sz="2200" dirty="0" err="1">
                <a:solidFill>
                  <a:srgbClr val="000000"/>
                </a:solidFill>
                <a:latin typeface="Times New Roman" panose="02020603050405020304" pitchFamily="18" charset="0"/>
                <a:cs typeface="Times New Roman" panose="02020603050405020304" pitchFamily="18" charset="0"/>
              </a:rPr>
              <a:t>ArcNode</a:t>
            </a:r>
            <a:r>
              <a:rPr kumimoji="1" lang="en-US" altLang="zh-CN" sz="2200" dirty="0">
                <a:solidFill>
                  <a:srgbClr val="000000"/>
                </a:solidFill>
                <a:latin typeface="Times New Roman" panose="02020603050405020304" pitchFamily="18" charset="0"/>
                <a:cs typeface="Times New Roman" panose="02020603050405020304" pitchFamily="18" charset="0"/>
              </a:rPr>
              <a:t>  *p;</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visited[</a:t>
            </a:r>
            <a:r>
              <a:rPr kumimoji="1" lang="en-US" altLang="zh-CN" sz="2200" dirty="0" err="1">
                <a:solidFill>
                  <a:srgbClr val="000000"/>
                </a:solidFill>
                <a:latin typeface="Times New Roman" panose="02020603050405020304" pitchFamily="18" charset="0"/>
                <a:cs typeface="Times New Roman" panose="02020603050405020304" pitchFamily="18" charset="0"/>
              </a:rPr>
              <a:t>v0</a:t>
            </a:r>
            <a:r>
              <a:rPr kumimoji="1" lang="en-US" altLang="zh-CN" sz="2200" dirty="0">
                <a:solidFill>
                  <a:srgbClr val="000000"/>
                </a:solidFill>
                <a:latin typeface="Times New Roman" panose="02020603050405020304" pitchFamily="18" charset="0"/>
                <a:cs typeface="Times New Roman" panose="02020603050405020304" pitchFamily="18" charset="0"/>
              </a:rPr>
              <a:t>] = min = ++count;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en-US" altLang="zh-CN" sz="2200" dirty="0" err="1">
                <a:solidFill>
                  <a:srgbClr val="00B050"/>
                </a:solidFill>
                <a:latin typeface="Times New Roman" panose="02020603050405020304" pitchFamily="18" charset="0"/>
                <a:cs typeface="Times New Roman" panose="02020603050405020304" pitchFamily="18" charset="0"/>
              </a:rPr>
              <a:t>v0's</a:t>
            </a:r>
            <a:r>
              <a:rPr kumimoji="1" lang="en-US" altLang="zh-CN" sz="2200" dirty="0">
                <a:solidFill>
                  <a:srgbClr val="00B050"/>
                </a:solidFill>
                <a:latin typeface="Times New Roman" panose="02020603050405020304" pitchFamily="18" charset="0"/>
                <a:cs typeface="Times New Roman" panose="02020603050405020304" pitchFamily="18" charset="0"/>
              </a:rPr>
              <a:t> visit order is 'count'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(p = </a:t>
            </a:r>
            <a:r>
              <a:rPr kumimoji="1" lang="en-US" altLang="zh-CN" sz="2200" dirty="0" err="1">
                <a:solidFill>
                  <a:srgbClr val="000000"/>
                </a:solidFill>
                <a:latin typeface="Times New Roman" panose="02020603050405020304" pitchFamily="18" charset="0"/>
                <a:cs typeface="Times New Roman" panose="02020603050405020304" pitchFamily="18" charset="0"/>
              </a:rPr>
              <a:t>g.vexs</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v0</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 p; p = p-&gt;</a:t>
            </a:r>
            <a:r>
              <a:rPr kumimoji="1" lang="en-US" altLang="zh-CN" sz="2200" dirty="0" err="1">
                <a:solidFill>
                  <a:srgbClr val="000000"/>
                </a:solidFill>
                <a:latin typeface="Times New Roman" panose="02020603050405020304" pitchFamily="18" charset="0"/>
                <a:cs typeface="Times New Roman" panose="02020603050405020304" pitchFamily="18" charset="0"/>
              </a:rPr>
              <a:t>nextedge</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w = p-&gt;</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 ! visited[w]) {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如果没有访问则继续深度优先访问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err="1">
                <a:solidFill>
                  <a:srgbClr val="FF0000"/>
                </a:solidFill>
                <a:latin typeface="Times New Roman" panose="02020603050405020304" pitchFamily="18" charset="0"/>
                <a:cs typeface="Times New Roman" panose="02020603050405020304" pitchFamily="18" charset="0"/>
              </a:rPr>
              <a:t>DFSArticul</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(g, w);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求得</a:t>
            </a:r>
            <a:r>
              <a:rPr kumimoji="1" lang="en-US" altLang="zh-CN" sz="2200" dirty="0">
                <a:solidFill>
                  <a:srgbClr val="00B050"/>
                </a:solidFill>
                <a:latin typeface="Times New Roman" panose="02020603050405020304" pitchFamily="18" charset="0"/>
                <a:cs typeface="Times New Roman" panose="02020603050405020304" pitchFamily="18" charset="0"/>
              </a:rPr>
              <a:t>w</a:t>
            </a:r>
            <a:r>
              <a:rPr kumimoji="1" lang="zh-CN" altLang="en-US" sz="2200" dirty="0">
                <a:solidFill>
                  <a:srgbClr val="00B050"/>
                </a:solidFill>
                <a:latin typeface="Times New Roman" panose="02020603050405020304" pitchFamily="18" charset="0"/>
                <a:cs typeface="Times New Roman" panose="02020603050405020304" pitchFamily="18" charset="0"/>
              </a:rPr>
              <a:t>这棵子树上最低值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(low[w] &lt; min)  min = low[w];</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(low[w] &gt;= visited[</a:t>
            </a:r>
            <a:r>
              <a:rPr kumimoji="1" lang="en-US" altLang="zh-CN" sz="2200" dirty="0" err="1">
                <a:solidFill>
                  <a:srgbClr val="000000"/>
                </a:solidFill>
                <a:latin typeface="Times New Roman" panose="02020603050405020304" pitchFamily="18" charset="0"/>
                <a:cs typeface="Times New Roman" panose="02020603050405020304" pitchFamily="18" charset="0"/>
              </a:rPr>
              <a:t>v0</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printf</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5d</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g.vexs</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v0</a:t>
            </a:r>
            <a:r>
              <a:rPr kumimoji="1" lang="en-US" altLang="zh-CN" sz="2200" dirty="0">
                <a:solidFill>
                  <a:srgbClr val="000000"/>
                </a:solidFill>
                <a:latin typeface="Times New Roman" panose="02020603050405020304" pitchFamily="18" charset="0"/>
                <a:cs typeface="Times New Roman" panose="02020603050405020304" pitchFamily="18" charset="0"/>
              </a:rPr>
              <a:t>].data);</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else if</a:t>
            </a:r>
            <a:r>
              <a:rPr kumimoji="1" lang="en-US" altLang="zh-CN" sz="2200" dirty="0">
                <a:solidFill>
                  <a:srgbClr val="000000"/>
                </a:solidFill>
                <a:latin typeface="Times New Roman" panose="02020603050405020304" pitchFamily="18" charset="0"/>
                <a:cs typeface="Times New Roman" panose="02020603050405020304" pitchFamily="18" charset="0"/>
              </a:rPr>
              <a:t> (visited[w] &lt; min)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其邻接点已经被访问，则为祖先结点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min = visited[w];</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a:solidFill>
                  <a:srgbClr val="00B050"/>
                </a:solidFill>
                <a:latin typeface="Times New Roman" panose="02020603050405020304" pitchFamily="18" charset="0"/>
                <a:cs typeface="Times New Roman" panose="02020603050405020304" pitchFamily="18" charset="0"/>
              </a:rPr>
              <a:t>/* for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low[</a:t>
            </a:r>
            <a:r>
              <a:rPr kumimoji="1" lang="en-US" altLang="zh-CN" sz="2200" dirty="0" err="1">
                <a:solidFill>
                  <a:srgbClr val="000000"/>
                </a:solidFill>
                <a:latin typeface="Times New Roman" panose="02020603050405020304" pitchFamily="18" charset="0"/>
                <a:cs typeface="Times New Roman" panose="02020603050405020304" pitchFamily="18" charset="0"/>
              </a:rPr>
              <a:t>v0</a:t>
            </a:r>
            <a:r>
              <a:rPr kumimoji="1" lang="en-US" altLang="zh-CN" sz="2200" dirty="0">
                <a:solidFill>
                  <a:srgbClr val="000000"/>
                </a:solidFill>
                <a:latin typeface="Times New Roman" panose="02020603050405020304" pitchFamily="18" charset="0"/>
                <a:cs typeface="Times New Roman" panose="02020603050405020304" pitchFamily="18" charset="0"/>
              </a:rPr>
              <a:t>] = min;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求得</a:t>
            </a:r>
            <a:r>
              <a:rPr kumimoji="1" lang="en-US" altLang="zh-CN" sz="2200" dirty="0" err="1">
                <a:solidFill>
                  <a:srgbClr val="00B050"/>
                </a:solidFill>
                <a:latin typeface="Times New Roman" panose="02020603050405020304" pitchFamily="18" charset="0"/>
                <a:cs typeface="Times New Roman" panose="02020603050405020304" pitchFamily="18" charset="0"/>
              </a:rPr>
              <a:t>v0</a:t>
            </a:r>
            <a:r>
              <a:rPr kumimoji="1" lang="zh-CN" altLang="en-US" sz="2200" dirty="0">
                <a:solidFill>
                  <a:srgbClr val="00B050"/>
                </a:solidFill>
                <a:latin typeface="Times New Roman" panose="02020603050405020304" pitchFamily="18" charset="0"/>
                <a:cs typeface="Times New Roman" panose="02020603050405020304" pitchFamily="18" charset="0"/>
              </a:rPr>
              <a:t>的最低值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a:solidFill>
                  <a:srgbClr val="00B050"/>
                </a:solidFill>
                <a:latin typeface="Times New Roman" panose="02020603050405020304" pitchFamily="18" charset="0"/>
                <a:cs typeface="Times New Roman" panose="02020603050405020304" pitchFamily="18" charset="0"/>
              </a:rPr>
              <a:t> /* End of </a:t>
            </a:r>
            <a:r>
              <a:rPr kumimoji="1" lang="en-US" altLang="zh-CN" sz="2200" dirty="0" err="1">
                <a:solidFill>
                  <a:srgbClr val="00B050"/>
                </a:solidFill>
                <a:latin typeface="Times New Roman" panose="02020603050405020304" pitchFamily="18" charset="0"/>
                <a:cs typeface="Times New Roman" panose="02020603050405020304" pitchFamily="18" charset="0"/>
              </a:rPr>
              <a:t>DFSArticul</a:t>
            </a:r>
            <a:r>
              <a:rPr kumimoji="1" lang="en-US" altLang="zh-CN" sz="2200" dirty="0">
                <a:solidFill>
                  <a:srgbClr val="00B050"/>
                </a:solidFill>
                <a:latin typeface="Times New Roman" panose="02020603050405020304" pitchFamily="18" charset="0"/>
                <a:cs typeface="Times New Roman" panose="02020603050405020304" pitchFamily="18" charset="0"/>
              </a:rPr>
              <a:t>() */</a:t>
            </a:r>
            <a:endParaRPr kumimoji="1" lang="en-US" altLang="zh-CN" sz="22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r>
              <a:rPr lang="en-US" altLang="zh-CN" sz="3600" dirty="0">
                <a:solidFill>
                  <a:schemeClr val="accent1"/>
                </a:solidFill>
              </a:rPr>
              <a:t>Framework of depth-first search</a:t>
            </a:r>
            <a:endParaRPr lang="en-US" altLang="zh-CN" sz="3600" dirty="0">
              <a:solidFill>
                <a:schemeClr val="accent1"/>
              </a:solidFill>
            </a:endParaRPr>
          </a:p>
        </p:txBody>
      </p:sp>
      <p:sp>
        <p:nvSpPr>
          <p:cNvPr id="193540" name="Rectangle 4"/>
          <p:cNvSpPr>
            <a:spLocks noChangeArrowheads="1"/>
          </p:cNvSpPr>
          <p:nvPr/>
        </p:nvSpPr>
        <p:spPr bwMode="auto">
          <a:xfrm>
            <a:off x="520700" y="1268730"/>
            <a:ext cx="9744075" cy="279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err="1">
                <a:solidFill>
                  <a:srgbClr val="FF0000"/>
                </a:solidFill>
                <a:latin typeface="Times New Roman" panose="02020603050405020304" pitchFamily="18" charset="0"/>
                <a:cs typeface="Times New Roman" panose="02020603050405020304" pitchFamily="18" charset="0"/>
              </a:rPr>
              <a:t>traverseDFS</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(Graph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visited[</a:t>
            </a:r>
            <a:r>
              <a:rPr kumimoji="1" lang="en-US" altLang="zh-CN" sz="2200" dirty="0" err="1">
                <a:solidFill>
                  <a:srgbClr val="000000"/>
                </a:solidFill>
                <a:latin typeface="Times New Roman" panose="02020603050405020304" pitchFamily="18" charset="0"/>
                <a:cs typeface="Times New Roman" panose="02020603050405020304" pitchFamily="18" charset="0"/>
              </a:rPr>
              <a:t>MAXVEX</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-&gt;n; i++)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visited[i]=FALSE;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初始化数组</a:t>
            </a:r>
            <a:r>
              <a:rPr kumimoji="1" lang="en-US" altLang="zh-CN" sz="2200" dirty="0">
                <a:solidFill>
                  <a:srgbClr val="00B050"/>
                </a:solidFill>
                <a:latin typeface="Times New Roman" panose="02020603050405020304" pitchFamily="18" charset="0"/>
                <a:cs typeface="Times New Roman" panose="02020603050405020304" pitchFamily="18" charset="0"/>
              </a:rPr>
              <a:t>visited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(i=0; i&lt;n;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(!visited[i]) </a:t>
            </a:r>
            <a:r>
              <a:rPr kumimoji="1" lang="en-US" altLang="zh-CN" sz="2200" b="1" dirty="0">
                <a:solidFill>
                  <a:srgbClr val="FF0000"/>
                </a:solidFill>
                <a:latin typeface="Times New Roman" panose="02020603050405020304" pitchFamily="18" charset="0"/>
                <a:cs typeface="Times New Roman" panose="02020603050405020304" pitchFamily="18" charset="0"/>
              </a:rPr>
              <a:t>DFS (</a:t>
            </a:r>
            <a:r>
              <a:rPr kumimoji="1" lang="en-US" altLang="zh-CN" sz="2200" b="1" dirty="0" err="1">
                <a:solidFill>
                  <a:srgbClr val="FF0000"/>
                </a:solidFill>
                <a:latin typeface="Times New Roman" panose="02020603050405020304" pitchFamily="18" charset="0"/>
                <a:cs typeface="Times New Roman" panose="02020603050405020304" pitchFamily="18" charset="0"/>
              </a:rPr>
              <a:t>pgraph</a:t>
            </a:r>
            <a:r>
              <a:rPr kumimoji="1" lang="en-US" altLang="zh-CN" sz="2200" b="1" dirty="0">
                <a:solidFill>
                  <a:srgbClr val="FF0000"/>
                </a:solidFill>
                <a:latin typeface="Times New Roman" panose="02020603050405020304" pitchFamily="18" charset="0"/>
                <a:cs typeface="Times New Roman" panose="02020603050405020304" pitchFamily="18" charset="0"/>
              </a:rPr>
              <a:t>, visited, i)</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193541" name="Text Box 5"/>
          <p:cNvSpPr txBox="1">
            <a:spLocks noChangeArrowheads="1"/>
          </p:cNvSpPr>
          <p:nvPr/>
        </p:nvSpPr>
        <p:spPr bwMode="auto">
          <a:xfrm>
            <a:off x="520700" y="4135120"/>
            <a:ext cx="9744075" cy="246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a:solidFill>
                  <a:srgbClr val="FF0000"/>
                </a:solidFill>
                <a:latin typeface="Times New Roman" panose="02020603050405020304" pitchFamily="18" charset="0"/>
                <a:cs typeface="Times New Roman" panose="02020603050405020304" pitchFamily="18" charset="0"/>
              </a:rPr>
              <a:t>DFS </a:t>
            </a:r>
            <a:r>
              <a:rPr kumimoji="1" lang="en-US" altLang="zh-CN" sz="2200" dirty="0">
                <a:solidFill>
                  <a:srgbClr val="000000"/>
                </a:solidFill>
                <a:latin typeface="Times New Roman" panose="02020603050405020304" pitchFamily="18" charset="0"/>
                <a:cs typeface="Times New Roman" panose="02020603050405020304" pitchFamily="18" charset="0"/>
              </a:rPr>
              <a:t>(Graph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visited[],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visited[i]=TRUE;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printf</a:t>
            </a:r>
            <a:r>
              <a:rPr kumimoji="1" lang="en-US" altLang="zh-CN" sz="2200" dirty="0">
                <a:solidFill>
                  <a:srgbClr val="000000"/>
                </a:solidFill>
                <a:latin typeface="Times New Roman" panose="02020603050405020304" pitchFamily="18" charset="0"/>
                <a:cs typeface="Times New Roman" panose="02020603050405020304" pitchFamily="18" charset="0"/>
              </a:rPr>
              <a:t> (“node: %c\n”,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vexs</a:t>
            </a:r>
            <a:r>
              <a:rPr kumimoji="1" lang="en-US" altLang="zh-CN" sz="2200" dirty="0">
                <a:solidFill>
                  <a:srgbClr val="000000"/>
                </a:solidFill>
                <a:latin typeface="Times New Roman" panose="02020603050405020304" pitchFamily="18" charset="0"/>
                <a:cs typeface="Times New Roman" panose="02020603050405020304" pitchFamily="18" charset="0"/>
              </a:rPr>
              <a:t>[i]);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访问出发点</a:t>
            </a:r>
            <a:r>
              <a:rPr kumimoji="1" lang="en-US" altLang="zh-CN" sz="2200" dirty="0">
                <a:solidFill>
                  <a:srgbClr val="00B050"/>
                </a:solidFill>
                <a:latin typeface="Times New Roman" panose="02020603050405020304" pitchFamily="18" charset="0"/>
                <a:cs typeface="Times New Roman" panose="02020603050405020304" pitchFamily="18" charset="0"/>
              </a:rPr>
              <a:t>vi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b="1" dirty="0">
                <a:solidFill>
                  <a:srgbClr val="000000"/>
                </a:solidFill>
                <a:latin typeface="Times New Roman" panose="02020603050405020304" pitchFamily="18" charset="0"/>
                <a:cs typeface="Times New Roman" panose="02020603050405020304" pitchFamily="18" charset="0"/>
              </a:rPr>
              <a:t>    for</a:t>
            </a:r>
            <a:r>
              <a:rPr kumimoji="1" lang="en-US" altLang="zh-CN" sz="2200" dirty="0">
                <a:solidFill>
                  <a:srgbClr val="000000"/>
                </a:solidFill>
                <a:latin typeface="Times New Roman" panose="02020603050405020304" pitchFamily="18" charset="0"/>
                <a:cs typeface="Times New Roman" panose="02020603050405020304" pitchFamily="18" charset="0"/>
              </a:rPr>
              <a:t> (j=</a:t>
            </a:r>
            <a:r>
              <a:rPr kumimoji="1" lang="en-US" altLang="zh-CN" sz="2200" b="1" dirty="0" err="1">
                <a:solidFill>
                  <a:srgbClr val="FF0000"/>
                </a:solidFill>
                <a:latin typeface="Times New Roman" panose="02020603050405020304" pitchFamily="18" charset="0"/>
                <a:cs typeface="Times New Roman" panose="02020603050405020304" pitchFamily="18" charset="0"/>
              </a:rPr>
              <a:t>FirstAdjVex</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a:t>
            </a:r>
            <a:r>
              <a:rPr kumimoji="1" lang="en-US" altLang="zh-CN" sz="2200" dirty="0">
                <a:solidFill>
                  <a:srgbClr val="000000"/>
                </a:solidFill>
                <a:latin typeface="Times New Roman" panose="02020603050405020304" pitchFamily="18" charset="0"/>
                <a:cs typeface="Times New Roman" panose="02020603050405020304" pitchFamily="18" charset="0"/>
              </a:rPr>
              <a:t>); j&gt;=0; j=</a:t>
            </a:r>
            <a:r>
              <a:rPr kumimoji="1" lang="en-US" altLang="zh-CN" sz="2200" b="1" dirty="0" err="1">
                <a:solidFill>
                  <a:srgbClr val="FF0000"/>
                </a:solidFill>
                <a:latin typeface="Times New Roman" panose="02020603050405020304" pitchFamily="18" charset="0"/>
                <a:cs typeface="Times New Roman" panose="02020603050405020304" pitchFamily="18" charset="0"/>
              </a:rPr>
              <a:t>NextAdjVex</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i, 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 !visited[j])  </a:t>
            </a:r>
            <a:r>
              <a:rPr kumimoji="1" lang="en-US" altLang="zh-CN" sz="2200" b="1" dirty="0">
                <a:solidFill>
                  <a:srgbClr val="FF0000"/>
                </a:solidFill>
                <a:latin typeface="Times New Roman" panose="02020603050405020304" pitchFamily="18" charset="0"/>
                <a:cs typeface="Times New Roman" panose="02020603050405020304" pitchFamily="18" charset="0"/>
              </a:rPr>
              <a:t>DFS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visited, 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826135" y="1480185"/>
            <a:ext cx="10798810" cy="1310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40000"/>
              </a:lnSpc>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第一个循环次数为</a:t>
            </a:r>
            <a:r>
              <a:rPr kumimoji="1" lang="en-US" altLang="zh-CN" sz="2400" i="1" dirty="0">
                <a:solidFill>
                  <a:srgbClr val="000000"/>
                </a:solidFill>
                <a:latin typeface="Times New Roman" panose="02020603050405020304" pitchFamily="18" charset="0"/>
                <a:cs typeface="Times New Roman" panose="02020603050405020304" pitchFamily="18" charset="0"/>
              </a:rPr>
              <a:t>n</a:t>
            </a:r>
            <a:r>
              <a:rPr kumimoji="1" lang="zh-CN" altLang="en-US" sz="2400" dirty="0">
                <a:solidFill>
                  <a:srgbClr val="000000"/>
                </a:solidFill>
                <a:latin typeface="Times New Roman" panose="02020603050405020304" pitchFamily="18" charset="0"/>
                <a:cs typeface="Times New Roman" panose="02020603050405020304" pitchFamily="18" charset="0"/>
              </a:rPr>
              <a:t>，然后</a:t>
            </a:r>
            <a:r>
              <a:rPr kumimoji="1" lang="en-US" altLang="zh-CN" sz="2400" dirty="0" err="1">
                <a:solidFill>
                  <a:srgbClr val="000000"/>
                </a:solidFill>
                <a:latin typeface="Times New Roman" panose="02020603050405020304" pitchFamily="18" charset="0"/>
                <a:cs typeface="Times New Roman" panose="02020603050405020304" pitchFamily="18" charset="0"/>
              </a:rPr>
              <a:t>DFSArticul</a:t>
            </a:r>
            <a:r>
              <a:rPr kumimoji="1" lang="zh-CN" altLang="en-US" sz="2400" dirty="0">
                <a:solidFill>
                  <a:srgbClr val="000000"/>
                </a:solidFill>
                <a:latin typeface="Times New Roman" panose="02020603050405020304" pitchFamily="18" charset="0"/>
                <a:cs typeface="Times New Roman" panose="02020603050405020304" pitchFamily="18" charset="0"/>
              </a:rPr>
              <a:t>函数和第二个循环都是搜索图中所有的边，其循环次数为</a:t>
            </a:r>
            <a:r>
              <a:rPr kumimoji="1" lang="en-US" altLang="zh-CN" sz="2400" i="1" dirty="0">
                <a:solidFill>
                  <a:srgbClr val="000000"/>
                </a:solidFill>
                <a:latin typeface="Times New Roman" panose="02020603050405020304" pitchFamily="18" charset="0"/>
                <a:cs typeface="Times New Roman" panose="02020603050405020304" pitchFamily="18" charset="0"/>
              </a:rPr>
              <a:t>e</a:t>
            </a:r>
            <a:r>
              <a:rPr kumimoji="1" lang="zh-CN" altLang="en-US" sz="2400" dirty="0">
                <a:solidFill>
                  <a:srgbClr val="000000"/>
                </a:solidFill>
                <a:latin typeface="Times New Roman" panose="02020603050405020304" pitchFamily="18" charset="0"/>
                <a:cs typeface="Times New Roman" panose="02020603050405020304" pitchFamily="18" charset="0"/>
              </a:rPr>
              <a:t>，因此总的时间复杂度为</a:t>
            </a:r>
            <a:r>
              <a:rPr kumimoji="1" lang="en-US" altLang="zh-CN" sz="2400" b="1" dirty="0">
                <a:solidFill>
                  <a:srgbClr val="FF0000"/>
                </a:solidFill>
                <a:latin typeface="Times New Roman" panose="02020603050405020304" pitchFamily="18" charset="0"/>
                <a:cs typeface="Times New Roman" panose="02020603050405020304" pitchFamily="18" charset="0"/>
              </a:rPr>
              <a:t>O(</a:t>
            </a:r>
            <a:r>
              <a:rPr kumimoji="1" lang="en-US" altLang="zh-CN" sz="2400" b="1" i="1" dirty="0" err="1">
                <a:solidFill>
                  <a:srgbClr val="FF0000"/>
                </a:solidFill>
                <a:latin typeface="Times New Roman" panose="02020603050405020304" pitchFamily="18" charset="0"/>
                <a:cs typeface="Times New Roman" panose="02020603050405020304" pitchFamily="18" charset="0"/>
              </a:rPr>
              <a:t>n</a:t>
            </a:r>
            <a:r>
              <a:rPr kumimoji="1" lang="en-US" altLang="zh-CN" sz="2400" b="1" dirty="0" err="1">
                <a:solidFill>
                  <a:srgbClr val="FF0000"/>
                </a:solidFill>
                <a:latin typeface="Times New Roman" panose="02020603050405020304" pitchFamily="18" charset="0"/>
                <a:cs typeface="Times New Roman" panose="02020603050405020304" pitchFamily="18" charset="0"/>
              </a:rPr>
              <a:t>+</a:t>
            </a:r>
            <a:r>
              <a:rPr kumimoji="1" lang="en-US" altLang="zh-CN" sz="2400" b="1" i="1" dirty="0" err="1">
                <a:solidFill>
                  <a:srgbClr val="FF0000"/>
                </a:solidFill>
                <a:latin typeface="Times New Roman" panose="02020603050405020304" pitchFamily="18" charset="0"/>
                <a:cs typeface="Times New Roman" panose="02020603050405020304" pitchFamily="18" charset="0"/>
              </a:rPr>
              <a:t>e</a:t>
            </a:r>
            <a:r>
              <a:rPr kumimoji="1" lang="en-US" altLang="zh-CN" sz="2400" b="1" dirty="0">
                <a:solidFill>
                  <a:srgbClr val="FF0000"/>
                </a:solidFill>
                <a:latin typeface="Times New Roman" panose="02020603050405020304" pitchFamily="18" charset="0"/>
                <a:cs typeface="Times New Roman" panose="02020603050405020304" pitchFamily="18" charset="0"/>
              </a:rPr>
              <a:t>)</a:t>
            </a:r>
            <a:r>
              <a:rPr kumimoji="1" lang="zh-CN" altLang="en-US" sz="2400" dirty="0">
                <a:solidFill>
                  <a:srgbClr val="000000"/>
                </a:solidFill>
                <a:latin typeface="Times New Roman" panose="02020603050405020304" pitchFamily="18" charset="0"/>
                <a:cs typeface="Times New Roman" panose="02020603050405020304" pitchFamily="18" charset="0"/>
              </a:rPr>
              <a:t>。</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50180" name="Rectangle 4"/>
          <p:cNvSpPr>
            <a:spLocks noGrp="1" noChangeArrowheads="1"/>
          </p:cNvSpPr>
          <p:nvPr>
            <p:ph type="title"/>
          </p:nvPr>
        </p:nvSpPr>
        <p:spPr/>
        <p:txBody>
          <a:bodyPr/>
          <a:lstStyle/>
          <a:p>
            <a:r>
              <a:rPr lang="en-US" altLang="zh-CN">
                <a:solidFill>
                  <a:schemeClr val="accent1"/>
                </a:solidFill>
              </a:rPr>
              <a:t>Time complexity analysis </a:t>
            </a:r>
            <a:endParaRPr lang="en-US" altLang="zh-CN">
              <a:solidFill>
                <a:schemeClr val="accen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802255" y="109855"/>
            <a:ext cx="3786505" cy="3811270"/>
            <a:chOff x="6018" y="173"/>
            <a:chExt cx="5963" cy="6002"/>
          </a:xfrm>
        </p:grpSpPr>
        <p:sp>
          <p:nvSpPr>
            <p:cNvPr id="257028" name="Oval 4"/>
            <p:cNvSpPr>
              <a:spLocks noChangeArrowheads="1"/>
            </p:cNvSpPr>
            <p:nvPr>
              <p:custDataLst>
                <p:tags r:id="rId1"/>
              </p:custDataLst>
            </p:nvPr>
          </p:nvSpPr>
          <p:spPr bwMode="auto">
            <a:xfrm>
              <a:off x="6390" y="380"/>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A</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29" name="Oval 5"/>
            <p:cNvSpPr>
              <a:spLocks noChangeArrowheads="1"/>
            </p:cNvSpPr>
            <p:nvPr>
              <p:custDataLst>
                <p:tags r:id="rId2"/>
              </p:custDataLst>
            </p:nvPr>
          </p:nvSpPr>
          <p:spPr bwMode="auto">
            <a:xfrm>
              <a:off x="10895" y="380"/>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B</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30" name="Oval 6"/>
            <p:cNvSpPr>
              <a:spLocks noChangeArrowheads="1"/>
            </p:cNvSpPr>
            <p:nvPr>
              <p:custDataLst>
                <p:tags r:id="rId3"/>
              </p:custDataLst>
            </p:nvPr>
          </p:nvSpPr>
          <p:spPr bwMode="auto">
            <a:xfrm>
              <a:off x="6390" y="5338"/>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L</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31" name="Oval 7"/>
            <p:cNvSpPr>
              <a:spLocks noChangeArrowheads="1"/>
            </p:cNvSpPr>
            <p:nvPr>
              <p:custDataLst>
                <p:tags r:id="rId4"/>
              </p:custDataLst>
            </p:nvPr>
          </p:nvSpPr>
          <p:spPr bwMode="auto">
            <a:xfrm>
              <a:off x="10895" y="5338"/>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M</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32" name="Oval 8"/>
            <p:cNvSpPr>
              <a:spLocks noChangeArrowheads="1"/>
            </p:cNvSpPr>
            <p:nvPr>
              <p:custDataLst>
                <p:tags r:id="rId5"/>
              </p:custDataLst>
            </p:nvPr>
          </p:nvSpPr>
          <p:spPr bwMode="auto">
            <a:xfrm>
              <a:off x="7413" y="1640"/>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C</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33" name="Oval 9"/>
            <p:cNvSpPr>
              <a:spLocks noChangeArrowheads="1"/>
            </p:cNvSpPr>
            <p:nvPr>
              <p:custDataLst>
                <p:tags r:id="rId6"/>
              </p:custDataLst>
            </p:nvPr>
          </p:nvSpPr>
          <p:spPr bwMode="auto">
            <a:xfrm>
              <a:off x="7413" y="276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F</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34" name="Oval 10"/>
            <p:cNvSpPr>
              <a:spLocks noChangeArrowheads="1"/>
            </p:cNvSpPr>
            <p:nvPr>
              <p:custDataLst>
                <p:tags r:id="rId7"/>
              </p:custDataLst>
            </p:nvPr>
          </p:nvSpPr>
          <p:spPr bwMode="auto">
            <a:xfrm>
              <a:off x="7413" y="397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I</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35" name="Oval 11"/>
            <p:cNvSpPr>
              <a:spLocks noChangeArrowheads="1"/>
            </p:cNvSpPr>
            <p:nvPr>
              <p:custDataLst>
                <p:tags r:id="rId8"/>
              </p:custDataLst>
            </p:nvPr>
          </p:nvSpPr>
          <p:spPr bwMode="auto">
            <a:xfrm>
              <a:off x="8745" y="1640"/>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D</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36" name="Oval 12"/>
            <p:cNvSpPr>
              <a:spLocks noChangeArrowheads="1"/>
            </p:cNvSpPr>
            <p:nvPr>
              <p:custDataLst>
                <p:tags r:id="rId9"/>
              </p:custDataLst>
            </p:nvPr>
          </p:nvSpPr>
          <p:spPr bwMode="auto">
            <a:xfrm>
              <a:off x="9988" y="1640"/>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E</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37" name="Oval 13"/>
            <p:cNvSpPr>
              <a:spLocks noChangeArrowheads="1"/>
            </p:cNvSpPr>
            <p:nvPr>
              <p:custDataLst>
                <p:tags r:id="rId10"/>
              </p:custDataLst>
            </p:nvPr>
          </p:nvSpPr>
          <p:spPr bwMode="auto">
            <a:xfrm>
              <a:off x="8745" y="276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G</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38" name="Oval 14"/>
            <p:cNvSpPr>
              <a:spLocks noChangeArrowheads="1"/>
            </p:cNvSpPr>
            <p:nvPr>
              <p:custDataLst>
                <p:tags r:id="rId11"/>
              </p:custDataLst>
            </p:nvPr>
          </p:nvSpPr>
          <p:spPr bwMode="auto">
            <a:xfrm>
              <a:off x="9988" y="2763"/>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H</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39" name="Oval 15"/>
            <p:cNvSpPr>
              <a:spLocks noChangeArrowheads="1"/>
            </p:cNvSpPr>
            <p:nvPr>
              <p:custDataLst>
                <p:tags r:id="rId12"/>
              </p:custDataLst>
            </p:nvPr>
          </p:nvSpPr>
          <p:spPr bwMode="auto">
            <a:xfrm>
              <a:off x="8660" y="4010"/>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J</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40" name="Oval 16"/>
            <p:cNvSpPr>
              <a:spLocks noChangeArrowheads="1"/>
            </p:cNvSpPr>
            <p:nvPr>
              <p:custDataLst>
                <p:tags r:id="rId13"/>
              </p:custDataLst>
            </p:nvPr>
          </p:nvSpPr>
          <p:spPr bwMode="auto">
            <a:xfrm>
              <a:off x="9988" y="3975"/>
              <a:ext cx="600" cy="600"/>
            </a:xfrm>
            <a:prstGeom prst="ellipse">
              <a:avLst/>
            </a:prstGeom>
            <a:noFill/>
            <a:ln w="19050">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K</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257041" name="AutoShape 17"/>
            <p:cNvCxnSpPr>
              <a:cxnSpLocks noChangeShapeType="1"/>
              <a:stCxn id="257028" idx="6"/>
              <a:endCxn id="257029" idx="2"/>
            </p:cNvCxnSpPr>
            <p:nvPr>
              <p:custDataLst>
                <p:tags r:id="rId14"/>
              </p:custDataLst>
            </p:nvPr>
          </p:nvCxnSpPr>
          <p:spPr bwMode="auto">
            <a:xfrm>
              <a:off x="7005" y="680"/>
              <a:ext cx="3875"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2" name="AutoShape 18"/>
            <p:cNvCxnSpPr>
              <a:cxnSpLocks noChangeShapeType="1"/>
              <a:stCxn id="257028" idx="4"/>
              <a:endCxn id="257030" idx="0"/>
            </p:cNvCxnSpPr>
            <p:nvPr>
              <p:custDataLst>
                <p:tags r:id="rId15"/>
              </p:custDataLst>
            </p:nvPr>
          </p:nvCxnSpPr>
          <p:spPr bwMode="auto">
            <a:xfrm>
              <a:off x="6690" y="995"/>
              <a:ext cx="0" cy="4328"/>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3" name="AutoShape 19"/>
            <p:cNvCxnSpPr>
              <a:cxnSpLocks noChangeShapeType="1"/>
              <a:stCxn id="257030" idx="6"/>
              <a:endCxn id="257031" idx="2"/>
            </p:cNvCxnSpPr>
            <p:nvPr>
              <p:custDataLst>
                <p:tags r:id="rId16"/>
              </p:custDataLst>
            </p:nvPr>
          </p:nvCxnSpPr>
          <p:spPr bwMode="auto">
            <a:xfrm>
              <a:off x="7005" y="5638"/>
              <a:ext cx="3875"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4" name="AutoShape 20"/>
            <p:cNvCxnSpPr>
              <a:cxnSpLocks noChangeShapeType="1"/>
              <a:stCxn id="257031" idx="0"/>
              <a:endCxn id="257029" idx="4"/>
            </p:cNvCxnSpPr>
            <p:nvPr>
              <p:custDataLst>
                <p:tags r:id="rId17"/>
              </p:custDataLst>
            </p:nvPr>
          </p:nvCxnSpPr>
          <p:spPr bwMode="auto">
            <a:xfrm flipV="1">
              <a:off x="11195" y="995"/>
              <a:ext cx="0" cy="4328"/>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5" name="AutoShape 21"/>
            <p:cNvCxnSpPr>
              <a:cxnSpLocks noChangeShapeType="1"/>
              <a:stCxn id="257030" idx="7"/>
              <a:endCxn id="257039" idx="2"/>
            </p:cNvCxnSpPr>
            <p:nvPr>
              <p:custDataLst>
                <p:tags r:id="rId18"/>
              </p:custDataLst>
            </p:nvPr>
          </p:nvCxnSpPr>
          <p:spPr bwMode="auto">
            <a:xfrm flipV="1">
              <a:off x="6903" y="4310"/>
              <a:ext cx="1742" cy="110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6" name="AutoShape 22"/>
            <p:cNvCxnSpPr>
              <a:cxnSpLocks noChangeShapeType="1"/>
              <a:stCxn id="257039" idx="6"/>
              <a:endCxn id="257031" idx="1"/>
            </p:cNvCxnSpPr>
            <p:nvPr>
              <p:custDataLst>
                <p:tags r:id="rId19"/>
              </p:custDataLst>
            </p:nvPr>
          </p:nvCxnSpPr>
          <p:spPr bwMode="auto">
            <a:xfrm>
              <a:off x="9275" y="4310"/>
              <a:ext cx="1708" cy="110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7" name="AutoShape 23"/>
            <p:cNvCxnSpPr>
              <a:cxnSpLocks noChangeShapeType="1"/>
              <a:stCxn id="257034" idx="7"/>
              <a:endCxn id="257037" idx="2"/>
            </p:cNvCxnSpPr>
            <p:nvPr>
              <p:custDataLst>
                <p:tags r:id="rId20"/>
              </p:custDataLst>
            </p:nvPr>
          </p:nvCxnSpPr>
          <p:spPr bwMode="auto">
            <a:xfrm flipV="1">
              <a:off x="7925" y="3063"/>
              <a:ext cx="805" cy="98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8" name="AutoShape 24"/>
            <p:cNvCxnSpPr>
              <a:cxnSpLocks noChangeShapeType="1"/>
              <a:stCxn id="257028" idx="5"/>
              <a:endCxn id="257032" idx="1"/>
            </p:cNvCxnSpPr>
            <p:nvPr>
              <p:custDataLst>
                <p:tags r:id="rId21"/>
              </p:custDataLst>
            </p:nvPr>
          </p:nvCxnSpPr>
          <p:spPr bwMode="auto">
            <a:xfrm>
              <a:off x="6903" y="908"/>
              <a:ext cx="597" cy="80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49" name="AutoShape 25"/>
            <p:cNvCxnSpPr>
              <a:cxnSpLocks noChangeShapeType="1"/>
              <a:stCxn id="257028" idx="5"/>
              <a:endCxn id="257033" idx="2"/>
            </p:cNvCxnSpPr>
            <p:nvPr>
              <p:custDataLst>
                <p:tags r:id="rId22"/>
              </p:custDataLst>
            </p:nvPr>
          </p:nvCxnSpPr>
          <p:spPr bwMode="auto">
            <a:xfrm>
              <a:off x="6903" y="908"/>
              <a:ext cx="495" cy="2155"/>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0" name="AutoShape 26"/>
            <p:cNvCxnSpPr>
              <a:cxnSpLocks noChangeShapeType="1"/>
              <a:stCxn id="257035" idx="6"/>
              <a:endCxn id="257036" idx="2"/>
            </p:cNvCxnSpPr>
            <p:nvPr>
              <p:custDataLst>
                <p:tags r:id="rId23"/>
              </p:custDataLst>
            </p:nvPr>
          </p:nvCxnSpPr>
          <p:spPr bwMode="auto">
            <a:xfrm>
              <a:off x="9360" y="1940"/>
              <a:ext cx="613"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1" name="AutoShape 27"/>
            <p:cNvCxnSpPr>
              <a:cxnSpLocks noChangeShapeType="1"/>
              <a:stCxn id="257037" idx="6"/>
              <a:endCxn id="257038" idx="2"/>
            </p:cNvCxnSpPr>
            <p:nvPr>
              <p:custDataLst>
                <p:tags r:id="rId24"/>
              </p:custDataLst>
            </p:nvPr>
          </p:nvCxnSpPr>
          <p:spPr bwMode="auto">
            <a:xfrm>
              <a:off x="9360" y="3063"/>
              <a:ext cx="613" cy="0"/>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2" name="AutoShape 28"/>
            <p:cNvCxnSpPr>
              <a:cxnSpLocks noChangeShapeType="1"/>
              <a:stCxn id="257038" idx="4"/>
              <a:endCxn id="257040" idx="0"/>
            </p:cNvCxnSpPr>
            <p:nvPr>
              <p:custDataLst>
                <p:tags r:id="rId25"/>
              </p:custDataLst>
            </p:nvPr>
          </p:nvCxnSpPr>
          <p:spPr bwMode="auto">
            <a:xfrm>
              <a:off x="10288" y="3378"/>
              <a:ext cx="0" cy="582"/>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3" name="AutoShape 29"/>
            <p:cNvCxnSpPr>
              <a:cxnSpLocks noChangeShapeType="1"/>
              <a:stCxn id="257037" idx="5"/>
              <a:endCxn id="257040" idx="1"/>
            </p:cNvCxnSpPr>
            <p:nvPr>
              <p:custDataLst>
                <p:tags r:id="rId26"/>
              </p:custDataLst>
            </p:nvPr>
          </p:nvCxnSpPr>
          <p:spPr bwMode="auto">
            <a:xfrm>
              <a:off x="9258" y="3290"/>
              <a:ext cx="817" cy="758"/>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4" name="AutoShape 30"/>
            <p:cNvCxnSpPr>
              <a:cxnSpLocks noChangeShapeType="1"/>
              <a:stCxn id="257029" idx="3"/>
              <a:endCxn id="257032" idx="0"/>
            </p:cNvCxnSpPr>
            <p:nvPr>
              <p:custDataLst>
                <p:tags r:id="rId27"/>
              </p:custDataLst>
            </p:nvPr>
          </p:nvCxnSpPr>
          <p:spPr bwMode="auto">
            <a:xfrm rot="5400000">
              <a:off x="8989" y="-369"/>
              <a:ext cx="717" cy="3270"/>
            </a:xfrm>
            <a:prstGeom prst="curvedConnector3">
              <a:avLst>
                <a:gd name="adj1" fmla="val 56097"/>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5" name="AutoShape 31"/>
            <p:cNvCxnSpPr>
              <a:cxnSpLocks noChangeShapeType="1"/>
              <a:stCxn id="257029" idx="4"/>
              <a:endCxn id="257038" idx="7"/>
            </p:cNvCxnSpPr>
            <p:nvPr>
              <p:custDataLst>
                <p:tags r:id="rId28"/>
              </p:custDataLst>
            </p:nvPr>
          </p:nvCxnSpPr>
          <p:spPr bwMode="auto">
            <a:xfrm rot="5400000">
              <a:off x="9928" y="1567"/>
              <a:ext cx="1840" cy="695"/>
            </a:xfrm>
            <a:prstGeom prst="curvedConnector3">
              <a:avLst>
                <a:gd name="adj1" fmla="val 67523"/>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6" name="AutoShape 32"/>
            <p:cNvCxnSpPr>
              <a:cxnSpLocks noChangeShapeType="1"/>
              <a:stCxn id="257029" idx="4"/>
              <a:endCxn id="257037" idx="7"/>
            </p:cNvCxnSpPr>
            <p:nvPr>
              <p:custDataLst>
                <p:tags r:id="rId29"/>
              </p:custDataLst>
            </p:nvPr>
          </p:nvCxnSpPr>
          <p:spPr bwMode="auto">
            <a:xfrm rot="5400000">
              <a:off x="9306" y="946"/>
              <a:ext cx="1840" cy="1937"/>
            </a:xfrm>
            <a:prstGeom prst="curvedConnector3">
              <a:avLst>
                <a:gd name="adj1" fmla="val 72417"/>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57" name="AutoShape 33"/>
            <p:cNvCxnSpPr>
              <a:cxnSpLocks noChangeShapeType="1"/>
              <a:stCxn id="257029" idx="4"/>
              <a:endCxn id="257035" idx="7"/>
            </p:cNvCxnSpPr>
            <p:nvPr>
              <p:custDataLst>
                <p:tags r:id="rId30"/>
              </p:custDataLst>
            </p:nvPr>
          </p:nvCxnSpPr>
          <p:spPr bwMode="auto">
            <a:xfrm flipH="1">
              <a:off x="9258" y="995"/>
              <a:ext cx="1937" cy="718"/>
            </a:xfrm>
            <a:prstGeom prst="straightConnector1">
              <a:avLst/>
            </a:prstGeom>
            <a:noFill/>
            <a:ln w="19050">
              <a:solidFill>
                <a:schemeClr val="dk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7088" name="Text Box 64"/>
            <p:cNvSpPr txBox="1">
              <a:spLocks noChangeArrowheads="1"/>
            </p:cNvSpPr>
            <p:nvPr>
              <p:custDataLst>
                <p:tags r:id="rId31"/>
              </p:custDataLst>
            </p:nvPr>
          </p:nvSpPr>
          <p:spPr bwMode="auto">
            <a:xfrm>
              <a:off x="6018" y="173"/>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dirty="0">
                  <a:solidFill>
                    <a:schemeClr val="dk1"/>
                  </a:solidFill>
                </a:rPr>
                <a:t>1</a:t>
              </a:r>
              <a:endParaRPr lang="en-US" altLang="zh-CN" dirty="0">
                <a:solidFill>
                  <a:schemeClr val="dk1"/>
                </a:solidFill>
              </a:endParaRPr>
            </a:p>
          </p:txBody>
        </p:sp>
        <p:sp>
          <p:nvSpPr>
            <p:cNvPr id="257089" name="Text Box 65"/>
            <p:cNvSpPr txBox="1">
              <a:spLocks noChangeArrowheads="1"/>
            </p:cNvSpPr>
            <p:nvPr>
              <p:custDataLst>
                <p:tags r:id="rId32"/>
              </p:custDataLst>
            </p:nvPr>
          </p:nvSpPr>
          <p:spPr bwMode="auto">
            <a:xfrm>
              <a:off x="6048" y="5030"/>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2</a:t>
              </a:r>
              <a:endParaRPr lang="en-US" altLang="zh-CN">
                <a:solidFill>
                  <a:schemeClr val="dk1"/>
                </a:solidFill>
              </a:endParaRPr>
            </a:p>
          </p:txBody>
        </p:sp>
        <p:sp>
          <p:nvSpPr>
            <p:cNvPr id="257090" name="Text Box 66"/>
            <p:cNvSpPr txBox="1">
              <a:spLocks noChangeArrowheads="1"/>
            </p:cNvSpPr>
            <p:nvPr>
              <p:custDataLst>
                <p:tags r:id="rId33"/>
              </p:custDataLst>
            </p:nvPr>
          </p:nvSpPr>
          <p:spPr bwMode="auto">
            <a:xfrm>
              <a:off x="11493" y="559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3</a:t>
              </a:r>
              <a:endParaRPr lang="en-US" altLang="zh-CN">
                <a:solidFill>
                  <a:schemeClr val="dk1"/>
                </a:solidFill>
              </a:endParaRPr>
            </a:p>
          </p:txBody>
        </p:sp>
        <p:sp>
          <p:nvSpPr>
            <p:cNvPr id="257091" name="Text Box 67"/>
            <p:cNvSpPr txBox="1">
              <a:spLocks noChangeArrowheads="1"/>
            </p:cNvSpPr>
            <p:nvPr>
              <p:custDataLst>
                <p:tags r:id="rId34"/>
              </p:custDataLst>
            </p:nvPr>
          </p:nvSpPr>
          <p:spPr bwMode="auto">
            <a:xfrm>
              <a:off x="9110" y="457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4</a:t>
              </a:r>
              <a:endParaRPr lang="en-US" altLang="zh-CN">
                <a:solidFill>
                  <a:schemeClr val="dk1"/>
                </a:solidFill>
              </a:endParaRPr>
            </a:p>
          </p:txBody>
        </p:sp>
        <p:sp>
          <p:nvSpPr>
            <p:cNvPr id="257092" name="Text Box 68"/>
            <p:cNvSpPr txBox="1">
              <a:spLocks noChangeArrowheads="1"/>
            </p:cNvSpPr>
            <p:nvPr>
              <p:custDataLst>
                <p:tags r:id="rId35"/>
              </p:custDataLst>
            </p:nvPr>
          </p:nvSpPr>
          <p:spPr bwMode="auto">
            <a:xfrm>
              <a:off x="11378" y="173"/>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5</a:t>
              </a:r>
              <a:endParaRPr lang="en-US" altLang="zh-CN">
                <a:solidFill>
                  <a:schemeClr val="dk1"/>
                </a:solidFill>
              </a:endParaRPr>
            </a:p>
          </p:txBody>
        </p:sp>
        <p:sp>
          <p:nvSpPr>
            <p:cNvPr id="257093" name="Text Box 69"/>
            <p:cNvSpPr txBox="1">
              <a:spLocks noChangeArrowheads="1"/>
            </p:cNvSpPr>
            <p:nvPr>
              <p:custDataLst>
                <p:tags r:id="rId36"/>
              </p:custDataLst>
            </p:nvPr>
          </p:nvSpPr>
          <p:spPr bwMode="auto">
            <a:xfrm>
              <a:off x="10585" y="2648"/>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6</a:t>
              </a:r>
              <a:endParaRPr lang="en-US" altLang="zh-CN">
                <a:solidFill>
                  <a:schemeClr val="dk1"/>
                </a:solidFill>
              </a:endParaRPr>
            </a:p>
          </p:txBody>
        </p:sp>
        <p:sp>
          <p:nvSpPr>
            <p:cNvPr id="257094" name="Text Box 70"/>
            <p:cNvSpPr txBox="1">
              <a:spLocks noChangeArrowheads="1"/>
            </p:cNvSpPr>
            <p:nvPr>
              <p:custDataLst>
                <p:tags r:id="rId37"/>
              </p:custDataLst>
            </p:nvPr>
          </p:nvSpPr>
          <p:spPr bwMode="auto">
            <a:xfrm>
              <a:off x="10585" y="389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7</a:t>
              </a:r>
              <a:endParaRPr lang="en-US" altLang="zh-CN">
                <a:solidFill>
                  <a:schemeClr val="dk1"/>
                </a:solidFill>
              </a:endParaRPr>
            </a:p>
          </p:txBody>
        </p:sp>
        <p:sp>
          <p:nvSpPr>
            <p:cNvPr id="257095" name="Text Box 71"/>
            <p:cNvSpPr txBox="1">
              <a:spLocks noChangeArrowheads="1"/>
            </p:cNvSpPr>
            <p:nvPr>
              <p:custDataLst>
                <p:tags r:id="rId38"/>
              </p:custDataLst>
            </p:nvPr>
          </p:nvSpPr>
          <p:spPr bwMode="auto">
            <a:xfrm>
              <a:off x="8998" y="3328"/>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8</a:t>
              </a:r>
              <a:endParaRPr lang="en-US" altLang="zh-CN">
                <a:solidFill>
                  <a:schemeClr val="dk1"/>
                </a:solidFill>
              </a:endParaRPr>
            </a:p>
          </p:txBody>
        </p:sp>
        <p:sp>
          <p:nvSpPr>
            <p:cNvPr id="257096" name="Text Box 72"/>
            <p:cNvSpPr txBox="1">
              <a:spLocks noChangeArrowheads="1"/>
            </p:cNvSpPr>
            <p:nvPr>
              <p:custDataLst>
                <p:tags r:id="rId39"/>
              </p:custDataLst>
            </p:nvPr>
          </p:nvSpPr>
          <p:spPr bwMode="auto">
            <a:xfrm>
              <a:off x="7978" y="3895"/>
              <a:ext cx="4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9</a:t>
              </a:r>
              <a:endParaRPr lang="en-US" altLang="zh-CN">
                <a:solidFill>
                  <a:schemeClr val="dk1"/>
                </a:solidFill>
              </a:endParaRPr>
            </a:p>
          </p:txBody>
        </p:sp>
        <p:sp>
          <p:nvSpPr>
            <p:cNvPr id="257097" name="Text Box 73"/>
            <p:cNvSpPr txBox="1">
              <a:spLocks noChangeArrowheads="1"/>
            </p:cNvSpPr>
            <p:nvPr>
              <p:custDataLst>
                <p:tags r:id="rId40"/>
              </p:custDataLst>
            </p:nvPr>
          </p:nvSpPr>
          <p:spPr bwMode="auto">
            <a:xfrm>
              <a:off x="8193" y="1400"/>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10</a:t>
              </a:r>
              <a:endParaRPr lang="en-US" altLang="zh-CN">
                <a:solidFill>
                  <a:schemeClr val="dk1"/>
                </a:solidFill>
              </a:endParaRPr>
            </a:p>
          </p:txBody>
        </p:sp>
        <p:sp>
          <p:nvSpPr>
            <p:cNvPr id="257098" name="Text Box 74"/>
            <p:cNvSpPr txBox="1">
              <a:spLocks noChangeArrowheads="1"/>
            </p:cNvSpPr>
            <p:nvPr>
              <p:custDataLst>
                <p:tags r:id="rId41"/>
              </p:custDataLst>
            </p:nvPr>
          </p:nvSpPr>
          <p:spPr bwMode="auto">
            <a:xfrm>
              <a:off x="10358" y="1288"/>
              <a:ext cx="661"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11</a:t>
              </a:r>
              <a:endParaRPr lang="en-US" altLang="zh-CN">
                <a:solidFill>
                  <a:schemeClr val="dk1"/>
                </a:solidFill>
              </a:endParaRPr>
            </a:p>
          </p:txBody>
        </p:sp>
        <p:sp>
          <p:nvSpPr>
            <p:cNvPr id="257099" name="Text Box 75"/>
            <p:cNvSpPr txBox="1">
              <a:spLocks noChangeArrowheads="1"/>
            </p:cNvSpPr>
            <p:nvPr>
              <p:custDataLst>
                <p:tags r:id="rId42"/>
              </p:custDataLst>
            </p:nvPr>
          </p:nvSpPr>
          <p:spPr bwMode="auto">
            <a:xfrm>
              <a:off x="7295" y="1060"/>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12</a:t>
              </a:r>
              <a:endParaRPr lang="en-US" altLang="zh-CN">
                <a:solidFill>
                  <a:schemeClr val="dk1"/>
                </a:solidFill>
              </a:endParaRPr>
            </a:p>
          </p:txBody>
        </p:sp>
        <p:sp>
          <p:nvSpPr>
            <p:cNvPr id="257100" name="Text Box 76"/>
            <p:cNvSpPr txBox="1">
              <a:spLocks noChangeArrowheads="1"/>
            </p:cNvSpPr>
            <p:nvPr>
              <p:custDataLst>
                <p:tags r:id="rId43"/>
              </p:custDataLst>
            </p:nvPr>
          </p:nvSpPr>
          <p:spPr bwMode="auto">
            <a:xfrm>
              <a:off x="7750" y="2308"/>
              <a:ext cx="688" cy="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chemeClr val="dk1"/>
                  </a:solidFill>
                </a:rPr>
                <a:t>13</a:t>
              </a:r>
              <a:endParaRPr lang="en-US" altLang="zh-CN">
                <a:solidFill>
                  <a:schemeClr val="dk1"/>
                </a:solidFill>
              </a:endParaRPr>
            </a:p>
          </p:txBody>
        </p:sp>
      </p:grpSp>
      <p:sp>
        <p:nvSpPr>
          <p:cNvPr id="257562" name="Rectangle 538"/>
          <p:cNvSpPr>
            <a:spLocks noChangeArrowheads="1"/>
          </p:cNvSpPr>
          <p:nvPr/>
        </p:nvSpPr>
        <p:spPr bwMode="auto">
          <a:xfrm>
            <a:off x="498475" y="260350"/>
            <a:ext cx="1565275"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chemeClr val="accent1"/>
                </a:solidFill>
                <a:cs typeface="Arial" panose="020B0604020202020204" pitchFamily="34" charset="0"/>
              </a:rPr>
              <a:t>Example</a:t>
            </a:r>
            <a:endParaRPr lang="en-US" altLang="zh-CN" sz="2800">
              <a:solidFill>
                <a:schemeClr val="accent1"/>
              </a:solidFill>
              <a:cs typeface="Arial" panose="020B0604020202020204" pitchFamily="34" charset="0"/>
            </a:endParaRPr>
          </a:p>
        </p:txBody>
      </p:sp>
      <p:sp>
        <p:nvSpPr>
          <p:cNvPr id="257563" name="Rectangle 539"/>
          <p:cNvSpPr>
            <a:spLocks noChangeArrowheads="1"/>
          </p:cNvSpPr>
          <p:nvPr>
            <p:custDataLst>
              <p:tags r:id="rId44"/>
            </p:custDataLst>
          </p:nvPr>
        </p:nvSpPr>
        <p:spPr bwMode="auto">
          <a:xfrm>
            <a:off x="735330" y="4077335"/>
            <a:ext cx="8213090" cy="368300"/>
          </a:xfrm>
          <a:prstGeom prst="rect">
            <a:avLst/>
          </a:prstGeom>
          <a:noFill/>
          <a:ln w="38100">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b="1" dirty="0">
                <a:solidFill>
                  <a:srgbClr val="FF0000"/>
                </a:solidFill>
              </a:rPr>
              <a:t>若对于某个顶点</a:t>
            </a:r>
            <a:r>
              <a:rPr kumimoji="1" lang="en-US" altLang="zh-CN" b="1" dirty="0">
                <a:solidFill>
                  <a:srgbClr val="FF0000"/>
                </a:solidFill>
              </a:rPr>
              <a:t>v</a:t>
            </a:r>
            <a:r>
              <a:rPr kumimoji="1" lang="zh-CN" altLang="en-US" b="1" dirty="0">
                <a:solidFill>
                  <a:srgbClr val="FF0000"/>
                </a:solidFill>
              </a:rPr>
              <a:t>，存在孩子结点</a:t>
            </a:r>
            <a:r>
              <a:rPr kumimoji="1" lang="en-US" altLang="zh-CN" b="1" dirty="0">
                <a:solidFill>
                  <a:srgbClr val="FF0000"/>
                </a:solidFill>
              </a:rPr>
              <a:t>w</a:t>
            </a:r>
            <a:r>
              <a:rPr kumimoji="1" lang="zh-CN" altLang="en-US" b="1" dirty="0">
                <a:solidFill>
                  <a:srgbClr val="FF0000"/>
                </a:solidFill>
              </a:rPr>
              <a:t>且</a:t>
            </a:r>
            <a:r>
              <a:rPr kumimoji="1" lang="en-US" altLang="zh-CN" b="1" dirty="0">
                <a:solidFill>
                  <a:srgbClr val="FF0000"/>
                </a:solidFill>
              </a:rPr>
              <a:t>low[w] &gt;=visited[v]</a:t>
            </a:r>
            <a:r>
              <a:rPr kumimoji="1" lang="zh-CN" altLang="en-US" b="1" dirty="0">
                <a:solidFill>
                  <a:srgbClr val="FF0000"/>
                </a:solidFill>
              </a:rPr>
              <a:t>，则顶点</a:t>
            </a:r>
            <a:r>
              <a:rPr kumimoji="1" lang="en-US" altLang="zh-CN" b="1" dirty="0">
                <a:solidFill>
                  <a:srgbClr val="FF0000"/>
                </a:solidFill>
              </a:rPr>
              <a:t>v</a:t>
            </a:r>
            <a:r>
              <a:rPr kumimoji="1" lang="zh-CN" altLang="en-US" b="1" dirty="0">
                <a:solidFill>
                  <a:srgbClr val="FF0000"/>
                </a:solidFill>
              </a:rPr>
              <a:t>必为关节点。</a:t>
            </a:r>
            <a:endParaRPr kumimoji="1" lang="zh-CN" altLang="en-US" b="1" dirty="0">
              <a:solidFill>
                <a:srgbClr val="FF0000"/>
              </a:solidFill>
            </a:endParaRPr>
          </a:p>
        </p:txBody>
      </p:sp>
      <p:grpSp>
        <p:nvGrpSpPr>
          <p:cNvPr id="3" name="组合 2"/>
          <p:cNvGrpSpPr/>
          <p:nvPr/>
        </p:nvGrpSpPr>
        <p:grpSpPr>
          <a:xfrm>
            <a:off x="8811895" y="161925"/>
            <a:ext cx="2325370" cy="5565775"/>
            <a:chOff x="12743" y="265"/>
            <a:chExt cx="3662" cy="8765"/>
          </a:xfrm>
        </p:grpSpPr>
        <p:sp>
          <p:nvSpPr>
            <p:cNvPr id="257058" name="Oval 34"/>
            <p:cNvSpPr>
              <a:spLocks noChangeArrowheads="1"/>
            </p:cNvSpPr>
            <p:nvPr/>
          </p:nvSpPr>
          <p:spPr bwMode="auto">
            <a:xfrm>
              <a:off x="14725" y="265"/>
              <a:ext cx="600" cy="600"/>
            </a:xfrm>
            <a:prstGeom prst="ellipse">
              <a:avLst/>
            </a:prstGeom>
            <a:solidFill>
              <a:srgbClr val="FF0000"/>
            </a:solidFill>
            <a:ln w="38100">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A</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257059" name="Oval 35"/>
            <p:cNvSpPr>
              <a:spLocks noChangeArrowheads="1"/>
            </p:cNvSpPr>
            <p:nvPr/>
          </p:nvSpPr>
          <p:spPr bwMode="auto">
            <a:xfrm>
              <a:off x="14725" y="3780"/>
              <a:ext cx="600" cy="600"/>
            </a:xfrm>
            <a:prstGeom prst="ellipse">
              <a:avLst/>
            </a:prstGeom>
            <a:solidFill>
              <a:srgbClr val="FF0000"/>
            </a:solidFill>
            <a:ln w="38100" algn="ctr">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B</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257060" name="Oval 36"/>
            <p:cNvSpPr>
              <a:spLocks noChangeArrowheads="1"/>
            </p:cNvSpPr>
            <p:nvPr>
              <p:custDataLst>
                <p:tags r:id="rId45"/>
              </p:custDataLst>
            </p:nvPr>
          </p:nvSpPr>
          <p:spPr bwMode="auto">
            <a:xfrm>
              <a:off x="13648" y="153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L</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61" name="Oval 37"/>
            <p:cNvSpPr>
              <a:spLocks noChangeArrowheads="1"/>
            </p:cNvSpPr>
            <p:nvPr>
              <p:custDataLst>
                <p:tags r:id="rId46"/>
              </p:custDataLst>
            </p:nvPr>
          </p:nvSpPr>
          <p:spPr bwMode="auto">
            <a:xfrm>
              <a:off x="13648" y="2680"/>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M</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62" name="Oval 38"/>
            <p:cNvSpPr>
              <a:spLocks noChangeArrowheads="1"/>
            </p:cNvSpPr>
            <p:nvPr>
              <p:custDataLst>
                <p:tags r:id="rId47"/>
              </p:custDataLst>
            </p:nvPr>
          </p:nvSpPr>
          <p:spPr bwMode="auto">
            <a:xfrm>
              <a:off x="15805" y="1533"/>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F</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63" name="Oval 39"/>
            <p:cNvSpPr>
              <a:spLocks noChangeArrowheads="1"/>
            </p:cNvSpPr>
            <p:nvPr>
              <p:custDataLst>
                <p:tags r:id="rId48"/>
              </p:custDataLst>
            </p:nvPr>
          </p:nvSpPr>
          <p:spPr bwMode="auto">
            <a:xfrm>
              <a:off x="12743" y="3778"/>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J</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257064" name="AutoShape 40"/>
            <p:cNvCxnSpPr>
              <a:cxnSpLocks noChangeShapeType="1"/>
              <a:stCxn id="257063" idx="0"/>
              <a:endCxn id="257061" idx="3"/>
            </p:cNvCxnSpPr>
            <p:nvPr/>
          </p:nvCxnSpPr>
          <p:spPr bwMode="auto">
            <a:xfrm flipV="1">
              <a:off x="13043" y="3193"/>
              <a:ext cx="692" cy="585"/>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65" name="AutoShape 41"/>
            <p:cNvCxnSpPr>
              <a:cxnSpLocks noChangeShapeType="1"/>
              <a:stCxn id="257060" idx="4"/>
              <a:endCxn id="257061" idx="0"/>
            </p:cNvCxnSpPr>
            <p:nvPr/>
          </p:nvCxnSpPr>
          <p:spPr bwMode="auto">
            <a:xfrm>
              <a:off x="13948" y="2133"/>
              <a:ext cx="0" cy="547"/>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66" name="AutoShape 42"/>
            <p:cNvCxnSpPr>
              <a:cxnSpLocks noChangeShapeType="1"/>
              <a:stCxn id="257061" idx="5"/>
              <a:endCxn id="257059" idx="0"/>
            </p:cNvCxnSpPr>
            <p:nvPr/>
          </p:nvCxnSpPr>
          <p:spPr bwMode="auto">
            <a:xfrm>
              <a:off x="14160" y="3193"/>
              <a:ext cx="865" cy="557"/>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67" name="AutoShape 43"/>
            <p:cNvCxnSpPr>
              <a:cxnSpLocks noChangeShapeType="1"/>
              <a:stCxn id="257060" idx="0"/>
              <a:endCxn id="257058" idx="3"/>
            </p:cNvCxnSpPr>
            <p:nvPr/>
          </p:nvCxnSpPr>
          <p:spPr bwMode="auto">
            <a:xfrm flipV="1">
              <a:off x="13948" y="808"/>
              <a:ext cx="865" cy="725"/>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68" name="AutoShape 44"/>
            <p:cNvCxnSpPr>
              <a:cxnSpLocks noChangeShapeType="1"/>
              <a:stCxn id="257058" idx="5"/>
              <a:endCxn id="257062" idx="0"/>
            </p:cNvCxnSpPr>
            <p:nvPr/>
          </p:nvCxnSpPr>
          <p:spPr bwMode="auto">
            <a:xfrm>
              <a:off x="15238" y="808"/>
              <a:ext cx="867" cy="725"/>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69" name="AutoShape 45"/>
            <p:cNvCxnSpPr>
              <a:cxnSpLocks noChangeShapeType="1"/>
              <a:stCxn id="257063" idx="2"/>
              <a:endCxn id="257060" idx="2"/>
            </p:cNvCxnSpPr>
            <p:nvPr>
              <p:custDataLst>
                <p:tags r:id="rId49"/>
              </p:custDataLst>
            </p:nvPr>
          </p:nvCxnSpPr>
          <p:spPr bwMode="auto">
            <a:xfrm rot="10800000" flipH="1">
              <a:off x="12743" y="1833"/>
              <a:ext cx="905" cy="2245"/>
            </a:xfrm>
            <a:prstGeom prst="curvedConnector3">
              <a:avLst>
                <a:gd name="adj1" fmla="val -39778"/>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7070" name="Oval 46"/>
            <p:cNvSpPr>
              <a:spLocks noChangeArrowheads="1"/>
            </p:cNvSpPr>
            <p:nvPr/>
          </p:nvSpPr>
          <p:spPr bwMode="auto">
            <a:xfrm>
              <a:off x="14725" y="4915"/>
              <a:ext cx="600" cy="600"/>
            </a:xfrm>
            <a:prstGeom prst="ellipse">
              <a:avLst/>
            </a:prstGeom>
            <a:solidFill>
              <a:srgbClr val="FF0000"/>
            </a:solidFill>
            <a:ln w="38100" algn="ctr">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D</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257071" name="Oval 47"/>
            <p:cNvSpPr>
              <a:spLocks noChangeArrowheads="1"/>
            </p:cNvSpPr>
            <p:nvPr>
              <p:custDataLst>
                <p:tags r:id="rId50"/>
              </p:custDataLst>
            </p:nvPr>
          </p:nvSpPr>
          <p:spPr bwMode="auto">
            <a:xfrm>
              <a:off x="15805" y="491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C</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72" name="Oval 48"/>
            <p:cNvSpPr>
              <a:spLocks noChangeArrowheads="1"/>
            </p:cNvSpPr>
            <p:nvPr>
              <p:custDataLst>
                <p:tags r:id="rId51"/>
              </p:custDataLst>
            </p:nvPr>
          </p:nvSpPr>
          <p:spPr bwMode="auto">
            <a:xfrm>
              <a:off x="13593" y="4915"/>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H</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73" name="Oval 49"/>
            <p:cNvSpPr>
              <a:spLocks noChangeArrowheads="1"/>
            </p:cNvSpPr>
            <p:nvPr>
              <p:custDataLst>
                <p:tags r:id="rId52"/>
              </p:custDataLst>
            </p:nvPr>
          </p:nvSpPr>
          <p:spPr bwMode="auto">
            <a:xfrm>
              <a:off x="13593" y="6108"/>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K</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74" name="Oval 50"/>
            <p:cNvSpPr>
              <a:spLocks noChangeArrowheads="1"/>
            </p:cNvSpPr>
            <p:nvPr/>
          </p:nvSpPr>
          <p:spPr bwMode="auto">
            <a:xfrm>
              <a:off x="13595" y="7295"/>
              <a:ext cx="600" cy="600"/>
            </a:xfrm>
            <a:prstGeom prst="ellipse">
              <a:avLst/>
            </a:prstGeom>
            <a:solidFill>
              <a:srgbClr val="FF0000"/>
            </a:solidFill>
            <a:ln w="38100" algn="ctr">
              <a:solidFill>
                <a:srgbClr val="FFFF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b="1">
                  <a:solidFill>
                    <a:srgbClr val="FFFFFF"/>
                  </a:solidFill>
                  <a:latin typeface="Times New Roman" panose="02020603050405020304" pitchFamily="18" charset="0"/>
                  <a:ea typeface="宋体" panose="02010600030101010101" pitchFamily="2" charset="-122"/>
                </a:rPr>
                <a:t>G</a:t>
              </a:r>
              <a:endParaRPr kumimoji="1" lang="en-US" altLang="zh-CN" sz="2400" b="1">
                <a:solidFill>
                  <a:srgbClr val="FFFFFF"/>
                </a:solidFill>
                <a:latin typeface="Times New Roman" panose="02020603050405020304" pitchFamily="18" charset="0"/>
                <a:ea typeface="宋体" panose="02010600030101010101" pitchFamily="2" charset="-122"/>
              </a:endParaRPr>
            </a:p>
          </p:txBody>
        </p:sp>
        <p:sp>
          <p:nvSpPr>
            <p:cNvPr id="257075" name="Oval 51"/>
            <p:cNvSpPr>
              <a:spLocks noChangeArrowheads="1"/>
            </p:cNvSpPr>
            <p:nvPr>
              <p:custDataLst>
                <p:tags r:id="rId53"/>
              </p:custDataLst>
            </p:nvPr>
          </p:nvSpPr>
          <p:spPr bwMode="auto">
            <a:xfrm>
              <a:off x="13595" y="8430"/>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I</a:t>
              </a:r>
              <a:endParaRPr kumimoji="1" lang="en-US" altLang="zh-CN" sz="2400">
                <a:solidFill>
                  <a:schemeClr val="dk1"/>
                </a:solidFill>
                <a:latin typeface="Times New Roman" panose="02020603050405020304" pitchFamily="18" charset="0"/>
                <a:ea typeface="宋体" panose="02010600030101010101" pitchFamily="2" charset="-122"/>
              </a:endParaRPr>
            </a:p>
          </p:txBody>
        </p:sp>
        <p:sp>
          <p:nvSpPr>
            <p:cNvPr id="257076" name="Oval 52"/>
            <p:cNvSpPr>
              <a:spLocks noChangeArrowheads="1"/>
            </p:cNvSpPr>
            <p:nvPr>
              <p:custDataLst>
                <p:tags r:id="rId54"/>
              </p:custDataLst>
            </p:nvPr>
          </p:nvSpPr>
          <p:spPr bwMode="auto">
            <a:xfrm>
              <a:off x="14725" y="6108"/>
              <a:ext cx="600" cy="600"/>
            </a:xfrm>
            <a:prstGeom prst="ellipse">
              <a:avLst/>
            </a:prstGeom>
            <a:noFill/>
            <a:ln w="9525">
              <a:solidFill>
                <a:schemeClr val="dk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solidFill>
                    <a:schemeClr val="dk1"/>
                  </a:solidFill>
                  <a:latin typeface="Times New Roman" panose="02020603050405020304" pitchFamily="18" charset="0"/>
                  <a:ea typeface="宋体" panose="02010600030101010101" pitchFamily="2" charset="-122"/>
                </a:rPr>
                <a:t>E</a:t>
              </a:r>
              <a:endParaRPr kumimoji="1" lang="en-US" altLang="zh-CN" sz="2400">
                <a:solidFill>
                  <a:schemeClr val="dk1"/>
                </a:solidFill>
                <a:latin typeface="Times New Roman" panose="02020603050405020304" pitchFamily="18" charset="0"/>
                <a:ea typeface="宋体" panose="02010600030101010101" pitchFamily="2" charset="-122"/>
              </a:endParaRPr>
            </a:p>
          </p:txBody>
        </p:sp>
        <p:cxnSp>
          <p:nvCxnSpPr>
            <p:cNvPr id="257077" name="AutoShape 53"/>
            <p:cNvCxnSpPr>
              <a:cxnSpLocks noChangeShapeType="1"/>
              <a:stCxn id="257059" idx="3"/>
              <a:endCxn id="257072" idx="0"/>
            </p:cNvCxnSpPr>
            <p:nvPr/>
          </p:nvCxnSpPr>
          <p:spPr bwMode="auto">
            <a:xfrm flipH="1">
              <a:off x="13893" y="4323"/>
              <a:ext cx="920" cy="592"/>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78" name="AutoShape 54"/>
            <p:cNvCxnSpPr>
              <a:cxnSpLocks noChangeShapeType="1"/>
              <a:stCxn id="257059" idx="4"/>
              <a:endCxn id="257070" idx="0"/>
            </p:cNvCxnSpPr>
            <p:nvPr/>
          </p:nvCxnSpPr>
          <p:spPr bwMode="auto">
            <a:xfrm>
              <a:off x="15025" y="4410"/>
              <a:ext cx="0" cy="475"/>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79" name="AutoShape 55"/>
            <p:cNvCxnSpPr>
              <a:cxnSpLocks noChangeShapeType="1"/>
              <a:stCxn id="257059" idx="5"/>
              <a:endCxn id="257071" idx="0"/>
            </p:cNvCxnSpPr>
            <p:nvPr/>
          </p:nvCxnSpPr>
          <p:spPr bwMode="auto">
            <a:xfrm>
              <a:off x="15238" y="4323"/>
              <a:ext cx="867" cy="592"/>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80" name="AutoShape 56"/>
            <p:cNvCxnSpPr>
              <a:cxnSpLocks noChangeShapeType="1"/>
              <a:stCxn id="257070" idx="4"/>
              <a:endCxn id="257076" idx="0"/>
            </p:cNvCxnSpPr>
            <p:nvPr/>
          </p:nvCxnSpPr>
          <p:spPr bwMode="auto">
            <a:xfrm>
              <a:off x="15025" y="5545"/>
              <a:ext cx="0" cy="563"/>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81" name="AutoShape 57"/>
            <p:cNvCxnSpPr>
              <a:cxnSpLocks noChangeShapeType="1"/>
            </p:cNvCxnSpPr>
            <p:nvPr/>
          </p:nvCxnSpPr>
          <p:spPr bwMode="auto">
            <a:xfrm>
              <a:off x="13878" y="5515"/>
              <a:ext cx="0" cy="593"/>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82" name="AutoShape 58"/>
            <p:cNvCxnSpPr>
              <a:cxnSpLocks noChangeShapeType="1"/>
              <a:stCxn id="257074" idx="4"/>
              <a:endCxn id="257075" idx="0"/>
            </p:cNvCxnSpPr>
            <p:nvPr/>
          </p:nvCxnSpPr>
          <p:spPr bwMode="auto">
            <a:xfrm>
              <a:off x="13895" y="7925"/>
              <a:ext cx="0" cy="505"/>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83" name="AutoShape 59"/>
            <p:cNvCxnSpPr>
              <a:cxnSpLocks noChangeShapeType="1"/>
              <a:stCxn id="257073" idx="4"/>
              <a:endCxn id="257074" idx="0"/>
            </p:cNvCxnSpPr>
            <p:nvPr/>
          </p:nvCxnSpPr>
          <p:spPr bwMode="auto">
            <a:xfrm>
              <a:off x="13893" y="6708"/>
              <a:ext cx="2" cy="557"/>
            </a:xfrm>
            <a:prstGeom prst="straightConnector1">
              <a:avLst/>
            </a:prstGeom>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rgbClr val="FFFFFF"/>
            </a:fillRef>
            <a:effectRef idx="0">
              <a:srgbClr val="FFFFFF"/>
            </a:effectRef>
            <a:fontRef idx="minor">
              <a:schemeClr val="tx1"/>
            </a:fontRef>
          </p:style>
        </p:cxnSp>
        <p:cxnSp>
          <p:nvCxnSpPr>
            <p:cNvPr id="257084" name="AutoShape 60"/>
            <p:cNvCxnSpPr>
              <a:cxnSpLocks noChangeShapeType="1"/>
              <a:stCxn id="257074" idx="2"/>
              <a:endCxn id="257072" idx="2"/>
            </p:cNvCxnSpPr>
            <p:nvPr>
              <p:custDataLst>
                <p:tags r:id="rId55"/>
              </p:custDataLst>
            </p:nvPr>
          </p:nvCxnSpPr>
          <p:spPr bwMode="auto">
            <a:xfrm rot="10800000" flipH="1">
              <a:off x="13565" y="5215"/>
              <a:ext cx="28" cy="2380"/>
            </a:xfrm>
            <a:prstGeom prst="curvedConnector3">
              <a:avLst>
                <a:gd name="adj1" fmla="val -1209093"/>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86" name="AutoShape 62"/>
            <p:cNvCxnSpPr>
              <a:cxnSpLocks noChangeShapeType="1"/>
              <a:stCxn id="257059" idx="0"/>
              <a:endCxn id="257058" idx="4"/>
            </p:cNvCxnSpPr>
            <p:nvPr>
              <p:custDataLst>
                <p:tags r:id="rId56"/>
              </p:custDataLst>
            </p:nvPr>
          </p:nvCxnSpPr>
          <p:spPr bwMode="auto">
            <a:xfrm flipV="1">
              <a:off x="15025" y="895"/>
              <a:ext cx="0" cy="2855"/>
            </a:xfrm>
            <a:prstGeom prst="straightConnector1">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87" name="AutoShape 63"/>
            <p:cNvCxnSpPr>
              <a:cxnSpLocks noChangeShapeType="1"/>
              <a:stCxn id="257071" idx="7"/>
              <a:endCxn id="257058" idx="4"/>
            </p:cNvCxnSpPr>
            <p:nvPr>
              <p:custDataLst>
                <p:tags r:id="rId57"/>
              </p:custDataLst>
            </p:nvPr>
          </p:nvCxnSpPr>
          <p:spPr bwMode="auto">
            <a:xfrm flipH="1" flipV="1">
              <a:off x="15025" y="895"/>
              <a:ext cx="1293" cy="4108"/>
            </a:xfrm>
            <a:prstGeom prst="straightConnector1">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7085" name="AutoShape 61"/>
            <p:cNvCxnSpPr>
              <a:cxnSpLocks noChangeShapeType="1"/>
              <a:stCxn id="257074" idx="6"/>
              <a:endCxn id="257059" idx="2"/>
            </p:cNvCxnSpPr>
            <p:nvPr>
              <p:custDataLst>
                <p:tags r:id="rId58"/>
              </p:custDataLst>
            </p:nvPr>
          </p:nvCxnSpPr>
          <p:spPr bwMode="auto">
            <a:xfrm flipV="1">
              <a:off x="14225" y="4080"/>
              <a:ext cx="470" cy="3515"/>
            </a:xfrm>
            <a:prstGeom prst="curvedConnector3">
              <a:avLst>
                <a:gd name="adj1" fmla="val 50000"/>
              </a:avLst>
            </a:prstGeom>
            <a:noFill/>
            <a:ln w="19050">
              <a:solidFill>
                <a:schemeClr val="dk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aphicFrame>
        <p:nvGraphicFramePr>
          <p:cNvPr id="15" name="表格 14"/>
          <p:cNvGraphicFramePr/>
          <p:nvPr>
            <p:custDataLst>
              <p:tags r:id="rId59"/>
            </p:custDataLst>
          </p:nvPr>
        </p:nvGraphicFramePr>
        <p:xfrm>
          <a:off x="735330" y="4729480"/>
          <a:ext cx="8267700" cy="1701800"/>
        </p:xfrm>
        <a:graphic>
          <a:graphicData uri="http://schemas.openxmlformats.org/drawingml/2006/table">
            <a:tbl>
              <a:tblPr/>
              <a:tblGrid>
                <a:gridCol w="1242060"/>
                <a:gridCol w="540385"/>
                <a:gridCol w="535305"/>
                <a:gridCol w="540385"/>
                <a:gridCol w="542290"/>
                <a:gridCol w="542290"/>
                <a:gridCol w="541655"/>
                <a:gridCol w="537845"/>
                <a:gridCol w="537845"/>
                <a:gridCol w="534035"/>
                <a:gridCol w="535305"/>
                <a:gridCol w="556260"/>
                <a:gridCol w="530860"/>
                <a:gridCol w="551180"/>
              </a:tblGrid>
              <a:tr h="340360">
                <a:tc>
                  <a:txBody>
                    <a:bodyPr/>
                    <a:p>
                      <a:pPr indent="0" algn="ctr">
                        <a:buNone/>
                      </a:pPr>
                      <a:r>
                        <a:rPr lang="en-US" sz="1400" b="0">
                          <a:latin typeface="微软雅黑" panose="020B0503020204020204" charset="-122"/>
                          <a:ea typeface="微软雅黑" panose="020B0503020204020204" charset="-122"/>
                          <a:cs typeface="宋体" panose="02010600030101010101" pitchFamily="2" charset="-122"/>
                        </a:rPr>
                        <a:t>i</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0</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2</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3</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4</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5</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6</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7</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8</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9</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10</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360">
                <a:tc>
                  <a:txBody>
                    <a:bodyPr/>
                    <a:p>
                      <a:pPr indent="0" algn="ctr">
                        <a:buNone/>
                      </a:pPr>
                      <a:r>
                        <a:rPr lang="en-US" sz="1400" b="0">
                          <a:latin typeface="微软雅黑" panose="020B0503020204020204" charset="-122"/>
                          <a:ea typeface="微软雅黑" panose="020B0503020204020204" charset="-122"/>
                          <a:cs typeface="宋体" panose="02010600030101010101" pitchFamily="2" charset="-122"/>
                        </a:rPr>
                        <a:t>data</a:t>
                      </a:r>
                      <a:endParaRPr lang="en-US" altLang="en-US" sz="1400" b="0">
                        <a:latin typeface="微软雅黑" panose="020B0503020204020204" charset="-122"/>
                        <a:ea typeface="微软雅黑" panose="020B0503020204020204"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A</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B</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C</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D</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E</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F</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G</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H</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I</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J</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K</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L</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M</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360">
                <a:tc>
                  <a:txBody>
                    <a:bodyPr/>
                    <a:p>
                      <a:pPr indent="0" algn="ctr">
                        <a:buNone/>
                      </a:pPr>
                      <a:r>
                        <a:rPr lang="en-US" sz="1400" b="0">
                          <a:latin typeface="微软雅黑" panose="020B0503020204020204" charset="-122"/>
                          <a:ea typeface="微软雅黑" panose="020B0503020204020204" charset="-122"/>
                          <a:cs typeface="Times New Roman" panose="02020603050405020304" pitchFamily="18" charset="0"/>
                        </a:rPr>
                        <a:t>visited</a:t>
                      </a:r>
                      <a:endParaRPr lang="en-US" altLang="en-US" sz="14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5</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12</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10</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13</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8</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6</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9</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4</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7</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2</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3</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360">
                <a:tc>
                  <a:txBody>
                    <a:bodyPr/>
                    <a:p>
                      <a:pPr indent="0" algn="ctr">
                        <a:buNone/>
                      </a:pPr>
                      <a:r>
                        <a:rPr lang="en-US" sz="1400" b="0">
                          <a:latin typeface="微软雅黑" panose="020B0503020204020204" charset="-122"/>
                          <a:ea typeface="微软雅黑" panose="020B0503020204020204" charset="-122"/>
                          <a:cs typeface="Times New Roman" panose="02020603050405020304" pitchFamily="18" charset="0"/>
                        </a:rPr>
                        <a:t>low</a:t>
                      </a:r>
                      <a:endParaRPr lang="en-US" altLang="en-US" sz="1400" b="0">
                        <a:latin typeface="微软雅黑" panose="020B0503020204020204" charset="-122"/>
                        <a:ea typeface="微软雅黑" panose="020B0503020204020204" charset="-122"/>
                        <a:cs typeface="Times New Roman" panose="02020603050405020304" pitchFamily="18" charset="0"/>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5</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10</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5</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5</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8</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2</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5</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40360">
                <a:tc>
                  <a:txBody>
                    <a:bodyPr/>
                    <a:p>
                      <a:pPr indent="0" algn="ctr">
                        <a:buNone/>
                      </a:pPr>
                      <a:r>
                        <a:rPr lang="en-US" sz="1400" b="0">
                          <a:latin typeface="微软雅黑" panose="020B0503020204020204" charset="-122"/>
                          <a:ea typeface="微软雅黑" panose="020B0503020204020204" charset="-122"/>
                          <a:cs typeface="微软雅黑" panose="020B0503020204020204" charset="-122"/>
                        </a:rPr>
                        <a:t>low的次序</a:t>
                      </a:r>
                      <a:endParaRPr lang="en-US" altLang="en-US" sz="1400" b="0">
                        <a:latin typeface="微软雅黑" panose="020B0503020204020204" charset="-122"/>
                        <a:ea typeface="微软雅黑" panose="020B0503020204020204" charset="-122"/>
                        <a:cs typeface="微软雅黑" panose="020B0503020204020204"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13</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9</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8</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7</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6</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12</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3</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5</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2</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4</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11</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400" b="1">
                          <a:latin typeface="宋体" panose="02010600030101010101" pitchFamily="2" charset="-122"/>
                          <a:ea typeface="宋体" panose="02010600030101010101" pitchFamily="2" charset="-122"/>
                          <a:cs typeface="宋体" panose="02010600030101010101" pitchFamily="2" charset="-122"/>
                        </a:rPr>
                        <a:t>10</a:t>
                      </a:r>
                      <a:endParaRPr lang="en-US" altLang="en-US" sz="14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6" name="Oval 540"/>
          <p:cNvSpPr>
            <a:spLocks noChangeArrowheads="1"/>
          </p:cNvSpPr>
          <p:nvPr>
            <p:custDataLst>
              <p:tags r:id="rId60"/>
            </p:custDataLst>
          </p:nvPr>
        </p:nvSpPr>
        <p:spPr bwMode="auto">
          <a:xfrm>
            <a:off x="2574290" y="5066030"/>
            <a:ext cx="407035" cy="661670"/>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7" name="Oval 541"/>
          <p:cNvSpPr>
            <a:spLocks noChangeArrowheads="1"/>
          </p:cNvSpPr>
          <p:nvPr>
            <p:custDataLst>
              <p:tags r:id="rId61"/>
            </p:custDataLst>
          </p:nvPr>
        </p:nvSpPr>
        <p:spPr bwMode="auto">
          <a:xfrm>
            <a:off x="3689950" y="5766415"/>
            <a:ext cx="360362" cy="287338"/>
          </a:xfrm>
          <a:prstGeom prst="ellipse">
            <a:avLst/>
          </a:prstGeom>
          <a:noFill/>
          <a:ln w="38100">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8" name="Oval 548"/>
          <p:cNvSpPr>
            <a:spLocks noChangeArrowheads="1"/>
          </p:cNvSpPr>
          <p:nvPr>
            <p:custDataLst>
              <p:tags r:id="rId62"/>
            </p:custDataLst>
          </p:nvPr>
        </p:nvSpPr>
        <p:spPr bwMode="auto">
          <a:xfrm>
            <a:off x="3653155" y="5066030"/>
            <a:ext cx="397510" cy="661670"/>
          </a:xfrm>
          <a:prstGeom prst="ellipse">
            <a:avLst/>
          </a:prstGeom>
          <a:noFill/>
          <a:ln w="38100">
            <a:solidFill>
              <a:srgbClr val="0099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19" name="Oval 546"/>
          <p:cNvSpPr>
            <a:spLocks noChangeArrowheads="1"/>
          </p:cNvSpPr>
          <p:nvPr>
            <p:custDataLst>
              <p:tags r:id="rId63"/>
            </p:custDataLst>
          </p:nvPr>
        </p:nvSpPr>
        <p:spPr bwMode="auto">
          <a:xfrm>
            <a:off x="4260180" y="5766415"/>
            <a:ext cx="360362" cy="287338"/>
          </a:xfrm>
          <a:prstGeom prst="ellipse">
            <a:avLst/>
          </a:prstGeom>
          <a:noFill/>
          <a:ln w="38100">
            <a:solidFill>
              <a:srgbClr val="0099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20" name="Oval 542"/>
          <p:cNvSpPr>
            <a:spLocks noChangeArrowheads="1"/>
          </p:cNvSpPr>
          <p:nvPr>
            <p:custDataLst>
              <p:tags r:id="rId64"/>
            </p:custDataLst>
          </p:nvPr>
        </p:nvSpPr>
        <p:spPr bwMode="auto">
          <a:xfrm>
            <a:off x="5287645" y="5066030"/>
            <a:ext cx="416560" cy="661035"/>
          </a:xfrm>
          <a:prstGeom prst="ellipse">
            <a:avLst/>
          </a:prstGeom>
          <a:noFill/>
          <a:ln w="38100">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21" name="Oval 543"/>
          <p:cNvSpPr>
            <a:spLocks noChangeArrowheads="1"/>
          </p:cNvSpPr>
          <p:nvPr>
            <p:custDataLst>
              <p:tags r:id="rId65"/>
            </p:custDataLst>
          </p:nvPr>
        </p:nvSpPr>
        <p:spPr bwMode="auto">
          <a:xfrm>
            <a:off x="6373142" y="5766415"/>
            <a:ext cx="360363" cy="287338"/>
          </a:xfrm>
          <a:prstGeom prst="ellipse">
            <a:avLst/>
          </a:prstGeom>
          <a:noFill/>
          <a:ln w="38100">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27" name="Text Box 31"/>
          <p:cNvSpPr txBox="1">
            <a:spLocks noChangeArrowheads="1"/>
          </p:cNvSpPr>
          <p:nvPr/>
        </p:nvSpPr>
        <p:spPr bwMode="auto">
          <a:xfrm>
            <a:off x="618490" y="1049655"/>
            <a:ext cx="912304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p>
            <a:pPr>
              <a:lnSpc>
                <a:spcPct val="120000"/>
              </a:lnSpc>
            </a:pP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从</a:t>
            </a:r>
            <a:r>
              <a:rPr kumimoji="1" lang="en-US" altLang="zh-CN" sz="2200" dirty="0">
                <a:solidFill>
                  <a:srgbClr val="00B050"/>
                </a:solidFill>
                <a:latin typeface="Times New Roman" panose="02020603050405020304" pitchFamily="18" charset="0"/>
                <a:cs typeface="Times New Roman" panose="02020603050405020304" pitchFamily="18" charset="0"/>
              </a:rPr>
              <a:t>vi</a:t>
            </a:r>
            <a:r>
              <a:rPr kumimoji="1" lang="zh-CN" altLang="en-US" sz="2200" dirty="0">
                <a:solidFill>
                  <a:srgbClr val="00B050"/>
                </a:solidFill>
                <a:latin typeface="Times New Roman" panose="02020603050405020304" pitchFamily="18" charset="0"/>
                <a:cs typeface="Times New Roman" panose="02020603050405020304" pitchFamily="18" charset="0"/>
              </a:rPr>
              <a:t>出发进行深度优先搜索，图采用邻接矩阵表示法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err="1">
                <a:solidFill>
                  <a:srgbClr val="FF0000"/>
                </a:solidFill>
                <a:latin typeface="Times New Roman" panose="02020603050405020304" pitchFamily="18" charset="0"/>
                <a:cs typeface="Times New Roman" panose="02020603050405020304" pitchFamily="18" charset="0"/>
              </a:rPr>
              <a:t>DFSInMatrix</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(Graph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visited[],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printf</a:t>
            </a:r>
            <a:r>
              <a:rPr kumimoji="1" lang="en-US" altLang="zh-CN" sz="2200" dirty="0">
                <a:solidFill>
                  <a:srgbClr val="000000"/>
                </a:solidFill>
                <a:latin typeface="Times New Roman" panose="02020603050405020304" pitchFamily="18" charset="0"/>
                <a:cs typeface="Times New Roman" panose="02020603050405020304" pitchFamily="18" charset="0"/>
              </a:rPr>
              <a:t> (“node: %c\n”,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vexs</a:t>
            </a:r>
            <a:r>
              <a:rPr kumimoji="1" lang="en-US" altLang="zh-CN" sz="2200" dirty="0">
                <a:solidFill>
                  <a:srgbClr val="000000"/>
                </a:solidFill>
                <a:latin typeface="Times New Roman" panose="02020603050405020304" pitchFamily="18" charset="0"/>
                <a:cs typeface="Times New Roman" panose="02020603050405020304" pitchFamily="18" charset="0"/>
              </a:rPr>
              <a:t>[i]);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访问出发点</a:t>
            </a:r>
            <a:r>
              <a:rPr kumimoji="1" lang="en-US" altLang="zh-CN" sz="2200" dirty="0">
                <a:solidFill>
                  <a:srgbClr val="00B050"/>
                </a:solidFill>
                <a:latin typeface="Times New Roman" panose="02020603050405020304" pitchFamily="18" charset="0"/>
                <a:cs typeface="Times New Roman" panose="02020603050405020304" pitchFamily="18" charset="0"/>
              </a:rPr>
              <a:t>vi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visited[i]=TRUE;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for</a:t>
            </a:r>
            <a:r>
              <a:rPr kumimoji="1" lang="en-US" altLang="zh-CN" sz="2200" dirty="0">
                <a:solidFill>
                  <a:srgbClr val="000000"/>
                </a:solidFill>
                <a:latin typeface="Times New Roman" panose="02020603050405020304" pitchFamily="18" charset="0"/>
                <a:cs typeface="Times New Roman" panose="02020603050405020304" pitchFamily="18" charset="0"/>
              </a:rPr>
              <a:t> (j=0; j&lt;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-&gt;n; 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a:solidFill>
                  <a:srgbClr val="000000"/>
                </a:solidFill>
                <a:latin typeface="Times New Roman" panose="02020603050405020304" pitchFamily="18" charset="0"/>
                <a:cs typeface="Times New Roman" panose="02020603050405020304" pitchFamily="18" charset="0"/>
              </a:rPr>
              <a:t>if</a:t>
            </a:r>
            <a:r>
              <a:rPr kumimoji="1" lang="en-US" altLang="zh-CN" sz="2200" dirty="0">
                <a:solidFill>
                  <a:srgbClr val="000000"/>
                </a:solidFill>
                <a:latin typeface="Times New Roman" panose="02020603050405020304" pitchFamily="18" charset="0"/>
                <a:cs typeface="Times New Roman" panose="02020603050405020304" pitchFamily="18" charset="0"/>
              </a:rPr>
              <a:t> (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-&gt;arcs[i][j]==1) &amp;&amp; (visited[j]==FALSE)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err="1">
                <a:solidFill>
                  <a:srgbClr val="FF0000"/>
                </a:solidFill>
                <a:latin typeface="Times New Roman" panose="02020603050405020304" pitchFamily="18" charset="0"/>
                <a:cs typeface="Times New Roman" panose="02020603050405020304" pitchFamily="18" charset="0"/>
              </a:rPr>
              <a:t>DFSInMatrix</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visited, 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pPr>
              <a:lnSpc>
                <a:spcPct val="120000"/>
              </a:lnSpc>
            </a:pP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29728" name="Rectangle 32"/>
          <p:cNvSpPr>
            <a:spLocks noChangeArrowheads="1"/>
          </p:cNvSpPr>
          <p:nvPr/>
        </p:nvSpPr>
        <p:spPr bwMode="auto">
          <a:xfrm>
            <a:off x="618173" y="251778"/>
            <a:ext cx="5332730" cy="460375"/>
          </a:xfrm>
          <a:prstGeom prst="rect">
            <a:avLst/>
          </a:prstGeom>
          <a:solidFill>
            <a:schemeClr val="accent2"/>
          </a:solidFill>
          <a:ln>
            <a:noFill/>
          </a:ln>
          <a:effectLst>
            <a:outerShdw dist="5388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dirty="0">
                <a:solidFill>
                  <a:schemeClr val="lt1"/>
                </a:solidFill>
                <a:cs typeface="Times New Roman" panose="02020603050405020304" pitchFamily="18" charset="0"/>
              </a:rPr>
              <a:t>Depth-first Search in adjacency matrix</a:t>
            </a:r>
            <a:endParaRPr kumimoji="1" lang="en-US" altLang="zh-CN" sz="2400" dirty="0">
              <a:solidFill>
                <a:schemeClr val="lt1"/>
              </a:solidFill>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6" name="Text Box 6"/>
          <p:cNvSpPr txBox="1">
            <a:spLocks noChangeArrowheads="1"/>
          </p:cNvSpPr>
          <p:nvPr/>
        </p:nvSpPr>
        <p:spPr bwMode="auto">
          <a:xfrm>
            <a:off x="572135" y="1052830"/>
            <a:ext cx="9332595" cy="5169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从</a:t>
            </a:r>
            <a:r>
              <a:rPr kumimoji="1" lang="en-US" altLang="zh-CN" sz="2200" dirty="0">
                <a:solidFill>
                  <a:srgbClr val="00B050"/>
                </a:solidFill>
                <a:latin typeface="Times New Roman" panose="02020603050405020304" pitchFamily="18" charset="0"/>
                <a:cs typeface="Times New Roman" panose="02020603050405020304" pitchFamily="18" charset="0"/>
              </a:rPr>
              <a:t>vi</a:t>
            </a:r>
            <a:r>
              <a:rPr kumimoji="1" lang="zh-CN" altLang="en-US" sz="2200" dirty="0">
                <a:solidFill>
                  <a:srgbClr val="00B050"/>
                </a:solidFill>
                <a:latin typeface="Times New Roman" panose="02020603050405020304" pitchFamily="18" charset="0"/>
                <a:cs typeface="Times New Roman" panose="02020603050405020304" pitchFamily="18" charset="0"/>
              </a:rPr>
              <a:t>出发进行深度优先搜索，图采用邻接表表示法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err="1">
                <a:solidFill>
                  <a:srgbClr val="FF0000"/>
                </a:solidFill>
                <a:latin typeface="Times New Roman" panose="02020603050405020304" pitchFamily="18" charset="0"/>
                <a:cs typeface="Times New Roman" panose="02020603050405020304" pitchFamily="18" charset="0"/>
              </a:rPr>
              <a:t>DFSInList</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GraphList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pgraphlist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visited[],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j;</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PEdgeNode</a:t>
            </a:r>
            <a:r>
              <a:rPr kumimoji="1" lang="en-US" altLang="zh-CN" sz="2200" dirty="0">
                <a:solidFill>
                  <a:srgbClr val="000000"/>
                </a:solidFill>
                <a:latin typeface="Times New Roman" panose="02020603050405020304" pitchFamily="18" charset="0"/>
                <a:cs typeface="Times New Roman" panose="02020603050405020304" pitchFamily="18" charset="0"/>
              </a:rPr>
              <a:t> p;</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printf</a:t>
            </a:r>
            <a:r>
              <a:rPr kumimoji="1" lang="en-US" altLang="zh-CN" sz="2200" dirty="0">
                <a:solidFill>
                  <a:srgbClr val="000000"/>
                </a:solidFill>
                <a:latin typeface="Times New Roman" panose="02020603050405020304" pitchFamily="18" charset="0"/>
                <a:cs typeface="Times New Roman" panose="02020603050405020304" pitchFamily="18" charset="0"/>
              </a:rPr>
              <a:t> (“node: %c\n”, </a:t>
            </a:r>
            <a:r>
              <a:rPr kumimoji="1" lang="en-US" altLang="zh-CN" sz="2200" dirty="0" err="1">
                <a:solidFill>
                  <a:srgbClr val="000000"/>
                </a:solidFill>
                <a:latin typeface="Times New Roman" panose="02020603050405020304" pitchFamily="18" charset="0"/>
                <a:cs typeface="Times New Roman" panose="02020603050405020304" pitchFamily="18" charset="0"/>
              </a:rPr>
              <a:t>pgraphlist</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vexs</a:t>
            </a:r>
            <a:r>
              <a:rPr kumimoji="1" lang="en-US" altLang="zh-CN" sz="2200" dirty="0">
                <a:solidFill>
                  <a:srgbClr val="000000"/>
                </a:solidFill>
                <a:latin typeface="Times New Roman" panose="02020603050405020304" pitchFamily="18" charset="0"/>
                <a:cs typeface="Times New Roman" panose="02020603050405020304" pitchFamily="18" charset="0"/>
              </a:rPr>
              <a:t>[i].vertex);</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visited[i]=TRUE;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a:t>
            </a:r>
            <a:r>
              <a:rPr kumimoji="1" lang="en-US" altLang="zh-CN" sz="2200" dirty="0" err="1">
                <a:solidFill>
                  <a:srgbClr val="000000"/>
                </a:solidFill>
                <a:latin typeface="Times New Roman" panose="02020603050405020304" pitchFamily="18" charset="0"/>
                <a:cs typeface="Times New Roman" panose="02020603050405020304" pitchFamily="18" charset="0"/>
              </a:rPr>
              <a:t>pgraphlist</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vexs</a:t>
            </a:r>
            <a:r>
              <a:rPr kumimoji="1" lang="en-US" altLang="zh-CN" sz="2200" dirty="0">
                <a:solidFill>
                  <a:srgbClr val="000000"/>
                </a:solidFill>
                <a:latin typeface="Times New Roman" panose="02020603050405020304" pitchFamily="18" charset="0"/>
                <a:cs typeface="Times New Roman" panose="02020603050405020304" pitchFamily="18" charset="0"/>
              </a:rPr>
              <a:t>[i].</a:t>
            </a:r>
            <a:r>
              <a:rPr kumimoji="1" lang="en-US" altLang="zh-CN" sz="2200" dirty="0" err="1">
                <a:solidFill>
                  <a:srgbClr val="000000"/>
                </a:solidFill>
                <a:latin typeface="Times New Roman" panose="02020603050405020304" pitchFamily="18" charset="0"/>
                <a:cs typeface="Times New Roman" panose="02020603050405020304" pitchFamily="18" charset="0"/>
              </a:rPr>
              <a:t>edgelist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取边表中的第一个边结点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while (p!=NULL) {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该顶点的相邻顶点未被访问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if (visited[p-&gt;</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]==FALSE)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err="1">
                <a:solidFill>
                  <a:srgbClr val="FF0000"/>
                </a:solidFill>
                <a:latin typeface="Times New Roman" panose="02020603050405020304" pitchFamily="18" charset="0"/>
                <a:cs typeface="Times New Roman" panose="02020603050405020304" pitchFamily="18" charset="0"/>
              </a:rPr>
              <a:t>DFSInList</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pgraphlist</a:t>
            </a:r>
            <a:r>
              <a:rPr kumimoji="1" lang="en-US" altLang="zh-CN" sz="2200" dirty="0">
                <a:solidFill>
                  <a:srgbClr val="000000"/>
                </a:solidFill>
                <a:latin typeface="Times New Roman" panose="02020603050405020304" pitchFamily="18" charset="0"/>
                <a:cs typeface="Times New Roman" panose="02020603050405020304" pitchFamily="18" charset="0"/>
              </a:rPr>
              <a:t>, visited, p-&gt;</a:t>
            </a:r>
            <a:r>
              <a:rPr kumimoji="1" lang="en-US" altLang="zh-CN" sz="2200" dirty="0" err="1">
                <a:solidFill>
                  <a:srgbClr val="000000"/>
                </a:solidFill>
                <a:latin typeface="Times New Roman" panose="02020603050405020304" pitchFamily="18" charset="0"/>
                <a:cs typeface="Times New Roman" panose="02020603050405020304" pitchFamily="18" charset="0"/>
              </a:rPr>
              <a:t>endvex</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继续进行深度优先搜索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p=p-&gt;</a:t>
            </a:r>
            <a:r>
              <a:rPr kumimoji="1" lang="en-US" altLang="zh-CN" sz="2200" dirty="0" err="1">
                <a:solidFill>
                  <a:srgbClr val="000000"/>
                </a:solidFill>
                <a:latin typeface="Times New Roman" panose="02020603050405020304" pitchFamily="18" charset="0"/>
                <a:cs typeface="Times New Roman" panose="02020603050405020304" pitchFamily="18" charset="0"/>
              </a:rPr>
              <a:t>nextedge</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取边表中的下一个边结点 *</a:t>
            </a:r>
            <a:r>
              <a:rPr kumimoji="1" lang="en-US" altLang="zh-CN" sz="2200" dirty="0">
                <a:solidFill>
                  <a:srgbClr val="00B050"/>
                </a:solidFill>
                <a:latin typeface="Times New Roman" panose="02020603050405020304" pitchFamily="18" charset="0"/>
                <a:cs typeface="Times New Roman" panose="02020603050405020304" pitchFamily="18" charset="0"/>
              </a:rPr>
              <a:t>/</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138247" name="Rectangle 7"/>
          <p:cNvSpPr>
            <a:spLocks noChangeArrowheads="1"/>
          </p:cNvSpPr>
          <p:nvPr/>
        </p:nvSpPr>
        <p:spPr bwMode="auto">
          <a:xfrm>
            <a:off x="571183" y="352425"/>
            <a:ext cx="4875530" cy="460375"/>
          </a:xfrm>
          <a:prstGeom prst="rect">
            <a:avLst/>
          </a:prstGeom>
          <a:solidFill>
            <a:schemeClr val="accent2"/>
          </a:solidFill>
          <a:ln>
            <a:noFill/>
          </a:ln>
          <a:effectLst>
            <a:outerShdw dist="53882" dir="2700000" algn="ctr" rotWithShape="0">
              <a:schemeClr val="tx2"/>
            </a:outerShdw>
          </a:effectLst>
          <a:extLs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r>
              <a:rPr kumimoji="1" lang="en-US" altLang="zh-CN" sz="2400" dirty="0">
                <a:solidFill>
                  <a:schemeClr val="lt1"/>
                </a:solidFill>
                <a:cs typeface="Times New Roman" panose="02020603050405020304" pitchFamily="18" charset="0"/>
              </a:rPr>
              <a:t>Depth-first Search in adjacency list</a:t>
            </a:r>
            <a:endParaRPr kumimoji="1" lang="en-US" altLang="zh-CN" sz="2400" dirty="0">
              <a:solidFill>
                <a:schemeClr val="lt1"/>
              </a:solidFill>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810895" y="260350"/>
            <a:ext cx="9246235" cy="313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err="1">
                <a:solidFill>
                  <a:srgbClr val="FF0000"/>
                </a:solidFill>
                <a:latin typeface="Times New Roman" panose="02020603050405020304" pitchFamily="18" charset="0"/>
                <a:cs typeface="Times New Roman" panose="02020603050405020304" pitchFamily="18" charset="0"/>
              </a:rPr>
              <a:t>traverseDFS</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(Graph *</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visited[</a:t>
            </a:r>
            <a:r>
              <a:rPr kumimoji="1" lang="en-US" altLang="zh-CN" sz="2200" dirty="0" err="1">
                <a:solidFill>
                  <a:srgbClr val="000000"/>
                </a:solidFill>
                <a:latin typeface="Times New Roman" panose="02020603050405020304" pitchFamily="18" charset="0"/>
                <a:cs typeface="Times New Roman" panose="02020603050405020304" pitchFamily="18" charset="0"/>
              </a:rPr>
              <a:t>MAXVEX</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(i=</a:t>
            </a:r>
            <a:r>
              <a:rPr kumimoji="1" lang="en-US" altLang="zh-CN" sz="2200" dirty="0" err="1">
                <a:solidFill>
                  <a:srgbClr val="000000"/>
                </a:solidFill>
                <a:latin typeface="Times New Roman" panose="02020603050405020304" pitchFamily="18" charset="0"/>
                <a:cs typeface="Times New Roman" panose="02020603050405020304" pitchFamily="18" charset="0"/>
              </a:rPr>
              <a:t>0;i</a:t>
            </a:r>
            <a:r>
              <a:rPr kumimoji="1" lang="en-US" altLang="zh-CN" sz="2200" dirty="0">
                <a:solidFill>
                  <a:srgbClr val="000000"/>
                </a:solidFill>
                <a:latin typeface="Times New Roman" panose="02020603050405020304" pitchFamily="18" charset="0"/>
                <a:cs typeface="Times New Roman" panose="02020603050405020304" pitchFamily="18" charset="0"/>
              </a:rPr>
              <a:t>&lt;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n;i</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初始化数组</a:t>
            </a:r>
            <a:r>
              <a:rPr kumimoji="1" lang="en-US" altLang="zh-CN" sz="2200" dirty="0">
                <a:solidFill>
                  <a:srgbClr val="00B050"/>
                </a:solidFill>
                <a:latin typeface="Times New Roman" panose="02020603050405020304" pitchFamily="18" charset="0"/>
                <a:cs typeface="Times New Roman" panose="02020603050405020304" pitchFamily="18" charset="0"/>
              </a:rPr>
              <a:t>visited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visited[i]=FALSE;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(i=0; i&lt;n;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if (visited[i]==FALSE)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err="1">
                <a:solidFill>
                  <a:srgbClr val="FF0000"/>
                </a:solidFill>
                <a:latin typeface="Times New Roman" panose="02020603050405020304" pitchFamily="18" charset="0"/>
                <a:cs typeface="Times New Roman" panose="02020603050405020304" pitchFamily="18" charset="0"/>
              </a:rPr>
              <a:t>DFSInMatrix</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 visited, </a:t>
            </a:r>
            <a:r>
              <a:rPr kumimoji="1" lang="en-US" altLang="zh-CN" sz="2200" dirty="0" err="1">
                <a:solidFill>
                  <a:srgbClr val="000000"/>
                </a:solidFill>
                <a:latin typeface="Times New Roman" panose="02020603050405020304" pitchFamily="18" charset="0"/>
                <a:cs typeface="Times New Roman" panose="02020603050405020304" pitchFamily="18" charset="0"/>
              </a:rPr>
              <a:t>i</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
        <p:nvSpPr>
          <p:cNvPr id="7" name="Rectangle 2"/>
          <p:cNvSpPr>
            <a:spLocks noChangeArrowheads="1"/>
          </p:cNvSpPr>
          <p:nvPr/>
        </p:nvSpPr>
        <p:spPr bwMode="auto">
          <a:xfrm>
            <a:off x="810260" y="3488055"/>
            <a:ext cx="9246870" cy="3138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200" dirty="0">
                <a:solidFill>
                  <a:srgbClr val="000000"/>
                </a:solidFill>
                <a:latin typeface="Times New Roman" panose="02020603050405020304" pitchFamily="18" charset="0"/>
                <a:cs typeface="Times New Roman" panose="02020603050405020304" pitchFamily="18" charset="0"/>
              </a:rPr>
              <a:t>void </a:t>
            </a:r>
            <a:r>
              <a:rPr kumimoji="1" lang="en-US" altLang="zh-CN" sz="2200" b="1" dirty="0" err="1">
                <a:solidFill>
                  <a:srgbClr val="FF0000"/>
                </a:solidFill>
                <a:latin typeface="Times New Roman" panose="02020603050405020304" pitchFamily="18" charset="0"/>
                <a:cs typeface="Times New Roman" panose="02020603050405020304" pitchFamily="18" charset="0"/>
              </a:rPr>
              <a:t>traverseDFS</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GraphList</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pgraphlist</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err="1">
                <a:solidFill>
                  <a:srgbClr val="000000"/>
                </a:solidFill>
                <a:latin typeface="Times New Roman" panose="02020603050405020304" pitchFamily="18" charset="0"/>
                <a:cs typeface="Times New Roman" panose="02020603050405020304" pitchFamily="18" charset="0"/>
              </a:rPr>
              <a:t>int</a:t>
            </a:r>
            <a:r>
              <a:rPr kumimoji="1" lang="en-US" altLang="zh-CN" sz="2200" dirty="0">
                <a:solidFill>
                  <a:srgbClr val="000000"/>
                </a:solidFill>
                <a:latin typeface="Times New Roman" panose="02020603050405020304" pitchFamily="18" charset="0"/>
                <a:cs typeface="Times New Roman" panose="02020603050405020304" pitchFamily="18" charset="0"/>
              </a:rPr>
              <a:t>  visited[</a:t>
            </a:r>
            <a:r>
              <a:rPr kumimoji="1" lang="en-US" altLang="zh-CN" sz="2200" dirty="0" err="1">
                <a:solidFill>
                  <a:srgbClr val="000000"/>
                </a:solidFill>
                <a:latin typeface="Times New Roman" panose="02020603050405020304" pitchFamily="18" charset="0"/>
                <a:cs typeface="Times New Roman" panose="02020603050405020304" pitchFamily="18" charset="0"/>
              </a:rPr>
              <a:t>MAXVEX</a:t>
            </a:r>
            <a:r>
              <a:rPr kumimoji="1" lang="en-US" altLang="zh-CN" sz="2200" dirty="0">
                <a:solidFill>
                  <a:srgbClr val="000000"/>
                </a:solidFill>
                <a:latin typeface="Times New Roman" panose="02020603050405020304" pitchFamily="18" charset="0"/>
                <a:cs typeface="Times New Roman" panose="02020603050405020304" pitchFamily="18" charset="0"/>
              </a:rPr>
              <a:t>];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(i=</a:t>
            </a:r>
            <a:r>
              <a:rPr kumimoji="1" lang="en-US" altLang="zh-CN" sz="2200" dirty="0" err="1">
                <a:solidFill>
                  <a:srgbClr val="000000"/>
                </a:solidFill>
                <a:latin typeface="Times New Roman" panose="02020603050405020304" pitchFamily="18" charset="0"/>
                <a:cs typeface="Times New Roman" panose="02020603050405020304" pitchFamily="18" charset="0"/>
              </a:rPr>
              <a:t>0;i</a:t>
            </a:r>
            <a:r>
              <a:rPr kumimoji="1" lang="en-US" altLang="zh-CN" sz="2200" dirty="0">
                <a:solidFill>
                  <a:srgbClr val="000000"/>
                </a:solidFill>
                <a:latin typeface="Times New Roman" panose="02020603050405020304" pitchFamily="18" charset="0"/>
                <a:cs typeface="Times New Roman" panose="02020603050405020304" pitchFamily="18" charset="0"/>
              </a:rPr>
              <a:t>&lt;</a:t>
            </a:r>
            <a:r>
              <a:rPr kumimoji="1" lang="en-US" altLang="zh-CN" sz="2200" dirty="0" err="1">
                <a:solidFill>
                  <a:srgbClr val="000000"/>
                </a:solidFill>
                <a:latin typeface="Times New Roman" panose="02020603050405020304" pitchFamily="18" charset="0"/>
                <a:cs typeface="Times New Roman" panose="02020603050405020304" pitchFamily="18" charset="0"/>
              </a:rPr>
              <a:t>pgraph</a:t>
            </a:r>
            <a:r>
              <a:rPr kumimoji="1" lang="en-US" altLang="zh-CN" sz="2200" dirty="0">
                <a:solidFill>
                  <a:srgbClr val="000000"/>
                </a:solidFill>
                <a:latin typeface="Times New Roman" panose="02020603050405020304" pitchFamily="18" charset="0"/>
                <a:cs typeface="Times New Roman" panose="02020603050405020304" pitchFamily="18" charset="0"/>
              </a:rPr>
              <a:t>-&gt;</a:t>
            </a:r>
            <a:r>
              <a:rPr kumimoji="1" lang="en-US" altLang="zh-CN" sz="2200" dirty="0" err="1">
                <a:solidFill>
                  <a:srgbClr val="000000"/>
                </a:solidFill>
                <a:latin typeface="Times New Roman" panose="02020603050405020304" pitchFamily="18" charset="0"/>
                <a:cs typeface="Times New Roman" panose="02020603050405020304" pitchFamily="18" charset="0"/>
              </a:rPr>
              <a:t>n;i</a:t>
            </a:r>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dirty="0">
                <a:solidFill>
                  <a:srgbClr val="00B050"/>
                </a:solidFill>
                <a:latin typeface="Times New Roman" panose="02020603050405020304" pitchFamily="18" charset="0"/>
                <a:cs typeface="Times New Roman" panose="02020603050405020304" pitchFamily="18" charset="0"/>
              </a:rPr>
              <a:t>/* </a:t>
            </a:r>
            <a:r>
              <a:rPr kumimoji="1" lang="zh-CN" altLang="en-US" sz="2200" dirty="0">
                <a:solidFill>
                  <a:srgbClr val="00B050"/>
                </a:solidFill>
                <a:latin typeface="Times New Roman" panose="02020603050405020304" pitchFamily="18" charset="0"/>
                <a:cs typeface="Times New Roman" panose="02020603050405020304" pitchFamily="18" charset="0"/>
              </a:rPr>
              <a:t>初始化数组</a:t>
            </a:r>
            <a:r>
              <a:rPr kumimoji="1" lang="en-US" altLang="zh-CN" sz="2200" dirty="0">
                <a:solidFill>
                  <a:srgbClr val="00B050"/>
                </a:solidFill>
                <a:latin typeface="Times New Roman" panose="02020603050405020304" pitchFamily="18" charset="0"/>
                <a:cs typeface="Times New Roman" panose="02020603050405020304" pitchFamily="18" charset="0"/>
              </a:rPr>
              <a:t>visited */</a:t>
            </a:r>
            <a:endParaRPr kumimoji="1" lang="en-US" altLang="zh-CN" sz="2200" dirty="0">
              <a:solidFill>
                <a:srgbClr val="00B05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visited[i]=FALSE;</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for (i=0; i&lt;n; i++)</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if (visited[i]==FALSE) </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            </a:t>
            </a:r>
            <a:r>
              <a:rPr kumimoji="1" lang="en-US" altLang="zh-CN" sz="2200" b="1" dirty="0" err="1">
                <a:solidFill>
                  <a:srgbClr val="FF0000"/>
                </a:solidFill>
                <a:latin typeface="Times New Roman" panose="02020603050405020304" pitchFamily="18" charset="0"/>
                <a:cs typeface="Times New Roman" panose="02020603050405020304" pitchFamily="18" charset="0"/>
              </a:rPr>
              <a:t>DFSInList</a:t>
            </a:r>
            <a:r>
              <a:rPr kumimoji="1" lang="en-US" altLang="zh-CN" sz="2200" b="1" dirty="0">
                <a:solidFill>
                  <a:srgbClr val="FF0000"/>
                </a:solidFill>
                <a:latin typeface="Times New Roman" panose="02020603050405020304" pitchFamily="18" charset="0"/>
                <a:cs typeface="Times New Roman" panose="02020603050405020304" pitchFamily="18" charset="0"/>
              </a:rPr>
              <a:t> </a:t>
            </a:r>
            <a:r>
              <a:rPr kumimoji="1" lang="en-US" altLang="zh-CN" sz="2200" dirty="0">
                <a:solidFill>
                  <a:srgbClr val="000000"/>
                </a:solidFill>
                <a:latin typeface="Times New Roman" panose="02020603050405020304" pitchFamily="18" charset="0"/>
                <a:cs typeface="Times New Roman" panose="02020603050405020304" pitchFamily="18" charset="0"/>
              </a:rPr>
              <a:t>(</a:t>
            </a:r>
            <a:r>
              <a:rPr kumimoji="1" lang="en-US" altLang="zh-CN" sz="2200" dirty="0" err="1">
                <a:solidFill>
                  <a:srgbClr val="000000"/>
                </a:solidFill>
                <a:latin typeface="Times New Roman" panose="02020603050405020304" pitchFamily="18" charset="0"/>
                <a:cs typeface="Times New Roman" panose="02020603050405020304" pitchFamily="18" charset="0"/>
              </a:rPr>
              <a:t>pgraphlist</a:t>
            </a:r>
            <a:r>
              <a:rPr kumimoji="1" lang="en-US" altLang="zh-CN" sz="2200" dirty="0">
                <a:solidFill>
                  <a:srgbClr val="000000"/>
                </a:solidFill>
                <a:latin typeface="Times New Roman" panose="02020603050405020304" pitchFamily="18" charset="0"/>
                <a:cs typeface="Times New Roman" panose="02020603050405020304" pitchFamily="18" charset="0"/>
              </a:rPr>
              <a:t>, visited, </a:t>
            </a:r>
            <a:r>
              <a:rPr kumimoji="1" lang="en-US" altLang="zh-CN" sz="2200" dirty="0" err="1">
                <a:solidFill>
                  <a:srgbClr val="000000"/>
                </a:solidFill>
                <a:latin typeface="Times New Roman" panose="02020603050405020304" pitchFamily="18" charset="0"/>
                <a:cs typeface="Times New Roman" panose="02020603050405020304" pitchFamily="18" charset="0"/>
              </a:rPr>
              <a:t>i</a:t>
            </a:r>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a:p>
            <a:r>
              <a:rPr kumimoji="1" lang="en-US" altLang="zh-CN" sz="2200" dirty="0">
                <a:solidFill>
                  <a:srgbClr val="000000"/>
                </a:solidFill>
                <a:latin typeface="Times New Roman" panose="02020603050405020304" pitchFamily="18" charset="0"/>
                <a:cs typeface="Times New Roman" panose="02020603050405020304" pitchFamily="18" charset="0"/>
              </a:rPr>
              <a:t>}</a:t>
            </a:r>
            <a:endParaRPr kumimoji="1" lang="en-US" altLang="zh-CN" sz="22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00.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100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0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0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0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0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0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0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0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0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1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1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1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1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1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1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1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1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1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1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2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2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2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2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2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2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2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2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2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2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4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4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4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4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4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4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5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5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5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5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5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5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5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5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5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5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6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6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6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6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6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6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6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6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6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7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7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7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7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07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7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7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7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7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7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8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8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8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8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8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8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8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8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8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8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0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0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04.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110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0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0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0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0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1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1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1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1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1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1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11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11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11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119.xml><?xml version="1.0" encoding="utf-8"?>
<p:tagLst xmlns:p="http://schemas.openxmlformats.org/presentationml/2006/main">
  <p:tag name="TABLE_ENDDRAG_ORIGIN_RECT" val="651*133"/>
  <p:tag name="TABLE_ENDDRAG_RECT" val="57*372*651*133"/>
</p:tagLst>
</file>

<file path=ppt/tags/tag1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120.xml><?xml version="1.0" encoding="utf-8"?>
<p:tagLst xmlns:p="http://schemas.openxmlformats.org/presentationml/2006/main">
  <p:tag name="KSO_WM_BEAUTIFY_FLAG" val=""/>
</p:tagLst>
</file>

<file path=ppt/tags/tag1121.xml><?xml version="1.0" encoding="utf-8"?>
<p:tagLst xmlns:p="http://schemas.openxmlformats.org/presentationml/2006/main">
  <p:tag name="KSO_WM_BEAUTIFY_FLAG" val=""/>
</p:tagLst>
</file>

<file path=ppt/tags/tag1122.xml><?xml version="1.0" encoding="utf-8"?>
<p:tagLst xmlns:p="http://schemas.openxmlformats.org/presentationml/2006/main">
  <p:tag name="KSO_WM_BEAUTIFY_FLAG" val=""/>
</p:tagLst>
</file>

<file path=ppt/tags/tag1123.xml><?xml version="1.0" encoding="utf-8"?>
<p:tagLst xmlns:p="http://schemas.openxmlformats.org/presentationml/2006/main">
  <p:tag name="KSO_WM_BEAUTIFY_FLAG" val=""/>
</p:tagLst>
</file>

<file path=ppt/tags/tag1124.xml><?xml version="1.0" encoding="utf-8"?>
<p:tagLst xmlns:p="http://schemas.openxmlformats.org/presentationml/2006/main">
  <p:tag name="KSO_WM_BEAUTIFY_FLAG" val=""/>
</p:tagLst>
</file>

<file path=ppt/tags/tag1125.xml><?xml version="1.0" encoding="utf-8"?>
<p:tagLst xmlns:p="http://schemas.openxmlformats.org/presentationml/2006/main">
  <p:tag name="KSO_WM_BEAUTIFY_FLAG" val=""/>
</p:tagLst>
</file>

<file path=ppt/tags/tag1126.xml><?xml version="1.0" encoding="utf-8"?>
<p:tagLst xmlns:p="http://schemas.openxmlformats.org/presentationml/2006/main">
  <p:tag name="COMMONDATA" val="eyJoZGlkIjoiZjVhM2RlMmM2M2YzNzUyZGQzMTAwZTU3MGUyMjdjYTQifQ=="/>
</p:tagLst>
</file>

<file path=ppt/tags/tag11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2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2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2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2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2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2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2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2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3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3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4.xml><?xml version="1.0" encoding="utf-8"?>
<p:tagLst xmlns:p="http://schemas.openxmlformats.org/presentationml/2006/main">
  <p:tag name="KSO_WM_UNIT_FILL_FORE_SCHEMECOLOR_INDEX_BRIGHTNESS" val="0"/>
  <p:tag name="KSO_WM_UNIT_FILL_FORE_SCHEMECOLOR_INDEX" val="6"/>
  <p:tag name="KSO_WM_UNIT_FILL_TYPE" val="1"/>
</p:tagLst>
</file>

<file path=ppt/tags/tag1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7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19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0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1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1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1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1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2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2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3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3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3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3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4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4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4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4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4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4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5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5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6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6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8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8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29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29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29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0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1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3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3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4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4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4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5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6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6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7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7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37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8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8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8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8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8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8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8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8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8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9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0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4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6.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Lst>
</file>

<file path=ppt/tags/tag407.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4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09.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19.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2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2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2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2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2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2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2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531.xml><?xml version="1.0" encoding="utf-8"?>
<p:tagLst xmlns:p="http://schemas.openxmlformats.org/presentationml/2006/main">
  <p:tag name="KSO_WM_BEAUTIFY_FLAG" val=""/>
</p:tagLst>
</file>

<file path=ppt/tags/tag532.xml><?xml version="1.0" encoding="utf-8"?>
<p:tagLst xmlns:p="http://schemas.openxmlformats.org/presentationml/2006/main">
  <p:tag name="KSO_WM_BEAUTIFY_FLAG" val=""/>
</p:tagLst>
</file>

<file path=ppt/tags/tag533.xml><?xml version="1.0" encoding="utf-8"?>
<p:tagLst xmlns:p="http://schemas.openxmlformats.org/presentationml/2006/main">
  <p:tag name="KSO_WM_BEAUTIFY_FLAG" val=""/>
</p:tagLst>
</file>

<file path=ppt/tags/tag534.xml><?xml version="1.0" encoding="utf-8"?>
<p:tagLst xmlns:p="http://schemas.openxmlformats.org/presentationml/2006/main">
  <p:tag name="KSO_WM_BEAUTIFY_FLAG" val=""/>
</p:tagLst>
</file>

<file path=ppt/tags/tag535.xml><?xml version="1.0" encoding="utf-8"?>
<p:tagLst xmlns:p="http://schemas.openxmlformats.org/presentationml/2006/main">
  <p:tag name="KSO_WM_BEAUTIFY_FLAG" val=""/>
</p:tagLst>
</file>

<file path=ppt/tags/tag536.xml><?xml version="1.0" encoding="utf-8"?>
<p:tagLst xmlns:p="http://schemas.openxmlformats.org/presentationml/2006/main">
  <p:tag name="KSO_WM_BEAUTIFY_FLAG" val=""/>
</p:tagLst>
</file>

<file path=ppt/tags/tag537.xml><?xml version="1.0" encoding="utf-8"?>
<p:tagLst xmlns:p="http://schemas.openxmlformats.org/presentationml/2006/main">
  <p:tag name="KSO_WM_BEAUTIFY_FLAG" val=""/>
</p:tagLst>
</file>

<file path=ppt/tags/tag538.xml><?xml version="1.0" encoding="utf-8"?>
<p:tagLst xmlns:p="http://schemas.openxmlformats.org/presentationml/2006/main">
  <p:tag name="KSO_WM_BEAUTIFY_FLAG" val=""/>
</p:tagLst>
</file>

<file path=ppt/tags/tag539.xml><?xml version="1.0" encoding="utf-8"?>
<p:tagLst xmlns:p="http://schemas.openxmlformats.org/presentationml/2006/main">
  <p:tag name="KSO_WM_BEAUTIFY_FLAG" val=""/>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0.xml><?xml version="1.0" encoding="utf-8"?>
<p:tagLst xmlns:p="http://schemas.openxmlformats.org/presentationml/2006/main">
  <p:tag name="KSO_WM_BEAUTIFY_FLAG" val=""/>
</p:tagLst>
</file>

<file path=ppt/tags/tag541.xml><?xml version="1.0" encoding="utf-8"?>
<p:tagLst xmlns:p="http://schemas.openxmlformats.org/presentationml/2006/main">
  <p:tag name="KSO_WM_BEAUTIFY_FLAG" val=""/>
</p:tagLst>
</file>

<file path=ppt/tags/tag542.xml><?xml version="1.0" encoding="utf-8"?>
<p:tagLst xmlns:p="http://schemas.openxmlformats.org/presentationml/2006/main">
  <p:tag name="KSO_WM_BEAUTIFY_FLAG" val=""/>
</p:tagLst>
</file>

<file path=ppt/tags/tag543.xml><?xml version="1.0" encoding="utf-8"?>
<p:tagLst xmlns:p="http://schemas.openxmlformats.org/presentationml/2006/main">
  <p:tag name="KSO_WM_BEAUTIFY_FLAG" val=""/>
</p:tagLst>
</file>

<file path=ppt/tags/tag544.xml><?xml version="1.0" encoding="utf-8"?>
<p:tagLst xmlns:p="http://schemas.openxmlformats.org/presentationml/2006/main">
  <p:tag name="KSO_WM_BEAUTIFY_FLAG" val=""/>
</p:tagLst>
</file>

<file path=ppt/tags/tag545.xml><?xml version="1.0" encoding="utf-8"?>
<p:tagLst xmlns:p="http://schemas.openxmlformats.org/presentationml/2006/main">
  <p:tag name="KSO_WM_BEAUTIFY_FLAG" val=""/>
</p:tagLst>
</file>

<file path=ppt/tags/tag546.xml><?xml version="1.0" encoding="utf-8"?>
<p:tagLst xmlns:p="http://schemas.openxmlformats.org/presentationml/2006/main">
  <p:tag name="KSO_WM_BEAUTIFY_FLAG" val=""/>
</p:tagLst>
</file>

<file path=ppt/tags/tag547.xml><?xml version="1.0" encoding="utf-8"?>
<p:tagLst xmlns:p="http://schemas.openxmlformats.org/presentationml/2006/main">
  <p:tag name="KSO_WM_BEAUTIFY_FLAG" val=""/>
</p:tagLst>
</file>

<file path=ppt/tags/tag548.xml><?xml version="1.0" encoding="utf-8"?>
<p:tagLst xmlns:p="http://schemas.openxmlformats.org/presentationml/2006/main">
  <p:tag name="KSO_WM_BEAUTIFY_FLAG" val=""/>
</p:tagLst>
</file>

<file path=ppt/tags/tag549.xml><?xml version="1.0" encoding="utf-8"?>
<p:tagLst xmlns:p="http://schemas.openxmlformats.org/presentationml/2006/main">
  <p:tag name="KSO_WM_BEAUTIFY_FLAG" val=""/>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0.xml><?xml version="1.0" encoding="utf-8"?>
<p:tagLst xmlns:p="http://schemas.openxmlformats.org/presentationml/2006/main">
  <p:tag name="KSO_WM_BEAUTIFY_FLAG" val=""/>
</p:tagLst>
</file>

<file path=ppt/tags/tag551.xml><?xml version="1.0" encoding="utf-8"?>
<p:tagLst xmlns:p="http://schemas.openxmlformats.org/presentationml/2006/main">
  <p:tag name="KSO_WM_BEAUTIFY_FLAG" val=""/>
</p:tagLst>
</file>

<file path=ppt/tags/tag552.xml><?xml version="1.0" encoding="utf-8"?>
<p:tagLst xmlns:p="http://schemas.openxmlformats.org/presentationml/2006/main">
  <p:tag name="KSO_WM_BEAUTIFY_FLAG" val=""/>
</p:tagLst>
</file>

<file path=ppt/tags/tag553.xml><?xml version="1.0" encoding="utf-8"?>
<p:tagLst xmlns:p="http://schemas.openxmlformats.org/presentationml/2006/main">
  <p:tag name="KSO_WM_BEAUTIFY_FLAG" val=""/>
</p:tagLst>
</file>

<file path=ppt/tags/tag554.xml><?xml version="1.0" encoding="utf-8"?>
<p:tagLst xmlns:p="http://schemas.openxmlformats.org/presentationml/2006/main">
  <p:tag name="KSO_WM_BEAUTIFY_FLAG" val=""/>
</p:tagLst>
</file>

<file path=ppt/tags/tag555.xml><?xml version="1.0" encoding="utf-8"?>
<p:tagLst xmlns:p="http://schemas.openxmlformats.org/presentationml/2006/main">
  <p:tag name="KSO_WM_BEAUTIFY_FLAG" val=""/>
</p:tagLst>
</file>

<file path=ppt/tags/tag556.xml><?xml version="1.0" encoding="utf-8"?>
<p:tagLst xmlns:p="http://schemas.openxmlformats.org/presentationml/2006/main">
  <p:tag name="KSO_WM_BEAUTIFY_FLAG" val=""/>
</p:tagLst>
</file>

<file path=ppt/tags/tag557.xml><?xml version="1.0" encoding="utf-8"?>
<p:tagLst xmlns:p="http://schemas.openxmlformats.org/presentationml/2006/main">
  <p:tag name="KSO_WM_BEAUTIFY_FLAG" val=""/>
</p:tagLst>
</file>

<file path=ppt/tags/tag558.xml><?xml version="1.0" encoding="utf-8"?>
<p:tagLst xmlns:p="http://schemas.openxmlformats.org/presentationml/2006/main">
  <p:tag name="KSO_WM_BEAUTIFY_FLAG" val=""/>
</p:tagLst>
</file>

<file path=ppt/tags/tag559.xml><?xml version="1.0" encoding="utf-8"?>
<p:tagLst xmlns:p="http://schemas.openxmlformats.org/presentationml/2006/main">
  <p:tag name="KSO_WM_BEAUTIFY_FLAG" val=""/>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0.xml><?xml version="1.0" encoding="utf-8"?>
<p:tagLst xmlns:p="http://schemas.openxmlformats.org/presentationml/2006/main">
  <p:tag name="KSO_WM_BEAUTIFY_FLAG" val=""/>
</p:tagLst>
</file>

<file path=ppt/tags/tag561.xml><?xml version="1.0" encoding="utf-8"?>
<p:tagLst xmlns:p="http://schemas.openxmlformats.org/presentationml/2006/main">
  <p:tag name="KSO_WM_BEAUTIFY_FLAG" val=""/>
</p:tagLst>
</file>

<file path=ppt/tags/tag562.xml><?xml version="1.0" encoding="utf-8"?>
<p:tagLst xmlns:p="http://schemas.openxmlformats.org/presentationml/2006/main">
  <p:tag name="KSO_WM_BEAUTIFY_FLAG" val=""/>
</p:tagLst>
</file>

<file path=ppt/tags/tag563.xml><?xml version="1.0" encoding="utf-8"?>
<p:tagLst xmlns:p="http://schemas.openxmlformats.org/presentationml/2006/main">
  <p:tag name="KSO_WM_BEAUTIFY_FLAG" val=""/>
</p:tagLst>
</file>

<file path=ppt/tags/tag564.xml><?xml version="1.0" encoding="utf-8"?>
<p:tagLst xmlns:p="http://schemas.openxmlformats.org/presentationml/2006/main">
  <p:tag name="KSO_WM_BEAUTIFY_FLAG" val=""/>
</p:tagLst>
</file>

<file path=ppt/tags/tag565.xml><?xml version="1.0" encoding="utf-8"?>
<p:tagLst xmlns:p="http://schemas.openxmlformats.org/presentationml/2006/main">
  <p:tag name="KSO_WM_BEAUTIFY_FLAG" val=""/>
</p:tagLst>
</file>

<file path=ppt/tags/tag566.xml><?xml version="1.0" encoding="utf-8"?>
<p:tagLst xmlns:p="http://schemas.openxmlformats.org/presentationml/2006/main">
  <p:tag name="KSO_WM_BEAUTIFY_FLAG" val=""/>
</p:tagLst>
</file>

<file path=ppt/tags/tag567.xml><?xml version="1.0" encoding="utf-8"?>
<p:tagLst xmlns:p="http://schemas.openxmlformats.org/presentationml/2006/main">
  <p:tag name="KSO_WM_BEAUTIFY_FLAG" val=""/>
</p:tagLst>
</file>

<file path=ppt/tags/tag568.xml><?xml version="1.0" encoding="utf-8"?>
<p:tagLst xmlns:p="http://schemas.openxmlformats.org/presentationml/2006/main">
  <p:tag name="KSO_WM_BEAUTIFY_FLAG" val=""/>
</p:tagLst>
</file>

<file path=ppt/tags/tag569.xml><?xml version="1.0" encoding="utf-8"?>
<p:tagLst xmlns:p="http://schemas.openxmlformats.org/presentationml/2006/main">
  <p:tag name="KSO_WM_BEAUTIFY_FLAG" val=""/>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70.xml><?xml version="1.0" encoding="utf-8"?>
<p:tagLst xmlns:p="http://schemas.openxmlformats.org/presentationml/2006/main">
  <p:tag name="KSO_WM_BEAUTIFY_FLAG" val=""/>
</p:tagLst>
</file>

<file path=ppt/tags/tag571.xml><?xml version="1.0" encoding="utf-8"?>
<p:tagLst xmlns:p="http://schemas.openxmlformats.org/presentationml/2006/main">
  <p:tag name="KSO_WM_BEAUTIFY_FLAG" val=""/>
</p:tagLst>
</file>

<file path=ppt/tags/tag572.xml><?xml version="1.0" encoding="utf-8"?>
<p:tagLst xmlns:p="http://schemas.openxmlformats.org/presentationml/2006/main">
  <p:tag name="KSO_WM_BEAUTIFY_FLAG" val=""/>
</p:tagLst>
</file>

<file path=ppt/tags/tag573.xml><?xml version="1.0" encoding="utf-8"?>
<p:tagLst xmlns:p="http://schemas.openxmlformats.org/presentationml/2006/main">
  <p:tag name="KSO_WM_BEAUTIFY_FLAG" val=""/>
</p:tagLst>
</file>

<file path=ppt/tags/tag574.xml><?xml version="1.0" encoding="utf-8"?>
<p:tagLst xmlns:p="http://schemas.openxmlformats.org/presentationml/2006/main">
  <p:tag name="KSO_WM_BEAUTIFY_FLAG" val=""/>
</p:tagLst>
</file>

<file path=ppt/tags/tag575.xml><?xml version="1.0" encoding="utf-8"?>
<p:tagLst xmlns:p="http://schemas.openxmlformats.org/presentationml/2006/main">
  <p:tag name="KSO_WM_BEAUTIFY_FLAG" val=""/>
</p:tagLst>
</file>

<file path=ppt/tags/tag576.xml><?xml version="1.0" encoding="utf-8"?>
<p:tagLst xmlns:p="http://schemas.openxmlformats.org/presentationml/2006/main">
  <p:tag name="KSO_WM_BEAUTIFY_FLAG" val=""/>
</p:tagLst>
</file>

<file path=ppt/tags/tag577.xml><?xml version="1.0" encoding="utf-8"?>
<p:tagLst xmlns:p="http://schemas.openxmlformats.org/presentationml/2006/main">
  <p:tag name="KSO_WM_BEAUTIFY_FLAG" val=""/>
</p:tagLst>
</file>

<file path=ppt/tags/tag578.xml><?xml version="1.0" encoding="utf-8"?>
<p:tagLst xmlns:p="http://schemas.openxmlformats.org/presentationml/2006/main">
  <p:tag name="KSO_WM_BEAUTIFY_FLAG" val=""/>
</p:tagLst>
</file>

<file path=ppt/tags/tag579.xml><?xml version="1.0" encoding="utf-8"?>
<p:tagLst xmlns:p="http://schemas.openxmlformats.org/presentationml/2006/main">
  <p:tag name="KSO_WM_BEAUTIFY_FLAG" val=""/>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0.xml><?xml version="1.0" encoding="utf-8"?>
<p:tagLst xmlns:p="http://schemas.openxmlformats.org/presentationml/2006/main">
  <p:tag name="KSO_WM_BEAUTIFY_FLAG" val=""/>
</p:tagLst>
</file>

<file path=ppt/tags/tag581.xml><?xml version="1.0" encoding="utf-8"?>
<p:tagLst xmlns:p="http://schemas.openxmlformats.org/presentationml/2006/main">
  <p:tag name="KSO_WM_BEAUTIFY_FLAG" val=""/>
</p:tagLst>
</file>

<file path=ppt/tags/tag582.xml><?xml version="1.0" encoding="utf-8"?>
<p:tagLst xmlns:p="http://schemas.openxmlformats.org/presentationml/2006/main">
  <p:tag name="KSO_WM_BEAUTIFY_FLAG" val=""/>
</p:tagLst>
</file>

<file path=ppt/tags/tag583.xml><?xml version="1.0" encoding="utf-8"?>
<p:tagLst xmlns:p="http://schemas.openxmlformats.org/presentationml/2006/main">
  <p:tag name="KSO_WM_BEAUTIFY_FLAG" val=""/>
</p:tagLst>
</file>

<file path=ppt/tags/tag584.xml><?xml version="1.0" encoding="utf-8"?>
<p:tagLst xmlns:p="http://schemas.openxmlformats.org/presentationml/2006/main">
  <p:tag name="KSO_WM_BEAUTIFY_FLAG" val=""/>
</p:tagLst>
</file>

<file path=ppt/tags/tag585.xml><?xml version="1.0" encoding="utf-8"?>
<p:tagLst xmlns:p="http://schemas.openxmlformats.org/presentationml/2006/main">
  <p:tag name="KSO_WM_BEAUTIFY_FLAG" val=""/>
</p:tagLst>
</file>

<file path=ppt/tags/tag586.xml><?xml version="1.0" encoding="utf-8"?>
<p:tagLst xmlns:p="http://schemas.openxmlformats.org/presentationml/2006/main">
  <p:tag name="KSO_WM_BEAUTIFY_FLAG" val=""/>
</p:tagLst>
</file>

<file path=ppt/tags/tag587.xml><?xml version="1.0" encoding="utf-8"?>
<p:tagLst xmlns:p="http://schemas.openxmlformats.org/presentationml/2006/main">
  <p:tag name="KSO_WM_BEAUTIFY_FLAG" val=""/>
</p:tagLst>
</file>

<file path=ppt/tags/tag588.xml><?xml version="1.0" encoding="utf-8"?>
<p:tagLst xmlns:p="http://schemas.openxmlformats.org/presentationml/2006/main">
  <p:tag name="KSO_WM_BEAUTIFY_FLAG" val=""/>
</p:tagLst>
</file>

<file path=ppt/tags/tag589.xml><?xml version="1.0" encoding="utf-8"?>
<p:tagLst xmlns:p="http://schemas.openxmlformats.org/presentationml/2006/main">
  <p:tag name="KSO_WM_BEAUTIFY_FLAG" val=""/>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0.xml><?xml version="1.0" encoding="utf-8"?>
<p:tagLst xmlns:p="http://schemas.openxmlformats.org/presentationml/2006/main">
  <p:tag name="KSO_WM_BEAUTIFY_FLAG" val=""/>
</p:tagLst>
</file>

<file path=ppt/tags/tag591.xml><?xml version="1.0" encoding="utf-8"?>
<p:tagLst xmlns:p="http://schemas.openxmlformats.org/presentationml/2006/main">
  <p:tag name="KSO_WM_BEAUTIFY_FLAG" val=""/>
</p:tagLst>
</file>

<file path=ppt/tags/tag592.xml><?xml version="1.0" encoding="utf-8"?>
<p:tagLst xmlns:p="http://schemas.openxmlformats.org/presentationml/2006/main">
  <p:tag name="KSO_WM_BEAUTIFY_FLAG" val=""/>
</p:tagLst>
</file>

<file path=ppt/tags/tag593.xml><?xml version="1.0" encoding="utf-8"?>
<p:tagLst xmlns:p="http://schemas.openxmlformats.org/presentationml/2006/main">
  <p:tag name="KSO_WM_BEAUTIFY_FLAG" val=""/>
</p:tagLst>
</file>

<file path=ppt/tags/tag594.xml><?xml version="1.0" encoding="utf-8"?>
<p:tagLst xmlns:p="http://schemas.openxmlformats.org/presentationml/2006/main">
  <p:tag name="KSO_WM_BEAUTIFY_FLAG" val=""/>
</p:tagLst>
</file>

<file path=ppt/tags/tag595.xml><?xml version="1.0" encoding="utf-8"?>
<p:tagLst xmlns:p="http://schemas.openxmlformats.org/presentationml/2006/main">
  <p:tag name="KSO_WM_BEAUTIFY_FLAG" val=""/>
</p:tagLst>
</file>

<file path=ppt/tags/tag596.xml><?xml version="1.0" encoding="utf-8"?>
<p:tagLst xmlns:p="http://schemas.openxmlformats.org/presentationml/2006/main">
  <p:tag name="KSO_WM_BEAUTIFY_FLAG" val=""/>
</p:tagLst>
</file>

<file path=ppt/tags/tag597.xml><?xml version="1.0" encoding="utf-8"?>
<p:tagLst xmlns:p="http://schemas.openxmlformats.org/presentationml/2006/main">
  <p:tag name="KSO_WM_BEAUTIFY_FLAG" val=""/>
</p:tagLst>
</file>

<file path=ppt/tags/tag598.xml><?xml version="1.0" encoding="utf-8"?>
<p:tagLst xmlns:p="http://schemas.openxmlformats.org/presentationml/2006/main">
  <p:tag name="KSO_WM_BEAUTIFY_FLAG" val=""/>
</p:tagLst>
</file>

<file path=ppt/tags/tag59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0.xml><?xml version="1.0" encoding="utf-8"?>
<p:tagLst xmlns:p="http://schemas.openxmlformats.org/presentationml/2006/main">
  <p:tag name="KSO_WM_BEAUTIFY_FLAG" val=""/>
</p:tagLst>
</file>

<file path=ppt/tags/tag601.xml><?xml version="1.0" encoding="utf-8"?>
<p:tagLst xmlns:p="http://schemas.openxmlformats.org/presentationml/2006/main">
  <p:tag name="KSO_WM_BEAUTIFY_FLAG" val=""/>
</p:tagLst>
</file>

<file path=ppt/tags/tag602.xml><?xml version="1.0" encoding="utf-8"?>
<p:tagLst xmlns:p="http://schemas.openxmlformats.org/presentationml/2006/main">
  <p:tag name="KSO_WM_BEAUTIFY_FLAG" val=""/>
</p:tagLst>
</file>

<file path=ppt/tags/tag603.xml><?xml version="1.0" encoding="utf-8"?>
<p:tagLst xmlns:p="http://schemas.openxmlformats.org/presentationml/2006/main">
  <p:tag name="KSO_WM_BEAUTIFY_FLAG" val=""/>
</p:tagLst>
</file>

<file path=ppt/tags/tag604.xml><?xml version="1.0" encoding="utf-8"?>
<p:tagLst xmlns:p="http://schemas.openxmlformats.org/presentationml/2006/main">
  <p:tag name="KSO_WM_BEAUTIFY_FLAG" val=""/>
</p:tagLst>
</file>

<file path=ppt/tags/tag605.xml><?xml version="1.0" encoding="utf-8"?>
<p:tagLst xmlns:p="http://schemas.openxmlformats.org/presentationml/2006/main">
  <p:tag name="KSO_WM_BEAUTIFY_FLAG" val=""/>
</p:tagLst>
</file>

<file path=ppt/tags/tag606.xml><?xml version="1.0" encoding="utf-8"?>
<p:tagLst xmlns:p="http://schemas.openxmlformats.org/presentationml/2006/main">
  <p:tag name="KSO_WM_BEAUTIFY_FLAG" val=""/>
</p:tagLst>
</file>

<file path=ppt/tags/tag607.xml><?xml version="1.0" encoding="utf-8"?>
<p:tagLst xmlns:p="http://schemas.openxmlformats.org/presentationml/2006/main">
  <p:tag name="KSO_WM_BEAUTIFY_FLAG" val=""/>
</p:tagLst>
</file>

<file path=ppt/tags/tag608.xml><?xml version="1.0" encoding="utf-8"?>
<p:tagLst xmlns:p="http://schemas.openxmlformats.org/presentationml/2006/main">
  <p:tag name="KSO_WM_BEAUTIFY_FLAG" val=""/>
</p:tagLst>
</file>

<file path=ppt/tags/tag609.xml><?xml version="1.0" encoding="utf-8"?>
<p:tagLst xmlns:p="http://schemas.openxmlformats.org/presentationml/2006/main">
  <p:tag name="KSO_WM_BEAUTIFY_FLAG" val=""/>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0.xml><?xml version="1.0" encoding="utf-8"?>
<p:tagLst xmlns:p="http://schemas.openxmlformats.org/presentationml/2006/main">
  <p:tag name="KSO_WM_BEAUTIFY_FLAG" val=""/>
</p:tagLst>
</file>

<file path=ppt/tags/tag611.xml><?xml version="1.0" encoding="utf-8"?>
<p:tagLst xmlns:p="http://schemas.openxmlformats.org/presentationml/2006/main">
  <p:tag name="KSO_WM_BEAUTIFY_FLAG" val=""/>
</p:tagLst>
</file>

<file path=ppt/tags/tag612.xml><?xml version="1.0" encoding="utf-8"?>
<p:tagLst xmlns:p="http://schemas.openxmlformats.org/presentationml/2006/main">
  <p:tag name="KSO_WM_BEAUTIFY_FLAG" val=""/>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BEAUTIFY_FLAG" val=""/>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1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20.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21.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22.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23.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24.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25.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26.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6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3.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44.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45.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46.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47.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48.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49.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5.xml><?xml version="1.0" encoding="utf-8"?>
<p:tagLst xmlns:p="http://schemas.openxmlformats.org/presentationml/2006/main">
  <p:tag name="KSO_WM_BEAUTIFY_FLAG" val=""/>
  <p:tag name="KSO_WM_UNIT_FILL_FORE_SCHEMECOLOR_INDEX_BRIGHTNESS" val="0"/>
  <p:tag name="KSO_WM_UNIT_FILL_FORE_SCHEMECOLOR_INDEX" val="8"/>
  <p:tag name="KSO_WM_UNIT_FILL_TYPE" val="1"/>
</p:tagLst>
</file>

<file path=ppt/tags/tag6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2.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53.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54.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55.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56.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57.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58.xml><?xml version="1.0" encoding="utf-8"?>
<p:tagLst xmlns:p="http://schemas.openxmlformats.org/presentationml/2006/main">
  <p:tag name="KSO_WM_UNIT_FILL_FORE_SCHEMECOLOR_INDEX_BRIGHTNESS" val="0"/>
  <p:tag name="KSO_WM_UNIT_FILL_FORE_SCHEMECOLOR_INDEX" val="14"/>
  <p:tag name="KSO_WM_UNIT_FILL_TYPE" val="1"/>
</p:tagLst>
</file>

<file path=ppt/tags/tag6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BEAUTIFY_FLAG" val=""/>
</p:tagLst>
</file>

<file path=ppt/tags/tag6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BEAUTIFY_FLAG" val=""/>
</p:tagLst>
</file>

<file path=ppt/tags/tag6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7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7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7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7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7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8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8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8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8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8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8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8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8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8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8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LINE_FORE_SCHEMECOLOR_INDEX_BRIGHTNESS" val="0"/>
  <p:tag name="KSO_WM_UNIT_LINE_FORE_SCHEMECOLOR_INDEX" val="5"/>
  <p:tag name="KSO_WM_UNIT_LINE_FILL_TYPE" val="2"/>
</p:tagLst>
</file>

<file path=ppt/tags/tag6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9.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6"/>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LINE_FORE_SCHEMECOLOR_INDEX_BRIGHTNESS" val="0"/>
  <p:tag name="KSO_WM_UNIT_LINE_FORE_SCHEMECOLOR_INDEX" val="5"/>
  <p:tag name="KSO_WM_UNIT_LINE_FILL_TYPE" val="2"/>
</p:tagLst>
</file>

<file path=ppt/tags/tag700.xml><?xml version="1.0" encoding="utf-8"?>
<p:tagLst xmlns:p="http://schemas.openxmlformats.org/presentationml/2006/main">
  <p:tag name="KSO_WM_UNIT_FILL_FORE_SCHEMECOLOR_INDEX_BRIGHTNESS" val="0"/>
  <p:tag name="KSO_WM_UNIT_FILL_FORE_SCHEMECOLOR_INDEX" val="6"/>
  <p:tag name="KSO_WM_UNIT_FILL_TYPE" val="1"/>
  <p:tag name="KSO_WM_UNIT_SHADOW_SCHEMECOLOR_INDEX_BRIGHTNESS" val="0"/>
  <p:tag name="KSO_WM_UNIT_SHADOW_SCHEMECOLOR_INDEX" val="15"/>
</p:tagLst>
</file>

<file path=ppt/tags/tag701.xml><?xml version="1.0" encoding="utf-8"?>
<p:tagLst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702.xml><?xml version="1.0" encoding="utf-8"?>
<p:tagLst xmlns:p="http://schemas.openxmlformats.org/presentationml/2006/main">
  <p:tag name="KSO_WM_UNIT_LINE_FORE_SCHEMECOLOR_INDEX_BRIGHTNESS" val="0"/>
  <p:tag name="KSO_WM_UNIT_LINE_FORE_SCHEMECOLOR_INDEX" val="6"/>
  <p:tag name="KSO_WM_UNIT_LINE_FILL_TYPE" val="2"/>
</p:tagLst>
</file>

<file path=ppt/tags/tag703.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704.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705.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706.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7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0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LINE_FORE_SCHEMECOLOR_INDEX_BRIGHTNESS" val="0"/>
  <p:tag name="KSO_WM_UNIT_LINE_FORE_SCHEMECOLOR_INDEX" val="5"/>
  <p:tag name="KSO_WM_UNIT_LINE_FILL_TYPE" val="2"/>
</p:tagLst>
</file>

<file path=ppt/tags/tag71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1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1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2.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UNIT_LINE_FORE_SCHEMECOLOR_INDEX_BRIGHTNESS" val="0"/>
  <p:tag name="KSO_WM_UNIT_LINE_FORE_SCHEMECOLOR_INDEX" val="5"/>
  <p:tag name="KSO_WM_UNIT_LINE_FILL_TYPE" val="2"/>
</p:tagLst>
</file>

<file path=ppt/tags/tag72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2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2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2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2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2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2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2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2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2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xml><?xml version="1.0" encoding="utf-8"?>
<p:tagLst xmlns:p="http://schemas.openxmlformats.org/presentationml/2006/main">
  <p:tag name="KSO_WM_UNIT_FILL_FORE_SCHEMECOLOR_INDEX_BRIGHTNESS" val="0"/>
  <p:tag name="KSO_WM_UNIT_FILL_FORE_SCHEMECOLOR_INDEX" val="7"/>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9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9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9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79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0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0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0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0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0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0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0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0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0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0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1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1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1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33.xml><?xml version="1.0" encoding="utf-8"?>
<p:tagLst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8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7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8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8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89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97.xml><?xml version="1.0" encoding="utf-8"?>
<p:tagLst xmlns:p="http://schemas.openxmlformats.org/presentationml/2006/main">
  <p:tag name="KSO_WM_UNIT_SHADOW_SCHEMECOLOR_INDEX_BRIGHTNESS" val="0"/>
  <p:tag name="KSO_WM_UNIT_SHADOW_SCHEMECOLOR_INDEX" val="16"/>
</p:tagLst>
</file>

<file path=ppt/tags/tag898.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899.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0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0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0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1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1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12.xml><?xml version="1.0" encoding="utf-8"?>
<p:tagLst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Lst>
</file>

<file path=ppt/tags/tag913.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91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5.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916.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91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19.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9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2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3.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92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5.xml><?xml version="1.0" encoding="utf-8"?>
<p:tagLst xmlns:p="http://schemas.openxmlformats.org/presentationml/2006/main">
  <p:tag name="KSO_WM_UNIT_FILL_FORE_SCHEMECOLOR_INDEX_BRIGHTNESS" val="0"/>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926.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92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2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3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3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3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3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3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3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6.xml><?xml version="1.0" encoding="utf-8"?>
<p:tagLst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Lst>
</file>

<file path=ppt/tags/tag947.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9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5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5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5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64.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965.xml><?xml version="1.0" encoding="utf-8"?>
<p:tagLst xmlns:p="http://schemas.openxmlformats.org/presentationml/2006/main">
  <p:tag name="KSO_WM_UNIT_FILL_FORE_SCHEMECOLOR_INDEX_BRIGHTNESS" val="0"/>
  <p:tag name="KSO_WM_UNIT_FILL_FORE_SCHEMECOLOR_INDEX" val="13"/>
  <p:tag name="KSO_WM_UNIT_FILL_TYPE" val="1"/>
</p:tagLst>
</file>

<file path=ppt/tags/tag96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6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6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69.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70.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71.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72.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73.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7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7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7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7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78.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7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8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8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8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84.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85.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86.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87.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88.xml><?xml version="1.0" encoding="utf-8"?>
<p:tagLst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89.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990.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91.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92.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93.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94.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95.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96.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97.xml><?xml version="1.0" encoding="utf-8"?>
<p:tagLst xmlns:p="http://schemas.openxmlformats.org/presentationml/2006/main">
  <p:tag name="KSO_WM_UNIT_LINE_FORE_SCHEMECOLOR_INDEX_BRIGHTNESS" val="0"/>
  <p:tag name="KSO_WM_UNIT_LINE_FORE_SCHEMECOLOR_INDEX" val="13"/>
  <p:tag name="KSO_WM_UNIT_LINE_FILL_TYPE" val="2"/>
</p:tagLst>
</file>

<file path=ppt/tags/tag998.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999.xml><?xml version="1.0" encoding="utf-8"?>
<p:tagLst xmlns:p="http://schemas.openxmlformats.org/presentationml/2006/main">
  <p:tag name="KSO_WM_UNIT_FILL_FORE_SCHEMECOLOR_INDEX_BRIGHTNESS" val="0"/>
  <p:tag name="KSO_WM_UNIT_FILL_FORE_SCHEMECOLOR_INDEX" val="14"/>
  <p:tag name="KSO_WM_UNIT_FILL_TYPE" val="1"/>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rbit">
  <a:themeElements>
    <a:clrScheme name="">
      <a:dk1>
        <a:srgbClr val="000000"/>
      </a:dk1>
      <a:lt1>
        <a:srgbClr val="FFFFFF"/>
      </a:lt1>
      <a:dk2>
        <a:srgbClr val="E8EEF2"/>
      </a:dk2>
      <a:lt2>
        <a:srgbClr val="F9FAFB"/>
      </a:lt2>
      <a:accent1>
        <a:srgbClr val="2B4663"/>
      </a:accent1>
      <a:accent2>
        <a:srgbClr val="5C7885"/>
      </a:accent2>
      <a:accent3>
        <a:srgbClr val="94ACBC"/>
      </a:accent3>
      <a:accent4>
        <a:srgbClr val="B9CAE1"/>
      </a:accent4>
      <a:accent5>
        <a:srgbClr val="97ABBD"/>
      </a:accent5>
      <a:accent6>
        <a:srgbClr val="3B606F"/>
      </a:accent6>
      <a:hlink>
        <a:srgbClr val="5FCBFB"/>
      </a:hlink>
      <a:folHlink>
        <a:srgbClr val="B759BC"/>
      </a:folHlink>
    </a:clrScheme>
    <a:fontScheme name="Orbit">
      <a:majorFont>
        <a:latin typeface="Arial"/>
        <a:ea typeface="幼圆"/>
        <a:cs typeface="Arial"/>
      </a:majorFont>
      <a:minorFont>
        <a:latin typeface="Arial"/>
        <a:ea typeface="幼圆"/>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rbit">
  <a:themeElements>
    <a:clrScheme name="">
      <a:dk1>
        <a:srgbClr val="000000"/>
      </a:dk1>
      <a:lt1>
        <a:srgbClr val="FFFFFF"/>
      </a:lt1>
      <a:dk2>
        <a:srgbClr val="E8EEF2"/>
      </a:dk2>
      <a:lt2>
        <a:srgbClr val="F9FAFB"/>
      </a:lt2>
      <a:accent1>
        <a:srgbClr val="2B4663"/>
      </a:accent1>
      <a:accent2>
        <a:srgbClr val="5C7885"/>
      </a:accent2>
      <a:accent3>
        <a:srgbClr val="94ACBC"/>
      </a:accent3>
      <a:accent4>
        <a:srgbClr val="B9CAE1"/>
      </a:accent4>
      <a:accent5>
        <a:srgbClr val="97ABBD"/>
      </a:accent5>
      <a:accent6>
        <a:srgbClr val="3B606F"/>
      </a:accent6>
      <a:hlink>
        <a:srgbClr val="5FCBFB"/>
      </a:hlink>
      <a:folHlink>
        <a:srgbClr val="B759BC"/>
      </a:folHlink>
    </a:clrScheme>
    <a:fontScheme name="Orbit">
      <a:majorFont>
        <a:latin typeface="Arial"/>
        <a:ea typeface="幼圆"/>
        <a:cs typeface="Arial"/>
      </a:majorFont>
      <a:minorFont>
        <a:latin typeface="Arial"/>
        <a:ea typeface="幼圆"/>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16174</Words>
  <Application>WPS 演示</Application>
  <PresentationFormat>宽屏</PresentationFormat>
  <Paragraphs>1843</Paragraphs>
  <Slides>61</Slides>
  <Notes>4</Notes>
  <HiddenSlides>0</HiddenSlides>
  <MMClips>0</MMClips>
  <ScaleCrop>false</ScaleCrop>
  <HeadingPairs>
    <vt:vector size="8" baseType="variant">
      <vt:variant>
        <vt:lpstr>已用的字体</vt:lpstr>
      </vt:variant>
      <vt:variant>
        <vt:i4>20</vt:i4>
      </vt:variant>
      <vt:variant>
        <vt:lpstr>主题</vt:lpstr>
      </vt:variant>
      <vt:variant>
        <vt:i4>3</vt:i4>
      </vt:variant>
      <vt:variant>
        <vt:lpstr>嵌入 OLE 服务器</vt:lpstr>
      </vt:variant>
      <vt:variant>
        <vt:i4>9</vt:i4>
      </vt:variant>
      <vt:variant>
        <vt:lpstr>幻灯片标题</vt:lpstr>
      </vt:variant>
      <vt:variant>
        <vt:i4>61</vt:i4>
      </vt:variant>
    </vt:vector>
  </HeadingPairs>
  <TitlesOfParts>
    <vt:vector size="93" baseType="lpstr">
      <vt:lpstr>Arial</vt:lpstr>
      <vt:lpstr>宋体</vt:lpstr>
      <vt:lpstr>Wingdings</vt:lpstr>
      <vt:lpstr>Wingdings</vt:lpstr>
      <vt:lpstr>幼圆</vt:lpstr>
      <vt:lpstr>华文新魏</vt:lpstr>
      <vt:lpstr>Impact</vt:lpstr>
      <vt:lpstr>华文行楷</vt:lpstr>
      <vt:lpstr>黑体</vt:lpstr>
      <vt:lpstr>Times New Roman</vt:lpstr>
      <vt:lpstr>Symbol</vt:lpstr>
      <vt:lpstr>微软雅黑</vt:lpstr>
      <vt:lpstr>Arial Unicode MS</vt:lpstr>
      <vt:lpstr>Calibri</vt:lpstr>
      <vt:lpstr>仿宋_GB2312</vt:lpstr>
      <vt:lpstr>长城新魏碑体</vt:lpstr>
      <vt:lpstr>楷体_GB2312</vt:lpstr>
      <vt:lpstr>新宋体</vt:lpstr>
      <vt:lpstr>等线</vt:lpstr>
      <vt:lpstr>方正小标宋简体</vt:lpstr>
      <vt:lpstr>WPS</vt:lpstr>
      <vt:lpstr>1_Orbit</vt:lpstr>
      <vt:lpstr>2_Orbit</vt:lpstr>
      <vt:lpstr>Photoshop.Image.6</vt:lpstr>
      <vt:lpstr>Photoshop.Image.6</vt:lpstr>
      <vt:lpstr>Photoshop.Image.6</vt:lpstr>
      <vt:lpstr>Photoshop.Image.5</vt:lpstr>
      <vt:lpstr>Photoshop.Image.5</vt:lpstr>
      <vt:lpstr>Photoshop.Image.5</vt:lpstr>
      <vt:lpstr>Photoshop.Image.5</vt:lpstr>
      <vt:lpstr>Photoshop.Image.5</vt:lpstr>
      <vt:lpstr>Photoshop.Image.5</vt:lpstr>
      <vt:lpstr>Chapter 07 Graph 第七章 图</vt:lpstr>
      <vt:lpstr>本章学习的线索</vt:lpstr>
      <vt:lpstr>Contents</vt:lpstr>
      <vt:lpstr>7.3  Traversing graph (图的遍历)</vt:lpstr>
      <vt:lpstr>7.3.1 Depth First Search (深度优先搜索)</vt:lpstr>
      <vt:lpstr>Framework of depth-first search</vt:lpstr>
      <vt:lpstr>PowerPoint 演示文稿</vt:lpstr>
      <vt:lpstr>PowerPoint 演示文稿</vt:lpstr>
      <vt:lpstr>PowerPoint 演示文稿</vt:lpstr>
      <vt:lpstr>PowerPoint 演示文稿</vt:lpstr>
      <vt:lpstr>7.3.2 Breadth First Search (广度优先搜索)</vt:lpstr>
      <vt:lpstr>PowerPoint 演示文稿</vt:lpstr>
      <vt:lpstr>PowerPoint 演示文稿</vt:lpstr>
      <vt:lpstr>PowerPoint 演示文稿</vt:lpstr>
      <vt:lpstr>PowerPoint 演示文稿</vt:lpstr>
      <vt:lpstr>Contents</vt:lpstr>
      <vt:lpstr>7.4 Connectivity analysis in undirected graph</vt:lpstr>
      <vt:lpstr>Connected components in unconnected graph</vt:lpstr>
      <vt:lpstr>PowerPoint 演示文稿</vt:lpstr>
      <vt:lpstr>PowerPoint 演示文稿</vt:lpstr>
      <vt:lpstr>PowerPoint 演示文稿</vt:lpstr>
      <vt:lpstr>PowerPoint 演示文稿</vt:lpstr>
      <vt:lpstr>PowerPoint 演示文稿</vt:lpstr>
      <vt:lpstr>Example</vt:lpstr>
      <vt:lpstr>7.4.2 Strongly connected component in directed graph and spanning forest</vt:lpstr>
      <vt:lpstr>PowerPoint 演示文稿</vt:lpstr>
      <vt:lpstr>PowerPoint 演示文稿</vt:lpstr>
      <vt:lpstr>PowerPoint 演示文稿</vt:lpstr>
      <vt:lpstr>Contents</vt:lpstr>
      <vt:lpstr>7.4.3 Minimum cost spanning tree</vt:lpstr>
      <vt:lpstr>7.4.3 Minimum cost spanning tree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Another Implementation of Prim Algorithm</vt:lpstr>
      <vt:lpstr>Example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7.4.4  Articulation point and Biconnected component (关节点和重连通分量)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Time complexity analysis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dc:creator>
  <cp:lastModifiedBy>王犇</cp:lastModifiedBy>
  <cp:revision>337</cp:revision>
  <dcterms:created xsi:type="dcterms:W3CDTF">2019-06-19T02:08:00Z</dcterms:created>
  <dcterms:modified xsi:type="dcterms:W3CDTF">2024-04-22T14:14:31Z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2052-12.1.0.15336</vt:lpwstr>
  </property>
  <property fmtid="{D5CDD505-2E9C-101B-9397-08002B2CF9AE}" pid="3" name="ICV">
    <vt:lpwstr>ECD2649BF67C4413A73376E89FA200B9_11</vt:lpwstr>
  </property>
</Properties>
</file>