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19"/>
  </p:notesMasterIdLst>
  <p:handoutMasterIdLst>
    <p:handoutMasterId r:id="rId20"/>
  </p:handoutMasterIdLst>
  <p:sldIdLst>
    <p:sldId id="256" r:id="rId13"/>
    <p:sldId id="260" r:id="rId14"/>
    <p:sldId id="257" r:id="rId15"/>
    <p:sldId id="264" r:id="rId16"/>
    <p:sldId id="261" r:id="rId17"/>
    <p:sldId id="270" r:id="rId18"/>
  </p:sldIdLst>
  <p:sldSz cx="12190413" cy="6858000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8A9274-E25C-4BD9-9008-47BBEFD008D8}">
          <p14:sldIdLst>
            <p14:sldId id="256"/>
            <p14:sldId id="260"/>
            <p14:sldId id="257"/>
            <p14:sldId id="264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098" autoAdjust="0"/>
  </p:normalViewPr>
  <p:slideViewPr>
    <p:cSldViewPr showGuides="1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8E75EC-EF76-589D-0066-5EFD3256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63D84D-6ED3-F4CB-D6ED-4CFB218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2228E-DECD-A1FF-31EB-394A357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E83F-35F3-7C0A-C83E-AFDCA34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C46A-00A5-B620-01F4-AB9FA3E6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648B-3179-ABFE-F3AA-4276138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9954EC-B8D9-8075-FC9F-D3764E4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CFBBF02-CCAC-D246-2188-663E06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D440C-0797-9C1A-F3D9-3529DA2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5E03-BE23-9277-8686-60549E4E73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B93-5959-29D5-C0C8-6B37FCF5F1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5D79-EFF9-98D6-B066-40CEED6C2E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BA22-AE55-C68A-132F-A826D0B0C74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3A1D-DD6A-46E6-9477-D1471332CB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83DE-20D3-DB32-ED9D-43A02E676C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4E9AE0-170F-0C2B-DFF5-DC7F65F4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73079-109A-B151-8254-21CB5885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D1B73-873D-9679-0388-B2EF9D9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1393C32-4593-A727-A772-60975780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Update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A505916-C26B-4D8F-DD23-7BF9A136D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13/05/24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D4DE17D-67D9-66AA-C1C4-1E8F443F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 anchor="ctr"/>
          <a:lstStyle/>
          <a:p>
            <a:pPr algn="r"/>
            <a:r>
              <a:rPr lang="en-GB">
                <a:solidFill>
                  <a:schemeClr val="bg1"/>
                </a:solidFill>
              </a:rPr>
              <a:t>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068D229-C10D-E6D4-5477-85C69A8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4701F51-76CA-6218-F57D-6D38E074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967E4-EADF-7E19-BEDB-3653565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1ADD-762E-B1C4-747E-7451599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1F6DC8E-F175-E941-748B-C4831DA10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1438298"/>
            <a:ext cx="8548022" cy="4813277"/>
          </a:xfrm>
        </p:spPr>
      </p:pic>
      <p:sp>
        <p:nvSpPr>
          <p:cNvPr id="16" name="AutoShape 2">
            <a:extLst>
              <a:ext uri="{FF2B5EF4-FFF2-40B4-BE49-F238E27FC236}">
                <a16:creationId xmlns:a16="http://schemas.microsoft.com/office/drawing/2014/main" id="{20C0A616-4A35-5974-9541-0C48DBB5B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9943" y="2492896"/>
            <a:ext cx="2529457" cy="25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white fabric with yellow spots and black spots&#10;&#10;Description automatically generated">
            <a:extLst>
              <a:ext uri="{FF2B5EF4-FFF2-40B4-BE49-F238E27FC236}">
                <a16:creationId xmlns:a16="http://schemas.microsoft.com/office/drawing/2014/main" id="{DA59BC6F-E2F6-FACC-695A-7D4C18F5C5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5" r="3" b="5834"/>
          <a:stretch/>
        </p:blipFill>
        <p:spPr>
          <a:xfrm>
            <a:off x="1001090" y="908720"/>
            <a:ext cx="5183887" cy="5344479"/>
          </a:xfrm>
          <a:prstGeom prst="rect">
            <a:avLst/>
          </a:prstGeom>
          <a:noFill/>
        </p:spPr>
      </p:pic>
      <p:pic>
        <p:nvPicPr>
          <p:cNvPr id="16" name="Picture 15" descr="A close-up of a white fabric with black objects&#10;&#10;Description automatically generated">
            <a:extLst>
              <a:ext uri="{FF2B5EF4-FFF2-40B4-BE49-F238E27FC236}">
                <a16:creationId xmlns:a16="http://schemas.microsoft.com/office/drawing/2014/main" id="{DBB9D9E5-B422-5CB7-B54C-06A3FE250E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8"/>
          <a:stretch/>
        </p:blipFill>
        <p:spPr>
          <a:xfrm>
            <a:off x="6678000" y="908720"/>
            <a:ext cx="5182621" cy="5344479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DCA7-FEE0-440F-F1B4-F42133EBB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EEDE-76CE-C627-48F3-BD50B4C9E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DA27C-8972-4933-6576-DD38CEE0BF3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2000" y="6541200"/>
            <a:ext cx="1105200" cy="316800"/>
          </a:xfrm>
        </p:spPr>
        <p:txBody>
          <a:bodyPr anchor="ctr">
            <a:normAutofit/>
          </a:bodyPr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3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664572-D007-56C2-8ECD-B423C17AF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3" r="3" b="10876"/>
          <a:stretch/>
        </p:blipFill>
        <p:spPr>
          <a:xfrm>
            <a:off x="931246" y="836712"/>
            <a:ext cx="5253732" cy="5416487"/>
          </a:xfrm>
          <a:prstGeom prst="rect">
            <a:avLst/>
          </a:prstGeom>
          <a:noFill/>
        </p:spPr>
      </p:pic>
      <p:pic>
        <p:nvPicPr>
          <p:cNvPr id="15" name="Picture 14" descr="A container with liquid in it&#10;&#10;Description automatically generated">
            <a:extLst>
              <a:ext uri="{FF2B5EF4-FFF2-40B4-BE49-F238E27FC236}">
                <a16:creationId xmlns:a16="http://schemas.microsoft.com/office/drawing/2014/main" id="{26A24DFC-55F0-C692-0F6A-983ED6CDC3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4" b="8423"/>
          <a:stretch/>
        </p:blipFill>
        <p:spPr>
          <a:xfrm>
            <a:off x="6678001" y="836712"/>
            <a:ext cx="5252448" cy="5416487"/>
          </a:xfrm>
          <a:prstGeom prst="rect">
            <a:avLst/>
          </a:prstGeom>
          <a:noFill/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AE52-B9DE-2E6E-9147-B6701F80D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7236AD-FE45-31BC-E403-800C22F7A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89DDF5-2172-6524-AFC4-EA56FA6E09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2000" y="6541200"/>
            <a:ext cx="1105200" cy="316800"/>
          </a:xfrm>
        </p:spPr>
        <p:txBody>
          <a:bodyPr anchor="ctr">
            <a:normAutofit/>
          </a:bodyPr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091F-F46A-0CF2-E0FD-0D0C54D1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 calibration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24A2E-EB5A-4644-650F-A9A6AF62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D3ED-0501-7A2E-7381-F6D0E02A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802C-447B-2CF0-FF25-74212A8D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633DE7-53F1-9E5A-9DAC-648C04F6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pumps built-in method.</a:t>
            </a:r>
          </a:p>
          <a:p>
            <a:pPr lvl="1"/>
            <a:r>
              <a:rPr lang="en-US" dirty="0"/>
              <a:t>Dispenses specified fixed volume.</a:t>
            </a:r>
          </a:p>
          <a:p>
            <a:pPr lvl="1"/>
            <a:r>
              <a:rPr lang="en-US" dirty="0"/>
              <a:t>Measure weight of dispensed water</a:t>
            </a:r>
          </a:p>
          <a:p>
            <a:pPr lvl="1"/>
            <a:r>
              <a:rPr lang="en-US" dirty="0"/>
              <a:t>Input actual volume of water dispensed</a:t>
            </a:r>
          </a:p>
          <a:p>
            <a:pPr lvl="2"/>
            <a:r>
              <a:rPr lang="en-US" dirty="0"/>
              <a:t>Repeat until satisfactory</a:t>
            </a:r>
          </a:p>
          <a:p>
            <a:r>
              <a:rPr lang="en-US" dirty="0"/>
              <a:t>Used both tubes simultaneously. Asked to dispense 20mL each into separate beakers.</a:t>
            </a:r>
          </a:p>
          <a:p>
            <a:pPr lvl="1"/>
            <a:r>
              <a:rPr lang="en-US" dirty="0"/>
              <a:t>First run yielded 18mL +- 0.1mL (by weight) from both.</a:t>
            </a:r>
          </a:p>
          <a:p>
            <a:pPr lvl="1"/>
            <a:r>
              <a:rPr lang="en-US" dirty="0"/>
              <a:t>Gave adjustment to pump and repeated</a:t>
            </a:r>
          </a:p>
          <a:p>
            <a:pPr lvl="1"/>
            <a:r>
              <a:rPr lang="en-US" dirty="0"/>
              <a:t>20mL +- 0.1mL. Repeated again with same result</a:t>
            </a:r>
          </a:p>
          <a:p>
            <a:pPr lvl="1"/>
            <a:r>
              <a:rPr lang="en-US" dirty="0"/>
              <a:t>Asked for 40mL from both. Got 40mL +- 0.1mL.</a:t>
            </a:r>
          </a:p>
          <a:p>
            <a:pPr lvl="1"/>
            <a:r>
              <a:rPr lang="en-US" dirty="0"/>
              <a:t>Satisfactory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0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Corporate red-ENG.potx" id="{ED70A225-5B60-42AC-912C-67898019C42C}" vid="{E9106579-58D4-45CA-A6E9-5E2F157EFB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10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TemplafySlideFormConfiguration><![CDATA[{"formFields":[],"formDataEntries":[]}]]></TemplafySlideFormConfiguration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10.xml><?xml version="1.0" encoding="utf-8"?>
<ds:datastoreItem xmlns:ds="http://schemas.openxmlformats.org/officeDocument/2006/customXml" ds:itemID="{43763224-B85A-4B53-A86A-261D26A71C30}">
  <ds:schemaRefs/>
</ds:datastoreItem>
</file>

<file path=customXml/itemProps11.xml><?xml version="1.0" encoding="utf-8"?>
<ds:datastoreItem xmlns:ds="http://schemas.openxmlformats.org/officeDocument/2006/customXml" ds:itemID="{9587AFF5-BFB0-40A3-85CA-ADEED7540807}">
  <ds:schemaRefs/>
</ds:datastoreItem>
</file>

<file path=customXml/itemProps2.xml><?xml version="1.0" encoding="utf-8"?>
<ds:datastoreItem xmlns:ds="http://schemas.openxmlformats.org/officeDocument/2006/customXml" ds:itemID="{14AB1340-5A73-4AE5-9657-061F0D169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dcda1-f8c3-442f-ae64-e236c052732d"/>
    <ds:schemaRef ds:uri="715bde23-c48d-41ea-a697-dffaa8fba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CA9FC985-930B-40D4-827F-9FAC5D35EA8C}">
  <ds:schemaRefs/>
</ds:datastoreItem>
</file>

<file path=customXml/itemProps5.xml><?xml version="1.0" encoding="utf-8"?>
<ds:datastoreItem xmlns:ds="http://schemas.openxmlformats.org/officeDocument/2006/customXml" ds:itemID="{CD7A73E0-5E80-4908-B0DB-9E20244FD0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6.xml><?xml version="1.0" encoding="utf-8"?>
<ds:datastoreItem xmlns:ds="http://schemas.openxmlformats.org/officeDocument/2006/customXml" ds:itemID="{5DEE4BEE-00BA-4E32-BD26-AF535B50AC95}">
  <ds:schemaRefs/>
</ds:datastoreItem>
</file>

<file path=customXml/itemProps7.xml><?xml version="1.0" encoding="utf-8"?>
<ds:datastoreItem xmlns:ds="http://schemas.openxmlformats.org/officeDocument/2006/customXml" ds:itemID="{49765D68-68C5-4CFA-97ED-A38AD8E70B7F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1680B9DC-2D51-4402-BB2C-B8DE0C5AC522}">
  <ds:schemaRefs/>
</ds:datastoreItem>
</file>

<file path=customXml/itemProps9.xml><?xml version="1.0" encoding="utf-8"?>
<ds:datastoreItem xmlns:ds="http://schemas.openxmlformats.org/officeDocument/2006/customXml" ds:itemID="{6B8AD017-B053-4E30-93B9-B28A44CEC3A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DTU Template 16_9 - Corporate red-ENG</Template>
  <TotalTime>33842</TotalTime>
  <Words>105</Words>
  <Application>Microsoft Office PowerPoint</Application>
  <PresentationFormat>Custom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PowerPoint Presentation</vt:lpstr>
      <vt:lpstr>Project Update</vt:lpstr>
      <vt:lpstr>Last time:</vt:lpstr>
      <vt:lpstr>PowerPoint Presentation</vt:lpstr>
      <vt:lpstr>PowerPoint Presentation</vt:lpstr>
      <vt:lpstr>Pump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Nikolaj Siegumfeldt Houlberg</dc:creator>
  <cp:lastModifiedBy>Mathias Nikolaj Siegumfeldt Houlberg</cp:lastModifiedBy>
  <cp:revision>3</cp:revision>
  <dcterms:created xsi:type="dcterms:W3CDTF">2024-04-18T08:17:32Z</dcterms:created>
  <dcterms:modified xsi:type="dcterms:W3CDTF">2024-05-28T15:31:39Z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2019-06-10T12:53:59.0527961Z</vt:lpwstr>
  </property>
  <property fmtid="{D5CDD505-2E9C-101B-9397-08002B2CF9AE}" pid="4" name="ContentTypeId">
    <vt:lpwstr>0x0101009ADA1FD2B40FDA458284BB6FCA763489</vt:lpwstr>
  </property>
</Properties>
</file>