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DD0E-43EA-558A-6A22-5B7188ED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3DCE-A152-B188-EFFE-946FD9AB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D8D6-14ED-4B15-B5F2-CDF81FBE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71E3-7376-EB66-3E5C-50E9854E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DCB9-26DD-1B86-0CE9-5E961548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891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87C-3FD5-FB8F-C432-729207CF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4D863-9517-6D31-B793-29CA95C3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FF9-0EEB-A7C3-3DFC-F4012FE3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143C-2283-5967-2A1F-5317C106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2E14-CE7D-1176-16A3-81374869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1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52BB8-F4A1-DDCE-30D9-99C94A9C9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F55C2-3AD5-7B68-103F-8D6FF679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EB0D-2703-AD34-2143-89A78C7C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0A60-22DC-2BC3-C0CB-FD495D53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DA97-8152-B6FE-C3DA-AC2AB867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E330-0FE2-F511-BCED-A85EB534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E865-F153-EEB2-3BB4-400F7AB3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EECF-3A6D-8A93-B55B-EB2C1F17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CFC6-4583-6F27-DD64-8C42570F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51C2-42AF-94EC-69FD-33A24397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01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E058-0807-F387-2376-C14CBC08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9533-9981-39F3-D936-AF543640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E0750-CFE3-4850-5999-AB7D6421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FB44-2023-BE14-F62A-56AF7D6F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E484-3834-9C69-16C1-20D4A8F8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C351-FAFB-F046-4AC1-899F6FCC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20B5-B5D3-1B96-B910-1F83419AB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AF3CB-A3BD-AD89-9B7B-B89B40D0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EE3E-2E4E-7376-76A6-0FA16BA5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3D3CC-CEBB-9141-5007-6E447AEF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519E-5CCD-807E-8610-B3D375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2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25ED-4EE1-901C-9477-C7DCB692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9604-B28B-7350-CD83-1C7D4E37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D2123-20C6-A027-B2C5-A24608FE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9C2AD-9718-9A0D-9A51-6D925035D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481B8-6622-3C21-5535-BB43C6F53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4E0E-6EDA-6106-501F-AB748618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8B0AD-F903-CA77-5D70-6E6A7F8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FD910-DD58-F288-8EB5-3FB436E9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3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513-2278-0F97-D6AA-C21DA878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B3D92-DDA3-460B-0BF0-F3F1DDCE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AEE2B-C447-3D78-9036-DDA999FE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E043C-0CB9-3DAE-332E-7C7318E4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09D0-6155-D1F5-3490-9D7F5894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F69BC-F0D6-BDCA-AF8D-ACDDD070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8C758-0747-AA60-9192-7EFF12DE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85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B9E-4C30-BC29-425B-F31180C6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77C2-D6C7-8E4A-2C76-5B877E98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18E7D-8D46-AA4D-D757-F8AD02B21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0146-0A7C-5700-B848-80945034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EAA04-747C-B94E-8B19-C81FF64D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4E9CB-0E91-8B19-DC6E-E4BC3BD9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78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32FD-CD9E-056C-B4BC-A13CD7A6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365F9-6A1C-9797-E4E6-AD19807C5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2527D-F241-2040-D4C5-90D646A1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EB57-C4B3-7D4B-6055-AC3A001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15EC-DF12-4863-D79B-D625562A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A4ED7-01A7-61C9-A567-171B2E0A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17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D4095-5F7F-2A34-9099-670F30A1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168E-364D-613C-9CDB-C6DB7F1C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811D-70E5-557D-7EFB-53F943B6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9CD28-ECF3-4A62-A6DC-E671EDEC3EA4}" type="datetimeFigureOut">
              <a:rPr lang="en-SG" smtClean="0"/>
              <a:t>20/8/2024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00B1-FB95-BDF5-501B-ABF2D22D5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E9EE-9632-B51A-4845-98E77B0BC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6F0A4-8466-4890-83F4-99E36804B0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4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C8672-6207-3AC5-DA41-75BE61130824}"/>
              </a:ext>
            </a:extLst>
          </p:cNvPr>
          <p:cNvSpPr txBox="1"/>
          <p:nvPr/>
        </p:nvSpPr>
        <p:spPr>
          <a:xfrm>
            <a:off x="401053" y="465221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Map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5E60C-2E30-2055-4207-C03A65902686}"/>
              </a:ext>
            </a:extLst>
          </p:cNvPr>
          <p:cNvSpPr/>
          <p:nvPr/>
        </p:nvSpPr>
        <p:spPr>
          <a:xfrm>
            <a:off x="5430252" y="1283732"/>
            <a:ext cx="2406316" cy="10748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Home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78A395-C84D-A42F-DBC8-7132AE602849}"/>
              </a:ext>
            </a:extLst>
          </p:cNvPr>
          <p:cNvSpPr/>
          <p:nvPr/>
        </p:nvSpPr>
        <p:spPr>
          <a:xfrm>
            <a:off x="1973179" y="3224461"/>
            <a:ext cx="2406316" cy="10748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Menu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6C6C7E-2D6A-EEEC-44CF-413FAAF5B1AF}"/>
              </a:ext>
            </a:extLst>
          </p:cNvPr>
          <p:cNvSpPr/>
          <p:nvPr/>
        </p:nvSpPr>
        <p:spPr>
          <a:xfrm>
            <a:off x="5430252" y="3224462"/>
            <a:ext cx="2406316" cy="10748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Music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DEED0B-55FF-9A56-DD2E-6D79B2E68BB1}"/>
              </a:ext>
            </a:extLst>
          </p:cNvPr>
          <p:cNvSpPr/>
          <p:nvPr/>
        </p:nvSpPr>
        <p:spPr>
          <a:xfrm>
            <a:off x="8566484" y="3224463"/>
            <a:ext cx="2406316" cy="10748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jobs</a:t>
            </a:r>
            <a:endParaRPr lang="en-SG" sz="3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EF99C9-1C41-3BEC-F1BC-7E5C9E77649C}"/>
              </a:ext>
            </a:extLst>
          </p:cNvPr>
          <p:cNvCxnSpPr>
            <a:stCxn id="5" idx="2"/>
          </p:cNvCxnSpPr>
          <p:nvPr/>
        </p:nvCxnSpPr>
        <p:spPr>
          <a:xfrm>
            <a:off x="6633410" y="2358553"/>
            <a:ext cx="0" cy="43277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9EB1D-2DC7-4A8B-A88B-277F00B1449E}"/>
              </a:ext>
            </a:extLst>
          </p:cNvPr>
          <p:cNvCxnSpPr>
            <a:cxnSpLocks/>
          </p:cNvCxnSpPr>
          <p:nvPr/>
        </p:nvCxnSpPr>
        <p:spPr>
          <a:xfrm>
            <a:off x="3176337" y="2791326"/>
            <a:ext cx="684997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6FCAA5-CE11-75CC-8437-094E69A9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7" y="557606"/>
            <a:ext cx="3274089" cy="2871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28D9D-7D17-815C-E087-A323DE695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20" y="2776910"/>
            <a:ext cx="2693755" cy="40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1935A-63F6-1236-96CC-35F25B3A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898" y="460085"/>
            <a:ext cx="2693755" cy="239027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B7E6802-BD63-DB5B-6289-DBEBB5C81C4F}"/>
              </a:ext>
            </a:extLst>
          </p:cNvPr>
          <p:cNvGrpSpPr/>
          <p:nvPr/>
        </p:nvGrpSpPr>
        <p:grpSpPr>
          <a:xfrm>
            <a:off x="5573324" y="1353958"/>
            <a:ext cx="3012709" cy="2992801"/>
            <a:chOff x="928233" y="607043"/>
            <a:chExt cx="3012709" cy="29928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697971-855C-D4D7-6E3D-40236CA7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233" y="607043"/>
              <a:ext cx="3012709" cy="2992801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51822F-EF32-D3C0-B003-AC7814010C08}"/>
                </a:ext>
              </a:extLst>
            </p:cNvPr>
            <p:cNvSpPr/>
            <p:nvPr/>
          </p:nvSpPr>
          <p:spPr>
            <a:xfrm>
              <a:off x="947284" y="1150620"/>
              <a:ext cx="374786" cy="24003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EEED95-8836-80B7-61EB-B3E066A339E7}"/>
                </a:ext>
              </a:extLst>
            </p:cNvPr>
            <p:cNvSpPr/>
            <p:nvPr/>
          </p:nvSpPr>
          <p:spPr>
            <a:xfrm>
              <a:off x="1389096" y="1138214"/>
              <a:ext cx="374786" cy="24003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E28D99-001A-4EDB-3C93-31919CE6188F}"/>
                </a:ext>
              </a:extLst>
            </p:cNvPr>
            <p:cNvSpPr/>
            <p:nvPr/>
          </p:nvSpPr>
          <p:spPr>
            <a:xfrm>
              <a:off x="1823288" y="1150620"/>
              <a:ext cx="374786" cy="24003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90447B-4035-F22A-4F8A-F0239F1182AA}"/>
                </a:ext>
              </a:extLst>
            </p:cNvPr>
            <p:cNvSpPr/>
            <p:nvPr/>
          </p:nvSpPr>
          <p:spPr>
            <a:xfrm>
              <a:off x="2247195" y="1156288"/>
              <a:ext cx="374786" cy="24003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0B118-8DDF-E064-DFF2-B4C2CF47AC62}"/>
              </a:ext>
            </a:extLst>
          </p:cNvPr>
          <p:cNvCxnSpPr>
            <a:stCxn id="15" idx="6"/>
            <a:endCxn id="11" idx="1"/>
          </p:cNvCxnSpPr>
          <p:nvPr/>
        </p:nvCxnSpPr>
        <p:spPr>
          <a:xfrm flipV="1">
            <a:off x="7267072" y="1655222"/>
            <a:ext cx="1635826" cy="3679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AF3AA4-278F-78A4-AAE8-53A8A9BBC448}"/>
              </a:ext>
            </a:extLst>
          </p:cNvPr>
          <p:cNvCxnSpPr>
            <a:cxnSpLocks/>
            <a:stCxn id="14" idx="4"/>
            <a:endCxn id="7" idx="3"/>
          </p:cNvCxnSpPr>
          <p:nvPr/>
        </p:nvCxnSpPr>
        <p:spPr>
          <a:xfrm flipH="1">
            <a:off x="5592375" y="2137565"/>
            <a:ext cx="1063397" cy="265368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AC0A1-F0A2-9652-93CC-17E71ADAF1C1}"/>
              </a:ext>
            </a:extLst>
          </p:cNvPr>
          <p:cNvCxnSpPr>
            <a:cxnSpLocks/>
            <a:stCxn id="13" idx="4"/>
            <a:endCxn id="5" idx="3"/>
          </p:cNvCxnSpPr>
          <p:nvPr/>
        </p:nvCxnSpPr>
        <p:spPr>
          <a:xfrm flipH="1" flipV="1">
            <a:off x="3869436" y="1993303"/>
            <a:ext cx="2352144" cy="131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0F6A3-391C-5249-E763-3E15F7663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1" y="569940"/>
            <a:ext cx="5348472" cy="531312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E712D95-EC61-BA21-59B4-177A1CF5966B}"/>
              </a:ext>
            </a:extLst>
          </p:cNvPr>
          <p:cNvSpPr/>
          <p:nvPr/>
        </p:nvSpPr>
        <p:spPr>
          <a:xfrm>
            <a:off x="6096000" y="569940"/>
            <a:ext cx="696686" cy="7643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CA35818-1D10-AF6D-42EA-18B30AEE6D13}"/>
              </a:ext>
            </a:extLst>
          </p:cNvPr>
          <p:cNvSpPr/>
          <p:nvPr/>
        </p:nvSpPr>
        <p:spPr>
          <a:xfrm>
            <a:off x="6096000" y="1365379"/>
            <a:ext cx="696686" cy="34585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15F63C6-7FE7-0A16-5146-A4F212B7EBA5}"/>
              </a:ext>
            </a:extLst>
          </p:cNvPr>
          <p:cNvSpPr/>
          <p:nvPr/>
        </p:nvSpPr>
        <p:spPr>
          <a:xfrm>
            <a:off x="6096000" y="4855027"/>
            <a:ext cx="696686" cy="7643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3C0B3-7D64-A53E-132F-80B69CCC9385}"/>
              </a:ext>
            </a:extLst>
          </p:cNvPr>
          <p:cNvSpPr txBox="1"/>
          <p:nvPr/>
        </p:nvSpPr>
        <p:spPr>
          <a:xfrm>
            <a:off x="7109927" y="7557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AD01-67D1-607B-78A6-A42C0F871E0F}"/>
              </a:ext>
            </a:extLst>
          </p:cNvPr>
          <p:cNvSpPr txBox="1"/>
          <p:nvPr/>
        </p:nvSpPr>
        <p:spPr>
          <a:xfrm>
            <a:off x="7010400" y="28944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/>
              <a:t>ody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46851-279F-5CFD-E24A-9B068C86699C}"/>
              </a:ext>
            </a:extLst>
          </p:cNvPr>
          <p:cNvSpPr txBox="1"/>
          <p:nvPr/>
        </p:nvSpPr>
        <p:spPr>
          <a:xfrm>
            <a:off x="6886968" y="5153609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913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4</cp:revision>
  <dcterms:created xsi:type="dcterms:W3CDTF">2024-08-15T10:37:11Z</dcterms:created>
  <dcterms:modified xsi:type="dcterms:W3CDTF">2024-08-20T01:49:46Z</dcterms:modified>
</cp:coreProperties>
</file>