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593C-8192-EF74-6524-2B1C5EA2D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6FA8B-AA87-BF9B-C10D-80A140BF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C2C4B-3743-637C-3F4C-707C3E17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4D6E-8EB1-A0D1-A035-ACADD82D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94431-45D7-BC87-B316-98306CC8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1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F230-B906-6026-3D57-0D549B5C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A9ADE-594F-CC2A-5059-6FB9AC28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D5892-27A2-D59B-A900-2B0E7EB6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18572-5F03-52E8-600C-F21093E6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71FF-4671-C1D9-1271-DEFF0AC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307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3004C-EF78-0F41-9DE4-48DCE10A6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87C90-7844-F3BC-8253-07E8275EE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AFB1E-1F25-87A6-28C9-F2DDD289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E8E8-E471-10FB-112A-A2DD1AEA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222B0-1125-4425-1041-ECC5C19D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632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6847-FB96-837A-BA5A-05C6AF9AF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2AB8-2EAC-DCEC-9F75-820E6C0D5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E750-A22E-E430-575C-6F61DB544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DBACA-21C3-9B2E-A770-A1F08AB3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F2E1A-3BA1-88FD-CF54-4465367A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4748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B9B3-5D14-24AB-EBCD-62A0D0FA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4798-7EE8-BA8F-F7A8-B8BD782B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75C59-8463-F84A-4CCC-3D9255FD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232-1A91-5C30-E0DD-D35AB821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3346-2AD4-F29C-9652-91CB8F79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65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CE20-4BEF-962B-F43F-9ECFC375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47E13-47CD-88CA-CF31-331A34B14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41B52-71B1-6E0A-4FF6-B8EB9A95E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66061-9FBA-7287-E002-684FE999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98CC-2AF0-B2D4-2DAD-18BEB6F5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8972E-05D2-E9EB-887A-24E86CDD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95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5D23-4AF5-3F23-2E72-F7BFF40A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CD0F-D479-8D3B-5A60-3D043CAD8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0C21E-61A6-85FE-BEF6-748A9EF9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3F3570-0DD0-730D-82C5-EDB7093B9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1F620-BB60-592F-1A9C-8ACFAC5FC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3922F-8DEA-AAC4-1A68-24759E7B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2BA35-B957-2667-0AAF-6A0BE2E2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15F23-0325-BA26-F71E-9BA48707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7531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210B-FF6E-63B7-C1CB-9E4D4462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4647F-6E05-8678-8305-289DA116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D4EC0-E081-06C2-BF5B-CDB87D0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C3810-9D76-036C-18A0-67DFD5EB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20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E6560-9944-3821-A9B9-6D398A73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EA35E-5B4E-3BF0-5216-5207FBEF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B4C7-7EE3-A344-BB5C-514FB455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74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D925-234E-76F7-1CFC-E8767955E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1BCF-8DEA-0CD1-24E8-BCB252F6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424C5-BA07-A7E4-44D7-31394C69A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CC34-F677-F040-730C-2493066C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8E99A-3F3E-8E69-8D3C-2EAD5A86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5C1C6-F79B-76BC-0245-0E7693A9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477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4043-9794-9302-5073-0A20E462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1AFBA-518A-5041-1A71-7DFC39A42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AEE55-8467-B19B-2E12-0E809F27C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F25A8-7F33-1B09-C22E-C41CA1362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07B76-05FD-4768-9482-A0CEE62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3907E-2381-8F43-2F22-9634A51D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25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F60DC-D3B4-6F67-5DAA-6CC5BDDB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C8C8-524D-A75F-CFF3-DED4D513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61E5-2A2D-6224-4C7E-56ED05E97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B0891-7744-4FB6-A46C-A0659091833E}" type="datetimeFigureOut">
              <a:rPr lang="en-SG" smtClean="0"/>
              <a:t>19/12/2024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A610E-539E-1EBF-89AD-553CCA495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A741-1AB8-770C-678F-65AA002E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59D6F-CA1F-4F60-A2EC-C8F51CF7119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266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A2F876-5D3E-A61B-3A8B-C9DB5F275929}"/>
              </a:ext>
            </a:extLst>
          </p:cNvPr>
          <p:cNvSpPr/>
          <p:nvPr/>
        </p:nvSpPr>
        <p:spPr>
          <a:xfrm>
            <a:off x="1323975" y="276225"/>
            <a:ext cx="9934575" cy="624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8EFDD7-5147-392B-AA1E-F671A19872A9}"/>
              </a:ext>
            </a:extLst>
          </p:cNvPr>
          <p:cNvGrpSpPr/>
          <p:nvPr/>
        </p:nvGrpSpPr>
        <p:grpSpPr>
          <a:xfrm>
            <a:off x="3396000" y="542924"/>
            <a:ext cx="5400000" cy="5400000"/>
            <a:chOff x="3396000" y="542924"/>
            <a:chExt cx="5400000" cy="540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0691AE2-B932-CC0C-8A2C-D2BBC6791E5D}"/>
                </a:ext>
              </a:extLst>
            </p:cNvPr>
            <p:cNvSpPr/>
            <p:nvPr/>
          </p:nvSpPr>
          <p:spPr>
            <a:xfrm>
              <a:off x="3396000" y="542924"/>
              <a:ext cx="5400000" cy="5400000"/>
            </a:xfrm>
            <a:prstGeom prst="roundRect">
              <a:avLst/>
            </a:prstGeom>
            <a:solidFill>
              <a:schemeClr val="bg1">
                <a:alpha val="44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A379CC76-4CE8-DED0-CBD2-A51945EB3C6E}"/>
                </a:ext>
              </a:extLst>
            </p:cNvPr>
            <p:cNvSpPr/>
            <p:nvPr/>
          </p:nvSpPr>
          <p:spPr>
            <a:xfrm rot="8101733">
              <a:off x="4066199" y="1337249"/>
              <a:ext cx="3240000" cy="3240000"/>
            </a:xfrm>
            <a:prstGeom prst="diagStripe">
              <a:avLst>
                <a:gd name="adj" fmla="val 4233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E9F0EB-4E44-41E1-2CF2-331C434E7BED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15049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E9E8AB-81EB-B901-8893-B471C54677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240030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5E1659-8EE8-0CF7-1B3C-F8697D255ECB}"/>
                </a:ext>
              </a:extLst>
            </p:cNvPr>
            <p:cNvCxnSpPr>
              <a:cxnSpLocks/>
            </p:cNvCxnSpPr>
            <p:nvPr/>
          </p:nvCxnSpPr>
          <p:spPr>
            <a:xfrm>
              <a:off x="3943237" y="3395399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70BF72-41CE-F881-3FC7-54B8E9B7E083}"/>
                </a:ext>
              </a:extLst>
            </p:cNvPr>
            <p:cNvCxnSpPr>
              <a:cxnSpLocks/>
            </p:cNvCxnSpPr>
            <p:nvPr/>
          </p:nvCxnSpPr>
          <p:spPr>
            <a:xfrm>
              <a:off x="3914775" y="4400550"/>
              <a:ext cx="1771425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D23C87-4A77-F091-E390-B2A7C58AEAB7}"/>
                </a:ext>
              </a:extLst>
            </p:cNvPr>
            <p:cNvCxnSpPr>
              <a:cxnSpLocks/>
            </p:cNvCxnSpPr>
            <p:nvPr/>
          </p:nvCxnSpPr>
          <p:spPr>
            <a:xfrm>
              <a:off x="6115050" y="4819650"/>
              <a:ext cx="0" cy="108000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AFC267-E9CA-06AD-C7B6-26817DAD432B}"/>
                </a:ext>
              </a:extLst>
            </p:cNvPr>
            <p:cNvCxnSpPr>
              <a:cxnSpLocks/>
            </p:cNvCxnSpPr>
            <p:nvPr/>
          </p:nvCxnSpPr>
          <p:spPr>
            <a:xfrm>
              <a:off x="6686550" y="4267200"/>
              <a:ext cx="0" cy="163245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B43A5A-F54F-F238-0322-C8966BD76B17}"/>
                </a:ext>
              </a:extLst>
            </p:cNvPr>
            <p:cNvCxnSpPr>
              <a:stCxn id="6" idx="2"/>
            </p:cNvCxnSpPr>
            <p:nvPr/>
          </p:nvCxnSpPr>
          <p:spPr>
            <a:xfrm flipV="1">
              <a:off x="7007388" y="2957249"/>
              <a:ext cx="1488912" cy="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566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#POON QI CHUAN#</dc:creator>
  <cp:lastModifiedBy>#POON QI CHUAN#</cp:lastModifiedBy>
  <cp:revision>5</cp:revision>
  <dcterms:created xsi:type="dcterms:W3CDTF">2024-12-19T03:39:19Z</dcterms:created>
  <dcterms:modified xsi:type="dcterms:W3CDTF">2024-12-19T03:48:51Z</dcterms:modified>
</cp:coreProperties>
</file>