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593C-8192-EF74-6524-2B1C5EA2D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6FA8B-AA87-BF9B-C10D-80A140BF4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C2C4B-3743-637C-3F4C-707C3E17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23/12/2024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B4D6E-8EB1-A0D1-A035-ACADD82D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94431-45D7-BC87-B316-98306CC8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018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F230-B906-6026-3D57-0D549B5C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A9ADE-594F-CC2A-5059-6FB9AC28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D5892-27A2-D59B-A900-2B0E7EB6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23/12/2024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18572-5F03-52E8-600C-F21093E6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471FF-4671-C1D9-1271-DEFF0AC0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307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D3004C-EF78-0F41-9DE4-48DCE10A6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87C90-7844-F3BC-8253-07E8275EE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AFB1E-1F25-87A6-28C9-F2DDD289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23/12/2024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BE8E8-E471-10FB-112A-A2DD1AEA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222B0-1125-4425-1041-ECC5C19D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632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6847-FB96-837A-BA5A-05C6AF9A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12AB8-2EAC-DCEC-9F75-820E6C0D5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3E750-A22E-E430-575C-6F61DB54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23/12/2024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DBACA-21C3-9B2E-A770-A1F08AB3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F2E1A-3BA1-88FD-CF54-4465367A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474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B9B3-5D14-24AB-EBCD-62A0D0FA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84798-7EE8-BA8F-F7A8-B8BD782B0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75C59-8463-F84A-4CCC-3D9255FD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23/12/2024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81232-1A91-5C30-E0DD-D35AB8212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53346-2AD4-F29C-9652-91CB8F79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265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CE20-4BEF-962B-F43F-9ECFC375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7E13-47CD-88CA-CF31-331A34B14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41B52-71B1-6E0A-4FF6-B8EB9A95E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66061-9FBA-7287-E002-684FE999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23/12/2024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298CC-2AF0-B2D4-2DAD-18BEB6F5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8972E-05D2-E9EB-887A-24E86CDD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95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5D23-4AF5-3F23-2E72-F7BFF40A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9CD0F-D479-8D3B-5A60-3D043CAD8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0C21E-61A6-85FE-BEF6-748A9EF94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F3570-0DD0-730D-82C5-EDB7093B9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1F620-BB60-592F-1A9C-8ACFAC5FC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3922F-8DEA-AAC4-1A68-24759E7B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23/12/2024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2BA35-B957-2667-0AAF-6A0BE2E2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15F23-0325-BA26-F71E-9BA48707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753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D210B-FF6E-63B7-C1CB-9E4D44623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4647F-6E05-8678-8305-289DA1163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23/12/2024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D4EC0-E081-06C2-BF5B-CDB87D0D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C3810-9D76-036C-18A0-67DFD5EB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720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FE6560-9944-3821-A9B9-6D398A73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23/12/2024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EA35E-5B4E-3BF0-5216-5207FBEF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2B4C7-7EE3-A344-BB5C-514FB455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374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D925-234E-76F7-1CFC-E8767955E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1BCF-8DEA-0CD1-24E8-BCB252F60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424C5-BA07-A7E4-44D7-31394C69A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5CC34-F677-F040-730C-2493066C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23/12/2024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8E99A-3F3E-8E69-8D3C-2EAD5A86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5C1C6-F79B-76BC-0245-0E7693A9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477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4043-9794-9302-5073-0A20E462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91AFBA-518A-5041-1A71-7DFC39A42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AEE55-8467-B19B-2E12-0E809F27C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F25A8-7F33-1B09-C22E-C41CA136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23/12/2024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07B76-05FD-4768-9482-A0CEE621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3907E-2381-8F43-2F22-9634A51D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125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F60DC-D3B4-6F67-5DAA-6CC5BDDB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8C8C8-524D-A75F-CFF3-DED4D513A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B61E5-2A2D-6224-4C7E-56ED05E97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0B0891-7744-4FB6-A46C-A0659091833E}" type="datetimeFigureOut">
              <a:rPr lang="en-SG" smtClean="0"/>
              <a:t>23/12/2024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A610E-539E-1EBF-89AD-553CCA495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BA741-1AB8-770C-678F-65AA002E1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26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DA2F876-5D3E-A61B-3A8B-C9DB5F275929}"/>
              </a:ext>
            </a:extLst>
          </p:cNvPr>
          <p:cNvSpPr/>
          <p:nvPr/>
        </p:nvSpPr>
        <p:spPr>
          <a:xfrm>
            <a:off x="1323975" y="276225"/>
            <a:ext cx="9934575" cy="624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88EFDD7-5147-392B-AA1E-F671A19872A9}"/>
              </a:ext>
            </a:extLst>
          </p:cNvPr>
          <p:cNvGrpSpPr/>
          <p:nvPr/>
        </p:nvGrpSpPr>
        <p:grpSpPr>
          <a:xfrm>
            <a:off x="3396000" y="542924"/>
            <a:ext cx="5400000" cy="5400000"/>
            <a:chOff x="3396000" y="542924"/>
            <a:chExt cx="5400000" cy="5400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0691AE2-B932-CC0C-8A2C-D2BBC6791E5D}"/>
                </a:ext>
              </a:extLst>
            </p:cNvPr>
            <p:cNvSpPr/>
            <p:nvPr/>
          </p:nvSpPr>
          <p:spPr>
            <a:xfrm>
              <a:off x="3396000" y="542924"/>
              <a:ext cx="5400000" cy="5400000"/>
            </a:xfrm>
            <a:prstGeom prst="roundRect">
              <a:avLst/>
            </a:prstGeom>
            <a:solidFill>
              <a:schemeClr val="bg1">
                <a:alpha val="4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Diagonal Stripe 5">
              <a:extLst>
                <a:ext uri="{FF2B5EF4-FFF2-40B4-BE49-F238E27FC236}">
                  <a16:creationId xmlns:a16="http://schemas.microsoft.com/office/drawing/2014/main" id="{A379CC76-4CE8-DED0-CBD2-A51945EB3C6E}"/>
                </a:ext>
              </a:extLst>
            </p:cNvPr>
            <p:cNvSpPr/>
            <p:nvPr/>
          </p:nvSpPr>
          <p:spPr>
            <a:xfrm rot="8101733">
              <a:off x="4066199" y="1337249"/>
              <a:ext cx="3240000" cy="3240000"/>
            </a:xfrm>
            <a:prstGeom prst="diagStripe">
              <a:avLst>
                <a:gd name="adj" fmla="val 4233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E9F0EB-4E44-41E1-2CF2-331C434E7BED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75" y="1504950"/>
              <a:ext cx="1771425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E9E8AB-81EB-B901-8893-B471C54677C0}"/>
                </a:ext>
              </a:extLst>
            </p:cNvPr>
            <p:cNvCxnSpPr>
              <a:cxnSpLocks/>
            </p:cNvCxnSpPr>
            <p:nvPr/>
          </p:nvCxnSpPr>
          <p:spPr>
            <a:xfrm>
              <a:off x="3943237" y="2400300"/>
              <a:ext cx="1771425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D5E1659-8EE8-0CF7-1B3C-F8697D255ECB}"/>
                </a:ext>
              </a:extLst>
            </p:cNvPr>
            <p:cNvCxnSpPr>
              <a:cxnSpLocks/>
            </p:cNvCxnSpPr>
            <p:nvPr/>
          </p:nvCxnSpPr>
          <p:spPr>
            <a:xfrm>
              <a:off x="3943237" y="3395399"/>
              <a:ext cx="1771425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970BF72-41CE-F881-3FC7-54B8E9B7E083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75" y="4400550"/>
              <a:ext cx="1771425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ED23C87-4A77-F091-E390-B2A7C58AEAB7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819650"/>
              <a:ext cx="0" cy="108000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AFC267-E9CA-06AD-C7B6-26817DAD432B}"/>
                </a:ext>
              </a:extLst>
            </p:cNvPr>
            <p:cNvCxnSpPr>
              <a:cxnSpLocks/>
            </p:cNvCxnSpPr>
            <p:nvPr/>
          </p:nvCxnSpPr>
          <p:spPr>
            <a:xfrm>
              <a:off x="6686550" y="4267200"/>
              <a:ext cx="0" cy="163245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AB43A5A-F54F-F238-0322-C8966BD76B17}"/>
                </a:ext>
              </a:extLst>
            </p:cNvPr>
            <p:cNvCxnSpPr>
              <a:stCxn id="6" idx="2"/>
            </p:cNvCxnSpPr>
            <p:nvPr/>
          </p:nvCxnSpPr>
          <p:spPr>
            <a:xfrm flipV="1">
              <a:off x="7007388" y="2957249"/>
              <a:ext cx="1488912" cy="66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566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E5252-018C-B88D-3A76-0233495D8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9377DC-BED3-3C28-D41F-3120620AFD03}"/>
              </a:ext>
            </a:extLst>
          </p:cNvPr>
          <p:cNvSpPr/>
          <p:nvPr/>
        </p:nvSpPr>
        <p:spPr>
          <a:xfrm>
            <a:off x="1323975" y="276225"/>
            <a:ext cx="9934575" cy="624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4D1AA81-628C-4429-299D-2BD153F96079}"/>
              </a:ext>
            </a:extLst>
          </p:cNvPr>
          <p:cNvGrpSpPr/>
          <p:nvPr/>
        </p:nvGrpSpPr>
        <p:grpSpPr>
          <a:xfrm>
            <a:off x="3396000" y="542924"/>
            <a:ext cx="5400000" cy="5400000"/>
            <a:chOff x="3396000" y="542924"/>
            <a:chExt cx="5400000" cy="5400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38A0E3C-C72D-3C42-93FC-43665E49DF1D}"/>
                </a:ext>
              </a:extLst>
            </p:cNvPr>
            <p:cNvSpPr/>
            <p:nvPr/>
          </p:nvSpPr>
          <p:spPr>
            <a:xfrm>
              <a:off x="3396000" y="542924"/>
              <a:ext cx="5400000" cy="5400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Diagonal Stripe 5">
              <a:extLst>
                <a:ext uri="{FF2B5EF4-FFF2-40B4-BE49-F238E27FC236}">
                  <a16:creationId xmlns:a16="http://schemas.microsoft.com/office/drawing/2014/main" id="{7038784F-41B6-508D-933D-9D4A3DF8A4A8}"/>
                </a:ext>
              </a:extLst>
            </p:cNvPr>
            <p:cNvSpPr/>
            <p:nvPr/>
          </p:nvSpPr>
          <p:spPr>
            <a:xfrm rot="8101733">
              <a:off x="4066199" y="1337249"/>
              <a:ext cx="3240000" cy="3240000"/>
            </a:xfrm>
            <a:prstGeom prst="diagStripe">
              <a:avLst>
                <a:gd name="adj" fmla="val 4233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943B20D-BCB4-DB18-A923-3F675D23C139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25" y="1504950"/>
              <a:ext cx="1257075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60F940-BE62-7427-3FFE-D7128DCF5B46}"/>
                </a:ext>
              </a:extLst>
            </p:cNvPr>
            <p:cNvCxnSpPr>
              <a:cxnSpLocks/>
            </p:cNvCxnSpPr>
            <p:nvPr/>
          </p:nvCxnSpPr>
          <p:spPr>
            <a:xfrm>
              <a:off x="4438650" y="2400300"/>
              <a:ext cx="1276012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A18E8AD-3AC8-96C9-E51A-6354A811971E}"/>
                </a:ext>
              </a:extLst>
            </p:cNvPr>
            <p:cNvCxnSpPr>
              <a:cxnSpLocks/>
            </p:cNvCxnSpPr>
            <p:nvPr/>
          </p:nvCxnSpPr>
          <p:spPr>
            <a:xfrm>
              <a:off x="4438650" y="3395399"/>
              <a:ext cx="1276012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5676BC9-D411-0327-47C8-4FD5C7AC6934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25" y="4400550"/>
              <a:ext cx="1257075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582269-F14D-C05D-7971-B0DE55F71530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819650"/>
              <a:ext cx="0" cy="600075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4CDD71-8CEF-B591-E4B3-D3835DDFEE51}"/>
                </a:ext>
              </a:extLst>
            </p:cNvPr>
            <p:cNvCxnSpPr>
              <a:cxnSpLocks/>
            </p:cNvCxnSpPr>
            <p:nvPr/>
          </p:nvCxnSpPr>
          <p:spPr>
            <a:xfrm>
              <a:off x="6686550" y="4267200"/>
              <a:ext cx="0" cy="1152525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4ED374-1279-23F2-04A3-36868088C7F1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7007388" y="2957915"/>
              <a:ext cx="969837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C4D7B5-6A5A-7187-59F5-70D250791EEC}"/>
                </a:ext>
              </a:extLst>
            </p:cNvPr>
            <p:cNvSpPr txBox="1"/>
            <p:nvPr/>
          </p:nvSpPr>
          <p:spPr>
            <a:xfrm>
              <a:off x="3886200" y="1247754"/>
              <a:ext cx="55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C11863B-A120-CFFD-2748-4635B71D1062}"/>
                </a:ext>
              </a:extLst>
            </p:cNvPr>
            <p:cNvSpPr txBox="1"/>
            <p:nvPr/>
          </p:nvSpPr>
          <p:spPr>
            <a:xfrm>
              <a:off x="3886200" y="2090895"/>
              <a:ext cx="55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75CFDA-EA42-6ECB-422D-57B1D1620DB7}"/>
                </a:ext>
              </a:extLst>
            </p:cNvPr>
            <p:cNvSpPr txBox="1"/>
            <p:nvPr/>
          </p:nvSpPr>
          <p:spPr>
            <a:xfrm>
              <a:off x="3886200" y="3133789"/>
              <a:ext cx="55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B0001C4-EE5E-1CC4-8871-E88105EDAF66}"/>
                </a:ext>
              </a:extLst>
            </p:cNvPr>
            <p:cNvSpPr txBox="1"/>
            <p:nvPr/>
          </p:nvSpPr>
          <p:spPr>
            <a:xfrm>
              <a:off x="3886200" y="4138940"/>
              <a:ext cx="55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1665F4E-89B1-6E17-0362-C69F9DBE1FFE}"/>
                </a:ext>
              </a:extLst>
            </p:cNvPr>
            <p:cNvSpPr txBox="1"/>
            <p:nvPr/>
          </p:nvSpPr>
          <p:spPr>
            <a:xfrm>
              <a:off x="5910150" y="5362049"/>
              <a:ext cx="55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7FCA991-A98A-DC19-0148-06093726FB34}"/>
                </a:ext>
              </a:extLst>
            </p:cNvPr>
            <p:cNvSpPr txBox="1"/>
            <p:nvPr/>
          </p:nvSpPr>
          <p:spPr>
            <a:xfrm>
              <a:off x="6410325" y="5419694"/>
              <a:ext cx="55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B6D8D3A-B5CF-BC90-053A-7EB3E351F130}"/>
                </a:ext>
              </a:extLst>
            </p:cNvPr>
            <p:cNvSpPr txBox="1"/>
            <p:nvPr/>
          </p:nvSpPr>
          <p:spPr>
            <a:xfrm>
              <a:off x="7983738" y="2719704"/>
              <a:ext cx="55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5DDF691-9AB9-2828-E7AE-FF061C2F5C49}"/>
                </a:ext>
              </a:extLst>
            </p:cNvPr>
            <p:cNvSpPr txBox="1"/>
            <p:nvPr/>
          </p:nvSpPr>
          <p:spPr>
            <a:xfrm>
              <a:off x="5791206" y="2695639"/>
              <a:ext cx="1095368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4-to-1</a:t>
              </a:r>
            </a:p>
            <a:p>
              <a:pPr algn="ctr"/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977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10B7A-D72D-13FA-9D42-B70AF4731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F880862-CAB0-7BD6-A4DA-3C34D6F45D1F}"/>
              </a:ext>
            </a:extLst>
          </p:cNvPr>
          <p:cNvSpPr/>
          <p:nvPr/>
        </p:nvSpPr>
        <p:spPr>
          <a:xfrm>
            <a:off x="1323975" y="276225"/>
            <a:ext cx="9934575" cy="624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BB4CF7-891D-B48F-F74C-8EE530BF665B}"/>
              </a:ext>
            </a:extLst>
          </p:cNvPr>
          <p:cNvGrpSpPr/>
          <p:nvPr/>
        </p:nvGrpSpPr>
        <p:grpSpPr>
          <a:xfrm>
            <a:off x="3396000" y="542924"/>
            <a:ext cx="5400000" cy="5400000"/>
            <a:chOff x="3396000" y="542924"/>
            <a:chExt cx="5400000" cy="5400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5BDCAFC-F709-264C-BD07-EF8CC56682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89" r="7685"/>
            <a:stretch/>
          </p:blipFill>
          <p:spPr>
            <a:xfrm>
              <a:off x="3396000" y="542924"/>
              <a:ext cx="5400000" cy="5400000"/>
            </a:xfrm>
            <a:custGeom>
              <a:avLst/>
              <a:gdLst>
                <a:gd name="connsiteX0" fmla="*/ 900018 w 5400000"/>
                <a:gd name="connsiteY0" fmla="*/ 0 h 5400000"/>
                <a:gd name="connsiteX1" fmla="*/ 4499982 w 5400000"/>
                <a:gd name="connsiteY1" fmla="*/ 0 h 5400000"/>
                <a:gd name="connsiteX2" fmla="*/ 5400000 w 5400000"/>
                <a:gd name="connsiteY2" fmla="*/ 900018 h 5400000"/>
                <a:gd name="connsiteX3" fmla="*/ 5400000 w 5400000"/>
                <a:gd name="connsiteY3" fmla="*/ 4499982 h 5400000"/>
                <a:gd name="connsiteX4" fmla="*/ 4499982 w 5400000"/>
                <a:gd name="connsiteY4" fmla="*/ 5400000 h 5400000"/>
                <a:gd name="connsiteX5" fmla="*/ 900018 w 5400000"/>
                <a:gd name="connsiteY5" fmla="*/ 5400000 h 5400000"/>
                <a:gd name="connsiteX6" fmla="*/ 0 w 5400000"/>
                <a:gd name="connsiteY6" fmla="*/ 4499982 h 5400000"/>
                <a:gd name="connsiteX7" fmla="*/ 0 w 5400000"/>
                <a:gd name="connsiteY7" fmla="*/ 900018 h 5400000"/>
                <a:gd name="connsiteX8" fmla="*/ 900018 w 5400000"/>
                <a:gd name="connsiteY8" fmla="*/ 0 h 54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000" h="5400000">
                  <a:moveTo>
                    <a:pt x="900018" y="0"/>
                  </a:moveTo>
                  <a:lnTo>
                    <a:pt x="4499982" y="0"/>
                  </a:lnTo>
                  <a:cubicBezTo>
                    <a:pt x="4997048" y="0"/>
                    <a:pt x="5400000" y="402952"/>
                    <a:pt x="5400000" y="900018"/>
                  </a:cubicBezTo>
                  <a:lnTo>
                    <a:pt x="5400000" y="4499982"/>
                  </a:lnTo>
                  <a:cubicBezTo>
                    <a:pt x="5400000" y="4997048"/>
                    <a:pt x="4997048" y="5400000"/>
                    <a:pt x="4499982" y="5400000"/>
                  </a:cubicBezTo>
                  <a:lnTo>
                    <a:pt x="900018" y="5400000"/>
                  </a:lnTo>
                  <a:cubicBezTo>
                    <a:pt x="402952" y="5400000"/>
                    <a:pt x="0" y="4997048"/>
                    <a:pt x="0" y="4499982"/>
                  </a:cubicBezTo>
                  <a:lnTo>
                    <a:pt x="0" y="900018"/>
                  </a:lnTo>
                  <a:cubicBezTo>
                    <a:pt x="0" y="402952"/>
                    <a:pt x="402952" y="0"/>
                    <a:pt x="900018" y="0"/>
                  </a:cubicBezTo>
                  <a:close/>
                </a:path>
              </a:pathLst>
            </a:cu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E40FC38-466B-5EFB-0F31-571F1DF8E1E0}"/>
                </a:ext>
              </a:extLst>
            </p:cNvPr>
            <p:cNvSpPr txBox="1"/>
            <p:nvPr/>
          </p:nvSpPr>
          <p:spPr>
            <a:xfrm>
              <a:off x="5276850" y="1112166"/>
              <a:ext cx="55245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B4FCDF2-B8D1-62C9-E592-C706C613F5CF}"/>
                </a:ext>
              </a:extLst>
            </p:cNvPr>
            <p:cNvSpPr txBox="1"/>
            <p:nvPr/>
          </p:nvSpPr>
          <p:spPr>
            <a:xfrm>
              <a:off x="5276850" y="1707657"/>
              <a:ext cx="55245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B9A731-1982-6B73-20D8-CABD593476FC}"/>
                </a:ext>
              </a:extLst>
            </p:cNvPr>
            <p:cNvSpPr txBox="1"/>
            <p:nvPr/>
          </p:nvSpPr>
          <p:spPr>
            <a:xfrm>
              <a:off x="5276850" y="2388601"/>
              <a:ext cx="55245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A56C672-D532-61CA-1A3B-23B2905CE1B5}"/>
                </a:ext>
              </a:extLst>
            </p:cNvPr>
            <p:cNvSpPr txBox="1"/>
            <p:nvPr/>
          </p:nvSpPr>
          <p:spPr>
            <a:xfrm>
              <a:off x="5276850" y="3079427"/>
              <a:ext cx="55245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439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983205A-A126-E73F-DC18-D8AD585807A8}"/>
              </a:ext>
            </a:extLst>
          </p:cNvPr>
          <p:cNvGrpSpPr/>
          <p:nvPr/>
        </p:nvGrpSpPr>
        <p:grpSpPr>
          <a:xfrm>
            <a:off x="3486535" y="729000"/>
            <a:ext cx="5400000" cy="5400000"/>
            <a:chOff x="3486535" y="729000"/>
            <a:chExt cx="5400000" cy="54000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387C88D-5F5E-2BE4-12F4-078B056E5C28}"/>
                </a:ext>
              </a:extLst>
            </p:cNvPr>
            <p:cNvSpPr/>
            <p:nvPr/>
          </p:nvSpPr>
          <p:spPr>
            <a:xfrm>
              <a:off x="3486535" y="729000"/>
              <a:ext cx="5400000" cy="5400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8" name="Picture 4" descr="What are Multiplexers and Demultiplexers? | RS">
              <a:extLst>
                <a:ext uri="{FF2B5EF4-FFF2-40B4-BE49-F238E27FC236}">
                  <a16:creationId xmlns:a16="http://schemas.microsoft.com/office/drawing/2014/main" id="{B687D8DB-AAE6-AC5B-F828-0339DF23AE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510" b="94856" l="5583" r="94917">
                          <a14:foregroundMark x1="33583" y1="94856" x2="33750" y2="87860"/>
                          <a14:foregroundMark x1="89583" y1="21502" x2="94917" y2="54630"/>
                          <a14:foregroundMark x1="77333" y1="10905" x2="71750" y2="7613"/>
                          <a14:foregroundMark x1="5583" y1="63992" x2="9083" y2="53498"/>
                          <a14:foregroundMark x1="5583" y1="52263" x2="8667" y2="492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535" y="1241863"/>
              <a:ext cx="5400000" cy="4374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997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877D318-2ECD-9558-E58B-CC97C87A1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0"/>
            <a:ext cx="10325100" cy="687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846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13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#POON QI CHUAN#</dc:creator>
  <cp:lastModifiedBy>#POON QI CHUAN#</cp:lastModifiedBy>
  <cp:revision>11</cp:revision>
  <dcterms:created xsi:type="dcterms:W3CDTF">2024-12-19T03:39:19Z</dcterms:created>
  <dcterms:modified xsi:type="dcterms:W3CDTF">2024-12-23T07:04:07Z</dcterms:modified>
</cp:coreProperties>
</file>