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D1AA81-628C-4429-299D-2BD153F9607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8A0E3C-C72D-3C42-93FC-43665E49DF1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7038784F-41B6-508D-933D-9D4A3DF8A4A8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3B20D-BCB4-DB18-A923-3F675D23C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15049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0F940-BE62-7427-3FFE-D7128DCF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2400300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8E8AD-3AC8-96C9-E51A-6354A811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3395399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676BC9-D411-0327-47C8-4FD5C7AC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44005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82269-F14D-C05D-7971-B0DE55F71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60007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CDD71-8CEF-B591-E4B3-D3835DD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15252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4ED374-1279-23F2-04A3-36868088C7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7388" y="2957915"/>
              <a:ext cx="969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4D7B5-6A5A-7187-59F5-70D250791EEC}"/>
                </a:ext>
              </a:extLst>
            </p:cNvPr>
            <p:cNvSpPr txBox="1"/>
            <p:nvPr/>
          </p:nvSpPr>
          <p:spPr>
            <a:xfrm>
              <a:off x="3886200" y="124775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1863B-A120-CFFD-2748-4635B71D1062}"/>
                </a:ext>
              </a:extLst>
            </p:cNvPr>
            <p:cNvSpPr txBox="1"/>
            <p:nvPr/>
          </p:nvSpPr>
          <p:spPr>
            <a:xfrm>
              <a:off x="3886200" y="2090895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5CFDA-EA42-6ECB-422D-57B1D1620DB7}"/>
                </a:ext>
              </a:extLst>
            </p:cNvPr>
            <p:cNvSpPr txBox="1"/>
            <p:nvPr/>
          </p:nvSpPr>
          <p:spPr>
            <a:xfrm>
              <a:off x="3886200" y="313378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001C4-EE5E-1CC4-8871-E88105EDAF66}"/>
                </a:ext>
              </a:extLst>
            </p:cNvPr>
            <p:cNvSpPr txBox="1"/>
            <p:nvPr/>
          </p:nvSpPr>
          <p:spPr>
            <a:xfrm>
              <a:off x="3886200" y="4138940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65F4E-89B1-6E17-0362-C69F9DBE1FFE}"/>
                </a:ext>
              </a:extLst>
            </p:cNvPr>
            <p:cNvSpPr txBox="1"/>
            <p:nvPr/>
          </p:nvSpPr>
          <p:spPr>
            <a:xfrm>
              <a:off x="5910150" y="536204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FCA991-A98A-DC19-0148-06093726FB34}"/>
                </a:ext>
              </a:extLst>
            </p:cNvPr>
            <p:cNvSpPr txBox="1"/>
            <p:nvPr/>
          </p:nvSpPr>
          <p:spPr>
            <a:xfrm>
              <a:off x="6410325" y="541969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D8D3A-B5CF-BC90-053A-7EB3E351F130}"/>
                </a:ext>
              </a:extLst>
            </p:cNvPr>
            <p:cNvSpPr txBox="1"/>
            <p:nvPr/>
          </p:nvSpPr>
          <p:spPr>
            <a:xfrm>
              <a:off x="7983738" y="271970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DDF691-9AB9-2828-E7AE-FF061C2F5C49}"/>
                </a:ext>
              </a:extLst>
            </p:cNvPr>
            <p:cNvSpPr txBox="1"/>
            <p:nvPr/>
          </p:nvSpPr>
          <p:spPr>
            <a:xfrm>
              <a:off x="5791206" y="2695639"/>
              <a:ext cx="10953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4-to-1</a:t>
              </a:r>
            </a:p>
            <a:p>
              <a:pPr algn="ctr"/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9</cp:revision>
  <dcterms:created xsi:type="dcterms:W3CDTF">2024-12-19T03:39:19Z</dcterms:created>
  <dcterms:modified xsi:type="dcterms:W3CDTF">2024-12-19T08:02:25Z</dcterms:modified>
</cp:coreProperties>
</file>