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22/12/2024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D1AA81-628C-4429-299D-2BD153F9607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38A0E3C-C72D-3C42-93FC-43665E49DF1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7038784F-41B6-508D-933D-9D4A3DF8A4A8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943B20D-BCB4-DB18-A923-3F675D23C139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15049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60F940-BE62-7427-3FFE-D7128DCF5B46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2400300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18E8AD-3AC8-96C9-E51A-6354A811971E}"/>
                </a:ext>
              </a:extLst>
            </p:cNvPr>
            <p:cNvCxnSpPr>
              <a:cxnSpLocks/>
            </p:cNvCxnSpPr>
            <p:nvPr/>
          </p:nvCxnSpPr>
          <p:spPr>
            <a:xfrm>
              <a:off x="4438650" y="3395399"/>
              <a:ext cx="1276012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676BC9-D411-0327-47C8-4FD5C7AC6934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25" y="4400550"/>
              <a:ext cx="125707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582269-F14D-C05D-7971-B0DE55F71530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60007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4CDD71-8CEF-B591-E4B3-D3835DDFEE51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152525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4ED374-1279-23F2-04A3-36868088C7F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7388" y="2957915"/>
              <a:ext cx="96983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C4D7B5-6A5A-7187-59F5-70D250791EEC}"/>
                </a:ext>
              </a:extLst>
            </p:cNvPr>
            <p:cNvSpPr txBox="1"/>
            <p:nvPr/>
          </p:nvSpPr>
          <p:spPr>
            <a:xfrm>
              <a:off x="3886200" y="124775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11863B-A120-CFFD-2748-4635B71D1062}"/>
                </a:ext>
              </a:extLst>
            </p:cNvPr>
            <p:cNvSpPr txBox="1"/>
            <p:nvPr/>
          </p:nvSpPr>
          <p:spPr>
            <a:xfrm>
              <a:off x="3886200" y="2090895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75CFDA-EA42-6ECB-422D-57B1D1620DB7}"/>
                </a:ext>
              </a:extLst>
            </p:cNvPr>
            <p:cNvSpPr txBox="1"/>
            <p:nvPr/>
          </p:nvSpPr>
          <p:spPr>
            <a:xfrm>
              <a:off x="3886200" y="313378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001C4-EE5E-1CC4-8871-E88105EDAF66}"/>
                </a:ext>
              </a:extLst>
            </p:cNvPr>
            <p:cNvSpPr txBox="1"/>
            <p:nvPr/>
          </p:nvSpPr>
          <p:spPr>
            <a:xfrm>
              <a:off x="3886200" y="4138940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665F4E-89B1-6E17-0362-C69F9DBE1FFE}"/>
                </a:ext>
              </a:extLst>
            </p:cNvPr>
            <p:cNvSpPr txBox="1"/>
            <p:nvPr/>
          </p:nvSpPr>
          <p:spPr>
            <a:xfrm>
              <a:off x="5910150" y="5362049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FCA991-A98A-DC19-0148-06093726FB34}"/>
                </a:ext>
              </a:extLst>
            </p:cNvPr>
            <p:cNvSpPr txBox="1"/>
            <p:nvPr/>
          </p:nvSpPr>
          <p:spPr>
            <a:xfrm>
              <a:off x="6410325" y="541969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6D8D3A-B5CF-BC90-053A-7EB3E351F130}"/>
                </a:ext>
              </a:extLst>
            </p:cNvPr>
            <p:cNvSpPr txBox="1"/>
            <p:nvPr/>
          </p:nvSpPr>
          <p:spPr>
            <a:xfrm>
              <a:off x="7983738" y="2719704"/>
              <a:ext cx="552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5DDF691-9AB9-2828-E7AE-FF061C2F5C49}"/>
                </a:ext>
              </a:extLst>
            </p:cNvPr>
            <p:cNvSpPr txBox="1"/>
            <p:nvPr/>
          </p:nvSpPr>
          <p:spPr>
            <a:xfrm>
              <a:off x="5791206" y="2695639"/>
              <a:ext cx="1095368" cy="8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4-to-1</a:t>
              </a:r>
            </a:p>
            <a:p>
              <a:pPr algn="ctr"/>
              <a:r>
                <a:rPr lang="en-US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SG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3205A-A126-E73F-DC18-D8AD585807A8}"/>
              </a:ext>
            </a:extLst>
          </p:cNvPr>
          <p:cNvGrpSpPr/>
          <p:nvPr/>
        </p:nvGrpSpPr>
        <p:grpSpPr>
          <a:xfrm>
            <a:off x="3486535" y="729000"/>
            <a:ext cx="5400000" cy="5400000"/>
            <a:chOff x="3486535" y="729000"/>
            <a:chExt cx="5400000" cy="540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87C88D-5F5E-2BE4-12F4-078B056E5C28}"/>
                </a:ext>
              </a:extLst>
            </p:cNvPr>
            <p:cNvSpPr/>
            <p:nvPr/>
          </p:nvSpPr>
          <p:spPr>
            <a:xfrm>
              <a:off x="3486535" y="729000"/>
              <a:ext cx="5400000" cy="5400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28" name="Picture 4" descr="What are Multiplexers and Demultiplexers? | RS">
              <a:extLst>
                <a:ext uri="{FF2B5EF4-FFF2-40B4-BE49-F238E27FC236}">
                  <a16:creationId xmlns:a16="http://schemas.microsoft.com/office/drawing/2014/main" id="{B687D8DB-AAE6-AC5B-F828-0339DF23AE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510" b="94856" l="5583" r="94917">
                          <a14:foregroundMark x1="33583" y1="94856" x2="33750" y2="87860"/>
                          <a14:foregroundMark x1="89583" y1="21502" x2="94917" y2="54630"/>
                          <a14:foregroundMark x1="77333" y1="10905" x2="71750" y2="7613"/>
                          <a14:foregroundMark x1="5583" y1="63992" x2="9083" y2="53498"/>
                          <a14:foregroundMark x1="5583" y1="52263" x2="8667" y2="4928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535" y="1241863"/>
              <a:ext cx="5400000" cy="4374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997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10</cp:revision>
  <dcterms:created xsi:type="dcterms:W3CDTF">2024-12-19T03:39:19Z</dcterms:created>
  <dcterms:modified xsi:type="dcterms:W3CDTF">2024-12-22T08:56:41Z</dcterms:modified>
</cp:coreProperties>
</file>