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93C-8192-EF74-6524-2B1C5EA2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FA8B-AA87-BF9B-C10D-80A140B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2C4B-3743-637C-3F4C-707C3E1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D6E-8EB1-A0D1-A035-ACADD82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431-45D7-BC87-B316-98306CC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230-B906-6026-3D57-0D549B5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9ADE-594F-CC2A-5059-6FB9AC28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892-27A2-D59B-A900-2B0E7EB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8572-5F03-52E8-600C-F21093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71FF-4671-C1D9-1271-DEFF0A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0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004C-EF78-0F41-9DE4-48DCE10A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7C90-7844-F3BC-8253-07E8275E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B1E-1F25-87A6-28C9-F2DDD2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E8E8-E471-10FB-112A-A2DD1A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2B0-1125-4425-1041-ECC5C19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847-FB96-837A-BA5A-05C6AF9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AB8-2EAC-DCEC-9F75-820E6C0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750-A22E-E430-575C-6F61DB5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BACA-21C3-9B2E-A770-A1F08AB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E1A-3BA1-88FD-CF54-4465367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9B3-5D14-24AB-EBCD-62A0D0FA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798-7EE8-BA8F-F7A8-B8BD782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C59-8463-F84A-4CCC-3D9255F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232-1A91-5C30-E0DD-D35AB82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346-2AD4-F29C-9652-91CB8F79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E20-4BEF-962B-F43F-9ECFC37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7E13-47CD-88CA-CF31-331A34B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1B52-71B1-6E0A-4FF6-B8EB9A95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061-9FBA-7287-E002-684FE99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98CC-2AF0-B2D4-2DAD-18BEB6F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972E-05D2-E9EB-887A-24E86CD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D23-4AF5-3F23-2E72-F7BFF40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CD0F-D479-8D3B-5A60-3D043CAD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C21E-61A6-85FE-BEF6-748A9EF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3570-0DD0-730D-82C5-EDB7093B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F620-BB60-592F-1A9C-8ACFAC5F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922F-8DEA-AAC4-1A68-24759E7B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BA35-B957-2667-0AAF-6A0BE2E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5F23-0325-BA26-F71E-9BA4870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0B-FF6E-63B7-C1CB-9E4D446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647F-6E05-8678-8305-289DA1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D4EC0-E081-06C2-BF5B-CDB87D0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3810-9D76-036C-18A0-67DFD5E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E6560-9944-3821-A9B9-6D398A7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A35E-5B4E-3BF0-5216-5207FBE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B4C7-7EE3-A344-BB5C-514FB45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925-234E-76F7-1CFC-E876795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1BCF-8DEA-0CD1-24E8-BCB252F6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424C5-BA07-A7E4-44D7-31394C6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CC34-F677-F040-730C-2493066C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E99A-3F3E-8E69-8D3C-2EAD5A8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C1C6-F79B-76BC-0245-0E7693A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043-9794-9302-5073-0A20E462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AFBA-518A-5041-1A71-7DFC39A4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E55-8467-B19B-2E12-0E809F27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25A8-7F33-1B09-C22E-C41CA136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B76-05FD-4768-9482-A0CEE62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907E-2381-8F43-2F22-9634A51D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F60DC-D3B4-6F67-5DAA-6CC5BDD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8C8-524D-A75F-CFF3-DED4D513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1E5-2A2D-6224-4C7E-56ED05E9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610E-539E-1EBF-89AD-553CCA4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741-1AB8-770C-678F-65AA002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A2F876-5D3E-A61B-3A8B-C9DB5F275929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EFDD7-5147-392B-AA1E-F671A19872A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691AE2-B932-CC0C-8A2C-D2BBC6791E5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A379CC76-4CE8-DED0-CBD2-A51945EB3C6E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E9F0EB-4E44-41E1-2CF2-331C434E7BE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15049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E9E8AB-81EB-B901-8893-B471C54677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240030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E1659-8EE8-0CF7-1B3C-F8697D2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3395399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70BF72-41CE-F881-3FC7-54B8E9B7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44005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D23C87-4A77-F091-E390-B2A7C58AEA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108000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AFC267-E9CA-06AD-C7B6-26817DAD43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63245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43A5A-F54F-F238-0322-C8966BD76B17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7007388" y="2957249"/>
              <a:ext cx="1488912" cy="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6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E5252-018C-B88D-3A76-0233495D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377DC-BED3-3C28-D41F-3120620AFD03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D1AA81-628C-4429-299D-2BD153F9607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8A0E3C-C72D-3C42-93FC-43665E49DF1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7038784F-41B6-508D-933D-9D4A3DF8A4A8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43B20D-BCB4-DB18-A923-3F675D23C1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15049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60F940-BE62-7427-3FFE-D7128DCF5B46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2400300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8E8AD-3AC8-96C9-E51A-6354A811971E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3395399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676BC9-D411-0327-47C8-4FD5C7AC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44005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582269-F14D-C05D-7971-B0DE55F71530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60007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4CDD71-8CEF-B591-E4B3-D3835DDFEE51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15252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4ED374-1279-23F2-04A3-36868088C7F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07388" y="2957915"/>
              <a:ext cx="96983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4D7B5-6A5A-7187-59F5-70D250791EEC}"/>
                </a:ext>
              </a:extLst>
            </p:cNvPr>
            <p:cNvSpPr txBox="1"/>
            <p:nvPr/>
          </p:nvSpPr>
          <p:spPr>
            <a:xfrm>
              <a:off x="3886200" y="124775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1863B-A120-CFFD-2748-4635B71D1062}"/>
                </a:ext>
              </a:extLst>
            </p:cNvPr>
            <p:cNvSpPr txBox="1"/>
            <p:nvPr/>
          </p:nvSpPr>
          <p:spPr>
            <a:xfrm>
              <a:off x="3886200" y="2090895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75CFDA-EA42-6ECB-422D-57B1D1620DB7}"/>
                </a:ext>
              </a:extLst>
            </p:cNvPr>
            <p:cNvSpPr txBox="1"/>
            <p:nvPr/>
          </p:nvSpPr>
          <p:spPr>
            <a:xfrm>
              <a:off x="3886200" y="313378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001C4-EE5E-1CC4-8871-E88105EDAF66}"/>
                </a:ext>
              </a:extLst>
            </p:cNvPr>
            <p:cNvSpPr txBox="1"/>
            <p:nvPr/>
          </p:nvSpPr>
          <p:spPr>
            <a:xfrm>
              <a:off x="3886200" y="4138940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665F4E-89B1-6E17-0362-C69F9DBE1FFE}"/>
                </a:ext>
              </a:extLst>
            </p:cNvPr>
            <p:cNvSpPr txBox="1"/>
            <p:nvPr/>
          </p:nvSpPr>
          <p:spPr>
            <a:xfrm>
              <a:off x="5910150" y="536204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FCA991-A98A-DC19-0148-06093726FB34}"/>
                </a:ext>
              </a:extLst>
            </p:cNvPr>
            <p:cNvSpPr txBox="1"/>
            <p:nvPr/>
          </p:nvSpPr>
          <p:spPr>
            <a:xfrm>
              <a:off x="6410325" y="541969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D8D3A-B5CF-BC90-053A-7EB3E351F130}"/>
                </a:ext>
              </a:extLst>
            </p:cNvPr>
            <p:cNvSpPr txBox="1"/>
            <p:nvPr/>
          </p:nvSpPr>
          <p:spPr>
            <a:xfrm>
              <a:off x="7983738" y="271970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DDF691-9AB9-2828-E7AE-FF061C2F5C49}"/>
                </a:ext>
              </a:extLst>
            </p:cNvPr>
            <p:cNvSpPr txBox="1"/>
            <p:nvPr/>
          </p:nvSpPr>
          <p:spPr>
            <a:xfrm>
              <a:off x="5791206" y="2695639"/>
              <a:ext cx="1095368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4-to-1</a:t>
              </a:r>
            </a:p>
            <a:p>
              <a:pPr algn="ctr"/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983205A-A126-E73F-DC18-D8AD585807A8}"/>
              </a:ext>
            </a:extLst>
          </p:cNvPr>
          <p:cNvGrpSpPr/>
          <p:nvPr/>
        </p:nvGrpSpPr>
        <p:grpSpPr>
          <a:xfrm>
            <a:off x="3486535" y="729000"/>
            <a:ext cx="5400000" cy="5400000"/>
            <a:chOff x="3486535" y="729000"/>
            <a:chExt cx="5400000" cy="540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87C88D-5F5E-2BE4-12F4-078B056E5C28}"/>
                </a:ext>
              </a:extLst>
            </p:cNvPr>
            <p:cNvSpPr/>
            <p:nvPr/>
          </p:nvSpPr>
          <p:spPr>
            <a:xfrm>
              <a:off x="3486535" y="729000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 descr="What are Multiplexers and Demultiplexers? | RS">
              <a:extLst>
                <a:ext uri="{FF2B5EF4-FFF2-40B4-BE49-F238E27FC236}">
                  <a16:creationId xmlns:a16="http://schemas.microsoft.com/office/drawing/2014/main" id="{B687D8DB-AAE6-AC5B-F828-0339DF23A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10" b="94856" l="5583" r="94917">
                          <a14:foregroundMark x1="33583" y1="94856" x2="33750" y2="87860"/>
                          <a14:foregroundMark x1="89583" y1="21502" x2="94917" y2="54630"/>
                          <a14:foregroundMark x1="77333" y1="10905" x2="71750" y2="7613"/>
                          <a14:foregroundMark x1="5583" y1="63992" x2="9083" y2="53498"/>
                          <a14:foregroundMark x1="5583" y1="52263" x2="8667" y2="492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535" y="1241863"/>
              <a:ext cx="5400000" cy="437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97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77D318-2ECD-9558-E58B-CC97C87A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4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10</cp:revision>
  <dcterms:created xsi:type="dcterms:W3CDTF">2024-12-19T03:39:19Z</dcterms:created>
  <dcterms:modified xsi:type="dcterms:W3CDTF">2024-12-22T08:31:14Z</dcterms:modified>
</cp:coreProperties>
</file>