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8"/>
  </p:notesMasterIdLst>
  <p:sldIdLst>
    <p:sldId id="2561" r:id="rId2"/>
    <p:sldId id="2564" r:id="rId3"/>
    <p:sldId id="2567" r:id="rId4"/>
    <p:sldId id="2577" r:id="rId5"/>
    <p:sldId id="2581" r:id="rId6"/>
    <p:sldId id="2582" r:id="rId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Proposing a Solution to a Technology Problem: A Structured Approach" id="{B0B25F38-891E-4EEF-994F-EC148117A76C}">
          <p14:sldIdLst>
            <p14:sldId id="2561"/>
          </p14:sldIdLst>
        </p14:section>
        <p14:section name="Identifying the Technology Problem" id="{74C04E62-A9F1-47E6-9D52-F6937070321A}">
          <p14:sldIdLst>
            <p14:sldId id="2564"/>
          </p14:sldIdLst>
        </p14:section>
        <p14:section name="Proposed Solutions" id="{3E249F51-6793-4747-A088-607DF970D84C}">
          <p14:sldIdLst>
            <p14:sldId id="2567"/>
          </p14:sldIdLst>
        </p14:section>
        <p14:section name="Risk of Doing Nothing" id="{D26BB417-A1C0-4285-9F64-B60C1622A009}">
          <p14:sldIdLst>
            <p14:sldId id="2577"/>
          </p14:sldIdLst>
        </p14:section>
        <p14:section name="Call to Action" id="{BAB11906-D27E-4925-AA84-74A3E4177BD7}">
          <p14:sldIdLst>
            <p14:sldId id="2581"/>
            <p14:sldId id="2582"/>
          </p14:sldIdLst>
        </p14:section>
        <p14:section name="Conclusion" id="{4EA9205A-5554-4832-845E-9FAA7A1E2364}">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12853D1-184E-4C48-8FB3-21E461DF5ACB}" v="421" dt="2024-11-25T00:36:39.847"/>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2" autoAdjust="0"/>
    <p:restoredTop sz="94660"/>
  </p:normalViewPr>
  <p:slideViewPr>
    <p:cSldViewPr snapToGrid="0">
      <p:cViewPr>
        <p:scale>
          <a:sx n="84" d="100"/>
          <a:sy n="84" d="100"/>
        </p:scale>
        <p:origin x="415" y="31"/>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microsoft.com/office/2016/11/relationships/changesInfo" Target="changesInfos/changesInfo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 Id="rId14"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reg Altman" userId="77bb95235f64d98d" providerId="Windows Live" clId="Web-{C3584E68-45AF-443C-9BB2-767453C9B353}"/>
    <pc:docChg chg="addSld delSld modSld addMainMaster delMainMaster addSection">
      <pc:chgData name="Greg Altman" userId="77bb95235f64d98d" providerId="Windows Live" clId="Web-{C3584E68-45AF-443C-9BB2-767453C9B353}" dt="2024-11-23T20:02:21.860" v="26" actId="34807"/>
      <pc:docMkLst>
        <pc:docMk/>
      </pc:docMkLst>
      <pc:sldChg chg="del">
        <pc:chgData name="Greg Altman" userId="77bb95235f64d98d" providerId="Windows Live" clId="Web-{C3584E68-45AF-443C-9BB2-767453C9B353}" dt="2024-11-23T20:02:21.594" v="0" actId="34807"/>
        <pc:sldMkLst>
          <pc:docMk/>
          <pc:sldMk cId="109857222" sldId="256"/>
        </pc:sldMkLst>
      </pc:sldChg>
      <pc:sldChg chg="addSp modSp add mod setBg modClrScheme addAnim chgLayout">
        <pc:chgData name="Greg Altman" userId="77bb95235f64d98d" providerId="Windows Live" clId="Web-{C3584E68-45AF-443C-9BB2-767453C9B353}" dt="2024-11-23T20:02:21.860" v="4" actId="34807"/>
        <pc:sldMkLst>
          <pc:docMk/>
          <pc:sldMk cId="2429662199" sldId="2561"/>
        </pc:sldMkLst>
        <pc:spChg chg="mod">
          <ac:chgData name="Greg Altman" userId="77bb95235f64d98d" providerId="Windows Live" clId="Web-{C3584E68-45AF-443C-9BB2-767453C9B353}" dt="2024-11-23T20:02:21.844" v="1" actId="34807"/>
          <ac:spMkLst>
            <pc:docMk/>
            <pc:sldMk cId="2429662199" sldId="2561"/>
            <ac:spMk id="2" creationId="{8CF01A95-724D-82BF-FFF1-0669E390AD6D}"/>
          </ac:spMkLst>
        </pc:spChg>
        <pc:spChg chg="mod">
          <ac:chgData name="Greg Altman" userId="77bb95235f64d98d" providerId="Windows Live" clId="Web-{C3584E68-45AF-443C-9BB2-767453C9B353}" dt="2024-11-23T20:02:21.844" v="1" actId="34807"/>
          <ac:spMkLst>
            <pc:docMk/>
            <pc:sldMk cId="2429662199" sldId="2561"/>
            <ac:spMk id="3" creationId="{164197F4-3D00-D7A2-503F-5E22368824D5}"/>
          </ac:spMkLst>
        </pc:spChg>
        <pc:spChg chg="add">
          <ac:chgData name="Greg Altman" userId="77bb95235f64d98d" providerId="Windows Live" clId="Web-{C3584E68-45AF-443C-9BB2-767453C9B353}" dt="2024-11-23T20:02:21.844" v="1" actId="34807"/>
          <ac:spMkLst>
            <pc:docMk/>
            <pc:sldMk cId="2429662199" sldId="2561"/>
            <ac:spMk id="9" creationId="{19F9BF86-FE94-4517-B97D-026C7515E589}"/>
          </ac:spMkLst>
        </pc:spChg>
        <pc:picChg chg="mod">
          <ac:chgData name="Greg Altman" userId="77bb95235f64d98d" providerId="Windows Live" clId="Web-{C3584E68-45AF-443C-9BB2-767453C9B353}" dt="2024-11-23T20:02:21.844" v="1" actId="34807"/>
          <ac:picMkLst>
            <pc:docMk/>
            <pc:sldMk cId="2429662199" sldId="2561"/>
            <ac:picMk id="4" creationId="{7DC1A926-63A7-4180-8C14-4CBF2DA8B112}"/>
          </ac:picMkLst>
        </pc:picChg>
        <pc:cxnChg chg="add">
          <ac:chgData name="Greg Altman" userId="77bb95235f64d98d" providerId="Windows Live" clId="Web-{C3584E68-45AF-443C-9BB2-767453C9B353}" dt="2024-11-23T20:02:21.844" v="1" actId="34807"/>
          <ac:cxnSpMkLst>
            <pc:docMk/>
            <pc:sldMk cId="2429662199" sldId="2561"/>
            <ac:cxnSpMk id="11" creationId="{7CC73A33-65FF-41A9-A3B0-006753CD1028}"/>
          </ac:cxnSpMkLst>
        </pc:cxnChg>
      </pc:sldChg>
      <pc:sldChg chg="addSp modSp add mod modTransition setBg modClrScheme addAnim chgLayout">
        <pc:chgData name="Greg Altman" userId="77bb95235f64d98d" providerId="Windows Live" clId="Web-{C3584E68-45AF-443C-9BB2-767453C9B353}" dt="2024-11-23T20:02:21.860" v="5" actId="34807"/>
        <pc:sldMkLst>
          <pc:docMk/>
          <pc:sldMk cId="2339630883" sldId="2562"/>
        </pc:sldMkLst>
        <pc:spChg chg="mod ord">
          <ac:chgData name="Greg Altman" userId="77bb95235f64d98d" providerId="Windows Live" clId="Web-{C3584E68-45AF-443C-9BB2-767453C9B353}" dt="2024-11-23T20:02:21.844" v="1" actId="34807"/>
          <ac:spMkLst>
            <pc:docMk/>
            <pc:sldMk cId="2339630883" sldId="2562"/>
            <ac:spMk id="2" creationId="{77D6F797-2AB4-F28F-7AE7-67547EA09605}"/>
          </ac:spMkLst>
        </pc:spChg>
        <pc:spChg chg="mod">
          <ac:chgData name="Greg Altman" userId="77bb95235f64d98d" providerId="Windows Live" clId="Web-{C3584E68-45AF-443C-9BB2-767453C9B353}" dt="2024-11-23T20:02:21.844" v="1" actId="34807"/>
          <ac:spMkLst>
            <pc:docMk/>
            <pc:sldMk cId="2339630883" sldId="2562"/>
            <ac:spMk id="4" creationId="{1BBEB9E8-32BF-62CC-1270-C415FB0F6668}"/>
          </ac:spMkLst>
        </pc:spChg>
        <pc:spChg chg="add">
          <ac:chgData name="Greg Altman" userId="77bb95235f64d98d" providerId="Windows Live" clId="Web-{C3584E68-45AF-443C-9BB2-767453C9B353}" dt="2024-11-23T20:02:21.844" v="1" actId="34807"/>
          <ac:spMkLst>
            <pc:docMk/>
            <pc:sldMk cId="2339630883" sldId="2562"/>
            <ac:spMk id="12" creationId="{744CAA32-F237-419C-A2DD-43C28D920D3C}"/>
          </ac:spMkLst>
        </pc:spChg>
        <pc:picChg chg="mod">
          <ac:chgData name="Greg Altman" userId="77bb95235f64d98d" providerId="Windows Live" clId="Web-{C3584E68-45AF-443C-9BB2-767453C9B353}" dt="2024-11-23T20:02:21.844" v="1" actId="34807"/>
          <ac:picMkLst>
            <pc:docMk/>
            <pc:sldMk cId="2339630883" sldId="2562"/>
            <ac:picMk id="5" creationId="{21EB5CE5-9593-41C6-88CD-9ECA6AA18DB4}"/>
          </ac:picMkLst>
        </pc:picChg>
        <pc:cxnChg chg="add">
          <ac:chgData name="Greg Altman" userId="77bb95235f64d98d" providerId="Windows Live" clId="Web-{C3584E68-45AF-443C-9BB2-767453C9B353}" dt="2024-11-23T20:02:21.844" v="1" actId="34807"/>
          <ac:cxnSpMkLst>
            <pc:docMk/>
            <pc:sldMk cId="2339630883" sldId="2562"/>
            <ac:cxnSpMk id="10" creationId="{118E06E4-607B-144B-382B-AD3D06B1EE8C}"/>
          </ac:cxnSpMkLst>
        </pc:cxnChg>
        <pc:cxnChg chg="add">
          <ac:chgData name="Greg Altman" userId="77bb95235f64d98d" providerId="Windows Live" clId="Web-{C3584E68-45AF-443C-9BB2-767453C9B353}" dt="2024-11-23T20:02:21.844" v="1" actId="34807"/>
          <ac:cxnSpMkLst>
            <pc:docMk/>
            <pc:sldMk cId="2339630883" sldId="2562"/>
            <ac:cxnSpMk id="14" creationId="{08052531-D50B-3899-B150-D05525F4F2BC}"/>
          </ac:cxnSpMkLst>
        </pc:cxnChg>
      </pc:sldChg>
      <pc:sldChg chg="addSp modSp add mod modTransition setBg modClrScheme addAnim chgLayout">
        <pc:chgData name="Greg Altman" userId="77bb95235f64d98d" providerId="Windows Live" clId="Web-{C3584E68-45AF-443C-9BB2-767453C9B353}" dt="2024-11-23T20:02:21.860" v="6" actId="34807"/>
        <pc:sldMkLst>
          <pc:docMk/>
          <pc:sldMk cId="2185317683" sldId="2563"/>
        </pc:sldMkLst>
        <pc:spChg chg="mod">
          <ac:chgData name="Greg Altman" userId="77bb95235f64d98d" providerId="Windows Live" clId="Web-{C3584E68-45AF-443C-9BB2-767453C9B353}" dt="2024-11-23T20:02:21.844" v="1" actId="34807"/>
          <ac:spMkLst>
            <pc:docMk/>
            <pc:sldMk cId="2185317683" sldId="2563"/>
            <ac:spMk id="2" creationId="{3495CC96-8C63-120C-9484-3E51032977DE}"/>
          </ac:spMkLst>
        </pc:spChg>
        <pc:spChg chg="add">
          <ac:chgData name="Greg Altman" userId="77bb95235f64d98d" providerId="Windows Live" clId="Web-{C3584E68-45AF-443C-9BB2-767453C9B353}" dt="2024-11-23T20:02:21.844" v="1" actId="34807"/>
          <ac:spMkLst>
            <pc:docMk/>
            <pc:sldMk cId="2185317683" sldId="2563"/>
            <ac:spMk id="7" creationId="{46B9231A-B34B-4A29-A6AC-532E1EE81575}"/>
          </ac:spMkLst>
        </pc:spChg>
        <pc:spChg chg="add">
          <ac:chgData name="Greg Altman" userId="77bb95235f64d98d" providerId="Windows Live" clId="Web-{C3584E68-45AF-443C-9BB2-767453C9B353}" dt="2024-11-23T20:02:21.844" v="1" actId="34807"/>
          <ac:spMkLst>
            <pc:docMk/>
            <pc:sldMk cId="2185317683" sldId="2563"/>
            <ac:spMk id="9" creationId="{19F9BF86-FE94-4517-B97D-026C7515E589}"/>
          </ac:spMkLst>
        </pc:spChg>
        <pc:cxnChg chg="add">
          <ac:chgData name="Greg Altman" userId="77bb95235f64d98d" providerId="Windows Live" clId="Web-{C3584E68-45AF-443C-9BB2-767453C9B353}" dt="2024-11-23T20:02:21.844" v="1" actId="34807"/>
          <ac:cxnSpMkLst>
            <pc:docMk/>
            <pc:sldMk cId="2185317683" sldId="2563"/>
            <ac:cxnSpMk id="11" creationId="{53C0BBAA-A5EC-5D5D-32E6-9F7EA6048489}"/>
          </ac:cxnSpMkLst>
        </pc:cxnChg>
      </pc:sldChg>
      <pc:sldChg chg="addSp modSp add mod modTransition setBg modClrScheme addAnim chgLayout">
        <pc:chgData name="Greg Altman" userId="77bb95235f64d98d" providerId="Windows Live" clId="Web-{C3584E68-45AF-443C-9BB2-767453C9B353}" dt="2024-11-23T20:02:21.860" v="7" actId="34807"/>
        <pc:sldMkLst>
          <pc:docMk/>
          <pc:sldMk cId="251832844" sldId="2564"/>
        </pc:sldMkLst>
        <pc:spChg chg="mod ord">
          <ac:chgData name="Greg Altman" userId="77bb95235f64d98d" providerId="Windows Live" clId="Web-{C3584E68-45AF-443C-9BB2-767453C9B353}" dt="2024-11-23T20:02:21.844" v="1" actId="34807"/>
          <ac:spMkLst>
            <pc:docMk/>
            <pc:sldMk cId="251832844" sldId="2564"/>
            <ac:spMk id="2" creationId="{C23AA5F1-939E-761D-9CC1-0A924986CB88}"/>
          </ac:spMkLst>
        </pc:spChg>
        <pc:spChg chg="mod">
          <ac:chgData name="Greg Altman" userId="77bb95235f64d98d" providerId="Windows Live" clId="Web-{C3584E68-45AF-443C-9BB2-767453C9B353}" dt="2024-11-23T20:02:21.844" v="1" actId="34807"/>
          <ac:spMkLst>
            <pc:docMk/>
            <pc:sldMk cId="251832844" sldId="2564"/>
            <ac:spMk id="4" creationId="{5A3F31C9-2221-896A-3094-EB24A33D34FD}"/>
          </ac:spMkLst>
        </pc:spChg>
        <pc:spChg chg="add">
          <ac:chgData name="Greg Altman" userId="77bb95235f64d98d" providerId="Windows Live" clId="Web-{C3584E68-45AF-443C-9BB2-767453C9B353}" dt="2024-11-23T20:02:21.844" v="1" actId="34807"/>
          <ac:spMkLst>
            <pc:docMk/>
            <pc:sldMk cId="251832844" sldId="2564"/>
            <ac:spMk id="12" creationId="{744CAA32-F237-419C-A2DD-43C28D920D3C}"/>
          </ac:spMkLst>
        </pc:spChg>
        <pc:picChg chg="mod">
          <ac:chgData name="Greg Altman" userId="77bb95235f64d98d" providerId="Windows Live" clId="Web-{C3584E68-45AF-443C-9BB2-767453C9B353}" dt="2024-11-23T20:02:21.844" v="1" actId="34807"/>
          <ac:picMkLst>
            <pc:docMk/>
            <pc:sldMk cId="251832844" sldId="2564"/>
            <ac:picMk id="5" creationId="{D620962E-F0BA-4EC3-B5E2-30A16BEA6D04}"/>
          </ac:picMkLst>
        </pc:picChg>
        <pc:cxnChg chg="add">
          <ac:chgData name="Greg Altman" userId="77bb95235f64d98d" providerId="Windows Live" clId="Web-{C3584E68-45AF-443C-9BB2-767453C9B353}" dt="2024-11-23T20:02:21.844" v="1" actId="34807"/>
          <ac:cxnSpMkLst>
            <pc:docMk/>
            <pc:sldMk cId="251832844" sldId="2564"/>
            <ac:cxnSpMk id="10" creationId="{118E06E4-607B-144B-382B-AD3D06B1EE8C}"/>
          </ac:cxnSpMkLst>
        </pc:cxnChg>
        <pc:cxnChg chg="add">
          <ac:chgData name="Greg Altman" userId="77bb95235f64d98d" providerId="Windows Live" clId="Web-{C3584E68-45AF-443C-9BB2-767453C9B353}" dt="2024-11-23T20:02:21.844" v="1" actId="34807"/>
          <ac:cxnSpMkLst>
            <pc:docMk/>
            <pc:sldMk cId="251832844" sldId="2564"/>
            <ac:cxnSpMk id="14" creationId="{02C7985C-B0C3-CC50-E86A-B5EBA40E01DF}"/>
          </ac:cxnSpMkLst>
        </pc:cxnChg>
      </pc:sldChg>
      <pc:sldChg chg="addSp modSp add mod modTransition setBg modClrScheme addAnim chgLayout">
        <pc:chgData name="Greg Altman" userId="77bb95235f64d98d" providerId="Windows Live" clId="Web-{C3584E68-45AF-443C-9BB2-767453C9B353}" dt="2024-11-23T20:02:21.860" v="8" actId="34807"/>
        <pc:sldMkLst>
          <pc:docMk/>
          <pc:sldMk cId="225673984" sldId="2565"/>
        </pc:sldMkLst>
        <pc:spChg chg="mod ord">
          <ac:chgData name="Greg Altman" userId="77bb95235f64d98d" providerId="Windows Live" clId="Web-{C3584E68-45AF-443C-9BB2-767453C9B353}" dt="2024-11-23T20:02:21.844" v="1" actId="34807"/>
          <ac:spMkLst>
            <pc:docMk/>
            <pc:sldMk cId="225673984" sldId="2565"/>
            <ac:spMk id="2" creationId="{391C25B4-2C5F-A683-8D82-676A8E556643}"/>
          </ac:spMkLst>
        </pc:spChg>
        <pc:spChg chg="mod">
          <ac:chgData name="Greg Altman" userId="77bb95235f64d98d" providerId="Windows Live" clId="Web-{C3584E68-45AF-443C-9BB2-767453C9B353}" dt="2024-11-23T20:02:21.844" v="1" actId="34807"/>
          <ac:spMkLst>
            <pc:docMk/>
            <pc:sldMk cId="225673984" sldId="2565"/>
            <ac:spMk id="4" creationId="{3EB7F371-403D-F680-A428-23B796FC9716}"/>
          </ac:spMkLst>
        </pc:spChg>
        <pc:spChg chg="add">
          <ac:chgData name="Greg Altman" userId="77bb95235f64d98d" providerId="Windows Live" clId="Web-{C3584E68-45AF-443C-9BB2-767453C9B353}" dt="2024-11-23T20:02:21.844" v="1" actId="34807"/>
          <ac:spMkLst>
            <pc:docMk/>
            <pc:sldMk cId="225673984" sldId="2565"/>
            <ac:spMk id="12" creationId="{744CAA32-F237-419C-A2DD-43C28D920D3C}"/>
          </ac:spMkLst>
        </pc:spChg>
        <pc:picChg chg="mod">
          <ac:chgData name="Greg Altman" userId="77bb95235f64d98d" providerId="Windows Live" clId="Web-{C3584E68-45AF-443C-9BB2-767453C9B353}" dt="2024-11-23T20:02:21.844" v="1" actId="34807"/>
          <ac:picMkLst>
            <pc:docMk/>
            <pc:sldMk cId="225673984" sldId="2565"/>
            <ac:picMk id="5" creationId="{F4EEB3BD-A382-46BC-BF98-71F320F67E59}"/>
          </ac:picMkLst>
        </pc:picChg>
        <pc:cxnChg chg="add">
          <ac:chgData name="Greg Altman" userId="77bb95235f64d98d" providerId="Windows Live" clId="Web-{C3584E68-45AF-443C-9BB2-767453C9B353}" dt="2024-11-23T20:02:21.844" v="1" actId="34807"/>
          <ac:cxnSpMkLst>
            <pc:docMk/>
            <pc:sldMk cId="225673984" sldId="2565"/>
            <ac:cxnSpMk id="10" creationId="{118E06E4-607B-144B-382B-AD3D06B1EE8C}"/>
          </ac:cxnSpMkLst>
        </pc:cxnChg>
        <pc:cxnChg chg="add">
          <ac:chgData name="Greg Altman" userId="77bb95235f64d98d" providerId="Windows Live" clId="Web-{C3584E68-45AF-443C-9BB2-767453C9B353}" dt="2024-11-23T20:02:21.844" v="1" actId="34807"/>
          <ac:cxnSpMkLst>
            <pc:docMk/>
            <pc:sldMk cId="225673984" sldId="2565"/>
            <ac:cxnSpMk id="14" creationId="{08052531-D50B-3899-B150-D05525F4F2BC}"/>
          </ac:cxnSpMkLst>
        </pc:cxnChg>
      </pc:sldChg>
      <pc:sldChg chg="addSp modSp add mod modTransition setBg modClrScheme addAnim chgLayout">
        <pc:chgData name="Greg Altman" userId="77bb95235f64d98d" providerId="Windows Live" clId="Web-{C3584E68-45AF-443C-9BB2-767453C9B353}" dt="2024-11-23T20:02:21.860" v="9" actId="34807"/>
        <pc:sldMkLst>
          <pc:docMk/>
          <pc:sldMk cId="3431152541" sldId="2566"/>
        </pc:sldMkLst>
        <pc:spChg chg="mod ord">
          <ac:chgData name="Greg Altman" userId="77bb95235f64d98d" providerId="Windows Live" clId="Web-{C3584E68-45AF-443C-9BB2-767453C9B353}" dt="2024-11-23T20:02:21.844" v="1" actId="34807"/>
          <ac:spMkLst>
            <pc:docMk/>
            <pc:sldMk cId="3431152541" sldId="2566"/>
            <ac:spMk id="2" creationId="{9B876189-DF05-7D9E-8CE7-2BEECFF08342}"/>
          </ac:spMkLst>
        </pc:spChg>
        <pc:spChg chg="mod">
          <ac:chgData name="Greg Altman" userId="77bb95235f64d98d" providerId="Windows Live" clId="Web-{C3584E68-45AF-443C-9BB2-767453C9B353}" dt="2024-11-23T20:02:21.844" v="1" actId="34807"/>
          <ac:spMkLst>
            <pc:docMk/>
            <pc:sldMk cId="3431152541" sldId="2566"/>
            <ac:spMk id="4" creationId="{A9C27FCC-21B5-C3D6-B64F-2C26DB4D135E}"/>
          </ac:spMkLst>
        </pc:spChg>
        <pc:spChg chg="add">
          <ac:chgData name="Greg Altman" userId="77bb95235f64d98d" providerId="Windows Live" clId="Web-{C3584E68-45AF-443C-9BB2-767453C9B353}" dt="2024-11-23T20:02:21.844" v="1" actId="34807"/>
          <ac:spMkLst>
            <pc:docMk/>
            <pc:sldMk cId="3431152541" sldId="2566"/>
            <ac:spMk id="12" creationId="{744CAA32-F237-419C-A2DD-43C28D920D3C}"/>
          </ac:spMkLst>
        </pc:spChg>
        <pc:picChg chg="mod">
          <ac:chgData name="Greg Altman" userId="77bb95235f64d98d" providerId="Windows Live" clId="Web-{C3584E68-45AF-443C-9BB2-767453C9B353}" dt="2024-11-23T20:02:21.844" v="1" actId="34807"/>
          <ac:picMkLst>
            <pc:docMk/>
            <pc:sldMk cId="3431152541" sldId="2566"/>
            <ac:picMk id="5" creationId="{DDF04A9F-1DB2-48E5-A3BD-27C4862AA959}"/>
          </ac:picMkLst>
        </pc:picChg>
        <pc:cxnChg chg="add">
          <ac:chgData name="Greg Altman" userId="77bb95235f64d98d" providerId="Windows Live" clId="Web-{C3584E68-45AF-443C-9BB2-767453C9B353}" dt="2024-11-23T20:02:21.844" v="1" actId="34807"/>
          <ac:cxnSpMkLst>
            <pc:docMk/>
            <pc:sldMk cId="3431152541" sldId="2566"/>
            <ac:cxnSpMk id="10" creationId="{118E06E4-607B-144B-382B-AD3D06B1EE8C}"/>
          </ac:cxnSpMkLst>
        </pc:cxnChg>
        <pc:cxnChg chg="add">
          <ac:chgData name="Greg Altman" userId="77bb95235f64d98d" providerId="Windows Live" clId="Web-{C3584E68-45AF-443C-9BB2-767453C9B353}" dt="2024-11-23T20:02:21.844" v="1" actId="34807"/>
          <ac:cxnSpMkLst>
            <pc:docMk/>
            <pc:sldMk cId="3431152541" sldId="2566"/>
            <ac:cxnSpMk id="14" creationId="{92025DBA-8780-9CA0-2826-FF6E3BD1A0C9}"/>
          </ac:cxnSpMkLst>
        </pc:cxnChg>
      </pc:sldChg>
      <pc:sldChg chg="addSp modSp add mod modTransition setBg modClrScheme addAnim chgLayout">
        <pc:chgData name="Greg Altman" userId="77bb95235f64d98d" providerId="Windows Live" clId="Web-{C3584E68-45AF-443C-9BB2-767453C9B353}" dt="2024-11-23T20:02:21.860" v="10" actId="34807"/>
        <pc:sldMkLst>
          <pc:docMk/>
          <pc:sldMk cId="296180640" sldId="2567"/>
        </pc:sldMkLst>
        <pc:spChg chg="mod">
          <ac:chgData name="Greg Altman" userId="77bb95235f64d98d" providerId="Windows Live" clId="Web-{C3584E68-45AF-443C-9BB2-767453C9B353}" dt="2024-11-23T20:02:21.844" v="1" actId="34807"/>
          <ac:spMkLst>
            <pc:docMk/>
            <pc:sldMk cId="296180640" sldId="2567"/>
            <ac:spMk id="2" creationId="{8F0EE554-B171-D267-8248-8AD50B285F0A}"/>
          </ac:spMkLst>
        </pc:spChg>
        <pc:spChg chg="add">
          <ac:chgData name="Greg Altman" userId="77bb95235f64d98d" providerId="Windows Live" clId="Web-{C3584E68-45AF-443C-9BB2-767453C9B353}" dt="2024-11-23T20:02:21.844" v="1" actId="34807"/>
          <ac:spMkLst>
            <pc:docMk/>
            <pc:sldMk cId="296180640" sldId="2567"/>
            <ac:spMk id="7" creationId="{46B9231A-B34B-4A29-A6AC-532E1EE81575}"/>
          </ac:spMkLst>
        </pc:spChg>
        <pc:spChg chg="add">
          <ac:chgData name="Greg Altman" userId="77bb95235f64d98d" providerId="Windows Live" clId="Web-{C3584E68-45AF-443C-9BB2-767453C9B353}" dt="2024-11-23T20:02:21.844" v="1" actId="34807"/>
          <ac:spMkLst>
            <pc:docMk/>
            <pc:sldMk cId="296180640" sldId="2567"/>
            <ac:spMk id="9" creationId="{19F9BF86-FE94-4517-B97D-026C7515E589}"/>
          </ac:spMkLst>
        </pc:spChg>
        <pc:cxnChg chg="add">
          <ac:chgData name="Greg Altman" userId="77bb95235f64d98d" providerId="Windows Live" clId="Web-{C3584E68-45AF-443C-9BB2-767453C9B353}" dt="2024-11-23T20:02:21.844" v="1" actId="34807"/>
          <ac:cxnSpMkLst>
            <pc:docMk/>
            <pc:sldMk cId="296180640" sldId="2567"/>
            <ac:cxnSpMk id="11" creationId="{53C0BBAA-A5EC-5D5D-32E6-9F7EA6048489}"/>
          </ac:cxnSpMkLst>
        </pc:cxnChg>
      </pc:sldChg>
      <pc:sldChg chg="addSp modSp add mod modTransition setBg modClrScheme addAnim chgLayout">
        <pc:chgData name="Greg Altman" userId="77bb95235f64d98d" providerId="Windows Live" clId="Web-{C3584E68-45AF-443C-9BB2-767453C9B353}" dt="2024-11-23T20:02:21.860" v="11" actId="34807"/>
        <pc:sldMkLst>
          <pc:docMk/>
          <pc:sldMk cId="2016272201" sldId="2568"/>
        </pc:sldMkLst>
        <pc:spChg chg="mod ord">
          <ac:chgData name="Greg Altman" userId="77bb95235f64d98d" providerId="Windows Live" clId="Web-{C3584E68-45AF-443C-9BB2-767453C9B353}" dt="2024-11-23T20:02:21.844" v="1" actId="34807"/>
          <ac:spMkLst>
            <pc:docMk/>
            <pc:sldMk cId="2016272201" sldId="2568"/>
            <ac:spMk id="2" creationId="{CFF6F22E-5DEA-124D-FF75-441D7F1BF266}"/>
          </ac:spMkLst>
        </pc:spChg>
        <pc:spChg chg="mod">
          <ac:chgData name="Greg Altman" userId="77bb95235f64d98d" providerId="Windows Live" clId="Web-{C3584E68-45AF-443C-9BB2-767453C9B353}" dt="2024-11-23T20:02:21.844" v="1" actId="34807"/>
          <ac:spMkLst>
            <pc:docMk/>
            <pc:sldMk cId="2016272201" sldId="2568"/>
            <ac:spMk id="4" creationId="{89C8EF88-3094-DE21-E05D-5342577493B9}"/>
          </ac:spMkLst>
        </pc:spChg>
        <pc:spChg chg="add">
          <ac:chgData name="Greg Altman" userId="77bb95235f64d98d" providerId="Windows Live" clId="Web-{C3584E68-45AF-443C-9BB2-767453C9B353}" dt="2024-11-23T20:02:21.844" v="1" actId="34807"/>
          <ac:spMkLst>
            <pc:docMk/>
            <pc:sldMk cId="2016272201" sldId="2568"/>
            <ac:spMk id="12" creationId="{744CAA32-F237-419C-A2DD-43C28D920D3C}"/>
          </ac:spMkLst>
        </pc:spChg>
        <pc:picChg chg="mod">
          <ac:chgData name="Greg Altman" userId="77bb95235f64d98d" providerId="Windows Live" clId="Web-{C3584E68-45AF-443C-9BB2-767453C9B353}" dt="2024-11-23T20:02:21.844" v="1" actId="34807"/>
          <ac:picMkLst>
            <pc:docMk/>
            <pc:sldMk cId="2016272201" sldId="2568"/>
            <ac:picMk id="5" creationId="{F2ED3234-BCEB-4742-8E2F-CB5C6B70ACB6}"/>
          </ac:picMkLst>
        </pc:picChg>
        <pc:cxnChg chg="add">
          <ac:chgData name="Greg Altman" userId="77bb95235f64d98d" providerId="Windows Live" clId="Web-{C3584E68-45AF-443C-9BB2-767453C9B353}" dt="2024-11-23T20:02:21.844" v="1" actId="34807"/>
          <ac:cxnSpMkLst>
            <pc:docMk/>
            <pc:sldMk cId="2016272201" sldId="2568"/>
            <ac:cxnSpMk id="10" creationId="{118E06E4-607B-144B-382B-AD3D06B1EE8C}"/>
          </ac:cxnSpMkLst>
        </pc:cxnChg>
        <pc:cxnChg chg="add">
          <ac:chgData name="Greg Altman" userId="77bb95235f64d98d" providerId="Windows Live" clId="Web-{C3584E68-45AF-443C-9BB2-767453C9B353}" dt="2024-11-23T20:02:21.844" v="1" actId="34807"/>
          <ac:cxnSpMkLst>
            <pc:docMk/>
            <pc:sldMk cId="2016272201" sldId="2568"/>
            <ac:cxnSpMk id="14" creationId="{02C7985C-B0C3-CC50-E86A-B5EBA40E01DF}"/>
          </ac:cxnSpMkLst>
        </pc:cxnChg>
      </pc:sldChg>
      <pc:sldChg chg="addSp modSp add mod modTransition setBg modClrScheme addAnim chgLayout">
        <pc:chgData name="Greg Altman" userId="77bb95235f64d98d" providerId="Windows Live" clId="Web-{C3584E68-45AF-443C-9BB2-767453C9B353}" dt="2024-11-23T20:02:21.860" v="12" actId="34807"/>
        <pc:sldMkLst>
          <pc:docMk/>
          <pc:sldMk cId="3012416947" sldId="2569"/>
        </pc:sldMkLst>
        <pc:spChg chg="mod ord">
          <ac:chgData name="Greg Altman" userId="77bb95235f64d98d" providerId="Windows Live" clId="Web-{C3584E68-45AF-443C-9BB2-767453C9B353}" dt="2024-11-23T20:02:21.844" v="1" actId="34807"/>
          <ac:spMkLst>
            <pc:docMk/>
            <pc:sldMk cId="3012416947" sldId="2569"/>
            <ac:spMk id="2" creationId="{C44A5146-5993-5CAE-6F02-8FF344529BBD}"/>
          </ac:spMkLst>
        </pc:spChg>
        <pc:spChg chg="mod">
          <ac:chgData name="Greg Altman" userId="77bb95235f64d98d" providerId="Windows Live" clId="Web-{C3584E68-45AF-443C-9BB2-767453C9B353}" dt="2024-11-23T20:02:21.844" v="1" actId="34807"/>
          <ac:spMkLst>
            <pc:docMk/>
            <pc:sldMk cId="3012416947" sldId="2569"/>
            <ac:spMk id="4" creationId="{55E2C749-0752-EB27-D65F-4E58E0F2416C}"/>
          </ac:spMkLst>
        </pc:spChg>
        <pc:spChg chg="add">
          <ac:chgData name="Greg Altman" userId="77bb95235f64d98d" providerId="Windows Live" clId="Web-{C3584E68-45AF-443C-9BB2-767453C9B353}" dt="2024-11-23T20:02:21.844" v="1" actId="34807"/>
          <ac:spMkLst>
            <pc:docMk/>
            <pc:sldMk cId="3012416947" sldId="2569"/>
            <ac:spMk id="12" creationId="{744CAA32-F237-419C-A2DD-43C28D920D3C}"/>
          </ac:spMkLst>
        </pc:spChg>
        <pc:picChg chg="mod">
          <ac:chgData name="Greg Altman" userId="77bb95235f64d98d" providerId="Windows Live" clId="Web-{C3584E68-45AF-443C-9BB2-767453C9B353}" dt="2024-11-23T20:02:21.844" v="1" actId="34807"/>
          <ac:picMkLst>
            <pc:docMk/>
            <pc:sldMk cId="3012416947" sldId="2569"/>
            <ac:picMk id="5" creationId="{8AF1312B-C559-4A62-9320-82DB1B90BE1D}"/>
          </ac:picMkLst>
        </pc:picChg>
        <pc:cxnChg chg="add">
          <ac:chgData name="Greg Altman" userId="77bb95235f64d98d" providerId="Windows Live" clId="Web-{C3584E68-45AF-443C-9BB2-767453C9B353}" dt="2024-11-23T20:02:21.844" v="1" actId="34807"/>
          <ac:cxnSpMkLst>
            <pc:docMk/>
            <pc:sldMk cId="3012416947" sldId="2569"/>
            <ac:cxnSpMk id="10" creationId="{118E06E4-607B-144B-382B-AD3D06B1EE8C}"/>
          </ac:cxnSpMkLst>
        </pc:cxnChg>
        <pc:cxnChg chg="add">
          <ac:chgData name="Greg Altman" userId="77bb95235f64d98d" providerId="Windows Live" clId="Web-{C3584E68-45AF-443C-9BB2-767453C9B353}" dt="2024-11-23T20:02:21.844" v="1" actId="34807"/>
          <ac:cxnSpMkLst>
            <pc:docMk/>
            <pc:sldMk cId="3012416947" sldId="2569"/>
            <ac:cxnSpMk id="14" creationId="{02C7985C-B0C3-CC50-E86A-B5EBA40E01DF}"/>
          </ac:cxnSpMkLst>
        </pc:cxnChg>
      </pc:sldChg>
      <pc:sldChg chg="addSp modSp add mod modTransition setBg modClrScheme addAnim chgLayout">
        <pc:chgData name="Greg Altman" userId="77bb95235f64d98d" providerId="Windows Live" clId="Web-{C3584E68-45AF-443C-9BB2-767453C9B353}" dt="2024-11-23T20:02:21.860" v="13" actId="34807"/>
        <pc:sldMkLst>
          <pc:docMk/>
          <pc:sldMk cId="2061263202" sldId="2570"/>
        </pc:sldMkLst>
        <pc:spChg chg="mod ord">
          <ac:chgData name="Greg Altman" userId="77bb95235f64d98d" providerId="Windows Live" clId="Web-{C3584E68-45AF-443C-9BB2-767453C9B353}" dt="2024-11-23T20:02:21.844" v="1" actId="34807"/>
          <ac:spMkLst>
            <pc:docMk/>
            <pc:sldMk cId="2061263202" sldId="2570"/>
            <ac:spMk id="2" creationId="{407129F3-BCF3-04E4-7D37-8D7BAD21EEC1}"/>
          </ac:spMkLst>
        </pc:spChg>
        <pc:spChg chg="mod">
          <ac:chgData name="Greg Altman" userId="77bb95235f64d98d" providerId="Windows Live" clId="Web-{C3584E68-45AF-443C-9BB2-767453C9B353}" dt="2024-11-23T20:02:21.844" v="1" actId="34807"/>
          <ac:spMkLst>
            <pc:docMk/>
            <pc:sldMk cId="2061263202" sldId="2570"/>
            <ac:spMk id="4" creationId="{57202A27-3C53-F529-DC0C-96DE87A8D91A}"/>
          </ac:spMkLst>
        </pc:spChg>
        <pc:spChg chg="add">
          <ac:chgData name="Greg Altman" userId="77bb95235f64d98d" providerId="Windows Live" clId="Web-{C3584E68-45AF-443C-9BB2-767453C9B353}" dt="2024-11-23T20:02:21.844" v="1" actId="34807"/>
          <ac:spMkLst>
            <pc:docMk/>
            <pc:sldMk cId="2061263202" sldId="2570"/>
            <ac:spMk id="12" creationId="{744CAA32-F237-419C-A2DD-43C28D920D3C}"/>
          </ac:spMkLst>
        </pc:spChg>
        <pc:picChg chg="mod">
          <ac:chgData name="Greg Altman" userId="77bb95235f64d98d" providerId="Windows Live" clId="Web-{C3584E68-45AF-443C-9BB2-767453C9B353}" dt="2024-11-23T20:02:21.844" v="1" actId="34807"/>
          <ac:picMkLst>
            <pc:docMk/>
            <pc:sldMk cId="2061263202" sldId="2570"/>
            <ac:picMk id="5" creationId="{39DCFE14-1B81-400E-B09B-52D7761CD956}"/>
          </ac:picMkLst>
        </pc:picChg>
        <pc:cxnChg chg="add">
          <ac:chgData name="Greg Altman" userId="77bb95235f64d98d" providerId="Windows Live" clId="Web-{C3584E68-45AF-443C-9BB2-767453C9B353}" dt="2024-11-23T20:02:21.844" v="1" actId="34807"/>
          <ac:cxnSpMkLst>
            <pc:docMk/>
            <pc:sldMk cId="2061263202" sldId="2570"/>
            <ac:cxnSpMk id="10" creationId="{118E06E4-607B-144B-382B-AD3D06B1EE8C}"/>
          </ac:cxnSpMkLst>
        </pc:cxnChg>
        <pc:cxnChg chg="add">
          <ac:chgData name="Greg Altman" userId="77bb95235f64d98d" providerId="Windows Live" clId="Web-{C3584E68-45AF-443C-9BB2-767453C9B353}" dt="2024-11-23T20:02:21.844" v="1" actId="34807"/>
          <ac:cxnSpMkLst>
            <pc:docMk/>
            <pc:sldMk cId="2061263202" sldId="2570"/>
            <ac:cxnSpMk id="14" creationId="{02C7985C-B0C3-CC50-E86A-B5EBA40E01DF}"/>
          </ac:cxnSpMkLst>
        </pc:cxnChg>
      </pc:sldChg>
      <pc:sldChg chg="addSp modSp add mod modTransition setBg modClrScheme addAnim chgLayout">
        <pc:chgData name="Greg Altman" userId="77bb95235f64d98d" providerId="Windows Live" clId="Web-{C3584E68-45AF-443C-9BB2-767453C9B353}" dt="2024-11-23T20:02:21.860" v="14" actId="34807"/>
        <pc:sldMkLst>
          <pc:docMk/>
          <pc:sldMk cId="150810499" sldId="2571"/>
        </pc:sldMkLst>
        <pc:spChg chg="mod">
          <ac:chgData name="Greg Altman" userId="77bb95235f64d98d" providerId="Windows Live" clId="Web-{C3584E68-45AF-443C-9BB2-767453C9B353}" dt="2024-11-23T20:02:21.844" v="1" actId="34807"/>
          <ac:spMkLst>
            <pc:docMk/>
            <pc:sldMk cId="150810499" sldId="2571"/>
            <ac:spMk id="2" creationId="{D39C4810-8FDE-76F8-98B3-2428BB0B675A}"/>
          </ac:spMkLst>
        </pc:spChg>
        <pc:spChg chg="add">
          <ac:chgData name="Greg Altman" userId="77bb95235f64d98d" providerId="Windows Live" clId="Web-{C3584E68-45AF-443C-9BB2-767453C9B353}" dt="2024-11-23T20:02:21.844" v="1" actId="34807"/>
          <ac:spMkLst>
            <pc:docMk/>
            <pc:sldMk cId="150810499" sldId="2571"/>
            <ac:spMk id="7" creationId="{46B9231A-B34B-4A29-A6AC-532E1EE81575}"/>
          </ac:spMkLst>
        </pc:spChg>
        <pc:spChg chg="add">
          <ac:chgData name="Greg Altman" userId="77bb95235f64d98d" providerId="Windows Live" clId="Web-{C3584E68-45AF-443C-9BB2-767453C9B353}" dt="2024-11-23T20:02:21.844" v="1" actId="34807"/>
          <ac:spMkLst>
            <pc:docMk/>
            <pc:sldMk cId="150810499" sldId="2571"/>
            <ac:spMk id="9" creationId="{19F9BF86-FE94-4517-B97D-026C7515E589}"/>
          </ac:spMkLst>
        </pc:spChg>
        <pc:cxnChg chg="add">
          <ac:chgData name="Greg Altman" userId="77bb95235f64d98d" providerId="Windows Live" clId="Web-{C3584E68-45AF-443C-9BB2-767453C9B353}" dt="2024-11-23T20:02:21.844" v="1" actId="34807"/>
          <ac:cxnSpMkLst>
            <pc:docMk/>
            <pc:sldMk cId="150810499" sldId="2571"/>
            <ac:cxnSpMk id="11" creationId="{53C0BBAA-A5EC-5D5D-32E6-9F7EA6048489}"/>
          </ac:cxnSpMkLst>
        </pc:cxnChg>
      </pc:sldChg>
      <pc:sldChg chg="addSp modSp add mod modTransition setBg modClrScheme addAnim chgLayout">
        <pc:chgData name="Greg Altman" userId="77bb95235f64d98d" providerId="Windows Live" clId="Web-{C3584E68-45AF-443C-9BB2-767453C9B353}" dt="2024-11-23T20:02:21.860" v="15" actId="34807"/>
        <pc:sldMkLst>
          <pc:docMk/>
          <pc:sldMk cId="3603734345" sldId="2572"/>
        </pc:sldMkLst>
        <pc:spChg chg="mod ord">
          <ac:chgData name="Greg Altman" userId="77bb95235f64d98d" providerId="Windows Live" clId="Web-{C3584E68-45AF-443C-9BB2-767453C9B353}" dt="2024-11-23T20:02:21.844" v="1" actId="34807"/>
          <ac:spMkLst>
            <pc:docMk/>
            <pc:sldMk cId="3603734345" sldId="2572"/>
            <ac:spMk id="2" creationId="{6DBE9C93-DDD2-C2BD-5031-5EB024911258}"/>
          </ac:spMkLst>
        </pc:spChg>
        <pc:spChg chg="mod">
          <ac:chgData name="Greg Altman" userId="77bb95235f64d98d" providerId="Windows Live" clId="Web-{C3584E68-45AF-443C-9BB2-767453C9B353}" dt="2024-11-23T20:02:21.844" v="1" actId="34807"/>
          <ac:spMkLst>
            <pc:docMk/>
            <pc:sldMk cId="3603734345" sldId="2572"/>
            <ac:spMk id="4" creationId="{C60CA329-026C-A9E0-8948-6DF82DC4EF72}"/>
          </ac:spMkLst>
        </pc:spChg>
        <pc:spChg chg="add">
          <ac:chgData name="Greg Altman" userId="77bb95235f64d98d" providerId="Windows Live" clId="Web-{C3584E68-45AF-443C-9BB2-767453C9B353}" dt="2024-11-23T20:02:21.844" v="1" actId="34807"/>
          <ac:spMkLst>
            <pc:docMk/>
            <pc:sldMk cId="3603734345" sldId="2572"/>
            <ac:spMk id="12" creationId="{744CAA32-F237-419C-A2DD-43C28D920D3C}"/>
          </ac:spMkLst>
        </pc:spChg>
        <pc:picChg chg="mod">
          <ac:chgData name="Greg Altman" userId="77bb95235f64d98d" providerId="Windows Live" clId="Web-{C3584E68-45AF-443C-9BB2-767453C9B353}" dt="2024-11-23T20:02:21.844" v="1" actId="34807"/>
          <ac:picMkLst>
            <pc:docMk/>
            <pc:sldMk cId="3603734345" sldId="2572"/>
            <ac:picMk id="5" creationId="{55059D81-6FA8-4E39-887D-4C59CDBBA913}"/>
          </ac:picMkLst>
        </pc:picChg>
        <pc:cxnChg chg="add">
          <ac:chgData name="Greg Altman" userId="77bb95235f64d98d" providerId="Windows Live" clId="Web-{C3584E68-45AF-443C-9BB2-767453C9B353}" dt="2024-11-23T20:02:21.844" v="1" actId="34807"/>
          <ac:cxnSpMkLst>
            <pc:docMk/>
            <pc:sldMk cId="3603734345" sldId="2572"/>
            <ac:cxnSpMk id="10" creationId="{118E06E4-607B-144B-382B-AD3D06B1EE8C}"/>
          </ac:cxnSpMkLst>
        </pc:cxnChg>
        <pc:cxnChg chg="add">
          <ac:chgData name="Greg Altman" userId="77bb95235f64d98d" providerId="Windows Live" clId="Web-{C3584E68-45AF-443C-9BB2-767453C9B353}" dt="2024-11-23T20:02:21.844" v="1" actId="34807"/>
          <ac:cxnSpMkLst>
            <pc:docMk/>
            <pc:sldMk cId="3603734345" sldId="2572"/>
            <ac:cxnSpMk id="14" creationId="{08052531-D50B-3899-B150-D05525F4F2BC}"/>
          </ac:cxnSpMkLst>
        </pc:cxnChg>
      </pc:sldChg>
      <pc:sldChg chg="addSp modSp add mod modTransition setBg modClrScheme addAnim chgLayout">
        <pc:chgData name="Greg Altman" userId="77bb95235f64d98d" providerId="Windows Live" clId="Web-{C3584E68-45AF-443C-9BB2-767453C9B353}" dt="2024-11-23T20:02:21.860" v="16" actId="34807"/>
        <pc:sldMkLst>
          <pc:docMk/>
          <pc:sldMk cId="2384143007" sldId="2573"/>
        </pc:sldMkLst>
        <pc:spChg chg="mod ord">
          <ac:chgData name="Greg Altman" userId="77bb95235f64d98d" providerId="Windows Live" clId="Web-{C3584E68-45AF-443C-9BB2-767453C9B353}" dt="2024-11-23T20:02:21.844" v="1" actId="34807"/>
          <ac:spMkLst>
            <pc:docMk/>
            <pc:sldMk cId="2384143007" sldId="2573"/>
            <ac:spMk id="2" creationId="{B38DC9B7-9131-C3C7-A681-1FB3AB522899}"/>
          </ac:spMkLst>
        </pc:spChg>
        <pc:spChg chg="mod">
          <ac:chgData name="Greg Altman" userId="77bb95235f64d98d" providerId="Windows Live" clId="Web-{C3584E68-45AF-443C-9BB2-767453C9B353}" dt="2024-11-23T20:02:21.844" v="1" actId="34807"/>
          <ac:spMkLst>
            <pc:docMk/>
            <pc:sldMk cId="2384143007" sldId="2573"/>
            <ac:spMk id="4" creationId="{B706C1B7-A5C0-A887-1158-7F455DA21C31}"/>
          </ac:spMkLst>
        </pc:spChg>
        <pc:spChg chg="add">
          <ac:chgData name="Greg Altman" userId="77bb95235f64d98d" providerId="Windows Live" clId="Web-{C3584E68-45AF-443C-9BB2-767453C9B353}" dt="2024-11-23T20:02:21.844" v="1" actId="34807"/>
          <ac:spMkLst>
            <pc:docMk/>
            <pc:sldMk cId="2384143007" sldId="2573"/>
            <ac:spMk id="12" creationId="{744CAA32-F237-419C-A2DD-43C28D920D3C}"/>
          </ac:spMkLst>
        </pc:spChg>
        <pc:picChg chg="mod">
          <ac:chgData name="Greg Altman" userId="77bb95235f64d98d" providerId="Windows Live" clId="Web-{C3584E68-45AF-443C-9BB2-767453C9B353}" dt="2024-11-23T20:02:21.844" v="1" actId="34807"/>
          <ac:picMkLst>
            <pc:docMk/>
            <pc:sldMk cId="2384143007" sldId="2573"/>
            <ac:picMk id="5" creationId="{35304D68-25C4-41FA-BFFF-3E09DDA3E062}"/>
          </ac:picMkLst>
        </pc:picChg>
        <pc:cxnChg chg="add">
          <ac:chgData name="Greg Altman" userId="77bb95235f64d98d" providerId="Windows Live" clId="Web-{C3584E68-45AF-443C-9BB2-767453C9B353}" dt="2024-11-23T20:02:21.844" v="1" actId="34807"/>
          <ac:cxnSpMkLst>
            <pc:docMk/>
            <pc:sldMk cId="2384143007" sldId="2573"/>
            <ac:cxnSpMk id="10" creationId="{118E06E4-607B-144B-382B-AD3D06B1EE8C}"/>
          </ac:cxnSpMkLst>
        </pc:cxnChg>
        <pc:cxnChg chg="add">
          <ac:chgData name="Greg Altman" userId="77bb95235f64d98d" providerId="Windows Live" clId="Web-{C3584E68-45AF-443C-9BB2-767453C9B353}" dt="2024-11-23T20:02:21.844" v="1" actId="34807"/>
          <ac:cxnSpMkLst>
            <pc:docMk/>
            <pc:sldMk cId="2384143007" sldId="2573"/>
            <ac:cxnSpMk id="14" creationId="{08052531-D50B-3899-B150-D05525F4F2BC}"/>
          </ac:cxnSpMkLst>
        </pc:cxnChg>
      </pc:sldChg>
      <pc:sldChg chg="addSp modSp add mod modTransition setBg modClrScheme addAnim chgLayout">
        <pc:chgData name="Greg Altman" userId="77bb95235f64d98d" providerId="Windows Live" clId="Web-{C3584E68-45AF-443C-9BB2-767453C9B353}" dt="2024-11-23T20:02:21.860" v="17" actId="34807"/>
        <pc:sldMkLst>
          <pc:docMk/>
          <pc:sldMk cId="1687046264" sldId="2574"/>
        </pc:sldMkLst>
        <pc:spChg chg="mod ord">
          <ac:chgData name="Greg Altman" userId="77bb95235f64d98d" providerId="Windows Live" clId="Web-{C3584E68-45AF-443C-9BB2-767453C9B353}" dt="2024-11-23T20:02:21.844" v="1" actId="34807"/>
          <ac:spMkLst>
            <pc:docMk/>
            <pc:sldMk cId="1687046264" sldId="2574"/>
            <ac:spMk id="2" creationId="{8B1789BE-546B-E592-A3AF-9F3C86802B85}"/>
          </ac:spMkLst>
        </pc:spChg>
        <pc:spChg chg="mod">
          <ac:chgData name="Greg Altman" userId="77bb95235f64d98d" providerId="Windows Live" clId="Web-{C3584E68-45AF-443C-9BB2-767453C9B353}" dt="2024-11-23T20:02:21.844" v="1" actId="34807"/>
          <ac:spMkLst>
            <pc:docMk/>
            <pc:sldMk cId="1687046264" sldId="2574"/>
            <ac:spMk id="4" creationId="{122D6F92-B3F7-36AA-1063-E2C7B6D9B8E8}"/>
          </ac:spMkLst>
        </pc:spChg>
        <pc:spChg chg="add">
          <ac:chgData name="Greg Altman" userId="77bb95235f64d98d" providerId="Windows Live" clId="Web-{C3584E68-45AF-443C-9BB2-767453C9B353}" dt="2024-11-23T20:02:21.844" v="1" actId="34807"/>
          <ac:spMkLst>
            <pc:docMk/>
            <pc:sldMk cId="1687046264" sldId="2574"/>
            <ac:spMk id="12" creationId="{744CAA32-F237-419C-A2DD-43C28D920D3C}"/>
          </ac:spMkLst>
        </pc:spChg>
        <pc:picChg chg="mod">
          <ac:chgData name="Greg Altman" userId="77bb95235f64d98d" providerId="Windows Live" clId="Web-{C3584E68-45AF-443C-9BB2-767453C9B353}" dt="2024-11-23T20:02:21.844" v="1" actId="34807"/>
          <ac:picMkLst>
            <pc:docMk/>
            <pc:sldMk cId="1687046264" sldId="2574"/>
            <ac:picMk id="5" creationId="{155D0070-1C84-4882-9C9A-B4F22BE0F40B}"/>
          </ac:picMkLst>
        </pc:picChg>
        <pc:cxnChg chg="add">
          <ac:chgData name="Greg Altman" userId="77bb95235f64d98d" providerId="Windows Live" clId="Web-{C3584E68-45AF-443C-9BB2-767453C9B353}" dt="2024-11-23T20:02:21.844" v="1" actId="34807"/>
          <ac:cxnSpMkLst>
            <pc:docMk/>
            <pc:sldMk cId="1687046264" sldId="2574"/>
            <ac:cxnSpMk id="10" creationId="{118E06E4-607B-144B-382B-AD3D06B1EE8C}"/>
          </ac:cxnSpMkLst>
        </pc:cxnChg>
        <pc:cxnChg chg="add">
          <ac:chgData name="Greg Altman" userId="77bb95235f64d98d" providerId="Windows Live" clId="Web-{C3584E68-45AF-443C-9BB2-767453C9B353}" dt="2024-11-23T20:02:21.844" v="1" actId="34807"/>
          <ac:cxnSpMkLst>
            <pc:docMk/>
            <pc:sldMk cId="1687046264" sldId="2574"/>
            <ac:cxnSpMk id="14" creationId="{02C7985C-B0C3-CC50-E86A-B5EBA40E01DF}"/>
          </ac:cxnSpMkLst>
        </pc:cxnChg>
      </pc:sldChg>
      <pc:sldChg chg="addSp modSp add mod modTransition setBg modClrScheme addAnim chgLayout">
        <pc:chgData name="Greg Altman" userId="77bb95235f64d98d" providerId="Windows Live" clId="Web-{C3584E68-45AF-443C-9BB2-767453C9B353}" dt="2024-11-23T20:02:21.860" v="18" actId="34807"/>
        <pc:sldMkLst>
          <pc:docMk/>
          <pc:sldMk cId="2391052487" sldId="2575"/>
        </pc:sldMkLst>
        <pc:spChg chg="mod ord">
          <ac:chgData name="Greg Altman" userId="77bb95235f64d98d" providerId="Windows Live" clId="Web-{C3584E68-45AF-443C-9BB2-767453C9B353}" dt="2024-11-23T20:02:21.844" v="1" actId="34807"/>
          <ac:spMkLst>
            <pc:docMk/>
            <pc:sldMk cId="2391052487" sldId="2575"/>
            <ac:spMk id="2" creationId="{977F4DC2-A842-CC9E-E6FE-619990974D7E}"/>
          </ac:spMkLst>
        </pc:spChg>
        <pc:spChg chg="mod">
          <ac:chgData name="Greg Altman" userId="77bb95235f64d98d" providerId="Windows Live" clId="Web-{C3584E68-45AF-443C-9BB2-767453C9B353}" dt="2024-11-23T20:02:21.844" v="1" actId="34807"/>
          <ac:spMkLst>
            <pc:docMk/>
            <pc:sldMk cId="2391052487" sldId="2575"/>
            <ac:spMk id="4" creationId="{AA6097C2-4E72-0A20-CD20-F70F92B46EF9}"/>
          </ac:spMkLst>
        </pc:spChg>
        <pc:spChg chg="add">
          <ac:chgData name="Greg Altman" userId="77bb95235f64d98d" providerId="Windows Live" clId="Web-{C3584E68-45AF-443C-9BB2-767453C9B353}" dt="2024-11-23T20:02:21.844" v="1" actId="34807"/>
          <ac:spMkLst>
            <pc:docMk/>
            <pc:sldMk cId="2391052487" sldId="2575"/>
            <ac:spMk id="12" creationId="{744CAA32-F237-419C-A2DD-43C28D920D3C}"/>
          </ac:spMkLst>
        </pc:spChg>
        <pc:picChg chg="mod">
          <ac:chgData name="Greg Altman" userId="77bb95235f64d98d" providerId="Windows Live" clId="Web-{C3584E68-45AF-443C-9BB2-767453C9B353}" dt="2024-11-23T20:02:21.844" v="1" actId="34807"/>
          <ac:picMkLst>
            <pc:docMk/>
            <pc:sldMk cId="2391052487" sldId="2575"/>
            <ac:picMk id="5" creationId="{697C8FE2-BCAE-4D87-B703-7AA3F582AB75}"/>
          </ac:picMkLst>
        </pc:picChg>
        <pc:cxnChg chg="add">
          <ac:chgData name="Greg Altman" userId="77bb95235f64d98d" providerId="Windows Live" clId="Web-{C3584E68-45AF-443C-9BB2-767453C9B353}" dt="2024-11-23T20:02:21.844" v="1" actId="34807"/>
          <ac:cxnSpMkLst>
            <pc:docMk/>
            <pc:sldMk cId="2391052487" sldId="2575"/>
            <ac:cxnSpMk id="10" creationId="{118E06E4-607B-144B-382B-AD3D06B1EE8C}"/>
          </ac:cxnSpMkLst>
        </pc:cxnChg>
        <pc:cxnChg chg="add">
          <ac:chgData name="Greg Altman" userId="77bb95235f64d98d" providerId="Windows Live" clId="Web-{C3584E68-45AF-443C-9BB2-767453C9B353}" dt="2024-11-23T20:02:21.844" v="1" actId="34807"/>
          <ac:cxnSpMkLst>
            <pc:docMk/>
            <pc:sldMk cId="2391052487" sldId="2575"/>
            <ac:cxnSpMk id="14" creationId="{02C7985C-B0C3-CC50-E86A-B5EBA40E01DF}"/>
          </ac:cxnSpMkLst>
        </pc:cxnChg>
      </pc:sldChg>
      <pc:sldChg chg="addSp modSp add mod modTransition setBg modClrScheme addAnim chgLayout">
        <pc:chgData name="Greg Altman" userId="77bb95235f64d98d" providerId="Windows Live" clId="Web-{C3584E68-45AF-443C-9BB2-767453C9B353}" dt="2024-11-23T20:02:21.860" v="19" actId="34807"/>
        <pc:sldMkLst>
          <pc:docMk/>
          <pc:sldMk cId="2891844747" sldId="2576"/>
        </pc:sldMkLst>
        <pc:spChg chg="mod">
          <ac:chgData name="Greg Altman" userId="77bb95235f64d98d" providerId="Windows Live" clId="Web-{C3584E68-45AF-443C-9BB2-767453C9B353}" dt="2024-11-23T20:02:21.844" v="1" actId="34807"/>
          <ac:spMkLst>
            <pc:docMk/>
            <pc:sldMk cId="2891844747" sldId="2576"/>
            <ac:spMk id="2" creationId="{A385064E-2532-E815-03FE-11F912CAE534}"/>
          </ac:spMkLst>
        </pc:spChg>
        <pc:spChg chg="add">
          <ac:chgData name="Greg Altman" userId="77bb95235f64d98d" providerId="Windows Live" clId="Web-{C3584E68-45AF-443C-9BB2-767453C9B353}" dt="2024-11-23T20:02:21.844" v="1" actId="34807"/>
          <ac:spMkLst>
            <pc:docMk/>
            <pc:sldMk cId="2891844747" sldId="2576"/>
            <ac:spMk id="7" creationId="{46B9231A-B34B-4A29-A6AC-532E1EE81575}"/>
          </ac:spMkLst>
        </pc:spChg>
        <pc:spChg chg="add">
          <ac:chgData name="Greg Altman" userId="77bb95235f64d98d" providerId="Windows Live" clId="Web-{C3584E68-45AF-443C-9BB2-767453C9B353}" dt="2024-11-23T20:02:21.844" v="1" actId="34807"/>
          <ac:spMkLst>
            <pc:docMk/>
            <pc:sldMk cId="2891844747" sldId="2576"/>
            <ac:spMk id="9" creationId="{19F9BF86-FE94-4517-B97D-026C7515E589}"/>
          </ac:spMkLst>
        </pc:spChg>
        <pc:cxnChg chg="add">
          <ac:chgData name="Greg Altman" userId="77bb95235f64d98d" providerId="Windows Live" clId="Web-{C3584E68-45AF-443C-9BB2-767453C9B353}" dt="2024-11-23T20:02:21.844" v="1" actId="34807"/>
          <ac:cxnSpMkLst>
            <pc:docMk/>
            <pc:sldMk cId="2891844747" sldId="2576"/>
            <ac:cxnSpMk id="11" creationId="{53C0BBAA-A5EC-5D5D-32E6-9F7EA6048489}"/>
          </ac:cxnSpMkLst>
        </pc:cxnChg>
      </pc:sldChg>
      <pc:sldChg chg="addSp modSp add mod modTransition setBg modClrScheme addAnim chgLayout">
        <pc:chgData name="Greg Altman" userId="77bb95235f64d98d" providerId="Windows Live" clId="Web-{C3584E68-45AF-443C-9BB2-767453C9B353}" dt="2024-11-23T20:02:21.860" v="20" actId="34807"/>
        <pc:sldMkLst>
          <pc:docMk/>
          <pc:sldMk cId="482730620" sldId="2577"/>
        </pc:sldMkLst>
        <pc:spChg chg="mod ord">
          <ac:chgData name="Greg Altman" userId="77bb95235f64d98d" providerId="Windows Live" clId="Web-{C3584E68-45AF-443C-9BB2-767453C9B353}" dt="2024-11-23T20:02:21.844" v="1" actId="34807"/>
          <ac:spMkLst>
            <pc:docMk/>
            <pc:sldMk cId="482730620" sldId="2577"/>
            <ac:spMk id="2" creationId="{28D54A0C-6B0C-AC2D-8F05-AF02922DA32D}"/>
          </ac:spMkLst>
        </pc:spChg>
        <pc:spChg chg="mod">
          <ac:chgData name="Greg Altman" userId="77bb95235f64d98d" providerId="Windows Live" clId="Web-{C3584E68-45AF-443C-9BB2-767453C9B353}" dt="2024-11-23T20:02:21.844" v="1" actId="34807"/>
          <ac:spMkLst>
            <pc:docMk/>
            <pc:sldMk cId="482730620" sldId="2577"/>
            <ac:spMk id="4" creationId="{A59225E0-7233-30ED-FA37-A7CC490FC4E0}"/>
          </ac:spMkLst>
        </pc:spChg>
        <pc:spChg chg="add">
          <ac:chgData name="Greg Altman" userId="77bb95235f64d98d" providerId="Windows Live" clId="Web-{C3584E68-45AF-443C-9BB2-767453C9B353}" dt="2024-11-23T20:02:21.844" v="1" actId="34807"/>
          <ac:spMkLst>
            <pc:docMk/>
            <pc:sldMk cId="482730620" sldId="2577"/>
            <ac:spMk id="12" creationId="{744CAA32-F237-419C-A2DD-43C28D920D3C}"/>
          </ac:spMkLst>
        </pc:spChg>
        <pc:picChg chg="mod">
          <ac:chgData name="Greg Altman" userId="77bb95235f64d98d" providerId="Windows Live" clId="Web-{C3584E68-45AF-443C-9BB2-767453C9B353}" dt="2024-11-23T20:02:21.844" v="1" actId="34807"/>
          <ac:picMkLst>
            <pc:docMk/>
            <pc:sldMk cId="482730620" sldId="2577"/>
            <ac:picMk id="5" creationId="{626D775D-01F0-4CA3-9898-C180C4C94E49}"/>
          </ac:picMkLst>
        </pc:picChg>
        <pc:cxnChg chg="add">
          <ac:chgData name="Greg Altman" userId="77bb95235f64d98d" providerId="Windows Live" clId="Web-{C3584E68-45AF-443C-9BB2-767453C9B353}" dt="2024-11-23T20:02:21.844" v="1" actId="34807"/>
          <ac:cxnSpMkLst>
            <pc:docMk/>
            <pc:sldMk cId="482730620" sldId="2577"/>
            <ac:cxnSpMk id="10" creationId="{118E06E4-607B-144B-382B-AD3D06B1EE8C}"/>
          </ac:cxnSpMkLst>
        </pc:cxnChg>
        <pc:cxnChg chg="add">
          <ac:chgData name="Greg Altman" userId="77bb95235f64d98d" providerId="Windows Live" clId="Web-{C3584E68-45AF-443C-9BB2-767453C9B353}" dt="2024-11-23T20:02:21.844" v="1" actId="34807"/>
          <ac:cxnSpMkLst>
            <pc:docMk/>
            <pc:sldMk cId="482730620" sldId="2577"/>
            <ac:cxnSpMk id="14" creationId="{08052531-D50B-3899-B150-D05525F4F2BC}"/>
          </ac:cxnSpMkLst>
        </pc:cxnChg>
      </pc:sldChg>
      <pc:sldChg chg="addSp modSp add mod modTransition setBg modClrScheme addAnim chgLayout">
        <pc:chgData name="Greg Altman" userId="77bb95235f64d98d" providerId="Windows Live" clId="Web-{C3584E68-45AF-443C-9BB2-767453C9B353}" dt="2024-11-23T20:02:21.860" v="21" actId="34807"/>
        <pc:sldMkLst>
          <pc:docMk/>
          <pc:sldMk cId="3083102734" sldId="2578"/>
        </pc:sldMkLst>
        <pc:spChg chg="mod ord">
          <ac:chgData name="Greg Altman" userId="77bb95235f64d98d" providerId="Windows Live" clId="Web-{C3584E68-45AF-443C-9BB2-767453C9B353}" dt="2024-11-23T20:02:21.844" v="1" actId="34807"/>
          <ac:spMkLst>
            <pc:docMk/>
            <pc:sldMk cId="3083102734" sldId="2578"/>
            <ac:spMk id="2" creationId="{9307AF40-524D-6A1E-5737-AA509AA82CA1}"/>
          </ac:spMkLst>
        </pc:spChg>
        <pc:spChg chg="mod">
          <ac:chgData name="Greg Altman" userId="77bb95235f64d98d" providerId="Windows Live" clId="Web-{C3584E68-45AF-443C-9BB2-767453C9B353}" dt="2024-11-23T20:02:21.844" v="1" actId="34807"/>
          <ac:spMkLst>
            <pc:docMk/>
            <pc:sldMk cId="3083102734" sldId="2578"/>
            <ac:spMk id="4" creationId="{6AB7F4EF-1794-A54C-6253-4D8205D73209}"/>
          </ac:spMkLst>
        </pc:spChg>
        <pc:spChg chg="add">
          <ac:chgData name="Greg Altman" userId="77bb95235f64d98d" providerId="Windows Live" clId="Web-{C3584E68-45AF-443C-9BB2-767453C9B353}" dt="2024-11-23T20:02:21.844" v="1" actId="34807"/>
          <ac:spMkLst>
            <pc:docMk/>
            <pc:sldMk cId="3083102734" sldId="2578"/>
            <ac:spMk id="12" creationId="{744CAA32-F237-419C-A2DD-43C28D920D3C}"/>
          </ac:spMkLst>
        </pc:spChg>
        <pc:picChg chg="mod">
          <ac:chgData name="Greg Altman" userId="77bb95235f64d98d" providerId="Windows Live" clId="Web-{C3584E68-45AF-443C-9BB2-767453C9B353}" dt="2024-11-23T20:02:21.844" v="1" actId="34807"/>
          <ac:picMkLst>
            <pc:docMk/>
            <pc:sldMk cId="3083102734" sldId="2578"/>
            <ac:picMk id="5" creationId="{02284E37-686A-4715-B0C7-D3964E586FE8}"/>
          </ac:picMkLst>
        </pc:picChg>
        <pc:cxnChg chg="add">
          <ac:chgData name="Greg Altman" userId="77bb95235f64d98d" providerId="Windows Live" clId="Web-{C3584E68-45AF-443C-9BB2-767453C9B353}" dt="2024-11-23T20:02:21.844" v="1" actId="34807"/>
          <ac:cxnSpMkLst>
            <pc:docMk/>
            <pc:sldMk cId="3083102734" sldId="2578"/>
            <ac:cxnSpMk id="10" creationId="{118E06E4-607B-144B-382B-AD3D06B1EE8C}"/>
          </ac:cxnSpMkLst>
        </pc:cxnChg>
        <pc:cxnChg chg="add">
          <ac:chgData name="Greg Altman" userId="77bb95235f64d98d" providerId="Windows Live" clId="Web-{C3584E68-45AF-443C-9BB2-767453C9B353}" dt="2024-11-23T20:02:21.844" v="1" actId="34807"/>
          <ac:cxnSpMkLst>
            <pc:docMk/>
            <pc:sldMk cId="3083102734" sldId="2578"/>
            <ac:cxnSpMk id="14" creationId="{92025DBA-8780-9CA0-2826-FF6E3BD1A0C9}"/>
          </ac:cxnSpMkLst>
        </pc:cxnChg>
      </pc:sldChg>
      <pc:sldChg chg="addSp modSp add mod modTransition setBg modClrScheme addAnim chgLayout">
        <pc:chgData name="Greg Altman" userId="77bb95235f64d98d" providerId="Windows Live" clId="Web-{C3584E68-45AF-443C-9BB2-767453C9B353}" dt="2024-11-23T20:02:21.860" v="22" actId="34807"/>
        <pc:sldMkLst>
          <pc:docMk/>
          <pc:sldMk cId="4075082930" sldId="2579"/>
        </pc:sldMkLst>
        <pc:spChg chg="mod ord">
          <ac:chgData name="Greg Altman" userId="77bb95235f64d98d" providerId="Windows Live" clId="Web-{C3584E68-45AF-443C-9BB2-767453C9B353}" dt="2024-11-23T20:02:21.844" v="1" actId="34807"/>
          <ac:spMkLst>
            <pc:docMk/>
            <pc:sldMk cId="4075082930" sldId="2579"/>
            <ac:spMk id="2" creationId="{4057AE0B-D178-1BD3-175E-1C39DA070DB7}"/>
          </ac:spMkLst>
        </pc:spChg>
        <pc:spChg chg="mod">
          <ac:chgData name="Greg Altman" userId="77bb95235f64d98d" providerId="Windows Live" clId="Web-{C3584E68-45AF-443C-9BB2-767453C9B353}" dt="2024-11-23T20:02:21.844" v="1" actId="34807"/>
          <ac:spMkLst>
            <pc:docMk/>
            <pc:sldMk cId="4075082930" sldId="2579"/>
            <ac:spMk id="4" creationId="{23B97677-50C4-1D64-54E7-B2AD40EA4BAB}"/>
          </ac:spMkLst>
        </pc:spChg>
        <pc:spChg chg="add">
          <ac:chgData name="Greg Altman" userId="77bb95235f64d98d" providerId="Windows Live" clId="Web-{C3584E68-45AF-443C-9BB2-767453C9B353}" dt="2024-11-23T20:02:21.844" v="1" actId="34807"/>
          <ac:spMkLst>
            <pc:docMk/>
            <pc:sldMk cId="4075082930" sldId="2579"/>
            <ac:spMk id="12" creationId="{744CAA32-F237-419C-A2DD-43C28D920D3C}"/>
          </ac:spMkLst>
        </pc:spChg>
        <pc:picChg chg="mod">
          <ac:chgData name="Greg Altman" userId="77bb95235f64d98d" providerId="Windows Live" clId="Web-{C3584E68-45AF-443C-9BB2-767453C9B353}" dt="2024-11-23T20:02:21.844" v="1" actId="34807"/>
          <ac:picMkLst>
            <pc:docMk/>
            <pc:sldMk cId="4075082930" sldId="2579"/>
            <ac:picMk id="5" creationId="{36884EF2-3CDC-4F4B-A9A8-9A226ABDAA86}"/>
          </ac:picMkLst>
        </pc:picChg>
        <pc:cxnChg chg="add">
          <ac:chgData name="Greg Altman" userId="77bb95235f64d98d" providerId="Windows Live" clId="Web-{C3584E68-45AF-443C-9BB2-767453C9B353}" dt="2024-11-23T20:02:21.844" v="1" actId="34807"/>
          <ac:cxnSpMkLst>
            <pc:docMk/>
            <pc:sldMk cId="4075082930" sldId="2579"/>
            <ac:cxnSpMk id="10" creationId="{118E06E4-607B-144B-382B-AD3D06B1EE8C}"/>
          </ac:cxnSpMkLst>
        </pc:cxnChg>
        <pc:cxnChg chg="add">
          <ac:chgData name="Greg Altman" userId="77bb95235f64d98d" providerId="Windows Live" clId="Web-{C3584E68-45AF-443C-9BB2-767453C9B353}" dt="2024-11-23T20:02:21.844" v="1" actId="34807"/>
          <ac:cxnSpMkLst>
            <pc:docMk/>
            <pc:sldMk cId="4075082930" sldId="2579"/>
            <ac:cxnSpMk id="14" creationId="{08052531-D50B-3899-B150-D05525F4F2BC}"/>
          </ac:cxnSpMkLst>
        </pc:cxnChg>
      </pc:sldChg>
      <pc:sldChg chg="addSp modSp add mod modTransition setBg modClrScheme addAnim chgLayout">
        <pc:chgData name="Greg Altman" userId="77bb95235f64d98d" providerId="Windows Live" clId="Web-{C3584E68-45AF-443C-9BB2-767453C9B353}" dt="2024-11-23T20:02:21.860" v="23" actId="34807"/>
        <pc:sldMkLst>
          <pc:docMk/>
          <pc:sldMk cId="1573173419" sldId="2580"/>
        </pc:sldMkLst>
        <pc:spChg chg="mod">
          <ac:chgData name="Greg Altman" userId="77bb95235f64d98d" providerId="Windows Live" clId="Web-{C3584E68-45AF-443C-9BB2-767453C9B353}" dt="2024-11-23T20:02:21.844" v="1" actId="34807"/>
          <ac:spMkLst>
            <pc:docMk/>
            <pc:sldMk cId="1573173419" sldId="2580"/>
            <ac:spMk id="2" creationId="{D9DC99DE-89F2-291E-DC42-D4960FCC9F85}"/>
          </ac:spMkLst>
        </pc:spChg>
        <pc:spChg chg="add">
          <ac:chgData name="Greg Altman" userId="77bb95235f64d98d" providerId="Windows Live" clId="Web-{C3584E68-45AF-443C-9BB2-767453C9B353}" dt="2024-11-23T20:02:21.844" v="1" actId="34807"/>
          <ac:spMkLst>
            <pc:docMk/>
            <pc:sldMk cId="1573173419" sldId="2580"/>
            <ac:spMk id="7" creationId="{46B9231A-B34B-4A29-A6AC-532E1EE81575}"/>
          </ac:spMkLst>
        </pc:spChg>
        <pc:spChg chg="add">
          <ac:chgData name="Greg Altman" userId="77bb95235f64d98d" providerId="Windows Live" clId="Web-{C3584E68-45AF-443C-9BB2-767453C9B353}" dt="2024-11-23T20:02:21.844" v="1" actId="34807"/>
          <ac:spMkLst>
            <pc:docMk/>
            <pc:sldMk cId="1573173419" sldId="2580"/>
            <ac:spMk id="9" creationId="{19F9BF86-FE94-4517-B97D-026C7515E589}"/>
          </ac:spMkLst>
        </pc:spChg>
        <pc:cxnChg chg="add">
          <ac:chgData name="Greg Altman" userId="77bb95235f64d98d" providerId="Windows Live" clId="Web-{C3584E68-45AF-443C-9BB2-767453C9B353}" dt="2024-11-23T20:02:21.844" v="1" actId="34807"/>
          <ac:cxnSpMkLst>
            <pc:docMk/>
            <pc:sldMk cId="1573173419" sldId="2580"/>
            <ac:cxnSpMk id="11" creationId="{53C0BBAA-A5EC-5D5D-32E6-9F7EA6048489}"/>
          </ac:cxnSpMkLst>
        </pc:cxnChg>
      </pc:sldChg>
      <pc:sldChg chg="addSp modSp add mod modTransition setBg modClrScheme addAnim chgLayout">
        <pc:chgData name="Greg Altman" userId="77bb95235f64d98d" providerId="Windows Live" clId="Web-{C3584E68-45AF-443C-9BB2-767453C9B353}" dt="2024-11-23T20:02:21.860" v="24" actId="34807"/>
        <pc:sldMkLst>
          <pc:docMk/>
          <pc:sldMk cId="865038784" sldId="2581"/>
        </pc:sldMkLst>
        <pc:spChg chg="mod ord">
          <ac:chgData name="Greg Altman" userId="77bb95235f64d98d" providerId="Windows Live" clId="Web-{C3584E68-45AF-443C-9BB2-767453C9B353}" dt="2024-11-23T20:02:21.844" v="1" actId="34807"/>
          <ac:spMkLst>
            <pc:docMk/>
            <pc:sldMk cId="865038784" sldId="2581"/>
            <ac:spMk id="2" creationId="{1798E596-3168-7A67-952F-0D21CAE79CC9}"/>
          </ac:spMkLst>
        </pc:spChg>
        <pc:spChg chg="mod">
          <ac:chgData name="Greg Altman" userId="77bb95235f64d98d" providerId="Windows Live" clId="Web-{C3584E68-45AF-443C-9BB2-767453C9B353}" dt="2024-11-23T20:02:21.844" v="1" actId="34807"/>
          <ac:spMkLst>
            <pc:docMk/>
            <pc:sldMk cId="865038784" sldId="2581"/>
            <ac:spMk id="4" creationId="{37510FCA-8FD6-0244-92E7-ED2F88AB080D}"/>
          </ac:spMkLst>
        </pc:spChg>
        <pc:spChg chg="add">
          <ac:chgData name="Greg Altman" userId="77bb95235f64d98d" providerId="Windows Live" clId="Web-{C3584E68-45AF-443C-9BB2-767453C9B353}" dt="2024-11-23T20:02:21.844" v="1" actId="34807"/>
          <ac:spMkLst>
            <pc:docMk/>
            <pc:sldMk cId="865038784" sldId="2581"/>
            <ac:spMk id="12" creationId="{744CAA32-F237-419C-A2DD-43C28D920D3C}"/>
          </ac:spMkLst>
        </pc:spChg>
        <pc:picChg chg="mod">
          <ac:chgData name="Greg Altman" userId="77bb95235f64d98d" providerId="Windows Live" clId="Web-{C3584E68-45AF-443C-9BB2-767453C9B353}" dt="2024-11-23T20:02:21.844" v="1" actId="34807"/>
          <ac:picMkLst>
            <pc:docMk/>
            <pc:sldMk cId="865038784" sldId="2581"/>
            <ac:picMk id="5" creationId="{4A8B0B24-DE12-40C4-81A1-960A7AEF4B8B}"/>
          </ac:picMkLst>
        </pc:picChg>
        <pc:cxnChg chg="add">
          <ac:chgData name="Greg Altman" userId="77bb95235f64d98d" providerId="Windows Live" clId="Web-{C3584E68-45AF-443C-9BB2-767453C9B353}" dt="2024-11-23T20:02:21.844" v="1" actId="34807"/>
          <ac:cxnSpMkLst>
            <pc:docMk/>
            <pc:sldMk cId="865038784" sldId="2581"/>
            <ac:cxnSpMk id="10" creationId="{118E06E4-607B-144B-382B-AD3D06B1EE8C}"/>
          </ac:cxnSpMkLst>
        </pc:cxnChg>
        <pc:cxnChg chg="add">
          <ac:chgData name="Greg Altman" userId="77bb95235f64d98d" providerId="Windows Live" clId="Web-{C3584E68-45AF-443C-9BB2-767453C9B353}" dt="2024-11-23T20:02:21.844" v="1" actId="34807"/>
          <ac:cxnSpMkLst>
            <pc:docMk/>
            <pc:sldMk cId="865038784" sldId="2581"/>
            <ac:cxnSpMk id="14" creationId="{02C7985C-B0C3-CC50-E86A-B5EBA40E01DF}"/>
          </ac:cxnSpMkLst>
        </pc:cxnChg>
      </pc:sldChg>
      <pc:sldChg chg="addSp modSp add mod modTransition setBg modClrScheme addAnim chgLayout">
        <pc:chgData name="Greg Altman" userId="77bb95235f64d98d" providerId="Windows Live" clId="Web-{C3584E68-45AF-443C-9BB2-767453C9B353}" dt="2024-11-23T20:02:21.860" v="25" actId="34807"/>
        <pc:sldMkLst>
          <pc:docMk/>
          <pc:sldMk cId="3324244816" sldId="2582"/>
        </pc:sldMkLst>
        <pc:spChg chg="mod ord">
          <ac:chgData name="Greg Altman" userId="77bb95235f64d98d" providerId="Windows Live" clId="Web-{C3584E68-45AF-443C-9BB2-767453C9B353}" dt="2024-11-23T20:02:21.844" v="1" actId="34807"/>
          <ac:spMkLst>
            <pc:docMk/>
            <pc:sldMk cId="3324244816" sldId="2582"/>
            <ac:spMk id="2" creationId="{A7FC5C02-584D-681D-562A-598F5C0FCB82}"/>
          </ac:spMkLst>
        </pc:spChg>
        <pc:spChg chg="mod">
          <ac:chgData name="Greg Altman" userId="77bb95235f64d98d" providerId="Windows Live" clId="Web-{C3584E68-45AF-443C-9BB2-767453C9B353}" dt="2024-11-23T20:02:21.844" v="1" actId="34807"/>
          <ac:spMkLst>
            <pc:docMk/>
            <pc:sldMk cId="3324244816" sldId="2582"/>
            <ac:spMk id="4" creationId="{6B7612DC-AB0A-726B-8196-A49277C17CA1}"/>
          </ac:spMkLst>
        </pc:spChg>
        <pc:spChg chg="add">
          <ac:chgData name="Greg Altman" userId="77bb95235f64d98d" providerId="Windows Live" clId="Web-{C3584E68-45AF-443C-9BB2-767453C9B353}" dt="2024-11-23T20:02:21.844" v="1" actId="34807"/>
          <ac:spMkLst>
            <pc:docMk/>
            <pc:sldMk cId="3324244816" sldId="2582"/>
            <ac:spMk id="12" creationId="{8FCE029E-5073-4498-8104-8427AA987352}"/>
          </ac:spMkLst>
        </pc:spChg>
        <pc:picChg chg="mod">
          <ac:chgData name="Greg Altman" userId="77bb95235f64d98d" providerId="Windows Live" clId="Web-{C3584E68-45AF-443C-9BB2-767453C9B353}" dt="2024-11-23T20:02:21.844" v="1" actId="34807"/>
          <ac:picMkLst>
            <pc:docMk/>
            <pc:sldMk cId="3324244816" sldId="2582"/>
            <ac:picMk id="5" creationId="{D2CFE745-E0AB-42AA-B926-F44BF4D151C4}"/>
          </ac:picMkLst>
        </pc:picChg>
        <pc:cxnChg chg="add">
          <ac:chgData name="Greg Altman" userId="77bb95235f64d98d" providerId="Windows Live" clId="Web-{C3584E68-45AF-443C-9BB2-767453C9B353}" dt="2024-11-23T20:02:21.844" v="1" actId="34807"/>
          <ac:cxnSpMkLst>
            <pc:docMk/>
            <pc:sldMk cId="3324244816" sldId="2582"/>
            <ac:cxnSpMk id="10" creationId="{118E06E4-607B-144B-382B-AD3D06B1EE8C}"/>
          </ac:cxnSpMkLst>
        </pc:cxnChg>
        <pc:cxnChg chg="add">
          <ac:chgData name="Greg Altman" userId="77bb95235f64d98d" providerId="Windows Live" clId="Web-{C3584E68-45AF-443C-9BB2-767453C9B353}" dt="2024-11-23T20:02:21.844" v="1" actId="34807"/>
          <ac:cxnSpMkLst>
            <pc:docMk/>
            <pc:sldMk cId="3324244816" sldId="2582"/>
            <ac:cxnSpMk id="14" creationId="{BEFF515C-2521-4964-9DAC-2BFB8EC86AE4}"/>
          </ac:cxnSpMkLst>
        </pc:cxnChg>
      </pc:sldChg>
      <pc:sldChg chg="addSp modSp add mod modTransition setBg modClrScheme addAnim chgLayout">
        <pc:chgData name="Greg Altman" userId="77bb95235f64d98d" providerId="Windows Live" clId="Web-{C3584E68-45AF-443C-9BB2-767453C9B353}" dt="2024-11-23T20:02:21.860" v="26" actId="34807"/>
        <pc:sldMkLst>
          <pc:docMk/>
          <pc:sldMk cId="3268663918" sldId="2583"/>
        </pc:sldMkLst>
        <pc:spChg chg="mod ord">
          <ac:chgData name="Greg Altman" userId="77bb95235f64d98d" providerId="Windows Live" clId="Web-{C3584E68-45AF-443C-9BB2-767453C9B353}" dt="2024-11-23T20:02:21.844" v="1" actId="34807"/>
          <ac:spMkLst>
            <pc:docMk/>
            <pc:sldMk cId="3268663918" sldId="2583"/>
            <ac:spMk id="2" creationId="{E75B164C-FAB4-AFA1-8731-46212AF87E8C}"/>
          </ac:spMkLst>
        </pc:spChg>
        <pc:spChg chg="mod">
          <ac:chgData name="Greg Altman" userId="77bb95235f64d98d" providerId="Windows Live" clId="Web-{C3584E68-45AF-443C-9BB2-767453C9B353}" dt="2024-11-23T20:02:21.844" v="1" actId="34807"/>
          <ac:spMkLst>
            <pc:docMk/>
            <pc:sldMk cId="3268663918" sldId="2583"/>
            <ac:spMk id="4" creationId="{D007F6AF-3DEF-6A19-5273-79CB698B3F0B}"/>
          </ac:spMkLst>
        </pc:spChg>
        <pc:spChg chg="add">
          <ac:chgData name="Greg Altman" userId="77bb95235f64d98d" providerId="Windows Live" clId="Web-{C3584E68-45AF-443C-9BB2-767453C9B353}" dt="2024-11-23T20:02:21.844" v="1" actId="34807"/>
          <ac:spMkLst>
            <pc:docMk/>
            <pc:sldMk cId="3268663918" sldId="2583"/>
            <ac:spMk id="12" creationId="{744CAA32-F237-419C-A2DD-43C28D920D3C}"/>
          </ac:spMkLst>
        </pc:spChg>
        <pc:picChg chg="mod">
          <ac:chgData name="Greg Altman" userId="77bb95235f64d98d" providerId="Windows Live" clId="Web-{C3584E68-45AF-443C-9BB2-767453C9B353}" dt="2024-11-23T20:02:21.844" v="1" actId="34807"/>
          <ac:picMkLst>
            <pc:docMk/>
            <pc:sldMk cId="3268663918" sldId="2583"/>
            <ac:picMk id="5" creationId="{AD195C8A-7D5F-4087-B450-D1CB4A00626A}"/>
          </ac:picMkLst>
        </pc:picChg>
        <pc:cxnChg chg="add">
          <ac:chgData name="Greg Altman" userId="77bb95235f64d98d" providerId="Windows Live" clId="Web-{C3584E68-45AF-443C-9BB2-767453C9B353}" dt="2024-11-23T20:02:21.844" v="1" actId="34807"/>
          <ac:cxnSpMkLst>
            <pc:docMk/>
            <pc:sldMk cId="3268663918" sldId="2583"/>
            <ac:cxnSpMk id="10" creationId="{118E06E4-607B-144B-382B-AD3D06B1EE8C}"/>
          </ac:cxnSpMkLst>
        </pc:cxnChg>
        <pc:cxnChg chg="add">
          <ac:chgData name="Greg Altman" userId="77bb95235f64d98d" providerId="Windows Live" clId="Web-{C3584E68-45AF-443C-9BB2-767453C9B353}" dt="2024-11-23T20:02:21.844" v="1" actId="34807"/>
          <ac:cxnSpMkLst>
            <pc:docMk/>
            <pc:sldMk cId="3268663918" sldId="2583"/>
            <ac:cxnSpMk id="14" creationId="{08052531-D50B-3899-B150-D05525F4F2BC}"/>
          </ac:cxnSpMkLst>
        </pc:cxnChg>
      </pc:sldChg>
      <pc:sldChg chg="addSp delSp modSp add mod modTransition setBg modClrScheme chgLayout">
        <pc:chgData name="Greg Altman" userId="77bb95235f64d98d" providerId="Windows Live" clId="Web-{C3584E68-45AF-443C-9BB2-767453C9B353}" dt="2024-11-23T20:02:21.844" v="1" actId="34807"/>
        <pc:sldMkLst>
          <pc:docMk/>
          <pc:sldMk cId="1298227858" sldId="2584"/>
        </pc:sldMkLst>
        <pc:spChg chg="mod">
          <ac:chgData name="Greg Altman" userId="77bb95235f64d98d" providerId="Windows Live" clId="Web-{C3584E68-45AF-443C-9BB2-767453C9B353}" dt="2024-11-23T20:02:21.844" v="1" actId="34807"/>
          <ac:spMkLst>
            <pc:docMk/>
            <pc:sldMk cId="1298227858" sldId="2584"/>
            <ac:spMk id="2" creationId="{88ACBFE3-ECC1-4221-DF1F-C0A585AD6FB7}"/>
          </ac:spMkLst>
        </pc:spChg>
        <pc:spChg chg="del">
          <ac:chgData name="Greg Altman" userId="77bb95235f64d98d" providerId="Windows Live" clId="Web-{C3584E68-45AF-443C-9BB2-767453C9B353}" dt="2024-11-23T20:02:21.844" v="1" actId="34807"/>
          <ac:spMkLst>
            <pc:docMk/>
            <pc:sldMk cId="1298227858" sldId="2584"/>
            <ac:spMk id="3" creationId="{70EC7823-418E-4C6B-EC2C-937AF422A9B6}"/>
          </ac:spMkLst>
        </pc:spChg>
        <pc:spChg chg="add">
          <ac:chgData name="Greg Altman" userId="77bb95235f64d98d" providerId="Windows Live" clId="Web-{C3584E68-45AF-443C-9BB2-767453C9B353}" dt="2024-11-23T20:02:21.844" v="1" actId="34807"/>
          <ac:spMkLst>
            <pc:docMk/>
            <pc:sldMk cId="1298227858" sldId="2584"/>
            <ac:spMk id="9" creationId="{FBABBB60-173D-3315-4F47-F9E4F1813751}"/>
          </ac:spMkLst>
        </pc:spChg>
        <pc:spChg chg="add">
          <ac:chgData name="Greg Altman" userId="77bb95235f64d98d" providerId="Windows Live" clId="Web-{C3584E68-45AF-443C-9BB2-767453C9B353}" dt="2024-11-23T20:02:21.844" v="1" actId="34807"/>
          <ac:spMkLst>
            <pc:docMk/>
            <pc:sldMk cId="1298227858" sldId="2584"/>
            <ac:spMk id="11" creationId="{DBDA151C-5770-45E4-AAFF-59E7F403866D}"/>
          </ac:spMkLst>
        </pc:spChg>
        <pc:graphicFrameChg chg="add mod">
          <ac:chgData name="Greg Altman" userId="77bb95235f64d98d" providerId="Windows Live" clId="Web-{C3584E68-45AF-443C-9BB2-767453C9B353}" dt="2024-11-23T20:02:21.844" v="1" actId="34807"/>
          <ac:graphicFrameMkLst>
            <pc:docMk/>
            <pc:sldMk cId="1298227858" sldId="2584"/>
            <ac:graphicFrameMk id="4" creationId="{7A6AE53E-1CC5-BF91-3962-6709BA343D95}"/>
          </ac:graphicFrameMkLst>
        </pc:graphicFrameChg>
        <pc:cxnChg chg="add">
          <ac:chgData name="Greg Altman" userId="77bb95235f64d98d" providerId="Windows Live" clId="Web-{C3584E68-45AF-443C-9BB2-767453C9B353}" dt="2024-11-23T20:02:21.844" v="1" actId="34807"/>
          <ac:cxnSpMkLst>
            <pc:docMk/>
            <pc:sldMk cId="1298227858" sldId="2584"/>
            <ac:cxnSpMk id="13" creationId="{F21FC8CC-145C-8745-889B-6521F9CCB628}"/>
          </ac:cxnSpMkLst>
        </pc:cxnChg>
      </pc:sldChg>
      <pc:sldMasterChg chg="del delSldLayout">
        <pc:chgData name="Greg Altman" userId="77bb95235f64d98d" providerId="Windows Live" clId="Web-{C3584E68-45AF-443C-9BB2-767453C9B353}" dt="2024-11-23T20:02:21.844" v="1" actId="34807"/>
        <pc:sldMasterMkLst>
          <pc:docMk/>
          <pc:sldMasterMk cId="2460954070" sldId="2147483660"/>
        </pc:sldMasterMkLst>
        <pc:sldLayoutChg chg="del">
          <pc:chgData name="Greg Altman" userId="77bb95235f64d98d" providerId="Windows Live" clId="Web-{C3584E68-45AF-443C-9BB2-767453C9B353}" dt="2024-11-23T20:02:21.844" v="1" actId="34807"/>
          <pc:sldLayoutMkLst>
            <pc:docMk/>
            <pc:sldMasterMk cId="2460954070" sldId="2147483660"/>
            <pc:sldLayoutMk cId="2385387890" sldId="2147483661"/>
          </pc:sldLayoutMkLst>
        </pc:sldLayoutChg>
        <pc:sldLayoutChg chg="del">
          <pc:chgData name="Greg Altman" userId="77bb95235f64d98d" providerId="Windows Live" clId="Web-{C3584E68-45AF-443C-9BB2-767453C9B353}" dt="2024-11-23T20:02:21.844" v="1" actId="34807"/>
          <pc:sldLayoutMkLst>
            <pc:docMk/>
            <pc:sldMasterMk cId="2460954070" sldId="2147483660"/>
            <pc:sldLayoutMk cId="949138452" sldId="2147483662"/>
          </pc:sldLayoutMkLst>
        </pc:sldLayoutChg>
        <pc:sldLayoutChg chg="del">
          <pc:chgData name="Greg Altman" userId="77bb95235f64d98d" providerId="Windows Live" clId="Web-{C3584E68-45AF-443C-9BB2-767453C9B353}" dt="2024-11-23T20:02:21.844" v="1" actId="34807"/>
          <pc:sldLayoutMkLst>
            <pc:docMk/>
            <pc:sldMasterMk cId="2460954070" sldId="2147483660"/>
            <pc:sldLayoutMk cId="2591524520" sldId="2147483663"/>
          </pc:sldLayoutMkLst>
        </pc:sldLayoutChg>
        <pc:sldLayoutChg chg="del">
          <pc:chgData name="Greg Altman" userId="77bb95235f64d98d" providerId="Windows Live" clId="Web-{C3584E68-45AF-443C-9BB2-767453C9B353}" dt="2024-11-23T20:02:21.844" v="1" actId="34807"/>
          <pc:sldLayoutMkLst>
            <pc:docMk/>
            <pc:sldMasterMk cId="2460954070" sldId="2147483660"/>
            <pc:sldLayoutMk cId="1203092039" sldId="2147483664"/>
          </pc:sldLayoutMkLst>
        </pc:sldLayoutChg>
        <pc:sldLayoutChg chg="del">
          <pc:chgData name="Greg Altman" userId="77bb95235f64d98d" providerId="Windows Live" clId="Web-{C3584E68-45AF-443C-9BB2-767453C9B353}" dt="2024-11-23T20:02:21.844" v="1" actId="34807"/>
          <pc:sldLayoutMkLst>
            <pc:docMk/>
            <pc:sldMasterMk cId="2460954070" sldId="2147483660"/>
            <pc:sldLayoutMk cId="3733172339" sldId="2147483665"/>
          </pc:sldLayoutMkLst>
        </pc:sldLayoutChg>
        <pc:sldLayoutChg chg="del">
          <pc:chgData name="Greg Altman" userId="77bb95235f64d98d" providerId="Windows Live" clId="Web-{C3584E68-45AF-443C-9BB2-767453C9B353}" dt="2024-11-23T20:02:21.844" v="1" actId="34807"/>
          <pc:sldLayoutMkLst>
            <pc:docMk/>
            <pc:sldMasterMk cId="2460954070" sldId="2147483660"/>
            <pc:sldLayoutMk cId="3210312558" sldId="2147483666"/>
          </pc:sldLayoutMkLst>
        </pc:sldLayoutChg>
        <pc:sldLayoutChg chg="del">
          <pc:chgData name="Greg Altman" userId="77bb95235f64d98d" providerId="Windows Live" clId="Web-{C3584E68-45AF-443C-9BB2-767453C9B353}" dt="2024-11-23T20:02:21.844" v="1" actId="34807"/>
          <pc:sldLayoutMkLst>
            <pc:docMk/>
            <pc:sldMasterMk cId="2460954070" sldId="2147483660"/>
            <pc:sldLayoutMk cId="3146388984" sldId="2147483667"/>
          </pc:sldLayoutMkLst>
        </pc:sldLayoutChg>
        <pc:sldLayoutChg chg="del">
          <pc:chgData name="Greg Altman" userId="77bb95235f64d98d" providerId="Windows Live" clId="Web-{C3584E68-45AF-443C-9BB2-767453C9B353}" dt="2024-11-23T20:02:21.844" v="1" actId="34807"/>
          <pc:sldLayoutMkLst>
            <pc:docMk/>
            <pc:sldMasterMk cId="2460954070" sldId="2147483660"/>
            <pc:sldLayoutMk cId="3171841454" sldId="2147483668"/>
          </pc:sldLayoutMkLst>
        </pc:sldLayoutChg>
        <pc:sldLayoutChg chg="del">
          <pc:chgData name="Greg Altman" userId="77bb95235f64d98d" providerId="Windows Live" clId="Web-{C3584E68-45AF-443C-9BB2-767453C9B353}" dt="2024-11-23T20:02:21.844" v="1" actId="34807"/>
          <pc:sldLayoutMkLst>
            <pc:docMk/>
            <pc:sldMasterMk cId="2460954070" sldId="2147483660"/>
            <pc:sldLayoutMk cId="1718958274" sldId="2147483669"/>
          </pc:sldLayoutMkLst>
        </pc:sldLayoutChg>
        <pc:sldLayoutChg chg="del">
          <pc:chgData name="Greg Altman" userId="77bb95235f64d98d" providerId="Windows Live" clId="Web-{C3584E68-45AF-443C-9BB2-767453C9B353}" dt="2024-11-23T20:02:21.844" v="1" actId="34807"/>
          <pc:sldLayoutMkLst>
            <pc:docMk/>
            <pc:sldMasterMk cId="2460954070" sldId="2147483660"/>
            <pc:sldLayoutMk cId="2202905451" sldId="2147483670"/>
          </pc:sldLayoutMkLst>
        </pc:sldLayoutChg>
        <pc:sldLayoutChg chg="del">
          <pc:chgData name="Greg Altman" userId="77bb95235f64d98d" providerId="Windows Live" clId="Web-{C3584E68-45AF-443C-9BB2-767453C9B353}" dt="2024-11-23T20:02:21.844" v="1" actId="34807"/>
          <pc:sldLayoutMkLst>
            <pc:docMk/>
            <pc:sldMasterMk cId="2460954070" sldId="2147483660"/>
            <pc:sldLayoutMk cId="3479445657" sldId="2147483671"/>
          </pc:sldLayoutMkLst>
        </pc:sldLayoutChg>
      </pc:sldMasterChg>
      <pc:sldMasterChg chg="add addSldLayout">
        <pc:chgData name="Greg Altman" userId="77bb95235f64d98d" providerId="Windows Live" clId="Web-{C3584E68-45AF-443C-9BB2-767453C9B353}" dt="2024-11-23T20:02:21.844" v="1" actId="34807"/>
        <pc:sldMasterMkLst>
          <pc:docMk/>
          <pc:sldMasterMk cId="2072765898" sldId="2147483672"/>
        </pc:sldMasterMkLst>
        <pc:sldLayoutChg chg="add">
          <pc:chgData name="Greg Altman" userId="77bb95235f64d98d" providerId="Windows Live" clId="Web-{C3584E68-45AF-443C-9BB2-767453C9B353}" dt="2024-11-23T20:02:21.844" v="1" actId="34807"/>
          <pc:sldLayoutMkLst>
            <pc:docMk/>
            <pc:sldMasterMk cId="2072765898" sldId="2147483672"/>
            <pc:sldLayoutMk cId="151572638" sldId="2147483673"/>
          </pc:sldLayoutMkLst>
        </pc:sldLayoutChg>
        <pc:sldLayoutChg chg="add">
          <pc:chgData name="Greg Altman" userId="77bb95235f64d98d" providerId="Windows Live" clId="Web-{C3584E68-45AF-443C-9BB2-767453C9B353}" dt="2024-11-23T20:02:21.844" v="1" actId="34807"/>
          <pc:sldLayoutMkLst>
            <pc:docMk/>
            <pc:sldMasterMk cId="2072765898" sldId="2147483672"/>
            <pc:sldLayoutMk cId="3115321691" sldId="2147483674"/>
          </pc:sldLayoutMkLst>
        </pc:sldLayoutChg>
        <pc:sldLayoutChg chg="add">
          <pc:chgData name="Greg Altman" userId="77bb95235f64d98d" providerId="Windows Live" clId="Web-{C3584E68-45AF-443C-9BB2-767453C9B353}" dt="2024-11-23T20:02:21.844" v="1" actId="34807"/>
          <pc:sldLayoutMkLst>
            <pc:docMk/>
            <pc:sldMasterMk cId="2072765898" sldId="2147483672"/>
            <pc:sldLayoutMk cId="3422211115" sldId="2147483675"/>
          </pc:sldLayoutMkLst>
        </pc:sldLayoutChg>
        <pc:sldLayoutChg chg="add">
          <pc:chgData name="Greg Altman" userId="77bb95235f64d98d" providerId="Windows Live" clId="Web-{C3584E68-45AF-443C-9BB2-767453C9B353}" dt="2024-11-23T20:02:21.844" v="1" actId="34807"/>
          <pc:sldLayoutMkLst>
            <pc:docMk/>
            <pc:sldMasterMk cId="2072765898" sldId="2147483672"/>
            <pc:sldLayoutMk cId="4137472021" sldId="2147483676"/>
          </pc:sldLayoutMkLst>
        </pc:sldLayoutChg>
        <pc:sldLayoutChg chg="add">
          <pc:chgData name="Greg Altman" userId="77bb95235f64d98d" providerId="Windows Live" clId="Web-{C3584E68-45AF-443C-9BB2-767453C9B353}" dt="2024-11-23T20:02:21.844" v="1" actId="34807"/>
          <pc:sldLayoutMkLst>
            <pc:docMk/>
            <pc:sldMasterMk cId="2072765898" sldId="2147483672"/>
            <pc:sldLayoutMk cId="4101736831" sldId="2147483677"/>
          </pc:sldLayoutMkLst>
        </pc:sldLayoutChg>
        <pc:sldLayoutChg chg="add">
          <pc:chgData name="Greg Altman" userId="77bb95235f64d98d" providerId="Windows Live" clId="Web-{C3584E68-45AF-443C-9BB2-767453C9B353}" dt="2024-11-23T20:02:21.844" v="1" actId="34807"/>
          <pc:sldLayoutMkLst>
            <pc:docMk/>
            <pc:sldMasterMk cId="2072765898" sldId="2147483672"/>
            <pc:sldLayoutMk cId="2973128328" sldId="2147483678"/>
          </pc:sldLayoutMkLst>
        </pc:sldLayoutChg>
        <pc:sldLayoutChg chg="add">
          <pc:chgData name="Greg Altman" userId="77bb95235f64d98d" providerId="Windows Live" clId="Web-{C3584E68-45AF-443C-9BB2-767453C9B353}" dt="2024-11-23T20:02:21.844" v="1" actId="34807"/>
          <pc:sldLayoutMkLst>
            <pc:docMk/>
            <pc:sldMasterMk cId="2072765898" sldId="2147483672"/>
            <pc:sldLayoutMk cId="2825496999" sldId="2147483679"/>
          </pc:sldLayoutMkLst>
        </pc:sldLayoutChg>
        <pc:sldLayoutChg chg="add">
          <pc:chgData name="Greg Altman" userId="77bb95235f64d98d" providerId="Windows Live" clId="Web-{C3584E68-45AF-443C-9BB2-767453C9B353}" dt="2024-11-23T20:02:21.844" v="1" actId="34807"/>
          <pc:sldLayoutMkLst>
            <pc:docMk/>
            <pc:sldMasterMk cId="2072765898" sldId="2147483672"/>
            <pc:sldLayoutMk cId="1314257688" sldId="2147483680"/>
          </pc:sldLayoutMkLst>
        </pc:sldLayoutChg>
        <pc:sldLayoutChg chg="add">
          <pc:chgData name="Greg Altman" userId="77bb95235f64d98d" providerId="Windows Live" clId="Web-{C3584E68-45AF-443C-9BB2-767453C9B353}" dt="2024-11-23T20:02:21.844" v="1" actId="34807"/>
          <pc:sldLayoutMkLst>
            <pc:docMk/>
            <pc:sldMasterMk cId="2072765898" sldId="2147483672"/>
            <pc:sldLayoutMk cId="2393445997" sldId="2147483681"/>
          </pc:sldLayoutMkLst>
        </pc:sldLayoutChg>
        <pc:sldLayoutChg chg="add">
          <pc:chgData name="Greg Altman" userId="77bb95235f64d98d" providerId="Windows Live" clId="Web-{C3584E68-45AF-443C-9BB2-767453C9B353}" dt="2024-11-23T20:02:21.844" v="1" actId="34807"/>
          <pc:sldLayoutMkLst>
            <pc:docMk/>
            <pc:sldMasterMk cId="2072765898" sldId="2147483672"/>
            <pc:sldLayoutMk cId="2471378669" sldId="2147483682"/>
          </pc:sldLayoutMkLst>
        </pc:sldLayoutChg>
        <pc:sldLayoutChg chg="add">
          <pc:chgData name="Greg Altman" userId="77bb95235f64d98d" providerId="Windows Live" clId="Web-{C3584E68-45AF-443C-9BB2-767453C9B353}" dt="2024-11-23T20:02:21.844" v="1" actId="34807"/>
          <pc:sldLayoutMkLst>
            <pc:docMk/>
            <pc:sldMasterMk cId="2072765898" sldId="2147483672"/>
            <pc:sldLayoutMk cId="3181250407" sldId="2147483683"/>
          </pc:sldLayoutMkLst>
        </pc:sldLayoutChg>
      </pc:sldMasterChg>
    </pc:docChg>
  </pc:docChgLst>
  <pc:docChgLst>
    <pc:chgData name="Greg Altman" userId="77bb95235f64d98d" providerId="LiveId" clId="{A12853D1-184E-4C48-8FB3-21E461DF5ACB}"/>
    <pc:docChg chg="custSel delSld modSld delSection modSection">
      <pc:chgData name="Greg Altman" userId="77bb95235f64d98d" providerId="LiveId" clId="{A12853D1-184E-4C48-8FB3-21E461DF5ACB}" dt="2024-11-25T00:36:39.847" v="711" actId="20577"/>
      <pc:docMkLst>
        <pc:docMk/>
      </pc:docMkLst>
      <pc:sldChg chg="addSp delSp modSp mod delAnim">
        <pc:chgData name="Greg Altman" userId="77bb95235f64d98d" providerId="LiveId" clId="{A12853D1-184E-4C48-8FB3-21E461DF5ACB}" dt="2024-11-24T23:22:52.571" v="98" actId="478"/>
        <pc:sldMkLst>
          <pc:docMk/>
          <pc:sldMk cId="2429662199" sldId="2561"/>
        </pc:sldMkLst>
        <pc:spChg chg="mod">
          <ac:chgData name="Greg Altman" userId="77bb95235f64d98d" providerId="LiveId" clId="{A12853D1-184E-4C48-8FB3-21E461DF5ACB}" dt="2024-11-24T23:16:35.544" v="97" actId="6549"/>
          <ac:spMkLst>
            <pc:docMk/>
            <pc:sldMk cId="2429662199" sldId="2561"/>
            <ac:spMk id="2" creationId="{8CF01A95-724D-82BF-FFF1-0669E390AD6D}"/>
          </ac:spMkLst>
        </pc:spChg>
        <pc:spChg chg="del">
          <ac:chgData name="Greg Altman" userId="77bb95235f64d98d" providerId="LiveId" clId="{A12853D1-184E-4C48-8FB3-21E461DF5ACB}" dt="2024-11-24T23:22:52.571" v="98" actId="478"/>
          <ac:spMkLst>
            <pc:docMk/>
            <pc:sldMk cId="2429662199" sldId="2561"/>
            <ac:spMk id="3" creationId="{164197F4-3D00-D7A2-503F-5E22368824D5}"/>
          </ac:spMkLst>
        </pc:spChg>
        <pc:spChg chg="add mod">
          <ac:chgData name="Greg Altman" userId="77bb95235f64d98d" providerId="LiveId" clId="{A12853D1-184E-4C48-8FB3-21E461DF5ACB}" dt="2024-11-24T23:22:52.571" v="98" actId="478"/>
          <ac:spMkLst>
            <pc:docMk/>
            <pc:sldMk cId="2429662199" sldId="2561"/>
            <ac:spMk id="6" creationId="{EC052128-CE29-7CDE-2ED5-83BA62C62220}"/>
          </ac:spMkLst>
        </pc:spChg>
      </pc:sldChg>
      <pc:sldChg chg="del">
        <pc:chgData name="Greg Altman" userId="77bb95235f64d98d" providerId="LiveId" clId="{A12853D1-184E-4C48-8FB3-21E461DF5ACB}" dt="2024-11-24T21:08:25.247" v="0" actId="2696"/>
        <pc:sldMkLst>
          <pc:docMk/>
          <pc:sldMk cId="2339630883" sldId="2562"/>
        </pc:sldMkLst>
      </pc:sldChg>
      <pc:sldChg chg="del">
        <pc:chgData name="Greg Altman" userId="77bb95235f64d98d" providerId="LiveId" clId="{A12853D1-184E-4C48-8FB3-21E461DF5ACB}" dt="2024-11-24T21:08:35.679" v="1" actId="2696"/>
        <pc:sldMkLst>
          <pc:docMk/>
          <pc:sldMk cId="2185317683" sldId="2563"/>
        </pc:sldMkLst>
      </pc:sldChg>
      <pc:sldChg chg="modSp mod">
        <pc:chgData name="Greg Altman" userId="77bb95235f64d98d" providerId="LiveId" clId="{A12853D1-184E-4C48-8FB3-21E461DF5ACB}" dt="2024-11-24T23:30:08.685" v="399" actId="27636"/>
        <pc:sldMkLst>
          <pc:docMk/>
          <pc:sldMk cId="251832844" sldId="2564"/>
        </pc:sldMkLst>
        <pc:spChg chg="mod">
          <ac:chgData name="Greg Altman" userId="77bb95235f64d98d" providerId="LiveId" clId="{A12853D1-184E-4C48-8FB3-21E461DF5ACB}" dt="2024-11-24T23:23:30.783" v="103" actId="14100"/>
          <ac:spMkLst>
            <pc:docMk/>
            <pc:sldMk cId="251832844" sldId="2564"/>
            <ac:spMk id="2" creationId="{C23AA5F1-939E-761D-9CC1-0A924986CB88}"/>
          </ac:spMkLst>
        </pc:spChg>
        <pc:spChg chg="mod">
          <ac:chgData name="Greg Altman" userId="77bb95235f64d98d" providerId="LiveId" clId="{A12853D1-184E-4C48-8FB3-21E461DF5ACB}" dt="2024-11-24T23:30:08.685" v="399" actId="27636"/>
          <ac:spMkLst>
            <pc:docMk/>
            <pc:sldMk cId="251832844" sldId="2564"/>
            <ac:spMk id="4" creationId="{5A3F31C9-2221-896A-3094-EB24A33D34FD}"/>
          </ac:spMkLst>
        </pc:spChg>
        <pc:picChg chg="mod">
          <ac:chgData name="Greg Altman" userId="77bb95235f64d98d" providerId="LiveId" clId="{A12853D1-184E-4C48-8FB3-21E461DF5ACB}" dt="2024-11-24T23:23:05.277" v="99" actId="14100"/>
          <ac:picMkLst>
            <pc:docMk/>
            <pc:sldMk cId="251832844" sldId="2564"/>
            <ac:picMk id="5" creationId="{D620962E-F0BA-4EC3-B5E2-30A16BEA6D04}"/>
          </ac:picMkLst>
        </pc:picChg>
      </pc:sldChg>
      <pc:sldChg chg="del">
        <pc:chgData name="Greg Altman" userId="77bb95235f64d98d" providerId="LiveId" clId="{A12853D1-184E-4C48-8FB3-21E461DF5ACB}" dt="2024-11-24T23:30:14.923" v="400" actId="47"/>
        <pc:sldMkLst>
          <pc:docMk/>
          <pc:sldMk cId="225673984" sldId="2565"/>
        </pc:sldMkLst>
      </pc:sldChg>
      <pc:sldChg chg="del">
        <pc:chgData name="Greg Altman" userId="77bb95235f64d98d" providerId="LiveId" clId="{A12853D1-184E-4C48-8FB3-21E461DF5ACB}" dt="2024-11-24T21:09:00.502" v="2" actId="2696"/>
        <pc:sldMkLst>
          <pc:docMk/>
          <pc:sldMk cId="3431152541" sldId="2566"/>
        </pc:sldMkLst>
      </pc:sldChg>
      <pc:sldChg chg="addSp delSp modSp mod modClrScheme delDesignElem chgLayout">
        <pc:chgData name="Greg Altman" userId="77bb95235f64d98d" providerId="LiveId" clId="{A12853D1-184E-4C48-8FB3-21E461DF5ACB}" dt="2024-11-25T00:31:50.155" v="573" actId="1076"/>
        <pc:sldMkLst>
          <pc:docMk/>
          <pc:sldMk cId="296180640" sldId="2567"/>
        </pc:sldMkLst>
        <pc:spChg chg="mod ord">
          <ac:chgData name="Greg Altman" userId="77bb95235f64d98d" providerId="LiveId" clId="{A12853D1-184E-4C48-8FB3-21E461DF5ACB}" dt="2024-11-25T00:30:03.495" v="568" actId="122"/>
          <ac:spMkLst>
            <pc:docMk/>
            <pc:sldMk cId="296180640" sldId="2567"/>
            <ac:spMk id="2" creationId="{8F0EE554-B171-D267-8248-8AD50B285F0A}"/>
          </ac:spMkLst>
        </pc:spChg>
        <pc:spChg chg="add mod ord">
          <ac:chgData name="Greg Altman" userId="77bb95235f64d98d" providerId="LiveId" clId="{A12853D1-184E-4C48-8FB3-21E461DF5ACB}" dt="2024-11-25T00:31:50.155" v="573" actId="1076"/>
          <ac:spMkLst>
            <pc:docMk/>
            <pc:sldMk cId="296180640" sldId="2567"/>
            <ac:spMk id="3" creationId="{F04ED621-6A98-57F2-5DB7-9F823C8557C9}"/>
          </ac:spMkLst>
        </pc:spChg>
        <pc:spChg chg="add mod ord">
          <ac:chgData name="Greg Altman" userId="77bb95235f64d98d" providerId="LiveId" clId="{A12853D1-184E-4C48-8FB3-21E461DF5ACB}" dt="2024-11-25T00:31:50.155" v="573" actId="1076"/>
          <ac:spMkLst>
            <pc:docMk/>
            <pc:sldMk cId="296180640" sldId="2567"/>
            <ac:spMk id="4" creationId="{637C2572-9834-0A81-9234-48A11940CDD2}"/>
          </ac:spMkLst>
        </pc:spChg>
        <pc:spChg chg="add mod ord">
          <ac:chgData name="Greg Altman" userId="77bb95235f64d98d" providerId="LiveId" clId="{A12853D1-184E-4C48-8FB3-21E461DF5ACB}" dt="2024-11-25T00:31:50.155" v="573" actId="1076"/>
          <ac:spMkLst>
            <pc:docMk/>
            <pc:sldMk cId="296180640" sldId="2567"/>
            <ac:spMk id="5" creationId="{2FFD4A85-F4B4-9F10-A84A-85AFD34578BE}"/>
          </ac:spMkLst>
        </pc:spChg>
        <pc:spChg chg="add del mod ord">
          <ac:chgData name="Greg Altman" userId="77bb95235f64d98d" providerId="LiveId" clId="{A12853D1-184E-4C48-8FB3-21E461DF5ACB}" dt="2024-11-25T00:27:27.586" v="540" actId="478"/>
          <ac:spMkLst>
            <pc:docMk/>
            <pc:sldMk cId="296180640" sldId="2567"/>
            <ac:spMk id="6" creationId="{01D657DA-D111-2C8C-7143-2636C36EC032}"/>
          </ac:spMkLst>
        </pc:spChg>
        <pc:spChg chg="del">
          <ac:chgData name="Greg Altman" userId="77bb95235f64d98d" providerId="LiveId" clId="{A12853D1-184E-4C48-8FB3-21E461DF5ACB}" dt="2024-11-24T23:30:45.895" v="401" actId="700"/>
          <ac:spMkLst>
            <pc:docMk/>
            <pc:sldMk cId="296180640" sldId="2567"/>
            <ac:spMk id="7" creationId="{46B9231A-B34B-4A29-A6AC-532E1EE81575}"/>
          </ac:spMkLst>
        </pc:spChg>
        <pc:spChg chg="add mod">
          <ac:chgData name="Greg Altman" userId="77bb95235f64d98d" providerId="LiveId" clId="{A12853D1-184E-4C48-8FB3-21E461DF5ACB}" dt="2024-11-25T00:31:50.155" v="573" actId="1076"/>
          <ac:spMkLst>
            <pc:docMk/>
            <pc:sldMk cId="296180640" sldId="2567"/>
            <ac:spMk id="8" creationId="{413239AC-9E82-9AFF-AA5D-2DF027966102}"/>
          </ac:spMkLst>
        </pc:spChg>
        <pc:spChg chg="del">
          <ac:chgData name="Greg Altman" userId="77bb95235f64d98d" providerId="LiveId" clId="{A12853D1-184E-4C48-8FB3-21E461DF5ACB}" dt="2024-11-24T23:30:45.895" v="401" actId="700"/>
          <ac:spMkLst>
            <pc:docMk/>
            <pc:sldMk cId="296180640" sldId="2567"/>
            <ac:spMk id="9" creationId="{19F9BF86-FE94-4517-B97D-026C7515E589}"/>
          </ac:spMkLst>
        </pc:spChg>
        <pc:spChg chg="add mod">
          <ac:chgData name="Greg Altman" userId="77bb95235f64d98d" providerId="LiveId" clId="{A12853D1-184E-4C48-8FB3-21E461DF5ACB}" dt="2024-11-25T00:31:50.155" v="573" actId="1076"/>
          <ac:spMkLst>
            <pc:docMk/>
            <pc:sldMk cId="296180640" sldId="2567"/>
            <ac:spMk id="10" creationId="{3ACDCC30-5CD1-036B-0B2E-EB8A5A6AD868}"/>
          </ac:spMkLst>
        </pc:spChg>
        <pc:spChg chg="add mod">
          <ac:chgData name="Greg Altman" userId="77bb95235f64d98d" providerId="LiveId" clId="{A12853D1-184E-4C48-8FB3-21E461DF5ACB}" dt="2024-11-25T00:31:50.155" v="573" actId="1076"/>
          <ac:spMkLst>
            <pc:docMk/>
            <pc:sldMk cId="296180640" sldId="2567"/>
            <ac:spMk id="12" creationId="{3435C4FB-137A-007B-F554-5A37EE4701E5}"/>
          </ac:spMkLst>
        </pc:spChg>
        <pc:cxnChg chg="del">
          <ac:chgData name="Greg Altman" userId="77bb95235f64d98d" providerId="LiveId" clId="{A12853D1-184E-4C48-8FB3-21E461DF5ACB}" dt="2024-11-24T23:30:45.895" v="401" actId="700"/>
          <ac:cxnSpMkLst>
            <pc:docMk/>
            <pc:sldMk cId="296180640" sldId="2567"/>
            <ac:cxnSpMk id="11" creationId="{53C0BBAA-A5EC-5D5D-32E6-9F7EA6048489}"/>
          </ac:cxnSpMkLst>
        </pc:cxnChg>
      </pc:sldChg>
      <pc:sldChg chg="del">
        <pc:chgData name="Greg Altman" userId="77bb95235f64d98d" providerId="LiveId" clId="{A12853D1-184E-4C48-8FB3-21E461DF5ACB}" dt="2024-11-25T00:32:01.195" v="574" actId="47"/>
        <pc:sldMkLst>
          <pc:docMk/>
          <pc:sldMk cId="2016272201" sldId="2568"/>
        </pc:sldMkLst>
      </pc:sldChg>
      <pc:sldChg chg="del">
        <pc:chgData name="Greg Altman" userId="77bb95235f64d98d" providerId="LiveId" clId="{A12853D1-184E-4C48-8FB3-21E461DF5ACB}" dt="2024-11-25T00:32:04.274" v="575" actId="47"/>
        <pc:sldMkLst>
          <pc:docMk/>
          <pc:sldMk cId="3012416947" sldId="2569"/>
        </pc:sldMkLst>
      </pc:sldChg>
      <pc:sldChg chg="del">
        <pc:chgData name="Greg Altman" userId="77bb95235f64d98d" providerId="LiveId" clId="{A12853D1-184E-4C48-8FB3-21E461DF5ACB}" dt="2024-11-25T00:32:06.748" v="576" actId="47"/>
        <pc:sldMkLst>
          <pc:docMk/>
          <pc:sldMk cId="2061263202" sldId="2570"/>
        </pc:sldMkLst>
      </pc:sldChg>
      <pc:sldChg chg="del">
        <pc:chgData name="Greg Altman" userId="77bb95235f64d98d" providerId="LiveId" clId="{A12853D1-184E-4C48-8FB3-21E461DF5ACB}" dt="2024-11-25T00:32:11.428" v="577" actId="47"/>
        <pc:sldMkLst>
          <pc:docMk/>
          <pc:sldMk cId="150810499" sldId="2571"/>
        </pc:sldMkLst>
      </pc:sldChg>
      <pc:sldChg chg="del">
        <pc:chgData name="Greg Altman" userId="77bb95235f64d98d" providerId="LiveId" clId="{A12853D1-184E-4C48-8FB3-21E461DF5ACB}" dt="2024-11-25T00:32:18.073" v="578" actId="47"/>
        <pc:sldMkLst>
          <pc:docMk/>
          <pc:sldMk cId="3603734345" sldId="2572"/>
        </pc:sldMkLst>
      </pc:sldChg>
      <pc:sldChg chg="del">
        <pc:chgData name="Greg Altman" userId="77bb95235f64d98d" providerId="LiveId" clId="{A12853D1-184E-4C48-8FB3-21E461DF5ACB}" dt="2024-11-25T00:32:28.414" v="579" actId="47"/>
        <pc:sldMkLst>
          <pc:docMk/>
          <pc:sldMk cId="2384143007" sldId="2573"/>
        </pc:sldMkLst>
      </pc:sldChg>
      <pc:sldChg chg="del">
        <pc:chgData name="Greg Altman" userId="77bb95235f64d98d" providerId="LiveId" clId="{A12853D1-184E-4C48-8FB3-21E461DF5ACB}" dt="2024-11-25T00:32:31.891" v="580" actId="47"/>
        <pc:sldMkLst>
          <pc:docMk/>
          <pc:sldMk cId="1687046264" sldId="2574"/>
        </pc:sldMkLst>
      </pc:sldChg>
      <pc:sldChg chg="del">
        <pc:chgData name="Greg Altman" userId="77bb95235f64d98d" providerId="LiveId" clId="{A12853D1-184E-4C48-8FB3-21E461DF5ACB}" dt="2024-11-25T00:32:40.291" v="581" actId="47"/>
        <pc:sldMkLst>
          <pc:docMk/>
          <pc:sldMk cId="2391052487" sldId="2575"/>
        </pc:sldMkLst>
      </pc:sldChg>
      <pc:sldChg chg="del">
        <pc:chgData name="Greg Altman" userId="77bb95235f64d98d" providerId="LiveId" clId="{A12853D1-184E-4C48-8FB3-21E461DF5ACB}" dt="2024-11-25T00:36:29.630" v="697" actId="47"/>
        <pc:sldMkLst>
          <pc:docMk/>
          <pc:sldMk cId="2891844747" sldId="2576"/>
        </pc:sldMkLst>
      </pc:sldChg>
      <pc:sldChg chg="modSp mod">
        <pc:chgData name="Greg Altman" userId="77bb95235f64d98d" providerId="LiveId" clId="{A12853D1-184E-4C48-8FB3-21E461DF5ACB}" dt="2024-11-25T00:36:39.847" v="711" actId="20577"/>
        <pc:sldMkLst>
          <pc:docMk/>
          <pc:sldMk cId="482730620" sldId="2577"/>
        </pc:sldMkLst>
        <pc:spChg chg="mod">
          <ac:chgData name="Greg Altman" userId="77bb95235f64d98d" providerId="LiveId" clId="{A12853D1-184E-4C48-8FB3-21E461DF5ACB}" dt="2024-11-25T00:34:06.648" v="665" actId="122"/>
          <ac:spMkLst>
            <pc:docMk/>
            <pc:sldMk cId="482730620" sldId="2577"/>
            <ac:spMk id="2" creationId="{28D54A0C-6B0C-AC2D-8F05-AF02922DA32D}"/>
          </ac:spMkLst>
        </pc:spChg>
        <pc:spChg chg="mod">
          <ac:chgData name="Greg Altman" userId="77bb95235f64d98d" providerId="LiveId" clId="{A12853D1-184E-4C48-8FB3-21E461DF5ACB}" dt="2024-11-25T00:36:39.847" v="711" actId="20577"/>
          <ac:spMkLst>
            <pc:docMk/>
            <pc:sldMk cId="482730620" sldId="2577"/>
            <ac:spMk id="4" creationId="{A59225E0-7233-30ED-FA37-A7CC490FC4E0}"/>
          </ac:spMkLst>
        </pc:spChg>
        <pc:picChg chg="mod">
          <ac:chgData name="Greg Altman" userId="77bb95235f64d98d" providerId="LiveId" clId="{A12853D1-184E-4C48-8FB3-21E461DF5ACB}" dt="2024-11-25T00:33:16.648" v="583" actId="14100"/>
          <ac:picMkLst>
            <pc:docMk/>
            <pc:sldMk cId="482730620" sldId="2577"/>
            <ac:picMk id="5" creationId="{626D775D-01F0-4CA3-9898-C180C4C94E49}"/>
          </ac:picMkLst>
        </pc:picChg>
      </pc:sldChg>
      <pc:sldChg chg="modSp del mod">
        <pc:chgData name="Greg Altman" userId="77bb95235f64d98d" providerId="LiveId" clId="{A12853D1-184E-4C48-8FB3-21E461DF5ACB}" dt="2024-11-25T00:35:25.148" v="689" actId="47"/>
        <pc:sldMkLst>
          <pc:docMk/>
          <pc:sldMk cId="3083102734" sldId="2578"/>
        </pc:sldMkLst>
        <pc:spChg chg="mod">
          <ac:chgData name="Greg Altman" userId="77bb95235f64d98d" providerId="LiveId" clId="{A12853D1-184E-4C48-8FB3-21E461DF5ACB}" dt="2024-11-25T00:34:28.761" v="667" actId="21"/>
          <ac:spMkLst>
            <pc:docMk/>
            <pc:sldMk cId="3083102734" sldId="2578"/>
            <ac:spMk id="4" creationId="{6AB7F4EF-1794-A54C-6253-4D8205D73209}"/>
          </ac:spMkLst>
        </pc:spChg>
      </pc:sldChg>
      <pc:sldChg chg="modSp del mod">
        <pc:chgData name="Greg Altman" userId="77bb95235f64d98d" providerId="LiveId" clId="{A12853D1-184E-4C48-8FB3-21E461DF5ACB}" dt="2024-11-25T00:35:51.119" v="693" actId="47"/>
        <pc:sldMkLst>
          <pc:docMk/>
          <pc:sldMk cId="4075082930" sldId="2579"/>
        </pc:sldMkLst>
        <pc:spChg chg="mod">
          <ac:chgData name="Greg Altman" userId="77bb95235f64d98d" providerId="LiveId" clId="{A12853D1-184E-4C48-8FB3-21E461DF5ACB}" dt="2024-11-25T00:35:39.032" v="690" actId="21"/>
          <ac:spMkLst>
            <pc:docMk/>
            <pc:sldMk cId="4075082930" sldId="2579"/>
            <ac:spMk id="4" creationId="{23B97677-50C4-1D64-54E7-B2AD40EA4BAB}"/>
          </ac:spMkLst>
        </pc:spChg>
      </pc:sldChg>
      <pc:sldChg chg="del">
        <pc:chgData name="Greg Altman" userId="77bb95235f64d98d" providerId="LiveId" clId="{A12853D1-184E-4C48-8FB3-21E461DF5ACB}" dt="2024-11-25T00:36:21.553" v="696" actId="47"/>
        <pc:sldMkLst>
          <pc:docMk/>
          <pc:sldMk cId="1573173419" sldId="2580"/>
        </pc:sldMkLst>
      </pc:sldChg>
      <pc:sldChg chg="del">
        <pc:chgData name="Greg Altman" userId="77bb95235f64d98d" providerId="LiveId" clId="{A12853D1-184E-4C48-8FB3-21E461DF5ACB}" dt="2024-11-25T00:36:08.210" v="695" actId="47"/>
        <pc:sldMkLst>
          <pc:docMk/>
          <pc:sldMk cId="3268663918" sldId="2583"/>
        </pc:sldMkLst>
      </pc:sldChg>
      <pc:sldChg chg="del">
        <pc:chgData name="Greg Altman" userId="77bb95235f64d98d" providerId="LiveId" clId="{A12853D1-184E-4C48-8FB3-21E461DF5ACB}" dt="2024-11-25T00:36:04.706" v="694" actId="47"/>
        <pc:sldMkLst>
          <pc:docMk/>
          <pc:sldMk cId="1298227858" sldId="2584"/>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ED848E4-244D-450E-B805-9E4C11AB4ECE}" type="datetimeFigureOut">
              <a:t>11/24/2024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203DF7F-E669-478E-9C52-334E229D197D}" type="slidenum">
              <a:t>‹#›</a:t>
            </a:fld>
            <a:endParaRPr lang="en-US"/>
          </a:p>
        </p:txBody>
      </p:sp>
    </p:spTree>
    <p:extLst>
      <p:ext uri="{BB962C8B-B14F-4D97-AF65-F5344CB8AC3E}">
        <p14:creationId xmlns:p14="http://schemas.microsoft.com/office/powerpoint/2010/main" val="9898546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AI-generated content may be incorrect.
---
In today's fast-paced world, technology problems can arise in various organizations. In this presentation, we will discuss a structured approach to identify and propose solutions to technology problems. By following this approach, organizations can effectively address their technology problems and attain their goals.
</a:t>
            </a:r>
          </a:p>
        </p:txBody>
      </p:sp>
      <p:sp>
        <p:nvSpPr>
          <p:cNvPr id="4" name="Slide Number Placeholder 3"/>
          <p:cNvSpPr>
            <a:spLocks noGrp="1"/>
          </p:cNvSpPr>
          <p:nvPr>
            <p:ph type="sldNum" sz="quarter" idx="5"/>
          </p:nvPr>
        </p:nvSpPr>
        <p:spPr/>
        <p:txBody>
          <a:bodyPr/>
          <a:lstStyle/>
          <a:p>
            <a:fld id="{A52B0CEA-E3F5-49CF-904A-94302EC4DBC2}" type="slidenum">
              <a:t>1</a:t>
            </a:fld>
            <a:endParaRPr lang="en-US"/>
          </a:p>
        </p:txBody>
      </p:sp>
    </p:spTree>
    <p:extLst>
      <p:ext uri="{BB962C8B-B14F-4D97-AF65-F5344CB8AC3E}">
        <p14:creationId xmlns:p14="http://schemas.microsoft.com/office/powerpoint/2010/main" val="23372313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A brief description of the problem provides a clear understanding of the issue at hand. In this slide, we will describe the technology problem that the organization is facing.</a:t>
            </a:r>
          </a:p>
        </p:txBody>
      </p:sp>
      <p:sp>
        <p:nvSpPr>
          <p:cNvPr id="4" name="Slide Number Placeholder 3"/>
          <p:cNvSpPr>
            <a:spLocks noGrp="1"/>
          </p:cNvSpPr>
          <p:nvPr>
            <p:ph type="sldNum" sz="quarter" idx="5"/>
          </p:nvPr>
        </p:nvSpPr>
        <p:spPr/>
        <p:txBody>
          <a:bodyPr/>
          <a:lstStyle/>
          <a:p>
            <a:fld id="{A52B0CEA-E3F5-49CF-904A-94302EC4DBC2}" type="slidenum">
              <a:t>2</a:t>
            </a:fld>
            <a:endParaRPr lang="en-US"/>
          </a:p>
        </p:txBody>
      </p:sp>
    </p:spTree>
    <p:extLst>
      <p:ext uri="{BB962C8B-B14F-4D97-AF65-F5344CB8AC3E}">
        <p14:creationId xmlns:p14="http://schemas.microsoft.com/office/powerpoint/2010/main" val="332703708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Once the technology problem is identified, proposing solutions is the next step. In this section, we will discuss three possible solutions to the technology problem.</a:t>
            </a:r>
          </a:p>
        </p:txBody>
      </p:sp>
      <p:sp>
        <p:nvSpPr>
          <p:cNvPr id="4" name="Slide Number Placeholder 3"/>
          <p:cNvSpPr>
            <a:spLocks noGrp="1"/>
          </p:cNvSpPr>
          <p:nvPr>
            <p:ph type="sldNum" sz="quarter" idx="5"/>
          </p:nvPr>
        </p:nvSpPr>
        <p:spPr/>
        <p:txBody>
          <a:bodyPr/>
          <a:lstStyle/>
          <a:p>
            <a:fld id="{A52B0CEA-E3F5-49CF-904A-94302EC4DBC2}" type="slidenum">
              <a:t>3</a:t>
            </a:fld>
            <a:endParaRPr lang="en-US"/>
          </a:p>
        </p:txBody>
      </p:sp>
    </p:spTree>
    <p:extLst>
      <p:ext uri="{BB962C8B-B14F-4D97-AF65-F5344CB8AC3E}">
        <p14:creationId xmlns:p14="http://schemas.microsoft.com/office/powerpoint/2010/main" val="1705718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Ignoring technology problems can have negative impacts on the organization, such as decreased productivity or loss of revenue. In this slide, we will describe some of the potential negative impacts of ignoring the technology problem.</a:t>
            </a:r>
          </a:p>
        </p:txBody>
      </p:sp>
      <p:sp>
        <p:nvSpPr>
          <p:cNvPr id="4" name="Slide Number Placeholder 3"/>
          <p:cNvSpPr>
            <a:spLocks noGrp="1"/>
          </p:cNvSpPr>
          <p:nvPr>
            <p:ph type="sldNum" sz="quarter" idx="5"/>
          </p:nvPr>
        </p:nvSpPr>
        <p:spPr/>
        <p:txBody>
          <a:bodyPr/>
          <a:lstStyle/>
          <a:p>
            <a:fld id="{A52B0CEA-E3F5-49CF-904A-94302EC4DBC2}" type="slidenum">
              <a:t>4</a:t>
            </a:fld>
            <a:endParaRPr lang="en-US"/>
          </a:p>
        </p:txBody>
      </p:sp>
    </p:spTree>
    <p:extLst>
      <p:ext uri="{BB962C8B-B14F-4D97-AF65-F5344CB8AC3E}">
        <p14:creationId xmlns:p14="http://schemas.microsoft.com/office/powerpoint/2010/main" val="243963169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slide, we will summarize the benefits of the proposed solutions and emphasize the importance of taking action to address the technology problem.</a:t>
            </a:r>
          </a:p>
        </p:txBody>
      </p:sp>
      <p:sp>
        <p:nvSpPr>
          <p:cNvPr id="4" name="Slide Number Placeholder 3"/>
          <p:cNvSpPr>
            <a:spLocks noGrp="1"/>
          </p:cNvSpPr>
          <p:nvPr>
            <p:ph type="sldNum" sz="quarter" idx="5"/>
          </p:nvPr>
        </p:nvSpPr>
        <p:spPr/>
        <p:txBody>
          <a:bodyPr/>
          <a:lstStyle/>
          <a:p>
            <a:fld id="{A52B0CEA-E3F5-49CF-904A-94302EC4DBC2}" type="slidenum">
              <a:t>5</a:t>
            </a:fld>
            <a:endParaRPr lang="en-US"/>
          </a:p>
        </p:txBody>
      </p:sp>
    </p:spTree>
    <p:extLst>
      <p:ext uri="{BB962C8B-B14F-4D97-AF65-F5344CB8AC3E}">
        <p14:creationId xmlns:p14="http://schemas.microsoft.com/office/powerpoint/2010/main" val="39586394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In this slide, we will provide a step-by-step guide to implementing the chosen solution, to make the process as smooth as possible.</a:t>
            </a:r>
          </a:p>
        </p:txBody>
      </p:sp>
      <p:sp>
        <p:nvSpPr>
          <p:cNvPr id="4" name="Slide Number Placeholder 3"/>
          <p:cNvSpPr>
            <a:spLocks noGrp="1"/>
          </p:cNvSpPr>
          <p:nvPr>
            <p:ph type="sldNum" sz="quarter" idx="5"/>
          </p:nvPr>
        </p:nvSpPr>
        <p:spPr/>
        <p:txBody>
          <a:bodyPr/>
          <a:lstStyle/>
          <a:p>
            <a:fld id="{A52B0CEA-E3F5-49CF-904A-94302EC4DBC2}" type="slidenum">
              <a:t>6</a:t>
            </a:fld>
            <a:endParaRPr lang="en-US"/>
          </a:p>
        </p:txBody>
      </p:sp>
    </p:spTree>
    <p:extLst>
      <p:ext uri="{BB962C8B-B14F-4D97-AF65-F5344CB8AC3E}">
        <p14:creationId xmlns:p14="http://schemas.microsoft.com/office/powerpoint/2010/main" val="31282787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45610A-17B4-4656-93CF-E1D9982860F7}"/>
              </a:ext>
            </a:extLst>
          </p:cNvPr>
          <p:cNvSpPr>
            <a:spLocks noGrp="1"/>
          </p:cNvSpPr>
          <p:nvPr>
            <p:ph type="ctrTitle"/>
          </p:nvPr>
        </p:nvSpPr>
        <p:spPr>
          <a:xfrm>
            <a:off x="640080" y="1371599"/>
            <a:ext cx="6675120" cy="2951825"/>
          </a:xfrm>
        </p:spPr>
        <p:txBody>
          <a:bodyPr anchor="t">
            <a:normAutofit/>
          </a:bodyPr>
          <a:lstStyle>
            <a:lvl1pPr algn="l">
              <a:defRPr sz="54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A451C80B-DFD6-415B-BA5B-E56E510CD12B}"/>
              </a:ext>
            </a:extLst>
          </p:cNvPr>
          <p:cNvSpPr>
            <a:spLocks noGrp="1"/>
          </p:cNvSpPr>
          <p:nvPr>
            <p:ph type="subTitle" idx="1"/>
          </p:nvPr>
        </p:nvSpPr>
        <p:spPr>
          <a:xfrm>
            <a:off x="640080" y="4584879"/>
            <a:ext cx="6675120" cy="1287887"/>
          </a:xfrm>
        </p:spPr>
        <p:txBody>
          <a:bodyPr anchor="b">
            <a:normAutofit/>
          </a:bodyPr>
          <a:lstStyle>
            <a:lvl1pPr marL="0" indent="0" algn="l">
              <a:lnSpc>
                <a:spcPct val="13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67A2065B-06FF-4991-9F8A-4BE25457B479}"/>
              </a:ext>
            </a:extLst>
          </p:cNvPr>
          <p:cNvSpPr>
            <a:spLocks noGrp="1"/>
          </p:cNvSpPr>
          <p:nvPr>
            <p:ph type="dt" sz="half" idx="10"/>
          </p:nvPr>
        </p:nvSpPr>
        <p:spPr/>
        <p:txBody>
          <a:bodyPr/>
          <a:lstStyle/>
          <a:p>
            <a:fld id="{6444479B-705B-4489-957E-7E8A228BDFA0}" type="datetime1">
              <a:rPr lang="en-US" smtClean="0"/>
              <a:t>11/24/2024</a:t>
            </a:fld>
            <a:endParaRPr lang="en-US"/>
          </a:p>
        </p:txBody>
      </p:sp>
      <p:sp>
        <p:nvSpPr>
          <p:cNvPr id="5" name="Footer Placeholder 4">
            <a:extLst>
              <a:ext uri="{FF2B5EF4-FFF2-40B4-BE49-F238E27FC236}">
                <a16:creationId xmlns:a16="http://schemas.microsoft.com/office/drawing/2014/main" id="{B20DF2FA-C604-45D8-A633-11D3742EC141}"/>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2EE5DA9-2D04-4850-AB9F-BD353816504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515726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5E4BB7-3F30-4C31-9BB2-8EC24FC0A1D6}"/>
              </a:ext>
            </a:extLst>
          </p:cNvPr>
          <p:cNvSpPr>
            <a:spLocks noGrp="1"/>
          </p:cNvSpPr>
          <p:nvPr>
            <p:ph type="title"/>
          </p:nvPr>
        </p:nvSpPr>
        <p:spPr/>
        <p:txBody>
          <a:bodyPr/>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1ECF4134-70F5-4EE6-88BE-49D129630C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C19EABC7-C044-44DE-B303-55A0581DA1E8}"/>
              </a:ext>
            </a:extLst>
          </p:cNvPr>
          <p:cNvSpPr>
            <a:spLocks noGrp="1"/>
          </p:cNvSpPr>
          <p:nvPr>
            <p:ph type="dt" sz="half" idx="10"/>
          </p:nvPr>
        </p:nvSpPr>
        <p:spPr/>
        <p:txBody>
          <a:bodyPr/>
          <a:lstStyle/>
          <a:p>
            <a:fld id="{C07B66AD-7C08-490A-ADA4-B47E10FB2407}" type="datetime1">
              <a:rPr lang="en-US" smtClean="0"/>
              <a:t>11/24/2024</a:t>
            </a:fld>
            <a:endParaRPr lang="en-US"/>
          </a:p>
        </p:txBody>
      </p:sp>
      <p:sp>
        <p:nvSpPr>
          <p:cNvPr id="5" name="Footer Placeholder 4">
            <a:extLst>
              <a:ext uri="{FF2B5EF4-FFF2-40B4-BE49-F238E27FC236}">
                <a16:creationId xmlns:a16="http://schemas.microsoft.com/office/drawing/2014/main" id="{4D4A63E1-5BC5-402E-9916-BAB84BCF0BB2}"/>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0A2EF915-AF64-4ECC-8B1A-B7E6A89B7917}"/>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4713786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1CB3635-47E1-90D8-B693-DA85A66B3831}"/>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a:extLst>
              <a:ext uri="{FF2B5EF4-FFF2-40B4-BE49-F238E27FC236}">
                <a16:creationId xmlns:a16="http://schemas.microsoft.com/office/drawing/2014/main" id="{6EB09414-2AA1-4D8E-A00A-C092FBC92D91}"/>
              </a:ext>
            </a:extLst>
          </p:cNvPr>
          <p:cNvSpPr>
            <a:spLocks noGrp="1"/>
          </p:cNvSpPr>
          <p:nvPr>
            <p:ph type="title" orient="vert"/>
          </p:nvPr>
        </p:nvSpPr>
        <p:spPr>
          <a:xfrm>
            <a:off x="9209219" y="640079"/>
            <a:ext cx="1811773" cy="5536884"/>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D42C3A78-37C5-46D0-9DF4-CB78AF883C2C}"/>
              </a:ext>
            </a:extLst>
          </p:cNvPr>
          <p:cNvSpPr>
            <a:spLocks noGrp="1"/>
          </p:cNvSpPr>
          <p:nvPr>
            <p:ph type="body" orient="vert" idx="1"/>
          </p:nvPr>
        </p:nvSpPr>
        <p:spPr>
          <a:xfrm>
            <a:off x="640080" y="640080"/>
            <a:ext cx="8412422" cy="553688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49D8705E-925D-4F57-8268-107CE3CF4C45}"/>
              </a:ext>
            </a:extLst>
          </p:cNvPr>
          <p:cNvSpPr>
            <a:spLocks noGrp="1"/>
          </p:cNvSpPr>
          <p:nvPr>
            <p:ph type="dt" sz="half" idx="10"/>
          </p:nvPr>
        </p:nvSpPr>
        <p:spPr/>
        <p:txBody>
          <a:bodyPr/>
          <a:lstStyle/>
          <a:p>
            <a:fld id="{05B95027-4255-49E7-9841-CD21BCC99996}" type="datetime1">
              <a:rPr lang="en-US" smtClean="0"/>
              <a:t>11/24/2024</a:t>
            </a:fld>
            <a:endParaRPr lang="en-US"/>
          </a:p>
        </p:txBody>
      </p:sp>
      <p:sp>
        <p:nvSpPr>
          <p:cNvPr id="5" name="Footer Placeholder 4">
            <a:extLst>
              <a:ext uri="{FF2B5EF4-FFF2-40B4-BE49-F238E27FC236}">
                <a16:creationId xmlns:a16="http://schemas.microsoft.com/office/drawing/2014/main" id="{50FE207E-070D-4EC8-A44C-21F1815FDAA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715D01D1-C266-4161-A820-C084B980131C}"/>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3230604F-219C-2DEE-830E-27274CC2FE19}"/>
              </a:ext>
              <a:ext uri="{C183D7F6-B498-43B3-948B-1728B52AA6E4}">
                <adec:decorative xmlns:adec="http://schemas.microsoft.com/office/drawing/2017/decorative" val="1"/>
              </a:ext>
            </a:extLst>
          </p:cNvPr>
          <p:cNvCxnSpPr>
            <a:cxnSpLocks/>
          </p:cNvCxnSpPr>
          <p:nvPr/>
        </p:nvCxnSpPr>
        <p:spPr>
          <a:xfrm rot="5400000">
            <a:off x="10872154" y="1192438"/>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12504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8B246-6A68-46BE-9DBD-614FA8CF4E26}"/>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03E47706-8D18-4093-A7C1-F30D7543CED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C7C8FC-AAEA-4AB6-9DB5-2503F58F0E69}"/>
              </a:ext>
            </a:extLst>
          </p:cNvPr>
          <p:cNvSpPr>
            <a:spLocks noGrp="1"/>
          </p:cNvSpPr>
          <p:nvPr>
            <p:ph type="dt" sz="half" idx="10"/>
          </p:nvPr>
        </p:nvSpPr>
        <p:spPr/>
        <p:txBody>
          <a:bodyPr/>
          <a:lstStyle/>
          <a:p>
            <a:fld id="{9F89F774-3FA6-43B8-9241-99959C8FD463}" type="datetime1">
              <a:rPr lang="en-US" smtClean="0"/>
              <a:t>11/24/2024</a:t>
            </a:fld>
            <a:endParaRPr lang="en-US"/>
          </a:p>
        </p:txBody>
      </p:sp>
      <p:sp>
        <p:nvSpPr>
          <p:cNvPr id="5" name="Footer Placeholder 4">
            <a:extLst>
              <a:ext uri="{FF2B5EF4-FFF2-40B4-BE49-F238E27FC236}">
                <a16:creationId xmlns:a16="http://schemas.microsoft.com/office/drawing/2014/main" id="{E8B1616B-3F08-4869-A522-773C38940F66}"/>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E030CE6-9124-4B3A-A912-AE16B5C34003}"/>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311532169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71BB59B6-79B9-97F5-AC3B-DF65899D39D8}"/>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6C78885-57B2-4930-BD7D-CBF916EDF1C6}"/>
              </a:ext>
            </a:extLst>
          </p:cNvPr>
          <p:cNvSpPr>
            <a:spLocks noGrp="1"/>
          </p:cNvSpPr>
          <p:nvPr>
            <p:ph type="title"/>
          </p:nvPr>
        </p:nvSpPr>
        <p:spPr>
          <a:xfrm>
            <a:off x="640080" y="1291366"/>
            <a:ext cx="9214884" cy="3159974"/>
          </a:xfrm>
        </p:spPr>
        <p:txBody>
          <a:bodyPr anchor="b">
            <a:normAutofit/>
          </a:bodyPr>
          <a:lstStyle>
            <a:lvl1pPr>
              <a:defRPr sz="540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9BE495E4-2F8B-4CC7-88AC-A312067E60D2}"/>
              </a:ext>
            </a:extLst>
          </p:cNvPr>
          <p:cNvSpPr>
            <a:spLocks noGrp="1"/>
          </p:cNvSpPr>
          <p:nvPr>
            <p:ph type="body" idx="1"/>
          </p:nvPr>
        </p:nvSpPr>
        <p:spPr>
          <a:xfrm>
            <a:off x="640080" y="5018567"/>
            <a:ext cx="7907079" cy="1073889"/>
          </a:xfrm>
        </p:spPr>
        <p:txBody>
          <a:bodyPr>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8585CC9-BAD3-4807-90BB-97DA2D6A6BE2}"/>
              </a:ext>
            </a:extLst>
          </p:cNvPr>
          <p:cNvSpPr>
            <a:spLocks noGrp="1"/>
          </p:cNvSpPr>
          <p:nvPr>
            <p:ph type="dt" sz="half" idx="10"/>
          </p:nvPr>
        </p:nvSpPr>
        <p:spPr/>
        <p:txBody>
          <a:bodyPr/>
          <a:lstStyle/>
          <a:p>
            <a:fld id="{F9504452-5DCC-4FE2-A5C9-8A5EF6714D65}" type="datetime1">
              <a:rPr lang="en-US" smtClean="0"/>
              <a:t>11/24/2024</a:t>
            </a:fld>
            <a:endParaRPr lang="en-US"/>
          </a:p>
        </p:txBody>
      </p:sp>
      <p:sp>
        <p:nvSpPr>
          <p:cNvPr id="5" name="Footer Placeholder 4">
            <a:extLst>
              <a:ext uri="{FF2B5EF4-FFF2-40B4-BE49-F238E27FC236}">
                <a16:creationId xmlns:a16="http://schemas.microsoft.com/office/drawing/2014/main" id="{5F108CEF-165F-4D7E-9666-5CD0156B497C}"/>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E0EBC3D-3277-4D34-9F67-71040C21E3B3}"/>
              </a:ext>
            </a:extLst>
          </p:cNvPr>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a:extLst>
              <a:ext uri="{FF2B5EF4-FFF2-40B4-BE49-F238E27FC236}">
                <a16:creationId xmlns:a16="http://schemas.microsoft.com/office/drawing/2014/main" id="{FF05EAE5-4812-F718-6D75-9627884180BF}"/>
              </a:ext>
              <a:ext uri="{C183D7F6-B498-43B3-948B-1728B52AA6E4}">
                <adec:decorative xmlns:adec="http://schemas.microsoft.com/office/drawing/2017/decorative" val="1"/>
              </a:ext>
            </a:extLst>
          </p:cNvPr>
          <p:cNvCxnSpPr>
            <a:cxnSpLocks/>
          </p:cNvCxnSpPr>
          <p:nvPr/>
        </p:nvCxnSpPr>
        <p:spPr>
          <a:xfrm>
            <a:off x="716281" y="4715234"/>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2221111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B477A4-4D01-45B6-9563-0BF13BA72F7C}"/>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EE17E00-96AC-45F0-82B2-9F601E9B93C2}"/>
              </a:ext>
            </a:extLst>
          </p:cNvPr>
          <p:cNvSpPr>
            <a:spLocks noGrp="1"/>
          </p:cNvSpPr>
          <p:nvPr>
            <p:ph sz="half" idx="1"/>
          </p:nvPr>
        </p:nvSpPr>
        <p:spPr>
          <a:xfrm>
            <a:off x="640080"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72BA30CD-95C0-427B-A571-A7D8A53278F4}"/>
              </a:ext>
            </a:extLst>
          </p:cNvPr>
          <p:cNvSpPr>
            <a:spLocks noGrp="1"/>
          </p:cNvSpPr>
          <p:nvPr>
            <p:ph sz="half" idx="2"/>
          </p:nvPr>
        </p:nvSpPr>
        <p:spPr>
          <a:xfrm>
            <a:off x="6318928" y="2633472"/>
            <a:ext cx="5212080" cy="35661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a:extLst>
              <a:ext uri="{FF2B5EF4-FFF2-40B4-BE49-F238E27FC236}">
                <a16:creationId xmlns:a16="http://schemas.microsoft.com/office/drawing/2014/main" id="{86F67CAC-53E4-44AF-BEAC-8FFB96F05A86}"/>
              </a:ext>
            </a:extLst>
          </p:cNvPr>
          <p:cNvSpPr>
            <a:spLocks noGrp="1"/>
          </p:cNvSpPr>
          <p:nvPr>
            <p:ph type="dt" sz="half" idx="10"/>
          </p:nvPr>
        </p:nvSpPr>
        <p:spPr/>
        <p:txBody>
          <a:bodyPr/>
          <a:lstStyle/>
          <a:p>
            <a:fld id="{E579ABC2-0180-4F3A-A895-A85BC724D472}" type="datetime1">
              <a:rPr lang="en-US" smtClean="0"/>
              <a:t>11/24/2024</a:t>
            </a:fld>
            <a:endParaRPr lang="en-US"/>
          </a:p>
        </p:txBody>
      </p:sp>
      <p:sp>
        <p:nvSpPr>
          <p:cNvPr id="6" name="Footer Placeholder 5">
            <a:extLst>
              <a:ext uri="{FF2B5EF4-FFF2-40B4-BE49-F238E27FC236}">
                <a16:creationId xmlns:a16="http://schemas.microsoft.com/office/drawing/2014/main" id="{083D9F3A-E7F0-45E7-AFA8-0D4A669EC16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C5F008B-58BB-45FF-923F-5909DAB49D34}"/>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374720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97B549-9E51-42E0-992A-73E775957773}"/>
              </a:ext>
            </a:extLst>
          </p:cNvPr>
          <p:cNvSpPr>
            <a:spLocks noGrp="1"/>
          </p:cNvSpPr>
          <p:nvPr>
            <p:ph type="title"/>
          </p:nvPr>
        </p:nvSpPr>
        <p:spPr>
          <a:xfrm>
            <a:off x="640079" y="1371599"/>
            <a:ext cx="10890929" cy="939753"/>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81A5FDC-7C4B-45FB-8462-E2CE79919F33}"/>
              </a:ext>
            </a:extLst>
          </p:cNvPr>
          <p:cNvSpPr>
            <a:spLocks noGrp="1"/>
          </p:cNvSpPr>
          <p:nvPr>
            <p:ph type="body" idx="1"/>
          </p:nvPr>
        </p:nvSpPr>
        <p:spPr>
          <a:xfrm>
            <a:off x="640079"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BD8B686-2E92-45B9-A3D7-9DCAA0C50B36}"/>
              </a:ext>
            </a:extLst>
          </p:cNvPr>
          <p:cNvSpPr>
            <a:spLocks noGrp="1"/>
          </p:cNvSpPr>
          <p:nvPr>
            <p:ph sz="half" idx="2"/>
          </p:nvPr>
        </p:nvSpPr>
        <p:spPr>
          <a:xfrm>
            <a:off x="640079"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86ADB526-4A44-47B6-8D14-93202E590AA7}"/>
              </a:ext>
            </a:extLst>
          </p:cNvPr>
          <p:cNvSpPr>
            <a:spLocks noGrp="1"/>
          </p:cNvSpPr>
          <p:nvPr>
            <p:ph type="body" sz="quarter" idx="3"/>
          </p:nvPr>
        </p:nvSpPr>
        <p:spPr>
          <a:xfrm>
            <a:off x="6318928" y="2311352"/>
            <a:ext cx="5212080" cy="695373"/>
          </a:xfrm>
        </p:spPr>
        <p:txBody>
          <a:bodyPr anchor="b">
            <a:normAutofit/>
          </a:bodyPr>
          <a:lstStyle>
            <a:lvl1pPr marL="0" indent="0">
              <a:buNone/>
              <a:defRPr sz="18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4177CA-5C13-4311-BFD3-B98FBD942DA5}"/>
              </a:ext>
            </a:extLst>
          </p:cNvPr>
          <p:cNvSpPr>
            <a:spLocks noGrp="1"/>
          </p:cNvSpPr>
          <p:nvPr>
            <p:ph sz="quarter" idx="4"/>
          </p:nvPr>
        </p:nvSpPr>
        <p:spPr>
          <a:xfrm>
            <a:off x="6318928" y="3006725"/>
            <a:ext cx="5212080" cy="319125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DEA255A-4CB5-40CA-B756-1AA5E27C20BF}"/>
              </a:ext>
            </a:extLst>
          </p:cNvPr>
          <p:cNvSpPr>
            <a:spLocks noGrp="1"/>
          </p:cNvSpPr>
          <p:nvPr>
            <p:ph type="dt" sz="half" idx="10"/>
          </p:nvPr>
        </p:nvSpPr>
        <p:spPr/>
        <p:txBody>
          <a:bodyPr/>
          <a:lstStyle/>
          <a:p>
            <a:fld id="{6AEEA9BA-4E8F-439E-BEA4-91FBA01E3F5F}" type="datetime1">
              <a:rPr lang="en-US" smtClean="0"/>
              <a:t>11/24/2024</a:t>
            </a:fld>
            <a:endParaRPr lang="en-US"/>
          </a:p>
        </p:txBody>
      </p:sp>
      <p:sp>
        <p:nvSpPr>
          <p:cNvPr id="8" name="Footer Placeholder 7">
            <a:extLst>
              <a:ext uri="{FF2B5EF4-FFF2-40B4-BE49-F238E27FC236}">
                <a16:creationId xmlns:a16="http://schemas.microsoft.com/office/drawing/2014/main" id="{FF3072C4-10F1-49B8-B0BF-69204EDDCFAE}"/>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4A5ACC97-44C1-4887-909B-E6732D3C1FF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41017368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27D313-943A-47E0-8A7A-DFFBCC297AB7}"/>
              </a:ext>
            </a:extLst>
          </p:cNvPr>
          <p:cNvSpPr>
            <a:spLocks noGrp="1"/>
          </p:cNvSpPr>
          <p:nvPr>
            <p:ph type="title"/>
          </p:nvPr>
        </p:nvSpPr>
        <p:spPr/>
        <p:txBody>
          <a:bodyPr/>
          <a:lstStyle/>
          <a:p>
            <a:r>
              <a:rPr lang="en-US"/>
              <a:t>Click to edit Master title style</a:t>
            </a:r>
            <a:endParaRPr lang="en-US" dirty="0"/>
          </a:p>
        </p:txBody>
      </p:sp>
      <p:sp>
        <p:nvSpPr>
          <p:cNvPr id="3" name="Date Placeholder 2">
            <a:extLst>
              <a:ext uri="{FF2B5EF4-FFF2-40B4-BE49-F238E27FC236}">
                <a16:creationId xmlns:a16="http://schemas.microsoft.com/office/drawing/2014/main" id="{23AC25A7-81C8-4AA1-AD9F-C78A451FDE2E}"/>
              </a:ext>
            </a:extLst>
          </p:cNvPr>
          <p:cNvSpPr>
            <a:spLocks noGrp="1"/>
          </p:cNvSpPr>
          <p:nvPr>
            <p:ph type="dt" sz="half" idx="10"/>
          </p:nvPr>
        </p:nvSpPr>
        <p:spPr/>
        <p:txBody>
          <a:bodyPr/>
          <a:lstStyle/>
          <a:p>
            <a:fld id="{BE15BF18-0007-481C-AA29-413124BC3EE7}" type="datetime1">
              <a:rPr lang="en-US" smtClean="0"/>
              <a:t>11/24/2024</a:t>
            </a:fld>
            <a:endParaRPr lang="en-US"/>
          </a:p>
        </p:txBody>
      </p:sp>
      <p:sp>
        <p:nvSpPr>
          <p:cNvPr id="4" name="Footer Placeholder 3">
            <a:extLst>
              <a:ext uri="{FF2B5EF4-FFF2-40B4-BE49-F238E27FC236}">
                <a16:creationId xmlns:a16="http://schemas.microsoft.com/office/drawing/2014/main" id="{6EF54740-6022-46B2-9C55-B60E9651684F}"/>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089497C9-6B5E-46D6-8FE9-0A5E0CF7F95B}"/>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9731283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useBgFill="1">
        <p:nvSpPr>
          <p:cNvPr id="5" name="Rectangle 4">
            <a:extLst>
              <a:ext uri="{FF2B5EF4-FFF2-40B4-BE49-F238E27FC236}">
                <a16:creationId xmlns:a16="http://schemas.microsoft.com/office/drawing/2014/main" id="{149F9F0F-FB8C-5565-247C-BDCC156B5CAF}"/>
              </a:ext>
            </a:extLst>
          </p:cNvPr>
          <p:cNvSpPr/>
          <p:nvPr/>
        </p:nvSpPr>
        <p:spPr>
          <a:xfrm>
            <a:off x="0" y="0"/>
            <a:ext cx="12192000" cy="6858000"/>
          </a:xfrm>
          <a:prstGeom prst="rect">
            <a:avLst/>
          </a:prstGeom>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a:extLst>
              <a:ext uri="{FF2B5EF4-FFF2-40B4-BE49-F238E27FC236}">
                <a16:creationId xmlns:a16="http://schemas.microsoft.com/office/drawing/2014/main" id="{92740D3C-270A-401A-810C-2F86BBBB87D4}"/>
              </a:ext>
            </a:extLst>
          </p:cNvPr>
          <p:cNvSpPr>
            <a:spLocks noGrp="1"/>
          </p:cNvSpPr>
          <p:nvPr>
            <p:ph type="dt" sz="half" idx="10"/>
          </p:nvPr>
        </p:nvSpPr>
        <p:spPr/>
        <p:txBody>
          <a:bodyPr/>
          <a:lstStyle/>
          <a:p>
            <a:fld id="{09BE9870-3748-43AD-B547-02A075CB4A1D}" type="datetime1">
              <a:rPr lang="en-US" smtClean="0"/>
              <a:t>11/24/2024</a:t>
            </a:fld>
            <a:endParaRPr lang="en-US"/>
          </a:p>
        </p:txBody>
      </p:sp>
      <p:sp>
        <p:nvSpPr>
          <p:cNvPr id="3" name="Footer Placeholder 2">
            <a:extLst>
              <a:ext uri="{FF2B5EF4-FFF2-40B4-BE49-F238E27FC236}">
                <a16:creationId xmlns:a16="http://schemas.microsoft.com/office/drawing/2014/main" id="{DDCBE9F8-1765-4F36-A4DE-1DB136025AC9}"/>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7790CF9E-A6C6-4873-ADBE-7A2939319E58}"/>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825496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08CDF8-00AD-4441-A6D5-9D7A659EB6C0}"/>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8C330AF-CB7E-420A-AE8A-E02E90325885}"/>
              </a:ext>
            </a:extLst>
          </p:cNvPr>
          <p:cNvSpPr>
            <a:spLocks noGrp="1"/>
          </p:cNvSpPr>
          <p:nvPr>
            <p:ph idx="1"/>
          </p:nvPr>
        </p:nvSpPr>
        <p:spPr>
          <a:xfrm>
            <a:off x="4936519" y="1031001"/>
            <a:ext cx="6594490" cy="516636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F43257AD-2422-4CDA-9C55-700F4B5BF251}"/>
              </a:ext>
            </a:extLst>
          </p:cNvPr>
          <p:cNvSpPr>
            <a:spLocks noGrp="1"/>
          </p:cNvSpPr>
          <p:nvPr>
            <p:ph type="body" sz="half" idx="2"/>
          </p:nvPr>
        </p:nvSpPr>
        <p:spPr>
          <a:xfrm>
            <a:off x="640080" y="2972168"/>
            <a:ext cx="3859397" cy="3226826"/>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51B7454-C1CC-46F2-A6FB-1FE786C48F49}"/>
              </a:ext>
            </a:extLst>
          </p:cNvPr>
          <p:cNvSpPr>
            <a:spLocks noGrp="1"/>
          </p:cNvSpPr>
          <p:nvPr>
            <p:ph type="dt" sz="half" idx="10"/>
          </p:nvPr>
        </p:nvSpPr>
        <p:spPr/>
        <p:txBody>
          <a:bodyPr/>
          <a:lstStyle/>
          <a:p>
            <a:fld id="{558E7897-33C5-4F1A-9307-D068E37F3DC7}" type="datetime1">
              <a:rPr lang="en-US" smtClean="0"/>
              <a:t>11/24/2024</a:t>
            </a:fld>
            <a:endParaRPr lang="en-US"/>
          </a:p>
        </p:txBody>
      </p:sp>
      <p:sp>
        <p:nvSpPr>
          <p:cNvPr id="6" name="Footer Placeholder 5">
            <a:extLst>
              <a:ext uri="{FF2B5EF4-FFF2-40B4-BE49-F238E27FC236}">
                <a16:creationId xmlns:a16="http://schemas.microsoft.com/office/drawing/2014/main" id="{49077DBE-6CC7-421B-AB5E-341E20BD922B}"/>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FD6EAB8F-7526-4CDB-B782-FAD8B3E70B0A}"/>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131425768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31647F-5A61-44C9-81DC-331C9AE5DDAE}"/>
              </a:ext>
            </a:extLst>
          </p:cNvPr>
          <p:cNvSpPr>
            <a:spLocks noGrp="1"/>
          </p:cNvSpPr>
          <p:nvPr>
            <p:ph type="title"/>
          </p:nvPr>
        </p:nvSpPr>
        <p:spPr>
          <a:xfrm>
            <a:off x="640080" y="1371600"/>
            <a:ext cx="3859397" cy="1451723"/>
          </a:xfrm>
        </p:spPr>
        <p:txBody>
          <a:bodyPr anchor="t">
            <a:normAutofit/>
          </a:bodyPr>
          <a:lstStyle>
            <a:lvl1pPr>
              <a:defRPr sz="36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31627A0F-F1B8-49BE-A0FF-7FE16E3BDCC1}"/>
              </a:ext>
            </a:extLst>
          </p:cNvPr>
          <p:cNvSpPr>
            <a:spLocks noGrp="1"/>
          </p:cNvSpPr>
          <p:nvPr>
            <p:ph type="pic" idx="1"/>
          </p:nvPr>
        </p:nvSpPr>
        <p:spPr>
          <a:xfrm>
            <a:off x="4937760" y="1033271"/>
            <a:ext cx="6592824" cy="516636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a:extLst>
              <a:ext uri="{FF2B5EF4-FFF2-40B4-BE49-F238E27FC236}">
                <a16:creationId xmlns:a16="http://schemas.microsoft.com/office/drawing/2014/main" id="{C86D1BD6-1519-4431-9FAF-7D4F4129972C}"/>
              </a:ext>
            </a:extLst>
          </p:cNvPr>
          <p:cNvSpPr>
            <a:spLocks noGrp="1"/>
          </p:cNvSpPr>
          <p:nvPr>
            <p:ph type="body" sz="half" idx="2"/>
          </p:nvPr>
        </p:nvSpPr>
        <p:spPr>
          <a:xfrm>
            <a:off x="640080" y="2972167"/>
            <a:ext cx="3859397" cy="3226825"/>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5A587A0-353B-42C2-BA96-B1ADEDF642BE}"/>
              </a:ext>
            </a:extLst>
          </p:cNvPr>
          <p:cNvSpPr>
            <a:spLocks noGrp="1"/>
          </p:cNvSpPr>
          <p:nvPr>
            <p:ph type="dt" sz="half" idx="10"/>
          </p:nvPr>
        </p:nvSpPr>
        <p:spPr/>
        <p:txBody>
          <a:bodyPr/>
          <a:lstStyle/>
          <a:p>
            <a:fld id="{82E171BA-CC09-47C8-A6DF-F5C5CB59CEEC}" type="datetime1">
              <a:rPr lang="en-US" smtClean="0"/>
              <a:t>11/24/2024</a:t>
            </a:fld>
            <a:endParaRPr lang="en-US"/>
          </a:p>
        </p:txBody>
      </p:sp>
      <p:sp>
        <p:nvSpPr>
          <p:cNvPr id="6" name="Footer Placeholder 5">
            <a:extLst>
              <a:ext uri="{FF2B5EF4-FFF2-40B4-BE49-F238E27FC236}">
                <a16:creationId xmlns:a16="http://schemas.microsoft.com/office/drawing/2014/main" id="{44D5A88E-3957-4B76-B1BE-4164029217B5}"/>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A5F7C5FD-E56A-4C66-8F23-087F95A2FD0E}"/>
              </a:ext>
            </a:extLst>
          </p:cNvPr>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934459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1AB4E786-7636-4278-8595-D365D28A796A}"/>
              </a:ext>
            </a:extLst>
          </p:cNvPr>
          <p:cNvSpPr>
            <a:spLocks noGrp="1"/>
          </p:cNvSpPr>
          <p:nvPr>
            <p:ph type="title"/>
          </p:nvPr>
        </p:nvSpPr>
        <p:spPr>
          <a:xfrm>
            <a:off x="640079" y="1371601"/>
            <a:ext cx="10890929" cy="109728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EA740849-7059-4C70-992B-5304D2EE9BAB}"/>
              </a:ext>
            </a:extLst>
          </p:cNvPr>
          <p:cNvSpPr>
            <a:spLocks noGrp="1"/>
          </p:cNvSpPr>
          <p:nvPr>
            <p:ph type="body" idx="1"/>
          </p:nvPr>
        </p:nvSpPr>
        <p:spPr>
          <a:xfrm>
            <a:off x="640080" y="2633472"/>
            <a:ext cx="10890928" cy="356616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D09FEBF6-CEA6-4332-87B3-697807571C84}"/>
              </a:ext>
            </a:extLst>
          </p:cNvPr>
          <p:cNvSpPr>
            <a:spLocks noGrp="1"/>
          </p:cNvSpPr>
          <p:nvPr>
            <p:ph type="dt" sz="half" idx="2"/>
          </p:nvPr>
        </p:nvSpPr>
        <p:spPr>
          <a:xfrm>
            <a:off x="640080" y="6356350"/>
            <a:ext cx="2743200" cy="365125"/>
          </a:xfrm>
          <a:prstGeom prst="rect">
            <a:avLst/>
          </a:prstGeom>
        </p:spPr>
        <p:txBody>
          <a:bodyPr vert="horz" lIns="91440" tIns="45720" rIns="91440" bIns="45720" rtlCol="0" anchor="ctr"/>
          <a:lstStyle>
            <a:lvl1pPr algn="l">
              <a:defRPr sz="900" b="1" cap="all" spc="300" baseline="0">
                <a:solidFill>
                  <a:schemeClr val="tx1"/>
                </a:solidFill>
              </a:defRPr>
            </a:lvl1pPr>
          </a:lstStyle>
          <a:p>
            <a:fld id="{7DA38F49-B3E2-4BF0-BEC7-C30D34ABBB8D}" type="datetime1">
              <a:rPr lang="en-US" smtClean="0"/>
              <a:t>11/24/2024</a:t>
            </a:fld>
            <a:endParaRPr lang="en-US"/>
          </a:p>
        </p:txBody>
      </p:sp>
      <p:sp>
        <p:nvSpPr>
          <p:cNvPr id="5" name="Footer Placeholder 4">
            <a:extLst>
              <a:ext uri="{FF2B5EF4-FFF2-40B4-BE49-F238E27FC236}">
                <a16:creationId xmlns:a16="http://schemas.microsoft.com/office/drawing/2014/main" id="{BC6BAF94-621C-43E1-BA0C-410A6899031B}"/>
              </a:ext>
            </a:extLst>
          </p:cNvPr>
          <p:cNvSpPr>
            <a:spLocks noGrp="1"/>
          </p:cNvSpPr>
          <p:nvPr>
            <p:ph type="ftr" sz="quarter" idx="3"/>
          </p:nvPr>
        </p:nvSpPr>
        <p:spPr>
          <a:xfrm>
            <a:off x="6767622" y="6356350"/>
            <a:ext cx="4040373" cy="365125"/>
          </a:xfrm>
          <a:prstGeom prst="rect">
            <a:avLst/>
          </a:prstGeom>
        </p:spPr>
        <p:txBody>
          <a:bodyPr vert="horz" lIns="91440" tIns="45720" rIns="91440" bIns="45720" rtlCol="0" anchor="ctr"/>
          <a:lstStyle>
            <a:lvl1pPr algn="r">
              <a:defRPr sz="900" b="1" cap="all" spc="300" baseline="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137D19E5-9E16-48C9-AAE2-0C70679A8D7B}"/>
              </a:ext>
            </a:extLst>
          </p:cNvPr>
          <p:cNvSpPr>
            <a:spLocks noGrp="1"/>
          </p:cNvSpPr>
          <p:nvPr>
            <p:ph type="sldNum" sz="quarter" idx="4"/>
          </p:nvPr>
        </p:nvSpPr>
        <p:spPr>
          <a:xfrm>
            <a:off x="10807995" y="6356350"/>
            <a:ext cx="723014" cy="365125"/>
          </a:xfrm>
          <a:prstGeom prst="rect">
            <a:avLst/>
          </a:prstGeom>
        </p:spPr>
        <p:txBody>
          <a:bodyPr vert="horz" lIns="91440" tIns="45720" rIns="91440" bIns="45720" rtlCol="0" anchor="ctr"/>
          <a:lstStyle>
            <a:lvl1pPr algn="r">
              <a:defRPr sz="900" b="1" cap="all" spc="300" baseline="0">
                <a:solidFill>
                  <a:schemeClr val="tx1"/>
                </a:solidFill>
              </a:defRPr>
            </a:lvl1pPr>
          </a:lstStyle>
          <a:p>
            <a:fld id="{70C12960-6E85-460F-B6E3-5B82CB31AF3D}" type="slidenum">
              <a:rPr lang="en-US" smtClean="0"/>
              <a:t>‹#›</a:t>
            </a:fld>
            <a:endParaRPr lang="en-US"/>
          </a:p>
        </p:txBody>
      </p:sp>
      <p:cxnSp>
        <p:nvCxnSpPr>
          <p:cNvPr id="9" name="Straight Connector 8">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p:cNvCxnSpPr>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72765898"/>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sldNum="0" hdr="0" ftr="0" dt="0"/>
  <p:txStyles>
    <p:titleStyle>
      <a:lvl1pPr algn="l" defTabSz="914400" rtl="0" eaLnBrk="1" latinLnBrk="0" hangingPunct="1">
        <a:lnSpc>
          <a:spcPct val="100000"/>
        </a:lnSpc>
        <a:spcBef>
          <a:spcPct val="0"/>
        </a:spcBef>
        <a:buNone/>
        <a:defRPr sz="40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19F9BF86-FE94-4517-B97D-026C7515E5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sp>
        <p:nvSpPr>
          <p:cNvPr id="2" name="Title 1">
            <a:extLst>
              <a:ext uri="{FF2B5EF4-FFF2-40B4-BE49-F238E27FC236}">
                <a16:creationId xmlns:a16="http://schemas.microsoft.com/office/drawing/2014/main" id="{8CF01A95-724D-82BF-FFF1-0669E390AD6D}"/>
              </a:ext>
            </a:extLst>
          </p:cNvPr>
          <p:cNvSpPr>
            <a:spLocks noGrp="1"/>
          </p:cNvSpPr>
          <p:nvPr>
            <p:ph type="ctrTitle"/>
          </p:nvPr>
        </p:nvSpPr>
        <p:spPr>
          <a:xfrm>
            <a:off x="574400" y="997527"/>
            <a:ext cx="4053018" cy="3505057"/>
          </a:xfrm>
        </p:spPr>
        <p:txBody>
          <a:bodyPr anchor="t">
            <a:normAutofit/>
          </a:bodyPr>
          <a:lstStyle/>
          <a:p>
            <a:pPr>
              <a:lnSpc>
                <a:spcPct val="90000"/>
              </a:lnSpc>
            </a:pPr>
            <a:r>
              <a:rPr lang="en-US" sz="4000" dirty="0"/>
              <a:t>Title Page</a:t>
            </a:r>
            <a:br>
              <a:rPr lang="en-US" sz="4000" dirty="0"/>
            </a:br>
            <a:endParaRPr lang="en-US" sz="4000" dirty="0"/>
          </a:p>
        </p:txBody>
      </p:sp>
      <p:pic>
        <p:nvPicPr>
          <p:cNvPr id="4" name="Picture 3" descr="Female drawing flow chart">
            <a:extLst>
              <a:ext uri="{FF2B5EF4-FFF2-40B4-BE49-F238E27FC236}">
                <a16:creationId xmlns:a16="http://schemas.microsoft.com/office/drawing/2014/main" id="{7DC1A926-63A7-4180-8C14-4CBF2DA8B112}"/>
              </a:ext>
            </a:extLst>
          </p:cNvPr>
          <p:cNvPicPr>
            <a:picLocks noChangeAspect="1"/>
          </p:cNvPicPr>
          <p:nvPr/>
        </p:nvPicPr>
        <p:blipFill>
          <a:blip r:embed="rId3"/>
          <a:srcRect l="7011" r="11372" b="-1"/>
          <a:stretch/>
        </p:blipFill>
        <p:spPr>
          <a:xfrm>
            <a:off x="5218980" y="672912"/>
            <a:ext cx="6973019" cy="5596128"/>
          </a:xfrm>
          <a:prstGeom prst="rect">
            <a:avLst/>
          </a:prstGeom>
        </p:spPr>
      </p:pic>
      <p:cxnSp>
        <p:nvCxnSpPr>
          <p:cNvPr id="11" name="Straight Connector 10">
            <a:extLst>
              <a:ext uri="{FF2B5EF4-FFF2-40B4-BE49-F238E27FC236}">
                <a16:creationId xmlns:a16="http://schemas.microsoft.com/office/drawing/2014/main" id="{7CC73A33-65FF-41A9-A3B0-006753CD1028}"/>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5215128" y="6274446"/>
            <a:ext cx="6976872"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6" name="Subtitle 5">
            <a:extLst>
              <a:ext uri="{FF2B5EF4-FFF2-40B4-BE49-F238E27FC236}">
                <a16:creationId xmlns:a16="http://schemas.microsoft.com/office/drawing/2014/main" id="{EC052128-CE29-7CDE-2ED5-83BA62C62220}"/>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42966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High performance servers">
            <a:extLst>
              <a:ext uri="{FF2B5EF4-FFF2-40B4-BE49-F238E27FC236}">
                <a16:creationId xmlns:a16="http://schemas.microsoft.com/office/drawing/2014/main" id="{D620962E-F0BA-4EC3-B5E2-30A16BEA6D04}"/>
              </a:ext>
            </a:extLst>
          </p:cNvPr>
          <p:cNvPicPr>
            <a:picLocks noGrp="1" noChangeAspect="1"/>
          </p:cNvPicPr>
          <p:nvPr>
            <p:ph sz="half" idx="1"/>
          </p:nvPr>
        </p:nvPicPr>
        <p:blipFill>
          <a:blip r:embed="rId3"/>
          <a:srcRect t="13193" b="16079"/>
          <a:stretch/>
        </p:blipFill>
        <p:spPr>
          <a:xfrm>
            <a:off x="20" y="535709"/>
            <a:ext cx="6562213" cy="4641340"/>
          </a:xfrm>
          <a:prstGeom prst="rect">
            <a:avLst/>
          </a:prstGeom>
        </p:spPr>
      </p:pic>
      <p:cxnSp>
        <p:nvCxnSpPr>
          <p:cNvPr id="14" name="Straight Connector 13">
            <a:extLst>
              <a:ext uri="{FF2B5EF4-FFF2-40B4-BE49-F238E27FC236}">
                <a16:creationId xmlns:a16="http://schemas.microsoft.com/office/drawing/2014/main" id="{02C7985C-B0C3-CC50-E86A-B5EBA40E0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359240"/>
            <a:ext cx="8229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C23AA5F1-939E-761D-9CC1-0A924986CB88}"/>
              </a:ext>
            </a:extLst>
          </p:cNvPr>
          <p:cNvSpPr>
            <a:spLocks noGrp="1"/>
          </p:cNvSpPr>
          <p:nvPr>
            <p:ph type="title"/>
          </p:nvPr>
        </p:nvSpPr>
        <p:spPr>
          <a:xfrm>
            <a:off x="6177888" y="979051"/>
            <a:ext cx="5353118" cy="1240985"/>
          </a:xfrm>
        </p:spPr>
        <p:txBody>
          <a:bodyPr vert="horz" lIns="91440" tIns="45720" rIns="91440" bIns="45720" rtlCol="0" anchor="t">
            <a:normAutofit/>
          </a:bodyPr>
          <a:lstStyle/>
          <a:p>
            <a:pPr algn="ctr"/>
            <a:r>
              <a:rPr lang="en-US" sz="3300" dirty="0"/>
              <a:t>Brief Description of the Problem</a:t>
            </a:r>
          </a:p>
        </p:txBody>
      </p:sp>
      <p:sp>
        <p:nvSpPr>
          <p:cNvPr id="4" name="Content Placeholder 3">
            <a:extLst>
              <a:ext uri="{FF2B5EF4-FFF2-40B4-BE49-F238E27FC236}">
                <a16:creationId xmlns:a16="http://schemas.microsoft.com/office/drawing/2014/main" id="{5A3F31C9-2221-896A-3094-EB24A33D34F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6223379" y="2922624"/>
            <a:ext cx="5307629" cy="3409950"/>
          </a:xfrm>
        </p:spPr>
        <p:txBody>
          <a:bodyPr>
            <a:normAutofit/>
          </a:bodyPr>
          <a:lstStyle/>
          <a:p>
            <a:pPr marL="0" lvl="1" indent="0">
              <a:buNone/>
            </a:pPr>
            <a:r>
              <a:rPr lang="en-US" sz="1400" dirty="0"/>
              <a:t>&lt;Describe the problem this project seeks to solve. Be concise and detail the effect the problem has on business.</a:t>
            </a:r>
          </a:p>
          <a:p>
            <a:pPr marL="0" lvl="1" indent="0">
              <a:buNone/>
            </a:pPr>
            <a:r>
              <a:rPr lang="en-US" sz="1400" b="1" dirty="0"/>
              <a:t>Decreased Productivity</a:t>
            </a:r>
          </a:p>
          <a:p>
            <a:pPr marL="0" lvl="1" indent="0">
              <a:buNone/>
            </a:pPr>
            <a:r>
              <a:rPr lang="en-US" sz="1400" dirty="0"/>
              <a:t>Employees struggle to work around the issue and cannot perform at their best.</a:t>
            </a:r>
          </a:p>
          <a:p>
            <a:pPr marL="0" lvl="1" indent="0">
              <a:buNone/>
            </a:pPr>
            <a:r>
              <a:rPr lang="en-US" sz="1400" b="1" dirty="0"/>
              <a:t>Financial Loss</a:t>
            </a:r>
          </a:p>
          <a:p>
            <a:pPr marL="0" lvl="1" indent="0">
              <a:buNone/>
            </a:pPr>
            <a:r>
              <a:rPr lang="en-US" sz="1400" dirty="0"/>
              <a:t>Technology problems can lead to financial loss due to missed opportunities, lost customers, and decreased revenue.</a:t>
            </a:r>
          </a:p>
          <a:p>
            <a:pPr marL="0" lvl="1" indent="0">
              <a:buNone/>
            </a:pPr>
            <a:r>
              <a:rPr lang="en-US" sz="1400" b="1" dirty="0"/>
              <a:t>Reputation Damage</a:t>
            </a:r>
          </a:p>
          <a:p>
            <a:pPr marL="0" lvl="1" indent="0">
              <a:buNone/>
            </a:pPr>
            <a:r>
              <a:rPr lang="en-US" sz="1400" dirty="0"/>
              <a:t>Reputation damage, as customers become frustrated with the organization's inability to provide reliable products or services.</a:t>
            </a:r>
          </a:p>
          <a:p>
            <a:pPr marL="0" lvl="1" indent="0">
              <a:buNone/>
            </a:pPr>
            <a:endParaRPr lang="en-US" sz="1400" dirty="0"/>
          </a:p>
        </p:txBody>
      </p:sp>
    </p:spTree>
    <p:extLst>
      <p:ext uri="{BB962C8B-B14F-4D97-AF65-F5344CB8AC3E}">
        <p14:creationId xmlns:p14="http://schemas.microsoft.com/office/powerpoint/2010/main" val="25183284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0EE554-B171-D267-8248-8AD50B285F0A}"/>
              </a:ext>
            </a:extLst>
          </p:cNvPr>
          <p:cNvSpPr>
            <a:spLocks noGrp="1"/>
          </p:cNvSpPr>
          <p:nvPr>
            <p:ph type="title"/>
          </p:nvPr>
        </p:nvSpPr>
        <p:spPr>
          <a:xfrm>
            <a:off x="664081" y="143940"/>
            <a:ext cx="10890929" cy="939753"/>
          </a:xfrm>
        </p:spPr>
        <p:txBody>
          <a:bodyPr anchor="b">
            <a:normAutofit fontScale="90000"/>
          </a:bodyPr>
          <a:lstStyle/>
          <a:p>
            <a:pPr algn="ctr"/>
            <a:r>
              <a:rPr lang="en-US" sz="6500" dirty="0"/>
              <a:t>Proposed Solutions</a:t>
            </a:r>
          </a:p>
        </p:txBody>
      </p:sp>
      <p:sp>
        <p:nvSpPr>
          <p:cNvPr id="3" name="Text Placeholder 2">
            <a:extLst>
              <a:ext uri="{FF2B5EF4-FFF2-40B4-BE49-F238E27FC236}">
                <a16:creationId xmlns:a16="http://schemas.microsoft.com/office/drawing/2014/main" id="{F04ED621-6A98-57F2-5DB7-9F823C8557C9}"/>
              </a:ext>
            </a:extLst>
          </p:cNvPr>
          <p:cNvSpPr>
            <a:spLocks noGrp="1"/>
          </p:cNvSpPr>
          <p:nvPr>
            <p:ph type="body" idx="1"/>
          </p:nvPr>
        </p:nvSpPr>
        <p:spPr>
          <a:xfrm>
            <a:off x="485404" y="1460642"/>
            <a:ext cx="3249533" cy="695373"/>
          </a:xfrm>
        </p:spPr>
        <p:txBody>
          <a:bodyPr anchor="ctr"/>
          <a:lstStyle/>
          <a:p>
            <a:pPr algn="ctr"/>
            <a:r>
              <a:rPr lang="en-US" dirty="0"/>
              <a:t>Silver Option</a:t>
            </a:r>
          </a:p>
        </p:txBody>
      </p:sp>
      <p:sp>
        <p:nvSpPr>
          <p:cNvPr id="4" name="Content Placeholder 3">
            <a:extLst>
              <a:ext uri="{FF2B5EF4-FFF2-40B4-BE49-F238E27FC236}">
                <a16:creationId xmlns:a16="http://schemas.microsoft.com/office/drawing/2014/main" id="{637C2572-9834-0A81-9234-48A11940CDD2}"/>
              </a:ext>
            </a:extLst>
          </p:cNvPr>
          <p:cNvSpPr>
            <a:spLocks noGrp="1"/>
          </p:cNvSpPr>
          <p:nvPr>
            <p:ph sz="half" idx="2"/>
          </p:nvPr>
        </p:nvSpPr>
        <p:spPr>
          <a:xfrm>
            <a:off x="8150802" y="2156015"/>
            <a:ext cx="3249533" cy="3191256"/>
          </a:xfrm>
        </p:spPr>
        <p:txBody>
          <a:bodyPr/>
          <a:lstStyle/>
          <a:p>
            <a:r>
              <a:rPr lang="en-US" dirty="0"/>
              <a:t>Details including specs, cost, ROI and added features </a:t>
            </a:r>
          </a:p>
        </p:txBody>
      </p:sp>
      <p:sp>
        <p:nvSpPr>
          <p:cNvPr id="5" name="Text Placeholder 4">
            <a:extLst>
              <a:ext uri="{FF2B5EF4-FFF2-40B4-BE49-F238E27FC236}">
                <a16:creationId xmlns:a16="http://schemas.microsoft.com/office/drawing/2014/main" id="{2FFD4A85-F4B4-9F10-A84A-85AFD34578BE}"/>
              </a:ext>
            </a:extLst>
          </p:cNvPr>
          <p:cNvSpPr>
            <a:spLocks noGrp="1"/>
          </p:cNvSpPr>
          <p:nvPr>
            <p:ph type="body" sz="quarter" idx="3"/>
          </p:nvPr>
        </p:nvSpPr>
        <p:spPr>
          <a:xfrm>
            <a:off x="4229902" y="1455759"/>
            <a:ext cx="3129872" cy="695373"/>
          </a:xfrm>
        </p:spPr>
        <p:txBody>
          <a:bodyPr anchor="ctr"/>
          <a:lstStyle/>
          <a:p>
            <a:pPr algn="ctr"/>
            <a:r>
              <a:rPr lang="en-US" dirty="0"/>
              <a:t>Gold Option</a:t>
            </a:r>
          </a:p>
        </p:txBody>
      </p:sp>
      <p:sp>
        <p:nvSpPr>
          <p:cNvPr id="8" name="Content Placeholder 3">
            <a:extLst>
              <a:ext uri="{FF2B5EF4-FFF2-40B4-BE49-F238E27FC236}">
                <a16:creationId xmlns:a16="http://schemas.microsoft.com/office/drawing/2014/main" id="{413239AC-9E82-9AFF-AA5D-2DF027966102}"/>
              </a:ext>
            </a:extLst>
          </p:cNvPr>
          <p:cNvSpPr txBox="1">
            <a:spLocks/>
          </p:cNvSpPr>
          <p:nvPr/>
        </p:nvSpPr>
        <p:spPr>
          <a:xfrm>
            <a:off x="509406" y="2258373"/>
            <a:ext cx="3249533" cy="31912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Details including specs, cost and ROI</a:t>
            </a:r>
          </a:p>
        </p:txBody>
      </p:sp>
      <p:sp>
        <p:nvSpPr>
          <p:cNvPr id="10" name="Content Placeholder 3">
            <a:extLst>
              <a:ext uri="{FF2B5EF4-FFF2-40B4-BE49-F238E27FC236}">
                <a16:creationId xmlns:a16="http://schemas.microsoft.com/office/drawing/2014/main" id="{3ACDCC30-5CD1-036B-0B2E-EB8A5A6AD868}"/>
              </a:ext>
            </a:extLst>
          </p:cNvPr>
          <p:cNvSpPr txBox="1">
            <a:spLocks/>
          </p:cNvSpPr>
          <p:nvPr/>
        </p:nvSpPr>
        <p:spPr>
          <a:xfrm>
            <a:off x="4229902" y="2156015"/>
            <a:ext cx="3249533" cy="3191256"/>
          </a:xfrm>
          <a:prstGeom prst="rect">
            <a:avLst/>
          </a:prstGeom>
        </p:spPr>
        <p:txBody>
          <a:bodyPr vert="horz" lIns="91440" tIns="45720" rIns="91440" bIns="45720" rtlCol="0">
            <a:normAutofit/>
          </a:bodyPr>
          <a:lstStyle>
            <a:lvl1pPr marL="228600" indent="-228600" algn="l" defTabSz="914400" rtl="0" eaLnBrk="1" latinLnBrk="0" hangingPunct="1">
              <a:lnSpc>
                <a:spcPct val="120000"/>
              </a:lnSpc>
              <a:spcBef>
                <a:spcPts val="1000"/>
              </a:spcBef>
              <a:buSzPct val="87000"/>
              <a:buFont typeface="Arial" panose="020B0604020202020204" pitchFamily="34" charset="0"/>
              <a:buChar char="•"/>
              <a:defRPr sz="2000" kern="1200">
                <a:solidFill>
                  <a:schemeClr val="tx1"/>
                </a:solidFill>
                <a:latin typeface="+mn-lt"/>
                <a:ea typeface="+mn-ea"/>
                <a:cs typeface="+mn-cs"/>
              </a:defRPr>
            </a:lvl1pPr>
            <a:lvl2pPr marL="493776" indent="-228600" algn="l" defTabSz="914400" rtl="0" eaLnBrk="1" latinLnBrk="0" hangingPunct="1">
              <a:lnSpc>
                <a:spcPct val="120000"/>
              </a:lnSpc>
              <a:spcBef>
                <a:spcPts val="500"/>
              </a:spcBef>
              <a:buSzPct val="87000"/>
              <a:buFont typeface="Arial" panose="020B0604020202020204" pitchFamily="34" charset="0"/>
              <a:buChar char="•"/>
              <a:defRPr sz="1800" kern="1200">
                <a:solidFill>
                  <a:schemeClr val="tx1"/>
                </a:solidFill>
                <a:latin typeface="+mn-lt"/>
                <a:ea typeface="+mn-ea"/>
                <a:cs typeface="+mn-cs"/>
              </a:defRPr>
            </a:lvl2pPr>
            <a:lvl3pPr marL="731520" indent="-228600" algn="l" defTabSz="914400" rtl="0" eaLnBrk="1" latinLnBrk="0" hangingPunct="1">
              <a:lnSpc>
                <a:spcPct val="120000"/>
              </a:lnSpc>
              <a:spcBef>
                <a:spcPts val="500"/>
              </a:spcBef>
              <a:buSzPct val="87000"/>
              <a:buFont typeface="Arial" panose="020B0604020202020204" pitchFamily="34" charset="0"/>
              <a:buChar char="•"/>
              <a:defRPr sz="1600" kern="1200">
                <a:solidFill>
                  <a:schemeClr val="tx1"/>
                </a:solidFill>
                <a:latin typeface="+mn-lt"/>
                <a:ea typeface="+mn-ea"/>
                <a:cs typeface="+mn-cs"/>
              </a:defRPr>
            </a:lvl3pPr>
            <a:lvl4pPr marL="1051560" indent="-28575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4pPr>
            <a:lvl5pPr marL="1298448" indent="-228600" algn="l" defTabSz="914400" rtl="0" eaLnBrk="1" latinLnBrk="0" hangingPunct="1">
              <a:lnSpc>
                <a:spcPct val="120000"/>
              </a:lnSpc>
              <a:spcBef>
                <a:spcPts val="500"/>
              </a:spcBef>
              <a:buSzPct val="87000"/>
              <a:buFont typeface="Arial" panose="020B0604020202020204" pitchFamily="34" charset="0"/>
              <a:buChar char="•"/>
              <a:defRPr sz="1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Details including specs, cost, ROI and added features </a:t>
            </a:r>
          </a:p>
        </p:txBody>
      </p:sp>
      <p:sp>
        <p:nvSpPr>
          <p:cNvPr id="12" name="Text Placeholder 4">
            <a:extLst>
              <a:ext uri="{FF2B5EF4-FFF2-40B4-BE49-F238E27FC236}">
                <a16:creationId xmlns:a16="http://schemas.microsoft.com/office/drawing/2014/main" id="{3435C4FB-137A-007B-F554-5A37EE4701E5}"/>
              </a:ext>
            </a:extLst>
          </p:cNvPr>
          <p:cNvSpPr txBox="1">
            <a:spLocks/>
          </p:cNvSpPr>
          <p:nvPr/>
        </p:nvSpPr>
        <p:spPr>
          <a:xfrm>
            <a:off x="8207772" y="1460641"/>
            <a:ext cx="3129872" cy="695373"/>
          </a:xfrm>
          <a:prstGeom prst="rect">
            <a:avLst/>
          </a:prstGeom>
        </p:spPr>
        <p:txBody>
          <a:bodyPr vert="horz" lIns="91440" tIns="45720" rIns="91440" bIns="45720" rtlCol="0" anchor="ctr">
            <a:normAutofit/>
          </a:bodyPr>
          <a:lstStyle>
            <a:lvl1pPr marL="0" indent="0" algn="l" defTabSz="914400" rtl="0" eaLnBrk="1" latinLnBrk="0" hangingPunct="1">
              <a:lnSpc>
                <a:spcPct val="120000"/>
              </a:lnSpc>
              <a:spcBef>
                <a:spcPts val="1000"/>
              </a:spcBef>
              <a:buSzPct val="87000"/>
              <a:buFont typeface="Arial" panose="020B0604020202020204" pitchFamily="34" charset="0"/>
              <a:buNone/>
              <a:defRPr sz="1800" b="1" kern="1200" cap="all" spc="300" baseline="0">
                <a:solidFill>
                  <a:schemeClr val="tx1"/>
                </a:solidFill>
                <a:latin typeface="+mn-lt"/>
                <a:ea typeface="+mn-ea"/>
                <a:cs typeface="+mn-cs"/>
              </a:defRPr>
            </a:lvl1pPr>
            <a:lvl2pPr marL="457200" indent="0" algn="l" defTabSz="914400" rtl="0" eaLnBrk="1" latinLnBrk="0" hangingPunct="1">
              <a:lnSpc>
                <a:spcPct val="120000"/>
              </a:lnSpc>
              <a:spcBef>
                <a:spcPts val="500"/>
              </a:spcBef>
              <a:buSzPct val="87000"/>
              <a:buFont typeface="Arial" panose="020B0604020202020204" pitchFamily="34" charset="0"/>
              <a:buNone/>
              <a:defRPr sz="2000" b="1" kern="1200">
                <a:solidFill>
                  <a:schemeClr val="tx1"/>
                </a:solidFill>
                <a:latin typeface="+mn-lt"/>
                <a:ea typeface="+mn-ea"/>
                <a:cs typeface="+mn-cs"/>
              </a:defRPr>
            </a:lvl2pPr>
            <a:lvl3pPr marL="914400" indent="0" algn="l" defTabSz="914400" rtl="0" eaLnBrk="1" latinLnBrk="0" hangingPunct="1">
              <a:lnSpc>
                <a:spcPct val="120000"/>
              </a:lnSpc>
              <a:spcBef>
                <a:spcPts val="500"/>
              </a:spcBef>
              <a:buSzPct val="87000"/>
              <a:buFont typeface="Arial" panose="020B0604020202020204" pitchFamily="34" charset="0"/>
              <a:buNone/>
              <a:defRPr sz="1800" b="1" kern="1200">
                <a:solidFill>
                  <a:schemeClr val="tx1"/>
                </a:solidFill>
                <a:latin typeface="+mn-lt"/>
                <a:ea typeface="+mn-ea"/>
                <a:cs typeface="+mn-cs"/>
              </a:defRPr>
            </a:lvl3pPr>
            <a:lvl4pPr marL="1371600" indent="0" algn="l" defTabSz="914400" rtl="0" eaLnBrk="1" latinLnBrk="0" hangingPunct="1">
              <a:lnSpc>
                <a:spcPct val="120000"/>
              </a:lnSpc>
              <a:spcBef>
                <a:spcPts val="500"/>
              </a:spcBef>
              <a:buSzPct val="87000"/>
              <a:buFont typeface="Arial" panose="020B0604020202020204" pitchFamily="34" charset="0"/>
              <a:buNone/>
              <a:defRPr sz="1600" b="1" kern="1200">
                <a:solidFill>
                  <a:schemeClr val="tx1"/>
                </a:solidFill>
                <a:latin typeface="+mn-lt"/>
                <a:ea typeface="+mn-ea"/>
                <a:cs typeface="+mn-cs"/>
              </a:defRPr>
            </a:lvl4pPr>
            <a:lvl5pPr marL="1828800" indent="0" algn="l" defTabSz="914400" rtl="0" eaLnBrk="1" latinLnBrk="0" hangingPunct="1">
              <a:lnSpc>
                <a:spcPct val="120000"/>
              </a:lnSpc>
              <a:spcBef>
                <a:spcPts val="500"/>
              </a:spcBef>
              <a:buSzPct val="87000"/>
              <a:buFont typeface="Arial" panose="020B0604020202020204" pitchFamily="34" charset="0"/>
              <a:buNone/>
              <a:defRPr sz="1600" b="1" kern="1200">
                <a:solidFill>
                  <a:schemeClr val="tx1"/>
                </a:solidFill>
                <a:latin typeface="+mn-lt"/>
                <a:ea typeface="+mn-ea"/>
                <a:cs typeface="+mn-cs"/>
              </a:defRPr>
            </a:lvl5pPr>
            <a:lvl6pPr marL="22860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6pPr>
            <a:lvl7pPr marL="27432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7pPr>
            <a:lvl8pPr marL="32004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8pPr>
            <a:lvl9pPr marL="3657600" indent="0" algn="l" defTabSz="914400" rtl="0" eaLnBrk="1" latinLnBrk="0" hangingPunct="1">
              <a:lnSpc>
                <a:spcPct val="90000"/>
              </a:lnSpc>
              <a:spcBef>
                <a:spcPts val="500"/>
              </a:spcBef>
              <a:buFont typeface="Arial" panose="020B0604020202020204" pitchFamily="34" charset="0"/>
              <a:buNone/>
              <a:defRPr sz="1600" b="1" kern="1200">
                <a:solidFill>
                  <a:schemeClr val="tx1"/>
                </a:solidFill>
                <a:latin typeface="+mn-lt"/>
                <a:ea typeface="+mn-ea"/>
                <a:cs typeface="+mn-cs"/>
              </a:defRPr>
            </a:lvl9pPr>
          </a:lstStyle>
          <a:p>
            <a:pPr algn="ctr"/>
            <a:r>
              <a:rPr lang="en-US" dirty="0"/>
              <a:t>Platinum Option</a:t>
            </a:r>
          </a:p>
        </p:txBody>
      </p:sp>
    </p:spTree>
    <p:extLst>
      <p:ext uri="{BB962C8B-B14F-4D97-AF65-F5344CB8AC3E}">
        <p14:creationId xmlns:p14="http://schemas.microsoft.com/office/powerpoint/2010/main" val="29618064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One of the 10 gears is red.">
            <a:extLst>
              <a:ext uri="{FF2B5EF4-FFF2-40B4-BE49-F238E27FC236}">
                <a16:creationId xmlns:a16="http://schemas.microsoft.com/office/drawing/2014/main" id="{626D775D-01F0-4CA3-9898-C180C4C94E49}"/>
              </a:ext>
            </a:extLst>
          </p:cNvPr>
          <p:cNvPicPr>
            <a:picLocks noGrp="1" noChangeAspect="1"/>
          </p:cNvPicPr>
          <p:nvPr>
            <p:ph sz="half" idx="1"/>
          </p:nvPr>
        </p:nvPicPr>
        <p:blipFill>
          <a:blip r:embed="rId3"/>
          <a:srcRect r="519" b="1"/>
          <a:stretch/>
        </p:blipFill>
        <p:spPr>
          <a:xfrm>
            <a:off x="-1" y="914400"/>
            <a:ext cx="4681183" cy="3764438"/>
          </a:xfrm>
          <a:prstGeom prst="rect">
            <a:avLst/>
          </a:prstGeom>
        </p:spPr>
      </p:pic>
      <p:cxnSp>
        <p:nvCxnSpPr>
          <p:cNvPr id="14" name="Straight Connector 13">
            <a:extLst>
              <a:ext uri="{FF2B5EF4-FFF2-40B4-BE49-F238E27FC236}">
                <a16:creationId xmlns:a16="http://schemas.microsoft.com/office/drawing/2014/main" id="{08052531-D50B-3899-B150-D05525F4F2B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67922"/>
            <a:ext cx="6656832"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28D54A0C-6B0C-AC2D-8F05-AF02922DA32D}"/>
              </a:ext>
            </a:extLst>
          </p:cNvPr>
          <p:cNvSpPr>
            <a:spLocks noGrp="1"/>
          </p:cNvSpPr>
          <p:nvPr>
            <p:ph type="title"/>
          </p:nvPr>
        </p:nvSpPr>
        <p:spPr>
          <a:xfrm>
            <a:off x="5209092" y="365760"/>
            <a:ext cx="6269676" cy="665240"/>
          </a:xfrm>
        </p:spPr>
        <p:txBody>
          <a:bodyPr vert="horz" lIns="91440" tIns="45720" rIns="91440" bIns="45720" rtlCol="0" anchor="t">
            <a:normAutofit/>
          </a:bodyPr>
          <a:lstStyle/>
          <a:p>
            <a:pPr algn="ctr">
              <a:lnSpc>
                <a:spcPct val="90000"/>
              </a:lnSpc>
            </a:pPr>
            <a:r>
              <a:rPr lang="en-US" sz="3600" dirty="0"/>
              <a:t>Cost of Doing Nothing</a:t>
            </a:r>
          </a:p>
        </p:txBody>
      </p:sp>
      <p:sp>
        <p:nvSpPr>
          <p:cNvPr id="4" name="Content Placeholder 3">
            <a:extLst>
              <a:ext uri="{FF2B5EF4-FFF2-40B4-BE49-F238E27FC236}">
                <a16:creationId xmlns:a16="http://schemas.microsoft.com/office/drawing/2014/main" id="{A59225E0-7233-30ED-FA37-A7CC490FC4E0}"/>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4874177" y="1114572"/>
            <a:ext cx="6656832" cy="5183352"/>
          </a:xfrm>
        </p:spPr>
        <p:txBody>
          <a:bodyPr>
            <a:normAutofit/>
          </a:bodyPr>
          <a:lstStyle/>
          <a:p>
            <a:pPr marL="0" indent="0">
              <a:spcBef>
                <a:spcPts val="2500"/>
              </a:spcBef>
              <a:buNone/>
            </a:pPr>
            <a:r>
              <a:rPr lang="en-US" sz="1400" b="1" dirty="0"/>
              <a:t>Decreased Productivity</a:t>
            </a:r>
          </a:p>
          <a:p>
            <a:pPr marL="0" indent="0">
              <a:spcBef>
                <a:spcPts val="2500"/>
              </a:spcBef>
              <a:buNone/>
            </a:pPr>
            <a:r>
              <a:rPr lang="en-US" sz="1400" b="1" dirty="0"/>
              <a:t>Loss of Revenue</a:t>
            </a:r>
          </a:p>
          <a:p>
            <a:pPr marL="0" indent="0">
              <a:spcBef>
                <a:spcPts val="2500"/>
              </a:spcBef>
              <a:buNone/>
            </a:pPr>
            <a:r>
              <a:rPr lang="en-US" sz="1400" b="1" dirty="0"/>
              <a:t>Outdated Infrastructure</a:t>
            </a:r>
          </a:p>
          <a:p>
            <a:pPr marL="0" indent="0">
              <a:spcBef>
                <a:spcPts val="2500"/>
              </a:spcBef>
              <a:buNone/>
            </a:pPr>
            <a:r>
              <a:rPr lang="en-US" sz="1400" b="1" dirty="0"/>
              <a:t>Missed Business Opportunities</a:t>
            </a:r>
          </a:p>
          <a:p>
            <a:pPr marL="0" indent="0">
              <a:spcBef>
                <a:spcPts val="2500"/>
              </a:spcBef>
              <a:buNone/>
            </a:pPr>
            <a:r>
              <a:rPr lang="en-US" sz="1400" b="1" dirty="0"/>
              <a:t>Loss of competitive advantage</a:t>
            </a:r>
          </a:p>
          <a:p>
            <a:pPr marL="0" indent="0">
              <a:spcBef>
                <a:spcPts val="2500"/>
              </a:spcBef>
              <a:buNone/>
            </a:pPr>
            <a:r>
              <a:rPr lang="en-US" sz="1400" b="1" dirty="0"/>
              <a:t>Increased Risk</a:t>
            </a:r>
          </a:p>
          <a:p>
            <a:pPr marL="0" indent="0">
              <a:spcBef>
                <a:spcPts val="2500"/>
              </a:spcBef>
              <a:buNone/>
            </a:pPr>
            <a:endParaRPr lang="en-US" sz="1400" b="1" dirty="0"/>
          </a:p>
        </p:txBody>
      </p:sp>
    </p:spTree>
    <p:extLst>
      <p:ext uri="{BB962C8B-B14F-4D97-AF65-F5344CB8AC3E}">
        <p14:creationId xmlns:p14="http://schemas.microsoft.com/office/powerpoint/2010/main" val="482730620"/>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744CAA32-F237-419C-A2DD-43C28D920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descr="Concept of searching for / connecting to Idea. Businessman in black suite with gears (thinking symbol) instead of head connecting to another businessman with light bulb (idea) instead of head. Connection of thinking and idea on white background.">
            <a:extLst>
              <a:ext uri="{FF2B5EF4-FFF2-40B4-BE49-F238E27FC236}">
                <a16:creationId xmlns:a16="http://schemas.microsoft.com/office/drawing/2014/main" id="{4A8B0B24-DE12-40C4-81A1-960A7AEF4B8B}"/>
              </a:ext>
            </a:extLst>
          </p:cNvPr>
          <p:cNvPicPr>
            <a:picLocks noGrp="1" noChangeAspect="1"/>
          </p:cNvPicPr>
          <p:nvPr>
            <p:ph sz="half" idx="1"/>
          </p:nvPr>
        </p:nvPicPr>
        <p:blipFill>
          <a:blip r:embed="rId3"/>
          <a:srcRect l="1042" r="4582" b="-1"/>
          <a:stretch/>
        </p:blipFill>
        <p:spPr>
          <a:xfrm>
            <a:off x="20" y="535709"/>
            <a:ext cx="8229580" cy="5820640"/>
          </a:xfrm>
          <a:prstGeom prst="rect">
            <a:avLst/>
          </a:prstGeom>
        </p:spPr>
      </p:pic>
      <p:cxnSp>
        <p:nvCxnSpPr>
          <p:cNvPr id="14" name="Straight Connector 13">
            <a:extLst>
              <a:ext uri="{FF2B5EF4-FFF2-40B4-BE49-F238E27FC236}">
                <a16:creationId xmlns:a16="http://schemas.microsoft.com/office/drawing/2014/main" id="{02C7985C-B0C3-CC50-E86A-B5EBA40E01DF}"/>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 y="6359240"/>
            <a:ext cx="8229600" cy="0"/>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1798E596-3168-7A67-952F-0D21CAE79CC9}"/>
              </a:ext>
            </a:extLst>
          </p:cNvPr>
          <p:cNvSpPr>
            <a:spLocks noGrp="1"/>
          </p:cNvSpPr>
          <p:nvPr>
            <p:ph type="title"/>
          </p:nvPr>
        </p:nvSpPr>
        <p:spPr>
          <a:xfrm>
            <a:off x="8719126" y="979051"/>
            <a:ext cx="2811879" cy="1807048"/>
          </a:xfrm>
        </p:spPr>
        <p:txBody>
          <a:bodyPr vert="horz" lIns="91440" tIns="45720" rIns="91440" bIns="45720" rtlCol="0" anchor="b">
            <a:normAutofit/>
          </a:bodyPr>
          <a:lstStyle/>
          <a:p>
            <a:pPr>
              <a:lnSpc>
                <a:spcPct val="90000"/>
              </a:lnSpc>
            </a:pPr>
            <a:r>
              <a:rPr lang="en-US" sz="3100"/>
              <a:t>Summary of Benefits of the Proposed Solutions</a:t>
            </a:r>
          </a:p>
        </p:txBody>
      </p:sp>
      <p:sp>
        <p:nvSpPr>
          <p:cNvPr id="4" name="Content Placeholder 3">
            <a:extLst>
              <a:ext uri="{FF2B5EF4-FFF2-40B4-BE49-F238E27FC236}">
                <a16:creationId xmlns:a16="http://schemas.microsoft.com/office/drawing/2014/main" id="{37510FCA-8FD6-0244-92E7-ED2F88AB080D}"/>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8719128" y="2922624"/>
            <a:ext cx="2811880" cy="3409950"/>
          </a:xfrm>
        </p:spPr>
        <p:txBody>
          <a:bodyPr>
            <a:normAutofit/>
          </a:bodyPr>
          <a:lstStyle/>
          <a:p>
            <a:pPr marL="0" indent="0">
              <a:spcBef>
                <a:spcPts val="2500"/>
              </a:spcBef>
              <a:buNone/>
            </a:pPr>
            <a:endParaRPr lang="en-US" sz="1400" b="1"/>
          </a:p>
          <a:p>
            <a:pPr marL="0" lvl="1" indent="0">
              <a:buNone/>
            </a:pPr>
            <a:r>
              <a:rPr lang="en-US" sz="1400"/>
              <a:t>The proposed solutions will enable us to address the technology problem effectively and efficiently. The benefits include increased productivity, higher efficiency, and reduced costs.</a:t>
            </a:r>
          </a:p>
        </p:txBody>
      </p:sp>
    </p:spTree>
    <p:extLst>
      <p:ext uri="{BB962C8B-B14F-4D97-AF65-F5344CB8AC3E}">
        <p14:creationId xmlns:p14="http://schemas.microsoft.com/office/powerpoint/2010/main" val="86503878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cxnSp>
        <p:nvCxnSpPr>
          <p:cNvPr id="10" name="Straight Connector 9">
            <a:extLst>
              <a:ext uri="{FF2B5EF4-FFF2-40B4-BE49-F238E27FC236}">
                <a16:creationId xmlns:a16="http://schemas.microsoft.com/office/drawing/2014/main" id="{118E06E4-607B-144B-382B-AD3D06B1EE8C}"/>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713232" y="1031001"/>
            <a:ext cx="978862" cy="0"/>
          </a:xfrm>
          <a:prstGeom prst="line">
            <a:avLst/>
          </a:prstGeom>
          <a:ln w="76200"/>
        </p:spPr>
        <p:style>
          <a:lnRef idx="1">
            <a:schemeClr val="accent1"/>
          </a:lnRef>
          <a:fillRef idx="0">
            <a:schemeClr val="accent1"/>
          </a:fillRef>
          <a:effectRef idx="0">
            <a:schemeClr val="accent1"/>
          </a:effectRef>
          <a:fontRef idx="minor">
            <a:schemeClr val="tx1"/>
          </a:fontRef>
        </p:style>
      </p:cxnSp>
      <p:sp useBgFill="1">
        <p:nvSpPr>
          <p:cNvPr id="12" name="Rectangle 11">
            <a:extLst>
              <a:ext uri="{FF2B5EF4-FFF2-40B4-BE49-F238E27FC236}">
                <a16:creationId xmlns:a16="http://schemas.microsoft.com/office/drawing/2014/main" id="{8FCE029E-5073-4498-8104-8427AA98735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Grandview Display"/>
              <a:ea typeface="+mn-ea"/>
              <a:cs typeface="+mn-cs"/>
            </a:endParaRPr>
          </a:p>
        </p:txBody>
      </p:sp>
      <p:pic>
        <p:nvPicPr>
          <p:cNvPr id="5" name="Content Placeholder 4" descr="Gallows game on a whiteboard">
            <a:extLst>
              <a:ext uri="{FF2B5EF4-FFF2-40B4-BE49-F238E27FC236}">
                <a16:creationId xmlns:a16="http://schemas.microsoft.com/office/drawing/2014/main" id="{D2CFE745-E0AB-42AA-B926-F44BF4D151C4}"/>
              </a:ext>
            </a:extLst>
          </p:cNvPr>
          <p:cNvPicPr>
            <a:picLocks noGrp="1" noChangeAspect="1"/>
          </p:cNvPicPr>
          <p:nvPr>
            <p:ph sz="half" idx="1"/>
          </p:nvPr>
        </p:nvPicPr>
        <p:blipFill>
          <a:blip r:embed="rId3"/>
          <a:srcRect l="10498" r="1" b="1"/>
          <a:stretch/>
        </p:blipFill>
        <p:spPr>
          <a:xfrm>
            <a:off x="1" y="2613892"/>
            <a:ext cx="4946906" cy="3689359"/>
          </a:xfrm>
          <a:prstGeom prst="rect">
            <a:avLst/>
          </a:prstGeom>
        </p:spPr>
      </p:pic>
      <p:cxnSp>
        <p:nvCxnSpPr>
          <p:cNvPr id="14" name="Straight Connector 13">
            <a:extLst>
              <a:ext uri="{FF2B5EF4-FFF2-40B4-BE49-F238E27FC236}">
                <a16:creationId xmlns:a16="http://schemas.microsoft.com/office/drawing/2014/main" id="{BEFF515C-2521-4964-9DAC-2BFB8EC86AE4}"/>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V="1">
            <a:off x="0" y="6274446"/>
            <a:ext cx="4946904" cy="1"/>
          </a:xfrm>
          <a:prstGeom prst="line">
            <a:avLst/>
          </a:prstGeom>
          <a:ln w="76200"/>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A7FC5C02-584D-681D-562A-598F5C0FCB82}"/>
              </a:ext>
            </a:extLst>
          </p:cNvPr>
          <p:cNvSpPr>
            <a:spLocks noGrp="1"/>
          </p:cNvSpPr>
          <p:nvPr>
            <p:ph type="title"/>
          </p:nvPr>
        </p:nvSpPr>
        <p:spPr>
          <a:xfrm>
            <a:off x="640080" y="914401"/>
            <a:ext cx="4306824" cy="1477817"/>
          </a:xfrm>
        </p:spPr>
        <p:txBody>
          <a:bodyPr vert="horz" lIns="91440" tIns="45720" rIns="91440" bIns="45720" rtlCol="0" anchor="t">
            <a:normAutofit/>
          </a:bodyPr>
          <a:lstStyle/>
          <a:p>
            <a:r>
              <a:rPr lang="en-US" sz="3700"/>
              <a:t>Steps to Implement the Chosen Solution</a:t>
            </a:r>
          </a:p>
        </p:txBody>
      </p:sp>
      <p:sp>
        <p:nvSpPr>
          <p:cNvPr id="4" name="Content Placeholder 3">
            <a:extLst>
              <a:ext uri="{FF2B5EF4-FFF2-40B4-BE49-F238E27FC236}">
                <a16:creationId xmlns:a16="http://schemas.microsoft.com/office/drawing/2014/main" id="{6B7612DC-AB0A-726B-8196-A49277C17CA1}"/>
              </a:ext>
            </a:extLst>
          </p:cNvPr>
          <p:cNvSpPr>
            <a:spLocks noGrp="1"/>
          </p:cNvSpPr>
          <p:nvPr>
            <p:ph sz="half" idx="2"/>
            <p:extLst>
              <p:ext uri="{E7BDC344-281C-4309-B0C6-D0EE65EED2A8}">
                <p202:designPr xmlns:p202="http://schemas.microsoft.com/office/powerpoint/2020/02/main">
                  <p202:designTagLst>
                    <p202:designTag name="ARCH:1:CLS" val="InformationBlock"/>
                    <p202:designTag name="ARCH:1:VSVAR" val="TitledTextBox"/>
                  </p202:designTagLst>
                </p202:designPr>
              </p:ext>
            </p:extLst>
          </p:nvPr>
        </p:nvSpPr>
        <p:spPr>
          <a:xfrm>
            <a:off x="5641848" y="1014984"/>
            <a:ext cx="5889161" cy="5288267"/>
          </a:xfrm>
        </p:spPr>
        <p:txBody>
          <a:bodyPr>
            <a:normAutofit/>
          </a:bodyPr>
          <a:lstStyle/>
          <a:p>
            <a:pPr marL="0" indent="0">
              <a:spcBef>
                <a:spcPts val="2500"/>
              </a:spcBef>
              <a:buNone/>
            </a:pPr>
            <a:r>
              <a:rPr lang="en-US" sz="1400" b="1"/>
              <a:t>Step 1</a:t>
            </a:r>
          </a:p>
          <a:p>
            <a:pPr marL="0" lvl="1" indent="0">
              <a:buNone/>
            </a:pPr>
            <a:r>
              <a:rPr lang="en-US" sz="1400"/>
              <a:t>Define the problem you are trying to solve and identify the goals and objectives of the chosen solution.</a:t>
            </a:r>
          </a:p>
          <a:p>
            <a:pPr marL="0" indent="0">
              <a:spcBef>
                <a:spcPts val="2500"/>
              </a:spcBef>
              <a:buNone/>
            </a:pPr>
            <a:r>
              <a:rPr lang="en-US" sz="1400" b="1"/>
              <a:t>Step 2</a:t>
            </a:r>
          </a:p>
          <a:p>
            <a:pPr marL="0" lvl="1" indent="0">
              <a:buNone/>
            </a:pPr>
            <a:r>
              <a:rPr lang="en-US" sz="1400"/>
              <a:t>Identify the resources you have available to implement the chosen solution, including personnel, budget, and equipment.</a:t>
            </a:r>
          </a:p>
          <a:p>
            <a:pPr marL="0" indent="0">
              <a:spcBef>
                <a:spcPts val="2500"/>
              </a:spcBef>
              <a:buNone/>
            </a:pPr>
            <a:r>
              <a:rPr lang="en-US" sz="1400" b="1"/>
              <a:t>Step 3</a:t>
            </a:r>
          </a:p>
          <a:p>
            <a:pPr marL="0" lvl="1" indent="0">
              <a:buNone/>
            </a:pPr>
            <a:r>
              <a:rPr lang="en-US" sz="1400"/>
              <a:t>Create a detailed plan of action that outlines the steps required to implement the chosen solution, including timelines, milestones, and responsibilities.</a:t>
            </a:r>
          </a:p>
          <a:p>
            <a:pPr marL="0" indent="0">
              <a:spcBef>
                <a:spcPts val="2500"/>
              </a:spcBef>
              <a:buNone/>
            </a:pPr>
            <a:r>
              <a:rPr lang="en-US" sz="1400" b="1"/>
              <a:t>Step 4</a:t>
            </a:r>
          </a:p>
          <a:p>
            <a:pPr marL="0" lvl="1" indent="0">
              <a:buNone/>
            </a:pPr>
            <a:r>
              <a:rPr lang="en-US" sz="1400"/>
              <a:t>Execute the plan and monitor progress closely to ensure that milestones are met and issues are addressed quickly.</a:t>
            </a:r>
          </a:p>
        </p:txBody>
      </p:sp>
    </p:spTree>
    <p:extLst>
      <p:ext uri="{BB962C8B-B14F-4D97-AF65-F5344CB8AC3E}">
        <p14:creationId xmlns:p14="http://schemas.microsoft.com/office/powerpoint/2010/main" val="332424481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250"/>
                                  </p:stCondLst>
                                  <p:iterate>
                                    <p:tmPct val="10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250"/>
                                        <p:tgtEl>
                                          <p:spTgt spid="4"/>
                                        </p:tgtEl>
                                      </p:cBhvr>
                                    </p:animEffect>
                                    <p:anim calcmode="lin" valueType="num">
                                      <p:cBhvr>
                                        <p:cTn id="8" dur="250" fill="hold"/>
                                        <p:tgtEl>
                                          <p:spTgt spid="4"/>
                                        </p:tgtEl>
                                        <p:attrNameLst>
                                          <p:attrName>ppt_x</p:attrName>
                                        </p:attrNameLst>
                                      </p:cBhvr>
                                      <p:tavLst>
                                        <p:tav tm="0">
                                          <p:val>
                                            <p:strVal val="#ppt_x"/>
                                          </p:val>
                                        </p:tav>
                                        <p:tav tm="100000">
                                          <p:val>
                                            <p:strVal val="#ppt_x"/>
                                          </p:val>
                                        </p:tav>
                                      </p:tavLst>
                                    </p:anim>
                                    <p:anim calcmode="lin" valueType="num">
                                      <p:cBhvr>
                                        <p:cTn id="9" dur="25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theme/theme1.xml><?xml version="1.0" encoding="utf-8"?>
<a:theme xmlns:a="http://schemas.openxmlformats.org/drawingml/2006/main" name="DashVTI">
  <a:themeElements>
    <a:clrScheme name="Custom 6">
      <a:dk1>
        <a:sysClr val="windowText" lastClr="000000"/>
      </a:dk1>
      <a:lt1>
        <a:sysClr val="window" lastClr="FFFFFF"/>
      </a:lt1>
      <a:dk2>
        <a:srgbClr val="0D1C3B"/>
      </a:dk2>
      <a:lt2>
        <a:srgbClr val="F5F2F9"/>
      </a:lt2>
      <a:accent1>
        <a:srgbClr val="1973EB"/>
      </a:accent1>
      <a:accent2>
        <a:srgbClr val="25C8A2"/>
      </a:accent2>
      <a:accent3>
        <a:srgbClr val="BF8ED1"/>
      </a:accent3>
      <a:accent4>
        <a:srgbClr val="FE733C"/>
      </a:accent4>
      <a:accent5>
        <a:srgbClr val="FE5A5A"/>
      </a:accent5>
      <a:accent6>
        <a:srgbClr val="1AC16E"/>
      </a:accent6>
      <a:hlink>
        <a:srgbClr val="1AC16E"/>
      </a:hlink>
      <a:folHlink>
        <a:srgbClr val="00B0F0"/>
      </a:folHlink>
    </a:clrScheme>
    <a:fontScheme name="grandview display">
      <a:majorFont>
        <a:latin typeface="Grandview Display"/>
        <a:ea typeface=""/>
        <a:cs typeface=""/>
      </a:majorFont>
      <a:minorFont>
        <a:latin typeface="Grandview Display"/>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DashVTI" id="{0A75137F-CDEB-4E94-A788-9D255EBE1B91}" vid="{DE9A6A09-5855-45A3-8E99-4290ED24057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208</TotalTime>
  <Words>493</Words>
  <Application>Microsoft Office PowerPoint</Application>
  <PresentationFormat>Widescreen</PresentationFormat>
  <Paragraphs>47</Paragraphs>
  <Slides>6</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Grandview Display</vt:lpstr>
      <vt:lpstr>DashVTI</vt:lpstr>
      <vt:lpstr>Title Page </vt:lpstr>
      <vt:lpstr>Brief Description of the Problem</vt:lpstr>
      <vt:lpstr>Proposed Solutions</vt:lpstr>
      <vt:lpstr>Cost of Doing Nothing</vt:lpstr>
      <vt:lpstr>Summary of Benefits of the Proposed Solutions</vt:lpstr>
      <vt:lpstr>Steps to Implement the Chosen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Greg Altman</cp:lastModifiedBy>
  <cp:revision>2</cp:revision>
  <dcterms:created xsi:type="dcterms:W3CDTF">2024-11-23T19:57:29Z</dcterms:created>
  <dcterms:modified xsi:type="dcterms:W3CDTF">2024-11-25T00:36:50Z</dcterms:modified>
</cp:coreProperties>
</file>