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verage" panose="020B0604020202020204" charset="0"/>
      <p:regular r:id="rId9"/>
    </p:embeddedFont>
    <p:embeddedFont>
      <p:font typeface="Oswald" panose="00000500000000000000" pitchFamily="2"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a4cb958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ca4cb95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cb3f404593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b3f404593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b3f404593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b3f404593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b3f404593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cb3f40459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b3f404593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b3f404593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XII</a:t>
            </a:r>
            <a:endParaRPr/>
          </a:p>
          <a:p>
            <a:pPr marL="0" lvl="0" indent="0" algn="ctr" rtl="0">
              <a:spcBef>
                <a:spcPts val="0"/>
              </a:spcBef>
              <a:spcAft>
                <a:spcPts val="0"/>
              </a:spcAft>
              <a:buNone/>
            </a:pPr>
            <a:r>
              <a:rPr lang="en"/>
              <a:t>(DuoDecim)</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Game by: Michael Medulla, Kaeden Bryer, Pablo Avila, Spencer Roeren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a:t>Games have been around for an extremely long time and can help people destress and relax. Today's world is full of stress and anxiety and we are trying to remove even just a little bit of that.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905750"/>
            <a:ext cx="8520600" cy="1332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8000"/>
              <a:t>What does it do?</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03085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UML Diagram</a:t>
            </a:r>
            <a:endParaRPr/>
          </a:p>
        </p:txBody>
      </p:sp>
      <p:pic>
        <p:nvPicPr>
          <p:cNvPr id="77" name="Google Shape;77;p16"/>
          <p:cNvPicPr preferRelativeResize="0"/>
          <p:nvPr/>
        </p:nvPicPr>
        <p:blipFill>
          <a:blip r:embed="rId3">
            <a:alphaModFix/>
          </a:blip>
          <a:stretch>
            <a:fillRect/>
          </a:stretch>
        </p:blipFill>
        <p:spPr>
          <a:xfrm>
            <a:off x="3696527" y="143750"/>
            <a:ext cx="4349750" cy="48560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did we Learn?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learned how to use Swing and AWL to create a 2D turn based combat RPG.</a:t>
            </a:r>
            <a:endParaRPr/>
          </a:p>
          <a:p>
            <a:pPr marL="0" lvl="0" indent="0" algn="l" rtl="0">
              <a:spcBef>
                <a:spcPts val="1200"/>
              </a:spcBef>
              <a:spcAft>
                <a:spcPts val="1200"/>
              </a:spcAft>
              <a:buNone/>
            </a:pPr>
            <a:r>
              <a:rPr lang="en"/>
              <a:t>We learned how to display multiple images, take key input and assign it to and 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47850" y="1952700"/>
            <a:ext cx="8448300" cy="12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a:t>DEMONSTRATION</a:t>
            </a:r>
            <a:endParaRPr sz="8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Words>
  <Application>Microsoft Office PowerPoint</Application>
  <PresentationFormat>On-screen Show (16:9)</PresentationFormat>
  <Paragraphs>11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Average</vt:lpstr>
      <vt:lpstr>Oswald</vt:lpstr>
      <vt:lpstr>Slate</vt:lpstr>
      <vt:lpstr>XII (DuoDecim)</vt:lpstr>
      <vt:lpstr>Application</vt:lpstr>
      <vt:lpstr>What does it do?</vt:lpstr>
      <vt:lpstr>UML Diagram</vt:lpstr>
      <vt:lpstr>What did we Learn?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XII (DuoDecim)</dc:title>
  <cp:lastModifiedBy>mmedulla</cp:lastModifiedBy>
  <cp:revision>1</cp:revision>
  <dcterms:modified xsi:type="dcterms:W3CDTF">2024-04-11T16:38:36Z</dcterms:modified>
</cp:coreProperties>
</file>