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a4cb958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a4cb958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b3f40459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b3f40459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b3f40459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b3f40459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b3f40459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b3f40459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b3f40459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b3f40459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XII</a:t>
            </a:r>
            <a:endParaRPr/>
          </a:p>
          <a:p>
            <a:pPr indent="0" lvl="0" marL="0" rtl="0" algn="ctr">
              <a:spcBef>
                <a:spcPts val="0"/>
              </a:spcBef>
              <a:spcAft>
                <a:spcPts val="0"/>
              </a:spcAft>
              <a:buNone/>
            </a:pPr>
            <a:r>
              <a:rPr lang="en"/>
              <a:t>(DuoDecim)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Game by: Michael Medulla Kaeden Bryer…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Games have been around for an extremely long time and can help people destress and relax. Today's world is full of stress and anxiety and we are trying to remove even just a little bit of that.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905750"/>
            <a:ext cx="8520600" cy="133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8000"/>
              <a:t>What does it do?</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0308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a:t>
            </a:r>
            <a:endParaRPr/>
          </a:p>
        </p:txBody>
      </p:sp>
      <p:pic>
        <p:nvPicPr>
          <p:cNvPr id="77" name="Google Shape;77;p16"/>
          <p:cNvPicPr preferRelativeResize="0"/>
          <p:nvPr/>
        </p:nvPicPr>
        <p:blipFill>
          <a:blip r:embed="rId3">
            <a:alphaModFix/>
          </a:blip>
          <a:stretch>
            <a:fillRect/>
          </a:stretch>
        </p:blipFill>
        <p:spPr>
          <a:xfrm>
            <a:off x="3696527" y="143750"/>
            <a:ext cx="4349750" cy="48560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learned how to use Swing and AWL to create a </a:t>
            </a:r>
            <a:r>
              <a:rPr lang="en"/>
              <a:t>2D</a:t>
            </a:r>
            <a:r>
              <a:rPr lang="en"/>
              <a:t> turn based combat RPG.</a:t>
            </a:r>
            <a:endParaRPr/>
          </a:p>
          <a:p>
            <a:pPr indent="0" lvl="0" marL="0" rtl="0" algn="l">
              <a:spcBef>
                <a:spcPts val="1200"/>
              </a:spcBef>
              <a:spcAft>
                <a:spcPts val="1200"/>
              </a:spcAft>
              <a:buNone/>
            </a:pPr>
            <a:r>
              <a:rPr lang="en"/>
              <a:t>We learned how to display multiple images, take key input and assign it to and 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47850" y="1952700"/>
            <a:ext cx="8448300" cy="12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DEMONSTRATION</a:t>
            </a:r>
            <a:endParaRPr sz="8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