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ED-978C-444B-8658-5146130A47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3C14-CB07-4202-AA7F-E52EB1B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40" y="875211"/>
            <a:ext cx="7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پیش‌گزارش آزمایشگاه</a:t>
            </a:r>
            <a:r>
              <a:rPr 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_</a:t>
            </a:r>
            <a:r>
              <a:rPr 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آز3: مانیتور خروجی</a:t>
            </a:r>
            <a:endParaRPr 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440" y="1459986"/>
            <a:ext cx="559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حورا سادات هاشمی _ 9731068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64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7646" y="1027610"/>
            <a:ext cx="104633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ها را می توان از 4 جهت بررسی کرد :</a:t>
            </a: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نوع نمایش:</a:t>
            </a:r>
          </a:p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1.کاراکتری : در این ال سی دی بلوک های 5در8 پیکسی وجود دارد که می توان روشن و خاموش کرد و فقط مخصوص ن				مایش کاراکتر در هر بلوک هستند. کار با آن ها ساده تر است و ارزان تر نیز هستند.</a:t>
            </a:r>
          </a:p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2.گرافیکی :  در این ال سی دی تمام صفحه پیکسلی است و می توان شکل های ترکیبی و نمودار و تصاویر را نمایش داد. پایه ها و 			پیچیدگی پردازنده بیشتری دارند.</a:t>
            </a: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ابعاد صفحه نمایش:</a:t>
            </a:r>
          </a:p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تنوع زیادی وجود دارد و از 8 در 2 (8 کاراکتر در هر سطح و دو کاراکتر در ستون)شروع می شود تا 40 				در 4. 16 در 2 محبوب ترین ال سی دی موجود در بازار است.</a:t>
            </a: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پروتکل ارتباطی:</a:t>
            </a:r>
          </a:p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bus 4 or 8 bit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:  8 تا پین نیاز دارد.</a:t>
            </a:r>
          </a:p>
          <a:p>
            <a:pPr algn="r" rtl="1"/>
            <a:r>
              <a:rPr lang="fa-I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USART/UART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سریال : فقط به 2 پین نیاز داریم </a:t>
            </a:r>
            <a:endParaRPr lang="en-US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SPI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I2C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: 127 ال سی دی را می توان تنها با 2 پین کنترل کرد. در نوع ها مبدلی که نیاز به نصب روی بورد دارد نیز تولید می شود.</a:t>
            </a: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000" dirty="0" smtClean="0">
                <a:solidFill>
                  <a:schemeClr val="accent1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نور بک لایت:</a:t>
            </a: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	 سبز و آبی رایج ترین رنگ ها هستند.</a:t>
            </a:r>
            <a:endParaRPr lang="fa-IR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5622" y="448380"/>
            <a:ext cx="215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معرفی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ها :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26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9" y="250203"/>
            <a:ext cx="4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مشخصات فنی ماژول نمایشگر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کاراکتری </a:t>
            </a:r>
            <a:r>
              <a:rPr lang="en-US" sz="2400" dirty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:16x2 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26" name="Picture 2" descr="Arduino Lcd 16x2 Interfacing With Arduino Uno |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14" y="2457547"/>
            <a:ext cx="5352774" cy="32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31259" y="2818996"/>
            <a:ext cx="161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مربوط به بک لایت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62505" y="2603377"/>
            <a:ext cx="391886" cy="108421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42711" y="2603376"/>
            <a:ext cx="1619794" cy="110872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6526" y="1872490"/>
            <a:ext cx="433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پین ها دیتایی که به ال سی دی منتقل می کنیم.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Bus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مشخص می کند و تعیین آن دست کاربر است.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86721" y="2427830"/>
            <a:ext cx="164103" cy="12842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170578" y="2094699"/>
            <a:ext cx="5162" cy="5086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55710" y="1739527"/>
            <a:ext cx="4862" cy="6883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0949" y="1416139"/>
            <a:ext cx="503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مربوط به مدار کنترل است. پشت </a:t>
            </a:r>
            <a:r>
              <a:rPr lang="en-US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چند </a:t>
            </a:r>
            <a:r>
              <a:rPr lang="en-US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ic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پردازنده وجود دارد.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84970" y="2427829"/>
            <a:ext cx="164103" cy="12842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72079" y="2457547"/>
            <a:ext cx="357741" cy="12842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97750" y="2683660"/>
            <a:ext cx="24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روشن شدن پردازنده های داخلی و تغذیه کل </a:t>
            </a:r>
            <a:r>
              <a:rPr lang="en-US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endParaRPr lang="fa-IR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76610" y="2427829"/>
            <a:ext cx="164103" cy="12842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658661" y="1882389"/>
            <a:ext cx="0" cy="545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937" y="1882389"/>
            <a:ext cx="3639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تغییر کنتراست صفحه به وسیله ولتاژی که می گیرد. </a:t>
            </a:r>
          </a:p>
        </p:txBody>
      </p:sp>
    </p:spTree>
    <p:extLst>
      <p:ext uri="{BB962C8B-B14F-4D97-AF65-F5344CB8AC3E}">
        <p14:creationId xmlns:p14="http://schemas.microsoft.com/office/powerpoint/2010/main" val="386848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21" y="441688"/>
            <a:ext cx="7211794" cy="3829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8186" y="4495343"/>
            <a:ext cx="40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دلیل استفاده از پتانسیومتر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در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: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524" y="4896504"/>
            <a:ext cx="9932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تغییر کنتراست صفحه به وسیله ولتاژی که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VEE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می گیرد. برای تغییر کنتراست از یک پتانسیو متر استفاده می کنیم.یک سر به 5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یک سر به منفی و سر وسط ولتاژ کنتراست را تغیین می کند.</a:t>
            </a:r>
            <a:endParaRPr lang="en-US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 صورتی که مقاومت پتانسیو متر افزایش یابد نوشته های روی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کمرنگ می شوند و روشنی پس زمینه نمایان می شود، اگر بیشتر شود نوشته ها کرمرنک تر شده تا زمانی که کاملا محو شوند. در واقع اختلاف رنگ پیکس های خاموش و روشن را کم می کند. </a:t>
            </a:r>
          </a:p>
        </p:txBody>
      </p:sp>
    </p:spTree>
    <p:extLst>
      <p:ext uri="{BB962C8B-B14F-4D97-AF65-F5344CB8AC3E}">
        <p14:creationId xmlns:p14="http://schemas.microsoft.com/office/powerpoint/2010/main" val="20857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6982" y="370589"/>
            <a:ext cx="265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توابع کتابخانه </a:t>
            </a:r>
            <a:r>
              <a:rPr lang="en-US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: liquid crystal</a:t>
            </a:r>
            <a:endParaRPr lang="en-US" sz="24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114" y="149047"/>
            <a:ext cx="30915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989D"/>
                </a:solidFill>
                <a:latin typeface="ArialMT"/>
              </a:rPr>
              <a:t>LiquidCrystal</a:t>
            </a:r>
            <a:r>
              <a:rPr lang="en-US" dirty="0" smtClean="0">
                <a:solidFill>
                  <a:srgbClr val="00989D"/>
                </a:solidFill>
                <a:latin typeface="ArialMT"/>
              </a:rPr>
              <a:t>()</a:t>
            </a: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  <a:endParaRPr lang="en-US" dirty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begin()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  <a:endParaRPr lang="en-US" dirty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clear()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  <a:endParaRPr lang="en-US" dirty="0">
              <a:solidFill>
                <a:srgbClr val="00989D"/>
              </a:solidFill>
              <a:latin typeface="ArialMT"/>
            </a:endParaRPr>
          </a:p>
          <a:p>
            <a:r>
              <a:rPr lang="en-US" dirty="0" err="1" smtClean="0">
                <a:solidFill>
                  <a:srgbClr val="00989D"/>
                </a:solidFill>
                <a:latin typeface="ArialMT"/>
              </a:rPr>
              <a:t>setCursor</a:t>
            </a:r>
            <a:r>
              <a:rPr lang="en-US" dirty="0" smtClean="0">
                <a:solidFill>
                  <a:srgbClr val="00989D"/>
                </a:solidFill>
                <a:latin typeface="ArialMT"/>
              </a:rPr>
              <a:t>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--------------------------------------</a:t>
            </a: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write()</a:t>
            </a: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3416" y="1235453"/>
            <a:ext cx="5159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print()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</a:p>
          <a:p>
            <a:r>
              <a:rPr lang="en-US" dirty="0" err="1" smtClean="0">
                <a:solidFill>
                  <a:srgbClr val="00989D"/>
                </a:solidFill>
                <a:latin typeface="ArialMT"/>
              </a:rPr>
              <a:t>noDisplay</a:t>
            </a:r>
            <a:r>
              <a:rPr lang="en-US" dirty="0" smtClean="0">
                <a:solidFill>
                  <a:srgbClr val="00989D"/>
                </a:solidFill>
                <a:latin typeface="ArialMT"/>
              </a:rPr>
              <a:t>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</a:p>
          <a:p>
            <a:r>
              <a:rPr lang="en-US" dirty="0" err="1" smtClean="0">
                <a:solidFill>
                  <a:srgbClr val="00989D"/>
                </a:solidFill>
                <a:latin typeface="ArialMT"/>
              </a:rPr>
              <a:t>scrollDisplayLeft</a:t>
            </a:r>
            <a:r>
              <a:rPr lang="en-US" dirty="0" smtClean="0">
                <a:solidFill>
                  <a:srgbClr val="00989D"/>
                </a:solidFill>
                <a:latin typeface="ArialMT"/>
              </a:rPr>
              <a:t>()</a:t>
            </a:r>
          </a:p>
          <a:p>
            <a:endParaRPr lang="en-US" dirty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endParaRPr lang="en-US" dirty="0" smtClean="0">
              <a:solidFill>
                <a:srgbClr val="00989D"/>
              </a:solidFill>
              <a:latin typeface="ArialMT"/>
            </a:endParaRPr>
          </a:p>
          <a:p>
            <a:r>
              <a:rPr lang="en-US" dirty="0" smtClean="0">
                <a:solidFill>
                  <a:srgbClr val="00989D"/>
                </a:solidFill>
                <a:latin typeface="ArialMT"/>
              </a:rPr>
              <a:t>-------------------------------------</a:t>
            </a:r>
          </a:p>
          <a:p>
            <a:r>
              <a:rPr lang="en-US" dirty="0" err="1" smtClean="0">
                <a:solidFill>
                  <a:srgbClr val="00989D"/>
                </a:solidFill>
                <a:latin typeface="ArialMT"/>
              </a:rPr>
              <a:t>autoscroll</a:t>
            </a:r>
            <a:r>
              <a:rPr lang="en-US" dirty="0" smtClean="0">
                <a:solidFill>
                  <a:srgbClr val="00989D"/>
                </a:solidFill>
                <a:latin typeface="ArialMT"/>
              </a:rPr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494369"/>
            <a:ext cx="3495675" cy="910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4" y="3297972"/>
            <a:ext cx="1476375" cy="676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5886" y="494369"/>
            <a:ext cx="345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متغییری از جنس این کتابخانه ایجاد می کند.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5886" y="1609113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رابط کاربری کتابخانه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با ستون و سطر خاصش را آغاز می کند.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99" y="1964574"/>
            <a:ext cx="2000250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6227" y="2944029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مکان نما را به گوشه چپ بالا می برد و هر پیکسل رو شنی را خاموش می کند.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15886" y="4328190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مکان مکانما روی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با مختصات نشان تعیین می کند.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9" y="4691423"/>
            <a:ext cx="1733550" cy="600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15886" y="5682824"/>
            <a:ext cx="345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متنظر می ماند تا یک کاراکتر خاص را نمایش دهد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14" y="6036873"/>
            <a:ext cx="1457325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470" y="6036815"/>
            <a:ext cx="1409700" cy="647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470" y="4666386"/>
            <a:ext cx="1743075" cy="6381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840" y="3264075"/>
            <a:ext cx="1352550" cy="657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3840" y="1925225"/>
            <a:ext cx="1666875" cy="8143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86390" y="1609113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پیکس های </a:t>
            </a:r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روشن می کند و پیامی را روی آن چاپ می کند.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86390" y="2978898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LCD</a:t>
            </a:r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خاموش کرده بدون آنکه پیامی که قبلا روی آن نوشته شده را پاک کند.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5170" y="4523856"/>
            <a:ext cx="34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sz="2000" dirty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محتویات نمایشگر (متن و مکان نما) را در یک فضای سمت چپ پیمایش می کند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0079" y="5682824"/>
            <a:ext cx="3458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sz="2000" dirty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پیمایش خودکار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LCD </a:t>
            </a:r>
            <a:r>
              <a:rPr lang="ar-SA" altLang="en-US" sz="2000" dirty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را روشن می </a:t>
            </a:r>
            <a:r>
              <a:rPr lang="ar-SA" altLang="en-US" sz="2000" dirty="0" smtClean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کند</a:t>
            </a:r>
            <a:r>
              <a:rPr lang="en-US" altLang="en-US" sz="2000" dirty="0" smtClean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en-US" sz="2000" dirty="0" smtClean="0">
                <a:solidFill>
                  <a:srgbClr val="22222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داده ها هربار به چپ شیفت می شوند.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21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360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Arabic</vt:lpstr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hashemi</dc:creator>
  <cp:lastModifiedBy>hashemi</cp:lastModifiedBy>
  <cp:revision>16</cp:revision>
  <dcterms:created xsi:type="dcterms:W3CDTF">2020-10-14T16:15:57Z</dcterms:created>
  <dcterms:modified xsi:type="dcterms:W3CDTF">2020-10-14T22:25:43Z</dcterms:modified>
</cp:coreProperties>
</file>