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9" r:id="rId5"/>
    <p:sldId id="270" r:id="rId6"/>
    <p:sldId id="272" r:id="rId7"/>
    <p:sldId id="283" r:id="rId8"/>
    <p:sldId id="273" r:id="rId9"/>
    <p:sldId id="266" r:id="rId10"/>
    <p:sldId id="275" r:id="rId11"/>
    <p:sldId id="276" r:id="rId12"/>
    <p:sldId id="264" r:id="rId13"/>
    <p:sldId id="278" r:id="rId14"/>
    <p:sldId id="279" r:id="rId15"/>
    <p:sldId id="281" r:id="rId16"/>
    <p:sldId id="280" r:id="rId17"/>
    <p:sldId id="286" r:id="rId18"/>
    <p:sldId id="284" r:id="rId19"/>
  </p:sldIdLst>
  <p:sldSz cx="1367948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 userDrawn="1">
          <p15:clr>
            <a:srgbClr val="A4A3A4"/>
          </p15:clr>
        </p15:guide>
        <p15:guide id="2" pos="4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030A0"/>
    <a:srgbClr val="C18BC1"/>
    <a:srgbClr val="960023"/>
    <a:srgbClr val="7D151C"/>
    <a:srgbClr val="D3C5DE"/>
    <a:srgbClr val="FFC000"/>
    <a:srgbClr val="F1F1F1"/>
    <a:srgbClr val="F3EDE6"/>
    <a:srgbClr val="FB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8" y="108"/>
      </p:cViewPr>
      <p:guideLst>
        <p:guide orient="horz" pos="2971"/>
        <p:guide pos="43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B933-C59E-4593-AB95-1E4BF8E7AC5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D84DA-BE7F-4D32-8D55-66835CBB3B28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[99, 100]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[102, 103]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[104,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94F2A970-D4EC-497B-98C4-D37F7258D5A0}" type="par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BFCCE1F9-DAC8-406B-8B58-9B871536E0A2}" type="sib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3DC46338-8FEA-4EDB-B364-1FB2F69B309D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</a:t>
          </a:r>
          <a:r>
            <a:rPr lang="en-US" sz="2000" dirty="0" smtClean="0">
              <a:solidFill>
                <a:srgbClr val="92D050"/>
              </a:solidFill>
            </a:rPr>
            <a:t>9</a:t>
          </a:r>
          <a:r>
            <a:rPr lang="zh-CN" sz="2000" dirty="0" smtClean="0">
              <a:solidFill>
                <a:srgbClr val="92D050"/>
              </a:solidFill>
            </a:rPr>
            <a:t>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E3070B39-C2CD-4686-A003-C1F14C120196}" type="par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1473B910-02D7-4427-8402-E46C02F4E3B7}" type="sib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C467E0A3-9462-4F44-9824-1E22843618EC}" type="pres">
      <dgm:prSet presAssocID="{19EEB933-C59E-4593-AB95-1E4BF8E7A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265CE4-704D-450D-81C4-35413166A400}" type="pres">
      <dgm:prSet presAssocID="{19EEB933-C59E-4593-AB95-1E4BF8E7AC58}" presName="arrow" presStyleLbl="bgShp" presStyleIdx="0" presStyleCnt="1"/>
      <dgm:spPr/>
    </dgm:pt>
    <dgm:pt modelId="{F7D634CA-6D86-400E-AB9E-6C5F82563E06}" type="pres">
      <dgm:prSet presAssocID="{19EEB933-C59E-4593-AB95-1E4BF8E7AC58}" presName="points" presStyleCnt="0"/>
      <dgm:spPr/>
    </dgm:pt>
    <dgm:pt modelId="{7D95EFE8-1642-4E68-8530-253D8737AAA7}" type="pres">
      <dgm:prSet presAssocID="{4EFD84DA-BE7F-4D32-8D55-66835CBB3B28}" presName="compositeA" presStyleCnt="0"/>
      <dgm:spPr/>
    </dgm:pt>
    <dgm:pt modelId="{788922C7-2591-4BF2-9B54-C30FFBDE20B1}" type="pres">
      <dgm:prSet presAssocID="{4EFD84DA-BE7F-4D32-8D55-66835CBB3B28}" presName="textA" presStyleLbl="revTx" presStyleIdx="0" presStyleCnt="2" custScaleX="248623" custScaleY="531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02F9B-4B23-4AAD-9CB9-5CB46A4AB51B}" type="pres">
      <dgm:prSet presAssocID="{4EFD84DA-BE7F-4D32-8D55-66835CBB3B28}" presName="circleA" presStyleLbl="node1" presStyleIdx="0" presStyleCnt="2"/>
      <dgm:spPr/>
    </dgm:pt>
    <dgm:pt modelId="{14E19CAB-1B42-49EF-A07C-7BB38802359B}" type="pres">
      <dgm:prSet presAssocID="{4EFD84DA-BE7F-4D32-8D55-66835CBB3B28}" presName="spaceA" presStyleCnt="0"/>
      <dgm:spPr/>
    </dgm:pt>
    <dgm:pt modelId="{7B9CCB2E-96F2-4E6C-829F-B0DD31EF25A5}" type="pres">
      <dgm:prSet presAssocID="{BFCCE1F9-DAC8-406B-8B58-9B871536E0A2}" presName="space" presStyleCnt="0"/>
      <dgm:spPr/>
    </dgm:pt>
    <dgm:pt modelId="{9BDCFAC5-18D4-414D-ADF1-1DBC811A18E4}" type="pres">
      <dgm:prSet presAssocID="{3DC46338-8FEA-4EDB-B364-1FB2F69B309D}" presName="compositeB" presStyleCnt="0"/>
      <dgm:spPr/>
    </dgm:pt>
    <dgm:pt modelId="{0E42663C-8AB5-455C-99AE-C34DC946FB8D}" type="pres">
      <dgm:prSet presAssocID="{3DC46338-8FEA-4EDB-B364-1FB2F69B309D}" presName="textB" presStyleLbl="revTx" presStyleIdx="1" presStyleCnt="2" custScaleX="1689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7A265-57B7-4853-A45F-FF04D142D607}" type="pres">
      <dgm:prSet presAssocID="{3DC46338-8FEA-4EDB-B364-1FB2F69B309D}" presName="circleB" presStyleLbl="node1" presStyleIdx="1" presStyleCnt="2"/>
      <dgm:spPr/>
    </dgm:pt>
    <dgm:pt modelId="{10F40206-5B08-45DE-B0E4-3B73B88AE3AE}" type="pres">
      <dgm:prSet presAssocID="{3DC46338-8FEA-4EDB-B364-1FB2F69B309D}" presName="spaceB" presStyleCnt="0"/>
      <dgm:spPr/>
    </dgm:pt>
  </dgm:ptLst>
  <dgm:cxnLst>
    <dgm:cxn modelId="{EFF93F62-D03C-49A4-9215-654E1AEFD1EC}" type="presOf" srcId="{4EFD84DA-BE7F-4D32-8D55-66835CBB3B28}" destId="{788922C7-2591-4BF2-9B54-C30FFBDE20B1}" srcOrd="0" destOrd="0" presId="urn:microsoft.com/office/officeart/2005/8/layout/hProcess11"/>
    <dgm:cxn modelId="{8F96D1B7-18E2-4A16-A002-3C89E2775F1B}" srcId="{19EEB933-C59E-4593-AB95-1E4BF8E7AC58}" destId="{3DC46338-8FEA-4EDB-B364-1FB2F69B309D}" srcOrd="1" destOrd="0" parTransId="{E3070B39-C2CD-4686-A003-C1F14C120196}" sibTransId="{1473B910-02D7-4427-8402-E46C02F4E3B7}"/>
    <dgm:cxn modelId="{31B210C4-25AE-4770-BC9B-A7B0CBC954E7}" type="presOf" srcId="{3DC46338-8FEA-4EDB-B364-1FB2F69B309D}" destId="{0E42663C-8AB5-455C-99AE-C34DC946FB8D}" srcOrd="0" destOrd="0" presId="urn:microsoft.com/office/officeart/2005/8/layout/hProcess11"/>
    <dgm:cxn modelId="{33CB8BB6-66F5-4B75-B8CE-34A9D8F974FA}" type="presOf" srcId="{19EEB933-C59E-4593-AB95-1E4BF8E7AC58}" destId="{C467E0A3-9462-4F44-9824-1E22843618EC}" srcOrd="0" destOrd="0" presId="urn:microsoft.com/office/officeart/2005/8/layout/hProcess11"/>
    <dgm:cxn modelId="{4A5D2743-531F-4948-A227-4BE5A6E54D64}" srcId="{19EEB933-C59E-4593-AB95-1E4BF8E7AC58}" destId="{4EFD84DA-BE7F-4D32-8D55-66835CBB3B28}" srcOrd="0" destOrd="0" parTransId="{94F2A970-D4EC-497B-98C4-D37F7258D5A0}" sibTransId="{BFCCE1F9-DAC8-406B-8B58-9B871536E0A2}"/>
    <dgm:cxn modelId="{9B75E97E-5B96-4042-8CE1-438C2B04F207}" type="presParOf" srcId="{C467E0A3-9462-4F44-9824-1E22843618EC}" destId="{36265CE4-704D-450D-81C4-35413166A400}" srcOrd="0" destOrd="0" presId="urn:microsoft.com/office/officeart/2005/8/layout/hProcess11"/>
    <dgm:cxn modelId="{C436337B-CACD-4897-A067-54FC29D91CD7}" type="presParOf" srcId="{C467E0A3-9462-4F44-9824-1E22843618EC}" destId="{F7D634CA-6D86-400E-AB9E-6C5F82563E06}" srcOrd="1" destOrd="0" presId="urn:microsoft.com/office/officeart/2005/8/layout/hProcess11"/>
    <dgm:cxn modelId="{0F185860-45E0-45CF-9EF6-CF220B46B6A4}" type="presParOf" srcId="{F7D634CA-6D86-400E-AB9E-6C5F82563E06}" destId="{7D95EFE8-1642-4E68-8530-253D8737AAA7}" srcOrd="0" destOrd="0" presId="urn:microsoft.com/office/officeart/2005/8/layout/hProcess11"/>
    <dgm:cxn modelId="{07034667-3977-4E90-9E00-D37EA253F047}" type="presParOf" srcId="{7D95EFE8-1642-4E68-8530-253D8737AAA7}" destId="{788922C7-2591-4BF2-9B54-C30FFBDE20B1}" srcOrd="0" destOrd="0" presId="urn:microsoft.com/office/officeart/2005/8/layout/hProcess11"/>
    <dgm:cxn modelId="{7F7B0612-20D9-4D65-B1A1-B0291474E584}" type="presParOf" srcId="{7D95EFE8-1642-4E68-8530-253D8737AAA7}" destId="{C5002F9B-4B23-4AAD-9CB9-5CB46A4AB51B}" srcOrd="1" destOrd="0" presId="urn:microsoft.com/office/officeart/2005/8/layout/hProcess11"/>
    <dgm:cxn modelId="{F2D7E5E9-0D07-4331-B775-D695DA6AB262}" type="presParOf" srcId="{7D95EFE8-1642-4E68-8530-253D8737AAA7}" destId="{14E19CAB-1B42-49EF-A07C-7BB38802359B}" srcOrd="2" destOrd="0" presId="urn:microsoft.com/office/officeart/2005/8/layout/hProcess11"/>
    <dgm:cxn modelId="{105A753F-DCEF-4F6E-9F42-30DED545446C}" type="presParOf" srcId="{F7D634CA-6D86-400E-AB9E-6C5F82563E06}" destId="{7B9CCB2E-96F2-4E6C-829F-B0DD31EF25A5}" srcOrd="1" destOrd="0" presId="urn:microsoft.com/office/officeart/2005/8/layout/hProcess11"/>
    <dgm:cxn modelId="{A8E798A8-7872-46DB-8791-DE9FDD26E767}" type="presParOf" srcId="{F7D634CA-6D86-400E-AB9E-6C5F82563E06}" destId="{9BDCFAC5-18D4-414D-ADF1-1DBC811A18E4}" srcOrd="2" destOrd="0" presId="urn:microsoft.com/office/officeart/2005/8/layout/hProcess11"/>
    <dgm:cxn modelId="{7173DF1E-9A90-49E4-8783-BCDF1951C6D4}" type="presParOf" srcId="{9BDCFAC5-18D4-414D-ADF1-1DBC811A18E4}" destId="{0E42663C-8AB5-455C-99AE-C34DC946FB8D}" srcOrd="0" destOrd="0" presId="urn:microsoft.com/office/officeart/2005/8/layout/hProcess11"/>
    <dgm:cxn modelId="{141D17E7-4FBC-4C7B-85AF-1B0BDD0F73C9}" type="presParOf" srcId="{9BDCFAC5-18D4-414D-ADF1-1DBC811A18E4}" destId="{36E7A265-57B7-4853-A45F-FF04D142D607}" srcOrd="1" destOrd="0" presId="urn:microsoft.com/office/officeart/2005/8/layout/hProcess11"/>
    <dgm:cxn modelId="{CBD382EF-83AD-4523-96ED-BDEF0D85EB00}" type="presParOf" srcId="{9BDCFAC5-18D4-414D-ADF1-1DBC811A18E4}" destId="{10F40206-5B08-45DE-B0E4-3B73B88AE3A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65CE4-704D-450D-81C4-35413166A400}">
      <dsp:nvSpPr>
        <dsp:cNvPr id="0" name=""/>
        <dsp:cNvSpPr/>
      </dsp:nvSpPr>
      <dsp:spPr>
        <a:xfrm>
          <a:off x="0" y="1250430"/>
          <a:ext cx="11014841" cy="16672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22C7-2591-4BF2-9B54-C30FFBDE20B1}">
      <dsp:nvSpPr>
        <dsp:cNvPr id="0" name=""/>
        <dsp:cNvSpPr/>
      </dsp:nvSpPr>
      <dsp:spPr>
        <a:xfrm>
          <a:off x="1311" y="195204"/>
          <a:ext cx="5830769" cy="88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[99, 100]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[102, 103]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[104,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311" y="195204"/>
        <a:ext cx="5830769" cy="886421"/>
      </dsp:txXfrm>
    </dsp:sp>
    <dsp:sp modelId="{C5002F9B-4B23-4AAD-9CB9-5CB46A4AB51B}">
      <dsp:nvSpPr>
        <dsp:cNvPr id="0" name=""/>
        <dsp:cNvSpPr/>
      </dsp:nvSpPr>
      <dsp:spPr>
        <a:xfrm>
          <a:off x="2708290" y="1680440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663C-8AB5-455C-99AE-C34DC946FB8D}">
      <dsp:nvSpPr>
        <dsp:cNvPr id="0" name=""/>
        <dsp:cNvSpPr/>
      </dsp:nvSpPr>
      <dsp:spPr>
        <a:xfrm>
          <a:off x="5949341" y="2500860"/>
          <a:ext cx="3962703" cy="166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</a:t>
          </a:r>
          <a:r>
            <a:rPr lang="en-US" sz="2000" kern="1200" dirty="0" smtClean="0">
              <a:solidFill>
                <a:srgbClr val="92D050"/>
              </a:solidFill>
            </a:rPr>
            <a:t>9</a:t>
          </a:r>
          <a:r>
            <a:rPr lang="zh-CN" sz="2000" kern="1200" dirty="0" smtClean="0">
              <a:solidFill>
                <a:srgbClr val="92D050"/>
              </a:solidFill>
            </a:rPr>
            <a:t>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949341" y="2500860"/>
        <a:ext cx="3962703" cy="1667240"/>
      </dsp:txXfrm>
    </dsp:sp>
    <dsp:sp modelId="{36E7A265-57B7-4853-A45F-FF04D142D607}">
      <dsp:nvSpPr>
        <dsp:cNvPr id="0" name=""/>
        <dsp:cNvSpPr/>
      </dsp:nvSpPr>
      <dsp:spPr>
        <a:xfrm>
          <a:off x="7722288" y="1875645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19507"/>
            <a:ext cx="10259617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592866"/>
            <a:ext cx="1025961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364195"/>
            <a:ext cx="2949640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4195"/>
            <a:ext cx="8677925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1705387"/>
            <a:ext cx="11798558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4577780"/>
            <a:ext cx="11798558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364196"/>
            <a:ext cx="11798558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1676882"/>
            <a:ext cx="57870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2498697"/>
            <a:ext cx="57870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76882"/>
            <a:ext cx="58155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498697"/>
            <a:ext cx="58155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5" y="984911"/>
            <a:ext cx="6925241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5" y="984911"/>
            <a:ext cx="6925241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6" y="364196"/>
            <a:ext cx="1179855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6" y="1820978"/>
            <a:ext cx="1179855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2" y="6340168"/>
            <a:ext cx="46168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9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urunLi/CCKS2022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7661" y="2264229"/>
            <a:ext cx="92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Bert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endParaRPr lang="en-US" altLang="zh-CN" sz="4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带条件的分层级多答案问答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1AC334-C419-4E24-906E-AAB9F86F09D7}"/>
              </a:ext>
            </a:extLst>
          </p:cNvPr>
          <p:cNvSpPr txBox="1"/>
          <p:nvPr/>
        </p:nvSpPr>
        <p:spPr>
          <a:xfrm>
            <a:off x="8334686" y="4954498"/>
            <a:ext cx="2820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Andy</a:t>
            </a:r>
            <a:endParaRPr lang="zh-CN" alt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7062" y="4305749"/>
            <a:ext cx="2778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李厚润</a:t>
            </a:r>
          </a:p>
        </p:txBody>
      </p:sp>
    </p:spTree>
    <p:extLst>
      <p:ext uri="{BB962C8B-B14F-4D97-AF65-F5344CB8AC3E}">
        <p14:creationId xmlns:p14="http://schemas.microsoft.com/office/powerpoint/2010/main" val="2766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88884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format??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[CLS]sentence1[SEP]sentence2[SEP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]</a:t>
            </a:r>
          </a:p>
          <a:p>
            <a:pPr marL="457189"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[CLS]context[SEP]sentence1[SEP]sentence2[SEP]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5468" y="4256691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We need a more dedicate and informative format!!!!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37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4889" y="2820105"/>
            <a:ext cx="884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7200" dirty="0" smtClean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696994"/>
            <a:ext cx="120917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358440"/>
            <a:ext cx="120917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</a:t>
            </a:r>
            <a:r>
              <a:rPr lang="en-US" altLang="zh-CN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[head1]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重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度患者采取系统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用药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[tail1]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head2]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药物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[tail2]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63449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</a:t>
            </a:r>
          </a:p>
          <a:p>
            <a:pPr marL="841925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2800" dirty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9440" y="3552498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Get accuracy up to 98.59% on validation set!</a:t>
            </a:r>
            <a:endParaRPr lang="en-US" altLang="zh-CN" sz="3600" dirty="0">
              <a:solidFill>
                <a:srgbClr val="960023"/>
              </a:solidFill>
              <a:latin typeface="苹方 中等" panose="020B0400000000000000" pitchFamily="34" charset="-122"/>
              <a:ea typeface="思源黑体 CN Bold" panose="020B0800000000000000"/>
            </a:endParaRPr>
          </a:p>
          <a:p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86" y="2495503"/>
            <a:ext cx="5440928" cy="20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细节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Add special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tokens, why and how?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001926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Learning rate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Details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71066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Bert base Chinese or others?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33159" y="3157865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4419406"/>
            <a:ext cx="6531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not ‘B-’ and ‘I-’  NER mode?</a:t>
            </a:r>
          </a:p>
          <a:p>
            <a:pPr marL="384725" indent="-384725" defTabSz="1025932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625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Where is the bottleneck?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Analysis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300192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make my model more accurate?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0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 err="1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Github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984032" y="1500706"/>
            <a:ext cx="6748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  <a:hlinkClick r:id="rId2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  <a:hlinkClick r:id="rId2"/>
              </a:rPr>
              <a:t>github.com/HourunLi/CCKS2022.git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13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5273679" y="2912437"/>
            <a:ext cx="3132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7200" dirty="0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72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4" y="2293186"/>
            <a:ext cx="2829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Sequence Label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2931854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Relation Match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467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Model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201994" y="291234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01994" y="2836901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23764" y="5382568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Realtions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743406" y="1629731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743406" y="4167226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09848" y="2116184"/>
            <a:ext cx="4284922" cy="388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909848" y="3268717"/>
            <a:ext cx="4284922" cy="14558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3" grpId="0" animBg="1"/>
      <p:bldP spid="15" grpId="0" animBg="1"/>
      <p:bldP spid="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7413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6" y="1841583"/>
            <a:ext cx="5589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Based on Bert token classification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9440" y="2872851"/>
            <a:ext cx="12129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对于中重度痤疮，会选择系统用药。选择局部外用药物，包括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酸类的药物，他扎罗汀凝胶，阿达帕林凝胶。重度患者采取系统用药，不仅口服维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酸类药物，还会联合激素的药物进行治疗。</a:t>
            </a: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9440" y="4268318"/>
            <a:ext cx="1212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对于中重度痤疮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，会选择系统用药。选择局部外用药物，包括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他扎罗汀凝胶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阿达帕林凝胶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。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激素的药物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进行治疗。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90963" y="5765081"/>
            <a:ext cx="1567543" cy="2690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0630" y="5714947"/>
            <a:ext cx="117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521238" y="5765081"/>
            <a:ext cx="1567543" cy="269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0573" y="5714947"/>
            <a:ext cx="8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161422" y="5765081"/>
            <a:ext cx="1567543" cy="26907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031089" y="5714944"/>
            <a:ext cx="7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0545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9" grpId="0"/>
      <p:bldP spid="19" grpId="0" animBg="1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4"/>
            <a:ext cx="9508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3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3"/>
            <a:ext cx="646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Split into single word and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PAD] for ‘   ’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[unused1] for ‘\n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’</a:t>
            </a:r>
          </a:p>
          <a:p>
            <a:pPr marL="457188"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2" y="617414"/>
            <a:ext cx="83208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Methodology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5"/>
            <a:ext cx="6460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encode ‘\n’ and space?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split into single word and tag?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Which specific model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? 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leonadase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/bert-base-chinese-finetuned-ner-v1)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18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Predictions post process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4"/>
            <a:ext cx="646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Regroup the context with same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Align condition with punctuations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.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tricks?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"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比较好的西药，比如达力士、他卡西醇，甚至他克莫司等都是比较好的药物。还有润肤剂也还不错。另外中药，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比如临床常见的湿毒膏、黄连膏、七连膏等等，包括市售的青鹏膏，效果也不错。至于激素类的药物，应该持慎用的态度。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en-US" altLang="zh-CN" sz="1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rn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\n", "question": " 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银屑病涂抹什么药比较好？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</a:t>
            </a:r>
            <a:r>
              <a:rPr lang="en-US" altLang="zh-C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[],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coarse</a:t>
            </a:r>
            <a:r>
              <a:rPr lang="en-US" altLang="zh-C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西药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[4, 6]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润肤剂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[36, 39]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中药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[46, 48]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激素类的药物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[89, 95]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fine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[["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达力士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[9, 12]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他卡西醇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[13, 17]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他克莫司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[20, 24]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湿毒膏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[58, 61]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黄连膏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[62, 65]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七连膏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[66, 69]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青鹏膏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[77, 80]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]]}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4" y="617414"/>
            <a:ext cx="8100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 ?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73" y="2409236"/>
            <a:ext cx="646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condition</a:t>
            </a:r>
          </a:p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  <a:p>
            <a:pPr marL="1428715" lvl="2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Merge short coarse and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428715" lvl="2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12751" y="4413972"/>
            <a:ext cx="6053986" cy="886421"/>
            <a:chOff x="1311" y="195204"/>
            <a:chExt cx="6118153" cy="886421"/>
          </a:xfrm>
        </p:grpSpPr>
        <p:sp>
          <p:nvSpPr>
            <p:cNvPr id="6" name="矩形 5"/>
            <p:cNvSpPr/>
            <p:nvPr/>
          </p:nvSpPr>
          <p:spPr>
            <a:xfrm>
              <a:off x="1311" y="195204"/>
              <a:ext cx="5830769" cy="886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288695" y="195204"/>
              <a:ext cx="5830769" cy="886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三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[99, 100]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r>
                <a:rPr lang="en-US" alt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孢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[102, 103]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r>
                <a:rPr lang="en-US" alt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 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素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[104, 105]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endParaRPr lang="zh-CN" sz="2000" kern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5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84785005"/>
              </p:ext>
            </p:extLst>
          </p:nvPr>
        </p:nvGraphicFramePr>
        <p:xfrm>
          <a:off x="1332324" y="1336219"/>
          <a:ext cx="11014841" cy="416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6"/>
            <a:ext cx="63449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Match all the potential relations and label!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 grained Bert model(Task oriented)</a:t>
            </a: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Condition_x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Coarse_fine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04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3014</Words>
  <Application>Microsoft Office PowerPoint</Application>
  <PresentationFormat>自定义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苹方 常规</vt:lpstr>
      <vt:lpstr>苹方 中等</vt:lpstr>
      <vt:lpstr>思源黑体 CN Bold</vt:lpstr>
      <vt:lpstr>思源黑体 CN Normal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利健 程</dc:creator>
  <cp:lastModifiedBy>325803176@qq.com</cp:lastModifiedBy>
  <cp:revision>86</cp:revision>
  <dcterms:created xsi:type="dcterms:W3CDTF">2022-02-24T03:07:08Z</dcterms:created>
  <dcterms:modified xsi:type="dcterms:W3CDTF">2022-06-05T08:01:15Z</dcterms:modified>
</cp:coreProperties>
</file>