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autoCompressPictures="0">
  <p:sldMasterIdLst>
    <p:sldMasterId id="2147483762" r:id="rId1"/>
  </p:sldMasterIdLst>
  <p:handoutMasterIdLst>
    <p:handoutMasterId r:id="rId11"/>
  </p:handout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EF466-8A3F-6E4B-8BDB-5BF1C8AFC9B8}" v="114" dt="2021-11-30T20:34:22.0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73"/>
    <p:restoredTop sz="95687"/>
  </p:normalViewPr>
  <p:slideViewPr>
    <p:cSldViewPr snapToGrid="0" snapToObjects="1">
      <p:cViewPr varScale="1">
        <p:scale>
          <a:sx n="86" d="100"/>
          <a:sy n="86" d="100"/>
        </p:scale>
        <p:origin x="248" y="312"/>
      </p:cViewPr>
      <p:guideLst/>
    </p:cSldViewPr>
  </p:slideViewPr>
  <p:notesTextViewPr>
    <p:cViewPr>
      <p:scale>
        <a:sx n="1" d="1"/>
        <a:sy n="1" d="1"/>
      </p:scale>
      <p:origin x="0" y="0"/>
    </p:cViewPr>
  </p:notesTextViewPr>
  <p:notesViewPr>
    <p:cSldViewPr snapToGrid="0" snapToObjects="1">
      <p:cViewPr varScale="1">
        <p:scale>
          <a:sx n="82" d="100"/>
          <a:sy n="82" d="100"/>
        </p:scale>
        <p:origin x="278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8D101C-3C62-4F49-B39F-711D4ADA282E}" type="doc">
      <dgm:prSet loTypeId="urn:microsoft.com/office/officeart/2005/8/layout/list1" loCatId="list" qsTypeId="urn:microsoft.com/office/officeart/2005/8/quickstyle/simple2" qsCatId="simple" csTypeId="urn:microsoft.com/office/officeart/2005/8/colors/accent1_2" csCatId="accent1"/>
      <dgm:spPr/>
      <dgm:t>
        <a:bodyPr/>
        <a:lstStyle/>
        <a:p>
          <a:endParaRPr lang="en-US"/>
        </a:p>
      </dgm:t>
    </dgm:pt>
    <dgm:pt modelId="{D5176FF4-421E-4EA0-8DB2-0A04ABC0CA8E}">
      <dgm:prSet/>
      <dgm:spPr/>
      <dgm:t>
        <a:bodyPr/>
        <a:lstStyle/>
        <a:p>
          <a:r>
            <a:rPr lang="en-GB"/>
            <a:t>1- Results are immediate </a:t>
          </a:r>
          <a:endParaRPr lang="en-US"/>
        </a:p>
      </dgm:t>
    </dgm:pt>
    <dgm:pt modelId="{76260036-AF1C-480E-A438-ECB24C5E4FE2}" type="parTrans" cxnId="{B0B07E7F-688E-4605-9D4E-CD72F0A22CBC}">
      <dgm:prSet/>
      <dgm:spPr/>
      <dgm:t>
        <a:bodyPr/>
        <a:lstStyle/>
        <a:p>
          <a:endParaRPr lang="en-US"/>
        </a:p>
      </dgm:t>
    </dgm:pt>
    <dgm:pt modelId="{2BE734AD-9B53-437F-832C-5A4535FA237D}" type="sibTrans" cxnId="{B0B07E7F-688E-4605-9D4E-CD72F0A22CBC}">
      <dgm:prSet/>
      <dgm:spPr/>
      <dgm:t>
        <a:bodyPr/>
        <a:lstStyle/>
        <a:p>
          <a:endParaRPr lang="en-US"/>
        </a:p>
      </dgm:t>
    </dgm:pt>
    <dgm:pt modelId="{D26D1DF5-C0D2-4210-816C-99846D80860E}">
      <dgm:prSet/>
      <dgm:spPr/>
      <dgm:t>
        <a:bodyPr/>
        <a:lstStyle/>
        <a:p>
          <a:r>
            <a:rPr lang="en-GB"/>
            <a:t>2- The possibility of conducting the test remotely </a:t>
          </a:r>
          <a:endParaRPr lang="en-US"/>
        </a:p>
      </dgm:t>
    </dgm:pt>
    <dgm:pt modelId="{4A291FDF-010C-4F94-82EE-766CDB5BE7C9}" type="parTrans" cxnId="{A68A2DE4-0481-4EFE-A404-18C0C9B41993}">
      <dgm:prSet/>
      <dgm:spPr/>
      <dgm:t>
        <a:bodyPr/>
        <a:lstStyle/>
        <a:p>
          <a:endParaRPr lang="en-US"/>
        </a:p>
      </dgm:t>
    </dgm:pt>
    <dgm:pt modelId="{69CF3E7E-403A-463C-8F76-B1F9159433BD}" type="sibTrans" cxnId="{A68A2DE4-0481-4EFE-A404-18C0C9B41993}">
      <dgm:prSet/>
      <dgm:spPr/>
      <dgm:t>
        <a:bodyPr/>
        <a:lstStyle/>
        <a:p>
          <a:endParaRPr lang="en-US"/>
        </a:p>
      </dgm:t>
    </dgm:pt>
    <dgm:pt modelId="{DDAC079D-E664-4843-B4E1-00490B31B1D8}">
      <dgm:prSet/>
      <dgm:spPr/>
      <dgm:t>
        <a:bodyPr/>
        <a:lstStyle/>
        <a:p>
          <a:r>
            <a:rPr lang="en-GB"/>
            <a:t>3- Using artificial intelligence to avoid cheating</a:t>
          </a:r>
          <a:endParaRPr lang="en-US"/>
        </a:p>
      </dgm:t>
    </dgm:pt>
    <dgm:pt modelId="{29B1CE9F-A2DD-4499-AE05-9D89C04C0E0E}" type="parTrans" cxnId="{5EDBDC3C-95C9-405C-B418-23AD05B66685}">
      <dgm:prSet/>
      <dgm:spPr/>
      <dgm:t>
        <a:bodyPr/>
        <a:lstStyle/>
        <a:p>
          <a:endParaRPr lang="en-US"/>
        </a:p>
      </dgm:t>
    </dgm:pt>
    <dgm:pt modelId="{30037EA1-ABD8-41D1-A54F-C1E27C71B348}" type="sibTrans" cxnId="{5EDBDC3C-95C9-405C-B418-23AD05B66685}">
      <dgm:prSet/>
      <dgm:spPr/>
      <dgm:t>
        <a:bodyPr/>
        <a:lstStyle/>
        <a:p>
          <a:endParaRPr lang="en-US"/>
        </a:p>
      </dgm:t>
    </dgm:pt>
    <dgm:pt modelId="{D3F94DF2-36F6-A34C-8F88-451CC7003B51}" type="pres">
      <dgm:prSet presAssocID="{438D101C-3C62-4F49-B39F-711D4ADA282E}" presName="linear" presStyleCnt="0">
        <dgm:presLayoutVars>
          <dgm:dir/>
          <dgm:animLvl val="lvl"/>
          <dgm:resizeHandles val="exact"/>
        </dgm:presLayoutVars>
      </dgm:prSet>
      <dgm:spPr/>
    </dgm:pt>
    <dgm:pt modelId="{3C8B8F73-40E2-7841-B33A-D53CEE02CD62}" type="pres">
      <dgm:prSet presAssocID="{D5176FF4-421E-4EA0-8DB2-0A04ABC0CA8E}" presName="parentLin" presStyleCnt="0"/>
      <dgm:spPr/>
    </dgm:pt>
    <dgm:pt modelId="{6B31115E-4550-EB46-9F28-F78BCF8171FD}" type="pres">
      <dgm:prSet presAssocID="{D5176FF4-421E-4EA0-8DB2-0A04ABC0CA8E}" presName="parentLeftMargin" presStyleLbl="node1" presStyleIdx="0" presStyleCnt="3"/>
      <dgm:spPr/>
    </dgm:pt>
    <dgm:pt modelId="{9F4A93BB-2E17-7446-AA1A-B44799A5EB35}" type="pres">
      <dgm:prSet presAssocID="{D5176FF4-421E-4EA0-8DB2-0A04ABC0CA8E}" presName="parentText" presStyleLbl="node1" presStyleIdx="0" presStyleCnt="3">
        <dgm:presLayoutVars>
          <dgm:chMax val="0"/>
          <dgm:bulletEnabled val="1"/>
        </dgm:presLayoutVars>
      </dgm:prSet>
      <dgm:spPr/>
    </dgm:pt>
    <dgm:pt modelId="{74A90340-29AC-5D48-B15A-7368AF5EA28A}" type="pres">
      <dgm:prSet presAssocID="{D5176FF4-421E-4EA0-8DB2-0A04ABC0CA8E}" presName="negativeSpace" presStyleCnt="0"/>
      <dgm:spPr/>
    </dgm:pt>
    <dgm:pt modelId="{8E15553A-B1DD-5241-882F-845ABB0F05C1}" type="pres">
      <dgm:prSet presAssocID="{D5176FF4-421E-4EA0-8DB2-0A04ABC0CA8E}" presName="childText" presStyleLbl="conFgAcc1" presStyleIdx="0" presStyleCnt="3">
        <dgm:presLayoutVars>
          <dgm:bulletEnabled val="1"/>
        </dgm:presLayoutVars>
      </dgm:prSet>
      <dgm:spPr/>
    </dgm:pt>
    <dgm:pt modelId="{CDFFC645-D31B-F647-A269-B3CAB3FAB24C}" type="pres">
      <dgm:prSet presAssocID="{2BE734AD-9B53-437F-832C-5A4535FA237D}" presName="spaceBetweenRectangles" presStyleCnt="0"/>
      <dgm:spPr/>
    </dgm:pt>
    <dgm:pt modelId="{BF44D0CB-DEA2-9348-AF31-4E6315B8AC13}" type="pres">
      <dgm:prSet presAssocID="{D26D1DF5-C0D2-4210-816C-99846D80860E}" presName="parentLin" presStyleCnt="0"/>
      <dgm:spPr/>
    </dgm:pt>
    <dgm:pt modelId="{5959C730-715A-3949-AF59-3AFDC51F46D0}" type="pres">
      <dgm:prSet presAssocID="{D26D1DF5-C0D2-4210-816C-99846D80860E}" presName="parentLeftMargin" presStyleLbl="node1" presStyleIdx="0" presStyleCnt="3"/>
      <dgm:spPr/>
    </dgm:pt>
    <dgm:pt modelId="{C9F5C7EC-55F2-994D-8FD2-CEB505F37F3C}" type="pres">
      <dgm:prSet presAssocID="{D26D1DF5-C0D2-4210-816C-99846D80860E}" presName="parentText" presStyleLbl="node1" presStyleIdx="1" presStyleCnt="3">
        <dgm:presLayoutVars>
          <dgm:chMax val="0"/>
          <dgm:bulletEnabled val="1"/>
        </dgm:presLayoutVars>
      </dgm:prSet>
      <dgm:spPr/>
    </dgm:pt>
    <dgm:pt modelId="{C0C058DD-912D-6D48-9BE1-48772EEE9C51}" type="pres">
      <dgm:prSet presAssocID="{D26D1DF5-C0D2-4210-816C-99846D80860E}" presName="negativeSpace" presStyleCnt="0"/>
      <dgm:spPr/>
    </dgm:pt>
    <dgm:pt modelId="{00A684BC-498E-6543-8E5E-3EF9C72021A7}" type="pres">
      <dgm:prSet presAssocID="{D26D1DF5-C0D2-4210-816C-99846D80860E}" presName="childText" presStyleLbl="conFgAcc1" presStyleIdx="1" presStyleCnt="3">
        <dgm:presLayoutVars>
          <dgm:bulletEnabled val="1"/>
        </dgm:presLayoutVars>
      </dgm:prSet>
      <dgm:spPr/>
    </dgm:pt>
    <dgm:pt modelId="{994531F4-3B4D-B349-BBDA-C20833E36D15}" type="pres">
      <dgm:prSet presAssocID="{69CF3E7E-403A-463C-8F76-B1F9159433BD}" presName="spaceBetweenRectangles" presStyleCnt="0"/>
      <dgm:spPr/>
    </dgm:pt>
    <dgm:pt modelId="{3C78EECB-4E23-9E46-A93A-98DD0E7D1C3C}" type="pres">
      <dgm:prSet presAssocID="{DDAC079D-E664-4843-B4E1-00490B31B1D8}" presName="parentLin" presStyleCnt="0"/>
      <dgm:spPr/>
    </dgm:pt>
    <dgm:pt modelId="{CA0A7791-C249-3041-A960-1587B3F045AF}" type="pres">
      <dgm:prSet presAssocID="{DDAC079D-E664-4843-B4E1-00490B31B1D8}" presName="parentLeftMargin" presStyleLbl="node1" presStyleIdx="1" presStyleCnt="3"/>
      <dgm:spPr/>
    </dgm:pt>
    <dgm:pt modelId="{EA45E852-1DCC-4B49-8CDA-D8E83BB17522}" type="pres">
      <dgm:prSet presAssocID="{DDAC079D-E664-4843-B4E1-00490B31B1D8}" presName="parentText" presStyleLbl="node1" presStyleIdx="2" presStyleCnt="3">
        <dgm:presLayoutVars>
          <dgm:chMax val="0"/>
          <dgm:bulletEnabled val="1"/>
        </dgm:presLayoutVars>
      </dgm:prSet>
      <dgm:spPr/>
    </dgm:pt>
    <dgm:pt modelId="{484ECC39-0F93-0D48-8CD8-8F116D86CA0A}" type="pres">
      <dgm:prSet presAssocID="{DDAC079D-E664-4843-B4E1-00490B31B1D8}" presName="negativeSpace" presStyleCnt="0"/>
      <dgm:spPr/>
    </dgm:pt>
    <dgm:pt modelId="{E2EFFEA5-5ECB-A047-B641-D96AA6087CA7}" type="pres">
      <dgm:prSet presAssocID="{DDAC079D-E664-4843-B4E1-00490B31B1D8}" presName="childText" presStyleLbl="conFgAcc1" presStyleIdx="2" presStyleCnt="3">
        <dgm:presLayoutVars>
          <dgm:bulletEnabled val="1"/>
        </dgm:presLayoutVars>
      </dgm:prSet>
      <dgm:spPr/>
    </dgm:pt>
  </dgm:ptLst>
  <dgm:cxnLst>
    <dgm:cxn modelId="{0A064429-0A58-B941-97DF-A10610442247}" type="presOf" srcId="{438D101C-3C62-4F49-B39F-711D4ADA282E}" destId="{D3F94DF2-36F6-A34C-8F88-451CC7003B51}" srcOrd="0" destOrd="0" presId="urn:microsoft.com/office/officeart/2005/8/layout/list1"/>
    <dgm:cxn modelId="{5EDBDC3C-95C9-405C-B418-23AD05B66685}" srcId="{438D101C-3C62-4F49-B39F-711D4ADA282E}" destId="{DDAC079D-E664-4843-B4E1-00490B31B1D8}" srcOrd="2" destOrd="0" parTransId="{29B1CE9F-A2DD-4499-AE05-9D89C04C0E0E}" sibTransId="{30037EA1-ABD8-41D1-A54F-C1E27C71B348}"/>
    <dgm:cxn modelId="{48F88441-B9CD-9943-9834-E1F0BE77E715}" type="presOf" srcId="{D26D1DF5-C0D2-4210-816C-99846D80860E}" destId="{5959C730-715A-3949-AF59-3AFDC51F46D0}" srcOrd="0" destOrd="0" presId="urn:microsoft.com/office/officeart/2005/8/layout/list1"/>
    <dgm:cxn modelId="{48638E69-5BEB-3B41-9DCA-D1C7EFB4C5F3}" type="presOf" srcId="{D26D1DF5-C0D2-4210-816C-99846D80860E}" destId="{C9F5C7EC-55F2-994D-8FD2-CEB505F37F3C}" srcOrd="1" destOrd="0" presId="urn:microsoft.com/office/officeart/2005/8/layout/list1"/>
    <dgm:cxn modelId="{B0B07E7F-688E-4605-9D4E-CD72F0A22CBC}" srcId="{438D101C-3C62-4F49-B39F-711D4ADA282E}" destId="{D5176FF4-421E-4EA0-8DB2-0A04ABC0CA8E}" srcOrd="0" destOrd="0" parTransId="{76260036-AF1C-480E-A438-ECB24C5E4FE2}" sibTransId="{2BE734AD-9B53-437F-832C-5A4535FA237D}"/>
    <dgm:cxn modelId="{16D82483-0C0D-C445-9DB7-A7EC3DAED661}" type="presOf" srcId="{D5176FF4-421E-4EA0-8DB2-0A04ABC0CA8E}" destId="{9F4A93BB-2E17-7446-AA1A-B44799A5EB35}" srcOrd="1" destOrd="0" presId="urn:microsoft.com/office/officeart/2005/8/layout/list1"/>
    <dgm:cxn modelId="{F6975DDF-7E7B-ED41-BC9B-996DEE64E379}" type="presOf" srcId="{DDAC079D-E664-4843-B4E1-00490B31B1D8}" destId="{CA0A7791-C249-3041-A960-1587B3F045AF}" srcOrd="0" destOrd="0" presId="urn:microsoft.com/office/officeart/2005/8/layout/list1"/>
    <dgm:cxn modelId="{A68A2DE4-0481-4EFE-A404-18C0C9B41993}" srcId="{438D101C-3C62-4F49-B39F-711D4ADA282E}" destId="{D26D1DF5-C0D2-4210-816C-99846D80860E}" srcOrd="1" destOrd="0" parTransId="{4A291FDF-010C-4F94-82EE-766CDB5BE7C9}" sibTransId="{69CF3E7E-403A-463C-8F76-B1F9159433BD}"/>
    <dgm:cxn modelId="{722616EF-F6CA-5E4B-86C6-45295D2996DF}" type="presOf" srcId="{D5176FF4-421E-4EA0-8DB2-0A04ABC0CA8E}" destId="{6B31115E-4550-EB46-9F28-F78BCF8171FD}" srcOrd="0" destOrd="0" presId="urn:microsoft.com/office/officeart/2005/8/layout/list1"/>
    <dgm:cxn modelId="{41C30EF1-FE9C-FC4B-932F-CFC570887ABB}" type="presOf" srcId="{DDAC079D-E664-4843-B4E1-00490B31B1D8}" destId="{EA45E852-1DCC-4B49-8CDA-D8E83BB17522}" srcOrd="1" destOrd="0" presId="urn:microsoft.com/office/officeart/2005/8/layout/list1"/>
    <dgm:cxn modelId="{60B53B0E-5B91-1F45-9598-E1246BFC0B9D}" type="presParOf" srcId="{D3F94DF2-36F6-A34C-8F88-451CC7003B51}" destId="{3C8B8F73-40E2-7841-B33A-D53CEE02CD62}" srcOrd="0" destOrd="0" presId="urn:microsoft.com/office/officeart/2005/8/layout/list1"/>
    <dgm:cxn modelId="{C4914F3B-FF34-FF41-B2F6-ECDE927CCDB1}" type="presParOf" srcId="{3C8B8F73-40E2-7841-B33A-D53CEE02CD62}" destId="{6B31115E-4550-EB46-9F28-F78BCF8171FD}" srcOrd="0" destOrd="0" presId="urn:microsoft.com/office/officeart/2005/8/layout/list1"/>
    <dgm:cxn modelId="{C5E5CC2E-1583-FC44-896E-DBE49ACA4642}" type="presParOf" srcId="{3C8B8F73-40E2-7841-B33A-D53CEE02CD62}" destId="{9F4A93BB-2E17-7446-AA1A-B44799A5EB35}" srcOrd="1" destOrd="0" presId="urn:microsoft.com/office/officeart/2005/8/layout/list1"/>
    <dgm:cxn modelId="{169ACB0F-4E7B-634B-A4E0-797D5E25E4C7}" type="presParOf" srcId="{D3F94DF2-36F6-A34C-8F88-451CC7003B51}" destId="{74A90340-29AC-5D48-B15A-7368AF5EA28A}" srcOrd="1" destOrd="0" presId="urn:microsoft.com/office/officeart/2005/8/layout/list1"/>
    <dgm:cxn modelId="{A3B675A8-DA01-1E48-8A71-D09DDD6CA777}" type="presParOf" srcId="{D3F94DF2-36F6-A34C-8F88-451CC7003B51}" destId="{8E15553A-B1DD-5241-882F-845ABB0F05C1}" srcOrd="2" destOrd="0" presId="urn:microsoft.com/office/officeart/2005/8/layout/list1"/>
    <dgm:cxn modelId="{DD17487D-058B-DD4F-9069-6F68D62029AB}" type="presParOf" srcId="{D3F94DF2-36F6-A34C-8F88-451CC7003B51}" destId="{CDFFC645-D31B-F647-A269-B3CAB3FAB24C}" srcOrd="3" destOrd="0" presId="urn:microsoft.com/office/officeart/2005/8/layout/list1"/>
    <dgm:cxn modelId="{7386BDED-9560-574C-B02B-4DBDEEB84D23}" type="presParOf" srcId="{D3F94DF2-36F6-A34C-8F88-451CC7003B51}" destId="{BF44D0CB-DEA2-9348-AF31-4E6315B8AC13}" srcOrd="4" destOrd="0" presId="urn:microsoft.com/office/officeart/2005/8/layout/list1"/>
    <dgm:cxn modelId="{B52C2EA3-EFA5-1142-BED4-4DE126DF94D3}" type="presParOf" srcId="{BF44D0CB-DEA2-9348-AF31-4E6315B8AC13}" destId="{5959C730-715A-3949-AF59-3AFDC51F46D0}" srcOrd="0" destOrd="0" presId="urn:microsoft.com/office/officeart/2005/8/layout/list1"/>
    <dgm:cxn modelId="{328E32F4-46C5-7E46-B2CD-7638E715EE9E}" type="presParOf" srcId="{BF44D0CB-DEA2-9348-AF31-4E6315B8AC13}" destId="{C9F5C7EC-55F2-994D-8FD2-CEB505F37F3C}" srcOrd="1" destOrd="0" presId="urn:microsoft.com/office/officeart/2005/8/layout/list1"/>
    <dgm:cxn modelId="{E7B0D827-E534-2547-BFE1-A24A040912ED}" type="presParOf" srcId="{D3F94DF2-36F6-A34C-8F88-451CC7003B51}" destId="{C0C058DD-912D-6D48-9BE1-48772EEE9C51}" srcOrd="5" destOrd="0" presId="urn:microsoft.com/office/officeart/2005/8/layout/list1"/>
    <dgm:cxn modelId="{5F12C03B-893B-654D-9C7F-10A7FAC36E22}" type="presParOf" srcId="{D3F94DF2-36F6-A34C-8F88-451CC7003B51}" destId="{00A684BC-498E-6543-8E5E-3EF9C72021A7}" srcOrd="6" destOrd="0" presId="urn:microsoft.com/office/officeart/2005/8/layout/list1"/>
    <dgm:cxn modelId="{C38071B1-BFE1-A642-ACDC-229E127A6623}" type="presParOf" srcId="{D3F94DF2-36F6-A34C-8F88-451CC7003B51}" destId="{994531F4-3B4D-B349-BBDA-C20833E36D15}" srcOrd="7" destOrd="0" presId="urn:microsoft.com/office/officeart/2005/8/layout/list1"/>
    <dgm:cxn modelId="{361765A3-AB56-5640-92EC-30021FD93993}" type="presParOf" srcId="{D3F94DF2-36F6-A34C-8F88-451CC7003B51}" destId="{3C78EECB-4E23-9E46-A93A-98DD0E7D1C3C}" srcOrd="8" destOrd="0" presId="urn:microsoft.com/office/officeart/2005/8/layout/list1"/>
    <dgm:cxn modelId="{E5DB1FC8-E25D-1D4B-A453-1D328237F99E}" type="presParOf" srcId="{3C78EECB-4E23-9E46-A93A-98DD0E7D1C3C}" destId="{CA0A7791-C249-3041-A960-1587B3F045AF}" srcOrd="0" destOrd="0" presId="urn:microsoft.com/office/officeart/2005/8/layout/list1"/>
    <dgm:cxn modelId="{6DBDE218-AF5B-AC4A-94A7-FEEE7B9690CA}" type="presParOf" srcId="{3C78EECB-4E23-9E46-A93A-98DD0E7D1C3C}" destId="{EA45E852-1DCC-4B49-8CDA-D8E83BB17522}" srcOrd="1" destOrd="0" presId="urn:microsoft.com/office/officeart/2005/8/layout/list1"/>
    <dgm:cxn modelId="{206B1626-F1D6-DA4D-BF3C-39D4915E8ACF}" type="presParOf" srcId="{D3F94DF2-36F6-A34C-8F88-451CC7003B51}" destId="{484ECC39-0F93-0D48-8CD8-8F116D86CA0A}" srcOrd="9" destOrd="0" presId="urn:microsoft.com/office/officeart/2005/8/layout/list1"/>
    <dgm:cxn modelId="{0262B783-02D5-B345-8D7B-4980E33F9B06}" type="presParOf" srcId="{D3F94DF2-36F6-A34C-8F88-451CC7003B51}" destId="{E2EFFEA5-5ECB-A047-B641-D96AA6087CA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9EE669-93E7-44E1-91D4-B4A11E8E31EE}" type="doc">
      <dgm:prSet loTypeId="urn:microsoft.com/office/officeart/2005/8/layout/vProcess5" loCatId="process" qsTypeId="urn:microsoft.com/office/officeart/2005/8/quickstyle/simple4" qsCatId="simple" csTypeId="urn:microsoft.com/office/officeart/2005/8/colors/accent2_2" csCatId="accent2" phldr="1"/>
      <dgm:spPr/>
      <dgm:t>
        <a:bodyPr/>
        <a:lstStyle/>
        <a:p>
          <a:endParaRPr lang="en-US"/>
        </a:p>
      </dgm:t>
    </dgm:pt>
    <dgm:pt modelId="{A304DA74-23EC-42A3-B3EC-18013FCBBF99}">
      <dgm:prSet/>
      <dgm:spPr/>
      <dgm:t>
        <a:bodyPr/>
        <a:lstStyle/>
        <a:p>
          <a:r>
            <a:rPr lang="en-US"/>
            <a:t>In conclusion </a:t>
          </a:r>
        </a:p>
      </dgm:t>
    </dgm:pt>
    <dgm:pt modelId="{F550F10E-476F-4A17-A9BB-881C88075334}" type="parTrans" cxnId="{025DA3CD-71EF-43AE-A53E-9C00DDDBBA0A}">
      <dgm:prSet/>
      <dgm:spPr/>
      <dgm:t>
        <a:bodyPr/>
        <a:lstStyle/>
        <a:p>
          <a:endParaRPr lang="en-US"/>
        </a:p>
      </dgm:t>
    </dgm:pt>
    <dgm:pt modelId="{15309F5C-B1E0-4114-BB77-F1D1B6FC686F}" type="sibTrans" cxnId="{025DA3CD-71EF-43AE-A53E-9C00DDDBBA0A}">
      <dgm:prSet/>
      <dgm:spPr/>
      <dgm:t>
        <a:bodyPr/>
        <a:lstStyle/>
        <a:p>
          <a:endParaRPr lang="en-US"/>
        </a:p>
      </dgm:t>
    </dgm:pt>
    <dgm:pt modelId="{3077777B-2C31-44C8-B5CD-52D1FEE02E73}">
      <dgm:prSet/>
      <dgm:spPr/>
      <dgm:t>
        <a:bodyPr/>
        <a:lstStyle/>
        <a:p>
          <a:r>
            <a:rPr lang="en-GB" dirty="0"/>
            <a:t>The project helped us to install the code base and develop our skills with the ability to combine structuring and design by using</a:t>
          </a:r>
          <a:r>
            <a:rPr lang="ar-SA" dirty="0"/>
            <a:t> </a:t>
          </a:r>
          <a:r>
            <a:rPr lang="en-US" dirty="0"/>
            <a:t>( React , </a:t>
          </a:r>
          <a:r>
            <a:rPr lang="en-US" dirty="0" err="1"/>
            <a:t>Api</a:t>
          </a:r>
          <a:r>
            <a:rPr lang="en-US" dirty="0"/>
            <a:t> , Node JS , Express JS ) and </a:t>
          </a:r>
          <a:r>
            <a:rPr lang="en-GB" dirty="0"/>
            <a:t>Help us develop our thinking skills and build team spirit</a:t>
          </a:r>
          <a:endParaRPr lang="en-US" dirty="0"/>
        </a:p>
      </dgm:t>
    </dgm:pt>
    <dgm:pt modelId="{2C3349AA-E1AC-4C2C-88BE-EAE8F30C47E9}" type="parTrans" cxnId="{4880C8B8-4A7A-4256-8E9E-787EA47A3AF8}">
      <dgm:prSet/>
      <dgm:spPr/>
      <dgm:t>
        <a:bodyPr/>
        <a:lstStyle/>
        <a:p>
          <a:endParaRPr lang="en-US"/>
        </a:p>
      </dgm:t>
    </dgm:pt>
    <dgm:pt modelId="{2D81A2FC-2297-41B3-BB77-7E54B9747D6B}" type="sibTrans" cxnId="{4880C8B8-4A7A-4256-8E9E-787EA47A3AF8}">
      <dgm:prSet/>
      <dgm:spPr/>
      <dgm:t>
        <a:bodyPr/>
        <a:lstStyle/>
        <a:p>
          <a:endParaRPr lang="en-US"/>
        </a:p>
      </dgm:t>
    </dgm:pt>
    <dgm:pt modelId="{B4546660-0350-B94E-9194-AB9D3CD30B3C}" type="pres">
      <dgm:prSet presAssocID="{CB9EE669-93E7-44E1-91D4-B4A11E8E31EE}" presName="outerComposite" presStyleCnt="0">
        <dgm:presLayoutVars>
          <dgm:chMax val="5"/>
          <dgm:dir/>
          <dgm:resizeHandles val="exact"/>
        </dgm:presLayoutVars>
      </dgm:prSet>
      <dgm:spPr/>
    </dgm:pt>
    <dgm:pt modelId="{54DBA262-C51D-F549-8890-1E457D8D1F77}" type="pres">
      <dgm:prSet presAssocID="{CB9EE669-93E7-44E1-91D4-B4A11E8E31EE}" presName="dummyMaxCanvas" presStyleCnt="0">
        <dgm:presLayoutVars/>
      </dgm:prSet>
      <dgm:spPr/>
    </dgm:pt>
    <dgm:pt modelId="{11A3635D-F1E3-AC40-AC67-7190B9E8CC14}" type="pres">
      <dgm:prSet presAssocID="{CB9EE669-93E7-44E1-91D4-B4A11E8E31EE}" presName="TwoNodes_1" presStyleLbl="node1" presStyleIdx="0" presStyleCnt="2">
        <dgm:presLayoutVars>
          <dgm:bulletEnabled val="1"/>
        </dgm:presLayoutVars>
      </dgm:prSet>
      <dgm:spPr/>
    </dgm:pt>
    <dgm:pt modelId="{7E7E2045-54B7-C94A-951B-30D19DE1FEF8}" type="pres">
      <dgm:prSet presAssocID="{CB9EE669-93E7-44E1-91D4-B4A11E8E31EE}" presName="TwoNodes_2" presStyleLbl="node1" presStyleIdx="1" presStyleCnt="2" custScaleY="125372">
        <dgm:presLayoutVars>
          <dgm:bulletEnabled val="1"/>
        </dgm:presLayoutVars>
      </dgm:prSet>
      <dgm:spPr/>
    </dgm:pt>
    <dgm:pt modelId="{7B818C95-14F6-4840-9542-2EB0446130A2}" type="pres">
      <dgm:prSet presAssocID="{CB9EE669-93E7-44E1-91D4-B4A11E8E31EE}" presName="TwoConn_1-2" presStyleLbl="fgAccFollowNode1" presStyleIdx="0" presStyleCnt="1">
        <dgm:presLayoutVars>
          <dgm:bulletEnabled val="1"/>
        </dgm:presLayoutVars>
      </dgm:prSet>
      <dgm:spPr/>
    </dgm:pt>
    <dgm:pt modelId="{6CD9D05D-6D94-8C41-A4EC-DBA631561545}" type="pres">
      <dgm:prSet presAssocID="{CB9EE669-93E7-44E1-91D4-B4A11E8E31EE}" presName="TwoNodes_1_text" presStyleLbl="node1" presStyleIdx="1" presStyleCnt="2">
        <dgm:presLayoutVars>
          <dgm:bulletEnabled val="1"/>
        </dgm:presLayoutVars>
      </dgm:prSet>
      <dgm:spPr/>
    </dgm:pt>
    <dgm:pt modelId="{3D0EF109-83E5-1545-97C9-04FEDD038406}" type="pres">
      <dgm:prSet presAssocID="{CB9EE669-93E7-44E1-91D4-B4A11E8E31EE}" presName="TwoNodes_2_text" presStyleLbl="node1" presStyleIdx="1" presStyleCnt="2">
        <dgm:presLayoutVars>
          <dgm:bulletEnabled val="1"/>
        </dgm:presLayoutVars>
      </dgm:prSet>
      <dgm:spPr/>
    </dgm:pt>
  </dgm:ptLst>
  <dgm:cxnLst>
    <dgm:cxn modelId="{B1AA5615-3EE2-AD4E-89CF-E1BFAE25AAE2}" type="presOf" srcId="{3077777B-2C31-44C8-B5CD-52D1FEE02E73}" destId="{3D0EF109-83E5-1545-97C9-04FEDD038406}" srcOrd="1" destOrd="0" presId="urn:microsoft.com/office/officeart/2005/8/layout/vProcess5"/>
    <dgm:cxn modelId="{35A11E56-8A3F-6944-A971-5E10A55A6FBE}" type="presOf" srcId="{A304DA74-23EC-42A3-B3EC-18013FCBBF99}" destId="{6CD9D05D-6D94-8C41-A4EC-DBA631561545}" srcOrd="1" destOrd="0" presId="urn:microsoft.com/office/officeart/2005/8/layout/vProcess5"/>
    <dgm:cxn modelId="{F1C93895-20DC-6241-AB36-3CEE56FCED00}" type="presOf" srcId="{CB9EE669-93E7-44E1-91D4-B4A11E8E31EE}" destId="{B4546660-0350-B94E-9194-AB9D3CD30B3C}" srcOrd="0" destOrd="0" presId="urn:microsoft.com/office/officeart/2005/8/layout/vProcess5"/>
    <dgm:cxn modelId="{588D51B1-7E09-D048-9BF3-29A545716EE1}" type="presOf" srcId="{3077777B-2C31-44C8-B5CD-52D1FEE02E73}" destId="{7E7E2045-54B7-C94A-951B-30D19DE1FEF8}" srcOrd="0" destOrd="0" presId="urn:microsoft.com/office/officeart/2005/8/layout/vProcess5"/>
    <dgm:cxn modelId="{4880C8B8-4A7A-4256-8E9E-787EA47A3AF8}" srcId="{CB9EE669-93E7-44E1-91D4-B4A11E8E31EE}" destId="{3077777B-2C31-44C8-B5CD-52D1FEE02E73}" srcOrd="1" destOrd="0" parTransId="{2C3349AA-E1AC-4C2C-88BE-EAE8F30C47E9}" sibTransId="{2D81A2FC-2297-41B3-BB77-7E54B9747D6B}"/>
    <dgm:cxn modelId="{025DA3CD-71EF-43AE-A53E-9C00DDDBBA0A}" srcId="{CB9EE669-93E7-44E1-91D4-B4A11E8E31EE}" destId="{A304DA74-23EC-42A3-B3EC-18013FCBBF99}" srcOrd="0" destOrd="0" parTransId="{F550F10E-476F-4A17-A9BB-881C88075334}" sibTransId="{15309F5C-B1E0-4114-BB77-F1D1B6FC686F}"/>
    <dgm:cxn modelId="{B903CCD3-BEA9-FE44-989C-1182BC232736}" type="presOf" srcId="{A304DA74-23EC-42A3-B3EC-18013FCBBF99}" destId="{11A3635D-F1E3-AC40-AC67-7190B9E8CC14}" srcOrd="0" destOrd="0" presId="urn:microsoft.com/office/officeart/2005/8/layout/vProcess5"/>
    <dgm:cxn modelId="{9D1956DE-DE74-A94A-831C-67E9011400F2}" type="presOf" srcId="{15309F5C-B1E0-4114-BB77-F1D1B6FC686F}" destId="{7B818C95-14F6-4840-9542-2EB0446130A2}" srcOrd="0" destOrd="0" presId="urn:microsoft.com/office/officeart/2005/8/layout/vProcess5"/>
    <dgm:cxn modelId="{34BE5D0C-9895-DC43-B075-E1033CE3751B}" type="presParOf" srcId="{B4546660-0350-B94E-9194-AB9D3CD30B3C}" destId="{54DBA262-C51D-F549-8890-1E457D8D1F77}" srcOrd="0" destOrd="0" presId="urn:microsoft.com/office/officeart/2005/8/layout/vProcess5"/>
    <dgm:cxn modelId="{810FEF56-99CA-0249-A0F7-13FBED8994DF}" type="presParOf" srcId="{B4546660-0350-B94E-9194-AB9D3CD30B3C}" destId="{11A3635D-F1E3-AC40-AC67-7190B9E8CC14}" srcOrd="1" destOrd="0" presId="urn:microsoft.com/office/officeart/2005/8/layout/vProcess5"/>
    <dgm:cxn modelId="{C48D2994-5D70-B446-BEC6-B294D831F3CE}" type="presParOf" srcId="{B4546660-0350-B94E-9194-AB9D3CD30B3C}" destId="{7E7E2045-54B7-C94A-951B-30D19DE1FEF8}" srcOrd="2" destOrd="0" presId="urn:microsoft.com/office/officeart/2005/8/layout/vProcess5"/>
    <dgm:cxn modelId="{03575A4C-1EDD-6140-8A71-57D9E5B64C6E}" type="presParOf" srcId="{B4546660-0350-B94E-9194-AB9D3CD30B3C}" destId="{7B818C95-14F6-4840-9542-2EB0446130A2}" srcOrd="3" destOrd="0" presId="urn:microsoft.com/office/officeart/2005/8/layout/vProcess5"/>
    <dgm:cxn modelId="{682A90C7-5F18-C94D-BD2E-22CAD7287175}" type="presParOf" srcId="{B4546660-0350-B94E-9194-AB9D3CD30B3C}" destId="{6CD9D05D-6D94-8C41-A4EC-DBA631561545}" srcOrd="4" destOrd="0" presId="urn:microsoft.com/office/officeart/2005/8/layout/vProcess5"/>
    <dgm:cxn modelId="{354AC3BB-D740-3441-B2DD-103B0A7938E6}" type="presParOf" srcId="{B4546660-0350-B94E-9194-AB9D3CD30B3C}" destId="{3D0EF109-83E5-1545-97C9-04FEDD038406}"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5553A-B1DD-5241-882F-845ABB0F05C1}">
      <dsp:nvSpPr>
        <dsp:cNvPr id="0" name=""/>
        <dsp:cNvSpPr/>
      </dsp:nvSpPr>
      <dsp:spPr>
        <a:xfrm>
          <a:off x="0" y="387651"/>
          <a:ext cx="7729728"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F4A93BB-2E17-7446-AA1A-B44799A5EB35}">
      <dsp:nvSpPr>
        <dsp:cNvPr id="0" name=""/>
        <dsp:cNvSpPr/>
      </dsp:nvSpPr>
      <dsp:spPr>
        <a:xfrm>
          <a:off x="386486" y="48171"/>
          <a:ext cx="5410809" cy="678960"/>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4516" tIns="0" rIns="204516" bIns="0" numCol="1" spcCol="1270" anchor="ctr" anchorCtr="0">
          <a:noAutofit/>
        </a:bodyPr>
        <a:lstStyle/>
        <a:p>
          <a:pPr marL="0" lvl="0" indent="0" algn="l" defTabSz="1022350">
            <a:lnSpc>
              <a:spcPct val="90000"/>
            </a:lnSpc>
            <a:spcBef>
              <a:spcPct val="0"/>
            </a:spcBef>
            <a:spcAft>
              <a:spcPct val="35000"/>
            </a:spcAft>
            <a:buNone/>
          </a:pPr>
          <a:r>
            <a:rPr lang="en-GB" sz="2300" kern="1200"/>
            <a:t>1- Results are immediate </a:t>
          </a:r>
          <a:endParaRPr lang="en-US" sz="2300" kern="1200"/>
        </a:p>
      </dsp:txBody>
      <dsp:txXfrm>
        <a:off x="419630" y="81315"/>
        <a:ext cx="5344521" cy="612672"/>
      </dsp:txXfrm>
    </dsp:sp>
    <dsp:sp modelId="{00A684BC-498E-6543-8E5E-3EF9C72021A7}">
      <dsp:nvSpPr>
        <dsp:cNvPr id="0" name=""/>
        <dsp:cNvSpPr/>
      </dsp:nvSpPr>
      <dsp:spPr>
        <a:xfrm>
          <a:off x="0" y="1430931"/>
          <a:ext cx="7729728"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F5C7EC-55F2-994D-8FD2-CEB505F37F3C}">
      <dsp:nvSpPr>
        <dsp:cNvPr id="0" name=""/>
        <dsp:cNvSpPr/>
      </dsp:nvSpPr>
      <dsp:spPr>
        <a:xfrm>
          <a:off x="386486" y="1091451"/>
          <a:ext cx="5410809" cy="678960"/>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4516" tIns="0" rIns="204516" bIns="0" numCol="1" spcCol="1270" anchor="ctr" anchorCtr="0">
          <a:noAutofit/>
        </a:bodyPr>
        <a:lstStyle/>
        <a:p>
          <a:pPr marL="0" lvl="0" indent="0" algn="l" defTabSz="1022350">
            <a:lnSpc>
              <a:spcPct val="90000"/>
            </a:lnSpc>
            <a:spcBef>
              <a:spcPct val="0"/>
            </a:spcBef>
            <a:spcAft>
              <a:spcPct val="35000"/>
            </a:spcAft>
            <a:buNone/>
          </a:pPr>
          <a:r>
            <a:rPr lang="en-GB" sz="2300" kern="1200"/>
            <a:t>2- The possibility of conducting the test remotely </a:t>
          </a:r>
          <a:endParaRPr lang="en-US" sz="2300" kern="1200"/>
        </a:p>
      </dsp:txBody>
      <dsp:txXfrm>
        <a:off x="419630" y="1124595"/>
        <a:ext cx="5344521" cy="612672"/>
      </dsp:txXfrm>
    </dsp:sp>
    <dsp:sp modelId="{E2EFFEA5-5ECB-A047-B641-D96AA6087CA7}">
      <dsp:nvSpPr>
        <dsp:cNvPr id="0" name=""/>
        <dsp:cNvSpPr/>
      </dsp:nvSpPr>
      <dsp:spPr>
        <a:xfrm>
          <a:off x="0" y="2474211"/>
          <a:ext cx="7729728" cy="579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45E852-1DCC-4B49-8CDA-D8E83BB17522}">
      <dsp:nvSpPr>
        <dsp:cNvPr id="0" name=""/>
        <dsp:cNvSpPr/>
      </dsp:nvSpPr>
      <dsp:spPr>
        <a:xfrm>
          <a:off x="386486" y="2134731"/>
          <a:ext cx="5410809" cy="678960"/>
        </a:xfrm>
        <a:prstGeom prst="roundRect">
          <a:avLst/>
        </a:prstGeom>
        <a:solidFill>
          <a:schemeClr val="accent1">
            <a:hueOff val="0"/>
            <a:satOff val="0"/>
            <a:lumOff val="0"/>
            <a:alphaOff val="0"/>
          </a:schemeClr>
        </a:solidFill>
        <a:ln w="317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204516" tIns="0" rIns="204516" bIns="0" numCol="1" spcCol="1270" anchor="ctr" anchorCtr="0">
          <a:noAutofit/>
        </a:bodyPr>
        <a:lstStyle/>
        <a:p>
          <a:pPr marL="0" lvl="0" indent="0" algn="l" defTabSz="1022350">
            <a:lnSpc>
              <a:spcPct val="90000"/>
            </a:lnSpc>
            <a:spcBef>
              <a:spcPct val="0"/>
            </a:spcBef>
            <a:spcAft>
              <a:spcPct val="35000"/>
            </a:spcAft>
            <a:buNone/>
          </a:pPr>
          <a:r>
            <a:rPr lang="en-GB" sz="2300" kern="1200"/>
            <a:t>3- Using artificial intelligence to avoid cheating</a:t>
          </a:r>
          <a:endParaRPr lang="en-US" sz="2300" kern="1200"/>
        </a:p>
      </dsp:txBody>
      <dsp:txXfrm>
        <a:off x="419630" y="2167875"/>
        <a:ext cx="5344521" cy="6126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3635D-F1E3-AC40-AC67-7190B9E8CC14}">
      <dsp:nvSpPr>
        <dsp:cNvPr id="0" name=""/>
        <dsp:cNvSpPr/>
      </dsp:nvSpPr>
      <dsp:spPr>
        <a:xfrm>
          <a:off x="0" y="-88541"/>
          <a:ext cx="6570268" cy="1395892"/>
        </a:xfrm>
        <a:prstGeom prst="roundRect">
          <a:avLst>
            <a:gd name="adj" fmla="val 10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 conclusion </a:t>
          </a:r>
        </a:p>
      </dsp:txBody>
      <dsp:txXfrm>
        <a:off x="40884" y="-47657"/>
        <a:ext cx="5127505" cy="1314124"/>
      </dsp:txXfrm>
    </dsp:sp>
    <dsp:sp modelId="{7E7E2045-54B7-C94A-951B-30D19DE1FEF8}">
      <dsp:nvSpPr>
        <dsp:cNvPr id="0" name=""/>
        <dsp:cNvSpPr/>
      </dsp:nvSpPr>
      <dsp:spPr>
        <a:xfrm>
          <a:off x="1159459" y="1440466"/>
          <a:ext cx="6570268" cy="1750058"/>
        </a:xfrm>
        <a:prstGeom prst="roundRect">
          <a:avLst>
            <a:gd name="adj" fmla="val 10000"/>
          </a:avLst>
        </a:prstGeom>
        <a:gradFill rotWithShape="0">
          <a:gsLst>
            <a:gs pos="0">
              <a:schemeClr val="accent2">
                <a:hueOff val="0"/>
                <a:satOff val="0"/>
                <a:lumOff val="0"/>
                <a:alphaOff val="0"/>
                <a:tint val="97000"/>
                <a:satMod val="100000"/>
                <a:lumMod val="102000"/>
              </a:schemeClr>
            </a:gs>
            <a:gs pos="50000">
              <a:schemeClr val="accent2">
                <a:hueOff val="0"/>
                <a:satOff val="0"/>
                <a:lumOff val="0"/>
                <a:alphaOff val="0"/>
                <a:shade val="100000"/>
                <a:satMod val="103000"/>
                <a:lumMod val="100000"/>
              </a:schemeClr>
            </a:gs>
            <a:gs pos="100000">
              <a:schemeClr val="accent2">
                <a:hueOff val="0"/>
                <a:satOff val="0"/>
                <a:lumOff val="0"/>
                <a:alphaOff val="0"/>
                <a:shade val="93000"/>
                <a:satMod val="11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GB" sz="1800" kern="1200" dirty="0"/>
            <a:t>The project helped us to install the code base and develop our skills with the ability to combine structuring and design by using</a:t>
          </a:r>
          <a:r>
            <a:rPr lang="ar-SA" sz="1800" kern="1200" dirty="0"/>
            <a:t> </a:t>
          </a:r>
          <a:r>
            <a:rPr lang="en-US" sz="1800" kern="1200" dirty="0"/>
            <a:t>( React , </a:t>
          </a:r>
          <a:r>
            <a:rPr lang="en-US" sz="1800" kern="1200" dirty="0" err="1"/>
            <a:t>Api</a:t>
          </a:r>
          <a:r>
            <a:rPr lang="en-US" sz="1800" kern="1200" dirty="0"/>
            <a:t> , Node JS , Express JS ) and </a:t>
          </a:r>
          <a:r>
            <a:rPr lang="en-GB" sz="1800" kern="1200" dirty="0"/>
            <a:t>Help us develop our thinking skills and build team spirit</a:t>
          </a:r>
          <a:endParaRPr lang="en-US" sz="1800" kern="1200" dirty="0"/>
        </a:p>
      </dsp:txBody>
      <dsp:txXfrm>
        <a:off x="1210716" y="1491723"/>
        <a:ext cx="4400965" cy="1647544"/>
      </dsp:txXfrm>
    </dsp:sp>
    <dsp:sp modelId="{7B818C95-14F6-4840-9542-2EB0446130A2}">
      <dsp:nvSpPr>
        <dsp:cNvPr id="0" name=""/>
        <dsp:cNvSpPr/>
      </dsp:nvSpPr>
      <dsp:spPr>
        <a:xfrm>
          <a:off x="5662938" y="1008785"/>
          <a:ext cx="907330" cy="907330"/>
        </a:xfrm>
        <a:prstGeom prst="downArrow">
          <a:avLst>
            <a:gd name="adj1" fmla="val 55000"/>
            <a:gd name="adj2" fmla="val 45000"/>
          </a:avLst>
        </a:prstGeom>
        <a:solidFill>
          <a:schemeClr val="accent2">
            <a:alpha val="90000"/>
            <a:tint val="40000"/>
            <a:hueOff val="0"/>
            <a:satOff val="0"/>
            <a:lumOff val="0"/>
            <a:alphaOff val="0"/>
          </a:schemeClr>
        </a:solidFill>
        <a:ln w="6350" cap="flat" cmpd="sng" algn="ctr">
          <a:solidFill>
            <a:schemeClr val="accent2">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867087" y="1008785"/>
        <a:ext cx="499032" cy="6827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a:extLst>
              <a:ext uri="{FF2B5EF4-FFF2-40B4-BE49-F238E27FC236}">
                <a16:creationId xmlns:a16="http://schemas.microsoft.com/office/drawing/2014/main" id="{063A372E-445A-2746-9B0C-D0B6F780AE29}"/>
              </a:ext>
            </a:extLst>
          </p:cNvPr>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a:extLst>
              <a:ext uri="{FF2B5EF4-FFF2-40B4-BE49-F238E27FC236}">
                <a16:creationId xmlns:a16="http://schemas.microsoft.com/office/drawing/2014/main" id="{FEC16FD9-D47F-6244-BB6E-97F990FF4921}"/>
              </a:ext>
            </a:extLst>
          </p:cNvPr>
          <p:cNvSpPr>
            <a:spLocks noGrp="1"/>
          </p:cNvSpPr>
          <p:nvPr>
            <p:ph type="dt" sz="quarter" idx="1"/>
          </p:nvPr>
        </p:nvSpPr>
        <p:spPr>
          <a:xfrm>
            <a:off x="1588" y="0"/>
            <a:ext cx="2971800" cy="458788"/>
          </a:xfrm>
          <a:prstGeom prst="rect">
            <a:avLst/>
          </a:prstGeom>
        </p:spPr>
        <p:txBody>
          <a:bodyPr vert="horz" lIns="91440" tIns="45720" rIns="91440" bIns="45720" rtlCol="1"/>
          <a:lstStyle>
            <a:lvl1pPr algn="l">
              <a:defRPr sz="1200"/>
            </a:lvl1pPr>
          </a:lstStyle>
          <a:p>
            <a:fld id="{4F012C95-1907-924A-8D1E-6A0620F460A3}" type="datetimeFigureOut">
              <a:rPr lang="ar-SA" smtClean="0"/>
              <a:t>26 ربيع الثاني، 1443</a:t>
            </a:fld>
            <a:endParaRPr lang="ar-SA"/>
          </a:p>
        </p:txBody>
      </p:sp>
      <p:sp>
        <p:nvSpPr>
          <p:cNvPr id="4" name="عنصر نائب للتذييل 3">
            <a:extLst>
              <a:ext uri="{FF2B5EF4-FFF2-40B4-BE49-F238E27FC236}">
                <a16:creationId xmlns:a16="http://schemas.microsoft.com/office/drawing/2014/main" id="{C50BD608-36B4-904D-A5FA-1ACAD13242AE}"/>
              </a:ext>
            </a:extLst>
          </p:cNvPr>
          <p:cNvSpPr>
            <a:spLocks noGrp="1"/>
          </p:cNvSpPr>
          <p:nvPr>
            <p:ph type="ftr" sz="quarter" idx="2"/>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5" name="عنصر نائب لرقم الشريحة 4">
            <a:extLst>
              <a:ext uri="{FF2B5EF4-FFF2-40B4-BE49-F238E27FC236}">
                <a16:creationId xmlns:a16="http://schemas.microsoft.com/office/drawing/2014/main" id="{21C2F070-88A2-E948-BCBA-239D7BD80AC8}"/>
              </a:ext>
            </a:extLst>
          </p:cNvPr>
          <p:cNvSpPr>
            <a:spLocks noGrp="1"/>
          </p:cNvSpPr>
          <p:nvPr>
            <p:ph type="sldNum" sz="quarter" idx="3"/>
          </p:nvPr>
        </p:nvSpPr>
        <p:spPr>
          <a:xfrm>
            <a:off x="1588" y="8685213"/>
            <a:ext cx="2971800" cy="458787"/>
          </a:xfrm>
          <a:prstGeom prst="rect">
            <a:avLst/>
          </a:prstGeom>
        </p:spPr>
        <p:txBody>
          <a:bodyPr vert="horz" lIns="91440" tIns="45720" rIns="91440" bIns="45720" rtlCol="1" anchor="b"/>
          <a:lstStyle>
            <a:lvl1pPr algn="l">
              <a:defRPr sz="1200"/>
            </a:lvl1pPr>
          </a:lstStyle>
          <a:p>
            <a:fld id="{19200DF9-D5AF-A74A-8BD1-D561DCF30594}" type="slidenum">
              <a:rPr lang="ar-SA" smtClean="0"/>
              <a:t>‹#›</a:t>
            </a:fld>
            <a:endParaRPr lang="ar-SA"/>
          </a:p>
        </p:txBody>
      </p:sp>
    </p:spTree>
    <p:extLst>
      <p:ext uri="{BB962C8B-B14F-4D97-AF65-F5344CB8AC3E}">
        <p14:creationId xmlns:p14="http://schemas.microsoft.com/office/powerpoint/2010/main" val="2596760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516809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74096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34427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1362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7" name="Date Placeholder 6"/>
          <p:cNvSpPr>
            <a:spLocks noGrp="1"/>
          </p:cNvSpPr>
          <p:nvPr>
            <p:ph type="dt" sz="half" idx="10"/>
          </p:nvPr>
        </p:nvSpPr>
        <p:spPr/>
        <p:txBody>
          <a:bodyPr/>
          <a:lstStyle/>
          <a:p>
            <a:fld id="{48A87A34-81AB-432B-8DAE-1953F412C126}" type="datetimeFigureOut">
              <a:rPr lang="en-US" smtClean="0"/>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34440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8" name="Date Placeholder 7"/>
          <p:cNvSpPr>
            <a:spLocks noGrp="1"/>
          </p:cNvSpPr>
          <p:nvPr>
            <p:ph type="dt" sz="half" idx="10"/>
          </p:nvPr>
        </p:nvSpPr>
        <p:spPr/>
        <p:txBody>
          <a:bodyPr/>
          <a:lstStyle/>
          <a:p>
            <a:fld id="{48A87A34-81AB-432B-8DAE-1953F412C126}" type="datetimeFigureOut">
              <a:rPr lang="en-US" smtClean="0"/>
              <a:t>12/1/21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971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583436" y="3143250"/>
            <a:ext cx="4270248" cy="2596776"/>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7" name="Date Placeholder 6"/>
          <p:cNvSpPr>
            <a:spLocks noGrp="1"/>
          </p:cNvSpPr>
          <p:nvPr>
            <p:ph type="dt" sz="half" idx="10"/>
          </p:nvPr>
        </p:nvSpPr>
        <p:spPr/>
        <p:txBody>
          <a:bodyPr/>
          <a:lstStyle/>
          <a:p>
            <a:fld id="{48A87A34-81AB-432B-8DAE-1953F412C126}" type="datetimeFigureOut">
              <a:rPr lang="en-US" smtClean="0"/>
              <a:pPr/>
              <a:t>12/1/21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p:txBody>
          <a:bodyPr/>
          <a:lstStyle/>
          <a:p>
            <a:r>
              <a:rPr lang="ar-SA"/>
              <a:t>انقر لتحرير نمط عنوان الشكل الرئيسي</a:t>
            </a:r>
            <a:endParaRPr lang="en-US" dirty="0"/>
          </a:p>
        </p:txBody>
      </p:sp>
    </p:spTree>
    <p:extLst>
      <p:ext uri="{BB962C8B-B14F-4D97-AF65-F5344CB8AC3E}">
        <p14:creationId xmlns:p14="http://schemas.microsoft.com/office/powerpoint/2010/main" val="96623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36010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4312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9" name="Date Placeholder 8"/>
          <p:cNvSpPr>
            <a:spLocks noGrp="1"/>
          </p:cNvSpPr>
          <p:nvPr>
            <p:ph type="dt" sz="half" idx="10"/>
          </p:nvPr>
        </p:nvSpPr>
        <p:spPr/>
        <p:txBody>
          <a:bodyPr/>
          <a:lstStyle/>
          <a:p>
            <a:fld id="{48A87A34-81AB-432B-8DAE-1953F412C126}" type="datetimeFigureOut">
              <a:rPr lang="en-US" smtClean="0"/>
              <a:t>12/1/21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97865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8A87A34-81AB-432B-8DAE-1953F412C126}" type="datetimeFigureOut">
              <a:rPr lang="en-US" smtClean="0"/>
              <a:pPr/>
              <a:t>12/1/21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52469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8A87A34-81AB-432B-8DAE-1953F412C126}" type="datetimeFigureOut">
              <a:rPr lang="en-US" smtClean="0"/>
              <a:pPr/>
              <a:t>12/1/21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3714723"/>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1"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r" defTabSz="914400" rtl="1"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r" defTabSz="914400" rtl="1"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F43326B7-CA08-4991-BAC9-356A5A685705}"/>
              </a:ext>
            </a:extLst>
          </p:cNvPr>
          <p:cNvSpPr>
            <a:spLocks noGrp="1"/>
          </p:cNvSpPr>
          <p:nvPr>
            <p:ph type="title"/>
          </p:nvPr>
        </p:nvSpPr>
        <p:spPr>
          <a:xfrm>
            <a:off x="808523" y="2243828"/>
            <a:ext cx="4494998" cy="1134640"/>
          </a:xfrm>
        </p:spPr>
        <p:txBody>
          <a:bodyPr vert="horz" lIns="91440" tIns="45720" rIns="91440" bIns="45720" rtlCol="0" anchor="ctr">
            <a:normAutofit/>
          </a:bodyPr>
          <a:lstStyle/>
          <a:p>
            <a:pPr rtl="0"/>
            <a:r>
              <a:rPr lang="en-US" kern="1200"/>
              <a:t>PROJECT-2</a:t>
            </a:r>
            <a:br>
              <a:rPr lang="en-US" kern="1200"/>
            </a:br>
            <a:r>
              <a:rPr lang="en-US" kern="1200"/>
              <a:t>28 NOV 2021</a:t>
            </a:r>
          </a:p>
        </p:txBody>
      </p:sp>
      <p:pic>
        <p:nvPicPr>
          <p:cNvPr id="5" name="صورة 4">
            <a:extLst>
              <a:ext uri="{FF2B5EF4-FFF2-40B4-BE49-F238E27FC236}">
                <a16:creationId xmlns:a16="http://schemas.microsoft.com/office/drawing/2014/main" id="{B7C84F42-9B71-D04F-B624-1206FBE8F113}"/>
              </a:ext>
            </a:extLst>
          </p:cNvPr>
          <p:cNvPicPr>
            <a:picLocks noChangeAspect="1"/>
          </p:cNvPicPr>
          <p:nvPr/>
        </p:nvPicPr>
        <p:blipFill>
          <a:blip r:embed="rId2"/>
          <a:stretch/>
        </p:blipFill>
        <p:spPr>
          <a:xfrm>
            <a:off x="6095999" y="1979752"/>
            <a:ext cx="6102097" cy="2898496"/>
          </a:xfrm>
          <a:prstGeom prst="rect">
            <a:avLst/>
          </a:prstGeom>
          <a:noFill/>
        </p:spPr>
      </p:pic>
      <p:sp>
        <p:nvSpPr>
          <p:cNvPr id="12" name="Text Placeholder 3">
            <a:extLst>
              <a:ext uri="{FF2B5EF4-FFF2-40B4-BE49-F238E27FC236}">
                <a16:creationId xmlns:a16="http://schemas.microsoft.com/office/drawing/2014/main" id="{9C1EFD64-DD09-4BB0-B030-76226EA13B6A}"/>
              </a:ext>
            </a:extLst>
          </p:cNvPr>
          <p:cNvSpPr>
            <a:spLocks noGrp="1"/>
          </p:cNvSpPr>
          <p:nvPr>
            <p:ph type="body" sz="half" idx="2"/>
          </p:nvPr>
        </p:nvSpPr>
        <p:spPr>
          <a:xfrm>
            <a:off x="1115568" y="3549918"/>
            <a:ext cx="3794760" cy="2194037"/>
          </a:xfrm>
        </p:spPr>
        <p:txBody>
          <a:bodyPr vert="horz" lIns="91440" tIns="45720" rIns="91440" bIns="45720" rtlCol="0" anchor="t">
            <a:normAutofit/>
          </a:bodyPr>
          <a:lstStyle/>
          <a:p>
            <a:pPr marL="0" rtl="0">
              <a:lnSpc>
                <a:spcPct val="90000"/>
              </a:lnSpc>
              <a:spcBef>
                <a:spcPts val="1000"/>
              </a:spcBef>
              <a:buClr>
                <a:schemeClr val="accent1"/>
              </a:buClr>
              <a:buSzPct val="100000"/>
            </a:pPr>
            <a:r>
              <a:rPr lang="en-US" sz="1300" dirty="0"/>
              <a:t>ADVISOR</a:t>
            </a:r>
          </a:p>
          <a:p>
            <a:pPr marL="0" rtl="0">
              <a:lnSpc>
                <a:spcPct val="90000"/>
              </a:lnSpc>
              <a:spcBef>
                <a:spcPts val="1000"/>
              </a:spcBef>
              <a:buClr>
                <a:schemeClr val="accent1"/>
              </a:buClr>
              <a:buSzPct val="100000"/>
            </a:pPr>
            <a:r>
              <a:rPr lang="en-US" sz="1300" dirty="0"/>
              <a:t>MR Assad</a:t>
            </a:r>
          </a:p>
          <a:p>
            <a:pPr marL="0" rtl="0">
              <a:lnSpc>
                <a:spcPct val="90000"/>
              </a:lnSpc>
              <a:spcBef>
                <a:spcPts val="1000"/>
              </a:spcBef>
              <a:buClr>
                <a:schemeClr val="accent1"/>
              </a:buClr>
              <a:buSzPct val="100000"/>
            </a:pPr>
            <a:r>
              <a:rPr lang="en-US" sz="1300" dirty="0"/>
              <a:t>MR Fawzi</a:t>
            </a:r>
          </a:p>
          <a:p>
            <a:pPr marL="0" rtl="0">
              <a:lnSpc>
                <a:spcPct val="90000"/>
              </a:lnSpc>
              <a:spcBef>
                <a:spcPts val="1000"/>
              </a:spcBef>
              <a:buClr>
                <a:schemeClr val="accent1"/>
              </a:buClr>
              <a:buSzPct val="100000"/>
            </a:pPr>
            <a:endParaRPr lang="en-US" sz="1300" dirty="0"/>
          </a:p>
          <a:p>
            <a:pPr marL="0" rtl="0">
              <a:lnSpc>
                <a:spcPct val="90000"/>
              </a:lnSpc>
              <a:spcBef>
                <a:spcPts val="1000"/>
              </a:spcBef>
              <a:buClr>
                <a:schemeClr val="accent1"/>
              </a:buClr>
              <a:buSzPct val="100000"/>
            </a:pPr>
            <a:r>
              <a:rPr lang="en-US" sz="1300" dirty="0"/>
              <a:t>GROUP MEMBERS</a:t>
            </a:r>
          </a:p>
          <a:p>
            <a:pPr marL="0" rtl="0">
              <a:lnSpc>
                <a:spcPct val="90000"/>
              </a:lnSpc>
              <a:spcBef>
                <a:spcPts val="1000"/>
              </a:spcBef>
              <a:buClr>
                <a:schemeClr val="accent1"/>
              </a:buClr>
              <a:buSzPct val="100000"/>
            </a:pPr>
            <a:r>
              <a:rPr lang="en-US" sz="1300" dirty="0" err="1"/>
              <a:t>Houryah</a:t>
            </a:r>
            <a:r>
              <a:rPr lang="en-US" sz="1300"/>
              <a:t> </a:t>
            </a:r>
            <a:endParaRPr lang="en-US" sz="1300" dirty="0"/>
          </a:p>
          <a:p>
            <a:pPr marL="0" rtl="0">
              <a:lnSpc>
                <a:spcPct val="90000"/>
              </a:lnSpc>
              <a:spcBef>
                <a:spcPts val="1000"/>
              </a:spcBef>
              <a:buClr>
                <a:schemeClr val="accent1"/>
              </a:buClr>
              <a:buSzPct val="100000"/>
            </a:pPr>
            <a:r>
              <a:rPr lang="en-US" sz="1300" dirty="0"/>
              <a:t>Taghreed</a:t>
            </a:r>
          </a:p>
        </p:txBody>
      </p:sp>
    </p:spTree>
    <p:extLst>
      <p:ext uri="{BB962C8B-B14F-4D97-AF65-F5344CB8AC3E}">
        <p14:creationId xmlns:p14="http://schemas.microsoft.com/office/powerpoint/2010/main" val="2225610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2508E921-DDC2-44E0-B83A-61CD76810F92}"/>
              </a:ext>
            </a:extLst>
          </p:cNvPr>
          <p:cNvSpPr>
            <a:spLocks noGrp="1"/>
          </p:cNvSpPr>
          <p:nvPr>
            <p:ph type="title"/>
          </p:nvPr>
        </p:nvSpPr>
        <p:spPr>
          <a:xfrm>
            <a:off x="2231136" y="964692"/>
            <a:ext cx="7729728" cy="1188720"/>
          </a:xfrm>
        </p:spPr>
        <p:txBody>
          <a:bodyPr anchor="ctr">
            <a:normAutofit/>
          </a:bodyPr>
          <a:lstStyle/>
          <a:p>
            <a:r>
              <a:rPr lang="en-US" dirty="0"/>
              <a:t>Contents</a:t>
            </a:r>
            <a:br>
              <a:rPr lang="en-US" dirty="0"/>
            </a:br>
            <a:endParaRPr lang="en-US" dirty="0"/>
          </a:p>
        </p:txBody>
      </p:sp>
      <p:pic>
        <p:nvPicPr>
          <p:cNvPr id="6" name="عنصر نائب للمحتوى 5">
            <a:extLst>
              <a:ext uri="{FF2B5EF4-FFF2-40B4-BE49-F238E27FC236}">
                <a16:creationId xmlns:a16="http://schemas.microsoft.com/office/drawing/2014/main" id="{62A3D3FD-1AAE-DF46-A3A2-2DC35F93A0C1}"/>
              </a:ext>
            </a:extLst>
          </p:cNvPr>
          <p:cNvPicPr>
            <a:picLocks noGrp="1" noChangeAspect="1"/>
          </p:cNvPicPr>
          <p:nvPr>
            <p:ph sz="half" idx="1"/>
          </p:nvPr>
        </p:nvPicPr>
        <p:blipFill>
          <a:blip r:embed="rId2"/>
          <a:stretch>
            <a:fillRect/>
          </a:stretch>
        </p:blipFill>
        <p:spPr>
          <a:xfrm>
            <a:off x="1581912" y="2704237"/>
            <a:ext cx="4271771" cy="2969595"/>
          </a:xfrm>
          <a:noFill/>
        </p:spPr>
      </p:pic>
      <p:sp>
        <p:nvSpPr>
          <p:cNvPr id="26" name="Content Placeholder 3">
            <a:extLst>
              <a:ext uri="{FF2B5EF4-FFF2-40B4-BE49-F238E27FC236}">
                <a16:creationId xmlns:a16="http://schemas.microsoft.com/office/drawing/2014/main" id="{6E05F7A0-43C6-4FA5-B005-755529EA146F}"/>
              </a:ext>
            </a:extLst>
          </p:cNvPr>
          <p:cNvSpPr>
            <a:spLocks noGrp="1"/>
          </p:cNvSpPr>
          <p:nvPr>
            <p:ph sz="half" idx="2"/>
          </p:nvPr>
        </p:nvSpPr>
        <p:spPr>
          <a:xfrm>
            <a:off x="6338315" y="2638044"/>
            <a:ext cx="4270247" cy="3101982"/>
          </a:xfrm>
        </p:spPr>
        <p:txBody>
          <a:bodyPr>
            <a:normAutofit/>
          </a:bodyPr>
          <a:lstStyle/>
          <a:p>
            <a:pPr algn="l" rtl="0"/>
            <a:r>
              <a:rPr lang="en-US" dirty="0"/>
              <a:t>1- Introduction</a:t>
            </a:r>
          </a:p>
          <a:p>
            <a:pPr algn="l" rtl="0"/>
            <a:r>
              <a:rPr lang="en-US" dirty="0"/>
              <a:t>2- To do lost</a:t>
            </a:r>
          </a:p>
          <a:p>
            <a:pPr algn="l" rtl="0"/>
            <a:r>
              <a:rPr lang="en-US" dirty="0"/>
              <a:t>3- Project tools</a:t>
            </a:r>
          </a:p>
          <a:p>
            <a:pPr algn="l" rtl="0"/>
            <a:r>
              <a:rPr lang="en-US" dirty="0"/>
              <a:t>4- </a:t>
            </a:r>
            <a:r>
              <a:rPr lang="en-GB" dirty="0"/>
              <a:t>Future vision</a:t>
            </a:r>
            <a:endParaRPr lang="en-US" dirty="0"/>
          </a:p>
          <a:p>
            <a:pPr algn="l" rtl="0"/>
            <a:r>
              <a:rPr lang="en-US" dirty="0"/>
              <a:t>5- Results</a:t>
            </a:r>
          </a:p>
          <a:p>
            <a:pPr algn="l" rtl="0"/>
            <a:r>
              <a:rPr lang="en-US" dirty="0"/>
              <a:t>6- Conclusion</a:t>
            </a:r>
          </a:p>
        </p:txBody>
      </p:sp>
    </p:spTree>
    <p:extLst>
      <p:ext uri="{BB962C8B-B14F-4D97-AF65-F5344CB8AC3E}">
        <p14:creationId xmlns:p14="http://schemas.microsoft.com/office/powerpoint/2010/main" val="3969585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AFAFE42-A72D-1548-925A-8DB400C01219}"/>
              </a:ext>
            </a:extLst>
          </p:cNvPr>
          <p:cNvSpPr>
            <a:spLocks noGrp="1"/>
          </p:cNvSpPr>
          <p:nvPr>
            <p:ph type="title"/>
          </p:nvPr>
        </p:nvSpPr>
        <p:spPr>
          <a:xfrm>
            <a:off x="808523" y="2243828"/>
            <a:ext cx="4494998" cy="1134640"/>
          </a:xfrm>
        </p:spPr>
        <p:txBody>
          <a:bodyPr anchor="ctr">
            <a:normAutofit/>
          </a:bodyPr>
          <a:lstStyle/>
          <a:p>
            <a:r>
              <a:rPr lang="en-US" dirty="0"/>
              <a:t>Introduction</a:t>
            </a:r>
            <a:endParaRPr lang="ar-SA" dirty="0"/>
          </a:p>
        </p:txBody>
      </p:sp>
      <p:pic>
        <p:nvPicPr>
          <p:cNvPr id="16" name="Picture 15" descr="Glasses on top of a book">
            <a:extLst>
              <a:ext uri="{FF2B5EF4-FFF2-40B4-BE49-F238E27FC236}">
                <a16:creationId xmlns:a16="http://schemas.microsoft.com/office/drawing/2014/main" id="{1E3BAA6A-002F-47B0-999B-4F22D4031579}"/>
              </a:ext>
            </a:extLst>
          </p:cNvPr>
          <p:cNvPicPr>
            <a:picLocks noChangeAspect="1"/>
          </p:cNvPicPr>
          <p:nvPr/>
        </p:nvPicPr>
        <p:blipFill rotWithShape="1">
          <a:blip r:embed="rId2"/>
          <a:srcRect l="7860" r="33192" b="-1"/>
          <a:stretch/>
        </p:blipFill>
        <p:spPr>
          <a:xfrm>
            <a:off x="6095999" y="10"/>
            <a:ext cx="6102097" cy="6857990"/>
          </a:xfrm>
          <a:prstGeom prst="rect">
            <a:avLst/>
          </a:prstGeom>
          <a:noFill/>
        </p:spPr>
      </p:pic>
      <p:sp>
        <p:nvSpPr>
          <p:cNvPr id="9" name="Subtitle 2">
            <a:extLst>
              <a:ext uri="{FF2B5EF4-FFF2-40B4-BE49-F238E27FC236}">
                <a16:creationId xmlns:a16="http://schemas.microsoft.com/office/drawing/2014/main" id="{A61BE0A3-FB8E-41AC-88DA-148D91A48A1C}"/>
              </a:ext>
            </a:extLst>
          </p:cNvPr>
          <p:cNvSpPr>
            <a:spLocks noGrp="1"/>
          </p:cNvSpPr>
          <p:nvPr>
            <p:ph type="body" sz="half" idx="2"/>
          </p:nvPr>
        </p:nvSpPr>
        <p:spPr>
          <a:xfrm>
            <a:off x="1115568" y="3549918"/>
            <a:ext cx="3794760" cy="2194037"/>
          </a:xfrm>
        </p:spPr>
        <p:txBody>
          <a:bodyPr anchor="t">
            <a:normAutofit fontScale="92500" lnSpcReduction="20000"/>
          </a:bodyPr>
          <a:lstStyle/>
          <a:p>
            <a:r>
              <a:rPr lang="en-US" dirty="0"/>
              <a:t>​​​​​​​​​​​​​​Our project about </a:t>
            </a:r>
            <a:r>
              <a:rPr lang="en-US" dirty="0" err="1"/>
              <a:t>Qias</a:t>
            </a:r>
            <a:r>
              <a:rPr lang="en-US" dirty="0"/>
              <a:t> and this program Aim to Educational tests presented by the center, are considered the most important tests that are being developed, and they consist of two sections : The verbal and the  quantitative. These tests focus on student's analytical and deductive skills, in order to help them assess their learning capacity.</a:t>
            </a:r>
          </a:p>
          <a:p>
            <a:r>
              <a:rPr lang="en-US" dirty="0"/>
              <a:t>We using ( React , Node JS , Express JS , API , </a:t>
            </a:r>
            <a:r>
              <a:rPr lang="en-US" dirty="0" err="1"/>
              <a:t>Css</a:t>
            </a:r>
            <a:r>
              <a:rPr lang="en-US" dirty="0"/>
              <a:t> and Bootstrap react )</a:t>
            </a:r>
            <a:br>
              <a:rPr lang="en-US" dirty="0"/>
            </a:br>
            <a:endParaRPr lang="en-US" dirty="0"/>
          </a:p>
        </p:txBody>
      </p:sp>
    </p:spTree>
    <p:extLst>
      <p:ext uri="{BB962C8B-B14F-4D97-AF65-F5344CB8AC3E}">
        <p14:creationId xmlns:p14="http://schemas.microsoft.com/office/powerpoint/2010/main" val="177312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EFC3EC9-453A-40A6-826D-C1A75657406A}"/>
              </a:ext>
            </a:extLst>
          </p:cNvPr>
          <p:cNvSpPr>
            <a:spLocks noGrp="1"/>
          </p:cNvSpPr>
          <p:nvPr>
            <p:ph type="title"/>
          </p:nvPr>
        </p:nvSpPr>
        <p:spPr>
          <a:xfrm>
            <a:off x="765449" y="157853"/>
            <a:ext cx="4494998" cy="1134640"/>
          </a:xfrm>
        </p:spPr>
        <p:txBody>
          <a:bodyPr anchor="ctr">
            <a:normAutofit/>
          </a:bodyPr>
          <a:lstStyle/>
          <a:p>
            <a:r>
              <a:rPr lang="en-US"/>
              <a:t>To do list</a:t>
            </a:r>
            <a:endParaRPr lang="en-US" dirty="0"/>
          </a:p>
        </p:txBody>
      </p:sp>
      <p:sp>
        <p:nvSpPr>
          <p:cNvPr id="17" name="Text Placeholder 3">
            <a:extLst>
              <a:ext uri="{FF2B5EF4-FFF2-40B4-BE49-F238E27FC236}">
                <a16:creationId xmlns:a16="http://schemas.microsoft.com/office/drawing/2014/main" id="{3E064550-EAFC-4112-B822-C69064FD5693}"/>
              </a:ext>
            </a:extLst>
          </p:cNvPr>
          <p:cNvSpPr>
            <a:spLocks noGrp="1"/>
          </p:cNvSpPr>
          <p:nvPr>
            <p:ph type="body" sz="half" idx="2"/>
          </p:nvPr>
        </p:nvSpPr>
        <p:spPr>
          <a:xfrm>
            <a:off x="7111419" y="725173"/>
            <a:ext cx="3794760" cy="5294045"/>
          </a:xfrm>
        </p:spPr>
        <p:txBody>
          <a:bodyPr>
            <a:noAutofit/>
          </a:bodyPr>
          <a:lstStyle/>
          <a:p>
            <a:pPr marL="742950" lvl="1" indent="-285750" algn="l" rtl="0">
              <a:buFont typeface="Arial" panose="020B0604020202020204" pitchFamily="34" charset="0"/>
              <a:buChar char="•"/>
            </a:pPr>
            <a:r>
              <a:rPr lang="en-GB" b="1" dirty="0"/>
              <a:t>•Prepare Data</a:t>
            </a:r>
          </a:p>
          <a:p>
            <a:pPr marL="742950" lvl="1" indent="-285750" algn="l" rtl="0">
              <a:buFont typeface="Arial" panose="020B0604020202020204" pitchFamily="34" charset="0"/>
              <a:buChar char="•"/>
            </a:pPr>
            <a:r>
              <a:rPr lang="en-GB" b="1" dirty="0"/>
              <a:t>•Working on Back-End</a:t>
            </a:r>
          </a:p>
          <a:p>
            <a:pPr marL="742950" lvl="1" indent="-285750" algn="l" rtl="0">
              <a:buFont typeface="Arial" panose="020B0604020202020204" pitchFamily="34" charset="0"/>
              <a:buChar char="•"/>
            </a:pPr>
            <a:r>
              <a:rPr lang="en-GB" b="1" dirty="0"/>
              <a:t>•Sing in</a:t>
            </a:r>
          </a:p>
          <a:p>
            <a:pPr marL="742950" lvl="1" indent="-285750" algn="l" rtl="0">
              <a:buFont typeface="Arial" panose="020B0604020202020204" pitchFamily="34" charset="0"/>
              <a:buChar char="•"/>
            </a:pPr>
            <a:r>
              <a:rPr lang="en-GB" b="1" dirty="0"/>
              <a:t>•Sing up  </a:t>
            </a:r>
          </a:p>
          <a:p>
            <a:pPr marL="742950" lvl="1" indent="-285750" algn="l" rtl="0">
              <a:buFont typeface="Arial" panose="020B0604020202020204" pitchFamily="34" charset="0"/>
              <a:buChar char="•"/>
            </a:pPr>
            <a:r>
              <a:rPr lang="en-GB" b="1" dirty="0"/>
              <a:t>•Home Page</a:t>
            </a:r>
          </a:p>
          <a:p>
            <a:pPr marL="742950" lvl="1" indent="-285750" algn="l" rtl="0">
              <a:buFont typeface="Arial" panose="020B0604020202020204" pitchFamily="34" charset="0"/>
              <a:buChar char="•"/>
            </a:pPr>
            <a:r>
              <a:rPr lang="en-GB" b="1" dirty="0"/>
              <a:t>•Website </a:t>
            </a:r>
          </a:p>
          <a:p>
            <a:pPr marL="742950" lvl="1" indent="-285750" algn="l" rtl="0">
              <a:buFont typeface="Arial" panose="020B0604020202020204" pitchFamily="34" charset="0"/>
              <a:buChar char="•"/>
            </a:pPr>
            <a:r>
              <a:rPr lang="en-GB" b="1" dirty="0"/>
              <a:t>•Dashboard</a:t>
            </a:r>
          </a:p>
          <a:p>
            <a:pPr marL="742950" lvl="1" indent="-285750" algn="l" rtl="0">
              <a:buFont typeface="Arial" panose="020B0604020202020204" pitchFamily="34" charset="0"/>
              <a:buChar char="•"/>
            </a:pPr>
            <a:r>
              <a:rPr lang="en-GB" b="1" dirty="0"/>
              <a:t>•Permissions Page •Working on Front – End •Sing in </a:t>
            </a:r>
          </a:p>
          <a:p>
            <a:pPr marL="742950" lvl="1" indent="-285750" algn="l" rtl="0">
              <a:buFont typeface="Arial" panose="020B0604020202020204" pitchFamily="34" charset="0"/>
              <a:buChar char="•"/>
            </a:pPr>
            <a:r>
              <a:rPr lang="en-GB" b="1" dirty="0"/>
              <a:t>•Sing up  </a:t>
            </a:r>
          </a:p>
          <a:p>
            <a:pPr marL="742950" lvl="1" indent="-285750" algn="l" rtl="0">
              <a:buFont typeface="Arial" panose="020B0604020202020204" pitchFamily="34" charset="0"/>
              <a:buChar char="•"/>
            </a:pPr>
            <a:r>
              <a:rPr lang="en-GB" b="1" dirty="0"/>
              <a:t>•Home Page </a:t>
            </a:r>
          </a:p>
          <a:p>
            <a:pPr marL="742950" lvl="1" indent="-285750" algn="l" rtl="0">
              <a:buFont typeface="Arial" panose="020B0604020202020204" pitchFamily="34" charset="0"/>
              <a:buChar char="•"/>
            </a:pPr>
            <a:r>
              <a:rPr lang="en-GB" b="1" dirty="0"/>
              <a:t>•Website </a:t>
            </a:r>
          </a:p>
          <a:p>
            <a:pPr marL="742950" lvl="1" indent="-285750" algn="l" rtl="0">
              <a:buFont typeface="Arial" panose="020B0604020202020204" pitchFamily="34" charset="0"/>
              <a:buChar char="•"/>
            </a:pPr>
            <a:r>
              <a:rPr lang="en-GB" b="1" dirty="0"/>
              <a:t>•Dashboard </a:t>
            </a:r>
          </a:p>
          <a:p>
            <a:pPr marL="742950" lvl="1" indent="-285750" algn="l" rtl="0">
              <a:buFont typeface="Arial" panose="020B0604020202020204" pitchFamily="34" charset="0"/>
              <a:buChar char="•"/>
            </a:pPr>
            <a:r>
              <a:rPr lang="en-GB" b="1" dirty="0"/>
              <a:t>•Permissions Page</a:t>
            </a:r>
          </a:p>
          <a:p>
            <a:pPr lvl="1" algn="l" rtl="0"/>
            <a:endParaRPr lang="en-US" b="1" dirty="0"/>
          </a:p>
        </p:txBody>
      </p:sp>
      <p:sp>
        <p:nvSpPr>
          <p:cNvPr id="5" name="مربع نص 4">
            <a:extLst>
              <a:ext uri="{FF2B5EF4-FFF2-40B4-BE49-F238E27FC236}">
                <a16:creationId xmlns:a16="http://schemas.microsoft.com/office/drawing/2014/main" id="{44513BCD-2131-BB48-9DD8-8D7928634925}"/>
              </a:ext>
            </a:extLst>
          </p:cNvPr>
          <p:cNvSpPr txBox="1"/>
          <p:nvPr/>
        </p:nvSpPr>
        <p:spPr>
          <a:xfrm>
            <a:off x="1711234" y="2155371"/>
            <a:ext cx="2769326" cy="923330"/>
          </a:xfrm>
          <a:prstGeom prst="rect">
            <a:avLst/>
          </a:prstGeom>
          <a:noFill/>
        </p:spPr>
        <p:txBody>
          <a:bodyPr wrap="square" rtlCol="1">
            <a:spAutoFit/>
          </a:bodyPr>
          <a:lstStyle/>
          <a:p>
            <a:r>
              <a:rPr lang="en-GB" dirty="0"/>
              <a:t>•</a:t>
            </a:r>
            <a:r>
              <a:rPr lang="en-GB" dirty="0" err="1"/>
              <a:t>Hhouryah</a:t>
            </a:r>
            <a:endParaRPr lang="en-GB" dirty="0"/>
          </a:p>
          <a:p>
            <a:r>
              <a:rPr lang="en-GB" dirty="0"/>
              <a:t>•</a:t>
            </a:r>
            <a:r>
              <a:rPr lang="en-GB" dirty="0" err="1"/>
              <a:t>Tagreed</a:t>
            </a:r>
            <a:endParaRPr lang="en-GB" dirty="0"/>
          </a:p>
          <a:p>
            <a:endParaRPr lang="ar-SA" dirty="0"/>
          </a:p>
        </p:txBody>
      </p:sp>
    </p:spTree>
    <p:extLst>
      <p:ext uri="{BB962C8B-B14F-4D97-AF65-F5344CB8AC3E}">
        <p14:creationId xmlns:p14="http://schemas.microsoft.com/office/powerpoint/2010/main" val="3796077212"/>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7"/>
                                        </p:tgtEl>
                                        <p:attrNameLst>
                                          <p:attrName>fillcolor</p:attrName>
                                        </p:attrNameLst>
                                      </p:cBhvr>
                                      <p:to>
                                        <a:schemeClr val="accent2"/>
                                      </p:to>
                                    </p:animClr>
                                    <p:set>
                                      <p:cBhvr>
                                        <p:cTn id="7" dur="2000" fill="hold"/>
                                        <p:tgtEl>
                                          <p:spTgt spid="17"/>
                                        </p:tgtEl>
                                        <p:attrNameLst>
                                          <p:attrName>fill.type</p:attrName>
                                        </p:attrNameLst>
                                      </p:cBhvr>
                                      <p:to>
                                        <p:strVal val="solid"/>
                                      </p:to>
                                    </p:set>
                                    <p:set>
                                      <p:cBhvr>
                                        <p:cTn id="8" dur="2000" fill="hold"/>
                                        <p:tgtEl>
                                          <p:spTgt spid="1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A2A9FFD-1400-3949-8644-F560D70D56B6}"/>
              </a:ext>
            </a:extLst>
          </p:cNvPr>
          <p:cNvSpPr>
            <a:spLocks noGrp="1"/>
          </p:cNvSpPr>
          <p:nvPr>
            <p:ph type="title"/>
          </p:nvPr>
        </p:nvSpPr>
        <p:spPr>
          <a:xfrm>
            <a:off x="765449" y="0"/>
            <a:ext cx="4494998" cy="1134640"/>
          </a:xfrm>
        </p:spPr>
        <p:txBody>
          <a:bodyPr anchor="ctr">
            <a:normAutofit/>
          </a:bodyPr>
          <a:lstStyle/>
          <a:p>
            <a:r>
              <a:rPr lang="en-US" dirty="0"/>
              <a:t>Project tools</a:t>
            </a:r>
            <a:endParaRPr lang="ar-SA" dirty="0"/>
          </a:p>
        </p:txBody>
      </p:sp>
      <p:pic>
        <p:nvPicPr>
          <p:cNvPr id="6" name="Picture 5">
            <a:extLst>
              <a:ext uri="{FF2B5EF4-FFF2-40B4-BE49-F238E27FC236}">
                <a16:creationId xmlns:a16="http://schemas.microsoft.com/office/drawing/2014/main" id="{CD2F64F7-D6BD-462A-AEDE-3D9F2D428B22}"/>
              </a:ext>
            </a:extLst>
          </p:cNvPr>
          <p:cNvPicPr>
            <a:picLocks noChangeAspect="1"/>
          </p:cNvPicPr>
          <p:nvPr/>
        </p:nvPicPr>
        <p:blipFill>
          <a:blip r:embed="rId2"/>
          <a:srcRect l="20281" r="20281"/>
          <a:stretch/>
        </p:blipFill>
        <p:spPr>
          <a:xfrm>
            <a:off x="6095999" y="21275"/>
            <a:ext cx="6102097" cy="6857990"/>
          </a:xfrm>
          <a:prstGeom prst="rect">
            <a:avLst/>
          </a:prstGeom>
          <a:noFill/>
        </p:spPr>
      </p:pic>
      <p:sp>
        <p:nvSpPr>
          <p:cNvPr id="10" name="Text Placeholder 3">
            <a:extLst>
              <a:ext uri="{FF2B5EF4-FFF2-40B4-BE49-F238E27FC236}">
                <a16:creationId xmlns:a16="http://schemas.microsoft.com/office/drawing/2014/main" id="{6882D057-9AFE-4C06-8333-15FAA19E9CBB}"/>
              </a:ext>
            </a:extLst>
          </p:cNvPr>
          <p:cNvSpPr>
            <a:spLocks noGrp="1"/>
          </p:cNvSpPr>
          <p:nvPr>
            <p:ph type="body" sz="half" idx="2"/>
          </p:nvPr>
        </p:nvSpPr>
        <p:spPr>
          <a:xfrm>
            <a:off x="765449" y="1481725"/>
            <a:ext cx="4675632" cy="4594622"/>
          </a:xfrm>
        </p:spPr>
        <p:txBody>
          <a:bodyPr numCol="1"/>
          <a:lstStyle/>
          <a:p>
            <a:pPr marL="342900" indent="-342900" algn="ctr" defTabSz="914400" rtl="0" eaLnBrk="1" latinLnBrk="0" hangingPunct="1">
              <a:lnSpc>
                <a:spcPct val="100000"/>
              </a:lnSpc>
              <a:spcBef>
                <a:spcPts val="1000"/>
              </a:spcBef>
              <a:buClr>
                <a:schemeClr val="accent2"/>
              </a:buClr>
              <a:buFont typeface="+mj-lt"/>
              <a:buAutoNum type="arabicPeriod"/>
            </a:pPr>
            <a:r>
              <a:rPr lang="en-US" dirty="0"/>
              <a:t>VS code</a:t>
            </a:r>
          </a:p>
          <a:p>
            <a:pPr marL="342900" indent="-342900" algn="ctr" defTabSz="914400" rtl="0" eaLnBrk="1" latinLnBrk="0" hangingPunct="1">
              <a:lnSpc>
                <a:spcPct val="100000"/>
              </a:lnSpc>
              <a:spcBef>
                <a:spcPts val="1000"/>
              </a:spcBef>
              <a:buClr>
                <a:schemeClr val="accent2"/>
              </a:buClr>
              <a:buFont typeface="+mj-lt"/>
              <a:buAutoNum type="arabicPeriod"/>
            </a:pPr>
            <a:r>
              <a:rPr lang="en-US" dirty="0"/>
              <a:t>To </a:t>
            </a:r>
            <a:r>
              <a:rPr lang="en-US" dirty="0" err="1"/>
              <a:t>desing</a:t>
            </a:r>
            <a:r>
              <a:rPr lang="en-US" dirty="0"/>
              <a:t> Front-End and program Back-End</a:t>
            </a:r>
          </a:p>
          <a:p>
            <a:pPr marL="342900" indent="-342900" algn="ctr" defTabSz="914400" rtl="0" eaLnBrk="1" latinLnBrk="0" hangingPunct="1">
              <a:lnSpc>
                <a:spcPct val="100000"/>
              </a:lnSpc>
              <a:spcBef>
                <a:spcPts val="1000"/>
              </a:spcBef>
              <a:buClr>
                <a:schemeClr val="accent2"/>
              </a:buClr>
              <a:buFont typeface="+mj-lt"/>
              <a:buAutoNum type="arabicPeriod"/>
            </a:pPr>
            <a:r>
              <a:rPr lang="en-US" dirty="0"/>
              <a:t>Postman</a:t>
            </a:r>
          </a:p>
          <a:p>
            <a:pPr marL="342900" indent="-342900" algn="ctr" defTabSz="914400" rtl="0" eaLnBrk="1" latinLnBrk="0" hangingPunct="1">
              <a:lnSpc>
                <a:spcPct val="100000"/>
              </a:lnSpc>
              <a:spcBef>
                <a:spcPts val="1000"/>
              </a:spcBef>
              <a:buClr>
                <a:schemeClr val="accent2"/>
              </a:buClr>
              <a:buFont typeface="+mj-lt"/>
              <a:buAutoNum type="arabicPeriod"/>
            </a:pPr>
            <a:r>
              <a:rPr lang="en-US" dirty="0"/>
              <a:t>To test out API</a:t>
            </a:r>
          </a:p>
        </p:txBody>
      </p:sp>
    </p:spTree>
    <p:extLst>
      <p:ext uri="{BB962C8B-B14F-4D97-AF65-F5344CB8AC3E}">
        <p14:creationId xmlns:p14="http://schemas.microsoft.com/office/powerpoint/2010/main" val="4091358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7058945-E769-8446-9845-53D4DF362034}"/>
              </a:ext>
            </a:extLst>
          </p:cNvPr>
          <p:cNvSpPr>
            <a:spLocks noGrp="1"/>
          </p:cNvSpPr>
          <p:nvPr>
            <p:ph type="title"/>
          </p:nvPr>
        </p:nvSpPr>
        <p:spPr>
          <a:xfrm>
            <a:off x="2231136" y="964692"/>
            <a:ext cx="7729728" cy="1188720"/>
          </a:xfrm>
        </p:spPr>
        <p:txBody>
          <a:bodyPr anchor="ctr">
            <a:normAutofit/>
          </a:bodyPr>
          <a:lstStyle/>
          <a:p>
            <a:r>
              <a:rPr lang="en-GB" dirty="0"/>
              <a:t>Future vision</a:t>
            </a:r>
            <a:endParaRPr lang="ar-SA" dirty="0"/>
          </a:p>
        </p:txBody>
      </p:sp>
      <p:graphicFrame>
        <p:nvGraphicFramePr>
          <p:cNvPr id="6" name="عنصر نائب للنص 3">
            <a:extLst>
              <a:ext uri="{FF2B5EF4-FFF2-40B4-BE49-F238E27FC236}">
                <a16:creationId xmlns:a16="http://schemas.microsoft.com/office/drawing/2014/main" id="{F9A901D7-E6A9-4DA0-A2AD-AA7B9637447F}"/>
              </a:ext>
            </a:extLst>
          </p:cNvPr>
          <p:cNvGraphicFramePr/>
          <p:nvPr>
            <p:extLst>
              <p:ext uri="{D42A27DB-BD31-4B8C-83A1-F6EECF244321}">
                <p14:modId xmlns:p14="http://schemas.microsoft.com/office/powerpoint/2010/main" val="92809426"/>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5104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CD5EF5F-F287-EF4B-9595-F0E175449BD4}"/>
              </a:ext>
            </a:extLst>
          </p:cNvPr>
          <p:cNvSpPr>
            <a:spLocks noGrp="1"/>
          </p:cNvSpPr>
          <p:nvPr>
            <p:ph type="title"/>
          </p:nvPr>
        </p:nvSpPr>
        <p:spPr/>
        <p:txBody>
          <a:bodyPr/>
          <a:lstStyle/>
          <a:p>
            <a:r>
              <a:rPr lang="en-US" dirty="0"/>
              <a:t>Results</a:t>
            </a:r>
            <a:endParaRPr lang="ar-SA" dirty="0"/>
          </a:p>
        </p:txBody>
      </p:sp>
      <p:sp>
        <p:nvSpPr>
          <p:cNvPr id="3" name="عنصر نائب للمحتوى 2">
            <a:extLst>
              <a:ext uri="{FF2B5EF4-FFF2-40B4-BE49-F238E27FC236}">
                <a16:creationId xmlns:a16="http://schemas.microsoft.com/office/drawing/2014/main" id="{9428E0BD-5DFF-2B45-8F0A-F2964102EDF6}"/>
              </a:ext>
            </a:extLst>
          </p:cNvPr>
          <p:cNvSpPr>
            <a:spLocks noGrp="1"/>
          </p:cNvSpPr>
          <p:nvPr>
            <p:ph idx="1"/>
          </p:nvPr>
        </p:nvSpPr>
        <p:spPr/>
        <p:txBody>
          <a:bodyPr/>
          <a:lstStyle/>
          <a:p>
            <a:pPr marL="342900" indent="-342900" algn="ctr">
              <a:buFont typeface="+mj-lt"/>
              <a:buAutoNum type="arabicPeriod"/>
            </a:pPr>
            <a:r>
              <a:rPr lang="en-GB" dirty="0"/>
              <a:t>At the end of our project, we were able to learn to link and coordinate the contents to avoid any interference that might harm the program and to try to present it in the easiest way.</a:t>
            </a:r>
            <a:endParaRPr lang="ar-SA" dirty="0"/>
          </a:p>
        </p:txBody>
      </p:sp>
    </p:spTree>
    <p:extLst>
      <p:ext uri="{BB962C8B-B14F-4D97-AF65-F5344CB8AC3E}">
        <p14:creationId xmlns:p14="http://schemas.microsoft.com/office/powerpoint/2010/main" val="2456691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07EC4ED-133D-344F-BF7D-60FA35CC824C}"/>
              </a:ext>
            </a:extLst>
          </p:cNvPr>
          <p:cNvSpPr>
            <a:spLocks noGrp="1"/>
          </p:cNvSpPr>
          <p:nvPr>
            <p:ph type="title"/>
          </p:nvPr>
        </p:nvSpPr>
        <p:spPr>
          <a:xfrm>
            <a:off x="2231136" y="964692"/>
            <a:ext cx="7729728" cy="1188720"/>
          </a:xfrm>
        </p:spPr>
        <p:txBody>
          <a:bodyPr anchor="ctr">
            <a:normAutofit/>
          </a:bodyPr>
          <a:lstStyle/>
          <a:p>
            <a:r>
              <a:rPr lang="en-US" dirty="0"/>
              <a:t>conclusion</a:t>
            </a:r>
            <a:endParaRPr lang="ar-SA" dirty="0"/>
          </a:p>
        </p:txBody>
      </p:sp>
      <p:graphicFrame>
        <p:nvGraphicFramePr>
          <p:cNvPr id="10" name="عنصر نائب للمحتوى 2">
            <a:extLst>
              <a:ext uri="{FF2B5EF4-FFF2-40B4-BE49-F238E27FC236}">
                <a16:creationId xmlns:a16="http://schemas.microsoft.com/office/drawing/2014/main" id="{CB39531C-CDCF-4127-8A88-5C2FC5C76779}"/>
              </a:ext>
            </a:extLst>
          </p:cNvPr>
          <p:cNvGraphicFramePr>
            <a:graphicFrameLocks noGrp="1"/>
          </p:cNvGraphicFramePr>
          <p:nvPr>
            <p:ph idx="1"/>
            <p:extLst>
              <p:ext uri="{D42A27DB-BD31-4B8C-83A1-F6EECF244321}">
                <p14:modId xmlns:p14="http://schemas.microsoft.com/office/powerpoint/2010/main" val="2091657690"/>
              </p:ext>
            </p:extLst>
          </p:nvPr>
        </p:nvGraphicFramePr>
        <p:xfrm>
          <a:off x="2231136" y="2638044"/>
          <a:ext cx="7729728" cy="31019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270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BAF2414-A560-EE48-B3CF-449A6A5F1833}"/>
              </a:ext>
            </a:extLst>
          </p:cNvPr>
          <p:cNvSpPr>
            <a:spLocks noGrp="1"/>
          </p:cNvSpPr>
          <p:nvPr>
            <p:ph type="title"/>
          </p:nvPr>
        </p:nvSpPr>
        <p:spPr>
          <a:xfrm>
            <a:off x="808523" y="2243828"/>
            <a:ext cx="4494998" cy="1134640"/>
          </a:xfrm>
        </p:spPr>
        <p:txBody>
          <a:bodyPr anchor="ctr">
            <a:normAutofit/>
          </a:bodyPr>
          <a:lstStyle/>
          <a:p>
            <a:r>
              <a:rPr lang="en-US" dirty="0"/>
              <a:t>Thank you all </a:t>
            </a:r>
            <a:r>
              <a:rPr lang="en-GB" dirty="0"/>
              <a:t>for your attention</a:t>
            </a:r>
            <a:endParaRPr lang="ar-SA" dirty="0"/>
          </a:p>
        </p:txBody>
      </p:sp>
      <p:pic>
        <p:nvPicPr>
          <p:cNvPr id="5" name="Picture 4" descr="Dark floating bulbs with one lit up brightly">
            <a:extLst>
              <a:ext uri="{FF2B5EF4-FFF2-40B4-BE49-F238E27FC236}">
                <a16:creationId xmlns:a16="http://schemas.microsoft.com/office/drawing/2014/main" id="{8F2E3C60-2C43-4D6C-A1A6-6DC97C5C5E62}"/>
              </a:ext>
            </a:extLst>
          </p:cNvPr>
          <p:cNvPicPr>
            <a:picLocks noChangeAspect="1"/>
          </p:cNvPicPr>
          <p:nvPr/>
        </p:nvPicPr>
        <p:blipFill rotWithShape="1">
          <a:blip r:embed="rId2"/>
          <a:srcRect l="11022"/>
          <a:stretch/>
        </p:blipFill>
        <p:spPr>
          <a:xfrm>
            <a:off x="6095999" y="10"/>
            <a:ext cx="6102097" cy="6857990"/>
          </a:xfrm>
          <a:prstGeom prst="rect">
            <a:avLst/>
          </a:prstGeom>
          <a:noFill/>
        </p:spPr>
      </p:pic>
      <p:sp>
        <p:nvSpPr>
          <p:cNvPr id="3" name="عنصر نائب للمحتوى 2">
            <a:extLst>
              <a:ext uri="{FF2B5EF4-FFF2-40B4-BE49-F238E27FC236}">
                <a16:creationId xmlns:a16="http://schemas.microsoft.com/office/drawing/2014/main" id="{7AC88EE5-B0D0-4847-8FDE-070E0AED4896}"/>
              </a:ext>
            </a:extLst>
          </p:cNvPr>
          <p:cNvSpPr>
            <a:spLocks noGrp="1"/>
          </p:cNvSpPr>
          <p:nvPr>
            <p:ph type="body" sz="half" idx="2"/>
          </p:nvPr>
        </p:nvSpPr>
        <p:spPr>
          <a:xfrm>
            <a:off x="1115568" y="3549918"/>
            <a:ext cx="3794760" cy="2194037"/>
          </a:xfrm>
        </p:spPr>
        <p:txBody>
          <a:bodyPr anchor="t">
            <a:normAutofit/>
          </a:bodyPr>
          <a:lstStyle/>
          <a:p>
            <a:pPr lvl="1" algn="ctr" rtl="0"/>
            <a:endParaRPr lang="ar-SA" sz="1500" b="1" u="sng" dirty="0">
              <a:solidFill>
                <a:schemeClr val="accent1"/>
              </a:solidFill>
              <a:latin typeface="Baghdad" pitchFamily="2" charset="-78"/>
              <a:cs typeface="Baghdad" pitchFamily="2" charset="-78"/>
            </a:endParaRPr>
          </a:p>
        </p:txBody>
      </p:sp>
    </p:spTree>
    <p:extLst>
      <p:ext uri="{BB962C8B-B14F-4D97-AF65-F5344CB8AC3E}">
        <p14:creationId xmlns:p14="http://schemas.microsoft.com/office/powerpoint/2010/main" val="3666092093"/>
      </p:ext>
    </p:extLst>
  </p:cSld>
  <p:clrMapOvr>
    <a:masterClrMapping/>
  </p:clrMapOvr>
</p:sld>
</file>

<file path=ppt/theme/theme1.xml><?xml version="1.0" encoding="utf-8"?>
<a:theme xmlns:a="http://schemas.openxmlformats.org/drawingml/2006/main" name="Office_13631748_TF10001120">
  <a:themeElements>
    <a:clrScheme name="رزمة">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رزمة">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رزمة">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_13631748_TF10001120" id="{9A680F6E-80EE-4ACC-B01E-72B9B78B21B0}" vid="{4BF6B73A-1994-4FDB-822D-49AA65B57D50}"/>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220</TotalTime>
  <Words>294</Words>
  <Application>Microsoft Macintosh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Baghdad</vt:lpstr>
      <vt:lpstr>Calibri</vt:lpstr>
      <vt:lpstr>Gill Sans MT</vt:lpstr>
      <vt:lpstr>Office_13631748_TF10001120</vt:lpstr>
      <vt:lpstr>PROJECT-2 28 NOV 2021</vt:lpstr>
      <vt:lpstr>Contents </vt:lpstr>
      <vt:lpstr>Introduction</vt:lpstr>
      <vt:lpstr>To do list</vt:lpstr>
      <vt:lpstr>Project tools</vt:lpstr>
      <vt:lpstr>Future vision</vt:lpstr>
      <vt:lpstr>Results</vt:lpstr>
      <vt:lpstr>conclusion</vt:lpstr>
      <vt:lpstr>Thank you all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PROJECT-2 28 NOV 2021</dc:title>
  <dc:creator>أحمد 1</dc:creator>
  <cp:lastModifiedBy>7ooor666@gmail.com</cp:lastModifiedBy>
  <cp:revision>3</cp:revision>
  <dcterms:created xsi:type="dcterms:W3CDTF">2021-11-30T16:50:10Z</dcterms:created>
  <dcterms:modified xsi:type="dcterms:W3CDTF">2021-12-01T07:39:58Z</dcterms:modified>
</cp:coreProperties>
</file>