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1" r:id="rId2"/>
    <p:sldMasterId id="2147483687" r:id="rId3"/>
  </p:sldMasterIdLst>
  <p:notesMasterIdLst>
    <p:notesMasterId r:id="rId12"/>
  </p:notesMasterIdLst>
  <p:handoutMasterIdLst>
    <p:handoutMasterId r:id="rId13"/>
  </p:handoutMasterIdLst>
  <p:sldIdLst>
    <p:sldId id="390" r:id="rId4"/>
    <p:sldId id="391" r:id="rId5"/>
    <p:sldId id="394" r:id="rId6"/>
    <p:sldId id="392" r:id="rId7"/>
    <p:sldId id="395" r:id="rId8"/>
    <p:sldId id="393" r:id="rId9"/>
    <p:sldId id="388" r:id="rId10"/>
    <p:sldId id="3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ster" initials="M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F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6" autoAdjust="0"/>
    <p:restoredTop sz="96147" autoAdjust="0"/>
  </p:normalViewPr>
  <p:slideViewPr>
    <p:cSldViewPr snapToObjects="1">
      <p:cViewPr varScale="1">
        <p:scale>
          <a:sx n="114" d="100"/>
          <a:sy n="114" d="100"/>
        </p:scale>
        <p:origin x="-1116" y="-96"/>
      </p:cViewPr>
      <p:guideLst>
        <p:guide orient="horz" pos="3877"/>
        <p:guide orient="horz" pos="9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22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4BCB2-47C4-4F0F-B334-4E2288C7F882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FDE32-F9A2-49E6-88D6-E65DC4202D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2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FDB1-BCC2-4844-899F-CF9C5E243BEE}" type="datetimeFigureOut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FCB87-7767-4BC3-B150-D9308ADBF1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6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FCB87-7767-4BC3-B150-D9308ADBF13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CB5E-85F2-4975-8D41-5C69712A7B7D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597780"/>
            <a:ext cx="9144000" cy="91440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3920-6460-48CF-903F-C27BDC016CF0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14800" cy="1162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0"/>
            <a:ext cx="4572000" cy="6126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4114800" cy="3687763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76CC-AC8A-44C6-AC2D-7941F0B7A2E4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110243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44426"/>
            <a:ext cx="9144000" cy="71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B8FCC"/>
              </a:solidFill>
              <a:latin typeface="+mj-lt"/>
            </a:endParaRPr>
          </a:p>
        </p:txBody>
      </p:sp>
      <p:pic>
        <p:nvPicPr>
          <p:cNvPr id="10" name="Picture 2" descr="C:\Users\Master\Desktop\PowerPoint\branding\Jews-for-Jesus-Logo-®_15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075742" y="6144426"/>
            <a:ext cx="992516" cy="7135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14800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0"/>
            <a:ext cx="4572000" cy="6126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4114800" cy="3687763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8FCC"/>
                </a:solidFill>
              </a:defRPr>
            </a:lvl1pPr>
          </a:lstStyle>
          <a:p>
            <a:fld id="{7C6D46B7-CAFA-4159-90F4-E19F52174EF4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8FCC"/>
                </a:solidFill>
              </a:defRPr>
            </a:lvl1pPr>
          </a:lstStyle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612775"/>
            <a:ext cx="914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5AEB-340F-4D2C-A23B-AC9A8643E87E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AACF-AA42-40B1-9EF9-5309682CDF38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Users\Master\Desktop\PowerPoint\branding\Jews-for-Jesus-Logo-®_15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41760" y="2766612"/>
            <a:ext cx="2193168" cy="1576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B09A-B2EB-4D27-B179-A97656EAEC21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Jews-for-Jesus-Logo-®_09.png"/>
          <p:cNvPicPr>
            <a:picLocks noChangeAspect="1"/>
          </p:cNvPicPr>
          <p:nvPr userDrawn="1"/>
        </p:nvPicPr>
        <p:blipFill>
          <a:blip r:embed="rId2" cstate="screen"/>
          <a:srcRect b="1805"/>
          <a:stretch>
            <a:fillRect/>
          </a:stretch>
        </p:blipFill>
        <p:spPr>
          <a:xfrm>
            <a:off x="2294594" y="1143000"/>
            <a:ext cx="4554812" cy="4489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CA17-3C11-421A-AC39-4EB7904E1D03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9F6D-9364-49D9-9820-DDB82D32F280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35694"/>
            <a:ext cx="91440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4C63-5442-425D-A2CA-DAEC7B458A84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D8EF-845D-4F9C-8294-ED982F17375F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54425"/>
            <a:ext cx="7772400" cy="10058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15840"/>
            <a:ext cx="6400800" cy="1280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BAA0-95F3-4F85-9891-0B866A24659A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597780"/>
            <a:ext cx="9144000" cy="91440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601-4026-4F85-8946-B91BECC6B03A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435694"/>
            <a:ext cx="91440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2DD0-B75D-43B5-806E-55D6FDDC6DAB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532D-6A71-4309-8144-C66B2A514C91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435694"/>
            <a:ext cx="91440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0C0D-FCA2-4C1D-9135-F5D0028242A6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57FB-23A8-40D9-901F-FC6FE7571155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612775"/>
            <a:ext cx="914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9C6-F661-4887-8084-FDA5495A2D06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AF80-8119-490C-BB53-841D75768147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ews-for-Jesus-Logo-®_09.png"/>
          <p:cNvPicPr>
            <a:picLocks noChangeAspect="1"/>
          </p:cNvPicPr>
          <p:nvPr userDrawn="1"/>
        </p:nvPicPr>
        <p:blipFill>
          <a:blip r:embed="rId2" cstate="screen"/>
          <a:srcRect b="1805"/>
          <a:stretch>
            <a:fillRect/>
          </a:stretch>
        </p:blipFill>
        <p:spPr>
          <a:xfrm>
            <a:off x="2294594" y="1143000"/>
            <a:ext cx="4554812" cy="4489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3pPr>
              <a:buFont typeface="Wingdings" pitchFamily="2" charset="2"/>
              <a:buChar char="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5CA0-3FE6-4012-9128-5B037DF9D1C2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35694"/>
            <a:ext cx="9144000" cy="91440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110243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44426"/>
            <a:ext cx="9144000" cy="71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B8FCC"/>
              </a:solidFill>
              <a:latin typeface="+mj-lt"/>
            </a:endParaRPr>
          </a:p>
        </p:txBody>
      </p:sp>
      <p:pic>
        <p:nvPicPr>
          <p:cNvPr id="10" name="Picture 2" descr="C:\Users\Master\Desktop\PowerPoint\branding\Jews-for-Jesus-Logo-®_15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075742" y="6144426"/>
            <a:ext cx="992516" cy="7135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Font typeface="Wingdings" pitchFamily="2" charset="2"/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8FCC"/>
                </a:solidFill>
              </a:defRPr>
            </a:lvl1pPr>
          </a:lstStyle>
          <a:p>
            <a:fld id="{22329259-192A-4AE2-8662-F0E7C618C7C6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8FCC"/>
                </a:solidFill>
              </a:defRPr>
            </a:lvl1pPr>
          </a:lstStyle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35694"/>
            <a:ext cx="91440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BB27-3243-469A-AC68-8758CBB43638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4A77-9E92-4632-AB55-67B7B1A72CD6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435694"/>
            <a:ext cx="9144000" cy="91440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5300-94C6-41C6-B3F4-C5751FD8878D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435694"/>
            <a:ext cx="9144000" cy="91440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B8F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B8F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77F-4A73-437D-B74E-5116F240981C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EE46-8460-47D6-8C44-CCB629C51083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435694"/>
            <a:ext cx="9144000" cy="91440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58494"/>
            <a:ext cx="9144000" cy="713574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300">
                <a:solidFill>
                  <a:schemeClr val="bg1"/>
                </a:solidFill>
                <a:latin typeface="Palatino Linotype" pitchFamily="18" charset="0"/>
              </a:defRPr>
            </a:lvl1pPr>
          </a:lstStyle>
          <a:p>
            <a:fld id="{D7A5303B-9A18-4812-A8B9-FFED0C6691AD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300">
                <a:solidFill>
                  <a:schemeClr val="bg1"/>
                </a:solidFill>
                <a:latin typeface="Palatino Linotype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300">
                <a:solidFill>
                  <a:schemeClr val="bg1"/>
                </a:solidFill>
                <a:latin typeface="Palatino Linotype" pitchFamily="18" charset="0"/>
              </a:defRPr>
            </a:lvl1pPr>
          </a:lstStyle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C:\Users\Master\Desktop\PowerPoint\branding\Jews-for-Jesus-Logo-®_05wt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3344500" y="6369619"/>
            <a:ext cx="2455001" cy="36576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93" r:id="rId4"/>
    <p:sldLayoutId id="2147483676" r:id="rId5"/>
    <p:sldLayoutId id="2147483677" r:id="rId6"/>
    <p:sldLayoutId id="2147483691" r:id="rId7"/>
    <p:sldLayoutId id="2147483678" r:id="rId8"/>
    <p:sldLayoutId id="2147483679" r:id="rId9"/>
    <p:sldLayoutId id="2147483680" r:id="rId10"/>
    <p:sldLayoutId id="2147483683" r:id="rId11"/>
    <p:sldLayoutId id="2147483692" r:id="rId12"/>
    <p:sldLayoutId id="2147483684" r:id="rId13"/>
    <p:sldLayoutId id="2147483688" r:id="rId14"/>
    <p:sldLayoutId id="2147483682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13500000" scaled="1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110243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44426"/>
            <a:ext cx="9144000" cy="713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B8FCC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300">
                <a:solidFill>
                  <a:srgbClr val="4B8FCC"/>
                </a:solidFill>
                <a:latin typeface="+mj-lt"/>
              </a:defRPr>
            </a:lvl1pPr>
          </a:lstStyle>
          <a:p>
            <a:fld id="{FDE6F3BF-3443-4F21-959F-395005C7D5B5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300">
                <a:solidFill>
                  <a:srgbClr val="4B8FCC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300">
                <a:solidFill>
                  <a:srgbClr val="4B8FCC"/>
                </a:solidFill>
                <a:latin typeface="+mj-lt"/>
              </a:defRPr>
            </a:lvl1pPr>
          </a:lstStyle>
          <a:p>
            <a:fld id="{E4A5B9DD-F5C2-4EB9-ACC8-69CBF89D1E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Master\Desktop\PowerPoint\branding\Jews-for-Jesus-Logo-®_15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4075742" y="6144426"/>
            <a:ext cx="992516" cy="71357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9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B8FCC"/>
        </a:buClr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OMMANDMENTS"/>
          <p:cNvGrpSpPr>
            <a:grpSpLocks noChangeAspect="1"/>
          </p:cNvGrpSpPr>
          <p:nvPr userDrawn="1"/>
        </p:nvGrpSpPr>
        <p:grpSpPr>
          <a:xfrm>
            <a:off x="393895" y="731520"/>
            <a:ext cx="501408" cy="569742"/>
            <a:chOff x="-9639300" y="-2678113"/>
            <a:chExt cx="9178925" cy="10429876"/>
          </a:xfrm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-9639300" y="-2678113"/>
              <a:ext cx="9178925" cy="10429876"/>
            </a:xfrm>
            <a:custGeom>
              <a:avLst/>
              <a:gdLst/>
              <a:ahLst/>
              <a:cxnLst>
                <a:cxn ang="0">
                  <a:pos x="2825" y="512"/>
                </a:cxn>
                <a:cxn ang="0">
                  <a:pos x="2063" y="22"/>
                </a:cxn>
                <a:cxn ang="0">
                  <a:pos x="1457" y="458"/>
                </a:cxn>
                <a:cxn ang="0">
                  <a:pos x="1341" y="276"/>
                </a:cxn>
                <a:cxn ang="0">
                  <a:pos x="837" y="22"/>
                </a:cxn>
                <a:cxn ang="0">
                  <a:pos x="87" y="521"/>
                </a:cxn>
                <a:cxn ang="0">
                  <a:pos x="30" y="1390"/>
                </a:cxn>
                <a:cxn ang="0">
                  <a:pos x="30" y="3046"/>
                </a:cxn>
                <a:cxn ang="0">
                  <a:pos x="40" y="3274"/>
                </a:cxn>
                <a:cxn ang="0">
                  <a:pos x="2869" y="3268"/>
                </a:cxn>
                <a:cxn ang="0">
                  <a:pos x="2874" y="922"/>
                </a:cxn>
                <a:cxn ang="0">
                  <a:pos x="2825" y="512"/>
                </a:cxn>
                <a:cxn ang="0">
                  <a:pos x="1356" y="978"/>
                </a:cxn>
                <a:cxn ang="0">
                  <a:pos x="1354" y="1682"/>
                </a:cxn>
                <a:cxn ang="0">
                  <a:pos x="1352" y="3092"/>
                </a:cxn>
                <a:cxn ang="0">
                  <a:pos x="218" y="3094"/>
                </a:cxn>
                <a:cxn ang="0">
                  <a:pos x="206" y="2958"/>
                </a:cxn>
                <a:cxn ang="0">
                  <a:pos x="206" y="1334"/>
                </a:cxn>
                <a:cxn ang="0">
                  <a:pos x="265" y="603"/>
                </a:cxn>
                <a:cxn ang="0">
                  <a:pos x="504" y="272"/>
                </a:cxn>
                <a:cxn ang="0">
                  <a:pos x="1180" y="344"/>
                </a:cxn>
                <a:cxn ang="0">
                  <a:pos x="1356" y="978"/>
                </a:cxn>
                <a:cxn ang="0">
                  <a:pos x="2696" y="3092"/>
                </a:cxn>
                <a:cxn ang="0">
                  <a:pos x="1562" y="3094"/>
                </a:cxn>
                <a:cxn ang="0">
                  <a:pos x="1554" y="1218"/>
                </a:cxn>
                <a:cxn ang="0">
                  <a:pos x="1590" y="644"/>
                </a:cxn>
                <a:cxn ang="0">
                  <a:pos x="2086" y="194"/>
                </a:cxn>
                <a:cxn ang="0">
                  <a:pos x="2678" y="664"/>
                </a:cxn>
                <a:cxn ang="0">
                  <a:pos x="2698" y="1022"/>
                </a:cxn>
                <a:cxn ang="0">
                  <a:pos x="2696" y="3092"/>
                </a:cxn>
              </a:cxnLst>
              <a:rect l="0" t="0" r="r" b="b"/>
              <a:pathLst>
                <a:path w="2888" h="3282">
                  <a:moveTo>
                    <a:pt x="2825" y="512"/>
                  </a:moveTo>
                  <a:cubicBezTo>
                    <a:pt x="2719" y="177"/>
                    <a:pt x="2423" y="0"/>
                    <a:pt x="2063" y="22"/>
                  </a:cubicBezTo>
                  <a:cubicBezTo>
                    <a:pt x="1854" y="35"/>
                    <a:pt x="1602" y="143"/>
                    <a:pt x="1457" y="458"/>
                  </a:cubicBezTo>
                  <a:cubicBezTo>
                    <a:pt x="1411" y="399"/>
                    <a:pt x="1384" y="333"/>
                    <a:pt x="1341" y="276"/>
                  </a:cubicBezTo>
                  <a:cubicBezTo>
                    <a:pt x="1192" y="77"/>
                    <a:pt x="1005" y="32"/>
                    <a:pt x="837" y="22"/>
                  </a:cubicBezTo>
                  <a:cubicBezTo>
                    <a:pt x="474" y="0"/>
                    <a:pt x="195" y="189"/>
                    <a:pt x="87" y="521"/>
                  </a:cubicBezTo>
                  <a:cubicBezTo>
                    <a:pt x="0" y="789"/>
                    <a:pt x="30" y="1113"/>
                    <a:pt x="30" y="1390"/>
                  </a:cubicBezTo>
                  <a:cubicBezTo>
                    <a:pt x="30" y="1942"/>
                    <a:pt x="30" y="2493"/>
                    <a:pt x="30" y="3046"/>
                  </a:cubicBezTo>
                  <a:cubicBezTo>
                    <a:pt x="30" y="3123"/>
                    <a:pt x="22" y="3201"/>
                    <a:pt x="40" y="3274"/>
                  </a:cubicBezTo>
                  <a:cubicBezTo>
                    <a:pt x="982" y="3270"/>
                    <a:pt x="1929" y="3282"/>
                    <a:pt x="2869" y="3268"/>
                  </a:cubicBezTo>
                  <a:cubicBezTo>
                    <a:pt x="2888" y="2533"/>
                    <a:pt x="2846" y="1697"/>
                    <a:pt x="2874" y="922"/>
                  </a:cubicBezTo>
                  <a:cubicBezTo>
                    <a:pt x="2879" y="781"/>
                    <a:pt x="2865" y="640"/>
                    <a:pt x="2825" y="512"/>
                  </a:cubicBezTo>
                  <a:close/>
                  <a:moveTo>
                    <a:pt x="1356" y="978"/>
                  </a:moveTo>
                  <a:cubicBezTo>
                    <a:pt x="1345" y="1216"/>
                    <a:pt x="1354" y="1447"/>
                    <a:pt x="1354" y="1682"/>
                  </a:cubicBezTo>
                  <a:cubicBezTo>
                    <a:pt x="1354" y="2172"/>
                    <a:pt x="1356" y="2638"/>
                    <a:pt x="1352" y="3092"/>
                  </a:cubicBezTo>
                  <a:cubicBezTo>
                    <a:pt x="975" y="3097"/>
                    <a:pt x="596" y="3092"/>
                    <a:pt x="218" y="3094"/>
                  </a:cubicBezTo>
                  <a:cubicBezTo>
                    <a:pt x="196" y="3053"/>
                    <a:pt x="206" y="3002"/>
                    <a:pt x="206" y="2958"/>
                  </a:cubicBezTo>
                  <a:cubicBezTo>
                    <a:pt x="206" y="2426"/>
                    <a:pt x="206" y="1876"/>
                    <a:pt x="206" y="1334"/>
                  </a:cubicBezTo>
                  <a:cubicBezTo>
                    <a:pt x="206" y="1076"/>
                    <a:pt x="200" y="810"/>
                    <a:pt x="265" y="603"/>
                  </a:cubicBezTo>
                  <a:cubicBezTo>
                    <a:pt x="309" y="464"/>
                    <a:pt x="396" y="343"/>
                    <a:pt x="504" y="272"/>
                  </a:cubicBezTo>
                  <a:cubicBezTo>
                    <a:pt x="698" y="144"/>
                    <a:pt x="1010" y="165"/>
                    <a:pt x="1180" y="344"/>
                  </a:cubicBezTo>
                  <a:cubicBezTo>
                    <a:pt x="1328" y="500"/>
                    <a:pt x="1367" y="759"/>
                    <a:pt x="1356" y="978"/>
                  </a:cubicBezTo>
                  <a:close/>
                  <a:moveTo>
                    <a:pt x="2696" y="3092"/>
                  </a:moveTo>
                  <a:cubicBezTo>
                    <a:pt x="2319" y="3097"/>
                    <a:pt x="1940" y="3093"/>
                    <a:pt x="1562" y="3094"/>
                  </a:cubicBezTo>
                  <a:cubicBezTo>
                    <a:pt x="1547" y="2491"/>
                    <a:pt x="1554" y="1833"/>
                    <a:pt x="1554" y="1218"/>
                  </a:cubicBezTo>
                  <a:cubicBezTo>
                    <a:pt x="1554" y="1023"/>
                    <a:pt x="1542" y="822"/>
                    <a:pt x="1590" y="644"/>
                  </a:cubicBezTo>
                  <a:cubicBezTo>
                    <a:pt x="1656" y="403"/>
                    <a:pt x="1843" y="210"/>
                    <a:pt x="2086" y="194"/>
                  </a:cubicBezTo>
                  <a:cubicBezTo>
                    <a:pt x="2367" y="175"/>
                    <a:pt x="2604" y="325"/>
                    <a:pt x="2678" y="664"/>
                  </a:cubicBezTo>
                  <a:cubicBezTo>
                    <a:pt x="2703" y="779"/>
                    <a:pt x="2699" y="897"/>
                    <a:pt x="2698" y="1022"/>
                  </a:cubicBezTo>
                  <a:cubicBezTo>
                    <a:pt x="2695" y="1720"/>
                    <a:pt x="2702" y="2407"/>
                    <a:pt x="2696" y="3092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-7459662" y="-1177925"/>
              <a:ext cx="557213" cy="1069975"/>
            </a:xfrm>
            <a:custGeom>
              <a:avLst/>
              <a:gdLst/>
              <a:ahLst/>
              <a:cxnLst>
                <a:cxn ang="0">
                  <a:pos x="83" y="143"/>
                </a:cxn>
                <a:cxn ang="0">
                  <a:pos x="103" y="337"/>
                </a:cxn>
                <a:cxn ang="0">
                  <a:pos x="149" y="103"/>
                </a:cxn>
                <a:cxn ang="0">
                  <a:pos x="43" y="0"/>
                </a:cxn>
                <a:cxn ang="0">
                  <a:pos x="0" y="66"/>
                </a:cxn>
                <a:cxn ang="0">
                  <a:pos x="6" y="76"/>
                </a:cxn>
                <a:cxn ang="0">
                  <a:pos x="83" y="143"/>
                </a:cxn>
              </a:cxnLst>
              <a:rect l="0" t="0" r="r" b="b"/>
              <a:pathLst>
                <a:path w="175" h="337">
                  <a:moveTo>
                    <a:pt x="83" y="143"/>
                  </a:moveTo>
                  <a:cubicBezTo>
                    <a:pt x="95" y="207"/>
                    <a:pt x="85" y="277"/>
                    <a:pt x="103" y="337"/>
                  </a:cubicBezTo>
                  <a:cubicBezTo>
                    <a:pt x="155" y="292"/>
                    <a:pt x="175" y="176"/>
                    <a:pt x="149" y="103"/>
                  </a:cubicBezTo>
                  <a:cubicBezTo>
                    <a:pt x="131" y="52"/>
                    <a:pt x="78" y="34"/>
                    <a:pt x="43" y="0"/>
                  </a:cubicBezTo>
                  <a:cubicBezTo>
                    <a:pt x="25" y="16"/>
                    <a:pt x="7" y="41"/>
                    <a:pt x="0" y="66"/>
                  </a:cubicBezTo>
                  <a:cubicBezTo>
                    <a:pt x="0" y="68"/>
                    <a:pt x="3" y="72"/>
                    <a:pt x="6" y="76"/>
                  </a:cubicBezTo>
                  <a:cubicBezTo>
                    <a:pt x="26" y="104"/>
                    <a:pt x="63" y="115"/>
                    <a:pt x="83" y="143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-3378200" y="-1158875"/>
              <a:ext cx="1093788" cy="1041400"/>
            </a:xfrm>
            <a:custGeom>
              <a:avLst/>
              <a:gdLst/>
              <a:ahLst/>
              <a:cxnLst>
                <a:cxn ang="0">
                  <a:pos x="129" y="254"/>
                </a:cxn>
                <a:cxn ang="0">
                  <a:pos x="108" y="144"/>
                </a:cxn>
                <a:cxn ang="0">
                  <a:pos x="288" y="328"/>
                </a:cxn>
                <a:cxn ang="0">
                  <a:pos x="344" y="276"/>
                </a:cxn>
                <a:cxn ang="0">
                  <a:pos x="263" y="173"/>
                </a:cxn>
                <a:cxn ang="0">
                  <a:pos x="274" y="1"/>
                </a:cxn>
                <a:cxn ang="0">
                  <a:pos x="216" y="63"/>
                </a:cxn>
                <a:cxn ang="0">
                  <a:pos x="232" y="100"/>
                </a:cxn>
                <a:cxn ang="0">
                  <a:pos x="217" y="130"/>
                </a:cxn>
                <a:cxn ang="0">
                  <a:pos x="48" y="0"/>
                </a:cxn>
                <a:cxn ang="0">
                  <a:pos x="1" y="62"/>
                </a:cxn>
                <a:cxn ang="0">
                  <a:pos x="10" y="72"/>
                </a:cxn>
                <a:cxn ang="0">
                  <a:pos x="69" y="110"/>
                </a:cxn>
                <a:cxn ang="0">
                  <a:pos x="11" y="314"/>
                </a:cxn>
                <a:cxn ang="0">
                  <a:pos x="97" y="319"/>
                </a:cxn>
                <a:cxn ang="0">
                  <a:pos x="129" y="254"/>
                </a:cxn>
              </a:cxnLst>
              <a:rect l="0" t="0" r="r" b="b"/>
              <a:pathLst>
                <a:path w="344" h="328">
                  <a:moveTo>
                    <a:pt x="129" y="254"/>
                  </a:moveTo>
                  <a:cubicBezTo>
                    <a:pt x="81" y="249"/>
                    <a:pt x="61" y="168"/>
                    <a:pt x="108" y="144"/>
                  </a:cubicBezTo>
                  <a:cubicBezTo>
                    <a:pt x="185" y="185"/>
                    <a:pt x="238" y="261"/>
                    <a:pt x="288" y="328"/>
                  </a:cubicBezTo>
                  <a:cubicBezTo>
                    <a:pt x="311" y="320"/>
                    <a:pt x="335" y="299"/>
                    <a:pt x="344" y="276"/>
                  </a:cubicBezTo>
                  <a:cubicBezTo>
                    <a:pt x="324" y="238"/>
                    <a:pt x="291" y="206"/>
                    <a:pt x="263" y="173"/>
                  </a:cubicBezTo>
                  <a:cubicBezTo>
                    <a:pt x="305" y="130"/>
                    <a:pt x="334" y="39"/>
                    <a:pt x="274" y="1"/>
                  </a:cubicBezTo>
                  <a:cubicBezTo>
                    <a:pt x="249" y="13"/>
                    <a:pt x="228" y="40"/>
                    <a:pt x="216" y="63"/>
                  </a:cubicBezTo>
                  <a:cubicBezTo>
                    <a:pt x="218" y="77"/>
                    <a:pt x="231" y="86"/>
                    <a:pt x="232" y="100"/>
                  </a:cubicBezTo>
                  <a:cubicBezTo>
                    <a:pt x="228" y="110"/>
                    <a:pt x="229" y="126"/>
                    <a:pt x="217" y="130"/>
                  </a:cubicBezTo>
                  <a:cubicBezTo>
                    <a:pt x="157" y="93"/>
                    <a:pt x="107" y="39"/>
                    <a:pt x="48" y="0"/>
                  </a:cubicBezTo>
                  <a:cubicBezTo>
                    <a:pt x="27" y="13"/>
                    <a:pt x="11" y="40"/>
                    <a:pt x="1" y="62"/>
                  </a:cubicBezTo>
                  <a:cubicBezTo>
                    <a:pt x="3" y="66"/>
                    <a:pt x="7" y="69"/>
                    <a:pt x="10" y="72"/>
                  </a:cubicBezTo>
                  <a:cubicBezTo>
                    <a:pt x="32" y="78"/>
                    <a:pt x="57" y="90"/>
                    <a:pt x="69" y="110"/>
                  </a:cubicBezTo>
                  <a:cubicBezTo>
                    <a:pt x="0" y="161"/>
                    <a:pt x="29" y="247"/>
                    <a:pt x="11" y="314"/>
                  </a:cubicBezTo>
                  <a:cubicBezTo>
                    <a:pt x="37" y="326"/>
                    <a:pt x="69" y="318"/>
                    <a:pt x="97" y="319"/>
                  </a:cubicBezTo>
                  <a:cubicBezTo>
                    <a:pt x="115" y="304"/>
                    <a:pt x="122" y="276"/>
                    <a:pt x="129" y="254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-7459662" y="331787"/>
              <a:ext cx="512763" cy="1092200"/>
            </a:xfrm>
            <a:custGeom>
              <a:avLst/>
              <a:gdLst/>
              <a:ahLst/>
              <a:cxnLst>
                <a:cxn ang="0">
                  <a:pos x="119" y="163"/>
                </a:cxn>
                <a:cxn ang="0">
                  <a:pos x="156" y="103"/>
                </a:cxn>
                <a:cxn ang="0">
                  <a:pos x="51" y="0"/>
                </a:cxn>
                <a:cxn ang="0">
                  <a:pos x="6" y="41"/>
                </a:cxn>
                <a:cxn ang="0">
                  <a:pos x="0" y="51"/>
                </a:cxn>
                <a:cxn ang="0">
                  <a:pos x="36" y="103"/>
                </a:cxn>
                <a:cxn ang="0">
                  <a:pos x="70" y="344"/>
                </a:cxn>
                <a:cxn ang="0">
                  <a:pos x="87" y="144"/>
                </a:cxn>
                <a:cxn ang="0">
                  <a:pos x="119" y="163"/>
                </a:cxn>
              </a:cxnLst>
              <a:rect l="0" t="0" r="r" b="b"/>
              <a:pathLst>
                <a:path w="161" h="344">
                  <a:moveTo>
                    <a:pt x="119" y="163"/>
                  </a:moveTo>
                  <a:cubicBezTo>
                    <a:pt x="137" y="150"/>
                    <a:pt x="161" y="129"/>
                    <a:pt x="156" y="103"/>
                  </a:cubicBezTo>
                  <a:cubicBezTo>
                    <a:pt x="136" y="56"/>
                    <a:pt x="76" y="43"/>
                    <a:pt x="51" y="0"/>
                  </a:cubicBezTo>
                  <a:cubicBezTo>
                    <a:pt x="29" y="4"/>
                    <a:pt x="23" y="30"/>
                    <a:pt x="6" y="41"/>
                  </a:cubicBezTo>
                  <a:cubicBezTo>
                    <a:pt x="2" y="45"/>
                    <a:pt x="1" y="48"/>
                    <a:pt x="0" y="51"/>
                  </a:cubicBezTo>
                  <a:cubicBezTo>
                    <a:pt x="1" y="75"/>
                    <a:pt x="26" y="85"/>
                    <a:pt x="36" y="103"/>
                  </a:cubicBezTo>
                  <a:cubicBezTo>
                    <a:pt x="5" y="181"/>
                    <a:pt x="49" y="270"/>
                    <a:pt x="70" y="344"/>
                  </a:cubicBezTo>
                  <a:cubicBezTo>
                    <a:pt x="154" y="301"/>
                    <a:pt x="72" y="204"/>
                    <a:pt x="87" y="144"/>
                  </a:cubicBezTo>
                  <a:cubicBezTo>
                    <a:pt x="101" y="143"/>
                    <a:pt x="103" y="167"/>
                    <a:pt x="119" y="163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-3213100" y="331787"/>
              <a:ext cx="887413" cy="1054100"/>
            </a:xfrm>
            <a:custGeom>
              <a:avLst/>
              <a:gdLst/>
              <a:ahLst/>
              <a:cxnLst>
                <a:cxn ang="0">
                  <a:pos x="38" y="256"/>
                </a:cxn>
                <a:cxn ang="0">
                  <a:pos x="0" y="322"/>
                </a:cxn>
                <a:cxn ang="0">
                  <a:pos x="10" y="331"/>
                </a:cxn>
                <a:cxn ang="0">
                  <a:pos x="246" y="330"/>
                </a:cxn>
                <a:cxn ang="0">
                  <a:pos x="279" y="261"/>
                </a:cxn>
                <a:cxn ang="0">
                  <a:pos x="240" y="252"/>
                </a:cxn>
                <a:cxn ang="0">
                  <a:pos x="106" y="35"/>
                </a:cxn>
                <a:cxn ang="0">
                  <a:pos x="72" y="11"/>
                </a:cxn>
                <a:cxn ang="0">
                  <a:pos x="16" y="98"/>
                </a:cxn>
                <a:cxn ang="0">
                  <a:pos x="166" y="118"/>
                </a:cxn>
                <a:cxn ang="0">
                  <a:pos x="173" y="253"/>
                </a:cxn>
                <a:cxn ang="0">
                  <a:pos x="38" y="256"/>
                </a:cxn>
              </a:cxnLst>
              <a:rect l="0" t="0" r="r" b="b"/>
              <a:pathLst>
                <a:path w="279" h="332">
                  <a:moveTo>
                    <a:pt x="38" y="256"/>
                  </a:moveTo>
                  <a:cubicBezTo>
                    <a:pt x="21" y="274"/>
                    <a:pt x="4" y="298"/>
                    <a:pt x="0" y="322"/>
                  </a:cubicBezTo>
                  <a:cubicBezTo>
                    <a:pt x="2" y="326"/>
                    <a:pt x="6" y="329"/>
                    <a:pt x="10" y="331"/>
                  </a:cubicBezTo>
                  <a:cubicBezTo>
                    <a:pt x="89" y="331"/>
                    <a:pt x="168" y="332"/>
                    <a:pt x="246" y="330"/>
                  </a:cubicBezTo>
                  <a:cubicBezTo>
                    <a:pt x="264" y="313"/>
                    <a:pt x="276" y="285"/>
                    <a:pt x="279" y="261"/>
                  </a:cubicBezTo>
                  <a:cubicBezTo>
                    <a:pt x="270" y="248"/>
                    <a:pt x="251" y="260"/>
                    <a:pt x="240" y="252"/>
                  </a:cubicBezTo>
                  <a:cubicBezTo>
                    <a:pt x="268" y="154"/>
                    <a:pt x="244" y="0"/>
                    <a:pt x="106" y="35"/>
                  </a:cubicBezTo>
                  <a:cubicBezTo>
                    <a:pt x="91" y="33"/>
                    <a:pt x="86" y="15"/>
                    <a:pt x="72" y="11"/>
                  </a:cubicBezTo>
                  <a:cubicBezTo>
                    <a:pt x="48" y="33"/>
                    <a:pt x="28" y="67"/>
                    <a:pt x="16" y="98"/>
                  </a:cubicBezTo>
                  <a:cubicBezTo>
                    <a:pt x="59" y="126"/>
                    <a:pt x="120" y="98"/>
                    <a:pt x="166" y="118"/>
                  </a:cubicBezTo>
                  <a:cubicBezTo>
                    <a:pt x="195" y="157"/>
                    <a:pt x="177" y="210"/>
                    <a:pt x="173" y="253"/>
                  </a:cubicBezTo>
                  <a:cubicBezTo>
                    <a:pt x="128" y="258"/>
                    <a:pt x="83" y="253"/>
                    <a:pt x="38" y="256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-3070225" y="1898650"/>
              <a:ext cx="715963" cy="1031875"/>
            </a:xfrm>
            <a:custGeom>
              <a:avLst/>
              <a:gdLst/>
              <a:ahLst/>
              <a:cxnLst>
                <a:cxn ang="0">
                  <a:pos x="18" y="241"/>
                </a:cxn>
                <a:cxn ang="0">
                  <a:pos x="23" y="322"/>
                </a:cxn>
                <a:cxn ang="0">
                  <a:pos x="125" y="266"/>
                </a:cxn>
                <a:cxn ang="0">
                  <a:pos x="141" y="325"/>
                </a:cxn>
                <a:cxn ang="0">
                  <a:pos x="133" y="48"/>
                </a:cxn>
                <a:cxn ang="0">
                  <a:pos x="50" y="0"/>
                </a:cxn>
                <a:cxn ang="0">
                  <a:pos x="11" y="54"/>
                </a:cxn>
                <a:cxn ang="0">
                  <a:pos x="18" y="241"/>
                </a:cxn>
              </a:cxnLst>
              <a:rect l="0" t="0" r="r" b="b"/>
              <a:pathLst>
                <a:path w="225" h="325">
                  <a:moveTo>
                    <a:pt x="18" y="241"/>
                  </a:moveTo>
                  <a:cubicBezTo>
                    <a:pt x="12" y="265"/>
                    <a:pt x="0" y="305"/>
                    <a:pt x="23" y="322"/>
                  </a:cubicBezTo>
                  <a:cubicBezTo>
                    <a:pt x="66" y="322"/>
                    <a:pt x="93" y="285"/>
                    <a:pt x="125" y="266"/>
                  </a:cubicBezTo>
                  <a:cubicBezTo>
                    <a:pt x="144" y="280"/>
                    <a:pt x="126" y="310"/>
                    <a:pt x="141" y="325"/>
                  </a:cubicBezTo>
                  <a:cubicBezTo>
                    <a:pt x="225" y="270"/>
                    <a:pt x="177" y="123"/>
                    <a:pt x="133" y="48"/>
                  </a:cubicBezTo>
                  <a:cubicBezTo>
                    <a:pt x="105" y="33"/>
                    <a:pt x="78" y="10"/>
                    <a:pt x="50" y="0"/>
                  </a:cubicBezTo>
                  <a:cubicBezTo>
                    <a:pt x="33" y="13"/>
                    <a:pt x="21" y="35"/>
                    <a:pt x="11" y="54"/>
                  </a:cubicBezTo>
                  <a:cubicBezTo>
                    <a:pt x="132" y="124"/>
                    <a:pt x="148" y="247"/>
                    <a:pt x="18" y="241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-7621587" y="1917700"/>
              <a:ext cx="1011238" cy="1054100"/>
            </a:xfrm>
            <a:custGeom>
              <a:avLst/>
              <a:gdLst/>
              <a:ahLst/>
              <a:cxnLst>
                <a:cxn ang="0">
                  <a:pos x="220" y="25"/>
                </a:cxn>
                <a:cxn ang="0">
                  <a:pos x="96" y="16"/>
                </a:cxn>
                <a:cxn ang="0">
                  <a:pos x="51" y="0"/>
                </a:cxn>
                <a:cxn ang="0">
                  <a:pos x="5" y="86"/>
                </a:cxn>
                <a:cxn ang="0">
                  <a:pos x="30" y="319"/>
                </a:cxn>
                <a:cxn ang="0">
                  <a:pos x="97" y="94"/>
                </a:cxn>
                <a:cxn ang="0">
                  <a:pos x="228" y="314"/>
                </a:cxn>
                <a:cxn ang="0">
                  <a:pos x="287" y="282"/>
                </a:cxn>
                <a:cxn ang="0">
                  <a:pos x="220" y="25"/>
                </a:cxn>
              </a:cxnLst>
              <a:rect l="0" t="0" r="r" b="b"/>
              <a:pathLst>
                <a:path w="318" h="332">
                  <a:moveTo>
                    <a:pt x="220" y="25"/>
                  </a:moveTo>
                  <a:cubicBezTo>
                    <a:pt x="182" y="9"/>
                    <a:pt x="148" y="18"/>
                    <a:pt x="96" y="16"/>
                  </a:cubicBezTo>
                  <a:cubicBezTo>
                    <a:pt x="80" y="13"/>
                    <a:pt x="66" y="4"/>
                    <a:pt x="51" y="0"/>
                  </a:cubicBezTo>
                  <a:cubicBezTo>
                    <a:pt x="31" y="21"/>
                    <a:pt x="0" y="56"/>
                    <a:pt x="5" y="86"/>
                  </a:cubicBezTo>
                  <a:cubicBezTo>
                    <a:pt x="54" y="150"/>
                    <a:pt x="11" y="248"/>
                    <a:pt x="30" y="319"/>
                  </a:cubicBezTo>
                  <a:cubicBezTo>
                    <a:pt x="115" y="285"/>
                    <a:pt x="88" y="169"/>
                    <a:pt x="97" y="94"/>
                  </a:cubicBezTo>
                  <a:cubicBezTo>
                    <a:pt x="238" y="50"/>
                    <a:pt x="247" y="220"/>
                    <a:pt x="228" y="314"/>
                  </a:cubicBezTo>
                  <a:cubicBezTo>
                    <a:pt x="254" y="332"/>
                    <a:pt x="278" y="301"/>
                    <a:pt x="287" y="282"/>
                  </a:cubicBezTo>
                  <a:cubicBezTo>
                    <a:pt x="318" y="215"/>
                    <a:pt x="304" y="61"/>
                    <a:pt x="220" y="25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-3232150" y="3544888"/>
              <a:ext cx="833438" cy="1063625"/>
            </a:xfrm>
            <a:custGeom>
              <a:avLst/>
              <a:gdLst/>
              <a:ahLst/>
              <a:cxnLst>
                <a:cxn ang="0">
                  <a:pos x="262" y="56"/>
                </a:cxn>
                <a:cxn ang="0">
                  <a:pos x="220" y="3"/>
                </a:cxn>
                <a:cxn ang="0">
                  <a:pos x="66" y="0"/>
                </a:cxn>
                <a:cxn ang="0">
                  <a:pos x="11" y="101"/>
                </a:cxn>
                <a:cxn ang="0">
                  <a:pos x="156" y="110"/>
                </a:cxn>
                <a:cxn ang="0">
                  <a:pos x="169" y="335"/>
                </a:cxn>
                <a:cxn ang="0">
                  <a:pos x="231" y="121"/>
                </a:cxn>
                <a:cxn ang="0">
                  <a:pos x="262" y="56"/>
                </a:cxn>
              </a:cxnLst>
              <a:rect l="0" t="0" r="r" b="b"/>
              <a:pathLst>
                <a:path w="262" h="335">
                  <a:moveTo>
                    <a:pt x="262" y="56"/>
                  </a:moveTo>
                  <a:cubicBezTo>
                    <a:pt x="244" y="38"/>
                    <a:pt x="221" y="32"/>
                    <a:pt x="220" y="3"/>
                  </a:cubicBezTo>
                  <a:cubicBezTo>
                    <a:pt x="177" y="31"/>
                    <a:pt x="103" y="55"/>
                    <a:pt x="66" y="0"/>
                  </a:cubicBezTo>
                  <a:cubicBezTo>
                    <a:pt x="47" y="27"/>
                    <a:pt x="0" y="66"/>
                    <a:pt x="11" y="101"/>
                  </a:cubicBezTo>
                  <a:cubicBezTo>
                    <a:pt x="57" y="117"/>
                    <a:pt x="109" y="101"/>
                    <a:pt x="156" y="110"/>
                  </a:cubicBezTo>
                  <a:cubicBezTo>
                    <a:pt x="175" y="182"/>
                    <a:pt x="148" y="266"/>
                    <a:pt x="169" y="335"/>
                  </a:cubicBezTo>
                  <a:cubicBezTo>
                    <a:pt x="256" y="308"/>
                    <a:pt x="222" y="191"/>
                    <a:pt x="231" y="121"/>
                  </a:cubicBezTo>
                  <a:cubicBezTo>
                    <a:pt x="258" y="112"/>
                    <a:pt x="254" y="79"/>
                    <a:pt x="262" y="56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-7773987" y="3535363"/>
              <a:ext cx="1274763" cy="1174750"/>
            </a:xfrm>
            <a:custGeom>
              <a:avLst/>
              <a:gdLst/>
              <a:ahLst/>
              <a:cxnLst>
                <a:cxn ang="0">
                  <a:pos x="154" y="45"/>
                </a:cxn>
                <a:cxn ang="0">
                  <a:pos x="131" y="121"/>
                </a:cxn>
                <a:cxn ang="0">
                  <a:pos x="142" y="128"/>
                </a:cxn>
                <a:cxn ang="0">
                  <a:pos x="157" y="266"/>
                </a:cxn>
                <a:cxn ang="0">
                  <a:pos x="111" y="129"/>
                </a:cxn>
                <a:cxn ang="0">
                  <a:pos x="48" y="20"/>
                </a:cxn>
                <a:cxn ang="0">
                  <a:pos x="0" y="85"/>
                </a:cxn>
                <a:cxn ang="0">
                  <a:pos x="123" y="345"/>
                </a:cxn>
                <a:cxn ang="0">
                  <a:pos x="313" y="61"/>
                </a:cxn>
                <a:cxn ang="0">
                  <a:pos x="154" y="45"/>
                </a:cxn>
              </a:cxnLst>
              <a:rect l="0" t="0" r="r" b="b"/>
              <a:pathLst>
                <a:path w="401" h="370">
                  <a:moveTo>
                    <a:pt x="154" y="45"/>
                  </a:moveTo>
                  <a:cubicBezTo>
                    <a:pt x="144" y="69"/>
                    <a:pt x="136" y="95"/>
                    <a:pt x="131" y="121"/>
                  </a:cubicBezTo>
                  <a:cubicBezTo>
                    <a:pt x="134" y="124"/>
                    <a:pt x="139" y="127"/>
                    <a:pt x="142" y="128"/>
                  </a:cubicBezTo>
                  <a:cubicBezTo>
                    <a:pt x="295" y="0"/>
                    <a:pt x="327" y="286"/>
                    <a:pt x="157" y="266"/>
                  </a:cubicBezTo>
                  <a:cubicBezTo>
                    <a:pt x="118" y="233"/>
                    <a:pt x="124" y="175"/>
                    <a:pt x="111" y="129"/>
                  </a:cubicBezTo>
                  <a:cubicBezTo>
                    <a:pt x="100" y="89"/>
                    <a:pt x="87" y="40"/>
                    <a:pt x="48" y="20"/>
                  </a:cubicBezTo>
                  <a:cubicBezTo>
                    <a:pt x="27" y="36"/>
                    <a:pt x="12" y="61"/>
                    <a:pt x="0" y="85"/>
                  </a:cubicBezTo>
                  <a:cubicBezTo>
                    <a:pt x="73" y="155"/>
                    <a:pt x="51" y="277"/>
                    <a:pt x="123" y="345"/>
                  </a:cubicBezTo>
                  <a:cubicBezTo>
                    <a:pt x="268" y="370"/>
                    <a:pt x="401" y="164"/>
                    <a:pt x="313" y="61"/>
                  </a:cubicBezTo>
                  <a:cubicBezTo>
                    <a:pt x="277" y="19"/>
                    <a:pt x="207" y="10"/>
                    <a:pt x="154" y="45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-7421562" y="3929063"/>
              <a:ext cx="41275" cy="158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0"/>
                </a:cxn>
                <a:cxn ang="0">
                  <a:pos x="0" y="5"/>
                </a:cxn>
              </a:cxnLst>
              <a:rect l="0" t="0" r="r" b="b"/>
              <a:pathLst>
                <a:path w="13" h="5">
                  <a:moveTo>
                    <a:pt x="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1"/>
                    <a:pt x="4" y="3"/>
                    <a:pt x="0" y="5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-7380287" y="3919538"/>
              <a:ext cx="22225" cy="952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3" y="2"/>
                    <a:pt x="5" y="1"/>
                    <a:pt x="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-3213100" y="5216525"/>
              <a:ext cx="979488" cy="1069975"/>
            </a:xfrm>
            <a:custGeom>
              <a:avLst/>
              <a:gdLst/>
              <a:ahLst/>
              <a:cxnLst>
                <a:cxn ang="0">
                  <a:pos x="100" y="34"/>
                </a:cxn>
                <a:cxn ang="0">
                  <a:pos x="60" y="2"/>
                </a:cxn>
                <a:cxn ang="0">
                  <a:pos x="0" y="93"/>
                </a:cxn>
                <a:cxn ang="0">
                  <a:pos x="86" y="116"/>
                </a:cxn>
                <a:cxn ang="0">
                  <a:pos x="91" y="116"/>
                </a:cxn>
                <a:cxn ang="0">
                  <a:pos x="193" y="111"/>
                </a:cxn>
                <a:cxn ang="0">
                  <a:pos x="242" y="337"/>
                </a:cxn>
                <a:cxn ang="0">
                  <a:pos x="292" y="96"/>
                </a:cxn>
                <a:cxn ang="0">
                  <a:pos x="100" y="34"/>
                </a:cxn>
              </a:cxnLst>
              <a:rect l="0" t="0" r="r" b="b"/>
              <a:pathLst>
                <a:path w="308" h="337">
                  <a:moveTo>
                    <a:pt x="100" y="34"/>
                  </a:moveTo>
                  <a:cubicBezTo>
                    <a:pt x="83" y="29"/>
                    <a:pt x="77" y="7"/>
                    <a:pt x="60" y="2"/>
                  </a:cubicBezTo>
                  <a:cubicBezTo>
                    <a:pt x="36" y="27"/>
                    <a:pt x="12" y="61"/>
                    <a:pt x="0" y="93"/>
                  </a:cubicBezTo>
                  <a:cubicBezTo>
                    <a:pt x="22" y="116"/>
                    <a:pt x="60" y="103"/>
                    <a:pt x="86" y="116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125" y="113"/>
                    <a:pt x="165" y="99"/>
                    <a:pt x="193" y="111"/>
                  </a:cubicBezTo>
                  <a:cubicBezTo>
                    <a:pt x="264" y="142"/>
                    <a:pt x="213" y="276"/>
                    <a:pt x="242" y="337"/>
                  </a:cubicBezTo>
                  <a:cubicBezTo>
                    <a:pt x="308" y="303"/>
                    <a:pt x="308" y="166"/>
                    <a:pt x="292" y="96"/>
                  </a:cubicBezTo>
                  <a:cubicBezTo>
                    <a:pt x="269" y="0"/>
                    <a:pt x="172" y="45"/>
                    <a:pt x="100" y="34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-3187700" y="5584825"/>
              <a:ext cx="368300" cy="695325"/>
            </a:xfrm>
            <a:custGeom>
              <a:avLst/>
              <a:gdLst/>
              <a:ahLst/>
              <a:cxnLst>
                <a:cxn ang="0">
                  <a:pos x="22" y="219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22" y="219"/>
                </a:cxn>
              </a:cxnLst>
              <a:rect l="0" t="0" r="r" b="b"/>
              <a:pathLst>
                <a:path w="116" h="219">
                  <a:moveTo>
                    <a:pt x="22" y="219"/>
                  </a:moveTo>
                  <a:cubicBezTo>
                    <a:pt x="116" y="212"/>
                    <a:pt x="97" y="66"/>
                    <a:pt x="8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48"/>
                    <a:pt x="32" y="143"/>
                    <a:pt x="22" y="219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-7462837" y="5362575"/>
              <a:ext cx="506413" cy="78105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" y="68"/>
                </a:cxn>
                <a:cxn ang="0">
                  <a:pos x="15" y="90"/>
                </a:cxn>
                <a:cxn ang="0">
                  <a:pos x="77" y="148"/>
                </a:cxn>
                <a:cxn ang="0">
                  <a:pos x="52" y="246"/>
                </a:cxn>
                <a:cxn ang="0">
                  <a:pos x="149" y="110"/>
                </a:cxn>
                <a:cxn ang="0">
                  <a:pos x="45" y="0"/>
                </a:cxn>
              </a:cxnLst>
              <a:rect l="0" t="0" r="r" b="b"/>
              <a:pathLst>
                <a:path w="159" h="246">
                  <a:moveTo>
                    <a:pt x="45" y="0"/>
                  </a:moveTo>
                  <a:cubicBezTo>
                    <a:pt x="25" y="16"/>
                    <a:pt x="10" y="44"/>
                    <a:pt x="1" y="68"/>
                  </a:cubicBezTo>
                  <a:cubicBezTo>
                    <a:pt x="0" y="78"/>
                    <a:pt x="10" y="84"/>
                    <a:pt x="15" y="90"/>
                  </a:cubicBezTo>
                  <a:cubicBezTo>
                    <a:pt x="33" y="112"/>
                    <a:pt x="70" y="117"/>
                    <a:pt x="77" y="148"/>
                  </a:cubicBezTo>
                  <a:cubicBezTo>
                    <a:pt x="71" y="181"/>
                    <a:pt x="50" y="214"/>
                    <a:pt x="52" y="246"/>
                  </a:cubicBezTo>
                  <a:cubicBezTo>
                    <a:pt x="109" y="238"/>
                    <a:pt x="159" y="165"/>
                    <a:pt x="149" y="110"/>
                  </a:cubicBezTo>
                  <a:cubicBezTo>
                    <a:pt x="138" y="54"/>
                    <a:pt x="75" y="44"/>
                    <a:pt x="45" y="0"/>
                  </a:cubicBezTo>
                  <a:close/>
                </a:path>
              </a:pathLst>
            </a:custGeom>
            <a:solidFill>
              <a:srgbClr val="4B8FCC"/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54" name="SHOFAR"/>
          <p:cNvSpPr>
            <a:spLocks noChangeAspect="1" noEditPoints="1"/>
          </p:cNvSpPr>
          <p:nvPr userDrawn="1"/>
        </p:nvSpPr>
        <p:spPr bwMode="auto">
          <a:xfrm>
            <a:off x="1408732" y="731520"/>
            <a:ext cx="851400" cy="569742"/>
          </a:xfrm>
          <a:custGeom>
            <a:avLst/>
            <a:gdLst/>
            <a:ahLst/>
            <a:cxnLst>
              <a:cxn ang="0">
                <a:pos x="4039" y="869"/>
              </a:cxn>
              <a:cxn ang="0">
                <a:pos x="3878" y="753"/>
              </a:cxn>
              <a:cxn ang="0">
                <a:pos x="3731" y="744"/>
              </a:cxn>
              <a:cxn ang="0">
                <a:pos x="3564" y="609"/>
              </a:cxn>
              <a:cxn ang="0">
                <a:pos x="3373" y="555"/>
              </a:cxn>
              <a:cxn ang="0">
                <a:pos x="3180" y="604"/>
              </a:cxn>
              <a:cxn ang="0">
                <a:pos x="3117" y="481"/>
              </a:cxn>
              <a:cxn ang="0">
                <a:pos x="2917" y="384"/>
              </a:cxn>
              <a:cxn ang="0">
                <a:pos x="2574" y="841"/>
              </a:cxn>
              <a:cxn ang="0">
                <a:pos x="2558" y="1557"/>
              </a:cxn>
              <a:cxn ang="0">
                <a:pos x="2344" y="1819"/>
              </a:cxn>
              <a:cxn ang="0">
                <a:pos x="1736" y="1581"/>
              </a:cxn>
              <a:cxn ang="0">
                <a:pos x="1261" y="1105"/>
              </a:cxn>
              <a:cxn ang="0">
                <a:pos x="376" y="90"/>
              </a:cxn>
              <a:cxn ang="0">
                <a:pos x="166" y="13"/>
              </a:cxn>
              <a:cxn ang="0">
                <a:pos x="5" y="208"/>
              </a:cxn>
              <a:cxn ang="0">
                <a:pos x="5" y="291"/>
              </a:cxn>
              <a:cxn ang="0">
                <a:pos x="468" y="1053"/>
              </a:cxn>
              <a:cxn ang="0">
                <a:pos x="1023" y="1853"/>
              </a:cxn>
              <a:cxn ang="0">
                <a:pos x="2488" y="2739"/>
              </a:cxn>
              <a:cxn ang="0">
                <a:pos x="2686" y="2739"/>
              </a:cxn>
              <a:cxn ang="0">
                <a:pos x="3757" y="2105"/>
              </a:cxn>
              <a:cxn ang="0">
                <a:pos x="3942" y="1535"/>
              </a:cxn>
              <a:cxn ang="0">
                <a:pos x="4002" y="1284"/>
              </a:cxn>
              <a:cxn ang="0">
                <a:pos x="4039" y="869"/>
              </a:cxn>
              <a:cxn ang="0">
                <a:pos x="176" y="305"/>
              </a:cxn>
              <a:cxn ang="0">
                <a:pos x="211" y="166"/>
              </a:cxn>
              <a:cxn ang="0">
                <a:pos x="176" y="305"/>
              </a:cxn>
              <a:cxn ang="0">
                <a:pos x="3696" y="1771"/>
              </a:cxn>
              <a:cxn ang="0">
                <a:pos x="2594" y="2591"/>
              </a:cxn>
              <a:cxn ang="0">
                <a:pos x="2139" y="2520"/>
              </a:cxn>
              <a:cxn ang="0">
                <a:pos x="629" y="1033"/>
              </a:cxn>
              <a:cxn ang="0">
                <a:pos x="267" y="517"/>
              </a:cxn>
              <a:cxn ang="0">
                <a:pos x="242" y="451"/>
              </a:cxn>
              <a:cxn ang="0">
                <a:pos x="417" y="336"/>
              </a:cxn>
              <a:cxn ang="0">
                <a:pos x="1832" y="1822"/>
              </a:cxn>
              <a:cxn ang="0">
                <a:pos x="2315" y="1975"/>
              </a:cxn>
              <a:cxn ang="0">
                <a:pos x="2750" y="1339"/>
              </a:cxn>
              <a:cxn ang="0">
                <a:pos x="2767" y="914"/>
              </a:cxn>
              <a:cxn ang="0">
                <a:pos x="2916" y="960"/>
              </a:cxn>
              <a:cxn ang="0">
                <a:pos x="3156" y="1151"/>
              </a:cxn>
              <a:cxn ang="0">
                <a:pos x="3367" y="1112"/>
              </a:cxn>
              <a:cxn ang="0">
                <a:pos x="3734" y="1207"/>
              </a:cxn>
              <a:cxn ang="0">
                <a:pos x="3812" y="1199"/>
              </a:cxn>
              <a:cxn ang="0">
                <a:pos x="3696" y="1771"/>
              </a:cxn>
              <a:cxn ang="0">
                <a:pos x="3832" y="1025"/>
              </a:cxn>
              <a:cxn ang="0">
                <a:pos x="3398" y="969"/>
              </a:cxn>
              <a:cxn ang="0">
                <a:pos x="3202" y="1023"/>
              </a:cxn>
              <a:cxn ang="0">
                <a:pos x="3008" y="840"/>
              </a:cxn>
              <a:cxn ang="0">
                <a:pos x="2797" y="695"/>
              </a:cxn>
              <a:cxn ang="0">
                <a:pos x="2988" y="549"/>
              </a:cxn>
              <a:cxn ang="0">
                <a:pos x="3055" y="676"/>
              </a:cxn>
              <a:cxn ang="0">
                <a:pos x="3374" y="691"/>
              </a:cxn>
              <a:cxn ang="0">
                <a:pos x="3612" y="854"/>
              </a:cxn>
              <a:cxn ang="0">
                <a:pos x="3803" y="887"/>
              </a:cxn>
              <a:cxn ang="0">
                <a:pos x="3874" y="917"/>
              </a:cxn>
              <a:cxn ang="0">
                <a:pos x="3832" y="1025"/>
              </a:cxn>
            </a:cxnLst>
            <a:rect l="0" t="0" r="r" b="b"/>
            <a:pathLst>
              <a:path w="4102" h="2746">
                <a:moveTo>
                  <a:pt x="4039" y="869"/>
                </a:moveTo>
                <a:cubicBezTo>
                  <a:pt x="4008" y="802"/>
                  <a:pt x="3940" y="764"/>
                  <a:pt x="3878" y="753"/>
                </a:cubicBezTo>
                <a:cubicBezTo>
                  <a:pt x="3830" y="745"/>
                  <a:pt x="3778" y="760"/>
                  <a:pt x="3731" y="744"/>
                </a:cubicBezTo>
                <a:cubicBezTo>
                  <a:pt x="3665" y="721"/>
                  <a:pt x="3625" y="649"/>
                  <a:pt x="3564" y="609"/>
                </a:cubicBezTo>
                <a:cubicBezTo>
                  <a:pt x="3507" y="571"/>
                  <a:pt x="3431" y="546"/>
                  <a:pt x="3373" y="555"/>
                </a:cubicBezTo>
                <a:cubicBezTo>
                  <a:pt x="3317" y="564"/>
                  <a:pt x="3246" y="652"/>
                  <a:pt x="3180" y="604"/>
                </a:cubicBezTo>
                <a:cubicBezTo>
                  <a:pt x="3138" y="573"/>
                  <a:pt x="3140" y="518"/>
                  <a:pt x="3117" y="481"/>
                </a:cubicBezTo>
                <a:cubicBezTo>
                  <a:pt x="3065" y="397"/>
                  <a:pt x="2969" y="377"/>
                  <a:pt x="2917" y="384"/>
                </a:cubicBezTo>
                <a:cubicBezTo>
                  <a:pt x="2706" y="414"/>
                  <a:pt x="2605" y="658"/>
                  <a:pt x="2574" y="841"/>
                </a:cubicBezTo>
                <a:cubicBezTo>
                  <a:pt x="2535" y="1076"/>
                  <a:pt x="2594" y="1339"/>
                  <a:pt x="2558" y="1557"/>
                </a:cubicBezTo>
                <a:cubicBezTo>
                  <a:pt x="2522" y="1670"/>
                  <a:pt x="2468" y="1805"/>
                  <a:pt x="2344" y="1819"/>
                </a:cubicBezTo>
                <a:cubicBezTo>
                  <a:pt x="2179" y="1837"/>
                  <a:pt x="1899" y="1690"/>
                  <a:pt x="1736" y="1581"/>
                </a:cubicBezTo>
                <a:cubicBezTo>
                  <a:pt x="1552" y="1457"/>
                  <a:pt x="1411" y="1291"/>
                  <a:pt x="1261" y="1105"/>
                </a:cubicBezTo>
                <a:cubicBezTo>
                  <a:pt x="968" y="741"/>
                  <a:pt x="683" y="342"/>
                  <a:pt x="376" y="90"/>
                </a:cubicBezTo>
                <a:cubicBezTo>
                  <a:pt x="301" y="59"/>
                  <a:pt x="246" y="0"/>
                  <a:pt x="166" y="13"/>
                </a:cubicBezTo>
                <a:cubicBezTo>
                  <a:pt x="101" y="23"/>
                  <a:pt x="15" y="157"/>
                  <a:pt x="5" y="208"/>
                </a:cubicBezTo>
                <a:cubicBezTo>
                  <a:pt x="0" y="233"/>
                  <a:pt x="1" y="268"/>
                  <a:pt x="5" y="291"/>
                </a:cubicBezTo>
                <a:cubicBezTo>
                  <a:pt x="116" y="585"/>
                  <a:pt x="304" y="812"/>
                  <a:pt x="468" y="1053"/>
                </a:cubicBezTo>
                <a:cubicBezTo>
                  <a:pt x="648" y="1316"/>
                  <a:pt x="816" y="1596"/>
                  <a:pt x="1023" y="1853"/>
                </a:cubicBezTo>
                <a:cubicBezTo>
                  <a:pt x="1394" y="2314"/>
                  <a:pt x="1886" y="2681"/>
                  <a:pt x="2488" y="2739"/>
                </a:cubicBezTo>
                <a:cubicBezTo>
                  <a:pt x="2559" y="2746"/>
                  <a:pt x="2621" y="2742"/>
                  <a:pt x="2686" y="2739"/>
                </a:cubicBezTo>
                <a:cubicBezTo>
                  <a:pt x="3144" y="2718"/>
                  <a:pt x="3553" y="2518"/>
                  <a:pt x="3757" y="2105"/>
                </a:cubicBezTo>
                <a:cubicBezTo>
                  <a:pt x="3842" y="1932"/>
                  <a:pt x="3885" y="1739"/>
                  <a:pt x="3942" y="1535"/>
                </a:cubicBezTo>
                <a:cubicBezTo>
                  <a:pt x="3964" y="1456"/>
                  <a:pt x="3985" y="1370"/>
                  <a:pt x="4002" y="1284"/>
                </a:cubicBezTo>
                <a:cubicBezTo>
                  <a:pt x="4026" y="1155"/>
                  <a:pt x="4102" y="1004"/>
                  <a:pt x="4039" y="869"/>
                </a:cubicBezTo>
                <a:close/>
                <a:moveTo>
                  <a:pt x="176" y="305"/>
                </a:moveTo>
                <a:cubicBezTo>
                  <a:pt x="143" y="263"/>
                  <a:pt x="176" y="196"/>
                  <a:pt x="211" y="166"/>
                </a:cubicBezTo>
                <a:cubicBezTo>
                  <a:pt x="309" y="184"/>
                  <a:pt x="266" y="357"/>
                  <a:pt x="176" y="305"/>
                </a:cubicBezTo>
                <a:close/>
                <a:moveTo>
                  <a:pt x="3696" y="1771"/>
                </a:moveTo>
                <a:cubicBezTo>
                  <a:pt x="3555" y="2272"/>
                  <a:pt x="3109" y="2592"/>
                  <a:pt x="2594" y="2591"/>
                </a:cubicBezTo>
                <a:cubicBezTo>
                  <a:pt x="2437" y="2591"/>
                  <a:pt x="2283" y="2565"/>
                  <a:pt x="2139" y="2520"/>
                </a:cubicBezTo>
                <a:cubicBezTo>
                  <a:pt x="1445" y="2304"/>
                  <a:pt x="1009" y="1591"/>
                  <a:pt x="629" y="1033"/>
                </a:cubicBezTo>
                <a:cubicBezTo>
                  <a:pt x="510" y="858"/>
                  <a:pt x="386" y="687"/>
                  <a:pt x="267" y="517"/>
                </a:cubicBezTo>
                <a:cubicBezTo>
                  <a:pt x="258" y="504"/>
                  <a:pt x="218" y="475"/>
                  <a:pt x="242" y="451"/>
                </a:cubicBezTo>
                <a:cubicBezTo>
                  <a:pt x="315" y="442"/>
                  <a:pt x="382" y="400"/>
                  <a:pt x="417" y="336"/>
                </a:cubicBezTo>
                <a:cubicBezTo>
                  <a:pt x="888" y="794"/>
                  <a:pt x="1213" y="1520"/>
                  <a:pt x="1832" y="1822"/>
                </a:cubicBezTo>
                <a:cubicBezTo>
                  <a:pt x="1979" y="1894"/>
                  <a:pt x="2151" y="1957"/>
                  <a:pt x="2315" y="1975"/>
                </a:cubicBezTo>
                <a:cubicBezTo>
                  <a:pt x="2645" y="2011"/>
                  <a:pt x="2749" y="1608"/>
                  <a:pt x="2750" y="1339"/>
                </a:cubicBezTo>
                <a:cubicBezTo>
                  <a:pt x="2750" y="1196"/>
                  <a:pt x="2730" y="1052"/>
                  <a:pt x="2767" y="914"/>
                </a:cubicBezTo>
                <a:cubicBezTo>
                  <a:pt x="2825" y="928"/>
                  <a:pt x="2869" y="936"/>
                  <a:pt x="2916" y="960"/>
                </a:cubicBezTo>
                <a:cubicBezTo>
                  <a:pt x="3006" y="1006"/>
                  <a:pt x="3065" y="1131"/>
                  <a:pt x="3156" y="1151"/>
                </a:cubicBezTo>
                <a:cubicBezTo>
                  <a:pt x="3215" y="1164"/>
                  <a:pt x="3298" y="1109"/>
                  <a:pt x="3367" y="1112"/>
                </a:cubicBezTo>
                <a:cubicBezTo>
                  <a:pt x="3488" y="1117"/>
                  <a:pt x="3623" y="1213"/>
                  <a:pt x="3734" y="1207"/>
                </a:cubicBezTo>
                <a:cubicBezTo>
                  <a:pt x="3757" y="1206"/>
                  <a:pt x="3787" y="1191"/>
                  <a:pt x="3812" y="1199"/>
                </a:cubicBezTo>
                <a:cubicBezTo>
                  <a:pt x="3781" y="1398"/>
                  <a:pt x="3748" y="1585"/>
                  <a:pt x="3696" y="1771"/>
                </a:cubicBezTo>
                <a:close/>
                <a:moveTo>
                  <a:pt x="3832" y="1025"/>
                </a:moveTo>
                <a:cubicBezTo>
                  <a:pt x="3682" y="1106"/>
                  <a:pt x="3539" y="967"/>
                  <a:pt x="3398" y="969"/>
                </a:cubicBezTo>
                <a:cubicBezTo>
                  <a:pt x="3325" y="969"/>
                  <a:pt x="3289" y="1026"/>
                  <a:pt x="3202" y="1023"/>
                </a:cubicBezTo>
                <a:cubicBezTo>
                  <a:pt x="3117" y="978"/>
                  <a:pt x="3097" y="890"/>
                  <a:pt x="3008" y="840"/>
                </a:cubicBezTo>
                <a:cubicBezTo>
                  <a:pt x="2927" y="795"/>
                  <a:pt x="2794" y="798"/>
                  <a:pt x="2797" y="695"/>
                </a:cubicBezTo>
                <a:cubicBezTo>
                  <a:pt x="2784" y="587"/>
                  <a:pt x="2908" y="483"/>
                  <a:pt x="2988" y="549"/>
                </a:cubicBezTo>
                <a:cubicBezTo>
                  <a:pt x="3020" y="576"/>
                  <a:pt x="3028" y="638"/>
                  <a:pt x="3055" y="676"/>
                </a:cubicBezTo>
                <a:cubicBezTo>
                  <a:pt x="3158" y="824"/>
                  <a:pt x="3275" y="698"/>
                  <a:pt x="3374" y="691"/>
                </a:cubicBezTo>
                <a:cubicBezTo>
                  <a:pt x="3481" y="701"/>
                  <a:pt x="3527" y="807"/>
                  <a:pt x="3612" y="854"/>
                </a:cubicBezTo>
                <a:cubicBezTo>
                  <a:pt x="3669" y="886"/>
                  <a:pt x="3743" y="882"/>
                  <a:pt x="3803" y="887"/>
                </a:cubicBezTo>
                <a:cubicBezTo>
                  <a:pt x="3825" y="889"/>
                  <a:pt x="3866" y="877"/>
                  <a:pt x="3874" y="917"/>
                </a:cubicBezTo>
                <a:cubicBezTo>
                  <a:pt x="3867" y="955"/>
                  <a:pt x="3854" y="992"/>
                  <a:pt x="3832" y="1025"/>
                </a:cubicBezTo>
                <a:close/>
              </a:path>
            </a:pathLst>
          </a:custGeom>
          <a:solidFill>
            <a:srgbClr val="4B8FCC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9" name="STAR"/>
          <p:cNvSpPr>
            <a:spLocks noChangeAspect="1" noEditPoints="1"/>
          </p:cNvSpPr>
          <p:nvPr userDrawn="1"/>
        </p:nvSpPr>
        <p:spPr bwMode="auto">
          <a:xfrm>
            <a:off x="2773561" y="731520"/>
            <a:ext cx="510378" cy="569742"/>
          </a:xfrm>
          <a:custGeom>
            <a:avLst/>
            <a:gdLst/>
            <a:ahLst/>
            <a:cxnLst>
              <a:cxn ang="0">
                <a:pos x="2602" y="729"/>
              </a:cxn>
              <a:cxn ang="0">
                <a:pos x="1742" y="718"/>
              </a:cxn>
              <a:cxn ang="0">
                <a:pos x="1305" y="0"/>
              </a:cxn>
              <a:cxn ang="0">
                <a:pos x="868" y="719"/>
              </a:cxn>
              <a:cxn ang="0">
                <a:pos x="8" y="728"/>
              </a:cxn>
              <a:cxn ang="0">
                <a:pos x="431" y="1454"/>
              </a:cxn>
              <a:cxn ang="0">
                <a:pos x="48" y="2102"/>
              </a:cxn>
              <a:cxn ang="0">
                <a:pos x="17" y="2186"/>
              </a:cxn>
              <a:cxn ang="0">
                <a:pos x="869" y="2189"/>
              </a:cxn>
              <a:cxn ang="0">
                <a:pos x="1305" y="2905"/>
              </a:cxn>
              <a:cxn ang="0">
                <a:pos x="1741" y="2188"/>
              </a:cxn>
              <a:cxn ang="0">
                <a:pos x="2601" y="2182"/>
              </a:cxn>
              <a:cxn ang="0">
                <a:pos x="2179" y="1454"/>
              </a:cxn>
              <a:cxn ang="0">
                <a:pos x="2602" y="729"/>
              </a:cxn>
              <a:cxn ang="0">
                <a:pos x="1878" y="938"/>
              </a:cxn>
              <a:cxn ang="0">
                <a:pos x="2224" y="939"/>
              </a:cxn>
              <a:cxn ang="0">
                <a:pos x="2049" y="1231"/>
              </a:cxn>
              <a:cxn ang="0">
                <a:pos x="1882" y="959"/>
              </a:cxn>
              <a:cxn ang="0">
                <a:pos x="1878" y="938"/>
              </a:cxn>
              <a:cxn ang="0">
                <a:pos x="1304" y="424"/>
              </a:cxn>
              <a:cxn ang="0">
                <a:pos x="1479" y="716"/>
              </a:cxn>
              <a:cxn ang="0">
                <a:pos x="1141" y="720"/>
              </a:cxn>
              <a:cxn ang="0">
                <a:pos x="1134" y="718"/>
              </a:cxn>
              <a:cxn ang="0">
                <a:pos x="1304" y="424"/>
              </a:cxn>
              <a:cxn ang="0">
                <a:pos x="386" y="939"/>
              </a:cxn>
              <a:cxn ang="0">
                <a:pos x="401" y="934"/>
              </a:cxn>
              <a:cxn ang="0">
                <a:pos x="732" y="939"/>
              </a:cxn>
              <a:cxn ang="0">
                <a:pos x="559" y="1230"/>
              </a:cxn>
              <a:cxn ang="0">
                <a:pos x="386" y="939"/>
              </a:cxn>
              <a:cxn ang="0">
                <a:pos x="397" y="1972"/>
              </a:cxn>
              <a:cxn ang="0">
                <a:pos x="390" y="1969"/>
              </a:cxn>
              <a:cxn ang="0">
                <a:pos x="560" y="1678"/>
              </a:cxn>
              <a:cxn ang="0">
                <a:pos x="732" y="1967"/>
              </a:cxn>
              <a:cxn ang="0">
                <a:pos x="397" y="1972"/>
              </a:cxn>
              <a:cxn ang="0">
                <a:pos x="1306" y="2484"/>
              </a:cxn>
              <a:cxn ang="0">
                <a:pos x="1130" y="2191"/>
              </a:cxn>
              <a:cxn ang="0">
                <a:pos x="1141" y="2186"/>
              </a:cxn>
              <a:cxn ang="0">
                <a:pos x="1480" y="2191"/>
              </a:cxn>
              <a:cxn ang="0">
                <a:pos x="1306" y="2484"/>
              </a:cxn>
              <a:cxn ang="0">
                <a:pos x="1612" y="1970"/>
              </a:cxn>
              <a:cxn ang="0">
                <a:pos x="996" y="1971"/>
              </a:cxn>
              <a:cxn ang="0">
                <a:pos x="706" y="1487"/>
              </a:cxn>
              <a:cxn ang="0">
                <a:pos x="691" y="1454"/>
              </a:cxn>
              <a:cxn ang="0">
                <a:pos x="998" y="935"/>
              </a:cxn>
              <a:cxn ang="0">
                <a:pos x="1615" y="936"/>
              </a:cxn>
              <a:cxn ang="0">
                <a:pos x="1919" y="1454"/>
              </a:cxn>
              <a:cxn ang="0">
                <a:pos x="1612" y="1970"/>
              </a:cxn>
              <a:cxn ang="0">
                <a:pos x="2223" y="1968"/>
              </a:cxn>
              <a:cxn ang="0">
                <a:pos x="1889" y="1972"/>
              </a:cxn>
              <a:cxn ang="0">
                <a:pos x="1878" y="1967"/>
              </a:cxn>
              <a:cxn ang="0">
                <a:pos x="2049" y="1677"/>
              </a:cxn>
              <a:cxn ang="0">
                <a:pos x="2223" y="1968"/>
              </a:cxn>
            </a:cxnLst>
            <a:rect l="0" t="0" r="r" b="b"/>
            <a:pathLst>
              <a:path w="2602" h="2905">
                <a:moveTo>
                  <a:pt x="2602" y="729"/>
                </a:moveTo>
                <a:cubicBezTo>
                  <a:pt x="2322" y="707"/>
                  <a:pt x="2027" y="728"/>
                  <a:pt x="1742" y="718"/>
                </a:cubicBezTo>
                <a:cubicBezTo>
                  <a:pt x="1592" y="483"/>
                  <a:pt x="1459" y="229"/>
                  <a:pt x="1305" y="0"/>
                </a:cubicBezTo>
                <a:cubicBezTo>
                  <a:pt x="1151" y="229"/>
                  <a:pt x="1017" y="483"/>
                  <a:pt x="868" y="719"/>
                </a:cubicBezTo>
                <a:cubicBezTo>
                  <a:pt x="582" y="728"/>
                  <a:pt x="289" y="708"/>
                  <a:pt x="8" y="728"/>
                </a:cubicBezTo>
                <a:cubicBezTo>
                  <a:pt x="139" y="973"/>
                  <a:pt x="297" y="1210"/>
                  <a:pt x="431" y="1454"/>
                </a:cubicBezTo>
                <a:cubicBezTo>
                  <a:pt x="309" y="1666"/>
                  <a:pt x="176" y="1888"/>
                  <a:pt x="48" y="2102"/>
                </a:cubicBezTo>
                <a:cubicBezTo>
                  <a:pt x="34" y="2125"/>
                  <a:pt x="0" y="2155"/>
                  <a:pt x="17" y="2186"/>
                </a:cubicBezTo>
                <a:cubicBezTo>
                  <a:pt x="301" y="2188"/>
                  <a:pt x="586" y="2182"/>
                  <a:pt x="869" y="2189"/>
                </a:cubicBezTo>
                <a:cubicBezTo>
                  <a:pt x="1018" y="2424"/>
                  <a:pt x="1150" y="2676"/>
                  <a:pt x="1305" y="2905"/>
                </a:cubicBezTo>
                <a:cubicBezTo>
                  <a:pt x="1460" y="2676"/>
                  <a:pt x="1592" y="2424"/>
                  <a:pt x="1741" y="2188"/>
                </a:cubicBezTo>
                <a:cubicBezTo>
                  <a:pt x="2027" y="2180"/>
                  <a:pt x="2317" y="2193"/>
                  <a:pt x="2601" y="2182"/>
                </a:cubicBezTo>
                <a:cubicBezTo>
                  <a:pt x="2477" y="1936"/>
                  <a:pt x="2311" y="1699"/>
                  <a:pt x="2179" y="1454"/>
                </a:cubicBezTo>
                <a:cubicBezTo>
                  <a:pt x="2313" y="1210"/>
                  <a:pt x="2470" y="973"/>
                  <a:pt x="2602" y="729"/>
                </a:cubicBezTo>
                <a:close/>
                <a:moveTo>
                  <a:pt x="1878" y="938"/>
                </a:moveTo>
                <a:cubicBezTo>
                  <a:pt x="1991" y="932"/>
                  <a:pt x="2111" y="930"/>
                  <a:pt x="2224" y="939"/>
                </a:cubicBezTo>
                <a:cubicBezTo>
                  <a:pt x="2174" y="1038"/>
                  <a:pt x="2114" y="1141"/>
                  <a:pt x="2049" y="1231"/>
                </a:cubicBezTo>
                <a:cubicBezTo>
                  <a:pt x="1986" y="1147"/>
                  <a:pt x="1940" y="1049"/>
                  <a:pt x="1882" y="959"/>
                </a:cubicBezTo>
                <a:cubicBezTo>
                  <a:pt x="1880" y="953"/>
                  <a:pt x="1877" y="946"/>
                  <a:pt x="1878" y="938"/>
                </a:cubicBezTo>
                <a:close/>
                <a:moveTo>
                  <a:pt x="1304" y="424"/>
                </a:moveTo>
                <a:cubicBezTo>
                  <a:pt x="1370" y="512"/>
                  <a:pt x="1431" y="617"/>
                  <a:pt x="1479" y="716"/>
                </a:cubicBezTo>
                <a:cubicBezTo>
                  <a:pt x="1368" y="725"/>
                  <a:pt x="1253" y="717"/>
                  <a:pt x="1141" y="720"/>
                </a:cubicBezTo>
                <a:cubicBezTo>
                  <a:pt x="1138" y="719"/>
                  <a:pt x="1136" y="719"/>
                  <a:pt x="1134" y="718"/>
                </a:cubicBezTo>
                <a:cubicBezTo>
                  <a:pt x="1171" y="620"/>
                  <a:pt x="1242" y="514"/>
                  <a:pt x="1304" y="424"/>
                </a:cubicBezTo>
                <a:close/>
                <a:moveTo>
                  <a:pt x="386" y="939"/>
                </a:moveTo>
                <a:cubicBezTo>
                  <a:pt x="390" y="936"/>
                  <a:pt x="396" y="934"/>
                  <a:pt x="401" y="934"/>
                </a:cubicBezTo>
                <a:cubicBezTo>
                  <a:pt x="511" y="937"/>
                  <a:pt x="624" y="928"/>
                  <a:pt x="732" y="939"/>
                </a:cubicBezTo>
                <a:cubicBezTo>
                  <a:pt x="685" y="1038"/>
                  <a:pt x="624" y="1143"/>
                  <a:pt x="559" y="1230"/>
                </a:cubicBezTo>
                <a:cubicBezTo>
                  <a:pt x="496" y="1138"/>
                  <a:pt x="435" y="1039"/>
                  <a:pt x="386" y="939"/>
                </a:cubicBezTo>
                <a:close/>
                <a:moveTo>
                  <a:pt x="397" y="1972"/>
                </a:moveTo>
                <a:cubicBezTo>
                  <a:pt x="394" y="1971"/>
                  <a:pt x="392" y="1970"/>
                  <a:pt x="390" y="1969"/>
                </a:cubicBezTo>
                <a:cubicBezTo>
                  <a:pt x="428" y="1871"/>
                  <a:pt x="498" y="1768"/>
                  <a:pt x="560" y="1678"/>
                </a:cubicBezTo>
                <a:cubicBezTo>
                  <a:pt x="624" y="1766"/>
                  <a:pt x="684" y="1868"/>
                  <a:pt x="732" y="1967"/>
                </a:cubicBezTo>
                <a:cubicBezTo>
                  <a:pt x="624" y="1979"/>
                  <a:pt x="508" y="1968"/>
                  <a:pt x="397" y="1972"/>
                </a:cubicBezTo>
                <a:close/>
                <a:moveTo>
                  <a:pt x="1306" y="2484"/>
                </a:moveTo>
                <a:cubicBezTo>
                  <a:pt x="1240" y="2394"/>
                  <a:pt x="1180" y="2290"/>
                  <a:pt x="1130" y="2191"/>
                </a:cubicBezTo>
                <a:cubicBezTo>
                  <a:pt x="1133" y="2189"/>
                  <a:pt x="1137" y="2187"/>
                  <a:pt x="1141" y="2186"/>
                </a:cubicBezTo>
                <a:cubicBezTo>
                  <a:pt x="1253" y="2189"/>
                  <a:pt x="1370" y="2179"/>
                  <a:pt x="1480" y="2191"/>
                </a:cubicBezTo>
                <a:cubicBezTo>
                  <a:pt x="1429" y="2291"/>
                  <a:pt x="1369" y="2392"/>
                  <a:pt x="1306" y="2484"/>
                </a:cubicBezTo>
                <a:close/>
                <a:moveTo>
                  <a:pt x="1612" y="1970"/>
                </a:moveTo>
                <a:cubicBezTo>
                  <a:pt x="1407" y="1973"/>
                  <a:pt x="1201" y="1972"/>
                  <a:pt x="996" y="1971"/>
                </a:cubicBezTo>
                <a:cubicBezTo>
                  <a:pt x="897" y="1811"/>
                  <a:pt x="804" y="1648"/>
                  <a:pt x="706" y="1487"/>
                </a:cubicBezTo>
                <a:cubicBezTo>
                  <a:pt x="702" y="1476"/>
                  <a:pt x="691" y="1467"/>
                  <a:pt x="691" y="1454"/>
                </a:cubicBezTo>
                <a:cubicBezTo>
                  <a:pt x="788" y="1279"/>
                  <a:pt x="892" y="1104"/>
                  <a:pt x="998" y="935"/>
                </a:cubicBezTo>
                <a:cubicBezTo>
                  <a:pt x="1203" y="934"/>
                  <a:pt x="1410" y="932"/>
                  <a:pt x="1615" y="936"/>
                </a:cubicBezTo>
                <a:cubicBezTo>
                  <a:pt x="1718" y="1107"/>
                  <a:pt x="1823" y="1279"/>
                  <a:pt x="1919" y="1454"/>
                </a:cubicBezTo>
                <a:cubicBezTo>
                  <a:pt x="1822" y="1628"/>
                  <a:pt x="1717" y="1800"/>
                  <a:pt x="1612" y="1970"/>
                </a:cubicBezTo>
                <a:close/>
                <a:moveTo>
                  <a:pt x="2223" y="1968"/>
                </a:moveTo>
                <a:cubicBezTo>
                  <a:pt x="2113" y="1977"/>
                  <a:pt x="2000" y="1969"/>
                  <a:pt x="1889" y="1972"/>
                </a:cubicBezTo>
                <a:cubicBezTo>
                  <a:pt x="1885" y="1971"/>
                  <a:pt x="1881" y="1970"/>
                  <a:pt x="1878" y="1967"/>
                </a:cubicBezTo>
                <a:cubicBezTo>
                  <a:pt x="1923" y="1868"/>
                  <a:pt x="1987" y="1767"/>
                  <a:pt x="2049" y="1677"/>
                </a:cubicBezTo>
                <a:cubicBezTo>
                  <a:pt x="2113" y="1768"/>
                  <a:pt x="2176" y="1868"/>
                  <a:pt x="2223" y="1968"/>
                </a:cubicBezTo>
                <a:close/>
              </a:path>
            </a:pathLst>
          </a:custGeom>
          <a:solidFill>
            <a:srgbClr val="4B8FCC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277" name="Picture 2276" descr="Jews-for-Jesus-Logo-®_09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5220674" y="327074"/>
            <a:ext cx="3050730" cy="3006969"/>
          </a:xfrm>
          <a:prstGeom prst="rect">
            <a:avLst/>
          </a:prstGeom>
        </p:spPr>
      </p:pic>
      <p:pic>
        <p:nvPicPr>
          <p:cNvPr id="2478" name="Picture 2" descr="C:\Users\Master\Desktop\PowerPoint\branding\Jews-for-Jesus-Logo-®_05wt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811" y="1783550"/>
            <a:ext cx="4647184" cy="692364"/>
          </a:xfrm>
          <a:prstGeom prst="rect">
            <a:avLst/>
          </a:prstGeom>
          <a:noFill/>
        </p:spPr>
      </p:pic>
      <p:pic>
        <p:nvPicPr>
          <p:cNvPr id="2679" name="Picture 2" descr="C:\Users\Master\Desktop\PowerPoint\branding\Jews-for-Jesus-Logo-®_15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24047" y="700229"/>
            <a:ext cx="992516" cy="713574"/>
          </a:xfrm>
          <a:prstGeom prst="rect">
            <a:avLst/>
          </a:prstGeom>
          <a:noFill/>
        </p:spPr>
      </p:pic>
      <p:pic>
        <p:nvPicPr>
          <p:cNvPr id="22" name="Picture 2" descr="C:\Users\Master\Desktop\PowerPoint\branding\Jews-for-Jesus-Logo-®_15.png"/>
          <p:cNvPicPr>
            <a:picLocks noChangeAspect="1" noChangeArrowheads="1"/>
          </p:cNvPicPr>
          <p:nvPr userDrawn="1"/>
        </p:nvPicPr>
        <p:blipFill>
          <a:blip r:embed="rId4" cstate="screen">
            <a:lum bright="100000" contrast="100000"/>
          </a:blip>
          <a:srcRect/>
          <a:stretch>
            <a:fillRect/>
          </a:stretch>
        </p:blipFill>
        <p:spPr bwMode="auto">
          <a:xfrm>
            <a:off x="228600" y="2743200"/>
            <a:ext cx="992516" cy="71357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UKRAINE"/>
          <p:cNvGrpSpPr>
            <a:grpSpLocks noChangeAspect="1"/>
          </p:cNvGrpSpPr>
          <p:nvPr userDrawn="1"/>
        </p:nvGrpSpPr>
        <p:grpSpPr bwMode="auto">
          <a:xfrm>
            <a:off x="1622425" y="4768533"/>
            <a:ext cx="884238" cy="517525"/>
            <a:chOff x="1226" y="1891"/>
            <a:chExt cx="557" cy="326"/>
          </a:xfrm>
        </p:grpSpPr>
        <p:sp>
          <p:nvSpPr>
            <p:cNvPr id="24" name="Rectangle 19"/>
            <p:cNvSpPr>
              <a:spLocks noChangeArrowheads="1"/>
            </p:cNvSpPr>
            <p:nvPr userDrawn="1"/>
          </p:nvSpPr>
          <p:spPr bwMode="auto">
            <a:xfrm>
              <a:off x="1226" y="1891"/>
              <a:ext cx="557" cy="326"/>
            </a:xfrm>
            <a:prstGeom prst="rect">
              <a:avLst/>
            </a:prstGeom>
            <a:solidFill>
              <a:srgbClr val="5172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0"/>
            <p:cNvSpPr>
              <a:spLocks noChangeArrowheads="1"/>
            </p:cNvSpPr>
            <p:nvPr userDrawn="1"/>
          </p:nvSpPr>
          <p:spPr bwMode="auto">
            <a:xfrm>
              <a:off x="1226" y="2054"/>
              <a:ext cx="557" cy="163"/>
            </a:xfrm>
            <a:prstGeom prst="rect">
              <a:avLst/>
            </a:prstGeom>
            <a:solidFill>
              <a:srgbClr val="F2DD3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SWITZERLAND"/>
          <p:cNvGrpSpPr>
            <a:grpSpLocks noChangeAspect="1"/>
          </p:cNvGrpSpPr>
          <p:nvPr userDrawn="1"/>
        </p:nvGrpSpPr>
        <p:grpSpPr bwMode="auto">
          <a:xfrm>
            <a:off x="6637338" y="4770914"/>
            <a:ext cx="884237" cy="512763"/>
            <a:chOff x="1675" y="1982"/>
            <a:chExt cx="557" cy="323"/>
          </a:xfrm>
        </p:grpSpPr>
        <p:sp>
          <p:nvSpPr>
            <p:cNvPr id="27" name="Rectangle 24"/>
            <p:cNvSpPr>
              <a:spLocks noChangeArrowheads="1"/>
            </p:cNvSpPr>
            <p:nvPr userDrawn="1"/>
          </p:nvSpPr>
          <p:spPr bwMode="auto">
            <a:xfrm>
              <a:off x="1675" y="1982"/>
              <a:ext cx="557" cy="323"/>
            </a:xfrm>
            <a:prstGeom prst="rect">
              <a:avLst/>
            </a:prstGeom>
            <a:solidFill>
              <a:srgbClr val="C621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>
              <a:off x="1852" y="2041"/>
              <a:ext cx="203" cy="20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71" y="73"/>
                </a:cxn>
                <a:cxn ang="0">
                  <a:pos x="71" y="0"/>
                </a:cxn>
                <a:cxn ang="0">
                  <a:pos x="132" y="0"/>
                </a:cxn>
                <a:cxn ang="0">
                  <a:pos x="132" y="73"/>
                </a:cxn>
                <a:cxn ang="0">
                  <a:pos x="203" y="73"/>
                </a:cxn>
                <a:cxn ang="0">
                  <a:pos x="203" y="132"/>
                </a:cxn>
                <a:cxn ang="0">
                  <a:pos x="132" y="132"/>
                </a:cxn>
                <a:cxn ang="0">
                  <a:pos x="132" y="203"/>
                </a:cxn>
                <a:cxn ang="0">
                  <a:pos x="71" y="203"/>
                </a:cxn>
                <a:cxn ang="0">
                  <a:pos x="71" y="132"/>
                </a:cxn>
                <a:cxn ang="0">
                  <a:pos x="0" y="132"/>
                </a:cxn>
                <a:cxn ang="0">
                  <a:pos x="0" y="73"/>
                </a:cxn>
              </a:cxnLst>
              <a:rect l="0" t="0" r="r" b="b"/>
              <a:pathLst>
                <a:path w="203" h="203">
                  <a:moveTo>
                    <a:pt x="0" y="73"/>
                  </a:moveTo>
                  <a:lnTo>
                    <a:pt x="71" y="73"/>
                  </a:lnTo>
                  <a:lnTo>
                    <a:pt x="71" y="0"/>
                  </a:lnTo>
                  <a:lnTo>
                    <a:pt x="132" y="0"/>
                  </a:lnTo>
                  <a:lnTo>
                    <a:pt x="132" y="73"/>
                  </a:lnTo>
                  <a:lnTo>
                    <a:pt x="203" y="73"/>
                  </a:lnTo>
                  <a:lnTo>
                    <a:pt x="203" y="132"/>
                  </a:lnTo>
                  <a:lnTo>
                    <a:pt x="132" y="132"/>
                  </a:lnTo>
                  <a:lnTo>
                    <a:pt x="132" y="203"/>
                  </a:lnTo>
                  <a:lnTo>
                    <a:pt x="71" y="203"/>
                  </a:lnTo>
                  <a:lnTo>
                    <a:pt x="71" y="132"/>
                  </a:lnTo>
                  <a:lnTo>
                    <a:pt x="0" y="132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SOUTH AFRICA"/>
          <p:cNvGrpSpPr>
            <a:grpSpLocks noChangeAspect="1"/>
          </p:cNvGrpSpPr>
          <p:nvPr userDrawn="1"/>
        </p:nvGrpSpPr>
        <p:grpSpPr bwMode="auto">
          <a:xfrm>
            <a:off x="5383213" y="4770914"/>
            <a:ext cx="885825" cy="512763"/>
            <a:chOff x="1609" y="1924"/>
            <a:chExt cx="558" cy="323"/>
          </a:xfrm>
        </p:grpSpPr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706" y="1924"/>
              <a:ext cx="461" cy="1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108"/>
                </a:cxn>
                <a:cxn ang="0">
                  <a:pos x="461" y="108"/>
                </a:cxn>
                <a:cxn ang="0">
                  <a:pos x="461" y="0"/>
                </a:cxn>
                <a:cxn ang="0">
                  <a:pos x="0" y="0"/>
                </a:cxn>
              </a:cxnLst>
              <a:rect l="0" t="0" r="r" b="b"/>
              <a:pathLst>
                <a:path w="461" h="108">
                  <a:moveTo>
                    <a:pt x="0" y="0"/>
                  </a:moveTo>
                  <a:lnTo>
                    <a:pt x="163" y="108"/>
                  </a:lnTo>
                  <a:lnTo>
                    <a:pt x="461" y="108"/>
                  </a:lnTo>
                  <a:lnTo>
                    <a:pt x="4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30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869" y="2032"/>
              <a:ext cx="298" cy="22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298" y="22"/>
                </a:cxn>
                <a:cxn ang="0">
                  <a:pos x="298" y="0"/>
                </a:cxn>
                <a:cxn ang="0">
                  <a:pos x="0" y="0"/>
                </a:cxn>
                <a:cxn ang="0">
                  <a:pos x="33" y="22"/>
                </a:cxn>
              </a:cxnLst>
              <a:rect l="0" t="0" r="r" b="b"/>
              <a:pathLst>
                <a:path w="298" h="22">
                  <a:moveTo>
                    <a:pt x="33" y="22"/>
                  </a:moveTo>
                  <a:lnTo>
                    <a:pt x="298" y="22"/>
                  </a:lnTo>
                  <a:lnTo>
                    <a:pt x="298" y="0"/>
                  </a:lnTo>
                  <a:lnTo>
                    <a:pt x="0" y="0"/>
                  </a:lnTo>
                  <a:lnTo>
                    <a:pt x="33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869" y="2117"/>
              <a:ext cx="29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98" y="22"/>
                </a:cxn>
                <a:cxn ang="0">
                  <a:pos x="298" y="0"/>
                </a:cxn>
                <a:cxn ang="0">
                  <a:pos x="33" y="0"/>
                </a:cxn>
                <a:cxn ang="0">
                  <a:pos x="0" y="22"/>
                </a:cxn>
              </a:cxnLst>
              <a:rect l="0" t="0" r="r" b="b"/>
              <a:pathLst>
                <a:path w="298" h="22">
                  <a:moveTo>
                    <a:pt x="0" y="22"/>
                  </a:moveTo>
                  <a:lnTo>
                    <a:pt x="298" y="22"/>
                  </a:lnTo>
                  <a:lnTo>
                    <a:pt x="298" y="0"/>
                  </a:lnTo>
                  <a:lnTo>
                    <a:pt x="3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706" y="2139"/>
              <a:ext cx="461" cy="108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0" y="108"/>
                </a:cxn>
                <a:cxn ang="0">
                  <a:pos x="461" y="108"/>
                </a:cxn>
                <a:cxn ang="0">
                  <a:pos x="461" y="0"/>
                </a:cxn>
                <a:cxn ang="0">
                  <a:pos x="163" y="0"/>
                </a:cxn>
              </a:cxnLst>
              <a:rect l="0" t="0" r="r" b="b"/>
              <a:pathLst>
                <a:path w="461" h="108">
                  <a:moveTo>
                    <a:pt x="163" y="0"/>
                  </a:moveTo>
                  <a:lnTo>
                    <a:pt x="0" y="108"/>
                  </a:lnTo>
                  <a:lnTo>
                    <a:pt x="461" y="108"/>
                  </a:lnTo>
                  <a:lnTo>
                    <a:pt x="461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D32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1609" y="1987"/>
              <a:ext cx="66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66" y="45"/>
                </a:cxn>
                <a:cxn ang="0">
                  <a:pos x="0" y="0"/>
                </a:cxn>
                <a:cxn ang="0">
                  <a:pos x="0" y="45"/>
                </a:cxn>
              </a:cxnLst>
              <a:rect l="0" t="0" r="r" b="b"/>
              <a:pathLst>
                <a:path w="66" h="45">
                  <a:moveTo>
                    <a:pt x="0" y="45"/>
                  </a:moveTo>
                  <a:lnTo>
                    <a:pt x="66" y="45"/>
                  </a:ln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1609" y="2032"/>
              <a:ext cx="146" cy="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"/>
                </a:cxn>
                <a:cxn ang="0">
                  <a:pos x="66" y="107"/>
                </a:cxn>
                <a:cxn ang="0">
                  <a:pos x="146" y="52"/>
                </a:cxn>
                <a:cxn ang="0">
                  <a:pos x="66" y="0"/>
                </a:cxn>
                <a:cxn ang="0">
                  <a:pos x="0" y="0"/>
                </a:cxn>
              </a:cxnLst>
              <a:rect l="0" t="0" r="r" b="b"/>
              <a:pathLst>
                <a:path w="146" h="107">
                  <a:moveTo>
                    <a:pt x="0" y="0"/>
                  </a:moveTo>
                  <a:lnTo>
                    <a:pt x="0" y="107"/>
                  </a:lnTo>
                  <a:lnTo>
                    <a:pt x="66" y="107"/>
                  </a:lnTo>
                  <a:lnTo>
                    <a:pt x="146" y="52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1609" y="2139"/>
              <a:ext cx="66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66" y="0"/>
                </a:cxn>
                <a:cxn ang="0">
                  <a:pos x="0" y="0"/>
                </a:cxn>
              </a:cxnLst>
              <a:rect l="0" t="0" r="r" b="b"/>
              <a:pathLst>
                <a:path w="66" h="44">
                  <a:moveTo>
                    <a:pt x="0" y="0"/>
                  </a:moveTo>
                  <a:lnTo>
                    <a:pt x="0" y="44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1609" y="1961"/>
              <a:ext cx="184" cy="248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46" y="123"/>
                </a:cxn>
                <a:cxn ang="0">
                  <a:pos x="0" y="222"/>
                </a:cxn>
                <a:cxn ang="0">
                  <a:pos x="0" y="248"/>
                </a:cxn>
                <a:cxn ang="0">
                  <a:pos x="184" y="123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184" h="248">
                  <a:moveTo>
                    <a:pt x="0" y="26"/>
                  </a:moveTo>
                  <a:lnTo>
                    <a:pt x="146" y="123"/>
                  </a:lnTo>
                  <a:lnTo>
                    <a:pt x="0" y="222"/>
                  </a:lnTo>
                  <a:lnTo>
                    <a:pt x="0" y="248"/>
                  </a:lnTo>
                  <a:lnTo>
                    <a:pt x="184" y="123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1B1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1609" y="1924"/>
              <a:ext cx="558" cy="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"/>
                </a:cxn>
                <a:cxn ang="0">
                  <a:pos x="184" y="160"/>
                </a:cxn>
                <a:cxn ang="0">
                  <a:pos x="0" y="285"/>
                </a:cxn>
                <a:cxn ang="0">
                  <a:pos x="0" y="323"/>
                </a:cxn>
                <a:cxn ang="0">
                  <a:pos x="59" y="323"/>
                </a:cxn>
                <a:cxn ang="0">
                  <a:pos x="253" y="193"/>
                </a:cxn>
                <a:cxn ang="0">
                  <a:pos x="558" y="193"/>
                </a:cxn>
                <a:cxn ang="0">
                  <a:pos x="558" y="130"/>
                </a:cxn>
                <a:cxn ang="0">
                  <a:pos x="253" y="130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558" h="323">
                  <a:moveTo>
                    <a:pt x="0" y="0"/>
                  </a:moveTo>
                  <a:lnTo>
                    <a:pt x="0" y="37"/>
                  </a:lnTo>
                  <a:lnTo>
                    <a:pt x="184" y="160"/>
                  </a:lnTo>
                  <a:lnTo>
                    <a:pt x="0" y="285"/>
                  </a:lnTo>
                  <a:lnTo>
                    <a:pt x="0" y="323"/>
                  </a:lnTo>
                  <a:lnTo>
                    <a:pt x="59" y="323"/>
                  </a:lnTo>
                  <a:lnTo>
                    <a:pt x="253" y="193"/>
                  </a:lnTo>
                  <a:lnTo>
                    <a:pt x="558" y="193"/>
                  </a:lnTo>
                  <a:lnTo>
                    <a:pt x="558" y="130"/>
                  </a:lnTo>
                  <a:lnTo>
                    <a:pt x="253" y="130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78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RUSSIA"/>
          <p:cNvGrpSpPr>
            <a:grpSpLocks noChangeAspect="1"/>
          </p:cNvGrpSpPr>
          <p:nvPr userDrawn="1"/>
        </p:nvGrpSpPr>
        <p:grpSpPr bwMode="auto">
          <a:xfrm>
            <a:off x="4129088" y="4770120"/>
            <a:ext cx="885825" cy="514350"/>
            <a:chOff x="1569" y="2005"/>
            <a:chExt cx="558" cy="324"/>
          </a:xfrm>
        </p:grpSpPr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569" y="2005"/>
              <a:ext cx="558" cy="109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2"/>
            <p:cNvSpPr>
              <a:spLocks noChangeArrowheads="1"/>
            </p:cNvSpPr>
            <p:nvPr userDrawn="1"/>
          </p:nvSpPr>
          <p:spPr bwMode="auto">
            <a:xfrm>
              <a:off x="1569" y="2114"/>
              <a:ext cx="558" cy="109"/>
            </a:xfrm>
            <a:prstGeom prst="rect">
              <a:avLst/>
            </a:prstGeom>
            <a:solidFill>
              <a:srgbClr val="32409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43"/>
            <p:cNvSpPr>
              <a:spLocks noChangeArrowheads="1"/>
            </p:cNvSpPr>
            <p:nvPr userDrawn="1"/>
          </p:nvSpPr>
          <p:spPr bwMode="auto">
            <a:xfrm>
              <a:off x="1569" y="2223"/>
              <a:ext cx="558" cy="106"/>
            </a:xfrm>
            <a:prstGeom prst="rect">
              <a:avLst/>
            </a:prstGeom>
            <a:solidFill>
              <a:srgbClr val="D81F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ISRAEL"/>
          <p:cNvGrpSpPr>
            <a:grpSpLocks noChangeAspect="1"/>
          </p:cNvGrpSpPr>
          <p:nvPr userDrawn="1"/>
        </p:nvGrpSpPr>
        <p:grpSpPr bwMode="auto">
          <a:xfrm>
            <a:off x="7889875" y="4768533"/>
            <a:ext cx="885825" cy="517525"/>
            <a:chOff x="1753" y="1980"/>
            <a:chExt cx="558" cy="326"/>
          </a:xfrm>
        </p:grpSpPr>
        <p:sp>
          <p:nvSpPr>
            <p:cNvPr id="44" name="Rectangle 47"/>
            <p:cNvSpPr>
              <a:spLocks noChangeArrowheads="1"/>
            </p:cNvSpPr>
            <p:nvPr userDrawn="1"/>
          </p:nvSpPr>
          <p:spPr bwMode="auto">
            <a:xfrm>
              <a:off x="1753" y="1980"/>
              <a:ext cx="558" cy="3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Rectangle 48"/>
            <p:cNvSpPr>
              <a:spLocks noChangeArrowheads="1"/>
            </p:cNvSpPr>
            <p:nvPr userDrawn="1"/>
          </p:nvSpPr>
          <p:spPr bwMode="auto">
            <a:xfrm>
              <a:off x="1753" y="2006"/>
              <a:ext cx="558" cy="52"/>
            </a:xfrm>
            <a:prstGeom prst="rect">
              <a:avLst/>
            </a:prstGeom>
            <a:solidFill>
              <a:srgbClr val="303A8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Rectangle 49"/>
            <p:cNvSpPr>
              <a:spLocks noChangeArrowheads="1"/>
            </p:cNvSpPr>
            <p:nvPr userDrawn="1"/>
          </p:nvSpPr>
          <p:spPr bwMode="auto">
            <a:xfrm>
              <a:off x="1753" y="2228"/>
              <a:ext cx="558" cy="52"/>
            </a:xfrm>
            <a:prstGeom prst="rect">
              <a:avLst/>
            </a:prstGeom>
            <a:solidFill>
              <a:srgbClr val="303A8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50"/>
            <p:cNvSpPr>
              <a:spLocks noEditPoints="1"/>
            </p:cNvSpPr>
            <p:nvPr userDrawn="1"/>
          </p:nvSpPr>
          <p:spPr bwMode="auto">
            <a:xfrm>
              <a:off x="1968" y="2070"/>
              <a:ext cx="128" cy="146"/>
            </a:xfrm>
            <a:custGeom>
              <a:avLst/>
              <a:gdLst/>
              <a:ahLst/>
              <a:cxnLst>
                <a:cxn ang="0">
                  <a:pos x="106" y="73"/>
                </a:cxn>
                <a:cxn ang="0">
                  <a:pos x="128" y="38"/>
                </a:cxn>
                <a:cxn ang="0">
                  <a:pos x="85" y="38"/>
                </a:cxn>
                <a:cxn ang="0">
                  <a:pos x="64" y="0"/>
                </a:cxn>
                <a:cxn ang="0">
                  <a:pos x="43" y="38"/>
                </a:cxn>
                <a:cxn ang="0">
                  <a:pos x="0" y="38"/>
                </a:cxn>
                <a:cxn ang="0">
                  <a:pos x="21" y="73"/>
                </a:cxn>
                <a:cxn ang="0">
                  <a:pos x="0" y="111"/>
                </a:cxn>
                <a:cxn ang="0">
                  <a:pos x="43" y="111"/>
                </a:cxn>
                <a:cxn ang="0">
                  <a:pos x="64" y="146"/>
                </a:cxn>
                <a:cxn ang="0">
                  <a:pos x="85" y="111"/>
                </a:cxn>
                <a:cxn ang="0">
                  <a:pos x="128" y="111"/>
                </a:cxn>
                <a:cxn ang="0">
                  <a:pos x="106" y="73"/>
                </a:cxn>
                <a:cxn ang="0">
                  <a:pos x="54" y="38"/>
                </a:cxn>
                <a:cxn ang="0">
                  <a:pos x="64" y="23"/>
                </a:cxn>
                <a:cxn ang="0">
                  <a:pos x="71" y="38"/>
                </a:cxn>
                <a:cxn ang="0">
                  <a:pos x="54" y="38"/>
                </a:cxn>
                <a:cxn ang="0">
                  <a:pos x="99" y="85"/>
                </a:cxn>
                <a:cxn ang="0">
                  <a:pos x="106" y="97"/>
                </a:cxn>
                <a:cxn ang="0">
                  <a:pos x="92" y="97"/>
                </a:cxn>
                <a:cxn ang="0">
                  <a:pos x="99" y="85"/>
                </a:cxn>
                <a:cxn ang="0">
                  <a:pos x="92" y="49"/>
                </a:cxn>
                <a:cxn ang="0">
                  <a:pos x="106" y="49"/>
                </a:cxn>
                <a:cxn ang="0">
                  <a:pos x="99" y="61"/>
                </a:cxn>
                <a:cxn ang="0">
                  <a:pos x="92" y="49"/>
                </a:cxn>
                <a:cxn ang="0">
                  <a:pos x="71" y="111"/>
                </a:cxn>
                <a:cxn ang="0">
                  <a:pos x="64" y="123"/>
                </a:cxn>
                <a:cxn ang="0">
                  <a:pos x="54" y="111"/>
                </a:cxn>
                <a:cxn ang="0">
                  <a:pos x="71" y="111"/>
                </a:cxn>
                <a:cxn ang="0">
                  <a:pos x="47" y="97"/>
                </a:cxn>
                <a:cxn ang="0">
                  <a:pos x="35" y="73"/>
                </a:cxn>
                <a:cxn ang="0">
                  <a:pos x="47" y="49"/>
                </a:cxn>
                <a:cxn ang="0">
                  <a:pos x="78" y="49"/>
                </a:cxn>
                <a:cxn ang="0">
                  <a:pos x="92" y="73"/>
                </a:cxn>
                <a:cxn ang="0">
                  <a:pos x="78" y="97"/>
                </a:cxn>
                <a:cxn ang="0">
                  <a:pos x="47" y="97"/>
                </a:cxn>
                <a:cxn ang="0">
                  <a:pos x="35" y="97"/>
                </a:cxn>
                <a:cxn ang="0">
                  <a:pos x="21" y="97"/>
                </a:cxn>
                <a:cxn ang="0">
                  <a:pos x="28" y="85"/>
                </a:cxn>
                <a:cxn ang="0">
                  <a:pos x="35" y="97"/>
                </a:cxn>
                <a:cxn ang="0">
                  <a:pos x="21" y="49"/>
                </a:cxn>
                <a:cxn ang="0">
                  <a:pos x="35" y="49"/>
                </a:cxn>
                <a:cxn ang="0">
                  <a:pos x="28" y="61"/>
                </a:cxn>
                <a:cxn ang="0">
                  <a:pos x="21" y="49"/>
                </a:cxn>
              </a:cxnLst>
              <a:rect l="0" t="0" r="r" b="b"/>
              <a:pathLst>
                <a:path w="128" h="146">
                  <a:moveTo>
                    <a:pt x="106" y="73"/>
                  </a:moveTo>
                  <a:lnTo>
                    <a:pt x="128" y="38"/>
                  </a:lnTo>
                  <a:lnTo>
                    <a:pt x="85" y="38"/>
                  </a:lnTo>
                  <a:lnTo>
                    <a:pt x="64" y="0"/>
                  </a:lnTo>
                  <a:lnTo>
                    <a:pt x="43" y="38"/>
                  </a:lnTo>
                  <a:lnTo>
                    <a:pt x="0" y="38"/>
                  </a:lnTo>
                  <a:lnTo>
                    <a:pt x="21" y="73"/>
                  </a:lnTo>
                  <a:lnTo>
                    <a:pt x="0" y="111"/>
                  </a:lnTo>
                  <a:lnTo>
                    <a:pt x="43" y="111"/>
                  </a:lnTo>
                  <a:lnTo>
                    <a:pt x="64" y="146"/>
                  </a:lnTo>
                  <a:lnTo>
                    <a:pt x="85" y="111"/>
                  </a:lnTo>
                  <a:lnTo>
                    <a:pt x="128" y="111"/>
                  </a:lnTo>
                  <a:lnTo>
                    <a:pt x="106" y="73"/>
                  </a:lnTo>
                  <a:close/>
                  <a:moveTo>
                    <a:pt x="54" y="38"/>
                  </a:moveTo>
                  <a:lnTo>
                    <a:pt x="64" y="23"/>
                  </a:lnTo>
                  <a:lnTo>
                    <a:pt x="71" y="38"/>
                  </a:lnTo>
                  <a:lnTo>
                    <a:pt x="54" y="38"/>
                  </a:lnTo>
                  <a:close/>
                  <a:moveTo>
                    <a:pt x="99" y="85"/>
                  </a:moveTo>
                  <a:lnTo>
                    <a:pt x="106" y="97"/>
                  </a:lnTo>
                  <a:lnTo>
                    <a:pt x="92" y="97"/>
                  </a:lnTo>
                  <a:lnTo>
                    <a:pt x="99" y="85"/>
                  </a:lnTo>
                  <a:close/>
                  <a:moveTo>
                    <a:pt x="92" y="49"/>
                  </a:moveTo>
                  <a:lnTo>
                    <a:pt x="106" y="49"/>
                  </a:lnTo>
                  <a:lnTo>
                    <a:pt x="99" y="61"/>
                  </a:lnTo>
                  <a:lnTo>
                    <a:pt x="92" y="49"/>
                  </a:lnTo>
                  <a:close/>
                  <a:moveTo>
                    <a:pt x="71" y="111"/>
                  </a:moveTo>
                  <a:lnTo>
                    <a:pt x="64" y="123"/>
                  </a:lnTo>
                  <a:lnTo>
                    <a:pt x="54" y="111"/>
                  </a:lnTo>
                  <a:lnTo>
                    <a:pt x="71" y="111"/>
                  </a:lnTo>
                  <a:close/>
                  <a:moveTo>
                    <a:pt x="47" y="97"/>
                  </a:moveTo>
                  <a:lnTo>
                    <a:pt x="35" y="73"/>
                  </a:lnTo>
                  <a:lnTo>
                    <a:pt x="47" y="49"/>
                  </a:lnTo>
                  <a:lnTo>
                    <a:pt x="78" y="49"/>
                  </a:lnTo>
                  <a:lnTo>
                    <a:pt x="92" y="73"/>
                  </a:lnTo>
                  <a:lnTo>
                    <a:pt x="78" y="97"/>
                  </a:lnTo>
                  <a:lnTo>
                    <a:pt x="47" y="97"/>
                  </a:lnTo>
                  <a:close/>
                  <a:moveTo>
                    <a:pt x="35" y="97"/>
                  </a:moveTo>
                  <a:lnTo>
                    <a:pt x="21" y="97"/>
                  </a:lnTo>
                  <a:lnTo>
                    <a:pt x="28" y="85"/>
                  </a:lnTo>
                  <a:lnTo>
                    <a:pt x="35" y="97"/>
                  </a:lnTo>
                  <a:close/>
                  <a:moveTo>
                    <a:pt x="21" y="49"/>
                  </a:moveTo>
                  <a:lnTo>
                    <a:pt x="35" y="49"/>
                  </a:lnTo>
                  <a:lnTo>
                    <a:pt x="28" y="61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303A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8" name="HUNGARY"/>
          <p:cNvGrpSpPr>
            <a:grpSpLocks noChangeAspect="1"/>
          </p:cNvGrpSpPr>
          <p:nvPr userDrawn="1"/>
        </p:nvGrpSpPr>
        <p:grpSpPr bwMode="auto">
          <a:xfrm>
            <a:off x="2874963" y="4768533"/>
            <a:ext cx="885825" cy="517525"/>
            <a:chOff x="1427" y="2108"/>
            <a:chExt cx="558" cy="326"/>
          </a:xfrm>
        </p:grpSpPr>
        <p:sp>
          <p:nvSpPr>
            <p:cNvPr id="49" name="Rectangle 54"/>
            <p:cNvSpPr>
              <a:spLocks noChangeArrowheads="1"/>
            </p:cNvSpPr>
            <p:nvPr userDrawn="1"/>
          </p:nvSpPr>
          <p:spPr bwMode="auto">
            <a:xfrm>
              <a:off x="1427" y="2108"/>
              <a:ext cx="558" cy="326"/>
            </a:xfrm>
            <a:prstGeom prst="rect">
              <a:avLst/>
            </a:prstGeom>
            <a:solidFill>
              <a:srgbClr val="BD1F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55"/>
            <p:cNvSpPr>
              <a:spLocks noChangeArrowheads="1"/>
            </p:cNvSpPr>
            <p:nvPr userDrawn="1"/>
          </p:nvSpPr>
          <p:spPr bwMode="auto">
            <a:xfrm>
              <a:off x="1427" y="2217"/>
              <a:ext cx="558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6"/>
            <p:cNvSpPr>
              <a:spLocks noChangeArrowheads="1"/>
            </p:cNvSpPr>
            <p:nvPr userDrawn="1"/>
          </p:nvSpPr>
          <p:spPr bwMode="auto">
            <a:xfrm>
              <a:off x="1427" y="2326"/>
              <a:ext cx="558" cy="108"/>
            </a:xfrm>
            <a:prstGeom prst="rect">
              <a:avLst/>
            </a:prstGeom>
            <a:solidFill>
              <a:srgbClr val="3D944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ERMANY"/>
          <p:cNvGrpSpPr>
            <a:grpSpLocks noChangeAspect="1"/>
          </p:cNvGrpSpPr>
          <p:nvPr userDrawn="1"/>
        </p:nvGrpSpPr>
        <p:grpSpPr bwMode="auto">
          <a:xfrm>
            <a:off x="368300" y="4770120"/>
            <a:ext cx="885825" cy="514350"/>
            <a:chOff x="1191" y="1807"/>
            <a:chExt cx="558" cy="324"/>
          </a:xfrm>
        </p:grpSpPr>
        <p:sp>
          <p:nvSpPr>
            <p:cNvPr id="53" name="Rectangle 60"/>
            <p:cNvSpPr>
              <a:spLocks noChangeArrowheads="1"/>
            </p:cNvSpPr>
            <p:nvPr userDrawn="1"/>
          </p:nvSpPr>
          <p:spPr bwMode="auto">
            <a:xfrm>
              <a:off x="1191" y="1807"/>
              <a:ext cx="558" cy="106"/>
            </a:xfrm>
            <a:prstGeom prst="rect">
              <a:avLst/>
            </a:prstGeom>
            <a:solidFill>
              <a:srgbClr val="01010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Rectangle 61"/>
            <p:cNvSpPr>
              <a:spLocks noChangeArrowheads="1"/>
            </p:cNvSpPr>
            <p:nvPr userDrawn="1"/>
          </p:nvSpPr>
          <p:spPr bwMode="auto">
            <a:xfrm>
              <a:off x="1191" y="1913"/>
              <a:ext cx="558" cy="109"/>
            </a:xfrm>
            <a:prstGeom prst="rect">
              <a:avLst/>
            </a:prstGeom>
            <a:solidFill>
              <a:srgbClr val="E01F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Rectangle 62"/>
            <p:cNvSpPr>
              <a:spLocks noChangeArrowheads="1"/>
            </p:cNvSpPr>
            <p:nvPr userDrawn="1"/>
          </p:nvSpPr>
          <p:spPr bwMode="auto">
            <a:xfrm>
              <a:off x="1191" y="2022"/>
              <a:ext cx="558" cy="109"/>
            </a:xfrm>
            <a:prstGeom prst="rect">
              <a:avLst/>
            </a:prstGeom>
            <a:solidFill>
              <a:srgbClr val="F6D92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63"/>
            <p:cNvSpPr>
              <a:spLocks/>
            </p:cNvSpPr>
            <p:nvPr userDrawn="1"/>
          </p:nvSpPr>
          <p:spPr bwMode="auto">
            <a:xfrm>
              <a:off x="1392" y="1883"/>
              <a:ext cx="15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5"/>
                </a:cxn>
                <a:cxn ang="0">
                  <a:pos x="33" y="81"/>
                </a:cxn>
                <a:cxn ang="0">
                  <a:pos x="66" y="55"/>
                </a:cxn>
                <a:cxn ang="0">
                  <a:pos x="66" y="0"/>
                </a:cxn>
                <a:cxn ang="0">
                  <a:pos x="0" y="0"/>
                </a:cxn>
              </a:cxnLst>
              <a:rect l="0" t="0" r="r" b="b"/>
              <a:pathLst>
                <a:path w="66" h="81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76"/>
                    <a:pt x="28" y="73"/>
                    <a:pt x="33" y="81"/>
                  </a:cubicBezTo>
                  <a:cubicBezTo>
                    <a:pt x="38" y="73"/>
                    <a:pt x="66" y="76"/>
                    <a:pt x="66" y="55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4"/>
            <p:cNvSpPr>
              <a:spLocks noEditPoints="1"/>
            </p:cNvSpPr>
            <p:nvPr userDrawn="1"/>
          </p:nvSpPr>
          <p:spPr bwMode="auto">
            <a:xfrm>
              <a:off x="1392" y="1883"/>
              <a:ext cx="156" cy="193"/>
            </a:xfrm>
            <a:custGeom>
              <a:avLst/>
              <a:gdLst/>
              <a:ahLst/>
              <a:cxnLst>
                <a:cxn ang="0">
                  <a:pos x="33" y="82"/>
                </a:cxn>
                <a:cxn ang="0">
                  <a:pos x="33" y="82"/>
                </a:cxn>
                <a:cxn ang="0">
                  <a:pos x="21" y="75"/>
                </a:cxn>
                <a:cxn ang="0">
                  <a:pos x="0" y="55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66" y="55"/>
                </a:cxn>
                <a:cxn ang="0">
                  <a:pos x="45" y="75"/>
                </a:cxn>
                <a:cxn ang="0">
                  <a:pos x="33" y="82"/>
                </a:cxn>
                <a:cxn ang="0">
                  <a:pos x="33" y="82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21" y="75"/>
                </a:cxn>
                <a:cxn ang="0">
                  <a:pos x="33" y="81"/>
                </a:cxn>
                <a:cxn ang="0">
                  <a:pos x="45" y="75"/>
                </a:cxn>
                <a:cxn ang="0">
                  <a:pos x="65" y="55"/>
                </a:cxn>
                <a:cxn ang="0">
                  <a:pos x="65" y="0"/>
                </a:cxn>
                <a:cxn ang="0">
                  <a:pos x="0" y="0"/>
                </a:cxn>
              </a:cxnLst>
              <a:rect l="0" t="0" r="r" b="b"/>
              <a:pathLst>
                <a:path w="66" h="82">
                  <a:moveTo>
                    <a:pt x="33" y="82"/>
                  </a:moveTo>
                  <a:cubicBezTo>
                    <a:pt x="33" y="82"/>
                    <a:pt x="33" y="82"/>
                    <a:pt x="33" y="82"/>
                  </a:cubicBezTo>
                  <a:cubicBezTo>
                    <a:pt x="31" y="79"/>
                    <a:pt x="26" y="77"/>
                    <a:pt x="21" y="75"/>
                  </a:cubicBezTo>
                  <a:cubicBezTo>
                    <a:pt x="12" y="72"/>
                    <a:pt x="0" y="68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68"/>
                    <a:pt x="54" y="72"/>
                    <a:pt x="45" y="75"/>
                  </a:cubicBezTo>
                  <a:cubicBezTo>
                    <a:pt x="39" y="77"/>
                    <a:pt x="35" y="79"/>
                    <a:pt x="33" y="82"/>
                  </a:cubicBezTo>
                  <a:cubicBezTo>
                    <a:pt x="33" y="82"/>
                    <a:pt x="33" y="82"/>
                    <a:pt x="33" y="82"/>
                  </a:cubicBezTo>
                  <a:close/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8"/>
                    <a:pt x="11" y="72"/>
                    <a:pt x="21" y="75"/>
                  </a:cubicBezTo>
                  <a:cubicBezTo>
                    <a:pt x="26" y="77"/>
                    <a:pt x="31" y="78"/>
                    <a:pt x="33" y="81"/>
                  </a:cubicBezTo>
                  <a:cubicBezTo>
                    <a:pt x="35" y="78"/>
                    <a:pt x="39" y="77"/>
                    <a:pt x="45" y="75"/>
                  </a:cubicBezTo>
                  <a:cubicBezTo>
                    <a:pt x="54" y="72"/>
                    <a:pt x="65" y="68"/>
                    <a:pt x="65" y="5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65"/>
            <p:cNvSpPr>
              <a:spLocks/>
            </p:cNvSpPr>
            <p:nvPr userDrawn="1"/>
          </p:nvSpPr>
          <p:spPr bwMode="auto">
            <a:xfrm>
              <a:off x="1454" y="1897"/>
              <a:ext cx="33" cy="13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9"/>
                </a:cxn>
                <a:cxn ang="0">
                  <a:pos x="0" y="15"/>
                </a:cxn>
                <a:cxn ang="0">
                  <a:pos x="7" y="58"/>
                </a:cxn>
                <a:cxn ang="0">
                  <a:pos x="13" y="15"/>
                </a:cxn>
                <a:cxn ang="0">
                  <a:pos x="11" y="0"/>
                </a:cxn>
                <a:cxn ang="0">
                  <a:pos x="5" y="2"/>
                </a:cxn>
              </a:cxnLst>
              <a:rect l="0" t="0" r="r" b="b"/>
              <a:pathLst>
                <a:path w="14" h="58">
                  <a:moveTo>
                    <a:pt x="5" y="2"/>
                  </a:moveTo>
                  <a:cubicBezTo>
                    <a:pt x="5" y="4"/>
                    <a:pt x="4" y="8"/>
                    <a:pt x="4" y="9"/>
                  </a:cubicBezTo>
                  <a:cubicBezTo>
                    <a:pt x="3" y="10"/>
                    <a:pt x="1" y="13"/>
                    <a:pt x="0" y="15"/>
                  </a:cubicBezTo>
                  <a:cubicBezTo>
                    <a:pt x="0" y="28"/>
                    <a:pt x="4" y="45"/>
                    <a:pt x="7" y="58"/>
                  </a:cubicBezTo>
                  <a:cubicBezTo>
                    <a:pt x="10" y="45"/>
                    <a:pt x="14" y="28"/>
                    <a:pt x="13" y="15"/>
                  </a:cubicBezTo>
                  <a:cubicBezTo>
                    <a:pt x="13" y="3"/>
                    <a:pt x="11" y="0"/>
                    <a:pt x="11" y="0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66"/>
            <p:cNvSpPr>
              <a:spLocks/>
            </p:cNvSpPr>
            <p:nvPr userDrawn="1"/>
          </p:nvSpPr>
          <p:spPr bwMode="auto">
            <a:xfrm>
              <a:off x="1449" y="1902"/>
              <a:ext cx="16" cy="7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7" y="2"/>
                </a:cxn>
              </a:cxnLst>
              <a:rect l="0" t="0" r="r" b="b"/>
              <a:pathLst>
                <a:path w="7" h="3">
                  <a:moveTo>
                    <a:pt x="7" y="2"/>
                  </a:moveTo>
                  <a:cubicBezTo>
                    <a:pt x="4" y="2"/>
                    <a:pt x="2" y="1"/>
                    <a:pt x="0" y="0"/>
                  </a:cubicBezTo>
                  <a:cubicBezTo>
                    <a:pt x="1" y="1"/>
                    <a:pt x="3" y="2"/>
                    <a:pt x="6" y="3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67"/>
            <p:cNvSpPr>
              <a:spLocks/>
            </p:cNvSpPr>
            <p:nvPr userDrawn="1"/>
          </p:nvSpPr>
          <p:spPr bwMode="auto">
            <a:xfrm>
              <a:off x="1449" y="1902"/>
              <a:ext cx="16" cy="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6" y="3"/>
                </a:cxn>
              </a:cxnLst>
              <a:rect l="0" t="0" r="r" b="b"/>
              <a:pathLst>
                <a:path w="7" h="3">
                  <a:moveTo>
                    <a:pt x="6" y="3"/>
                  </a:moveTo>
                  <a:cubicBezTo>
                    <a:pt x="2" y="2"/>
                    <a:pt x="0" y="1"/>
                    <a:pt x="0" y="0"/>
                  </a:cubicBezTo>
                  <a:cubicBezTo>
                    <a:pt x="2" y="1"/>
                    <a:pt x="4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1" y="1"/>
                    <a:pt x="3" y="2"/>
                    <a:pt x="6" y="3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8"/>
            <p:cNvSpPr>
              <a:spLocks/>
            </p:cNvSpPr>
            <p:nvPr userDrawn="1"/>
          </p:nvSpPr>
          <p:spPr bwMode="auto">
            <a:xfrm>
              <a:off x="1447" y="1885"/>
              <a:ext cx="23" cy="2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3" y="7"/>
                </a:cxn>
                <a:cxn ang="0">
                  <a:pos x="8" y="9"/>
                </a:cxn>
                <a:cxn ang="0">
                  <a:pos x="2" y="9"/>
                </a:cxn>
                <a:cxn ang="0">
                  <a:pos x="9" y="10"/>
                </a:cxn>
                <a:cxn ang="0">
                  <a:pos x="8" y="5"/>
                </a:cxn>
                <a:cxn ang="0">
                  <a:pos x="7" y="2"/>
                </a:cxn>
              </a:cxnLst>
              <a:rect l="0" t="0" r="r" b="b"/>
              <a:pathLst>
                <a:path w="10" h="10">
                  <a:moveTo>
                    <a:pt x="7" y="2"/>
                  </a:moveTo>
                  <a:cubicBezTo>
                    <a:pt x="2" y="0"/>
                    <a:pt x="0" y="2"/>
                    <a:pt x="3" y="7"/>
                  </a:cubicBezTo>
                  <a:cubicBezTo>
                    <a:pt x="3" y="6"/>
                    <a:pt x="6" y="5"/>
                    <a:pt x="8" y="9"/>
                  </a:cubicBezTo>
                  <a:cubicBezTo>
                    <a:pt x="7" y="9"/>
                    <a:pt x="5" y="9"/>
                    <a:pt x="2" y="9"/>
                  </a:cubicBezTo>
                  <a:cubicBezTo>
                    <a:pt x="4" y="10"/>
                    <a:pt x="8" y="10"/>
                    <a:pt x="9" y="10"/>
                  </a:cubicBezTo>
                  <a:cubicBezTo>
                    <a:pt x="10" y="9"/>
                    <a:pt x="8" y="5"/>
                    <a:pt x="8" y="5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9"/>
            <p:cNvSpPr>
              <a:spLocks/>
            </p:cNvSpPr>
            <p:nvPr userDrawn="1"/>
          </p:nvSpPr>
          <p:spPr bwMode="auto">
            <a:xfrm>
              <a:off x="1449" y="1887"/>
              <a:ext cx="21" cy="22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" y="8"/>
                </a:cxn>
                <a:cxn ang="0">
                  <a:pos x="7" y="8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2" y="6"/>
                </a:cxn>
                <a:cxn ang="0">
                  <a:pos x="1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4" y="5"/>
                </a:cxn>
                <a:cxn ang="0">
                  <a:pos x="7" y="8"/>
                </a:cxn>
                <a:cxn ang="0">
                  <a:pos x="1" y="8"/>
                </a:cxn>
                <a:cxn ang="0">
                  <a:pos x="8" y="9"/>
                </a:cxn>
                <a:cxn ang="0">
                  <a:pos x="7" y="4"/>
                </a:cxn>
                <a:cxn ang="0">
                  <a:pos x="8" y="9"/>
                </a:cxn>
                <a:cxn ang="0">
                  <a:pos x="6" y="9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5" y="9"/>
                    <a:pt x="2" y="9"/>
                    <a:pt x="1" y="8"/>
                  </a:cubicBezTo>
                  <a:cubicBezTo>
                    <a:pt x="4" y="8"/>
                    <a:pt x="6" y="8"/>
                    <a:pt x="7" y="8"/>
                  </a:cubicBezTo>
                  <a:cubicBezTo>
                    <a:pt x="6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2" y="6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6" y="5"/>
                    <a:pt x="7" y="8"/>
                  </a:cubicBezTo>
                  <a:cubicBezTo>
                    <a:pt x="6" y="8"/>
                    <a:pt x="4" y="8"/>
                    <a:pt x="1" y="8"/>
                  </a:cubicBezTo>
                  <a:cubicBezTo>
                    <a:pt x="3" y="9"/>
                    <a:pt x="7" y="9"/>
                    <a:pt x="8" y="9"/>
                  </a:cubicBezTo>
                  <a:cubicBezTo>
                    <a:pt x="9" y="8"/>
                    <a:pt x="7" y="6"/>
                    <a:pt x="7" y="4"/>
                  </a:cubicBezTo>
                  <a:cubicBezTo>
                    <a:pt x="7" y="5"/>
                    <a:pt x="9" y="8"/>
                    <a:pt x="8" y="9"/>
                  </a:cubicBezTo>
                  <a:cubicBezTo>
                    <a:pt x="8" y="9"/>
                    <a:pt x="7" y="9"/>
                    <a:pt x="6" y="9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0"/>
            <p:cNvSpPr>
              <a:spLocks/>
            </p:cNvSpPr>
            <p:nvPr userDrawn="1"/>
          </p:nvSpPr>
          <p:spPr bwMode="auto">
            <a:xfrm>
              <a:off x="1463" y="1885"/>
              <a:ext cx="24" cy="24"/>
            </a:xfrm>
            <a:custGeom>
              <a:avLst/>
              <a:gdLst/>
              <a:ahLst/>
              <a:cxnLst>
                <a:cxn ang="0">
                  <a:pos x="7" y="6"/>
                </a:cxn>
                <a:cxn ang="0">
                  <a:pos x="10" y="4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2" y="10"/>
                </a:cxn>
                <a:cxn ang="0">
                  <a:pos x="7" y="6"/>
                </a:cxn>
              </a:cxnLst>
              <a:rect l="0" t="0" r="r" b="b"/>
              <a:pathLst>
                <a:path w="10" h="10">
                  <a:moveTo>
                    <a:pt x="7" y="6"/>
                  </a:moveTo>
                  <a:cubicBezTo>
                    <a:pt x="7" y="5"/>
                    <a:pt x="9" y="5"/>
                    <a:pt x="10" y="4"/>
                  </a:cubicBezTo>
                  <a:cubicBezTo>
                    <a:pt x="8" y="4"/>
                    <a:pt x="5" y="3"/>
                    <a:pt x="3" y="2"/>
                  </a:cubicBezTo>
                  <a:cubicBezTo>
                    <a:pt x="2" y="2"/>
                    <a:pt x="0" y="0"/>
                    <a:pt x="0" y="3"/>
                  </a:cubicBezTo>
                  <a:cubicBezTo>
                    <a:pt x="0" y="6"/>
                    <a:pt x="3" y="8"/>
                    <a:pt x="2" y="10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1"/>
            <p:cNvSpPr>
              <a:spLocks/>
            </p:cNvSpPr>
            <p:nvPr userDrawn="1"/>
          </p:nvSpPr>
          <p:spPr bwMode="auto">
            <a:xfrm>
              <a:off x="1463" y="1890"/>
              <a:ext cx="5" cy="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2" y="2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0" y="0"/>
                    <a:pt x="0" y="2"/>
                    <a:pt x="1" y="3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0F7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2"/>
            <p:cNvSpPr>
              <a:spLocks/>
            </p:cNvSpPr>
            <p:nvPr userDrawn="1"/>
          </p:nvSpPr>
          <p:spPr bwMode="auto">
            <a:xfrm>
              <a:off x="1463" y="1892"/>
              <a:ext cx="5" cy="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3"/>
            <p:cNvSpPr>
              <a:spLocks/>
            </p:cNvSpPr>
            <p:nvPr userDrawn="1"/>
          </p:nvSpPr>
          <p:spPr bwMode="auto">
            <a:xfrm>
              <a:off x="1487" y="1902"/>
              <a:ext cx="52" cy="132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38"/>
                </a:cxn>
                <a:cxn ang="0">
                  <a:pos x="22" y="56"/>
                </a:cxn>
                <a:cxn ang="0">
                  <a:pos x="22" y="7"/>
                </a:cxn>
                <a:cxn ang="0">
                  <a:pos x="20" y="0"/>
                </a:cxn>
                <a:cxn ang="0">
                  <a:pos x="20" y="10"/>
                </a:cxn>
                <a:cxn ang="0">
                  <a:pos x="0" y="18"/>
                </a:cxn>
              </a:cxnLst>
              <a:rect l="0" t="0" r="r" b="b"/>
              <a:pathLst>
                <a:path w="22" h="56">
                  <a:moveTo>
                    <a:pt x="0" y="1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4"/>
                    <a:pt x="21" y="1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4"/>
            <p:cNvSpPr>
              <a:spLocks/>
            </p:cNvSpPr>
            <p:nvPr userDrawn="1"/>
          </p:nvSpPr>
          <p:spPr bwMode="auto">
            <a:xfrm>
              <a:off x="1496" y="1930"/>
              <a:ext cx="3" cy="99"/>
            </a:xfrm>
            <a:custGeom>
              <a:avLst/>
              <a:gdLst/>
              <a:ahLst/>
              <a:cxnLst>
                <a:cxn ang="0">
                  <a:pos x="3" y="99"/>
                </a:cxn>
                <a:cxn ang="0">
                  <a:pos x="0" y="99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99"/>
                </a:cxn>
                <a:cxn ang="0">
                  <a:pos x="3" y="99"/>
                </a:cxn>
              </a:cxnLst>
              <a:rect l="0" t="0" r="r" b="b"/>
              <a:pathLst>
                <a:path w="3" h="99">
                  <a:moveTo>
                    <a:pt x="3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99"/>
                  </a:lnTo>
                  <a:lnTo>
                    <a:pt x="3" y="99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5"/>
            <p:cNvSpPr>
              <a:spLocks/>
            </p:cNvSpPr>
            <p:nvPr userDrawn="1"/>
          </p:nvSpPr>
          <p:spPr bwMode="auto">
            <a:xfrm>
              <a:off x="1508" y="1930"/>
              <a:ext cx="1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99"/>
                </a:cxn>
                <a:cxn ang="0">
                  <a:pos x="0" y="99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6"/>
            <p:cNvSpPr>
              <a:spLocks/>
            </p:cNvSpPr>
            <p:nvPr userDrawn="1"/>
          </p:nvSpPr>
          <p:spPr bwMode="auto">
            <a:xfrm>
              <a:off x="1517" y="1930"/>
              <a:ext cx="3" cy="99"/>
            </a:xfrm>
            <a:custGeom>
              <a:avLst/>
              <a:gdLst/>
              <a:ahLst/>
              <a:cxnLst>
                <a:cxn ang="0">
                  <a:pos x="3" y="99"/>
                </a:cxn>
                <a:cxn ang="0">
                  <a:pos x="0" y="99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99"/>
                </a:cxn>
                <a:cxn ang="0">
                  <a:pos x="3" y="99"/>
                </a:cxn>
              </a:cxnLst>
              <a:rect l="0" t="0" r="r" b="b"/>
              <a:pathLst>
                <a:path w="3" h="99">
                  <a:moveTo>
                    <a:pt x="3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99"/>
                  </a:lnTo>
                  <a:lnTo>
                    <a:pt x="3" y="99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7"/>
            <p:cNvSpPr>
              <a:spLocks/>
            </p:cNvSpPr>
            <p:nvPr userDrawn="1"/>
          </p:nvSpPr>
          <p:spPr bwMode="auto">
            <a:xfrm>
              <a:off x="1529" y="1930"/>
              <a:ext cx="1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99"/>
                </a:cxn>
                <a:cxn ang="0">
                  <a:pos x="0" y="99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8"/>
            <p:cNvSpPr>
              <a:spLocks/>
            </p:cNvSpPr>
            <p:nvPr userDrawn="1"/>
          </p:nvSpPr>
          <p:spPr bwMode="auto">
            <a:xfrm>
              <a:off x="1477" y="1880"/>
              <a:ext cx="64" cy="73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24" y="22"/>
                </a:cxn>
                <a:cxn ang="0">
                  <a:pos x="24" y="9"/>
                </a:cxn>
                <a:cxn ang="0">
                  <a:pos x="27" y="5"/>
                </a:cxn>
                <a:cxn ang="0">
                  <a:pos x="11" y="9"/>
                </a:cxn>
                <a:cxn ang="0">
                  <a:pos x="19" y="11"/>
                </a:cxn>
                <a:cxn ang="0">
                  <a:pos x="0" y="24"/>
                </a:cxn>
                <a:cxn ang="0">
                  <a:pos x="0" y="31"/>
                </a:cxn>
              </a:cxnLst>
              <a:rect l="0" t="0" r="r" b="b"/>
              <a:pathLst>
                <a:path w="27" h="31">
                  <a:moveTo>
                    <a:pt x="0" y="31"/>
                  </a:moveTo>
                  <a:cubicBezTo>
                    <a:pt x="15" y="31"/>
                    <a:pt x="21" y="26"/>
                    <a:pt x="24" y="22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9"/>
                    <a:pt x="27" y="7"/>
                    <a:pt x="27" y="5"/>
                  </a:cubicBezTo>
                  <a:cubicBezTo>
                    <a:pt x="22" y="9"/>
                    <a:pt x="15" y="0"/>
                    <a:pt x="11" y="9"/>
                  </a:cubicBezTo>
                  <a:cubicBezTo>
                    <a:pt x="13" y="14"/>
                    <a:pt x="17" y="14"/>
                    <a:pt x="19" y="11"/>
                  </a:cubicBezTo>
                  <a:cubicBezTo>
                    <a:pt x="22" y="14"/>
                    <a:pt x="20" y="24"/>
                    <a:pt x="0" y="24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9"/>
            <p:cNvSpPr>
              <a:spLocks/>
            </p:cNvSpPr>
            <p:nvPr userDrawn="1"/>
          </p:nvSpPr>
          <p:spPr bwMode="auto">
            <a:xfrm>
              <a:off x="1487" y="2029"/>
              <a:ext cx="7" cy="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2"/>
                    <a:pt x="1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80"/>
            <p:cNvSpPr>
              <a:spLocks/>
            </p:cNvSpPr>
            <p:nvPr userDrawn="1"/>
          </p:nvSpPr>
          <p:spPr bwMode="auto">
            <a:xfrm>
              <a:off x="1489" y="2029"/>
              <a:ext cx="5" cy="7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81"/>
            <p:cNvSpPr>
              <a:spLocks/>
            </p:cNvSpPr>
            <p:nvPr userDrawn="1"/>
          </p:nvSpPr>
          <p:spPr bwMode="auto">
            <a:xfrm>
              <a:off x="1501" y="2043"/>
              <a:ext cx="7" cy="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2" y="2"/>
                    <a:pt x="3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82"/>
            <p:cNvSpPr>
              <a:spLocks/>
            </p:cNvSpPr>
            <p:nvPr userDrawn="1"/>
          </p:nvSpPr>
          <p:spPr bwMode="auto">
            <a:xfrm>
              <a:off x="1501" y="2043"/>
              <a:ext cx="7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83"/>
            <p:cNvSpPr>
              <a:spLocks/>
            </p:cNvSpPr>
            <p:nvPr userDrawn="1"/>
          </p:nvSpPr>
          <p:spPr bwMode="auto">
            <a:xfrm>
              <a:off x="1520" y="2034"/>
              <a:ext cx="5" cy="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1" y="2"/>
                    <a:pt x="2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4"/>
            <p:cNvSpPr>
              <a:spLocks/>
            </p:cNvSpPr>
            <p:nvPr userDrawn="1"/>
          </p:nvSpPr>
          <p:spPr bwMode="auto">
            <a:xfrm>
              <a:off x="1520" y="2034"/>
              <a:ext cx="5" cy="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85"/>
            <p:cNvSpPr>
              <a:spLocks/>
            </p:cNvSpPr>
            <p:nvPr userDrawn="1"/>
          </p:nvSpPr>
          <p:spPr bwMode="auto">
            <a:xfrm>
              <a:off x="1517" y="2020"/>
              <a:ext cx="5" cy="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1" y="1"/>
                    <a:pt x="2" y="2"/>
                    <a:pt x="2" y="3"/>
                  </a:cubicBezTo>
                  <a:cubicBezTo>
                    <a:pt x="2" y="1"/>
                    <a:pt x="2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6"/>
            <p:cNvSpPr>
              <a:spLocks/>
            </p:cNvSpPr>
            <p:nvPr userDrawn="1"/>
          </p:nvSpPr>
          <p:spPr bwMode="auto">
            <a:xfrm>
              <a:off x="1517" y="2020"/>
              <a:ext cx="5" cy="7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" y="1"/>
                    <a:pt x="2" y="0"/>
                    <a:pt x="0" y="0"/>
                  </a:cubicBezTo>
                  <a:cubicBezTo>
                    <a:pt x="2" y="0"/>
                    <a:pt x="2" y="1"/>
                    <a:pt x="2" y="3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7"/>
            <p:cNvSpPr>
              <a:spLocks/>
            </p:cNvSpPr>
            <p:nvPr userDrawn="1"/>
          </p:nvSpPr>
          <p:spPr bwMode="auto">
            <a:xfrm>
              <a:off x="1484" y="2005"/>
              <a:ext cx="41" cy="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9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8" y="10"/>
                </a:cxn>
                <a:cxn ang="0">
                  <a:pos x="7" y="14"/>
                </a:cxn>
                <a:cxn ang="0">
                  <a:pos x="7" y="16"/>
                </a:cxn>
                <a:cxn ang="0">
                  <a:pos x="9" y="16"/>
                </a:cxn>
                <a:cxn ang="0">
                  <a:pos x="10" y="14"/>
                </a:cxn>
                <a:cxn ang="0">
                  <a:pos x="9" y="10"/>
                </a:cxn>
                <a:cxn ang="0">
                  <a:pos x="13" y="14"/>
                </a:cxn>
                <a:cxn ang="0">
                  <a:pos x="15" y="13"/>
                </a:cxn>
                <a:cxn ang="0">
                  <a:pos x="16" y="13"/>
                </a:cxn>
                <a:cxn ang="0">
                  <a:pos x="14" y="12"/>
                </a:cxn>
                <a:cxn ang="0">
                  <a:pos x="10" y="9"/>
                </a:cxn>
                <a:cxn ang="0">
                  <a:pos x="14" y="8"/>
                </a:cxn>
                <a:cxn ang="0">
                  <a:pos x="15" y="8"/>
                </a:cxn>
                <a:cxn ang="0">
                  <a:pos x="15" y="6"/>
                </a:cxn>
                <a:cxn ang="0">
                  <a:pos x="14" y="6"/>
                </a:cxn>
                <a:cxn ang="0">
                  <a:pos x="9" y="8"/>
                </a:cxn>
                <a:cxn ang="0">
                  <a:pos x="3" y="0"/>
                </a:cxn>
                <a:cxn ang="0">
                  <a:pos x="0" y="2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5" y="10"/>
                    <a:pt x="4" y="10"/>
                  </a:cubicBezTo>
                  <a:cubicBezTo>
                    <a:pt x="2" y="10"/>
                    <a:pt x="1" y="10"/>
                    <a:pt x="2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5" y="11"/>
                    <a:pt x="8" y="10"/>
                    <a:pt x="8" y="10"/>
                  </a:cubicBezTo>
                  <a:cubicBezTo>
                    <a:pt x="8" y="10"/>
                    <a:pt x="8" y="14"/>
                    <a:pt x="7" y="14"/>
                  </a:cubicBezTo>
                  <a:cubicBezTo>
                    <a:pt x="7" y="15"/>
                    <a:pt x="7" y="16"/>
                    <a:pt x="7" y="16"/>
                  </a:cubicBezTo>
                  <a:cubicBezTo>
                    <a:pt x="7" y="16"/>
                    <a:pt x="7" y="16"/>
                    <a:pt x="9" y="16"/>
                  </a:cubicBezTo>
                  <a:cubicBezTo>
                    <a:pt x="10" y="16"/>
                    <a:pt x="10" y="16"/>
                    <a:pt x="10" y="14"/>
                  </a:cubicBezTo>
                  <a:cubicBezTo>
                    <a:pt x="9" y="13"/>
                    <a:pt x="9" y="10"/>
                    <a:pt x="9" y="10"/>
                  </a:cubicBezTo>
                  <a:cubicBezTo>
                    <a:pt x="9" y="10"/>
                    <a:pt x="12" y="12"/>
                    <a:pt x="13" y="14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7" y="13"/>
                    <a:pt x="15" y="12"/>
                    <a:pt x="14" y="12"/>
                  </a:cubicBezTo>
                  <a:cubicBezTo>
                    <a:pt x="14" y="11"/>
                    <a:pt x="10" y="9"/>
                    <a:pt x="10" y="9"/>
                  </a:cubicBezTo>
                  <a:cubicBezTo>
                    <a:pt x="10" y="9"/>
                    <a:pt x="12" y="9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5" y="6"/>
                    <a:pt x="15" y="6"/>
                  </a:cubicBezTo>
                  <a:cubicBezTo>
                    <a:pt x="15" y="6"/>
                    <a:pt x="15" y="5"/>
                    <a:pt x="14" y="6"/>
                  </a:cubicBezTo>
                  <a:cubicBezTo>
                    <a:pt x="13" y="7"/>
                    <a:pt x="9" y="8"/>
                    <a:pt x="9" y="8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8"/>
            <p:cNvSpPr>
              <a:spLocks/>
            </p:cNvSpPr>
            <p:nvPr userDrawn="1"/>
          </p:nvSpPr>
          <p:spPr bwMode="auto">
            <a:xfrm>
              <a:off x="1484" y="2005"/>
              <a:ext cx="41" cy="38"/>
            </a:xfrm>
            <a:custGeom>
              <a:avLst/>
              <a:gdLst/>
              <a:ahLst/>
              <a:cxnLst>
                <a:cxn ang="0">
                  <a:pos x="9" y="16"/>
                </a:cxn>
                <a:cxn ang="0">
                  <a:pos x="7" y="16"/>
                </a:cxn>
                <a:cxn ang="0">
                  <a:pos x="7" y="15"/>
                </a:cxn>
                <a:cxn ang="0">
                  <a:pos x="7" y="10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0" y="2"/>
                </a:cxn>
                <a:cxn ang="0">
                  <a:pos x="8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5" y="11"/>
                </a:cxn>
                <a:cxn ang="0">
                  <a:pos x="8" y="15"/>
                </a:cxn>
                <a:cxn ang="0">
                  <a:pos x="7" y="16"/>
                </a:cxn>
                <a:cxn ang="0">
                  <a:pos x="9" y="16"/>
                </a:cxn>
                <a:cxn ang="0">
                  <a:pos x="10" y="15"/>
                </a:cxn>
                <a:cxn ang="0">
                  <a:pos x="9" y="10"/>
                </a:cxn>
                <a:cxn ang="0">
                  <a:pos x="14" y="14"/>
                </a:cxn>
                <a:cxn ang="0">
                  <a:pos x="15" y="13"/>
                </a:cxn>
                <a:cxn ang="0">
                  <a:pos x="15" y="12"/>
                </a:cxn>
                <a:cxn ang="0">
                  <a:pos x="10" y="9"/>
                </a:cxn>
                <a:cxn ang="0">
                  <a:pos x="15" y="8"/>
                </a:cxn>
                <a:cxn ang="0">
                  <a:pos x="15" y="6"/>
                </a:cxn>
                <a:cxn ang="0">
                  <a:pos x="14" y="6"/>
                </a:cxn>
                <a:cxn ang="0">
                  <a:pos x="3" y="0"/>
                </a:cxn>
                <a:cxn ang="0">
                  <a:pos x="14" y="6"/>
                </a:cxn>
                <a:cxn ang="0">
                  <a:pos x="15" y="6"/>
                </a:cxn>
                <a:cxn ang="0">
                  <a:pos x="15" y="8"/>
                </a:cxn>
                <a:cxn ang="0">
                  <a:pos x="14" y="8"/>
                </a:cxn>
                <a:cxn ang="0">
                  <a:pos x="15" y="12"/>
                </a:cxn>
                <a:cxn ang="0">
                  <a:pos x="16" y="13"/>
                </a:cxn>
                <a:cxn ang="0">
                  <a:pos x="15" y="14"/>
                </a:cxn>
                <a:cxn ang="0">
                  <a:pos x="14" y="14"/>
                </a:cxn>
                <a:cxn ang="0">
                  <a:pos x="9" y="10"/>
                </a:cxn>
                <a:cxn ang="0">
                  <a:pos x="10" y="15"/>
                </a:cxn>
                <a:cxn ang="0">
                  <a:pos x="10" y="16"/>
                </a:cxn>
              </a:cxnLst>
              <a:rect l="0" t="0" r="r" b="b"/>
              <a:pathLst>
                <a:path w="17" h="16">
                  <a:moveTo>
                    <a:pt x="10" y="16"/>
                  </a:moveTo>
                  <a:cubicBezTo>
                    <a:pt x="10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1"/>
                    <a:pt x="7" y="10"/>
                  </a:cubicBezTo>
                  <a:cubicBezTo>
                    <a:pt x="7" y="10"/>
                    <a:pt x="5" y="11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1"/>
                    <a:pt x="3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9"/>
                    <a:pt x="4" y="9"/>
                  </a:cubicBezTo>
                  <a:cubicBezTo>
                    <a:pt x="5" y="9"/>
                    <a:pt x="8" y="9"/>
                    <a:pt x="8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5" y="10"/>
                    <a:pt x="4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7" y="10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6"/>
                    <a:pt x="7" y="16"/>
                  </a:cubicBezTo>
                  <a:cubicBezTo>
                    <a:pt x="8" y="16"/>
                    <a:pt x="8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0"/>
                    <a:pt x="9" y="10"/>
                  </a:cubicBezTo>
                  <a:cubicBezTo>
                    <a:pt x="10" y="10"/>
                    <a:pt x="12" y="12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3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1"/>
                    <a:pt x="10" y="9"/>
                    <a:pt x="10" y="9"/>
                  </a:cubicBezTo>
                  <a:cubicBezTo>
                    <a:pt x="10" y="9"/>
                    <a:pt x="12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7"/>
                    <a:pt x="9" y="8"/>
                    <a:pt x="9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13" y="6"/>
                    <a:pt x="14" y="6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2" y="9"/>
                    <a:pt x="11" y="9"/>
                    <a:pt x="10" y="9"/>
                  </a:cubicBezTo>
                  <a:cubicBezTo>
                    <a:pt x="11" y="9"/>
                    <a:pt x="14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7" y="12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5" y="13"/>
                    <a:pt x="15" y="14"/>
                  </a:cubicBezTo>
                  <a:cubicBezTo>
                    <a:pt x="15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3" y="14"/>
                  </a:cubicBezTo>
                  <a:cubicBezTo>
                    <a:pt x="12" y="12"/>
                    <a:pt x="10" y="11"/>
                    <a:pt x="9" y="10"/>
                  </a:cubicBezTo>
                  <a:cubicBezTo>
                    <a:pt x="9" y="11"/>
                    <a:pt x="9" y="13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9"/>
            <p:cNvSpPr>
              <a:spLocks/>
            </p:cNvSpPr>
            <p:nvPr userDrawn="1"/>
          </p:nvSpPr>
          <p:spPr bwMode="auto">
            <a:xfrm>
              <a:off x="1468" y="1975"/>
              <a:ext cx="35" cy="85"/>
            </a:xfrm>
            <a:custGeom>
              <a:avLst/>
              <a:gdLst/>
              <a:ahLst/>
              <a:cxnLst>
                <a:cxn ang="0">
                  <a:pos x="1" y="36"/>
                </a:cxn>
                <a:cxn ang="0">
                  <a:pos x="4" y="32"/>
                </a:cxn>
                <a:cxn ang="0">
                  <a:pos x="13" y="30"/>
                </a:cxn>
                <a:cxn ang="0">
                  <a:pos x="5" y="14"/>
                </a:cxn>
                <a:cxn ang="0">
                  <a:pos x="9" y="21"/>
                </a:cxn>
                <a:cxn ang="0">
                  <a:pos x="9" y="14"/>
                </a:cxn>
                <a:cxn ang="0">
                  <a:pos x="15" y="15"/>
                </a:cxn>
                <a:cxn ang="0">
                  <a:pos x="0" y="0"/>
                </a:cxn>
                <a:cxn ang="0">
                  <a:pos x="1" y="36"/>
                </a:cxn>
              </a:cxnLst>
              <a:rect l="0" t="0" r="r" b="b"/>
              <a:pathLst>
                <a:path w="15" h="36">
                  <a:moveTo>
                    <a:pt x="1" y="36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8" y="35"/>
                    <a:pt x="11" y="34"/>
                    <a:pt x="13" y="30"/>
                  </a:cubicBezTo>
                  <a:cubicBezTo>
                    <a:pt x="7" y="31"/>
                    <a:pt x="4" y="26"/>
                    <a:pt x="5" y="1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3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90"/>
            <p:cNvSpPr>
              <a:spLocks/>
            </p:cNvSpPr>
            <p:nvPr userDrawn="1"/>
          </p:nvSpPr>
          <p:spPr bwMode="auto">
            <a:xfrm>
              <a:off x="1402" y="1902"/>
              <a:ext cx="52" cy="132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38"/>
                </a:cxn>
                <a:cxn ang="0">
                  <a:pos x="0" y="56"/>
                </a:cxn>
                <a:cxn ang="0">
                  <a:pos x="0" y="7"/>
                </a:cxn>
                <a:cxn ang="0">
                  <a:pos x="2" y="0"/>
                </a:cxn>
                <a:cxn ang="0">
                  <a:pos x="2" y="10"/>
                </a:cxn>
                <a:cxn ang="0">
                  <a:pos x="22" y="18"/>
                </a:cxn>
              </a:cxnLst>
              <a:rect l="0" t="0" r="r" b="b"/>
              <a:pathLst>
                <a:path w="22" h="56">
                  <a:moveTo>
                    <a:pt x="22" y="1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10"/>
                    <a:pt x="2" y="10"/>
                    <a:pt x="2" y="10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91"/>
            <p:cNvSpPr>
              <a:spLocks/>
            </p:cNvSpPr>
            <p:nvPr userDrawn="1"/>
          </p:nvSpPr>
          <p:spPr bwMode="auto">
            <a:xfrm>
              <a:off x="1442" y="1930"/>
              <a:ext cx="2" cy="99"/>
            </a:xfrm>
            <a:custGeom>
              <a:avLst/>
              <a:gdLst/>
              <a:ahLst/>
              <a:cxnLst>
                <a:cxn ang="0">
                  <a:pos x="2" y="99"/>
                </a:cxn>
                <a:cxn ang="0">
                  <a:pos x="0" y="99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99"/>
                </a:cxn>
                <a:cxn ang="0">
                  <a:pos x="2" y="99"/>
                </a:cxn>
              </a:cxnLst>
              <a:rect l="0" t="0" r="r" b="b"/>
              <a:pathLst>
                <a:path w="2" h="99">
                  <a:moveTo>
                    <a:pt x="2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99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92"/>
            <p:cNvSpPr>
              <a:spLocks/>
            </p:cNvSpPr>
            <p:nvPr userDrawn="1"/>
          </p:nvSpPr>
          <p:spPr bwMode="auto">
            <a:xfrm>
              <a:off x="1432" y="1930"/>
              <a:ext cx="1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99"/>
                </a:cxn>
                <a:cxn ang="0">
                  <a:pos x="0" y="99"/>
                </a:cxn>
              </a:cxnLst>
              <a:rect l="0" t="0" r="r" b="b"/>
              <a:pathLst>
                <a:path h="99">
                  <a:moveTo>
                    <a:pt x="0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93"/>
            <p:cNvSpPr>
              <a:spLocks/>
            </p:cNvSpPr>
            <p:nvPr userDrawn="1"/>
          </p:nvSpPr>
          <p:spPr bwMode="auto">
            <a:xfrm>
              <a:off x="1421" y="1930"/>
              <a:ext cx="2" cy="99"/>
            </a:xfrm>
            <a:custGeom>
              <a:avLst/>
              <a:gdLst/>
              <a:ahLst/>
              <a:cxnLst>
                <a:cxn ang="0">
                  <a:pos x="2" y="99"/>
                </a:cxn>
                <a:cxn ang="0">
                  <a:pos x="0" y="99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99"/>
                </a:cxn>
                <a:cxn ang="0">
                  <a:pos x="2" y="99"/>
                </a:cxn>
              </a:cxnLst>
              <a:rect l="0" t="0" r="r" b="b"/>
              <a:pathLst>
                <a:path w="2" h="99">
                  <a:moveTo>
                    <a:pt x="2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99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94"/>
            <p:cNvSpPr>
              <a:spLocks/>
            </p:cNvSpPr>
            <p:nvPr userDrawn="1"/>
          </p:nvSpPr>
          <p:spPr bwMode="auto">
            <a:xfrm>
              <a:off x="1409" y="1930"/>
              <a:ext cx="2" cy="99"/>
            </a:xfrm>
            <a:custGeom>
              <a:avLst/>
              <a:gdLst/>
              <a:ahLst/>
              <a:cxnLst>
                <a:cxn ang="0">
                  <a:pos x="2" y="99"/>
                </a:cxn>
                <a:cxn ang="0">
                  <a:pos x="0" y="99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99"/>
                </a:cxn>
                <a:cxn ang="0">
                  <a:pos x="2" y="99"/>
                </a:cxn>
              </a:cxnLst>
              <a:rect l="0" t="0" r="r" b="b"/>
              <a:pathLst>
                <a:path w="2" h="99">
                  <a:moveTo>
                    <a:pt x="2" y="99"/>
                  </a:moveTo>
                  <a:lnTo>
                    <a:pt x="0" y="99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99"/>
                  </a:lnTo>
                  <a:lnTo>
                    <a:pt x="2" y="99"/>
                  </a:lnTo>
                  <a:close/>
                </a:path>
              </a:pathLst>
            </a:custGeom>
            <a:solidFill>
              <a:srgbClr val="F5D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95"/>
            <p:cNvSpPr>
              <a:spLocks/>
            </p:cNvSpPr>
            <p:nvPr userDrawn="1"/>
          </p:nvSpPr>
          <p:spPr bwMode="auto">
            <a:xfrm>
              <a:off x="1399" y="1880"/>
              <a:ext cx="64" cy="73"/>
            </a:xfrm>
            <a:custGeom>
              <a:avLst/>
              <a:gdLst/>
              <a:ahLst/>
              <a:cxnLst>
                <a:cxn ang="0">
                  <a:pos x="27" y="31"/>
                </a:cxn>
                <a:cxn ang="0">
                  <a:pos x="3" y="22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6" y="9"/>
                </a:cxn>
                <a:cxn ang="0">
                  <a:pos x="8" y="11"/>
                </a:cxn>
                <a:cxn ang="0">
                  <a:pos x="27" y="24"/>
                </a:cxn>
                <a:cxn ang="0">
                  <a:pos x="27" y="31"/>
                </a:cxn>
              </a:cxnLst>
              <a:rect l="0" t="0" r="r" b="b"/>
              <a:pathLst>
                <a:path w="27" h="31">
                  <a:moveTo>
                    <a:pt x="27" y="31"/>
                  </a:moveTo>
                  <a:cubicBezTo>
                    <a:pt x="12" y="31"/>
                    <a:pt x="6" y="26"/>
                    <a:pt x="3" y="2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5" y="9"/>
                    <a:pt x="12" y="0"/>
                    <a:pt x="16" y="9"/>
                  </a:cubicBezTo>
                  <a:cubicBezTo>
                    <a:pt x="14" y="14"/>
                    <a:pt x="9" y="14"/>
                    <a:pt x="8" y="11"/>
                  </a:cubicBezTo>
                  <a:cubicBezTo>
                    <a:pt x="4" y="14"/>
                    <a:pt x="7" y="24"/>
                    <a:pt x="27" y="24"/>
                  </a:cubicBezTo>
                  <a:lnTo>
                    <a:pt x="27" y="31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96"/>
            <p:cNvSpPr>
              <a:spLocks/>
            </p:cNvSpPr>
            <p:nvPr userDrawn="1"/>
          </p:nvSpPr>
          <p:spPr bwMode="auto">
            <a:xfrm>
              <a:off x="1447" y="2029"/>
              <a:ext cx="7" cy="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3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2"/>
                    <a:pt x="1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97"/>
            <p:cNvSpPr>
              <a:spLocks/>
            </p:cNvSpPr>
            <p:nvPr userDrawn="1"/>
          </p:nvSpPr>
          <p:spPr bwMode="auto">
            <a:xfrm>
              <a:off x="1447" y="2029"/>
              <a:ext cx="4" cy="7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98"/>
            <p:cNvSpPr>
              <a:spLocks/>
            </p:cNvSpPr>
            <p:nvPr userDrawn="1"/>
          </p:nvSpPr>
          <p:spPr bwMode="auto">
            <a:xfrm>
              <a:off x="1432" y="2043"/>
              <a:ext cx="7" cy="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1"/>
                    <a:pt x="3" y="2"/>
                  </a:cubicBezTo>
                  <a:cubicBezTo>
                    <a:pt x="1" y="2"/>
                    <a:pt x="0" y="1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99"/>
            <p:cNvSpPr>
              <a:spLocks/>
            </p:cNvSpPr>
            <p:nvPr userDrawn="1"/>
          </p:nvSpPr>
          <p:spPr bwMode="auto">
            <a:xfrm>
              <a:off x="1432" y="2043"/>
              <a:ext cx="7" cy="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2"/>
                    <a:pt x="3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00"/>
            <p:cNvSpPr>
              <a:spLocks/>
            </p:cNvSpPr>
            <p:nvPr userDrawn="1"/>
          </p:nvSpPr>
          <p:spPr bwMode="auto">
            <a:xfrm>
              <a:off x="1416" y="2034"/>
              <a:ext cx="5" cy="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4"/>
                </a:cxn>
                <a:cxn ang="0">
                  <a:pos x="1" y="0"/>
                </a:cxn>
                <a:cxn ang="0">
                  <a:pos x="2" y="1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2"/>
                    <a:pt x="2" y="3"/>
                    <a:pt x="2" y="4"/>
                  </a:cubicBezTo>
                  <a:cubicBezTo>
                    <a:pt x="0" y="2"/>
                    <a:pt x="0" y="1"/>
                    <a:pt x="1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01"/>
            <p:cNvSpPr>
              <a:spLocks/>
            </p:cNvSpPr>
            <p:nvPr userDrawn="1"/>
          </p:nvSpPr>
          <p:spPr bwMode="auto">
            <a:xfrm>
              <a:off x="1416" y="2034"/>
              <a:ext cx="5" cy="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02"/>
            <p:cNvSpPr>
              <a:spLocks/>
            </p:cNvSpPr>
            <p:nvPr userDrawn="1"/>
          </p:nvSpPr>
          <p:spPr bwMode="auto">
            <a:xfrm>
              <a:off x="1416" y="2020"/>
              <a:ext cx="5" cy="7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03"/>
            <p:cNvSpPr>
              <a:spLocks/>
            </p:cNvSpPr>
            <p:nvPr userDrawn="1"/>
          </p:nvSpPr>
          <p:spPr bwMode="auto">
            <a:xfrm>
              <a:off x="1416" y="2020"/>
              <a:ext cx="5" cy="7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" y="0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" y="0"/>
                    <a:pt x="1" y="1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04"/>
            <p:cNvSpPr>
              <a:spLocks/>
            </p:cNvSpPr>
            <p:nvPr userDrawn="1"/>
          </p:nvSpPr>
          <p:spPr bwMode="auto">
            <a:xfrm>
              <a:off x="1416" y="2005"/>
              <a:ext cx="40" cy="3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9" y="9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4" y="11"/>
                </a:cxn>
                <a:cxn ang="0">
                  <a:pos x="12" y="12"/>
                </a:cxn>
                <a:cxn ang="0">
                  <a:pos x="9" y="10"/>
                </a:cxn>
                <a:cxn ang="0">
                  <a:pos x="9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3" y="14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7" y="9"/>
                </a:cxn>
                <a:cxn ang="0">
                  <a:pos x="3" y="8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8" y="8"/>
                </a:cxn>
                <a:cxn ang="0">
                  <a:pos x="14" y="0"/>
                </a:cxn>
                <a:cxn ang="0">
                  <a:pos x="17" y="2"/>
                </a:cxn>
              </a:cxnLst>
              <a:rect l="0" t="0" r="r" b="b"/>
              <a:pathLst>
                <a:path w="17" h="16">
                  <a:moveTo>
                    <a:pt x="17" y="2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12" y="10"/>
                    <a:pt x="13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1"/>
                    <a:pt x="9" y="10"/>
                    <a:pt x="9" y="10"/>
                  </a:cubicBezTo>
                  <a:cubicBezTo>
                    <a:pt x="9" y="10"/>
                    <a:pt x="9" y="14"/>
                    <a:pt x="9" y="14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9" y="16"/>
                    <a:pt x="8" y="16"/>
                  </a:cubicBezTo>
                  <a:cubicBezTo>
                    <a:pt x="7" y="16"/>
                    <a:pt x="7" y="16"/>
                    <a:pt x="7" y="14"/>
                  </a:cubicBezTo>
                  <a:cubicBezTo>
                    <a:pt x="8" y="13"/>
                    <a:pt x="7" y="10"/>
                    <a:pt x="7" y="10"/>
                  </a:cubicBezTo>
                  <a:cubicBezTo>
                    <a:pt x="7" y="10"/>
                    <a:pt x="4" y="12"/>
                    <a:pt x="3" y="14"/>
                  </a:cubicBezTo>
                  <a:cubicBezTo>
                    <a:pt x="2" y="15"/>
                    <a:pt x="3" y="14"/>
                    <a:pt x="2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7" y="9"/>
                    <a:pt x="7" y="9"/>
                  </a:cubicBezTo>
                  <a:cubicBezTo>
                    <a:pt x="7" y="9"/>
                    <a:pt x="4" y="9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5"/>
                    <a:pt x="3" y="6"/>
                  </a:cubicBezTo>
                  <a:cubicBezTo>
                    <a:pt x="4" y="7"/>
                    <a:pt x="8" y="8"/>
                    <a:pt x="8" y="8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7" y="2"/>
                  </a:lnTo>
                  <a:close/>
                </a:path>
              </a:pathLst>
            </a:custGeom>
            <a:solidFill>
              <a:srgbClr val="CA20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05"/>
            <p:cNvSpPr>
              <a:spLocks/>
            </p:cNvSpPr>
            <p:nvPr userDrawn="1"/>
          </p:nvSpPr>
          <p:spPr bwMode="auto">
            <a:xfrm>
              <a:off x="1416" y="2005"/>
              <a:ext cx="40" cy="38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7" y="14"/>
                </a:cxn>
                <a:cxn ang="0">
                  <a:pos x="4" y="14"/>
                </a:cxn>
                <a:cxn ang="0">
                  <a:pos x="2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6" y="9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2" y="12"/>
                </a:cxn>
                <a:cxn ang="0">
                  <a:pos x="1" y="13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7" y="14"/>
                </a:cxn>
                <a:cxn ang="0">
                  <a:pos x="7" y="16"/>
                </a:cxn>
                <a:cxn ang="0">
                  <a:pos x="8" y="16"/>
                </a:cxn>
                <a:cxn ang="0">
                  <a:pos x="9" y="15"/>
                </a:cxn>
                <a:cxn ang="0">
                  <a:pos x="9" y="10"/>
                </a:cxn>
                <a:cxn ang="0">
                  <a:pos x="13" y="12"/>
                </a:cxn>
                <a:cxn ang="0">
                  <a:pos x="14" y="10"/>
                </a:cxn>
                <a:cxn ang="0">
                  <a:pos x="13" y="10"/>
                </a:cxn>
                <a:cxn ang="0">
                  <a:pos x="17" y="2"/>
                </a:cxn>
                <a:cxn ang="0">
                  <a:pos x="9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4" y="11"/>
                </a:cxn>
                <a:cxn ang="0">
                  <a:pos x="12" y="12"/>
                </a:cxn>
                <a:cxn ang="0">
                  <a:pos x="9" y="14"/>
                </a:cxn>
                <a:cxn ang="0">
                  <a:pos x="10" y="16"/>
                </a:cxn>
                <a:cxn ang="0">
                  <a:pos x="8" y="16"/>
                </a:cxn>
                <a:cxn ang="0">
                  <a:pos x="7" y="16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1"/>
                    <a:pt x="7" y="10"/>
                  </a:cubicBezTo>
                  <a:cubicBezTo>
                    <a:pt x="7" y="11"/>
                    <a:pt x="4" y="12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1"/>
                    <a:pt x="6" y="9"/>
                    <a:pt x="6" y="9"/>
                  </a:cubicBezTo>
                  <a:cubicBezTo>
                    <a:pt x="6" y="9"/>
                    <a:pt x="4" y="9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5"/>
                    <a:pt x="3" y="5"/>
                    <a:pt x="3" y="6"/>
                  </a:cubicBezTo>
                  <a:cubicBezTo>
                    <a:pt x="4" y="6"/>
                    <a:pt x="8" y="8"/>
                    <a:pt x="8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4" y="7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7" y="9"/>
                    <a:pt x="7" y="9"/>
                  </a:cubicBezTo>
                  <a:cubicBezTo>
                    <a:pt x="7" y="9"/>
                    <a:pt x="3" y="11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2"/>
                    <a:pt x="7" y="10"/>
                    <a:pt x="7" y="10"/>
                  </a:cubicBezTo>
                  <a:cubicBezTo>
                    <a:pt x="8" y="10"/>
                    <a:pt x="8" y="13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10" y="16"/>
                  </a:cubicBezTo>
                  <a:cubicBezTo>
                    <a:pt x="10" y="16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0"/>
                    <a:pt x="9" y="10"/>
                  </a:cubicBezTo>
                  <a:cubicBezTo>
                    <a:pt x="9" y="10"/>
                    <a:pt x="12" y="11"/>
                    <a:pt x="12" y="11"/>
                  </a:cubicBezTo>
                  <a:cubicBezTo>
                    <a:pt x="12" y="12"/>
                    <a:pt x="13" y="12"/>
                    <a:pt x="13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4" y="11"/>
                    <a:pt x="14" y="11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10"/>
                    <a:pt x="13" y="10"/>
                  </a:cubicBezTo>
                  <a:cubicBezTo>
                    <a:pt x="12" y="10"/>
                    <a:pt x="9" y="9"/>
                    <a:pt x="9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12" y="9"/>
                    <a:pt x="13" y="9"/>
                  </a:cubicBezTo>
                  <a:cubicBezTo>
                    <a:pt x="14" y="9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2"/>
                    <a:pt x="13" y="12"/>
                  </a:cubicBezTo>
                  <a:cubicBezTo>
                    <a:pt x="13" y="12"/>
                    <a:pt x="12" y="12"/>
                    <a:pt x="12" y="12"/>
                  </a:cubicBezTo>
                  <a:cubicBezTo>
                    <a:pt x="11" y="11"/>
                    <a:pt x="9" y="10"/>
                    <a:pt x="9" y="10"/>
                  </a:cubicBezTo>
                  <a:cubicBezTo>
                    <a:pt x="9" y="11"/>
                    <a:pt x="9" y="14"/>
                    <a:pt x="9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06"/>
            <p:cNvSpPr>
              <a:spLocks/>
            </p:cNvSpPr>
            <p:nvPr userDrawn="1"/>
          </p:nvSpPr>
          <p:spPr bwMode="auto">
            <a:xfrm>
              <a:off x="1437" y="1975"/>
              <a:ext cx="36" cy="85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0" y="32"/>
                </a:cxn>
                <a:cxn ang="0">
                  <a:pos x="2" y="30"/>
                </a:cxn>
                <a:cxn ang="0">
                  <a:pos x="10" y="14"/>
                </a:cxn>
                <a:cxn ang="0">
                  <a:pos x="6" y="21"/>
                </a:cxn>
                <a:cxn ang="0">
                  <a:pos x="6" y="14"/>
                </a:cxn>
                <a:cxn ang="0">
                  <a:pos x="0" y="15"/>
                </a:cxn>
                <a:cxn ang="0">
                  <a:pos x="15" y="0"/>
                </a:cxn>
                <a:cxn ang="0">
                  <a:pos x="14" y="36"/>
                </a:cxn>
              </a:cxnLst>
              <a:rect l="0" t="0" r="r" b="b"/>
              <a:pathLst>
                <a:path w="15" h="36">
                  <a:moveTo>
                    <a:pt x="14" y="36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6" y="35"/>
                    <a:pt x="4" y="34"/>
                    <a:pt x="2" y="30"/>
                  </a:cubicBezTo>
                  <a:cubicBezTo>
                    <a:pt x="8" y="31"/>
                    <a:pt x="10" y="26"/>
                    <a:pt x="10" y="14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4" y="3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0" name="FRANCE"/>
          <p:cNvGrpSpPr>
            <a:grpSpLocks noChangeAspect="1"/>
          </p:cNvGrpSpPr>
          <p:nvPr userDrawn="1"/>
        </p:nvGrpSpPr>
        <p:grpSpPr bwMode="auto">
          <a:xfrm>
            <a:off x="2882107" y="3946271"/>
            <a:ext cx="877887" cy="506412"/>
            <a:chOff x="1297" y="1955"/>
            <a:chExt cx="553" cy="319"/>
          </a:xfrm>
        </p:grpSpPr>
        <p:sp>
          <p:nvSpPr>
            <p:cNvPr id="101" name="AutoShape 108"/>
            <p:cNvSpPr>
              <a:spLocks noChangeAspect="1" noChangeArrowheads="1" noTextEdit="1"/>
            </p:cNvSpPr>
            <p:nvPr userDrawn="1"/>
          </p:nvSpPr>
          <p:spPr bwMode="auto">
            <a:xfrm>
              <a:off x="1297" y="1955"/>
              <a:ext cx="553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Rectangle 110"/>
            <p:cNvSpPr>
              <a:spLocks noChangeArrowheads="1"/>
            </p:cNvSpPr>
            <p:nvPr userDrawn="1"/>
          </p:nvSpPr>
          <p:spPr bwMode="auto">
            <a:xfrm>
              <a:off x="1295" y="1953"/>
              <a:ext cx="186" cy="323"/>
            </a:xfrm>
            <a:prstGeom prst="rect">
              <a:avLst/>
            </a:prstGeom>
            <a:solidFill>
              <a:srgbClr val="32409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111"/>
            <p:cNvSpPr>
              <a:spLocks noChangeArrowheads="1"/>
            </p:cNvSpPr>
            <p:nvPr userDrawn="1"/>
          </p:nvSpPr>
          <p:spPr bwMode="auto">
            <a:xfrm>
              <a:off x="1481" y="1953"/>
              <a:ext cx="185" cy="323"/>
            </a:xfrm>
            <a:prstGeom prst="rect">
              <a:avLst/>
            </a:prstGeom>
            <a:solidFill>
              <a:srgbClr val="F4F4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112"/>
            <p:cNvSpPr>
              <a:spLocks noChangeArrowheads="1"/>
            </p:cNvSpPr>
            <p:nvPr userDrawn="1"/>
          </p:nvSpPr>
          <p:spPr bwMode="auto">
            <a:xfrm>
              <a:off x="1666" y="1953"/>
              <a:ext cx="186" cy="323"/>
            </a:xfrm>
            <a:prstGeom prst="rect">
              <a:avLst/>
            </a:prstGeom>
            <a:solidFill>
              <a:srgbClr val="D81E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5" name="UK"/>
          <p:cNvGrpSpPr>
            <a:grpSpLocks noChangeAspect="1"/>
          </p:cNvGrpSpPr>
          <p:nvPr userDrawn="1"/>
        </p:nvGrpSpPr>
        <p:grpSpPr bwMode="auto">
          <a:xfrm>
            <a:off x="7890669" y="3943096"/>
            <a:ext cx="881062" cy="512762"/>
            <a:chOff x="1711" y="1913"/>
            <a:chExt cx="555" cy="323"/>
          </a:xfrm>
        </p:grpSpPr>
        <p:sp>
          <p:nvSpPr>
            <p:cNvPr id="106" name="Rectangle 116"/>
            <p:cNvSpPr>
              <a:spLocks noChangeArrowheads="1"/>
            </p:cNvSpPr>
            <p:nvPr userDrawn="1"/>
          </p:nvSpPr>
          <p:spPr bwMode="auto">
            <a:xfrm>
              <a:off x="1711" y="1913"/>
              <a:ext cx="555" cy="3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17"/>
            <p:cNvSpPr>
              <a:spLocks/>
            </p:cNvSpPr>
            <p:nvPr userDrawn="1"/>
          </p:nvSpPr>
          <p:spPr bwMode="auto">
            <a:xfrm>
              <a:off x="2044" y="1913"/>
              <a:ext cx="222" cy="115"/>
            </a:xfrm>
            <a:custGeom>
              <a:avLst/>
              <a:gdLst/>
              <a:ahLst/>
              <a:cxnLst>
                <a:cxn ang="0">
                  <a:pos x="40" y="115"/>
                </a:cxn>
                <a:cxn ang="0">
                  <a:pos x="222" y="14"/>
                </a:cxn>
                <a:cxn ang="0">
                  <a:pos x="222" y="0"/>
                </a:cxn>
                <a:cxn ang="0">
                  <a:pos x="211" y="0"/>
                </a:cxn>
                <a:cxn ang="0">
                  <a:pos x="0" y="115"/>
                </a:cxn>
                <a:cxn ang="0">
                  <a:pos x="40" y="115"/>
                </a:cxn>
              </a:cxnLst>
              <a:rect l="0" t="0" r="r" b="b"/>
              <a:pathLst>
                <a:path w="222" h="115">
                  <a:moveTo>
                    <a:pt x="40" y="115"/>
                  </a:moveTo>
                  <a:lnTo>
                    <a:pt x="222" y="14"/>
                  </a:lnTo>
                  <a:lnTo>
                    <a:pt x="222" y="0"/>
                  </a:lnTo>
                  <a:lnTo>
                    <a:pt x="211" y="0"/>
                  </a:lnTo>
                  <a:lnTo>
                    <a:pt x="0" y="115"/>
                  </a:lnTo>
                  <a:lnTo>
                    <a:pt x="40" y="115"/>
                  </a:lnTo>
                  <a:close/>
                </a:path>
              </a:pathLst>
            </a:custGeom>
            <a:solidFill>
              <a:srgbClr val="BD1F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18"/>
            <p:cNvSpPr>
              <a:spLocks/>
            </p:cNvSpPr>
            <p:nvPr userDrawn="1"/>
          </p:nvSpPr>
          <p:spPr bwMode="auto">
            <a:xfrm>
              <a:off x="2075" y="2125"/>
              <a:ext cx="191" cy="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" y="109"/>
                </a:cxn>
                <a:cxn ang="0">
                  <a:pos x="191" y="88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191" h="109">
                  <a:moveTo>
                    <a:pt x="0" y="0"/>
                  </a:moveTo>
                  <a:lnTo>
                    <a:pt x="191" y="109"/>
                  </a:lnTo>
                  <a:lnTo>
                    <a:pt x="191" y="88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1F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19"/>
            <p:cNvSpPr>
              <a:spLocks/>
            </p:cNvSpPr>
            <p:nvPr userDrawn="1"/>
          </p:nvSpPr>
          <p:spPr bwMode="auto">
            <a:xfrm>
              <a:off x="1711" y="1915"/>
              <a:ext cx="203" cy="11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65" y="113"/>
                </a:cxn>
                <a:cxn ang="0">
                  <a:pos x="203" y="113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203" h="113">
                  <a:moveTo>
                    <a:pt x="0" y="21"/>
                  </a:moveTo>
                  <a:lnTo>
                    <a:pt x="165" y="113"/>
                  </a:lnTo>
                  <a:lnTo>
                    <a:pt x="203" y="113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D1F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20"/>
            <p:cNvSpPr>
              <a:spLocks/>
            </p:cNvSpPr>
            <p:nvPr userDrawn="1"/>
          </p:nvSpPr>
          <p:spPr bwMode="auto">
            <a:xfrm>
              <a:off x="1711" y="2125"/>
              <a:ext cx="232" cy="111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35" y="111"/>
                </a:cxn>
                <a:cxn ang="0">
                  <a:pos x="232" y="0"/>
                </a:cxn>
                <a:cxn ang="0">
                  <a:pos x="194" y="0"/>
                </a:cxn>
              </a:cxnLst>
              <a:rect l="0" t="0" r="r" b="b"/>
              <a:pathLst>
                <a:path w="232" h="111">
                  <a:moveTo>
                    <a:pt x="194" y="0"/>
                  </a:moveTo>
                  <a:lnTo>
                    <a:pt x="0" y="109"/>
                  </a:lnTo>
                  <a:lnTo>
                    <a:pt x="0" y="111"/>
                  </a:lnTo>
                  <a:lnTo>
                    <a:pt x="35" y="111"/>
                  </a:lnTo>
                  <a:lnTo>
                    <a:pt x="232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BD1F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21"/>
            <p:cNvSpPr>
              <a:spLocks/>
            </p:cNvSpPr>
            <p:nvPr userDrawn="1"/>
          </p:nvSpPr>
          <p:spPr bwMode="auto">
            <a:xfrm>
              <a:off x="2035" y="1913"/>
              <a:ext cx="194" cy="108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194" y="0"/>
                </a:cxn>
              </a:cxnLst>
              <a:rect l="0" t="0" r="r" b="b"/>
              <a:pathLst>
                <a:path w="194" h="108">
                  <a:moveTo>
                    <a:pt x="194" y="0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2C30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22"/>
            <p:cNvSpPr>
              <a:spLocks/>
            </p:cNvSpPr>
            <p:nvPr userDrawn="1"/>
          </p:nvSpPr>
          <p:spPr bwMode="auto">
            <a:xfrm>
              <a:off x="1753" y="1913"/>
              <a:ext cx="194" cy="108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0" y="0"/>
                </a:cxn>
                <a:cxn ang="0">
                  <a:pos x="194" y="108"/>
                </a:cxn>
                <a:cxn ang="0">
                  <a:pos x="194" y="0"/>
                </a:cxn>
              </a:cxnLst>
              <a:rect l="0" t="0" r="r" b="b"/>
              <a:pathLst>
                <a:path w="194" h="108">
                  <a:moveTo>
                    <a:pt x="194" y="0"/>
                  </a:moveTo>
                  <a:lnTo>
                    <a:pt x="0" y="0"/>
                  </a:lnTo>
                  <a:lnTo>
                    <a:pt x="194" y="10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2C30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23"/>
            <p:cNvSpPr>
              <a:spLocks/>
            </p:cNvSpPr>
            <p:nvPr userDrawn="1"/>
          </p:nvSpPr>
          <p:spPr bwMode="auto">
            <a:xfrm>
              <a:off x="2134" y="1955"/>
              <a:ext cx="132" cy="73"/>
            </a:xfrm>
            <a:custGeom>
              <a:avLst/>
              <a:gdLst/>
              <a:ahLst/>
              <a:cxnLst>
                <a:cxn ang="0">
                  <a:pos x="132" y="73"/>
                </a:cxn>
                <a:cxn ang="0">
                  <a:pos x="132" y="0"/>
                </a:cxn>
                <a:cxn ang="0">
                  <a:pos x="0" y="73"/>
                </a:cxn>
                <a:cxn ang="0">
                  <a:pos x="132" y="73"/>
                </a:cxn>
              </a:cxnLst>
              <a:rect l="0" t="0" r="r" b="b"/>
              <a:pathLst>
                <a:path w="132" h="73">
                  <a:moveTo>
                    <a:pt x="132" y="73"/>
                  </a:moveTo>
                  <a:lnTo>
                    <a:pt x="132" y="0"/>
                  </a:lnTo>
                  <a:lnTo>
                    <a:pt x="0" y="73"/>
                  </a:lnTo>
                  <a:lnTo>
                    <a:pt x="132" y="73"/>
                  </a:lnTo>
                  <a:close/>
                </a:path>
              </a:pathLst>
            </a:custGeom>
            <a:solidFill>
              <a:srgbClr val="2C30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4"/>
            <p:cNvSpPr>
              <a:spLocks/>
            </p:cNvSpPr>
            <p:nvPr userDrawn="1"/>
          </p:nvSpPr>
          <p:spPr bwMode="auto">
            <a:xfrm>
              <a:off x="2134" y="2125"/>
              <a:ext cx="132" cy="73"/>
            </a:xfrm>
            <a:custGeom>
              <a:avLst/>
              <a:gdLst/>
              <a:ahLst/>
              <a:cxnLst>
                <a:cxn ang="0">
                  <a:pos x="132" y="73"/>
                </a:cxn>
                <a:cxn ang="0">
                  <a:pos x="132" y="0"/>
                </a:cxn>
                <a:cxn ang="0">
                  <a:pos x="0" y="0"/>
                </a:cxn>
                <a:cxn ang="0">
                  <a:pos x="132" y="73"/>
                </a:cxn>
              </a:cxnLst>
              <a:rect l="0" t="0" r="r" b="b"/>
              <a:pathLst>
                <a:path w="132" h="73">
                  <a:moveTo>
                    <a:pt x="132" y="73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132" y="73"/>
                  </a:lnTo>
                  <a:close/>
                </a:path>
              </a:pathLst>
            </a:custGeom>
            <a:solidFill>
              <a:srgbClr val="2C30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25"/>
            <p:cNvSpPr>
              <a:spLocks/>
            </p:cNvSpPr>
            <p:nvPr userDrawn="1"/>
          </p:nvSpPr>
          <p:spPr bwMode="auto">
            <a:xfrm>
              <a:off x="1765" y="2135"/>
              <a:ext cx="182" cy="101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182" y="101"/>
                </a:cxn>
                <a:cxn ang="0">
                  <a:pos x="182" y="0"/>
                </a:cxn>
                <a:cxn ang="0">
                  <a:pos x="0" y="101"/>
                </a:cxn>
              </a:cxnLst>
              <a:rect l="0" t="0" r="r" b="b"/>
              <a:pathLst>
                <a:path w="182" h="101">
                  <a:moveTo>
                    <a:pt x="0" y="101"/>
                  </a:moveTo>
                  <a:lnTo>
                    <a:pt x="182" y="101"/>
                  </a:lnTo>
                  <a:lnTo>
                    <a:pt x="182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2C30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26"/>
            <p:cNvSpPr>
              <a:spLocks/>
            </p:cNvSpPr>
            <p:nvPr userDrawn="1"/>
          </p:nvSpPr>
          <p:spPr bwMode="auto">
            <a:xfrm>
              <a:off x="2035" y="2135"/>
              <a:ext cx="184" cy="101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184" y="101"/>
                </a:cxn>
                <a:cxn ang="0">
                  <a:pos x="0" y="0"/>
                </a:cxn>
                <a:cxn ang="0">
                  <a:pos x="0" y="101"/>
                </a:cxn>
              </a:cxnLst>
              <a:rect l="0" t="0" r="r" b="b"/>
              <a:pathLst>
                <a:path w="184" h="101">
                  <a:moveTo>
                    <a:pt x="0" y="101"/>
                  </a:moveTo>
                  <a:lnTo>
                    <a:pt x="184" y="101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2C30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7"/>
            <p:cNvSpPr>
              <a:spLocks/>
            </p:cNvSpPr>
            <p:nvPr userDrawn="1"/>
          </p:nvSpPr>
          <p:spPr bwMode="auto">
            <a:xfrm>
              <a:off x="1711" y="2125"/>
              <a:ext cx="137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"/>
                </a:cxn>
                <a:cxn ang="0">
                  <a:pos x="137" y="0"/>
                </a:cxn>
                <a:cxn ang="0">
                  <a:pos x="0" y="0"/>
                </a:cxn>
              </a:cxnLst>
              <a:rect l="0" t="0" r="r" b="b"/>
              <a:pathLst>
                <a:path w="137" h="78">
                  <a:moveTo>
                    <a:pt x="0" y="0"/>
                  </a:moveTo>
                  <a:lnTo>
                    <a:pt x="0" y="78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0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28"/>
            <p:cNvSpPr>
              <a:spLocks/>
            </p:cNvSpPr>
            <p:nvPr userDrawn="1"/>
          </p:nvSpPr>
          <p:spPr bwMode="auto">
            <a:xfrm>
              <a:off x="1711" y="1953"/>
              <a:ext cx="137" cy="7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37" y="75"/>
                </a:cxn>
                <a:cxn ang="0">
                  <a:pos x="0" y="0"/>
                </a:cxn>
                <a:cxn ang="0">
                  <a:pos x="0" y="75"/>
                </a:cxn>
              </a:cxnLst>
              <a:rect l="0" t="0" r="r" b="b"/>
              <a:pathLst>
                <a:path w="137" h="75">
                  <a:moveTo>
                    <a:pt x="0" y="75"/>
                  </a:moveTo>
                  <a:lnTo>
                    <a:pt x="137" y="75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2C30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29"/>
            <p:cNvSpPr>
              <a:spLocks/>
            </p:cNvSpPr>
            <p:nvPr userDrawn="1"/>
          </p:nvSpPr>
          <p:spPr bwMode="auto">
            <a:xfrm>
              <a:off x="1711" y="1913"/>
              <a:ext cx="555" cy="323"/>
            </a:xfrm>
            <a:custGeom>
              <a:avLst/>
              <a:gdLst/>
              <a:ahLst/>
              <a:cxnLst>
                <a:cxn ang="0">
                  <a:pos x="255" y="0"/>
                </a:cxn>
                <a:cxn ang="0">
                  <a:pos x="255" y="137"/>
                </a:cxn>
                <a:cxn ang="0">
                  <a:pos x="0" y="137"/>
                </a:cxn>
                <a:cxn ang="0">
                  <a:pos x="0" y="193"/>
                </a:cxn>
                <a:cxn ang="0">
                  <a:pos x="255" y="193"/>
                </a:cxn>
                <a:cxn ang="0">
                  <a:pos x="255" y="323"/>
                </a:cxn>
                <a:cxn ang="0">
                  <a:pos x="307" y="323"/>
                </a:cxn>
                <a:cxn ang="0">
                  <a:pos x="307" y="193"/>
                </a:cxn>
                <a:cxn ang="0">
                  <a:pos x="555" y="193"/>
                </a:cxn>
                <a:cxn ang="0">
                  <a:pos x="555" y="137"/>
                </a:cxn>
                <a:cxn ang="0">
                  <a:pos x="307" y="137"/>
                </a:cxn>
                <a:cxn ang="0">
                  <a:pos x="307" y="0"/>
                </a:cxn>
                <a:cxn ang="0">
                  <a:pos x="255" y="0"/>
                </a:cxn>
              </a:cxnLst>
              <a:rect l="0" t="0" r="r" b="b"/>
              <a:pathLst>
                <a:path w="555" h="323">
                  <a:moveTo>
                    <a:pt x="255" y="0"/>
                  </a:moveTo>
                  <a:lnTo>
                    <a:pt x="255" y="137"/>
                  </a:lnTo>
                  <a:lnTo>
                    <a:pt x="0" y="137"/>
                  </a:lnTo>
                  <a:lnTo>
                    <a:pt x="0" y="193"/>
                  </a:lnTo>
                  <a:lnTo>
                    <a:pt x="255" y="193"/>
                  </a:lnTo>
                  <a:lnTo>
                    <a:pt x="255" y="323"/>
                  </a:lnTo>
                  <a:lnTo>
                    <a:pt x="307" y="323"/>
                  </a:lnTo>
                  <a:lnTo>
                    <a:pt x="307" y="193"/>
                  </a:lnTo>
                  <a:lnTo>
                    <a:pt x="555" y="193"/>
                  </a:lnTo>
                  <a:lnTo>
                    <a:pt x="555" y="137"/>
                  </a:lnTo>
                  <a:lnTo>
                    <a:pt x="307" y="137"/>
                  </a:lnTo>
                  <a:lnTo>
                    <a:pt x="307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BD1F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0" name="CANADA"/>
          <p:cNvGrpSpPr>
            <a:grpSpLocks noChangeAspect="1"/>
          </p:cNvGrpSpPr>
          <p:nvPr userDrawn="1"/>
        </p:nvGrpSpPr>
        <p:grpSpPr bwMode="auto">
          <a:xfrm>
            <a:off x="4132263" y="3946271"/>
            <a:ext cx="877887" cy="506412"/>
            <a:chOff x="1343" y="2197"/>
            <a:chExt cx="553" cy="319"/>
          </a:xfrm>
        </p:grpSpPr>
        <p:sp>
          <p:nvSpPr>
            <p:cNvPr id="121" name="AutoShape 131"/>
            <p:cNvSpPr>
              <a:spLocks noChangeAspect="1" noChangeArrowheads="1" noTextEdit="1"/>
            </p:cNvSpPr>
            <p:nvPr userDrawn="1"/>
          </p:nvSpPr>
          <p:spPr bwMode="auto">
            <a:xfrm>
              <a:off x="1343" y="2197"/>
              <a:ext cx="553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Rectangle 133"/>
            <p:cNvSpPr>
              <a:spLocks noChangeArrowheads="1"/>
            </p:cNvSpPr>
            <p:nvPr userDrawn="1"/>
          </p:nvSpPr>
          <p:spPr bwMode="auto">
            <a:xfrm>
              <a:off x="1341" y="2195"/>
              <a:ext cx="130" cy="323"/>
            </a:xfrm>
            <a:prstGeom prst="rect">
              <a:avLst/>
            </a:prstGeom>
            <a:solidFill>
              <a:srgbClr val="E91E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Rectangle 134"/>
            <p:cNvSpPr>
              <a:spLocks noChangeArrowheads="1"/>
            </p:cNvSpPr>
            <p:nvPr userDrawn="1"/>
          </p:nvSpPr>
          <p:spPr bwMode="auto">
            <a:xfrm>
              <a:off x="1766" y="2195"/>
              <a:ext cx="132" cy="323"/>
            </a:xfrm>
            <a:prstGeom prst="rect">
              <a:avLst/>
            </a:prstGeom>
            <a:solidFill>
              <a:srgbClr val="E91E2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Rectangle 135"/>
            <p:cNvSpPr>
              <a:spLocks noChangeArrowheads="1"/>
            </p:cNvSpPr>
            <p:nvPr userDrawn="1"/>
          </p:nvSpPr>
          <p:spPr bwMode="auto">
            <a:xfrm>
              <a:off x="1471" y="2195"/>
              <a:ext cx="295" cy="3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36"/>
            <p:cNvSpPr>
              <a:spLocks/>
            </p:cNvSpPr>
            <p:nvPr userDrawn="1"/>
          </p:nvSpPr>
          <p:spPr bwMode="auto">
            <a:xfrm>
              <a:off x="1508" y="2237"/>
              <a:ext cx="223" cy="24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"/>
                </a:cxn>
                <a:cxn ang="0">
                  <a:pos x="34" y="16"/>
                </a:cxn>
                <a:cxn ang="0">
                  <a:pos x="28" y="13"/>
                </a:cxn>
                <a:cxn ang="0">
                  <a:pos x="33" y="37"/>
                </a:cxn>
                <a:cxn ang="0">
                  <a:pos x="29" y="40"/>
                </a:cxn>
                <a:cxn ang="0">
                  <a:pos x="19" y="28"/>
                </a:cxn>
                <a:cxn ang="0">
                  <a:pos x="17" y="34"/>
                </a:cxn>
                <a:cxn ang="0">
                  <a:pos x="15" y="35"/>
                </a:cxn>
                <a:cxn ang="0">
                  <a:pos x="2" y="32"/>
                </a:cxn>
                <a:cxn ang="0">
                  <a:pos x="5" y="45"/>
                </a:cxn>
                <a:cxn ang="0">
                  <a:pos x="5" y="50"/>
                </a:cxn>
                <a:cxn ang="0">
                  <a:pos x="0" y="53"/>
                </a:cxn>
                <a:cxn ang="0">
                  <a:pos x="22" y="72"/>
                </a:cxn>
                <a:cxn ang="0">
                  <a:pos x="23" y="75"/>
                </a:cxn>
                <a:cxn ang="0">
                  <a:pos x="22" y="81"/>
                </a:cxn>
                <a:cxn ang="0">
                  <a:pos x="44" y="79"/>
                </a:cxn>
                <a:cxn ang="0">
                  <a:pos x="46" y="80"/>
                </a:cxn>
                <a:cxn ang="0">
                  <a:pos x="45" y="105"/>
                </a:cxn>
                <a:cxn ang="0">
                  <a:pos x="48" y="105"/>
                </a:cxn>
                <a:cxn ang="0">
                  <a:pos x="48" y="80"/>
                </a:cxn>
                <a:cxn ang="0">
                  <a:pos x="50" y="79"/>
                </a:cxn>
                <a:cxn ang="0">
                  <a:pos x="72" y="81"/>
                </a:cxn>
                <a:cxn ang="0">
                  <a:pos x="70" y="75"/>
                </a:cxn>
                <a:cxn ang="0">
                  <a:pos x="71" y="72"/>
                </a:cxn>
                <a:cxn ang="0">
                  <a:pos x="94" y="53"/>
                </a:cxn>
                <a:cxn ang="0">
                  <a:pos x="89" y="50"/>
                </a:cxn>
                <a:cxn ang="0">
                  <a:pos x="88" y="45"/>
                </a:cxn>
                <a:cxn ang="0">
                  <a:pos x="92" y="32"/>
                </a:cxn>
                <a:cxn ang="0">
                  <a:pos x="79" y="35"/>
                </a:cxn>
                <a:cxn ang="0">
                  <a:pos x="76" y="34"/>
                </a:cxn>
                <a:cxn ang="0">
                  <a:pos x="75" y="28"/>
                </a:cxn>
                <a:cxn ang="0">
                  <a:pos x="64" y="40"/>
                </a:cxn>
                <a:cxn ang="0">
                  <a:pos x="61" y="37"/>
                </a:cxn>
                <a:cxn ang="0">
                  <a:pos x="65" y="13"/>
                </a:cxn>
                <a:cxn ang="0">
                  <a:pos x="59" y="16"/>
                </a:cxn>
                <a:cxn ang="0">
                  <a:pos x="55" y="15"/>
                </a:cxn>
                <a:cxn ang="0">
                  <a:pos x="47" y="0"/>
                </a:cxn>
              </a:cxnLst>
              <a:rect l="0" t="0" r="r" b="b"/>
              <a:pathLst>
                <a:path w="94" h="105">
                  <a:moveTo>
                    <a:pt x="47" y="0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38" y="17"/>
                    <a:pt x="36" y="17"/>
                    <a:pt x="34" y="16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42"/>
                    <a:pt x="31" y="42"/>
                    <a:pt x="29" y="40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6" y="35"/>
                    <a:pt x="15" y="3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8"/>
                    <a:pt x="7" y="49"/>
                    <a:pt x="5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3" y="72"/>
                    <a:pt x="24" y="74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9" y="81"/>
                    <a:pt x="36" y="80"/>
                    <a:pt x="44" y="79"/>
                  </a:cubicBezTo>
                  <a:cubicBezTo>
                    <a:pt x="45" y="79"/>
                    <a:pt x="46" y="79"/>
                    <a:pt x="46" y="8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7" y="80"/>
                    <a:pt x="64" y="81"/>
                    <a:pt x="72" y="81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4"/>
                    <a:pt x="70" y="72"/>
                    <a:pt x="71" y="7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87" y="49"/>
                    <a:pt x="87" y="48"/>
                    <a:pt x="88" y="45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77" y="35"/>
                    <a:pt x="76" y="35"/>
                    <a:pt x="76" y="34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3" y="42"/>
                    <a:pt x="60" y="42"/>
                    <a:pt x="61" y="37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7"/>
                    <a:pt x="56" y="17"/>
                    <a:pt x="55" y="15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E91E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6" name="BRAZIL"/>
          <p:cNvGrpSpPr>
            <a:grpSpLocks noChangeAspect="1"/>
          </p:cNvGrpSpPr>
          <p:nvPr userDrawn="1"/>
        </p:nvGrpSpPr>
        <p:grpSpPr bwMode="auto">
          <a:xfrm>
            <a:off x="372269" y="3942302"/>
            <a:ext cx="884238" cy="514350"/>
            <a:chOff x="1272" y="1980"/>
            <a:chExt cx="557" cy="324"/>
          </a:xfrm>
        </p:grpSpPr>
        <p:grpSp>
          <p:nvGrpSpPr>
            <p:cNvPr id="127" name="Group 340"/>
            <p:cNvGrpSpPr>
              <a:grpSpLocks/>
            </p:cNvGrpSpPr>
            <p:nvPr userDrawn="1"/>
          </p:nvGrpSpPr>
          <p:grpSpPr bwMode="auto">
            <a:xfrm>
              <a:off x="1272" y="1980"/>
              <a:ext cx="557" cy="324"/>
              <a:chOff x="1272" y="1980"/>
              <a:chExt cx="557" cy="324"/>
            </a:xfrm>
          </p:grpSpPr>
          <p:sp>
            <p:nvSpPr>
              <p:cNvPr id="222" name="Rectangle 140"/>
              <p:cNvSpPr>
                <a:spLocks noChangeArrowheads="1"/>
              </p:cNvSpPr>
              <p:nvPr userDrawn="1"/>
            </p:nvSpPr>
            <p:spPr bwMode="auto">
              <a:xfrm>
                <a:off x="1272" y="1980"/>
                <a:ext cx="557" cy="324"/>
              </a:xfrm>
              <a:prstGeom prst="rect">
                <a:avLst/>
              </a:prstGeom>
              <a:solidFill>
                <a:srgbClr val="3D924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141"/>
              <p:cNvSpPr>
                <a:spLocks/>
              </p:cNvSpPr>
              <p:nvPr userDrawn="1"/>
            </p:nvSpPr>
            <p:spPr bwMode="auto">
              <a:xfrm>
                <a:off x="1357" y="2020"/>
                <a:ext cx="385" cy="246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193" y="246"/>
                  </a:cxn>
                  <a:cxn ang="0">
                    <a:pos x="385" y="123"/>
                  </a:cxn>
                  <a:cxn ang="0">
                    <a:pos x="193" y="0"/>
                  </a:cxn>
                  <a:cxn ang="0">
                    <a:pos x="0" y="123"/>
                  </a:cxn>
                </a:cxnLst>
                <a:rect l="0" t="0" r="r" b="b"/>
                <a:pathLst>
                  <a:path w="385" h="246">
                    <a:moveTo>
                      <a:pt x="0" y="123"/>
                    </a:moveTo>
                    <a:lnTo>
                      <a:pt x="193" y="246"/>
                    </a:lnTo>
                    <a:lnTo>
                      <a:pt x="385" y="123"/>
                    </a:lnTo>
                    <a:lnTo>
                      <a:pt x="193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EDC2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142"/>
              <p:cNvSpPr>
                <a:spLocks noChangeArrowheads="1"/>
              </p:cNvSpPr>
              <p:nvPr userDrawn="1"/>
            </p:nvSpPr>
            <p:spPr bwMode="auto">
              <a:xfrm>
                <a:off x="1468" y="2060"/>
                <a:ext cx="163" cy="163"/>
              </a:xfrm>
              <a:prstGeom prst="ellipse">
                <a:avLst/>
              </a:prstGeom>
              <a:solidFill>
                <a:srgbClr val="3127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143"/>
              <p:cNvSpPr>
                <a:spLocks/>
              </p:cNvSpPr>
              <p:nvPr userDrawn="1"/>
            </p:nvSpPr>
            <p:spPr bwMode="auto">
              <a:xfrm>
                <a:off x="1470" y="2108"/>
                <a:ext cx="161" cy="59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4" y="5"/>
                  </a:cxn>
                  <a:cxn ang="0">
                    <a:pos x="67" y="25"/>
                  </a:cxn>
                  <a:cxn ang="0">
                    <a:pos x="68" y="19"/>
                  </a:cxn>
                  <a:cxn ang="0">
                    <a:pos x="14" y="0"/>
                  </a:cxn>
                </a:cxnLst>
                <a:rect l="0" t="0" r="r" b="b"/>
                <a:pathLst>
                  <a:path w="68" h="25">
                    <a:moveTo>
                      <a:pt x="14" y="0"/>
                    </a:moveTo>
                    <a:cubicBezTo>
                      <a:pt x="10" y="0"/>
                      <a:pt x="6" y="0"/>
                      <a:pt x="2" y="1"/>
                    </a:cubicBezTo>
                    <a:cubicBezTo>
                      <a:pt x="2" y="2"/>
                      <a:pt x="1" y="4"/>
                      <a:pt x="0" y="6"/>
                    </a:cubicBezTo>
                    <a:cubicBezTo>
                      <a:pt x="5" y="5"/>
                      <a:pt x="9" y="5"/>
                      <a:pt x="14" y="5"/>
                    </a:cubicBezTo>
                    <a:cubicBezTo>
                      <a:pt x="34" y="5"/>
                      <a:pt x="53" y="12"/>
                      <a:pt x="67" y="25"/>
                    </a:cubicBezTo>
                    <a:cubicBezTo>
                      <a:pt x="67" y="23"/>
                      <a:pt x="67" y="21"/>
                      <a:pt x="68" y="19"/>
                    </a:cubicBezTo>
                    <a:cubicBezTo>
                      <a:pt x="53" y="7"/>
                      <a:pt x="35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144"/>
              <p:cNvSpPr>
                <a:spLocks noEditPoints="1"/>
              </p:cNvSpPr>
              <p:nvPr userDrawn="1"/>
            </p:nvSpPr>
            <p:spPr bwMode="auto">
              <a:xfrm>
                <a:off x="1477" y="2110"/>
                <a:ext cx="7" cy="9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1" y="3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moveTo>
                      <a:pt x="1" y="3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145"/>
              <p:cNvSpPr>
                <a:spLocks noEditPoints="1"/>
              </p:cNvSpPr>
              <p:nvPr userDrawn="1"/>
            </p:nvSpPr>
            <p:spPr bwMode="auto">
              <a:xfrm>
                <a:off x="1487" y="2110"/>
                <a:ext cx="7" cy="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1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146"/>
              <p:cNvSpPr>
                <a:spLocks/>
              </p:cNvSpPr>
              <p:nvPr userDrawn="1"/>
            </p:nvSpPr>
            <p:spPr bwMode="auto">
              <a:xfrm>
                <a:off x="1489" y="2115"/>
                <a:ext cx="5" cy="2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147"/>
              <p:cNvSpPr>
                <a:spLocks noEditPoints="1"/>
              </p:cNvSpPr>
              <p:nvPr userDrawn="1"/>
            </p:nvSpPr>
            <p:spPr bwMode="auto">
              <a:xfrm>
                <a:off x="1496" y="2110"/>
                <a:ext cx="7" cy="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Freeform 148"/>
              <p:cNvSpPr>
                <a:spLocks/>
              </p:cNvSpPr>
              <p:nvPr userDrawn="1"/>
            </p:nvSpPr>
            <p:spPr bwMode="auto">
              <a:xfrm>
                <a:off x="1506" y="2110"/>
                <a:ext cx="7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7"/>
                  </a:cxn>
                  <a:cxn ang="0">
                    <a:pos x="7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5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7" y="7"/>
                    </a:lnTo>
                    <a:lnTo>
                      <a:pt x="7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5"/>
                    </a:lnTo>
                    <a:lnTo>
                      <a:pt x="7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149"/>
              <p:cNvSpPr>
                <a:spLocks/>
              </p:cNvSpPr>
              <p:nvPr userDrawn="1"/>
            </p:nvSpPr>
            <p:spPr bwMode="auto">
              <a:xfrm>
                <a:off x="1517" y="2110"/>
                <a:ext cx="7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3" y="7"/>
                  </a:cxn>
                  <a:cxn ang="0">
                    <a:pos x="3" y="7"/>
                  </a:cxn>
                  <a:cxn ang="0">
                    <a:pos x="5" y="2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5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2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2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5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150"/>
              <p:cNvSpPr>
                <a:spLocks/>
              </p:cNvSpPr>
              <p:nvPr userDrawn="1"/>
            </p:nvSpPr>
            <p:spPr bwMode="auto">
              <a:xfrm>
                <a:off x="1532" y="2112"/>
                <a:ext cx="7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5"/>
                  </a:cxn>
                  <a:cxn ang="0">
                    <a:pos x="7" y="3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7" y="3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151"/>
              <p:cNvSpPr>
                <a:spLocks noEditPoints="1"/>
              </p:cNvSpPr>
              <p:nvPr userDrawn="1"/>
            </p:nvSpPr>
            <p:spPr bwMode="auto">
              <a:xfrm>
                <a:off x="1548" y="2115"/>
                <a:ext cx="7" cy="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152"/>
              <p:cNvSpPr>
                <a:spLocks noEditPoints="1"/>
              </p:cNvSpPr>
              <p:nvPr userDrawn="1"/>
            </p:nvSpPr>
            <p:spPr bwMode="auto">
              <a:xfrm>
                <a:off x="1558" y="2117"/>
                <a:ext cx="7" cy="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3"/>
                    </a:lnTo>
                    <a:close/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153"/>
              <p:cNvSpPr>
                <a:spLocks/>
              </p:cNvSpPr>
              <p:nvPr userDrawn="1"/>
            </p:nvSpPr>
            <p:spPr bwMode="auto">
              <a:xfrm>
                <a:off x="1560" y="2122"/>
                <a:ext cx="5" cy="4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2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2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2"/>
                    </a:cubicBezTo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154"/>
              <p:cNvSpPr>
                <a:spLocks noEditPoints="1"/>
              </p:cNvSpPr>
              <p:nvPr userDrawn="1"/>
            </p:nvSpPr>
            <p:spPr bwMode="auto">
              <a:xfrm>
                <a:off x="1567" y="2122"/>
                <a:ext cx="7" cy="7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2" y="3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moveTo>
                      <a:pt x="1" y="2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Freeform 155"/>
              <p:cNvSpPr>
                <a:spLocks noEditPoints="1"/>
              </p:cNvSpPr>
              <p:nvPr userDrawn="1"/>
            </p:nvSpPr>
            <p:spPr bwMode="auto">
              <a:xfrm>
                <a:off x="1576" y="2124"/>
                <a:ext cx="8" cy="10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" y="3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3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2" y="3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moveTo>
                      <a:pt x="1" y="3"/>
                    </a:moveTo>
                    <a:cubicBezTo>
                      <a:pt x="1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Freeform 156"/>
              <p:cNvSpPr>
                <a:spLocks/>
              </p:cNvSpPr>
              <p:nvPr userDrawn="1"/>
            </p:nvSpPr>
            <p:spPr bwMode="auto">
              <a:xfrm>
                <a:off x="1579" y="2129"/>
                <a:ext cx="5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157"/>
              <p:cNvSpPr>
                <a:spLocks/>
              </p:cNvSpPr>
              <p:nvPr userDrawn="1"/>
            </p:nvSpPr>
            <p:spPr bwMode="auto">
              <a:xfrm>
                <a:off x="1581" y="2129"/>
                <a:ext cx="3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3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158"/>
              <p:cNvSpPr>
                <a:spLocks noEditPoints="1"/>
              </p:cNvSpPr>
              <p:nvPr userDrawn="1"/>
            </p:nvSpPr>
            <p:spPr bwMode="auto">
              <a:xfrm>
                <a:off x="1584" y="2129"/>
                <a:ext cx="9" cy="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2" y="1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3"/>
                    </a:lnTo>
                    <a:close/>
                    <a:moveTo>
                      <a:pt x="2" y="1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59"/>
              <p:cNvSpPr>
                <a:spLocks/>
              </p:cNvSpPr>
              <p:nvPr userDrawn="1"/>
            </p:nvSpPr>
            <p:spPr bwMode="auto">
              <a:xfrm>
                <a:off x="1588" y="2134"/>
                <a:ext cx="3" cy="4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0" y="1"/>
                      <a:pt x="0" y="2"/>
                    </a:cubicBezTo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160"/>
              <p:cNvSpPr>
                <a:spLocks/>
              </p:cNvSpPr>
              <p:nvPr userDrawn="1"/>
            </p:nvSpPr>
            <p:spPr bwMode="auto">
              <a:xfrm>
                <a:off x="1593" y="2134"/>
                <a:ext cx="9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5" y="9"/>
                  </a:cxn>
                  <a:cxn ang="0">
                    <a:pos x="7" y="7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2" y="2"/>
                  </a:cxn>
                  <a:cxn ang="0">
                    <a:pos x="5" y="2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2" y="0"/>
                  </a:cxn>
                  <a:cxn ang="0">
                    <a:pos x="0" y="7"/>
                  </a:cxn>
                </a:cxnLst>
                <a:rect l="0" t="0" r="r" b="b"/>
                <a:pathLst>
                  <a:path w="9" h="9">
                    <a:moveTo>
                      <a:pt x="0" y="7"/>
                    </a:moveTo>
                    <a:lnTo>
                      <a:pt x="5" y="9"/>
                    </a:lnTo>
                    <a:lnTo>
                      <a:pt x="7" y="7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161"/>
              <p:cNvSpPr>
                <a:spLocks/>
              </p:cNvSpPr>
              <p:nvPr userDrawn="1"/>
            </p:nvSpPr>
            <p:spPr bwMode="auto">
              <a:xfrm>
                <a:off x="1602" y="2138"/>
                <a:ext cx="10" cy="1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3" y="3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0" y="2"/>
                      <a:pt x="1" y="1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3" y="1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3" y="2"/>
                      <a:pt x="3" y="3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162"/>
              <p:cNvSpPr>
                <a:spLocks/>
              </p:cNvSpPr>
              <p:nvPr userDrawn="1"/>
            </p:nvSpPr>
            <p:spPr bwMode="auto">
              <a:xfrm>
                <a:off x="1610" y="2143"/>
                <a:ext cx="9" cy="9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3" y="4"/>
                  </a:cxn>
                  <a:cxn ang="0">
                    <a:pos x="1" y="4"/>
                  </a:cxn>
                  <a:cxn ang="0">
                    <a:pos x="1" y="2"/>
                  </a:cxn>
                </a:cxnLst>
                <a:rect l="0" t="0" r="r" b="b"/>
                <a:pathLst>
                  <a:path w="4" h="4">
                    <a:moveTo>
                      <a:pt x="1" y="2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1" y="2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4" y="3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3"/>
                      <a:pt x="0" y="3"/>
                      <a:pt x="1" y="2"/>
                    </a:cubicBezTo>
                    <a:close/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163"/>
              <p:cNvSpPr>
                <a:spLocks noEditPoints="1"/>
              </p:cNvSpPr>
              <p:nvPr userDrawn="1"/>
            </p:nvSpPr>
            <p:spPr bwMode="auto">
              <a:xfrm>
                <a:off x="1619" y="2150"/>
                <a:ext cx="7" cy="1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3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1" y="4"/>
                      <a:pt x="2" y="4"/>
                      <a:pt x="3" y="3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0" y="3"/>
                    </a:cubicBezTo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solidFill>
                <a:srgbClr val="3D924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164"/>
              <p:cNvSpPr>
                <a:spLocks/>
              </p:cNvSpPr>
              <p:nvPr userDrawn="1"/>
            </p:nvSpPr>
            <p:spPr bwMode="auto">
              <a:xfrm>
                <a:off x="1482" y="2124"/>
                <a:ext cx="2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2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165"/>
              <p:cNvSpPr>
                <a:spLocks/>
              </p:cNvSpPr>
              <p:nvPr userDrawn="1"/>
            </p:nvSpPr>
            <p:spPr bwMode="auto">
              <a:xfrm>
                <a:off x="1482" y="2124"/>
                <a:ext cx="2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2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166"/>
              <p:cNvSpPr>
                <a:spLocks/>
              </p:cNvSpPr>
              <p:nvPr userDrawn="1"/>
            </p:nvSpPr>
            <p:spPr bwMode="auto">
              <a:xfrm>
                <a:off x="1484" y="2126"/>
                <a:ext cx="3" cy="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0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167"/>
              <p:cNvSpPr>
                <a:spLocks/>
              </p:cNvSpPr>
              <p:nvPr userDrawn="1"/>
            </p:nvSpPr>
            <p:spPr bwMode="auto">
              <a:xfrm>
                <a:off x="1482" y="2126"/>
                <a:ext cx="5" cy="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3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168"/>
              <p:cNvSpPr>
                <a:spLocks/>
              </p:cNvSpPr>
              <p:nvPr userDrawn="1"/>
            </p:nvSpPr>
            <p:spPr bwMode="auto">
              <a:xfrm>
                <a:off x="1480" y="2126"/>
                <a:ext cx="4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2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169"/>
              <p:cNvSpPr>
                <a:spLocks/>
              </p:cNvSpPr>
              <p:nvPr userDrawn="1"/>
            </p:nvSpPr>
            <p:spPr bwMode="auto">
              <a:xfrm>
                <a:off x="1480" y="2126"/>
                <a:ext cx="4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4" y="0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170"/>
              <p:cNvSpPr>
                <a:spLocks/>
              </p:cNvSpPr>
              <p:nvPr userDrawn="1"/>
            </p:nvSpPr>
            <p:spPr bwMode="auto">
              <a:xfrm>
                <a:off x="1482" y="2126"/>
                <a:ext cx="5" cy="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171"/>
              <p:cNvSpPr>
                <a:spLocks/>
              </p:cNvSpPr>
              <p:nvPr userDrawn="1"/>
            </p:nvSpPr>
            <p:spPr bwMode="auto">
              <a:xfrm>
                <a:off x="1482" y="2126"/>
                <a:ext cx="5" cy="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172"/>
              <p:cNvSpPr>
                <a:spLocks/>
              </p:cNvSpPr>
              <p:nvPr userDrawn="1"/>
            </p:nvSpPr>
            <p:spPr bwMode="auto">
              <a:xfrm>
                <a:off x="1482" y="2126"/>
                <a:ext cx="2" cy="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0" y="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Freeform 173"/>
              <p:cNvSpPr>
                <a:spLocks/>
              </p:cNvSpPr>
              <p:nvPr userDrawn="1"/>
            </p:nvSpPr>
            <p:spPr bwMode="auto">
              <a:xfrm>
                <a:off x="1482" y="2126"/>
                <a:ext cx="2" cy="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174"/>
              <p:cNvSpPr>
                <a:spLocks/>
              </p:cNvSpPr>
              <p:nvPr userDrawn="1"/>
            </p:nvSpPr>
            <p:spPr bwMode="auto">
              <a:xfrm>
                <a:off x="1489" y="2157"/>
                <a:ext cx="2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5"/>
                    </a:lnTo>
                    <a:lnTo>
                      <a:pt x="2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175"/>
              <p:cNvSpPr>
                <a:spLocks/>
              </p:cNvSpPr>
              <p:nvPr userDrawn="1"/>
            </p:nvSpPr>
            <p:spPr bwMode="auto">
              <a:xfrm>
                <a:off x="1489" y="2157"/>
                <a:ext cx="2" cy="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176"/>
              <p:cNvSpPr>
                <a:spLocks/>
              </p:cNvSpPr>
              <p:nvPr userDrawn="1"/>
            </p:nvSpPr>
            <p:spPr bwMode="auto">
              <a:xfrm>
                <a:off x="1491" y="2160"/>
                <a:ext cx="3" cy="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Freeform 177"/>
              <p:cNvSpPr>
                <a:spLocks/>
              </p:cNvSpPr>
              <p:nvPr userDrawn="1"/>
            </p:nvSpPr>
            <p:spPr bwMode="auto">
              <a:xfrm>
                <a:off x="1489" y="2160"/>
                <a:ext cx="5" cy="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178"/>
              <p:cNvSpPr>
                <a:spLocks/>
              </p:cNvSpPr>
              <p:nvPr userDrawn="1"/>
            </p:nvSpPr>
            <p:spPr bwMode="auto">
              <a:xfrm>
                <a:off x="1487" y="2160"/>
                <a:ext cx="4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179"/>
              <p:cNvSpPr>
                <a:spLocks/>
              </p:cNvSpPr>
              <p:nvPr userDrawn="1"/>
            </p:nvSpPr>
            <p:spPr bwMode="auto">
              <a:xfrm>
                <a:off x="1487" y="2160"/>
                <a:ext cx="4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Freeform 180"/>
              <p:cNvSpPr>
                <a:spLocks/>
              </p:cNvSpPr>
              <p:nvPr userDrawn="1"/>
            </p:nvSpPr>
            <p:spPr bwMode="auto">
              <a:xfrm>
                <a:off x="1489" y="2162"/>
                <a:ext cx="5" cy="2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5" y="2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181"/>
              <p:cNvSpPr>
                <a:spLocks/>
              </p:cNvSpPr>
              <p:nvPr userDrawn="1"/>
            </p:nvSpPr>
            <p:spPr bwMode="auto">
              <a:xfrm>
                <a:off x="1489" y="2162"/>
                <a:ext cx="5" cy="2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5" y="2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182"/>
              <p:cNvSpPr>
                <a:spLocks/>
              </p:cNvSpPr>
              <p:nvPr userDrawn="1"/>
            </p:nvSpPr>
            <p:spPr bwMode="auto">
              <a:xfrm>
                <a:off x="1489" y="2162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183"/>
              <p:cNvSpPr>
                <a:spLocks/>
              </p:cNvSpPr>
              <p:nvPr userDrawn="1"/>
            </p:nvSpPr>
            <p:spPr bwMode="auto">
              <a:xfrm>
                <a:off x="1489" y="2162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184"/>
              <p:cNvSpPr>
                <a:spLocks/>
              </p:cNvSpPr>
              <p:nvPr userDrawn="1"/>
            </p:nvSpPr>
            <p:spPr bwMode="auto">
              <a:xfrm>
                <a:off x="1480" y="2167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185"/>
              <p:cNvSpPr>
                <a:spLocks/>
              </p:cNvSpPr>
              <p:nvPr userDrawn="1"/>
            </p:nvSpPr>
            <p:spPr bwMode="auto">
              <a:xfrm>
                <a:off x="1480" y="2167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Rectangle 186"/>
              <p:cNvSpPr>
                <a:spLocks noChangeArrowheads="1"/>
              </p:cNvSpPr>
              <p:nvPr userDrawn="1"/>
            </p:nvSpPr>
            <p:spPr bwMode="auto">
              <a:xfrm>
                <a:off x="1480" y="2169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187"/>
              <p:cNvSpPr>
                <a:spLocks/>
              </p:cNvSpPr>
              <p:nvPr userDrawn="1"/>
            </p:nvSpPr>
            <p:spPr bwMode="auto">
              <a:xfrm>
                <a:off x="1480" y="2169"/>
                <a:ext cx="2" cy="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 188"/>
              <p:cNvSpPr>
                <a:spLocks/>
              </p:cNvSpPr>
              <p:nvPr userDrawn="1"/>
            </p:nvSpPr>
            <p:spPr bwMode="auto">
              <a:xfrm>
                <a:off x="1480" y="2169"/>
                <a:ext cx="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Rectangle 189"/>
              <p:cNvSpPr>
                <a:spLocks noChangeArrowheads="1"/>
              </p:cNvSpPr>
              <p:nvPr userDrawn="1"/>
            </p:nvSpPr>
            <p:spPr bwMode="auto">
              <a:xfrm>
                <a:off x="1480" y="2169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Freeform 190"/>
              <p:cNvSpPr>
                <a:spLocks/>
              </p:cNvSpPr>
              <p:nvPr userDrawn="1"/>
            </p:nvSpPr>
            <p:spPr bwMode="auto">
              <a:xfrm>
                <a:off x="1480" y="2169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Freeform 191"/>
              <p:cNvSpPr>
                <a:spLocks/>
              </p:cNvSpPr>
              <p:nvPr userDrawn="1"/>
            </p:nvSpPr>
            <p:spPr bwMode="auto">
              <a:xfrm>
                <a:off x="1480" y="2169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192"/>
              <p:cNvSpPr>
                <a:spLocks/>
              </p:cNvSpPr>
              <p:nvPr userDrawn="1"/>
            </p:nvSpPr>
            <p:spPr bwMode="auto">
              <a:xfrm>
                <a:off x="1480" y="2169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Freeform 193"/>
              <p:cNvSpPr>
                <a:spLocks/>
              </p:cNvSpPr>
              <p:nvPr userDrawn="1"/>
            </p:nvSpPr>
            <p:spPr bwMode="auto">
              <a:xfrm>
                <a:off x="1480" y="2169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Rectangle 194"/>
              <p:cNvSpPr>
                <a:spLocks noChangeArrowheads="1"/>
              </p:cNvSpPr>
              <p:nvPr userDrawn="1"/>
            </p:nvSpPr>
            <p:spPr bwMode="auto">
              <a:xfrm>
                <a:off x="1498" y="2155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Rectangle 195"/>
              <p:cNvSpPr>
                <a:spLocks noChangeArrowheads="1"/>
              </p:cNvSpPr>
              <p:nvPr userDrawn="1"/>
            </p:nvSpPr>
            <p:spPr bwMode="auto">
              <a:xfrm>
                <a:off x="1498" y="2155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Rectangle 196"/>
              <p:cNvSpPr>
                <a:spLocks noChangeArrowheads="1"/>
              </p:cNvSpPr>
              <p:nvPr userDrawn="1"/>
            </p:nvSpPr>
            <p:spPr bwMode="auto">
              <a:xfrm>
                <a:off x="1498" y="2157"/>
                <a:ext cx="3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Rectangle 197"/>
              <p:cNvSpPr>
                <a:spLocks noChangeArrowheads="1"/>
              </p:cNvSpPr>
              <p:nvPr userDrawn="1"/>
            </p:nvSpPr>
            <p:spPr bwMode="auto">
              <a:xfrm>
                <a:off x="1498" y="2157"/>
                <a:ext cx="3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Rectangle 198"/>
              <p:cNvSpPr>
                <a:spLocks noChangeArrowheads="1"/>
              </p:cNvSpPr>
              <p:nvPr userDrawn="1"/>
            </p:nvSpPr>
            <p:spPr bwMode="auto">
              <a:xfrm>
                <a:off x="1496" y="2157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Rectangle 199"/>
              <p:cNvSpPr>
                <a:spLocks noChangeArrowheads="1"/>
              </p:cNvSpPr>
              <p:nvPr userDrawn="1"/>
            </p:nvSpPr>
            <p:spPr bwMode="auto">
              <a:xfrm>
                <a:off x="1496" y="2157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Rectangle 200"/>
              <p:cNvSpPr>
                <a:spLocks noChangeArrowheads="1"/>
              </p:cNvSpPr>
              <p:nvPr userDrawn="1"/>
            </p:nvSpPr>
            <p:spPr bwMode="auto">
              <a:xfrm>
                <a:off x="1498" y="215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Rectangle 201"/>
              <p:cNvSpPr>
                <a:spLocks noChangeArrowheads="1"/>
              </p:cNvSpPr>
              <p:nvPr userDrawn="1"/>
            </p:nvSpPr>
            <p:spPr bwMode="auto">
              <a:xfrm>
                <a:off x="1498" y="215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Rectangle 202"/>
              <p:cNvSpPr>
                <a:spLocks noChangeArrowheads="1"/>
              </p:cNvSpPr>
              <p:nvPr userDrawn="1"/>
            </p:nvSpPr>
            <p:spPr bwMode="auto">
              <a:xfrm>
                <a:off x="1498" y="215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Rectangle 203"/>
              <p:cNvSpPr>
                <a:spLocks noChangeArrowheads="1"/>
              </p:cNvSpPr>
              <p:nvPr userDrawn="1"/>
            </p:nvSpPr>
            <p:spPr bwMode="auto">
              <a:xfrm>
                <a:off x="1498" y="215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204"/>
              <p:cNvSpPr>
                <a:spLocks/>
              </p:cNvSpPr>
              <p:nvPr userDrawn="1"/>
            </p:nvSpPr>
            <p:spPr bwMode="auto">
              <a:xfrm>
                <a:off x="1506" y="2167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Rectangle 205"/>
              <p:cNvSpPr>
                <a:spLocks noChangeArrowheads="1"/>
              </p:cNvSpPr>
              <p:nvPr userDrawn="1"/>
            </p:nvSpPr>
            <p:spPr bwMode="auto">
              <a:xfrm>
                <a:off x="1508" y="2167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206"/>
              <p:cNvSpPr>
                <a:spLocks/>
              </p:cNvSpPr>
              <p:nvPr userDrawn="1"/>
            </p:nvSpPr>
            <p:spPr bwMode="auto">
              <a:xfrm>
                <a:off x="1508" y="2169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Freeform 207"/>
              <p:cNvSpPr>
                <a:spLocks/>
              </p:cNvSpPr>
              <p:nvPr userDrawn="1"/>
            </p:nvSpPr>
            <p:spPr bwMode="auto">
              <a:xfrm>
                <a:off x="1508" y="2169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Freeform 208"/>
              <p:cNvSpPr>
                <a:spLocks/>
              </p:cNvSpPr>
              <p:nvPr userDrawn="1"/>
            </p:nvSpPr>
            <p:spPr bwMode="auto">
              <a:xfrm>
                <a:off x="1506" y="2169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209"/>
              <p:cNvSpPr>
                <a:spLocks/>
              </p:cNvSpPr>
              <p:nvPr userDrawn="1"/>
            </p:nvSpPr>
            <p:spPr bwMode="auto">
              <a:xfrm>
                <a:off x="1506" y="2169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Freeform 210"/>
              <p:cNvSpPr>
                <a:spLocks/>
              </p:cNvSpPr>
              <p:nvPr userDrawn="1"/>
            </p:nvSpPr>
            <p:spPr bwMode="auto">
              <a:xfrm>
                <a:off x="1508" y="2169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211"/>
              <p:cNvSpPr>
                <a:spLocks/>
              </p:cNvSpPr>
              <p:nvPr userDrawn="1"/>
            </p:nvSpPr>
            <p:spPr bwMode="auto">
              <a:xfrm>
                <a:off x="1508" y="2169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212"/>
              <p:cNvSpPr>
                <a:spLocks/>
              </p:cNvSpPr>
              <p:nvPr userDrawn="1"/>
            </p:nvSpPr>
            <p:spPr bwMode="auto">
              <a:xfrm>
                <a:off x="1506" y="2169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213"/>
              <p:cNvSpPr>
                <a:spLocks/>
              </p:cNvSpPr>
              <p:nvPr userDrawn="1"/>
            </p:nvSpPr>
            <p:spPr bwMode="auto">
              <a:xfrm>
                <a:off x="1506" y="2169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214"/>
              <p:cNvSpPr>
                <a:spLocks/>
              </p:cNvSpPr>
              <p:nvPr userDrawn="1"/>
            </p:nvSpPr>
            <p:spPr bwMode="auto">
              <a:xfrm>
                <a:off x="1503" y="2176"/>
                <a:ext cx="3" cy="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Rectangle 215"/>
              <p:cNvSpPr>
                <a:spLocks noChangeArrowheads="1"/>
              </p:cNvSpPr>
              <p:nvPr userDrawn="1"/>
            </p:nvSpPr>
            <p:spPr bwMode="auto">
              <a:xfrm>
                <a:off x="1506" y="2176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Freeform 216"/>
              <p:cNvSpPr>
                <a:spLocks/>
              </p:cNvSpPr>
              <p:nvPr userDrawn="1"/>
            </p:nvSpPr>
            <p:spPr bwMode="auto">
              <a:xfrm>
                <a:off x="1506" y="2176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217"/>
              <p:cNvSpPr>
                <a:spLocks/>
              </p:cNvSpPr>
              <p:nvPr userDrawn="1"/>
            </p:nvSpPr>
            <p:spPr bwMode="auto">
              <a:xfrm>
                <a:off x="1506" y="2176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218"/>
              <p:cNvSpPr>
                <a:spLocks/>
              </p:cNvSpPr>
              <p:nvPr userDrawn="1"/>
            </p:nvSpPr>
            <p:spPr bwMode="auto">
              <a:xfrm>
                <a:off x="1503" y="2176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219"/>
              <p:cNvSpPr>
                <a:spLocks/>
              </p:cNvSpPr>
              <p:nvPr userDrawn="1"/>
            </p:nvSpPr>
            <p:spPr bwMode="auto">
              <a:xfrm>
                <a:off x="1503" y="2176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220"/>
              <p:cNvSpPr>
                <a:spLocks/>
              </p:cNvSpPr>
              <p:nvPr userDrawn="1"/>
            </p:nvSpPr>
            <p:spPr bwMode="auto">
              <a:xfrm>
                <a:off x="1506" y="2178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221"/>
              <p:cNvSpPr>
                <a:spLocks/>
              </p:cNvSpPr>
              <p:nvPr userDrawn="1"/>
            </p:nvSpPr>
            <p:spPr bwMode="auto">
              <a:xfrm>
                <a:off x="1506" y="2178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222"/>
              <p:cNvSpPr>
                <a:spLocks/>
              </p:cNvSpPr>
              <p:nvPr userDrawn="1"/>
            </p:nvSpPr>
            <p:spPr bwMode="auto">
              <a:xfrm>
                <a:off x="1503" y="2178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223"/>
              <p:cNvSpPr>
                <a:spLocks/>
              </p:cNvSpPr>
              <p:nvPr userDrawn="1"/>
            </p:nvSpPr>
            <p:spPr bwMode="auto">
              <a:xfrm>
                <a:off x="1503" y="2178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224"/>
              <p:cNvSpPr>
                <a:spLocks/>
              </p:cNvSpPr>
              <p:nvPr userDrawn="1"/>
            </p:nvSpPr>
            <p:spPr bwMode="auto">
              <a:xfrm>
                <a:off x="1574" y="2112"/>
                <a:ext cx="2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0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5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225"/>
              <p:cNvSpPr>
                <a:spLocks/>
              </p:cNvSpPr>
              <p:nvPr userDrawn="1"/>
            </p:nvSpPr>
            <p:spPr bwMode="auto">
              <a:xfrm>
                <a:off x="1574" y="2112"/>
                <a:ext cx="2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Rectangle 226"/>
              <p:cNvSpPr>
                <a:spLocks noChangeArrowheads="1"/>
              </p:cNvSpPr>
              <p:nvPr userDrawn="1"/>
            </p:nvSpPr>
            <p:spPr bwMode="auto">
              <a:xfrm>
                <a:off x="1574" y="2117"/>
                <a:ext cx="5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227"/>
              <p:cNvSpPr>
                <a:spLocks/>
              </p:cNvSpPr>
              <p:nvPr userDrawn="1"/>
            </p:nvSpPr>
            <p:spPr bwMode="auto">
              <a:xfrm>
                <a:off x="1574" y="2117"/>
                <a:ext cx="5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Freeform 228"/>
              <p:cNvSpPr>
                <a:spLocks/>
              </p:cNvSpPr>
              <p:nvPr userDrawn="1"/>
            </p:nvSpPr>
            <p:spPr bwMode="auto">
              <a:xfrm>
                <a:off x="1572" y="2117"/>
                <a:ext cx="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Rectangle 229"/>
              <p:cNvSpPr>
                <a:spLocks noChangeArrowheads="1"/>
              </p:cNvSpPr>
              <p:nvPr userDrawn="1"/>
            </p:nvSpPr>
            <p:spPr bwMode="auto">
              <a:xfrm>
                <a:off x="1572" y="2117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230"/>
              <p:cNvSpPr>
                <a:spLocks/>
              </p:cNvSpPr>
              <p:nvPr userDrawn="1"/>
            </p:nvSpPr>
            <p:spPr bwMode="auto">
              <a:xfrm>
                <a:off x="1574" y="2117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231"/>
              <p:cNvSpPr>
                <a:spLocks/>
              </p:cNvSpPr>
              <p:nvPr userDrawn="1"/>
            </p:nvSpPr>
            <p:spPr bwMode="auto">
              <a:xfrm>
                <a:off x="1574" y="2117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232"/>
              <p:cNvSpPr>
                <a:spLocks/>
              </p:cNvSpPr>
              <p:nvPr userDrawn="1"/>
            </p:nvSpPr>
            <p:spPr bwMode="auto">
              <a:xfrm>
                <a:off x="1574" y="2117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233"/>
              <p:cNvSpPr>
                <a:spLocks/>
              </p:cNvSpPr>
              <p:nvPr userDrawn="1"/>
            </p:nvSpPr>
            <p:spPr bwMode="auto">
              <a:xfrm>
                <a:off x="1574" y="2117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Freeform 234"/>
              <p:cNvSpPr>
                <a:spLocks/>
              </p:cNvSpPr>
              <p:nvPr userDrawn="1"/>
            </p:nvSpPr>
            <p:spPr bwMode="auto">
              <a:xfrm>
                <a:off x="1605" y="2167"/>
                <a:ext cx="2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Rectangle 235"/>
              <p:cNvSpPr>
                <a:spLocks noChangeArrowheads="1"/>
              </p:cNvSpPr>
              <p:nvPr userDrawn="1"/>
            </p:nvSpPr>
            <p:spPr bwMode="auto">
              <a:xfrm>
                <a:off x="1607" y="2167"/>
                <a:ext cx="1" cy="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236"/>
              <p:cNvSpPr>
                <a:spLocks/>
              </p:cNvSpPr>
              <p:nvPr userDrawn="1"/>
            </p:nvSpPr>
            <p:spPr bwMode="auto">
              <a:xfrm>
                <a:off x="1607" y="2169"/>
                <a:ext cx="3" cy="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237"/>
              <p:cNvSpPr>
                <a:spLocks/>
              </p:cNvSpPr>
              <p:nvPr userDrawn="1"/>
            </p:nvSpPr>
            <p:spPr bwMode="auto">
              <a:xfrm>
                <a:off x="1607" y="2169"/>
                <a:ext cx="3" cy="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238"/>
              <p:cNvSpPr>
                <a:spLocks/>
              </p:cNvSpPr>
              <p:nvPr userDrawn="1"/>
            </p:nvSpPr>
            <p:spPr bwMode="auto">
              <a:xfrm>
                <a:off x="1602" y="2169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239"/>
              <p:cNvSpPr>
                <a:spLocks/>
              </p:cNvSpPr>
              <p:nvPr userDrawn="1"/>
            </p:nvSpPr>
            <p:spPr bwMode="auto">
              <a:xfrm>
                <a:off x="1602" y="2169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240"/>
              <p:cNvSpPr>
                <a:spLocks/>
              </p:cNvSpPr>
              <p:nvPr userDrawn="1"/>
            </p:nvSpPr>
            <p:spPr bwMode="auto">
              <a:xfrm>
                <a:off x="1607" y="2169"/>
                <a:ext cx="3" cy="5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241"/>
              <p:cNvSpPr>
                <a:spLocks/>
              </p:cNvSpPr>
              <p:nvPr userDrawn="1"/>
            </p:nvSpPr>
            <p:spPr bwMode="auto">
              <a:xfrm>
                <a:off x="1605" y="2169"/>
                <a:ext cx="5" cy="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242"/>
              <p:cNvSpPr>
                <a:spLocks/>
              </p:cNvSpPr>
              <p:nvPr userDrawn="1"/>
            </p:nvSpPr>
            <p:spPr bwMode="auto">
              <a:xfrm>
                <a:off x="1605" y="2169"/>
                <a:ext cx="2" cy="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0" y="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243"/>
              <p:cNvSpPr>
                <a:spLocks/>
              </p:cNvSpPr>
              <p:nvPr userDrawn="1"/>
            </p:nvSpPr>
            <p:spPr bwMode="auto">
              <a:xfrm>
                <a:off x="1605" y="2169"/>
                <a:ext cx="2" cy="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244"/>
              <p:cNvSpPr>
                <a:spLocks/>
              </p:cNvSpPr>
              <p:nvPr userDrawn="1"/>
            </p:nvSpPr>
            <p:spPr bwMode="auto">
              <a:xfrm>
                <a:off x="1617" y="2169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Freeform 245"/>
              <p:cNvSpPr>
                <a:spLocks/>
              </p:cNvSpPr>
              <p:nvPr userDrawn="1"/>
            </p:nvSpPr>
            <p:spPr bwMode="auto">
              <a:xfrm>
                <a:off x="1617" y="2169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Rectangle 246"/>
              <p:cNvSpPr>
                <a:spLocks noChangeArrowheads="1"/>
              </p:cNvSpPr>
              <p:nvPr userDrawn="1"/>
            </p:nvSpPr>
            <p:spPr bwMode="auto">
              <a:xfrm>
                <a:off x="1619" y="217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Freeform 247"/>
              <p:cNvSpPr>
                <a:spLocks/>
              </p:cNvSpPr>
              <p:nvPr userDrawn="1"/>
            </p:nvSpPr>
            <p:spPr bwMode="auto">
              <a:xfrm>
                <a:off x="1617" y="2171"/>
                <a:ext cx="2" cy="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Freeform 248"/>
              <p:cNvSpPr>
                <a:spLocks/>
              </p:cNvSpPr>
              <p:nvPr userDrawn="1"/>
            </p:nvSpPr>
            <p:spPr bwMode="auto">
              <a:xfrm>
                <a:off x="1617" y="2171"/>
                <a:ext cx="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Rectangle 249"/>
              <p:cNvSpPr>
                <a:spLocks noChangeArrowheads="1"/>
              </p:cNvSpPr>
              <p:nvPr userDrawn="1"/>
            </p:nvSpPr>
            <p:spPr bwMode="auto">
              <a:xfrm>
                <a:off x="1617" y="2171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Freeform 250"/>
              <p:cNvSpPr>
                <a:spLocks/>
              </p:cNvSpPr>
              <p:nvPr userDrawn="1"/>
            </p:nvSpPr>
            <p:spPr bwMode="auto">
              <a:xfrm>
                <a:off x="1617" y="2171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Freeform 251"/>
              <p:cNvSpPr>
                <a:spLocks/>
              </p:cNvSpPr>
              <p:nvPr userDrawn="1"/>
            </p:nvSpPr>
            <p:spPr bwMode="auto">
              <a:xfrm>
                <a:off x="1617" y="2171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Freeform 252"/>
              <p:cNvSpPr>
                <a:spLocks/>
              </p:cNvSpPr>
              <p:nvPr userDrawn="1"/>
            </p:nvSpPr>
            <p:spPr bwMode="auto">
              <a:xfrm>
                <a:off x="1617" y="2171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Freeform 253"/>
              <p:cNvSpPr>
                <a:spLocks/>
              </p:cNvSpPr>
              <p:nvPr userDrawn="1"/>
            </p:nvSpPr>
            <p:spPr bwMode="auto">
              <a:xfrm>
                <a:off x="1617" y="2171"/>
                <a:ext cx="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Rectangle 254"/>
              <p:cNvSpPr>
                <a:spLocks noChangeArrowheads="1"/>
              </p:cNvSpPr>
              <p:nvPr userDrawn="1"/>
            </p:nvSpPr>
            <p:spPr bwMode="auto">
              <a:xfrm>
                <a:off x="1610" y="2176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255"/>
              <p:cNvSpPr>
                <a:spLocks/>
              </p:cNvSpPr>
              <p:nvPr userDrawn="1"/>
            </p:nvSpPr>
            <p:spPr bwMode="auto">
              <a:xfrm>
                <a:off x="1610" y="2176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Freeform 256"/>
              <p:cNvSpPr>
                <a:spLocks/>
              </p:cNvSpPr>
              <p:nvPr userDrawn="1"/>
            </p:nvSpPr>
            <p:spPr bwMode="auto">
              <a:xfrm>
                <a:off x="1610" y="2176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257"/>
              <p:cNvSpPr>
                <a:spLocks/>
              </p:cNvSpPr>
              <p:nvPr userDrawn="1"/>
            </p:nvSpPr>
            <p:spPr bwMode="auto">
              <a:xfrm>
                <a:off x="1610" y="2176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Freeform 258"/>
              <p:cNvSpPr>
                <a:spLocks/>
              </p:cNvSpPr>
              <p:nvPr userDrawn="1"/>
            </p:nvSpPr>
            <p:spPr bwMode="auto">
              <a:xfrm>
                <a:off x="1607" y="2176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259"/>
              <p:cNvSpPr>
                <a:spLocks/>
              </p:cNvSpPr>
              <p:nvPr userDrawn="1"/>
            </p:nvSpPr>
            <p:spPr bwMode="auto">
              <a:xfrm>
                <a:off x="1607" y="2176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260"/>
              <p:cNvSpPr>
                <a:spLocks/>
              </p:cNvSpPr>
              <p:nvPr userDrawn="1"/>
            </p:nvSpPr>
            <p:spPr bwMode="auto">
              <a:xfrm>
                <a:off x="1610" y="2178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261"/>
              <p:cNvSpPr>
                <a:spLocks/>
              </p:cNvSpPr>
              <p:nvPr userDrawn="1"/>
            </p:nvSpPr>
            <p:spPr bwMode="auto">
              <a:xfrm>
                <a:off x="1610" y="2178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Freeform 262"/>
              <p:cNvSpPr>
                <a:spLocks/>
              </p:cNvSpPr>
              <p:nvPr userDrawn="1"/>
            </p:nvSpPr>
            <p:spPr bwMode="auto">
              <a:xfrm>
                <a:off x="1607" y="2178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263"/>
              <p:cNvSpPr>
                <a:spLocks/>
              </p:cNvSpPr>
              <p:nvPr userDrawn="1"/>
            </p:nvSpPr>
            <p:spPr bwMode="auto">
              <a:xfrm>
                <a:off x="1607" y="2178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Rectangle 264"/>
              <p:cNvSpPr>
                <a:spLocks noChangeArrowheads="1"/>
              </p:cNvSpPr>
              <p:nvPr userDrawn="1"/>
            </p:nvSpPr>
            <p:spPr bwMode="auto">
              <a:xfrm>
                <a:off x="1591" y="2193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Rectangle 265"/>
              <p:cNvSpPr>
                <a:spLocks noChangeArrowheads="1"/>
              </p:cNvSpPr>
              <p:nvPr userDrawn="1"/>
            </p:nvSpPr>
            <p:spPr bwMode="auto">
              <a:xfrm>
                <a:off x="1591" y="2193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Rectangle 266"/>
              <p:cNvSpPr>
                <a:spLocks noChangeArrowheads="1"/>
              </p:cNvSpPr>
              <p:nvPr userDrawn="1"/>
            </p:nvSpPr>
            <p:spPr bwMode="auto">
              <a:xfrm>
                <a:off x="1591" y="2195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Rectangle 267"/>
              <p:cNvSpPr>
                <a:spLocks noChangeArrowheads="1"/>
              </p:cNvSpPr>
              <p:nvPr userDrawn="1"/>
            </p:nvSpPr>
            <p:spPr bwMode="auto">
              <a:xfrm>
                <a:off x="1591" y="2195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Rectangle 268"/>
              <p:cNvSpPr>
                <a:spLocks noChangeArrowheads="1"/>
              </p:cNvSpPr>
              <p:nvPr userDrawn="1"/>
            </p:nvSpPr>
            <p:spPr bwMode="auto">
              <a:xfrm>
                <a:off x="1588" y="2195"/>
                <a:ext cx="3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Rectangle 269"/>
              <p:cNvSpPr>
                <a:spLocks noChangeArrowheads="1"/>
              </p:cNvSpPr>
              <p:nvPr userDrawn="1"/>
            </p:nvSpPr>
            <p:spPr bwMode="auto">
              <a:xfrm>
                <a:off x="1588" y="2195"/>
                <a:ext cx="3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270"/>
              <p:cNvSpPr>
                <a:spLocks/>
              </p:cNvSpPr>
              <p:nvPr userDrawn="1"/>
            </p:nvSpPr>
            <p:spPr bwMode="auto">
              <a:xfrm>
                <a:off x="1591" y="2195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271"/>
              <p:cNvSpPr>
                <a:spLocks/>
              </p:cNvSpPr>
              <p:nvPr userDrawn="1"/>
            </p:nvSpPr>
            <p:spPr bwMode="auto">
              <a:xfrm>
                <a:off x="1591" y="2195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272"/>
              <p:cNvSpPr>
                <a:spLocks/>
              </p:cNvSpPr>
              <p:nvPr userDrawn="1"/>
            </p:nvSpPr>
            <p:spPr bwMode="auto">
              <a:xfrm>
                <a:off x="1588" y="2195"/>
                <a:ext cx="3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2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273"/>
              <p:cNvSpPr>
                <a:spLocks/>
              </p:cNvSpPr>
              <p:nvPr userDrawn="1"/>
            </p:nvSpPr>
            <p:spPr bwMode="auto">
              <a:xfrm>
                <a:off x="1588" y="2195"/>
                <a:ext cx="3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2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Freeform 274"/>
              <p:cNvSpPr>
                <a:spLocks/>
              </p:cNvSpPr>
              <p:nvPr userDrawn="1"/>
            </p:nvSpPr>
            <p:spPr bwMode="auto">
              <a:xfrm>
                <a:off x="1591" y="2200"/>
                <a:ext cx="1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275"/>
              <p:cNvSpPr>
                <a:spLocks/>
              </p:cNvSpPr>
              <p:nvPr userDrawn="1"/>
            </p:nvSpPr>
            <p:spPr bwMode="auto">
              <a:xfrm>
                <a:off x="1591" y="2200"/>
                <a:ext cx="1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Freeform 276"/>
              <p:cNvSpPr>
                <a:spLocks/>
              </p:cNvSpPr>
              <p:nvPr userDrawn="1"/>
            </p:nvSpPr>
            <p:spPr bwMode="auto">
              <a:xfrm>
                <a:off x="1591" y="2202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277"/>
              <p:cNvSpPr>
                <a:spLocks/>
              </p:cNvSpPr>
              <p:nvPr userDrawn="1"/>
            </p:nvSpPr>
            <p:spPr bwMode="auto">
              <a:xfrm>
                <a:off x="1591" y="2202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Freeform 278"/>
              <p:cNvSpPr>
                <a:spLocks/>
              </p:cNvSpPr>
              <p:nvPr userDrawn="1"/>
            </p:nvSpPr>
            <p:spPr bwMode="auto">
              <a:xfrm>
                <a:off x="1588" y="2202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279"/>
              <p:cNvSpPr>
                <a:spLocks/>
              </p:cNvSpPr>
              <p:nvPr userDrawn="1"/>
            </p:nvSpPr>
            <p:spPr bwMode="auto">
              <a:xfrm>
                <a:off x="1588" y="2202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Rectangle 280"/>
              <p:cNvSpPr>
                <a:spLocks noChangeArrowheads="1"/>
              </p:cNvSpPr>
              <p:nvPr userDrawn="1"/>
            </p:nvSpPr>
            <p:spPr bwMode="auto">
              <a:xfrm>
                <a:off x="1591" y="2202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Freeform 281"/>
              <p:cNvSpPr>
                <a:spLocks/>
              </p:cNvSpPr>
              <p:nvPr userDrawn="1"/>
            </p:nvSpPr>
            <p:spPr bwMode="auto">
              <a:xfrm>
                <a:off x="1591" y="2202"/>
                <a:ext cx="1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Freeform 282"/>
              <p:cNvSpPr>
                <a:spLocks/>
              </p:cNvSpPr>
              <p:nvPr userDrawn="1"/>
            </p:nvSpPr>
            <p:spPr bwMode="auto">
              <a:xfrm>
                <a:off x="1588" y="2202"/>
                <a:ext cx="3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0" y="2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283"/>
              <p:cNvSpPr>
                <a:spLocks/>
              </p:cNvSpPr>
              <p:nvPr userDrawn="1"/>
            </p:nvSpPr>
            <p:spPr bwMode="auto">
              <a:xfrm>
                <a:off x="1588" y="2202"/>
                <a:ext cx="3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2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Rectangle 284"/>
              <p:cNvSpPr>
                <a:spLocks noChangeArrowheads="1"/>
              </p:cNvSpPr>
              <p:nvPr userDrawn="1"/>
            </p:nvSpPr>
            <p:spPr bwMode="auto">
              <a:xfrm>
                <a:off x="1598" y="2185"/>
                <a:ext cx="1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285"/>
              <p:cNvSpPr>
                <a:spLocks/>
              </p:cNvSpPr>
              <p:nvPr userDrawn="1"/>
            </p:nvSpPr>
            <p:spPr bwMode="auto">
              <a:xfrm>
                <a:off x="1598" y="2185"/>
                <a:ext cx="2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Rectangle 286"/>
              <p:cNvSpPr>
                <a:spLocks noChangeArrowheads="1"/>
              </p:cNvSpPr>
              <p:nvPr userDrawn="1"/>
            </p:nvSpPr>
            <p:spPr bwMode="auto">
              <a:xfrm>
                <a:off x="1598" y="2188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Freeform 287"/>
              <p:cNvSpPr>
                <a:spLocks/>
              </p:cNvSpPr>
              <p:nvPr userDrawn="1"/>
            </p:nvSpPr>
            <p:spPr bwMode="auto">
              <a:xfrm>
                <a:off x="1598" y="2188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288"/>
              <p:cNvSpPr>
                <a:spLocks/>
              </p:cNvSpPr>
              <p:nvPr userDrawn="1"/>
            </p:nvSpPr>
            <p:spPr bwMode="auto">
              <a:xfrm>
                <a:off x="1595" y="2188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Rectangle 289"/>
              <p:cNvSpPr>
                <a:spLocks noChangeArrowheads="1"/>
              </p:cNvSpPr>
              <p:nvPr userDrawn="1"/>
            </p:nvSpPr>
            <p:spPr bwMode="auto">
              <a:xfrm>
                <a:off x="1595" y="2188"/>
                <a:ext cx="3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Freeform 290"/>
              <p:cNvSpPr>
                <a:spLocks/>
              </p:cNvSpPr>
              <p:nvPr userDrawn="1"/>
            </p:nvSpPr>
            <p:spPr bwMode="auto">
              <a:xfrm>
                <a:off x="1598" y="2188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Freeform 291"/>
              <p:cNvSpPr>
                <a:spLocks/>
              </p:cNvSpPr>
              <p:nvPr userDrawn="1"/>
            </p:nvSpPr>
            <p:spPr bwMode="auto">
              <a:xfrm>
                <a:off x="1598" y="2188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292"/>
              <p:cNvSpPr>
                <a:spLocks/>
              </p:cNvSpPr>
              <p:nvPr userDrawn="1"/>
            </p:nvSpPr>
            <p:spPr bwMode="auto">
              <a:xfrm>
                <a:off x="1598" y="2188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293"/>
              <p:cNvSpPr>
                <a:spLocks/>
              </p:cNvSpPr>
              <p:nvPr userDrawn="1"/>
            </p:nvSpPr>
            <p:spPr bwMode="auto">
              <a:xfrm>
                <a:off x="1598" y="2188"/>
                <a:ext cx="2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Freeform 294"/>
              <p:cNvSpPr>
                <a:spLocks/>
              </p:cNvSpPr>
              <p:nvPr userDrawn="1"/>
            </p:nvSpPr>
            <p:spPr bwMode="auto">
              <a:xfrm>
                <a:off x="1605" y="2181"/>
                <a:ext cx="1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295"/>
              <p:cNvSpPr>
                <a:spLocks/>
              </p:cNvSpPr>
              <p:nvPr userDrawn="1"/>
            </p:nvSpPr>
            <p:spPr bwMode="auto">
              <a:xfrm>
                <a:off x="1605" y="2181"/>
                <a:ext cx="1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296"/>
              <p:cNvSpPr>
                <a:spLocks/>
              </p:cNvSpPr>
              <p:nvPr userDrawn="1"/>
            </p:nvSpPr>
            <p:spPr bwMode="auto">
              <a:xfrm>
                <a:off x="1605" y="2183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297"/>
              <p:cNvSpPr>
                <a:spLocks/>
              </p:cNvSpPr>
              <p:nvPr userDrawn="1"/>
            </p:nvSpPr>
            <p:spPr bwMode="auto">
              <a:xfrm>
                <a:off x="1605" y="2183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Freeform 298"/>
              <p:cNvSpPr>
                <a:spLocks/>
              </p:cNvSpPr>
              <p:nvPr userDrawn="1"/>
            </p:nvSpPr>
            <p:spPr bwMode="auto">
              <a:xfrm>
                <a:off x="1602" y="2183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Freeform 299"/>
              <p:cNvSpPr>
                <a:spLocks/>
              </p:cNvSpPr>
              <p:nvPr userDrawn="1"/>
            </p:nvSpPr>
            <p:spPr bwMode="auto">
              <a:xfrm>
                <a:off x="1602" y="2183"/>
                <a:ext cx="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300"/>
              <p:cNvSpPr>
                <a:spLocks/>
              </p:cNvSpPr>
              <p:nvPr userDrawn="1"/>
            </p:nvSpPr>
            <p:spPr bwMode="auto">
              <a:xfrm>
                <a:off x="1605" y="2183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301"/>
              <p:cNvSpPr>
                <a:spLocks/>
              </p:cNvSpPr>
              <p:nvPr userDrawn="1"/>
            </p:nvSpPr>
            <p:spPr bwMode="auto">
              <a:xfrm>
                <a:off x="1605" y="2183"/>
                <a:ext cx="2" cy="2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2" y="2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Freeform 302"/>
              <p:cNvSpPr>
                <a:spLocks/>
              </p:cNvSpPr>
              <p:nvPr userDrawn="1"/>
            </p:nvSpPr>
            <p:spPr bwMode="auto">
              <a:xfrm>
                <a:off x="1602" y="2183"/>
                <a:ext cx="3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0" y="2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Freeform 303"/>
              <p:cNvSpPr>
                <a:spLocks/>
              </p:cNvSpPr>
              <p:nvPr userDrawn="1"/>
            </p:nvSpPr>
            <p:spPr bwMode="auto">
              <a:xfrm>
                <a:off x="1602" y="2183"/>
                <a:ext cx="3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Freeform 304"/>
              <p:cNvSpPr>
                <a:spLocks/>
              </p:cNvSpPr>
              <p:nvPr userDrawn="1"/>
            </p:nvSpPr>
            <p:spPr bwMode="auto">
              <a:xfrm>
                <a:off x="1588" y="2185"/>
                <a:ext cx="3" cy="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3" y="3"/>
                  </a:cxn>
                  <a:cxn ang="0">
                    <a:pos x="3" y="0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Rectangle 305"/>
              <p:cNvSpPr>
                <a:spLocks noChangeArrowheads="1"/>
              </p:cNvSpPr>
              <p:nvPr userDrawn="1"/>
            </p:nvSpPr>
            <p:spPr bwMode="auto">
              <a:xfrm>
                <a:off x="1591" y="2185"/>
                <a:ext cx="1" cy="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Freeform 306"/>
              <p:cNvSpPr>
                <a:spLocks/>
              </p:cNvSpPr>
              <p:nvPr userDrawn="1"/>
            </p:nvSpPr>
            <p:spPr bwMode="auto">
              <a:xfrm>
                <a:off x="1591" y="2185"/>
                <a:ext cx="2" cy="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307"/>
              <p:cNvSpPr>
                <a:spLocks/>
              </p:cNvSpPr>
              <p:nvPr userDrawn="1"/>
            </p:nvSpPr>
            <p:spPr bwMode="auto">
              <a:xfrm>
                <a:off x="1591" y="2185"/>
                <a:ext cx="2" cy="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Freeform 308"/>
              <p:cNvSpPr>
                <a:spLocks/>
              </p:cNvSpPr>
              <p:nvPr userDrawn="1"/>
            </p:nvSpPr>
            <p:spPr bwMode="auto">
              <a:xfrm>
                <a:off x="1588" y="2185"/>
                <a:ext cx="3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309"/>
              <p:cNvSpPr>
                <a:spLocks/>
              </p:cNvSpPr>
              <p:nvPr userDrawn="1"/>
            </p:nvSpPr>
            <p:spPr bwMode="auto">
              <a:xfrm>
                <a:off x="1588" y="2185"/>
                <a:ext cx="3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Freeform 310"/>
              <p:cNvSpPr>
                <a:spLocks/>
              </p:cNvSpPr>
              <p:nvPr userDrawn="1"/>
            </p:nvSpPr>
            <p:spPr bwMode="auto">
              <a:xfrm>
                <a:off x="1591" y="2185"/>
                <a:ext cx="1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311"/>
              <p:cNvSpPr>
                <a:spLocks/>
              </p:cNvSpPr>
              <p:nvPr userDrawn="1"/>
            </p:nvSpPr>
            <p:spPr bwMode="auto">
              <a:xfrm>
                <a:off x="1591" y="2185"/>
                <a:ext cx="1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Freeform 312"/>
              <p:cNvSpPr>
                <a:spLocks/>
              </p:cNvSpPr>
              <p:nvPr userDrawn="1"/>
            </p:nvSpPr>
            <p:spPr bwMode="auto">
              <a:xfrm>
                <a:off x="1588" y="2185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3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Freeform 313"/>
              <p:cNvSpPr>
                <a:spLocks/>
              </p:cNvSpPr>
              <p:nvPr userDrawn="1"/>
            </p:nvSpPr>
            <p:spPr bwMode="auto">
              <a:xfrm>
                <a:off x="1588" y="2185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Freeform 314"/>
              <p:cNvSpPr>
                <a:spLocks/>
              </p:cNvSpPr>
              <p:nvPr userDrawn="1"/>
            </p:nvSpPr>
            <p:spPr bwMode="auto">
              <a:xfrm>
                <a:off x="1517" y="2143"/>
                <a:ext cx="3" cy="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Freeform 315"/>
              <p:cNvSpPr>
                <a:spLocks/>
              </p:cNvSpPr>
              <p:nvPr userDrawn="1"/>
            </p:nvSpPr>
            <p:spPr bwMode="auto">
              <a:xfrm>
                <a:off x="1517" y="2143"/>
                <a:ext cx="3" cy="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Rectangle 316"/>
              <p:cNvSpPr>
                <a:spLocks noChangeArrowheads="1"/>
              </p:cNvSpPr>
              <p:nvPr userDrawn="1"/>
            </p:nvSpPr>
            <p:spPr bwMode="auto">
              <a:xfrm>
                <a:off x="1520" y="2145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17"/>
              <p:cNvSpPr>
                <a:spLocks/>
              </p:cNvSpPr>
              <p:nvPr userDrawn="1"/>
            </p:nvSpPr>
            <p:spPr bwMode="auto">
              <a:xfrm>
                <a:off x="1517" y="2145"/>
                <a:ext cx="5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18"/>
              <p:cNvSpPr>
                <a:spLocks/>
              </p:cNvSpPr>
              <p:nvPr userDrawn="1"/>
            </p:nvSpPr>
            <p:spPr bwMode="auto">
              <a:xfrm>
                <a:off x="1515" y="2145"/>
                <a:ext cx="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Rectangle 319"/>
              <p:cNvSpPr>
                <a:spLocks noChangeArrowheads="1"/>
              </p:cNvSpPr>
              <p:nvPr userDrawn="1"/>
            </p:nvSpPr>
            <p:spPr bwMode="auto">
              <a:xfrm>
                <a:off x="1515" y="2145"/>
                <a:ext cx="5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Freeform 320"/>
              <p:cNvSpPr>
                <a:spLocks/>
              </p:cNvSpPr>
              <p:nvPr userDrawn="1"/>
            </p:nvSpPr>
            <p:spPr bwMode="auto">
              <a:xfrm>
                <a:off x="1517" y="2145"/>
                <a:ext cx="3" cy="3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Freeform 321"/>
              <p:cNvSpPr>
                <a:spLocks/>
              </p:cNvSpPr>
              <p:nvPr userDrawn="1"/>
            </p:nvSpPr>
            <p:spPr bwMode="auto">
              <a:xfrm>
                <a:off x="1517" y="2145"/>
                <a:ext cx="3" cy="3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3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322"/>
              <p:cNvSpPr>
                <a:spLocks/>
              </p:cNvSpPr>
              <p:nvPr userDrawn="1"/>
            </p:nvSpPr>
            <p:spPr bwMode="auto">
              <a:xfrm>
                <a:off x="1517" y="2145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323"/>
              <p:cNvSpPr>
                <a:spLocks/>
              </p:cNvSpPr>
              <p:nvPr userDrawn="1"/>
            </p:nvSpPr>
            <p:spPr bwMode="auto">
              <a:xfrm>
                <a:off x="1517" y="2145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324"/>
              <p:cNvSpPr>
                <a:spLocks noChangeArrowheads="1"/>
              </p:cNvSpPr>
              <p:nvPr userDrawn="1"/>
            </p:nvSpPr>
            <p:spPr bwMode="auto">
              <a:xfrm>
                <a:off x="1572" y="2136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Rectangle 325"/>
              <p:cNvSpPr>
                <a:spLocks noChangeArrowheads="1"/>
              </p:cNvSpPr>
              <p:nvPr userDrawn="1"/>
            </p:nvSpPr>
            <p:spPr bwMode="auto">
              <a:xfrm>
                <a:off x="1572" y="2136"/>
                <a:ext cx="1" cy="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Rectangle 326"/>
              <p:cNvSpPr>
                <a:spLocks noChangeArrowheads="1"/>
              </p:cNvSpPr>
              <p:nvPr userDrawn="1"/>
            </p:nvSpPr>
            <p:spPr bwMode="auto">
              <a:xfrm>
                <a:off x="1572" y="2138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Rectangle 327"/>
              <p:cNvSpPr>
                <a:spLocks noChangeArrowheads="1"/>
              </p:cNvSpPr>
              <p:nvPr userDrawn="1"/>
            </p:nvSpPr>
            <p:spPr bwMode="auto">
              <a:xfrm>
                <a:off x="1572" y="2138"/>
                <a:ext cx="2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Rectangle 328"/>
              <p:cNvSpPr>
                <a:spLocks noChangeArrowheads="1"/>
              </p:cNvSpPr>
              <p:nvPr userDrawn="1"/>
            </p:nvSpPr>
            <p:spPr bwMode="auto">
              <a:xfrm>
                <a:off x="1569" y="2138"/>
                <a:ext cx="3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Rectangle 329"/>
              <p:cNvSpPr>
                <a:spLocks noChangeArrowheads="1"/>
              </p:cNvSpPr>
              <p:nvPr userDrawn="1"/>
            </p:nvSpPr>
            <p:spPr bwMode="auto">
              <a:xfrm>
                <a:off x="1569" y="2138"/>
                <a:ext cx="3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330"/>
              <p:cNvSpPr>
                <a:spLocks/>
              </p:cNvSpPr>
              <p:nvPr userDrawn="1"/>
            </p:nvSpPr>
            <p:spPr bwMode="auto">
              <a:xfrm>
                <a:off x="1572" y="2138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331"/>
              <p:cNvSpPr>
                <a:spLocks/>
              </p:cNvSpPr>
              <p:nvPr userDrawn="1"/>
            </p:nvSpPr>
            <p:spPr bwMode="auto">
              <a:xfrm>
                <a:off x="1572" y="2138"/>
                <a:ext cx="2" cy="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332"/>
              <p:cNvSpPr>
                <a:spLocks/>
              </p:cNvSpPr>
              <p:nvPr userDrawn="1"/>
            </p:nvSpPr>
            <p:spPr bwMode="auto">
              <a:xfrm>
                <a:off x="1569" y="2138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333"/>
              <p:cNvSpPr>
                <a:spLocks/>
              </p:cNvSpPr>
              <p:nvPr userDrawn="1"/>
            </p:nvSpPr>
            <p:spPr bwMode="auto">
              <a:xfrm>
                <a:off x="1569" y="2138"/>
                <a:ext cx="3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334"/>
              <p:cNvSpPr>
                <a:spLocks/>
              </p:cNvSpPr>
              <p:nvPr userDrawn="1"/>
            </p:nvSpPr>
            <p:spPr bwMode="auto">
              <a:xfrm>
                <a:off x="1548" y="2176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335"/>
              <p:cNvSpPr>
                <a:spLocks/>
              </p:cNvSpPr>
              <p:nvPr userDrawn="1"/>
            </p:nvSpPr>
            <p:spPr bwMode="auto">
              <a:xfrm>
                <a:off x="1548" y="2176"/>
                <a:ext cx="2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Rectangle 336"/>
              <p:cNvSpPr>
                <a:spLocks noChangeArrowheads="1"/>
              </p:cNvSpPr>
              <p:nvPr userDrawn="1"/>
            </p:nvSpPr>
            <p:spPr bwMode="auto">
              <a:xfrm>
                <a:off x="1550" y="2178"/>
                <a:ext cx="3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337"/>
              <p:cNvSpPr>
                <a:spLocks/>
              </p:cNvSpPr>
              <p:nvPr userDrawn="1"/>
            </p:nvSpPr>
            <p:spPr bwMode="auto">
              <a:xfrm>
                <a:off x="1548" y="2178"/>
                <a:ext cx="5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Rectangle 338"/>
              <p:cNvSpPr>
                <a:spLocks noChangeArrowheads="1"/>
              </p:cNvSpPr>
              <p:nvPr userDrawn="1"/>
            </p:nvSpPr>
            <p:spPr bwMode="auto">
              <a:xfrm>
                <a:off x="1546" y="2178"/>
                <a:ext cx="4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Rectangle 339"/>
              <p:cNvSpPr>
                <a:spLocks noChangeArrowheads="1"/>
              </p:cNvSpPr>
              <p:nvPr userDrawn="1"/>
            </p:nvSpPr>
            <p:spPr bwMode="auto">
              <a:xfrm>
                <a:off x="1546" y="2178"/>
                <a:ext cx="4" cy="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8" name="Freeform 341"/>
            <p:cNvSpPr>
              <a:spLocks/>
            </p:cNvSpPr>
            <p:nvPr userDrawn="1"/>
          </p:nvSpPr>
          <p:spPr bwMode="auto">
            <a:xfrm>
              <a:off x="1548" y="2178"/>
              <a:ext cx="5" cy="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42"/>
            <p:cNvSpPr>
              <a:spLocks/>
            </p:cNvSpPr>
            <p:nvPr userDrawn="1"/>
          </p:nvSpPr>
          <p:spPr bwMode="auto">
            <a:xfrm>
              <a:off x="1548" y="2178"/>
              <a:ext cx="5" cy="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343"/>
            <p:cNvSpPr>
              <a:spLocks/>
            </p:cNvSpPr>
            <p:nvPr userDrawn="1"/>
          </p:nvSpPr>
          <p:spPr bwMode="auto">
            <a:xfrm>
              <a:off x="1548" y="2178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344"/>
            <p:cNvSpPr>
              <a:spLocks/>
            </p:cNvSpPr>
            <p:nvPr userDrawn="1"/>
          </p:nvSpPr>
          <p:spPr bwMode="auto">
            <a:xfrm>
              <a:off x="1548" y="2178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345"/>
            <p:cNvSpPr>
              <a:spLocks/>
            </p:cNvSpPr>
            <p:nvPr userDrawn="1"/>
          </p:nvSpPr>
          <p:spPr bwMode="auto">
            <a:xfrm>
              <a:off x="1558" y="2160"/>
              <a:ext cx="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346"/>
            <p:cNvSpPr>
              <a:spLocks/>
            </p:cNvSpPr>
            <p:nvPr userDrawn="1"/>
          </p:nvSpPr>
          <p:spPr bwMode="auto">
            <a:xfrm>
              <a:off x="1558" y="2160"/>
              <a:ext cx="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347"/>
            <p:cNvSpPr>
              <a:spLocks noChangeArrowheads="1"/>
            </p:cNvSpPr>
            <p:nvPr userDrawn="1"/>
          </p:nvSpPr>
          <p:spPr bwMode="auto">
            <a:xfrm>
              <a:off x="1560" y="2162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348"/>
            <p:cNvSpPr>
              <a:spLocks/>
            </p:cNvSpPr>
            <p:nvPr userDrawn="1"/>
          </p:nvSpPr>
          <p:spPr bwMode="auto">
            <a:xfrm>
              <a:off x="1558" y="2162"/>
              <a:ext cx="4" cy="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349"/>
            <p:cNvSpPr>
              <a:spLocks/>
            </p:cNvSpPr>
            <p:nvPr userDrawn="1"/>
          </p:nvSpPr>
          <p:spPr bwMode="auto">
            <a:xfrm>
              <a:off x="1558" y="2162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350"/>
            <p:cNvSpPr>
              <a:spLocks noChangeArrowheads="1"/>
            </p:cNvSpPr>
            <p:nvPr userDrawn="1"/>
          </p:nvSpPr>
          <p:spPr bwMode="auto">
            <a:xfrm>
              <a:off x="1558" y="2162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351"/>
            <p:cNvSpPr>
              <a:spLocks/>
            </p:cNvSpPr>
            <p:nvPr userDrawn="1"/>
          </p:nvSpPr>
          <p:spPr bwMode="auto">
            <a:xfrm>
              <a:off x="1558" y="2162"/>
              <a:ext cx="2" cy="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352"/>
            <p:cNvSpPr>
              <a:spLocks/>
            </p:cNvSpPr>
            <p:nvPr userDrawn="1"/>
          </p:nvSpPr>
          <p:spPr bwMode="auto">
            <a:xfrm>
              <a:off x="1558" y="2162"/>
              <a:ext cx="2" cy="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353"/>
            <p:cNvSpPr>
              <a:spLocks/>
            </p:cNvSpPr>
            <p:nvPr userDrawn="1"/>
          </p:nvSpPr>
          <p:spPr bwMode="auto">
            <a:xfrm>
              <a:off x="1558" y="2162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354"/>
            <p:cNvSpPr>
              <a:spLocks/>
            </p:cNvSpPr>
            <p:nvPr userDrawn="1"/>
          </p:nvSpPr>
          <p:spPr bwMode="auto">
            <a:xfrm>
              <a:off x="1558" y="2162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355"/>
            <p:cNvSpPr>
              <a:spLocks/>
            </p:cNvSpPr>
            <p:nvPr userDrawn="1"/>
          </p:nvSpPr>
          <p:spPr bwMode="auto">
            <a:xfrm>
              <a:off x="1548" y="2152"/>
              <a:ext cx="2" cy="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Rectangle 356"/>
            <p:cNvSpPr>
              <a:spLocks noChangeArrowheads="1"/>
            </p:cNvSpPr>
            <p:nvPr userDrawn="1"/>
          </p:nvSpPr>
          <p:spPr bwMode="auto">
            <a:xfrm>
              <a:off x="1550" y="2152"/>
              <a:ext cx="1" cy="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Rectangle 357"/>
            <p:cNvSpPr>
              <a:spLocks noChangeArrowheads="1"/>
            </p:cNvSpPr>
            <p:nvPr userDrawn="1"/>
          </p:nvSpPr>
          <p:spPr bwMode="auto">
            <a:xfrm>
              <a:off x="1550" y="2155"/>
              <a:ext cx="3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358"/>
            <p:cNvSpPr>
              <a:spLocks noChangeArrowheads="1"/>
            </p:cNvSpPr>
            <p:nvPr userDrawn="1"/>
          </p:nvSpPr>
          <p:spPr bwMode="auto">
            <a:xfrm>
              <a:off x="1550" y="2155"/>
              <a:ext cx="3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359"/>
            <p:cNvSpPr>
              <a:spLocks noChangeArrowheads="1"/>
            </p:cNvSpPr>
            <p:nvPr userDrawn="1"/>
          </p:nvSpPr>
          <p:spPr bwMode="auto">
            <a:xfrm>
              <a:off x="1548" y="2155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360"/>
            <p:cNvSpPr>
              <a:spLocks noChangeArrowheads="1"/>
            </p:cNvSpPr>
            <p:nvPr userDrawn="1"/>
          </p:nvSpPr>
          <p:spPr bwMode="auto">
            <a:xfrm>
              <a:off x="1548" y="2155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361"/>
            <p:cNvSpPr>
              <a:spLocks/>
            </p:cNvSpPr>
            <p:nvPr userDrawn="1"/>
          </p:nvSpPr>
          <p:spPr bwMode="auto">
            <a:xfrm>
              <a:off x="1548" y="2155"/>
              <a:ext cx="2" cy="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362"/>
            <p:cNvSpPr>
              <a:spLocks/>
            </p:cNvSpPr>
            <p:nvPr userDrawn="1"/>
          </p:nvSpPr>
          <p:spPr bwMode="auto">
            <a:xfrm>
              <a:off x="1548" y="2155"/>
              <a:ext cx="2" cy="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363"/>
            <p:cNvSpPr>
              <a:spLocks/>
            </p:cNvSpPr>
            <p:nvPr userDrawn="1"/>
          </p:nvSpPr>
          <p:spPr bwMode="auto">
            <a:xfrm>
              <a:off x="1548" y="215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364"/>
            <p:cNvSpPr>
              <a:spLocks/>
            </p:cNvSpPr>
            <p:nvPr userDrawn="1"/>
          </p:nvSpPr>
          <p:spPr bwMode="auto">
            <a:xfrm>
              <a:off x="1548" y="2155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Rectangle 365"/>
            <p:cNvSpPr>
              <a:spLocks noChangeArrowheads="1"/>
            </p:cNvSpPr>
            <p:nvPr userDrawn="1"/>
          </p:nvSpPr>
          <p:spPr bwMode="auto">
            <a:xfrm>
              <a:off x="1541" y="2160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366"/>
            <p:cNvSpPr>
              <a:spLocks/>
            </p:cNvSpPr>
            <p:nvPr userDrawn="1"/>
          </p:nvSpPr>
          <p:spPr bwMode="auto">
            <a:xfrm>
              <a:off x="1541" y="2160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Rectangle 367"/>
            <p:cNvSpPr>
              <a:spLocks noChangeArrowheads="1"/>
            </p:cNvSpPr>
            <p:nvPr userDrawn="1"/>
          </p:nvSpPr>
          <p:spPr bwMode="auto">
            <a:xfrm>
              <a:off x="1541" y="2162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368"/>
            <p:cNvSpPr>
              <a:spLocks/>
            </p:cNvSpPr>
            <p:nvPr userDrawn="1"/>
          </p:nvSpPr>
          <p:spPr bwMode="auto">
            <a:xfrm>
              <a:off x="1541" y="2162"/>
              <a:ext cx="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369"/>
            <p:cNvSpPr>
              <a:spLocks/>
            </p:cNvSpPr>
            <p:nvPr userDrawn="1"/>
          </p:nvSpPr>
          <p:spPr bwMode="auto">
            <a:xfrm>
              <a:off x="1539" y="2162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Rectangle 370"/>
            <p:cNvSpPr>
              <a:spLocks noChangeArrowheads="1"/>
            </p:cNvSpPr>
            <p:nvPr userDrawn="1"/>
          </p:nvSpPr>
          <p:spPr bwMode="auto">
            <a:xfrm>
              <a:off x="1539" y="2162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371"/>
            <p:cNvSpPr>
              <a:spLocks/>
            </p:cNvSpPr>
            <p:nvPr userDrawn="1"/>
          </p:nvSpPr>
          <p:spPr bwMode="auto">
            <a:xfrm>
              <a:off x="1541" y="2162"/>
              <a:ext cx="2" cy="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372"/>
            <p:cNvSpPr>
              <a:spLocks/>
            </p:cNvSpPr>
            <p:nvPr userDrawn="1"/>
          </p:nvSpPr>
          <p:spPr bwMode="auto">
            <a:xfrm>
              <a:off x="1541" y="2162"/>
              <a:ext cx="2" cy="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Rectangle 373"/>
            <p:cNvSpPr>
              <a:spLocks noChangeArrowheads="1"/>
            </p:cNvSpPr>
            <p:nvPr userDrawn="1"/>
          </p:nvSpPr>
          <p:spPr bwMode="auto">
            <a:xfrm>
              <a:off x="1541" y="2162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Rectangle 374"/>
            <p:cNvSpPr>
              <a:spLocks noChangeArrowheads="1"/>
            </p:cNvSpPr>
            <p:nvPr userDrawn="1"/>
          </p:nvSpPr>
          <p:spPr bwMode="auto">
            <a:xfrm>
              <a:off x="1541" y="2162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Rectangle 375"/>
            <p:cNvSpPr>
              <a:spLocks noChangeArrowheads="1"/>
            </p:cNvSpPr>
            <p:nvPr userDrawn="1"/>
          </p:nvSpPr>
          <p:spPr bwMode="auto">
            <a:xfrm>
              <a:off x="1546" y="2167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Rectangle 376"/>
            <p:cNvSpPr>
              <a:spLocks noChangeArrowheads="1"/>
            </p:cNvSpPr>
            <p:nvPr userDrawn="1"/>
          </p:nvSpPr>
          <p:spPr bwMode="auto">
            <a:xfrm>
              <a:off x="1546" y="2167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377"/>
            <p:cNvSpPr>
              <a:spLocks/>
            </p:cNvSpPr>
            <p:nvPr userDrawn="1"/>
          </p:nvSpPr>
          <p:spPr bwMode="auto">
            <a:xfrm>
              <a:off x="1546" y="2167"/>
              <a:ext cx="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378"/>
            <p:cNvSpPr>
              <a:spLocks/>
            </p:cNvSpPr>
            <p:nvPr userDrawn="1"/>
          </p:nvSpPr>
          <p:spPr bwMode="auto">
            <a:xfrm>
              <a:off x="1546" y="2167"/>
              <a:ext cx="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379"/>
            <p:cNvSpPr>
              <a:spLocks/>
            </p:cNvSpPr>
            <p:nvPr userDrawn="1"/>
          </p:nvSpPr>
          <p:spPr bwMode="auto">
            <a:xfrm>
              <a:off x="1543" y="2167"/>
              <a:ext cx="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380"/>
            <p:cNvSpPr>
              <a:spLocks/>
            </p:cNvSpPr>
            <p:nvPr userDrawn="1"/>
          </p:nvSpPr>
          <p:spPr bwMode="auto">
            <a:xfrm>
              <a:off x="1543" y="2167"/>
              <a:ext cx="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381"/>
            <p:cNvSpPr>
              <a:spLocks noChangeArrowheads="1"/>
            </p:cNvSpPr>
            <p:nvPr userDrawn="1"/>
          </p:nvSpPr>
          <p:spPr bwMode="auto">
            <a:xfrm>
              <a:off x="1546" y="2169"/>
              <a:ext cx="1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382"/>
            <p:cNvSpPr>
              <a:spLocks/>
            </p:cNvSpPr>
            <p:nvPr userDrawn="1"/>
          </p:nvSpPr>
          <p:spPr bwMode="auto">
            <a:xfrm>
              <a:off x="1546" y="2167"/>
              <a:ext cx="1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383"/>
            <p:cNvSpPr>
              <a:spLocks/>
            </p:cNvSpPr>
            <p:nvPr userDrawn="1"/>
          </p:nvSpPr>
          <p:spPr bwMode="auto">
            <a:xfrm>
              <a:off x="1546" y="2167"/>
              <a:ext cx="1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Rectangle 384"/>
            <p:cNvSpPr>
              <a:spLocks noChangeArrowheads="1"/>
            </p:cNvSpPr>
            <p:nvPr userDrawn="1"/>
          </p:nvSpPr>
          <p:spPr bwMode="auto">
            <a:xfrm>
              <a:off x="1546" y="2169"/>
              <a:ext cx="1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385"/>
            <p:cNvSpPr>
              <a:spLocks noChangeArrowheads="1"/>
            </p:cNvSpPr>
            <p:nvPr userDrawn="1"/>
          </p:nvSpPr>
          <p:spPr bwMode="auto">
            <a:xfrm>
              <a:off x="1574" y="2195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Rectangle 386"/>
            <p:cNvSpPr>
              <a:spLocks noChangeArrowheads="1"/>
            </p:cNvSpPr>
            <p:nvPr userDrawn="1"/>
          </p:nvSpPr>
          <p:spPr bwMode="auto">
            <a:xfrm>
              <a:off x="1574" y="2195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387"/>
            <p:cNvSpPr>
              <a:spLocks/>
            </p:cNvSpPr>
            <p:nvPr userDrawn="1"/>
          </p:nvSpPr>
          <p:spPr bwMode="auto">
            <a:xfrm>
              <a:off x="1574" y="2195"/>
              <a:ext cx="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388"/>
            <p:cNvSpPr>
              <a:spLocks/>
            </p:cNvSpPr>
            <p:nvPr userDrawn="1"/>
          </p:nvSpPr>
          <p:spPr bwMode="auto">
            <a:xfrm>
              <a:off x="1574" y="2195"/>
              <a:ext cx="2" cy="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389"/>
            <p:cNvSpPr>
              <a:spLocks/>
            </p:cNvSpPr>
            <p:nvPr userDrawn="1"/>
          </p:nvSpPr>
          <p:spPr bwMode="auto">
            <a:xfrm>
              <a:off x="1572" y="2195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390"/>
            <p:cNvSpPr>
              <a:spLocks/>
            </p:cNvSpPr>
            <p:nvPr userDrawn="1"/>
          </p:nvSpPr>
          <p:spPr bwMode="auto">
            <a:xfrm>
              <a:off x="1572" y="2195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391"/>
            <p:cNvSpPr>
              <a:spLocks/>
            </p:cNvSpPr>
            <p:nvPr userDrawn="1"/>
          </p:nvSpPr>
          <p:spPr bwMode="auto">
            <a:xfrm>
              <a:off x="1574" y="2197"/>
              <a:ext cx="2" cy="3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392"/>
            <p:cNvSpPr>
              <a:spLocks/>
            </p:cNvSpPr>
            <p:nvPr userDrawn="1"/>
          </p:nvSpPr>
          <p:spPr bwMode="auto">
            <a:xfrm>
              <a:off x="1574" y="2197"/>
              <a:ext cx="2" cy="3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393"/>
            <p:cNvSpPr>
              <a:spLocks/>
            </p:cNvSpPr>
            <p:nvPr userDrawn="1"/>
          </p:nvSpPr>
          <p:spPr bwMode="auto">
            <a:xfrm>
              <a:off x="1572" y="2197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394"/>
            <p:cNvSpPr>
              <a:spLocks/>
            </p:cNvSpPr>
            <p:nvPr userDrawn="1"/>
          </p:nvSpPr>
          <p:spPr bwMode="auto">
            <a:xfrm>
              <a:off x="1572" y="2197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Rectangle 395"/>
            <p:cNvSpPr>
              <a:spLocks noChangeArrowheads="1"/>
            </p:cNvSpPr>
            <p:nvPr userDrawn="1"/>
          </p:nvSpPr>
          <p:spPr bwMode="auto">
            <a:xfrm>
              <a:off x="1581" y="2188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Rectangle 396"/>
            <p:cNvSpPr>
              <a:spLocks noChangeArrowheads="1"/>
            </p:cNvSpPr>
            <p:nvPr userDrawn="1"/>
          </p:nvSpPr>
          <p:spPr bwMode="auto">
            <a:xfrm>
              <a:off x="1581" y="2188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397"/>
            <p:cNvSpPr>
              <a:spLocks/>
            </p:cNvSpPr>
            <p:nvPr userDrawn="1"/>
          </p:nvSpPr>
          <p:spPr bwMode="auto">
            <a:xfrm>
              <a:off x="1581" y="2188"/>
              <a:ext cx="3" cy="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398"/>
            <p:cNvSpPr>
              <a:spLocks/>
            </p:cNvSpPr>
            <p:nvPr userDrawn="1"/>
          </p:nvSpPr>
          <p:spPr bwMode="auto">
            <a:xfrm>
              <a:off x="1581" y="2188"/>
              <a:ext cx="3" cy="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399"/>
            <p:cNvSpPr>
              <a:spLocks/>
            </p:cNvSpPr>
            <p:nvPr userDrawn="1"/>
          </p:nvSpPr>
          <p:spPr bwMode="auto">
            <a:xfrm>
              <a:off x="1579" y="2188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400"/>
            <p:cNvSpPr>
              <a:spLocks/>
            </p:cNvSpPr>
            <p:nvPr userDrawn="1"/>
          </p:nvSpPr>
          <p:spPr bwMode="auto">
            <a:xfrm>
              <a:off x="1579" y="2188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401"/>
            <p:cNvSpPr>
              <a:spLocks/>
            </p:cNvSpPr>
            <p:nvPr userDrawn="1"/>
          </p:nvSpPr>
          <p:spPr bwMode="auto">
            <a:xfrm>
              <a:off x="1581" y="2190"/>
              <a:ext cx="3" cy="3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402"/>
            <p:cNvSpPr>
              <a:spLocks/>
            </p:cNvSpPr>
            <p:nvPr userDrawn="1"/>
          </p:nvSpPr>
          <p:spPr bwMode="auto">
            <a:xfrm>
              <a:off x="1581" y="2190"/>
              <a:ext cx="3" cy="3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403"/>
            <p:cNvSpPr>
              <a:spLocks/>
            </p:cNvSpPr>
            <p:nvPr userDrawn="1"/>
          </p:nvSpPr>
          <p:spPr bwMode="auto">
            <a:xfrm>
              <a:off x="1579" y="2190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404"/>
            <p:cNvSpPr>
              <a:spLocks/>
            </p:cNvSpPr>
            <p:nvPr userDrawn="1"/>
          </p:nvSpPr>
          <p:spPr bwMode="auto">
            <a:xfrm>
              <a:off x="1579" y="2190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Rectangle 405"/>
            <p:cNvSpPr>
              <a:spLocks noChangeArrowheads="1"/>
            </p:cNvSpPr>
            <p:nvPr userDrawn="1"/>
          </p:nvSpPr>
          <p:spPr bwMode="auto">
            <a:xfrm>
              <a:off x="1567" y="2185"/>
              <a:ext cx="1" cy="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406"/>
            <p:cNvSpPr>
              <a:spLocks/>
            </p:cNvSpPr>
            <p:nvPr userDrawn="1"/>
          </p:nvSpPr>
          <p:spPr bwMode="auto">
            <a:xfrm>
              <a:off x="1567" y="2185"/>
              <a:ext cx="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Rectangle 407"/>
            <p:cNvSpPr>
              <a:spLocks noChangeArrowheads="1"/>
            </p:cNvSpPr>
            <p:nvPr userDrawn="1"/>
          </p:nvSpPr>
          <p:spPr bwMode="auto">
            <a:xfrm>
              <a:off x="1567" y="2188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Rectangle 408"/>
            <p:cNvSpPr>
              <a:spLocks noChangeArrowheads="1"/>
            </p:cNvSpPr>
            <p:nvPr userDrawn="1"/>
          </p:nvSpPr>
          <p:spPr bwMode="auto">
            <a:xfrm>
              <a:off x="1567" y="2188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Rectangle 409"/>
            <p:cNvSpPr>
              <a:spLocks noChangeArrowheads="1"/>
            </p:cNvSpPr>
            <p:nvPr userDrawn="1"/>
          </p:nvSpPr>
          <p:spPr bwMode="auto">
            <a:xfrm>
              <a:off x="1565" y="2188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Rectangle 410"/>
            <p:cNvSpPr>
              <a:spLocks noChangeArrowheads="1"/>
            </p:cNvSpPr>
            <p:nvPr userDrawn="1"/>
          </p:nvSpPr>
          <p:spPr bwMode="auto">
            <a:xfrm>
              <a:off x="1565" y="2188"/>
              <a:ext cx="2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411"/>
            <p:cNvSpPr>
              <a:spLocks/>
            </p:cNvSpPr>
            <p:nvPr userDrawn="1"/>
          </p:nvSpPr>
          <p:spPr bwMode="auto">
            <a:xfrm>
              <a:off x="1567" y="2188"/>
              <a:ext cx="2" cy="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412"/>
            <p:cNvSpPr>
              <a:spLocks/>
            </p:cNvSpPr>
            <p:nvPr userDrawn="1"/>
          </p:nvSpPr>
          <p:spPr bwMode="auto">
            <a:xfrm>
              <a:off x="1567" y="2188"/>
              <a:ext cx="2" cy="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413"/>
            <p:cNvSpPr>
              <a:spLocks/>
            </p:cNvSpPr>
            <p:nvPr userDrawn="1"/>
          </p:nvSpPr>
          <p:spPr bwMode="auto">
            <a:xfrm>
              <a:off x="1567" y="2188"/>
              <a:ext cx="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Rectangle 414"/>
            <p:cNvSpPr>
              <a:spLocks noChangeArrowheads="1"/>
            </p:cNvSpPr>
            <p:nvPr userDrawn="1"/>
          </p:nvSpPr>
          <p:spPr bwMode="auto">
            <a:xfrm>
              <a:off x="1567" y="2188"/>
              <a:ext cx="1" cy="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415"/>
            <p:cNvSpPr>
              <a:spLocks/>
            </p:cNvSpPr>
            <p:nvPr userDrawn="1"/>
          </p:nvSpPr>
          <p:spPr bwMode="auto">
            <a:xfrm>
              <a:off x="1515" y="2181"/>
              <a:ext cx="2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Rectangle 416"/>
            <p:cNvSpPr>
              <a:spLocks noChangeArrowheads="1"/>
            </p:cNvSpPr>
            <p:nvPr userDrawn="1"/>
          </p:nvSpPr>
          <p:spPr bwMode="auto">
            <a:xfrm>
              <a:off x="1517" y="2181"/>
              <a:ext cx="1" cy="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" name="Freeform 417"/>
            <p:cNvSpPr>
              <a:spLocks/>
            </p:cNvSpPr>
            <p:nvPr userDrawn="1"/>
          </p:nvSpPr>
          <p:spPr bwMode="auto">
            <a:xfrm>
              <a:off x="1517" y="2183"/>
              <a:ext cx="3" cy="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418"/>
            <p:cNvSpPr>
              <a:spLocks/>
            </p:cNvSpPr>
            <p:nvPr userDrawn="1"/>
          </p:nvSpPr>
          <p:spPr bwMode="auto">
            <a:xfrm>
              <a:off x="1517" y="2183"/>
              <a:ext cx="3" cy="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Freeform 419"/>
            <p:cNvSpPr>
              <a:spLocks/>
            </p:cNvSpPr>
            <p:nvPr userDrawn="1"/>
          </p:nvSpPr>
          <p:spPr bwMode="auto">
            <a:xfrm>
              <a:off x="1515" y="2183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7" name="Freeform 420"/>
            <p:cNvSpPr>
              <a:spLocks/>
            </p:cNvSpPr>
            <p:nvPr userDrawn="1"/>
          </p:nvSpPr>
          <p:spPr bwMode="auto">
            <a:xfrm>
              <a:off x="1515" y="2183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421"/>
            <p:cNvSpPr>
              <a:spLocks/>
            </p:cNvSpPr>
            <p:nvPr userDrawn="1"/>
          </p:nvSpPr>
          <p:spPr bwMode="auto">
            <a:xfrm>
              <a:off x="1517" y="2185"/>
              <a:ext cx="3" cy="3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422"/>
            <p:cNvSpPr>
              <a:spLocks/>
            </p:cNvSpPr>
            <p:nvPr userDrawn="1"/>
          </p:nvSpPr>
          <p:spPr bwMode="auto">
            <a:xfrm>
              <a:off x="1517" y="2185"/>
              <a:ext cx="3" cy="3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423"/>
            <p:cNvSpPr>
              <a:spLocks/>
            </p:cNvSpPr>
            <p:nvPr userDrawn="1"/>
          </p:nvSpPr>
          <p:spPr bwMode="auto">
            <a:xfrm>
              <a:off x="1515" y="2185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424"/>
            <p:cNvSpPr>
              <a:spLocks/>
            </p:cNvSpPr>
            <p:nvPr userDrawn="1"/>
          </p:nvSpPr>
          <p:spPr bwMode="auto">
            <a:xfrm>
              <a:off x="1515" y="2185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" name="Rectangle 425"/>
            <p:cNvSpPr>
              <a:spLocks noChangeArrowheads="1"/>
            </p:cNvSpPr>
            <p:nvPr userDrawn="1"/>
          </p:nvSpPr>
          <p:spPr bwMode="auto">
            <a:xfrm>
              <a:off x="1550" y="2204"/>
              <a:ext cx="1" cy="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Rectangle 426"/>
            <p:cNvSpPr>
              <a:spLocks noChangeArrowheads="1"/>
            </p:cNvSpPr>
            <p:nvPr userDrawn="1"/>
          </p:nvSpPr>
          <p:spPr bwMode="auto">
            <a:xfrm>
              <a:off x="1550" y="2204"/>
              <a:ext cx="1" cy="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427"/>
            <p:cNvSpPr>
              <a:spLocks/>
            </p:cNvSpPr>
            <p:nvPr userDrawn="1"/>
          </p:nvSpPr>
          <p:spPr bwMode="auto">
            <a:xfrm>
              <a:off x="1550" y="2204"/>
              <a:ext cx="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428"/>
            <p:cNvSpPr>
              <a:spLocks/>
            </p:cNvSpPr>
            <p:nvPr userDrawn="1"/>
          </p:nvSpPr>
          <p:spPr bwMode="auto">
            <a:xfrm>
              <a:off x="1550" y="2204"/>
              <a:ext cx="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429"/>
            <p:cNvSpPr>
              <a:spLocks/>
            </p:cNvSpPr>
            <p:nvPr userDrawn="1"/>
          </p:nvSpPr>
          <p:spPr bwMode="auto">
            <a:xfrm>
              <a:off x="1548" y="2204"/>
              <a:ext cx="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430"/>
            <p:cNvSpPr>
              <a:spLocks/>
            </p:cNvSpPr>
            <p:nvPr userDrawn="1"/>
          </p:nvSpPr>
          <p:spPr bwMode="auto">
            <a:xfrm>
              <a:off x="1548" y="2204"/>
              <a:ext cx="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431"/>
            <p:cNvSpPr>
              <a:spLocks/>
            </p:cNvSpPr>
            <p:nvPr userDrawn="1"/>
          </p:nvSpPr>
          <p:spPr bwMode="auto">
            <a:xfrm>
              <a:off x="1550" y="2204"/>
              <a:ext cx="1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432"/>
            <p:cNvSpPr>
              <a:spLocks/>
            </p:cNvSpPr>
            <p:nvPr userDrawn="1"/>
          </p:nvSpPr>
          <p:spPr bwMode="auto">
            <a:xfrm>
              <a:off x="1550" y="2204"/>
              <a:ext cx="1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433"/>
            <p:cNvSpPr>
              <a:spLocks/>
            </p:cNvSpPr>
            <p:nvPr userDrawn="1"/>
          </p:nvSpPr>
          <p:spPr bwMode="auto">
            <a:xfrm>
              <a:off x="1548" y="2204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3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434"/>
            <p:cNvSpPr>
              <a:spLocks/>
            </p:cNvSpPr>
            <p:nvPr userDrawn="1"/>
          </p:nvSpPr>
          <p:spPr bwMode="auto">
            <a:xfrm>
              <a:off x="1548" y="2204"/>
              <a:ext cx="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22" name="BELARUS"/>
          <p:cNvGrpSpPr>
            <a:grpSpLocks noChangeAspect="1"/>
          </p:cNvGrpSpPr>
          <p:nvPr userDrawn="1"/>
        </p:nvGrpSpPr>
        <p:grpSpPr bwMode="auto">
          <a:xfrm>
            <a:off x="6635750" y="3940715"/>
            <a:ext cx="882650" cy="517525"/>
            <a:chOff x="1450" y="1882"/>
            <a:chExt cx="556" cy="326"/>
          </a:xfrm>
        </p:grpSpPr>
        <p:sp>
          <p:nvSpPr>
            <p:cNvPr id="423" name="Rectangle 438"/>
            <p:cNvSpPr>
              <a:spLocks noChangeArrowheads="1"/>
            </p:cNvSpPr>
            <p:nvPr userDrawn="1"/>
          </p:nvSpPr>
          <p:spPr bwMode="auto">
            <a:xfrm>
              <a:off x="1450" y="1882"/>
              <a:ext cx="556" cy="217"/>
            </a:xfrm>
            <a:prstGeom prst="rect">
              <a:avLst/>
            </a:prstGeom>
            <a:solidFill>
              <a:srgbClr val="BA202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4" name="Rectangle 439"/>
            <p:cNvSpPr>
              <a:spLocks noChangeArrowheads="1"/>
            </p:cNvSpPr>
            <p:nvPr userDrawn="1"/>
          </p:nvSpPr>
          <p:spPr bwMode="auto">
            <a:xfrm>
              <a:off x="1450" y="2099"/>
              <a:ext cx="556" cy="109"/>
            </a:xfrm>
            <a:prstGeom prst="rect">
              <a:avLst/>
            </a:prstGeom>
            <a:solidFill>
              <a:srgbClr val="409B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5" name="Rectangle 440"/>
            <p:cNvSpPr>
              <a:spLocks noChangeArrowheads="1"/>
            </p:cNvSpPr>
            <p:nvPr userDrawn="1"/>
          </p:nvSpPr>
          <p:spPr bwMode="auto">
            <a:xfrm>
              <a:off x="1450" y="1882"/>
              <a:ext cx="71" cy="3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6" name="Freeform 441"/>
            <p:cNvSpPr>
              <a:spLocks noEditPoints="1"/>
            </p:cNvSpPr>
            <p:nvPr userDrawn="1"/>
          </p:nvSpPr>
          <p:spPr bwMode="auto">
            <a:xfrm>
              <a:off x="1457" y="1882"/>
              <a:ext cx="55" cy="326"/>
            </a:xfrm>
            <a:custGeom>
              <a:avLst/>
              <a:gdLst/>
              <a:ahLst/>
              <a:cxnLst>
                <a:cxn ang="0">
                  <a:pos x="15" y="295"/>
                </a:cxn>
                <a:cxn ang="0">
                  <a:pos x="29" y="276"/>
                </a:cxn>
                <a:cxn ang="0">
                  <a:pos x="19" y="281"/>
                </a:cxn>
                <a:cxn ang="0">
                  <a:pos x="36" y="281"/>
                </a:cxn>
                <a:cxn ang="0">
                  <a:pos x="36" y="295"/>
                </a:cxn>
                <a:cxn ang="0">
                  <a:pos x="19" y="265"/>
                </a:cxn>
                <a:cxn ang="0">
                  <a:pos x="8" y="309"/>
                </a:cxn>
                <a:cxn ang="0">
                  <a:pos x="34" y="309"/>
                </a:cxn>
                <a:cxn ang="0">
                  <a:pos x="52" y="281"/>
                </a:cxn>
                <a:cxn ang="0">
                  <a:pos x="50" y="257"/>
                </a:cxn>
                <a:cxn ang="0">
                  <a:pos x="52" y="260"/>
                </a:cxn>
                <a:cxn ang="0">
                  <a:pos x="10" y="253"/>
                </a:cxn>
                <a:cxn ang="0">
                  <a:pos x="5" y="265"/>
                </a:cxn>
                <a:cxn ang="0">
                  <a:pos x="24" y="250"/>
                </a:cxn>
                <a:cxn ang="0">
                  <a:pos x="34" y="253"/>
                </a:cxn>
                <a:cxn ang="0">
                  <a:pos x="19" y="255"/>
                </a:cxn>
                <a:cxn ang="0">
                  <a:pos x="34" y="246"/>
                </a:cxn>
                <a:cxn ang="0">
                  <a:pos x="52" y="229"/>
                </a:cxn>
                <a:cxn ang="0">
                  <a:pos x="26" y="179"/>
                </a:cxn>
                <a:cxn ang="0">
                  <a:pos x="22" y="163"/>
                </a:cxn>
                <a:cxn ang="0">
                  <a:pos x="55" y="168"/>
                </a:cxn>
                <a:cxn ang="0">
                  <a:pos x="24" y="161"/>
                </a:cxn>
                <a:cxn ang="0">
                  <a:pos x="31" y="172"/>
                </a:cxn>
                <a:cxn ang="0">
                  <a:pos x="29" y="146"/>
                </a:cxn>
                <a:cxn ang="0">
                  <a:pos x="0" y="90"/>
                </a:cxn>
                <a:cxn ang="0">
                  <a:pos x="17" y="161"/>
                </a:cxn>
                <a:cxn ang="0">
                  <a:pos x="38" y="154"/>
                </a:cxn>
                <a:cxn ang="0">
                  <a:pos x="26" y="184"/>
                </a:cxn>
                <a:cxn ang="0">
                  <a:pos x="29" y="109"/>
                </a:cxn>
                <a:cxn ang="0">
                  <a:pos x="5" y="102"/>
                </a:cxn>
                <a:cxn ang="0">
                  <a:pos x="19" y="118"/>
                </a:cxn>
                <a:cxn ang="0">
                  <a:pos x="10" y="151"/>
                </a:cxn>
                <a:cxn ang="0">
                  <a:pos x="8" y="165"/>
                </a:cxn>
                <a:cxn ang="0">
                  <a:pos x="19" y="187"/>
                </a:cxn>
                <a:cxn ang="0">
                  <a:pos x="15" y="187"/>
                </a:cxn>
                <a:cxn ang="0">
                  <a:pos x="15" y="239"/>
                </a:cxn>
                <a:cxn ang="0">
                  <a:pos x="34" y="231"/>
                </a:cxn>
                <a:cxn ang="0">
                  <a:pos x="52" y="201"/>
                </a:cxn>
                <a:cxn ang="0">
                  <a:pos x="36" y="213"/>
                </a:cxn>
                <a:cxn ang="0">
                  <a:pos x="45" y="182"/>
                </a:cxn>
                <a:cxn ang="0">
                  <a:pos x="48" y="154"/>
                </a:cxn>
                <a:cxn ang="0">
                  <a:pos x="36" y="135"/>
                </a:cxn>
                <a:cxn ang="0">
                  <a:pos x="36" y="125"/>
                </a:cxn>
                <a:cxn ang="0">
                  <a:pos x="48" y="94"/>
                </a:cxn>
                <a:cxn ang="0">
                  <a:pos x="5" y="76"/>
                </a:cxn>
                <a:cxn ang="0">
                  <a:pos x="12" y="78"/>
                </a:cxn>
                <a:cxn ang="0">
                  <a:pos x="24" y="78"/>
                </a:cxn>
                <a:cxn ang="0">
                  <a:pos x="29" y="76"/>
                </a:cxn>
                <a:cxn ang="0">
                  <a:pos x="34" y="80"/>
                </a:cxn>
                <a:cxn ang="0">
                  <a:pos x="48" y="73"/>
                </a:cxn>
                <a:cxn ang="0">
                  <a:pos x="43" y="71"/>
                </a:cxn>
                <a:cxn ang="0">
                  <a:pos x="48" y="61"/>
                </a:cxn>
                <a:cxn ang="0">
                  <a:pos x="15" y="38"/>
                </a:cxn>
                <a:cxn ang="0">
                  <a:pos x="29" y="17"/>
                </a:cxn>
                <a:cxn ang="0">
                  <a:pos x="19" y="24"/>
                </a:cxn>
                <a:cxn ang="0">
                  <a:pos x="36" y="24"/>
                </a:cxn>
                <a:cxn ang="0">
                  <a:pos x="36" y="38"/>
                </a:cxn>
                <a:cxn ang="0">
                  <a:pos x="19" y="7"/>
                </a:cxn>
                <a:cxn ang="0">
                  <a:pos x="8" y="52"/>
                </a:cxn>
                <a:cxn ang="0">
                  <a:pos x="34" y="52"/>
                </a:cxn>
                <a:cxn ang="0">
                  <a:pos x="52" y="24"/>
                </a:cxn>
              </a:cxnLst>
              <a:rect l="0" t="0" r="r" b="b"/>
              <a:pathLst>
                <a:path w="55" h="326">
                  <a:moveTo>
                    <a:pt x="0" y="319"/>
                  </a:moveTo>
                  <a:lnTo>
                    <a:pt x="5" y="319"/>
                  </a:lnTo>
                  <a:lnTo>
                    <a:pt x="5" y="309"/>
                  </a:lnTo>
                  <a:lnTo>
                    <a:pt x="0" y="309"/>
                  </a:lnTo>
                  <a:lnTo>
                    <a:pt x="0" y="319"/>
                  </a:lnTo>
                  <a:close/>
                  <a:moveTo>
                    <a:pt x="26" y="319"/>
                  </a:moveTo>
                  <a:lnTo>
                    <a:pt x="29" y="319"/>
                  </a:lnTo>
                  <a:lnTo>
                    <a:pt x="29" y="309"/>
                  </a:lnTo>
                  <a:lnTo>
                    <a:pt x="26" y="309"/>
                  </a:lnTo>
                  <a:lnTo>
                    <a:pt x="26" y="319"/>
                  </a:lnTo>
                  <a:close/>
                  <a:moveTo>
                    <a:pt x="52" y="319"/>
                  </a:moveTo>
                  <a:lnTo>
                    <a:pt x="55" y="319"/>
                  </a:lnTo>
                  <a:lnTo>
                    <a:pt x="55" y="309"/>
                  </a:lnTo>
                  <a:lnTo>
                    <a:pt x="52" y="309"/>
                  </a:lnTo>
                  <a:lnTo>
                    <a:pt x="52" y="319"/>
                  </a:lnTo>
                  <a:close/>
                  <a:moveTo>
                    <a:pt x="15" y="295"/>
                  </a:moveTo>
                  <a:lnTo>
                    <a:pt x="17" y="295"/>
                  </a:lnTo>
                  <a:lnTo>
                    <a:pt x="17" y="288"/>
                  </a:lnTo>
                  <a:lnTo>
                    <a:pt x="15" y="288"/>
                  </a:lnTo>
                  <a:lnTo>
                    <a:pt x="15" y="295"/>
                  </a:lnTo>
                  <a:close/>
                  <a:moveTo>
                    <a:pt x="38" y="295"/>
                  </a:moveTo>
                  <a:lnTo>
                    <a:pt x="43" y="295"/>
                  </a:lnTo>
                  <a:lnTo>
                    <a:pt x="43" y="288"/>
                  </a:lnTo>
                  <a:lnTo>
                    <a:pt x="38" y="288"/>
                  </a:lnTo>
                  <a:lnTo>
                    <a:pt x="38" y="295"/>
                  </a:lnTo>
                  <a:close/>
                  <a:moveTo>
                    <a:pt x="0" y="276"/>
                  </a:moveTo>
                  <a:lnTo>
                    <a:pt x="5" y="276"/>
                  </a:lnTo>
                  <a:lnTo>
                    <a:pt x="5" y="267"/>
                  </a:lnTo>
                  <a:lnTo>
                    <a:pt x="0" y="267"/>
                  </a:lnTo>
                  <a:lnTo>
                    <a:pt x="0" y="276"/>
                  </a:lnTo>
                  <a:close/>
                  <a:moveTo>
                    <a:pt x="26" y="276"/>
                  </a:moveTo>
                  <a:lnTo>
                    <a:pt x="29" y="276"/>
                  </a:lnTo>
                  <a:lnTo>
                    <a:pt x="29" y="267"/>
                  </a:lnTo>
                  <a:lnTo>
                    <a:pt x="26" y="267"/>
                  </a:lnTo>
                  <a:lnTo>
                    <a:pt x="26" y="276"/>
                  </a:lnTo>
                  <a:close/>
                  <a:moveTo>
                    <a:pt x="52" y="276"/>
                  </a:moveTo>
                  <a:lnTo>
                    <a:pt x="55" y="276"/>
                  </a:lnTo>
                  <a:lnTo>
                    <a:pt x="55" y="267"/>
                  </a:lnTo>
                  <a:lnTo>
                    <a:pt x="52" y="267"/>
                  </a:lnTo>
                  <a:lnTo>
                    <a:pt x="52" y="276"/>
                  </a:lnTo>
                  <a:close/>
                  <a:moveTo>
                    <a:pt x="8" y="288"/>
                  </a:moveTo>
                  <a:lnTo>
                    <a:pt x="10" y="288"/>
                  </a:lnTo>
                  <a:lnTo>
                    <a:pt x="10" y="281"/>
                  </a:lnTo>
                  <a:lnTo>
                    <a:pt x="15" y="281"/>
                  </a:lnTo>
                  <a:lnTo>
                    <a:pt x="15" y="274"/>
                  </a:lnTo>
                  <a:lnTo>
                    <a:pt x="17" y="274"/>
                  </a:lnTo>
                  <a:lnTo>
                    <a:pt x="17" y="281"/>
                  </a:lnTo>
                  <a:lnTo>
                    <a:pt x="19" y="281"/>
                  </a:lnTo>
                  <a:lnTo>
                    <a:pt x="19" y="288"/>
                  </a:lnTo>
                  <a:lnTo>
                    <a:pt x="24" y="288"/>
                  </a:lnTo>
                  <a:lnTo>
                    <a:pt x="24" y="295"/>
                  </a:lnTo>
                  <a:lnTo>
                    <a:pt x="19" y="295"/>
                  </a:lnTo>
                  <a:lnTo>
                    <a:pt x="19" y="302"/>
                  </a:lnTo>
                  <a:lnTo>
                    <a:pt x="17" y="302"/>
                  </a:lnTo>
                  <a:lnTo>
                    <a:pt x="17" y="309"/>
                  </a:lnTo>
                  <a:lnTo>
                    <a:pt x="15" y="309"/>
                  </a:lnTo>
                  <a:lnTo>
                    <a:pt x="15" y="302"/>
                  </a:lnTo>
                  <a:lnTo>
                    <a:pt x="10" y="302"/>
                  </a:lnTo>
                  <a:lnTo>
                    <a:pt x="10" y="295"/>
                  </a:lnTo>
                  <a:lnTo>
                    <a:pt x="8" y="295"/>
                  </a:lnTo>
                  <a:lnTo>
                    <a:pt x="8" y="288"/>
                  </a:lnTo>
                  <a:close/>
                  <a:moveTo>
                    <a:pt x="34" y="288"/>
                  </a:moveTo>
                  <a:lnTo>
                    <a:pt x="36" y="288"/>
                  </a:lnTo>
                  <a:lnTo>
                    <a:pt x="36" y="281"/>
                  </a:lnTo>
                  <a:lnTo>
                    <a:pt x="38" y="281"/>
                  </a:lnTo>
                  <a:lnTo>
                    <a:pt x="38" y="274"/>
                  </a:lnTo>
                  <a:lnTo>
                    <a:pt x="43" y="274"/>
                  </a:lnTo>
                  <a:lnTo>
                    <a:pt x="43" y="281"/>
                  </a:lnTo>
                  <a:lnTo>
                    <a:pt x="45" y="281"/>
                  </a:lnTo>
                  <a:lnTo>
                    <a:pt x="45" y="288"/>
                  </a:lnTo>
                  <a:lnTo>
                    <a:pt x="48" y="288"/>
                  </a:lnTo>
                  <a:lnTo>
                    <a:pt x="48" y="295"/>
                  </a:lnTo>
                  <a:lnTo>
                    <a:pt x="45" y="295"/>
                  </a:lnTo>
                  <a:lnTo>
                    <a:pt x="45" y="302"/>
                  </a:lnTo>
                  <a:lnTo>
                    <a:pt x="43" y="302"/>
                  </a:lnTo>
                  <a:lnTo>
                    <a:pt x="43" y="309"/>
                  </a:lnTo>
                  <a:lnTo>
                    <a:pt x="38" y="309"/>
                  </a:lnTo>
                  <a:lnTo>
                    <a:pt x="38" y="302"/>
                  </a:lnTo>
                  <a:lnTo>
                    <a:pt x="36" y="302"/>
                  </a:lnTo>
                  <a:lnTo>
                    <a:pt x="36" y="295"/>
                  </a:lnTo>
                  <a:lnTo>
                    <a:pt x="34" y="295"/>
                  </a:lnTo>
                  <a:lnTo>
                    <a:pt x="34" y="288"/>
                  </a:lnTo>
                  <a:close/>
                  <a:moveTo>
                    <a:pt x="38" y="257"/>
                  </a:moveTo>
                  <a:lnTo>
                    <a:pt x="38" y="265"/>
                  </a:lnTo>
                  <a:lnTo>
                    <a:pt x="36" y="265"/>
                  </a:lnTo>
                  <a:lnTo>
                    <a:pt x="36" y="274"/>
                  </a:lnTo>
                  <a:lnTo>
                    <a:pt x="34" y="274"/>
                  </a:lnTo>
                  <a:lnTo>
                    <a:pt x="34" y="281"/>
                  </a:lnTo>
                  <a:lnTo>
                    <a:pt x="29" y="281"/>
                  </a:lnTo>
                  <a:lnTo>
                    <a:pt x="29" y="288"/>
                  </a:lnTo>
                  <a:lnTo>
                    <a:pt x="26" y="288"/>
                  </a:lnTo>
                  <a:lnTo>
                    <a:pt x="26" y="281"/>
                  </a:lnTo>
                  <a:lnTo>
                    <a:pt x="24" y="281"/>
                  </a:lnTo>
                  <a:lnTo>
                    <a:pt x="24" y="274"/>
                  </a:lnTo>
                  <a:lnTo>
                    <a:pt x="19" y="274"/>
                  </a:lnTo>
                  <a:lnTo>
                    <a:pt x="19" y="265"/>
                  </a:lnTo>
                  <a:lnTo>
                    <a:pt x="17" y="265"/>
                  </a:lnTo>
                  <a:lnTo>
                    <a:pt x="17" y="257"/>
                  </a:lnTo>
                  <a:lnTo>
                    <a:pt x="15" y="257"/>
                  </a:lnTo>
                  <a:lnTo>
                    <a:pt x="15" y="265"/>
                  </a:lnTo>
                  <a:lnTo>
                    <a:pt x="10" y="265"/>
                  </a:lnTo>
                  <a:lnTo>
                    <a:pt x="10" y="274"/>
                  </a:lnTo>
                  <a:lnTo>
                    <a:pt x="8" y="274"/>
                  </a:lnTo>
                  <a:lnTo>
                    <a:pt x="8" y="281"/>
                  </a:lnTo>
                  <a:lnTo>
                    <a:pt x="5" y="281"/>
                  </a:lnTo>
                  <a:lnTo>
                    <a:pt x="5" y="288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5" y="295"/>
                  </a:lnTo>
                  <a:lnTo>
                    <a:pt x="5" y="302"/>
                  </a:lnTo>
                  <a:lnTo>
                    <a:pt x="8" y="302"/>
                  </a:lnTo>
                  <a:lnTo>
                    <a:pt x="8" y="309"/>
                  </a:lnTo>
                  <a:lnTo>
                    <a:pt x="10" y="309"/>
                  </a:lnTo>
                  <a:lnTo>
                    <a:pt x="10" y="319"/>
                  </a:lnTo>
                  <a:lnTo>
                    <a:pt x="15" y="319"/>
                  </a:lnTo>
                  <a:lnTo>
                    <a:pt x="15" y="326"/>
                  </a:lnTo>
                  <a:lnTo>
                    <a:pt x="17" y="326"/>
                  </a:lnTo>
                  <a:lnTo>
                    <a:pt x="17" y="319"/>
                  </a:lnTo>
                  <a:lnTo>
                    <a:pt x="19" y="319"/>
                  </a:lnTo>
                  <a:lnTo>
                    <a:pt x="19" y="309"/>
                  </a:lnTo>
                  <a:lnTo>
                    <a:pt x="24" y="309"/>
                  </a:lnTo>
                  <a:lnTo>
                    <a:pt x="24" y="302"/>
                  </a:lnTo>
                  <a:lnTo>
                    <a:pt x="26" y="302"/>
                  </a:lnTo>
                  <a:lnTo>
                    <a:pt x="26" y="295"/>
                  </a:lnTo>
                  <a:lnTo>
                    <a:pt x="29" y="295"/>
                  </a:lnTo>
                  <a:lnTo>
                    <a:pt x="29" y="302"/>
                  </a:lnTo>
                  <a:lnTo>
                    <a:pt x="34" y="302"/>
                  </a:lnTo>
                  <a:lnTo>
                    <a:pt x="34" y="309"/>
                  </a:lnTo>
                  <a:lnTo>
                    <a:pt x="36" y="309"/>
                  </a:lnTo>
                  <a:lnTo>
                    <a:pt x="36" y="319"/>
                  </a:lnTo>
                  <a:lnTo>
                    <a:pt x="38" y="319"/>
                  </a:lnTo>
                  <a:lnTo>
                    <a:pt x="38" y="326"/>
                  </a:lnTo>
                  <a:lnTo>
                    <a:pt x="43" y="326"/>
                  </a:lnTo>
                  <a:lnTo>
                    <a:pt x="43" y="319"/>
                  </a:lnTo>
                  <a:lnTo>
                    <a:pt x="45" y="319"/>
                  </a:lnTo>
                  <a:lnTo>
                    <a:pt x="45" y="309"/>
                  </a:lnTo>
                  <a:lnTo>
                    <a:pt x="48" y="309"/>
                  </a:lnTo>
                  <a:lnTo>
                    <a:pt x="48" y="302"/>
                  </a:lnTo>
                  <a:lnTo>
                    <a:pt x="52" y="302"/>
                  </a:lnTo>
                  <a:lnTo>
                    <a:pt x="52" y="295"/>
                  </a:lnTo>
                  <a:lnTo>
                    <a:pt x="55" y="295"/>
                  </a:lnTo>
                  <a:lnTo>
                    <a:pt x="55" y="288"/>
                  </a:lnTo>
                  <a:lnTo>
                    <a:pt x="52" y="288"/>
                  </a:lnTo>
                  <a:lnTo>
                    <a:pt x="52" y="281"/>
                  </a:lnTo>
                  <a:lnTo>
                    <a:pt x="48" y="281"/>
                  </a:lnTo>
                  <a:lnTo>
                    <a:pt x="48" y="274"/>
                  </a:lnTo>
                  <a:lnTo>
                    <a:pt x="45" y="274"/>
                  </a:lnTo>
                  <a:lnTo>
                    <a:pt x="45" y="265"/>
                  </a:lnTo>
                  <a:lnTo>
                    <a:pt x="43" y="265"/>
                  </a:lnTo>
                  <a:lnTo>
                    <a:pt x="43" y="257"/>
                  </a:lnTo>
                  <a:lnTo>
                    <a:pt x="38" y="257"/>
                  </a:lnTo>
                  <a:close/>
                  <a:moveTo>
                    <a:pt x="48" y="250"/>
                  </a:moveTo>
                  <a:lnTo>
                    <a:pt x="48" y="250"/>
                  </a:lnTo>
                  <a:lnTo>
                    <a:pt x="48" y="248"/>
                  </a:lnTo>
                  <a:lnTo>
                    <a:pt x="50" y="248"/>
                  </a:lnTo>
                  <a:lnTo>
                    <a:pt x="50" y="250"/>
                  </a:lnTo>
                  <a:lnTo>
                    <a:pt x="52" y="250"/>
                  </a:lnTo>
                  <a:lnTo>
                    <a:pt x="52" y="253"/>
                  </a:lnTo>
                  <a:lnTo>
                    <a:pt x="50" y="253"/>
                  </a:lnTo>
                  <a:lnTo>
                    <a:pt x="50" y="257"/>
                  </a:lnTo>
                  <a:lnTo>
                    <a:pt x="48" y="257"/>
                  </a:lnTo>
                  <a:lnTo>
                    <a:pt x="48" y="253"/>
                  </a:lnTo>
                  <a:lnTo>
                    <a:pt x="48" y="253"/>
                  </a:lnTo>
                  <a:lnTo>
                    <a:pt x="48" y="250"/>
                  </a:lnTo>
                  <a:close/>
                  <a:moveTo>
                    <a:pt x="48" y="241"/>
                  </a:moveTo>
                  <a:lnTo>
                    <a:pt x="48" y="246"/>
                  </a:lnTo>
                  <a:lnTo>
                    <a:pt x="45" y="246"/>
                  </a:lnTo>
                  <a:lnTo>
                    <a:pt x="45" y="248"/>
                  </a:lnTo>
                  <a:lnTo>
                    <a:pt x="43" y="248"/>
                  </a:lnTo>
                  <a:lnTo>
                    <a:pt x="43" y="255"/>
                  </a:lnTo>
                  <a:lnTo>
                    <a:pt x="45" y="255"/>
                  </a:lnTo>
                  <a:lnTo>
                    <a:pt x="45" y="260"/>
                  </a:lnTo>
                  <a:lnTo>
                    <a:pt x="48" y="260"/>
                  </a:lnTo>
                  <a:lnTo>
                    <a:pt x="48" y="265"/>
                  </a:lnTo>
                  <a:lnTo>
                    <a:pt x="52" y="265"/>
                  </a:lnTo>
                  <a:lnTo>
                    <a:pt x="52" y="260"/>
                  </a:lnTo>
                  <a:lnTo>
                    <a:pt x="52" y="260"/>
                  </a:lnTo>
                  <a:lnTo>
                    <a:pt x="52" y="255"/>
                  </a:lnTo>
                  <a:lnTo>
                    <a:pt x="55" y="255"/>
                  </a:lnTo>
                  <a:lnTo>
                    <a:pt x="55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52" y="241"/>
                  </a:lnTo>
                  <a:lnTo>
                    <a:pt x="48" y="241"/>
                  </a:lnTo>
                  <a:close/>
                  <a:moveTo>
                    <a:pt x="5" y="250"/>
                  </a:moveTo>
                  <a:lnTo>
                    <a:pt x="5" y="250"/>
                  </a:lnTo>
                  <a:lnTo>
                    <a:pt x="5" y="248"/>
                  </a:lnTo>
                  <a:lnTo>
                    <a:pt x="8" y="248"/>
                  </a:lnTo>
                  <a:lnTo>
                    <a:pt x="8" y="250"/>
                  </a:lnTo>
                  <a:lnTo>
                    <a:pt x="10" y="250"/>
                  </a:lnTo>
                  <a:lnTo>
                    <a:pt x="10" y="253"/>
                  </a:lnTo>
                  <a:lnTo>
                    <a:pt x="8" y="253"/>
                  </a:lnTo>
                  <a:lnTo>
                    <a:pt x="8" y="257"/>
                  </a:lnTo>
                  <a:lnTo>
                    <a:pt x="5" y="257"/>
                  </a:lnTo>
                  <a:lnTo>
                    <a:pt x="5" y="253"/>
                  </a:lnTo>
                  <a:lnTo>
                    <a:pt x="5" y="253"/>
                  </a:lnTo>
                  <a:lnTo>
                    <a:pt x="5" y="250"/>
                  </a:lnTo>
                  <a:close/>
                  <a:moveTo>
                    <a:pt x="5" y="241"/>
                  </a:moveTo>
                  <a:lnTo>
                    <a:pt x="5" y="246"/>
                  </a:lnTo>
                  <a:lnTo>
                    <a:pt x="3" y="246"/>
                  </a:lnTo>
                  <a:lnTo>
                    <a:pt x="3" y="248"/>
                  </a:lnTo>
                  <a:lnTo>
                    <a:pt x="0" y="248"/>
                  </a:lnTo>
                  <a:lnTo>
                    <a:pt x="0" y="255"/>
                  </a:lnTo>
                  <a:lnTo>
                    <a:pt x="3" y="255"/>
                  </a:lnTo>
                  <a:lnTo>
                    <a:pt x="3" y="260"/>
                  </a:lnTo>
                  <a:lnTo>
                    <a:pt x="5" y="260"/>
                  </a:lnTo>
                  <a:lnTo>
                    <a:pt x="5" y="265"/>
                  </a:lnTo>
                  <a:lnTo>
                    <a:pt x="10" y="265"/>
                  </a:lnTo>
                  <a:lnTo>
                    <a:pt x="10" y="260"/>
                  </a:lnTo>
                  <a:lnTo>
                    <a:pt x="10" y="260"/>
                  </a:lnTo>
                  <a:lnTo>
                    <a:pt x="10" y="255"/>
                  </a:lnTo>
                  <a:lnTo>
                    <a:pt x="12" y="255"/>
                  </a:lnTo>
                  <a:lnTo>
                    <a:pt x="12" y="248"/>
                  </a:lnTo>
                  <a:lnTo>
                    <a:pt x="10" y="248"/>
                  </a:lnTo>
                  <a:lnTo>
                    <a:pt x="10" y="246"/>
                  </a:lnTo>
                  <a:lnTo>
                    <a:pt x="10" y="246"/>
                  </a:lnTo>
                  <a:lnTo>
                    <a:pt x="10" y="241"/>
                  </a:lnTo>
                  <a:lnTo>
                    <a:pt x="5" y="241"/>
                  </a:lnTo>
                  <a:close/>
                  <a:moveTo>
                    <a:pt x="22" y="250"/>
                  </a:moveTo>
                  <a:lnTo>
                    <a:pt x="24" y="250"/>
                  </a:lnTo>
                  <a:lnTo>
                    <a:pt x="24" y="248"/>
                  </a:lnTo>
                  <a:lnTo>
                    <a:pt x="24" y="248"/>
                  </a:lnTo>
                  <a:lnTo>
                    <a:pt x="24" y="250"/>
                  </a:lnTo>
                  <a:lnTo>
                    <a:pt x="26" y="250"/>
                  </a:lnTo>
                  <a:lnTo>
                    <a:pt x="26" y="253"/>
                  </a:lnTo>
                  <a:lnTo>
                    <a:pt x="24" y="253"/>
                  </a:lnTo>
                  <a:lnTo>
                    <a:pt x="24" y="257"/>
                  </a:lnTo>
                  <a:lnTo>
                    <a:pt x="24" y="257"/>
                  </a:lnTo>
                  <a:lnTo>
                    <a:pt x="24" y="253"/>
                  </a:lnTo>
                  <a:lnTo>
                    <a:pt x="22" y="253"/>
                  </a:lnTo>
                  <a:lnTo>
                    <a:pt x="22" y="250"/>
                  </a:lnTo>
                  <a:close/>
                  <a:moveTo>
                    <a:pt x="29" y="250"/>
                  </a:moveTo>
                  <a:lnTo>
                    <a:pt x="31" y="250"/>
                  </a:lnTo>
                  <a:lnTo>
                    <a:pt x="31" y="248"/>
                  </a:lnTo>
                  <a:lnTo>
                    <a:pt x="34" y="248"/>
                  </a:lnTo>
                  <a:lnTo>
                    <a:pt x="34" y="250"/>
                  </a:lnTo>
                  <a:lnTo>
                    <a:pt x="34" y="250"/>
                  </a:lnTo>
                  <a:lnTo>
                    <a:pt x="34" y="253"/>
                  </a:lnTo>
                  <a:lnTo>
                    <a:pt x="34" y="253"/>
                  </a:lnTo>
                  <a:lnTo>
                    <a:pt x="34" y="257"/>
                  </a:lnTo>
                  <a:lnTo>
                    <a:pt x="31" y="257"/>
                  </a:lnTo>
                  <a:lnTo>
                    <a:pt x="31" y="253"/>
                  </a:lnTo>
                  <a:lnTo>
                    <a:pt x="29" y="253"/>
                  </a:lnTo>
                  <a:lnTo>
                    <a:pt x="29" y="250"/>
                  </a:lnTo>
                  <a:close/>
                  <a:moveTo>
                    <a:pt x="29" y="241"/>
                  </a:moveTo>
                  <a:lnTo>
                    <a:pt x="29" y="246"/>
                  </a:lnTo>
                  <a:lnTo>
                    <a:pt x="26" y="246"/>
                  </a:lnTo>
                  <a:lnTo>
                    <a:pt x="26" y="241"/>
                  </a:lnTo>
                  <a:lnTo>
                    <a:pt x="22" y="241"/>
                  </a:lnTo>
                  <a:lnTo>
                    <a:pt x="22" y="246"/>
                  </a:lnTo>
                  <a:lnTo>
                    <a:pt x="19" y="246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55"/>
                  </a:lnTo>
                  <a:lnTo>
                    <a:pt x="19" y="255"/>
                  </a:lnTo>
                  <a:lnTo>
                    <a:pt x="19" y="260"/>
                  </a:lnTo>
                  <a:lnTo>
                    <a:pt x="22" y="260"/>
                  </a:lnTo>
                  <a:lnTo>
                    <a:pt x="22" y="265"/>
                  </a:lnTo>
                  <a:lnTo>
                    <a:pt x="26" y="265"/>
                  </a:lnTo>
                  <a:lnTo>
                    <a:pt x="26" y="260"/>
                  </a:lnTo>
                  <a:lnTo>
                    <a:pt x="29" y="260"/>
                  </a:lnTo>
                  <a:lnTo>
                    <a:pt x="29" y="265"/>
                  </a:lnTo>
                  <a:lnTo>
                    <a:pt x="34" y="265"/>
                  </a:lnTo>
                  <a:lnTo>
                    <a:pt x="34" y="260"/>
                  </a:lnTo>
                  <a:lnTo>
                    <a:pt x="36" y="260"/>
                  </a:lnTo>
                  <a:lnTo>
                    <a:pt x="36" y="255"/>
                  </a:lnTo>
                  <a:lnTo>
                    <a:pt x="38" y="255"/>
                  </a:lnTo>
                  <a:lnTo>
                    <a:pt x="38" y="248"/>
                  </a:lnTo>
                  <a:lnTo>
                    <a:pt x="36" y="248"/>
                  </a:lnTo>
                  <a:lnTo>
                    <a:pt x="36" y="246"/>
                  </a:lnTo>
                  <a:lnTo>
                    <a:pt x="34" y="246"/>
                  </a:lnTo>
                  <a:lnTo>
                    <a:pt x="34" y="241"/>
                  </a:lnTo>
                  <a:lnTo>
                    <a:pt x="29" y="241"/>
                  </a:lnTo>
                  <a:close/>
                  <a:moveTo>
                    <a:pt x="0" y="236"/>
                  </a:moveTo>
                  <a:lnTo>
                    <a:pt x="5" y="236"/>
                  </a:lnTo>
                  <a:lnTo>
                    <a:pt x="5" y="229"/>
                  </a:lnTo>
                  <a:lnTo>
                    <a:pt x="0" y="229"/>
                  </a:lnTo>
                  <a:lnTo>
                    <a:pt x="0" y="236"/>
                  </a:lnTo>
                  <a:close/>
                  <a:moveTo>
                    <a:pt x="26" y="236"/>
                  </a:moveTo>
                  <a:lnTo>
                    <a:pt x="29" y="236"/>
                  </a:lnTo>
                  <a:lnTo>
                    <a:pt x="29" y="229"/>
                  </a:lnTo>
                  <a:lnTo>
                    <a:pt x="26" y="229"/>
                  </a:lnTo>
                  <a:lnTo>
                    <a:pt x="26" y="236"/>
                  </a:lnTo>
                  <a:close/>
                  <a:moveTo>
                    <a:pt x="52" y="236"/>
                  </a:moveTo>
                  <a:lnTo>
                    <a:pt x="55" y="236"/>
                  </a:lnTo>
                  <a:lnTo>
                    <a:pt x="55" y="229"/>
                  </a:lnTo>
                  <a:lnTo>
                    <a:pt x="52" y="229"/>
                  </a:lnTo>
                  <a:lnTo>
                    <a:pt x="52" y="236"/>
                  </a:lnTo>
                  <a:close/>
                  <a:moveTo>
                    <a:pt x="0" y="201"/>
                  </a:moveTo>
                  <a:lnTo>
                    <a:pt x="5" y="201"/>
                  </a:lnTo>
                  <a:lnTo>
                    <a:pt x="5" y="194"/>
                  </a:lnTo>
                  <a:lnTo>
                    <a:pt x="0" y="194"/>
                  </a:lnTo>
                  <a:lnTo>
                    <a:pt x="0" y="201"/>
                  </a:lnTo>
                  <a:close/>
                  <a:moveTo>
                    <a:pt x="52" y="201"/>
                  </a:moveTo>
                  <a:lnTo>
                    <a:pt x="55" y="201"/>
                  </a:lnTo>
                  <a:lnTo>
                    <a:pt x="55" y="194"/>
                  </a:lnTo>
                  <a:lnTo>
                    <a:pt x="52" y="194"/>
                  </a:lnTo>
                  <a:lnTo>
                    <a:pt x="52" y="201"/>
                  </a:lnTo>
                  <a:close/>
                  <a:moveTo>
                    <a:pt x="26" y="179"/>
                  </a:moveTo>
                  <a:lnTo>
                    <a:pt x="29" y="179"/>
                  </a:lnTo>
                  <a:lnTo>
                    <a:pt x="29" y="170"/>
                  </a:lnTo>
                  <a:lnTo>
                    <a:pt x="26" y="170"/>
                  </a:lnTo>
                  <a:lnTo>
                    <a:pt x="26" y="179"/>
                  </a:lnTo>
                  <a:close/>
                  <a:moveTo>
                    <a:pt x="0" y="158"/>
                  </a:moveTo>
                  <a:lnTo>
                    <a:pt x="0" y="163"/>
                  </a:lnTo>
                  <a:lnTo>
                    <a:pt x="0" y="163"/>
                  </a:lnTo>
                  <a:lnTo>
                    <a:pt x="0" y="168"/>
                  </a:lnTo>
                  <a:lnTo>
                    <a:pt x="5" y="168"/>
                  </a:lnTo>
                  <a:lnTo>
                    <a:pt x="5" y="163"/>
                  </a:lnTo>
                  <a:lnTo>
                    <a:pt x="5" y="163"/>
                  </a:lnTo>
                  <a:lnTo>
                    <a:pt x="5" y="158"/>
                  </a:lnTo>
                  <a:lnTo>
                    <a:pt x="0" y="158"/>
                  </a:lnTo>
                  <a:close/>
                  <a:moveTo>
                    <a:pt x="19" y="158"/>
                  </a:moveTo>
                  <a:lnTo>
                    <a:pt x="19" y="163"/>
                  </a:lnTo>
                  <a:lnTo>
                    <a:pt x="19" y="163"/>
                  </a:lnTo>
                  <a:lnTo>
                    <a:pt x="19" y="168"/>
                  </a:lnTo>
                  <a:lnTo>
                    <a:pt x="22" y="168"/>
                  </a:lnTo>
                  <a:lnTo>
                    <a:pt x="22" y="163"/>
                  </a:lnTo>
                  <a:lnTo>
                    <a:pt x="22" y="163"/>
                  </a:lnTo>
                  <a:lnTo>
                    <a:pt x="22" y="158"/>
                  </a:lnTo>
                  <a:lnTo>
                    <a:pt x="19" y="158"/>
                  </a:lnTo>
                  <a:close/>
                  <a:moveTo>
                    <a:pt x="34" y="158"/>
                  </a:moveTo>
                  <a:lnTo>
                    <a:pt x="34" y="163"/>
                  </a:lnTo>
                  <a:lnTo>
                    <a:pt x="34" y="163"/>
                  </a:lnTo>
                  <a:lnTo>
                    <a:pt x="34" y="168"/>
                  </a:lnTo>
                  <a:lnTo>
                    <a:pt x="38" y="168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38" y="158"/>
                  </a:lnTo>
                  <a:lnTo>
                    <a:pt x="34" y="158"/>
                  </a:lnTo>
                  <a:close/>
                  <a:moveTo>
                    <a:pt x="52" y="158"/>
                  </a:moveTo>
                  <a:lnTo>
                    <a:pt x="52" y="163"/>
                  </a:lnTo>
                  <a:lnTo>
                    <a:pt x="52" y="163"/>
                  </a:lnTo>
                  <a:lnTo>
                    <a:pt x="52" y="168"/>
                  </a:lnTo>
                  <a:lnTo>
                    <a:pt x="55" y="168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55" y="158"/>
                  </a:lnTo>
                  <a:lnTo>
                    <a:pt x="52" y="158"/>
                  </a:lnTo>
                  <a:close/>
                  <a:moveTo>
                    <a:pt x="31" y="154"/>
                  </a:moveTo>
                  <a:lnTo>
                    <a:pt x="31" y="156"/>
                  </a:lnTo>
                  <a:lnTo>
                    <a:pt x="29" y="156"/>
                  </a:lnTo>
                  <a:lnTo>
                    <a:pt x="29" y="158"/>
                  </a:lnTo>
                  <a:lnTo>
                    <a:pt x="26" y="158"/>
                  </a:lnTo>
                  <a:lnTo>
                    <a:pt x="26" y="156"/>
                  </a:lnTo>
                  <a:lnTo>
                    <a:pt x="24" y="156"/>
                  </a:lnTo>
                  <a:lnTo>
                    <a:pt x="24" y="154"/>
                  </a:lnTo>
                  <a:lnTo>
                    <a:pt x="22" y="154"/>
                  </a:lnTo>
                  <a:lnTo>
                    <a:pt x="22" y="158"/>
                  </a:lnTo>
                  <a:lnTo>
                    <a:pt x="24" y="158"/>
                  </a:lnTo>
                  <a:lnTo>
                    <a:pt x="24" y="161"/>
                  </a:lnTo>
                  <a:lnTo>
                    <a:pt x="24" y="161"/>
                  </a:lnTo>
                  <a:lnTo>
                    <a:pt x="24" y="163"/>
                  </a:lnTo>
                  <a:lnTo>
                    <a:pt x="24" y="16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24" y="168"/>
                  </a:lnTo>
                  <a:lnTo>
                    <a:pt x="22" y="168"/>
                  </a:lnTo>
                  <a:lnTo>
                    <a:pt x="22" y="172"/>
                  </a:lnTo>
                  <a:lnTo>
                    <a:pt x="24" y="172"/>
                  </a:lnTo>
                  <a:lnTo>
                    <a:pt x="24" y="170"/>
                  </a:lnTo>
                  <a:lnTo>
                    <a:pt x="26" y="170"/>
                  </a:lnTo>
                  <a:lnTo>
                    <a:pt x="26" y="168"/>
                  </a:lnTo>
                  <a:lnTo>
                    <a:pt x="29" y="168"/>
                  </a:lnTo>
                  <a:lnTo>
                    <a:pt x="29" y="170"/>
                  </a:lnTo>
                  <a:lnTo>
                    <a:pt x="31" y="170"/>
                  </a:lnTo>
                  <a:lnTo>
                    <a:pt x="31" y="172"/>
                  </a:lnTo>
                  <a:lnTo>
                    <a:pt x="34" y="172"/>
                  </a:lnTo>
                  <a:lnTo>
                    <a:pt x="34" y="168"/>
                  </a:lnTo>
                  <a:lnTo>
                    <a:pt x="34" y="168"/>
                  </a:lnTo>
                  <a:lnTo>
                    <a:pt x="34" y="165"/>
                  </a:lnTo>
                  <a:lnTo>
                    <a:pt x="31" y="165"/>
                  </a:lnTo>
                  <a:lnTo>
                    <a:pt x="31" y="163"/>
                  </a:lnTo>
                  <a:lnTo>
                    <a:pt x="31" y="163"/>
                  </a:lnTo>
                  <a:lnTo>
                    <a:pt x="31" y="161"/>
                  </a:lnTo>
                  <a:lnTo>
                    <a:pt x="34" y="161"/>
                  </a:lnTo>
                  <a:lnTo>
                    <a:pt x="34" y="158"/>
                  </a:lnTo>
                  <a:lnTo>
                    <a:pt x="34" y="158"/>
                  </a:lnTo>
                  <a:lnTo>
                    <a:pt x="34" y="154"/>
                  </a:lnTo>
                  <a:lnTo>
                    <a:pt x="31" y="154"/>
                  </a:lnTo>
                  <a:close/>
                  <a:moveTo>
                    <a:pt x="26" y="154"/>
                  </a:moveTo>
                  <a:lnTo>
                    <a:pt x="29" y="154"/>
                  </a:lnTo>
                  <a:lnTo>
                    <a:pt x="29" y="146"/>
                  </a:lnTo>
                  <a:lnTo>
                    <a:pt x="26" y="146"/>
                  </a:lnTo>
                  <a:lnTo>
                    <a:pt x="26" y="154"/>
                  </a:lnTo>
                  <a:close/>
                  <a:moveTo>
                    <a:pt x="0" y="132"/>
                  </a:moveTo>
                  <a:lnTo>
                    <a:pt x="5" y="132"/>
                  </a:lnTo>
                  <a:lnTo>
                    <a:pt x="5" y="125"/>
                  </a:lnTo>
                  <a:lnTo>
                    <a:pt x="0" y="125"/>
                  </a:lnTo>
                  <a:lnTo>
                    <a:pt x="0" y="132"/>
                  </a:lnTo>
                  <a:close/>
                  <a:moveTo>
                    <a:pt x="52" y="132"/>
                  </a:moveTo>
                  <a:lnTo>
                    <a:pt x="55" y="132"/>
                  </a:lnTo>
                  <a:lnTo>
                    <a:pt x="55" y="125"/>
                  </a:lnTo>
                  <a:lnTo>
                    <a:pt x="52" y="125"/>
                  </a:lnTo>
                  <a:lnTo>
                    <a:pt x="52" y="132"/>
                  </a:lnTo>
                  <a:close/>
                  <a:moveTo>
                    <a:pt x="0" y="97"/>
                  </a:moveTo>
                  <a:lnTo>
                    <a:pt x="5" y="97"/>
                  </a:lnTo>
                  <a:lnTo>
                    <a:pt x="5" y="90"/>
                  </a:lnTo>
                  <a:lnTo>
                    <a:pt x="0" y="90"/>
                  </a:lnTo>
                  <a:lnTo>
                    <a:pt x="0" y="97"/>
                  </a:lnTo>
                  <a:close/>
                  <a:moveTo>
                    <a:pt x="26" y="97"/>
                  </a:moveTo>
                  <a:lnTo>
                    <a:pt x="29" y="97"/>
                  </a:lnTo>
                  <a:lnTo>
                    <a:pt x="29" y="90"/>
                  </a:lnTo>
                  <a:lnTo>
                    <a:pt x="26" y="90"/>
                  </a:lnTo>
                  <a:lnTo>
                    <a:pt x="26" y="97"/>
                  </a:lnTo>
                  <a:close/>
                  <a:moveTo>
                    <a:pt x="52" y="97"/>
                  </a:moveTo>
                  <a:lnTo>
                    <a:pt x="55" y="97"/>
                  </a:lnTo>
                  <a:lnTo>
                    <a:pt x="55" y="90"/>
                  </a:lnTo>
                  <a:lnTo>
                    <a:pt x="52" y="90"/>
                  </a:lnTo>
                  <a:lnTo>
                    <a:pt x="52" y="97"/>
                  </a:lnTo>
                  <a:close/>
                  <a:moveTo>
                    <a:pt x="15" y="163"/>
                  </a:moveTo>
                  <a:lnTo>
                    <a:pt x="15" y="163"/>
                  </a:lnTo>
                  <a:lnTo>
                    <a:pt x="15" y="163"/>
                  </a:lnTo>
                  <a:lnTo>
                    <a:pt x="15" y="161"/>
                  </a:lnTo>
                  <a:lnTo>
                    <a:pt x="17" y="161"/>
                  </a:lnTo>
                  <a:lnTo>
                    <a:pt x="17" y="154"/>
                  </a:lnTo>
                  <a:lnTo>
                    <a:pt x="19" y="154"/>
                  </a:lnTo>
                  <a:lnTo>
                    <a:pt x="19" y="149"/>
                  </a:lnTo>
                  <a:lnTo>
                    <a:pt x="24" y="149"/>
                  </a:lnTo>
                  <a:lnTo>
                    <a:pt x="24" y="142"/>
                  </a:lnTo>
                  <a:lnTo>
                    <a:pt x="26" y="142"/>
                  </a:lnTo>
                  <a:lnTo>
                    <a:pt x="26" y="139"/>
                  </a:lnTo>
                  <a:lnTo>
                    <a:pt x="29" y="139"/>
                  </a:lnTo>
                  <a:lnTo>
                    <a:pt x="29" y="139"/>
                  </a:lnTo>
                  <a:lnTo>
                    <a:pt x="29" y="142"/>
                  </a:lnTo>
                  <a:lnTo>
                    <a:pt x="31" y="142"/>
                  </a:lnTo>
                  <a:lnTo>
                    <a:pt x="31" y="149"/>
                  </a:lnTo>
                  <a:lnTo>
                    <a:pt x="36" y="149"/>
                  </a:lnTo>
                  <a:lnTo>
                    <a:pt x="36" y="151"/>
                  </a:lnTo>
                  <a:lnTo>
                    <a:pt x="36" y="154"/>
                  </a:lnTo>
                  <a:lnTo>
                    <a:pt x="38" y="154"/>
                  </a:lnTo>
                  <a:lnTo>
                    <a:pt x="38" y="161"/>
                  </a:lnTo>
                  <a:lnTo>
                    <a:pt x="43" y="161"/>
                  </a:lnTo>
                  <a:lnTo>
                    <a:pt x="43" y="163"/>
                  </a:lnTo>
                  <a:lnTo>
                    <a:pt x="43" y="165"/>
                  </a:lnTo>
                  <a:lnTo>
                    <a:pt x="38" y="165"/>
                  </a:lnTo>
                  <a:lnTo>
                    <a:pt x="38" y="170"/>
                  </a:lnTo>
                  <a:lnTo>
                    <a:pt x="36" y="170"/>
                  </a:lnTo>
                  <a:lnTo>
                    <a:pt x="36" y="175"/>
                  </a:lnTo>
                  <a:lnTo>
                    <a:pt x="36" y="177"/>
                  </a:lnTo>
                  <a:lnTo>
                    <a:pt x="31" y="177"/>
                  </a:lnTo>
                  <a:lnTo>
                    <a:pt x="31" y="184"/>
                  </a:lnTo>
                  <a:lnTo>
                    <a:pt x="29" y="184"/>
                  </a:lnTo>
                  <a:lnTo>
                    <a:pt x="29" y="187"/>
                  </a:lnTo>
                  <a:lnTo>
                    <a:pt x="29" y="187"/>
                  </a:lnTo>
                  <a:lnTo>
                    <a:pt x="26" y="187"/>
                  </a:lnTo>
                  <a:lnTo>
                    <a:pt x="26" y="184"/>
                  </a:lnTo>
                  <a:lnTo>
                    <a:pt x="24" y="184"/>
                  </a:lnTo>
                  <a:lnTo>
                    <a:pt x="24" y="177"/>
                  </a:lnTo>
                  <a:lnTo>
                    <a:pt x="19" y="177"/>
                  </a:lnTo>
                  <a:lnTo>
                    <a:pt x="19" y="170"/>
                  </a:lnTo>
                  <a:lnTo>
                    <a:pt x="17" y="170"/>
                  </a:lnTo>
                  <a:lnTo>
                    <a:pt x="17" y="165"/>
                  </a:lnTo>
                  <a:lnTo>
                    <a:pt x="15" y="165"/>
                  </a:lnTo>
                  <a:lnTo>
                    <a:pt x="15" y="163"/>
                  </a:lnTo>
                  <a:close/>
                  <a:moveTo>
                    <a:pt x="38" y="80"/>
                  </a:moveTo>
                  <a:lnTo>
                    <a:pt x="38" y="87"/>
                  </a:lnTo>
                  <a:lnTo>
                    <a:pt x="36" y="87"/>
                  </a:lnTo>
                  <a:lnTo>
                    <a:pt x="36" y="94"/>
                  </a:lnTo>
                  <a:lnTo>
                    <a:pt x="34" y="94"/>
                  </a:lnTo>
                  <a:lnTo>
                    <a:pt x="34" y="102"/>
                  </a:lnTo>
                  <a:lnTo>
                    <a:pt x="29" y="102"/>
                  </a:lnTo>
                  <a:lnTo>
                    <a:pt x="29" y="109"/>
                  </a:lnTo>
                  <a:lnTo>
                    <a:pt x="29" y="109"/>
                  </a:lnTo>
                  <a:lnTo>
                    <a:pt x="26" y="109"/>
                  </a:lnTo>
                  <a:lnTo>
                    <a:pt x="26" y="102"/>
                  </a:lnTo>
                  <a:lnTo>
                    <a:pt x="24" y="102"/>
                  </a:lnTo>
                  <a:lnTo>
                    <a:pt x="24" y="94"/>
                  </a:lnTo>
                  <a:lnTo>
                    <a:pt x="19" y="94"/>
                  </a:lnTo>
                  <a:lnTo>
                    <a:pt x="19" y="87"/>
                  </a:lnTo>
                  <a:lnTo>
                    <a:pt x="17" y="87"/>
                  </a:lnTo>
                  <a:lnTo>
                    <a:pt x="17" y="80"/>
                  </a:lnTo>
                  <a:lnTo>
                    <a:pt x="15" y="80"/>
                  </a:lnTo>
                  <a:lnTo>
                    <a:pt x="15" y="87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8" y="94"/>
                  </a:lnTo>
                  <a:lnTo>
                    <a:pt x="8" y="102"/>
                  </a:lnTo>
                  <a:lnTo>
                    <a:pt x="5" y="102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0" y="109"/>
                  </a:lnTo>
                  <a:lnTo>
                    <a:pt x="0" y="118"/>
                  </a:lnTo>
                  <a:lnTo>
                    <a:pt x="5" y="118"/>
                  </a:lnTo>
                  <a:lnTo>
                    <a:pt x="5" y="125"/>
                  </a:lnTo>
                  <a:lnTo>
                    <a:pt x="8" y="125"/>
                  </a:lnTo>
                  <a:lnTo>
                    <a:pt x="8" y="132"/>
                  </a:lnTo>
                  <a:lnTo>
                    <a:pt x="10" y="132"/>
                  </a:lnTo>
                  <a:lnTo>
                    <a:pt x="10" y="139"/>
                  </a:lnTo>
                  <a:lnTo>
                    <a:pt x="15" y="139"/>
                  </a:lnTo>
                  <a:lnTo>
                    <a:pt x="15" y="132"/>
                  </a:lnTo>
                  <a:lnTo>
                    <a:pt x="17" y="132"/>
                  </a:lnTo>
                  <a:lnTo>
                    <a:pt x="17" y="125"/>
                  </a:lnTo>
                  <a:lnTo>
                    <a:pt x="19" y="125"/>
                  </a:lnTo>
                  <a:lnTo>
                    <a:pt x="19" y="118"/>
                  </a:lnTo>
                  <a:lnTo>
                    <a:pt x="17" y="118"/>
                  </a:lnTo>
                  <a:lnTo>
                    <a:pt x="17" y="109"/>
                  </a:lnTo>
                  <a:lnTo>
                    <a:pt x="19" y="109"/>
                  </a:lnTo>
                  <a:lnTo>
                    <a:pt x="19" y="109"/>
                  </a:lnTo>
                  <a:lnTo>
                    <a:pt x="19" y="113"/>
                  </a:lnTo>
                  <a:lnTo>
                    <a:pt x="24" y="113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24" y="135"/>
                  </a:lnTo>
                  <a:lnTo>
                    <a:pt x="19" y="135"/>
                  </a:lnTo>
                  <a:lnTo>
                    <a:pt x="19" y="139"/>
                  </a:lnTo>
                  <a:lnTo>
                    <a:pt x="17" y="139"/>
                  </a:lnTo>
                  <a:lnTo>
                    <a:pt x="17" y="144"/>
                  </a:lnTo>
                  <a:lnTo>
                    <a:pt x="15" y="144"/>
                  </a:lnTo>
                  <a:lnTo>
                    <a:pt x="15" y="151"/>
                  </a:lnTo>
                  <a:lnTo>
                    <a:pt x="10" y="151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39"/>
                  </a:lnTo>
                  <a:lnTo>
                    <a:pt x="5" y="139"/>
                  </a:lnTo>
                  <a:lnTo>
                    <a:pt x="5" y="135"/>
                  </a:lnTo>
                  <a:lnTo>
                    <a:pt x="0" y="135"/>
                  </a:lnTo>
                  <a:lnTo>
                    <a:pt x="0" y="149"/>
                  </a:lnTo>
                  <a:lnTo>
                    <a:pt x="5" y="149"/>
                  </a:lnTo>
                  <a:lnTo>
                    <a:pt x="5" y="154"/>
                  </a:lnTo>
                  <a:lnTo>
                    <a:pt x="8" y="154"/>
                  </a:lnTo>
                  <a:lnTo>
                    <a:pt x="8" y="161"/>
                  </a:lnTo>
                  <a:lnTo>
                    <a:pt x="10" y="161"/>
                  </a:lnTo>
                  <a:lnTo>
                    <a:pt x="10" y="163"/>
                  </a:lnTo>
                  <a:lnTo>
                    <a:pt x="10" y="163"/>
                  </a:lnTo>
                  <a:lnTo>
                    <a:pt x="10" y="165"/>
                  </a:lnTo>
                  <a:lnTo>
                    <a:pt x="8" y="165"/>
                  </a:lnTo>
                  <a:lnTo>
                    <a:pt x="8" y="170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0" y="177"/>
                  </a:lnTo>
                  <a:lnTo>
                    <a:pt x="0" y="191"/>
                  </a:lnTo>
                  <a:lnTo>
                    <a:pt x="5" y="191"/>
                  </a:lnTo>
                  <a:lnTo>
                    <a:pt x="5" y="187"/>
                  </a:lnTo>
                  <a:lnTo>
                    <a:pt x="8" y="187"/>
                  </a:lnTo>
                  <a:lnTo>
                    <a:pt x="8" y="182"/>
                  </a:lnTo>
                  <a:lnTo>
                    <a:pt x="10" y="182"/>
                  </a:lnTo>
                  <a:lnTo>
                    <a:pt x="10" y="175"/>
                  </a:lnTo>
                  <a:lnTo>
                    <a:pt x="15" y="175"/>
                  </a:lnTo>
                  <a:lnTo>
                    <a:pt x="15" y="182"/>
                  </a:lnTo>
                  <a:lnTo>
                    <a:pt x="17" y="182"/>
                  </a:lnTo>
                  <a:lnTo>
                    <a:pt x="17" y="187"/>
                  </a:lnTo>
                  <a:lnTo>
                    <a:pt x="19" y="187"/>
                  </a:lnTo>
                  <a:lnTo>
                    <a:pt x="19" y="191"/>
                  </a:lnTo>
                  <a:lnTo>
                    <a:pt x="24" y="191"/>
                  </a:lnTo>
                  <a:lnTo>
                    <a:pt x="24" y="201"/>
                  </a:lnTo>
                  <a:lnTo>
                    <a:pt x="24" y="201"/>
                  </a:lnTo>
                  <a:lnTo>
                    <a:pt x="24" y="213"/>
                  </a:lnTo>
                  <a:lnTo>
                    <a:pt x="19" y="213"/>
                  </a:lnTo>
                  <a:lnTo>
                    <a:pt x="19" y="215"/>
                  </a:lnTo>
                  <a:lnTo>
                    <a:pt x="19" y="217"/>
                  </a:lnTo>
                  <a:lnTo>
                    <a:pt x="17" y="217"/>
                  </a:lnTo>
                  <a:lnTo>
                    <a:pt x="17" y="208"/>
                  </a:lnTo>
                  <a:lnTo>
                    <a:pt x="19" y="208"/>
                  </a:lnTo>
                  <a:lnTo>
                    <a:pt x="19" y="201"/>
                  </a:lnTo>
                  <a:lnTo>
                    <a:pt x="17" y="201"/>
                  </a:lnTo>
                  <a:lnTo>
                    <a:pt x="17" y="194"/>
                  </a:lnTo>
                  <a:lnTo>
                    <a:pt x="15" y="194"/>
                  </a:lnTo>
                  <a:lnTo>
                    <a:pt x="15" y="187"/>
                  </a:lnTo>
                  <a:lnTo>
                    <a:pt x="10" y="187"/>
                  </a:lnTo>
                  <a:lnTo>
                    <a:pt x="10" y="194"/>
                  </a:lnTo>
                  <a:lnTo>
                    <a:pt x="8" y="194"/>
                  </a:lnTo>
                  <a:lnTo>
                    <a:pt x="8" y="201"/>
                  </a:lnTo>
                  <a:lnTo>
                    <a:pt x="5" y="201"/>
                  </a:lnTo>
                  <a:lnTo>
                    <a:pt x="5" y="208"/>
                  </a:lnTo>
                  <a:lnTo>
                    <a:pt x="0" y="208"/>
                  </a:lnTo>
                  <a:lnTo>
                    <a:pt x="0" y="215"/>
                  </a:lnTo>
                  <a:lnTo>
                    <a:pt x="5" y="215"/>
                  </a:lnTo>
                  <a:lnTo>
                    <a:pt x="5" y="217"/>
                  </a:lnTo>
                  <a:lnTo>
                    <a:pt x="5" y="224"/>
                  </a:lnTo>
                  <a:lnTo>
                    <a:pt x="8" y="224"/>
                  </a:lnTo>
                  <a:lnTo>
                    <a:pt x="8" y="231"/>
                  </a:lnTo>
                  <a:lnTo>
                    <a:pt x="10" y="231"/>
                  </a:lnTo>
                  <a:lnTo>
                    <a:pt x="10" y="239"/>
                  </a:lnTo>
                  <a:lnTo>
                    <a:pt x="15" y="239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15" y="246"/>
                  </a:lnTo>
                  <a:lnTo>
                    <a:pt x="17" y="246"/>
                  </a:lnTo>
                  <a:lnTo>
                    <a:pt x="17" y="239"/>
                  </a:lnTo>
                  <a:lnTo>
                    <a:pt x="19" y="239"/>
                  </a:lnTo>
                  <a:lnTo>
                    <a:pt x="19" y="231"/>
                  </a:lnTo>
                  <a:lnTo>
                    <a:pt x="24" y="231"/>
                  </a:lnTo>
                  <a:lnTo>
                    <a:pt x="24" y="224"/>
                  </a:lnTo>
                  <a:lnTo>
                    <a:pt x="26" y="224"/>
                  </a:lnTo>
                  <a:lnTo>
                    <a:pt x="26" y="215"/>
                  </a:lnTo>
                  <a:lnTo>
                    <a:pt x="29" y="215"/>
                  </a:lnTo>
                  <a:lnTo>
                    <a:pt x="29" y="217"/>
                  </a:lnTo>
                  <a:lnTo>
                    <a:pt x="29" y="224"/>
                  </a:lnTo>
                  <a:lnTo>
                    <a:pt x="34" y="224"/>
                  </a:lnTo>
                  <a:lnTo>
                    <a:pt x="34" y="231"/>
                  </a:lnTo>
                  <a:lnTo>
                    <a:pt x="36" y="231"/>
                  </a:lnTo>
                  <a:lnTo>
                    <a:pt x="36" y="239"/>
                  </a:lnTo>
                  <a:lnTo>
                    <a:pt x="38" y="239"/>
                  </a:lnTo>
                  <a:lnTo>
                    <a:pt x="38" y="246"/>
                  </a:lnTo>
                  <a:lnTo>
                    <a:pt x="43" y="246"/>
                  </a:lnTo>
                  <a:lnTo>
                    <a:pt x="43" y="239"/>
                  </a:lnTo>
                  <a:lnTo>
                    <a:pt x="45" y="239"/>
                  </a:lnTo>
                  <a:lnTo>
                    <a:pt x="45" y="231"/>
                  </a:lnTo>
                  <a:lnTo>
                    <a:pt x="48" y="231"/>
                  </a:lnTo>
                  <a:lnTo>
                    <a:pt x="48" y="224"/>
                  </a:lnTo>
                  <a:lnTo>
                    <a:pt x="52" y="224"/>
                  </a:lnTo>
                  <a:lnTo>
                    <a:pt x="52" y="215"/>
                  </a:lnTo>
                  <a:lnTo>
                    <a:pt x="55" y="215"/>
                  </a:lnTo>
                  <a:lnTo>
                    <a:pt x="55" y="208"/>
                  </a:lnTo>
                  <a:lnTo>
                    <a:pt x="52" y="208"/>
                  </a:lnTo>
                  <a:lnTo>
                    <a:pt x="52" y="201"/>
                  </a:lnTo>
                  <a:lnTo>
                    <a:pt x="48" y="201"/>
                  </a:lnTo>
                  <a:lnTo>
                    <a:pt x="48" y="194"/>
                  </a:lnTo>
                  <a:lnTo>
                    <a:pt x="45" y="194"/>
                  </a:lnTo>
                  <a:lnTo>
                    <a:pt x="45" y="187"/>
                  </a:lnTo>
                  <a:lnTo>
                    <a:pt x="43" y="187"/>
                  </a:lnTo>
                  <a:lnTo>
                    <a:pt x="43" y="194"/>
                  </a:lnTo>
                  <a:lnTo>
                    <a:pt x="38" y="194"/>
                  </a:lnTo>
                  <a:lnTo>
                    <a:pt x="38" y="201"/>
                  </a:lnTo>
                  <a:lnTo>
                    <a:pt x="36" y="201"/>
                  </a:lnTo>
                  <a:lnTo>
                    <a:pt x="36" y="208"/>
                  </a:lnTo>
                  <a:lnTo>
                    <a:pt x="38" y="208"/>
                  </a:lnTo>
                  <a:lnTo>
                    <a:pt x="38" y="215"/>
                  </a:lnTo>
                  <a:lnTo>
                    <a:pt x="38" y="217"/>
                  </a:lnTo>
                  <a:lnTo>
                    <a:pt x="36" y="217"/>
                  </a:lnTo>
                  <a:lnTo>
                    <a:pt x="36" y="215"/>
                  </a:lnTo>
                  <a:lnTo>
                    <a:pt x="36" y="213"/>
                  </a:lnTo>
                  <a:lnTo>
                    <a:pt x="34" y="213"/>
                  </a:lnTo>
                  <a:lnTo>
                    <a:pt x="34" y="201"/>
                  </a:lnTo>
                  <a:lnTo>
                    <a:pt x="34" y="201"/>
                  </a:lnTo>
                  <a:lnTo>
                    <a:pt x="31" y="201"/>
                  </a:lnTo>
                  <a:lnTo>
                    <a:pt x="31" y="191"/>
                  </a:lnTo>
                  <a:lnTo>
                    <a:pt x="34" y="191"/>
                  </a:lnTo>
                  <a:lnTo>
                    <a:pt x="34" y="191"/>
                  </a:lnTo>
                  <a:lnTo>
                    <a:pt x="34" y="191"/>
                  </a:lnTo>
                  <a:lnTo>
                    <a:pt x="36" y="191"/>
                  </a:lnTo>
                  <a:lnTo>
                    <a:pt x="36" y="187"/>
                  </a:lnTo>
                  <a:lnTo>
                    <a:pt x="38" y="187"/>
                  </a:lnTo>
                  <a:lnTo>
                    <a:pt x="38" y="182"/>
                  </a:lnTo>
                  <a:lnTo>
                    <a:pt x="43" y="182"/>
                  </a:lnTo>
                  <a:lnTo>
                    <a:pt x="43" y="175"/>
                  </a:lnTo>
                  <a:lnTo>
                    <a:pt x="45" y="175"/>
                  </a:lnTo>
                  <a:lnTo>
                    <a:pt x="45" y="182"/>
                  </a:lnTo>
                  <a:lnTo>
                    <a:pt x="48" y="182"/>
                  </a:lnTo>
                  <a:lnTo>
                    <a:pt x="48" y="187"/>
                  </a:lnTo>
                  <a:lnTo>
                    <a:pt x="52" y="187"/>
                  </a:lnTo>
                  <a:lnTo>
                    <a:pt x="52" y="191"/>
                  </a:lnTo>
                  <a:lnTo>
                    <a:pt x="55" y="191"/>
                  </a:lnTo>
                  <a:lnTo>
                    <a:pt x="55" y="177"/>
                  </a:lnTo>
                  <a:lnTo>
                    <a:pt x="52" y="177"/>
                  </a:lnTo>
                  <a:lnTo>
                    <a:pt x="52" y="170"/>
                  </a:lnTo>
                  <a:lnTo>
                    <a:pt x="48" y="170"/>
                  </a:lnTo>
                  <a:lnTo>
                    <a:pt x="48" y="165"/>
                  </a:lnTo>
                  <a:lnTo>
                    <a:pt x="45" y="165"/>
                  </a:lnTo>
                  <a:lnTo>
                    <a:pt x="45" y="163"/>
                  </a:lnTo>
                  <a:lnTo>
                    <a:pt x="45" y="163"/>
                  </a:lnTo>
                  <a:lnTo>
                    <a:pt x="45" y="161"/>
                  </a:lnTo>
                  <a:lnTo>
                    <a:pt x="48" y="161"/>
                  </a:lnTo>
                  <a:lnTo>
                    <a:pt x="48" y="154"/>
                  </a:lnTo>
                  <a:lnTo>
                    <a:pt x="52" y="154"/>
                  </a:lnTo>
                  <a:lnTo>
                    <a:pt x="52" y="149"/>
                  </a:lnTo>
                  <a:lnTo>
                    <a:pt x="55" y="149"/>
                  </a:lnTo>
                  <a:lnTo>
                    <a:pt x="55" y="135"/>
                  </a:lnTo>
                  <a:lnTo>
                    <a:pt x="52" y="135"/>
                  </a:lnTo>
                  <a:lnTo>
                    <a:pt x="52" y="139"/>
                  </a:lnTo>
                  <a:lnTo>
                    <a:pt x="48" y="139"/>
                  </a:lnTo>
                  <a:lnTo>
                    <a:pt x="48" y="144"/>
                  </a:lnTo>
                  <a:lnTo>
                    <a:pt x="45" y="144"/>
                  </a:lnTo>
                  <a:lnTo>
                    <a:pt x="45" y="151"/>
                  </a:lnTo>
                  <a:lnTo>
                    <a:pt x="43" y="151"/>
                  </a:lnTo>
                  <a:lnTo>
                    <a:pt x="43" y="144"/>
                  </a:lnTo>
                  <a:lnTo>
                    <a:pt x="38" y="144"/>
                  </a:lnTo>
                  <a:lnTo>
                    <a:pt x="38" y="139"/>
                  </a:lnTo>
                  <a:lnTo>
                    <a:pt x="36" y="139"/>
                  </a:lnTo>
                  <a:lnTo>
                    <a:pt x="36" y="135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4" y="125"/>
                  </a:lnTo>
                  <a:lnTo>
                    <a:pt x="34" y="125"/>
                  </a:lnTo>
                  <a:lnTo>
                    <a:pt x="34" y="113"/>
                  </a:lnTo>
                  <a:lnTo>
                    <a:pt x="36" y="113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38" y="109"/>
                  </a:lnTo>
                  <a:lnTo>
                    <a:pt x="38" y="109"/>
                  </a:lnTo>
                  <a:lnTo>
                    <a:pt x="38" y="118"/>
                  </a:lnTo>
                  <a:lnTo>
                    <a:pt x="36" y="118"/>
                  </a:lnTo>
                  <a:lnTo>
                    <a:pt x="36" y="125"/>
                  </a:lnTo>
                  <a:lnTo>
                    <a:pt x="38" y="125"/>
                  </a:lnTo>
                  <a:lnTo>
                    <a:pt x="38" y="132"/>
                  </a:lnTo>
                  <a:lnTo>
                    <a:pt x="43" y="132"/>
                  </a:lnTo>
                  <a:lnTo>
                    <a:pt x="43" y="139"/>
                  </a:lnTo>
                  <a:lnTo>
                    <a:pt x="45" y="139"/>
                  </a:lnTo>
                  <a:lnTo>
                    <a:pt x="45" y="132"/>
                  </a:lnTo>
                  <a:lnTo>
                    <a:pt x="48" y="132"/>
                  </a:lnTo>
                  <a:lnTo>
                    <a:pt x="48" y="125"/>
                  </a:lnTo>
                  <a:lnTo>
                    <a:pt x="52" y="125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55" y="109"/>
                  </a:lnTo>
                  <a:lnTo>
                    <a:pt x="52" y="109"/>
                  </a:lnTo>
                  <a:lnTo>
                    <a:pt x="52" y="102"/>
                  </a:lnTo>
                  <a:lnTo>
                    <a:pt x="48" y="102"/>
                  </a:lnTo>
                  <a:lnTo>
                    <a:pt x="48" y="94"/>
                  </a:lnTo>
                  <a:lnTo>
                    <a:pt x="45" y="94"/>
                  </a:lnTo>
                  <a:lnTo>
                    <a:pt x="45" y="87"/>
                  </a:lnTo>
                  <a:lnTo>
                    <a:pt x="43" y="87"/>
                  </a:lnTo>
                  <a:lnTo>
                    <a:pt x="43" y="80"/>
                  </a:lnTo>
                  <a:lnTo>
                    <a:pt x="38" y="80"/>
                  </a:lnTo>
                  <a:close/>
                  <a:moveTo>
                    <a:pt x="5" y="73"/>
                  </a:moveTo>
                  <a:lnTo>
                    <a:pt x="5" y="73"/>
                  </a:lnTo>
                  <a:lnTo>
                    <a:pt x="5" y="69"/>
                  </a:lnTo>
                  <a:lnTo>
                    <a:pt x="8" y="69"/>
                  </a:lnTo>
                  <a:lnTo>
                    <a:pt x="8" y="73"/>
                  </a:lnTo>
                  <a:lnTo>
                    <a:pt x="10" y="73"/>
                  </a:lnTo>
                  <a:lnTo>
                    <a:pt x="10" y="76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5" y="78"/>
                  </a:lnTo>
                  <a:lnTo>
                    <a:pt x="5" y="76"/>
                  </a:lnTo>
                  <a:lnTo>
                    <a:pt x="5" y="76"/>
                  </a:lnTo>
                  <a:lnTo>
                    <a:pt x="5" y="73"/>
                  </a:lnTo>
                  <a:close/>
                  <a:moveTo>
                    <a:pt x="5" y="66"/>
                  </a:moveTo>
                  <a:lnTo>
                    <a:pt x="3" y="66"/>
                  </a:lnTo>
                  <a:lnTo>
                    <a:pt x="3" y="71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3" y="78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5" y="85"/>
                  </a:lnTo>
                  <a:lnTo>
                    <a:pt x="10" y="85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0" y="78"/>
                  </a:lnTo>
                  <a:lnTo>
                    <a:pt x="12" y="78"/>
                  </a:lnTo>
                  <a:lnTo>
                    <a:pt x="12" y="71"/>
                  </a:lnTo>
                  <a:lnTo>
                    <a:pt x="10" y="71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1"/>
                  </a:lnTo>
                  <a:lnTo>
                    <a:pt x="5" y="61"/>
                  </a:lnTo>
                  <a:lnTo>
                    <a:pt x="5" y="66"/>
                  </a:lnTo>
                  <a:close/>
                  <a:moveTo>
                    <a:pt x="22" y="73"/>
                  </a:moveTo>
                  <a:lnTo>
                    <a:pt x="24" y="73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6" y="76"/>
                  </a:lnTo>
                  <a:lnTo>
                    <a:pt x="24" y="76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4" y="76"/>
                  </a:lnTo>
                  <a:lnTo>
                    <a:pt x="22" y="76"/>
                  </a:lnTo>
                  <a:lnTo>
                    <a:pt x="22" y="73"/>
                  </a:lnTo>
                  <a:close/>
                  <a:moveTo>
                    <a:pt x="29" y="73"/>
                  </a:moveTo>
                  <a:lnTo>
                    <a:pt x="31" y="73"/>
                  </a:lnTo>
                  <a:lnTo>
                    <a:pt x="31" y="69"/>
                  </a:lnTo>
                  <a:lnTo>
                    <a:pt x="34" y="69"/>
                  </a:lnTo>
                  <a:lnTo>
                    <a:pt x="34" y="73"/>
                  </a:lnTo>
                  <a:lnTo>
                    <a:pt x="34" y="73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4" y="78"/>
                  </a:lnTo>
                  <a:lnTo>
                    <a:pt x="31" y="78"/>
                  </a:lnTo>
                  <a:lnTo>
                    <a:pt x="31" y="76"/>
                  </a:lnTo>
                  <a:lnTo>
                    <a:pt x="29" y="76"/>
                  </a:lnTo>
                  <a:lnTo>
                    <a:pt x="29" y="73"/>
                  </a:lnTo>
                  <a:close/>
                  <a:moveTo>
                    <a:pt x="22" y="66"/>
                  </a:moveTo>
                  <a:lnTo>
                    <a:pt x="19" y="66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80"/>
                  </a:lnTo>
                  <a:lnTo>
                    <a:pt x="22" y="80"/>
                  </a:lnTo>
                  <a:lnTo>
                    <a:pt x="22" y="85"/>
                  </a:lnTo>
                  <a:lnTo>
                    <a:pt x="26" y="85"/>
                  </a:lnTo>
                  <a:lnTo>
                    <a:pt x="26" y="80"/>
                  </a:lnTo>
                  <a:lnTo>
                    <a:pt x="29" y="80"/>
                  </a:lnTo>
                  <a:lnTo>
                    <a:pt x="29" y="85"/>
                  </a:lnTo>
                  <a:lnTo>
                    <a:pt x="34" y="85"/>
                  </a:lnTo>
                  <a:lnTo>
                    <a:pt x="34" y="80"/>
                  </a:lnTo>
                  <a:lnTo>
                    <a:pt x="36" y="80"/>
                  </a:lnTo>
                  <a:lnTo>
                    <a:pt x="36" y="78"/>
                  </a:lnTo>
                  <a:lnTo>
                    <a:pt x="38" y="78"/>
                  </a:lnTo>
                  <a:lnTo>
                    <a:pt x="38" y="71"/>
                  </a:lnTo>
                  <a:lnTo>
                    <a:pt x="36" y="71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4" y="61"/>
                  </a:lnTo>
                  <a:lnTo>
                    <a:pt x="29" y="61"/>
                  </a:lnTo>
                  <a:lnTo>
                    <a:pt x="29" y="66"/>
                  </a:lnTo>
                  <a:lnTo>
                    <a:pt x="26" y="66"/>
                  </a:lnTo>
                  <a:lnTo>
                    <a:pt x="26" y="61"/>
                  </a:lnTo>
                  <a:lnTo>
                    <a:pt x="22" y="61"/>
                  </a:lnTo>
                  <a:lnTo>
                    <a:pt x="22" y="66"/>
                  </a:lnTo>
                  <a:close/>
                  <a:moveTo>
                    <a:pt x="48" y="73"/>
                  </a:moveTo>
                  <a:lnTo>
                    <a:pt x="48" y="73"/>
                  </a:lnTo>
                  <a:lnTo>
                    <a:pt x="48" y="69"/>
                  </a:lnTo>
                  <a:lnTo>
                    <a:pt x="50" y="69"/>
                  </a:lnTo>
                  <a:lnTo>
                    <a:pt x="50" y="73"/>
                  </a:lnTo>
                  <a:lnTo>
                    <a:pt x="52" y="73"/>
                  </a:lnTo>
                  <a:lnTo>
                    <a:pt x="52" y="76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78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48" y="73"/>
                  </a:lnTo>
                  <a:close/>
                  <a:moveTo>
                    <a:pt x="48" y="61"/>
                  </a:moveTo>
                  <a:lnTo>
                    <a:pt x="48" y="66"/>
                  </a:lnTo>
                  <a:lnTo>
                    <a:pt x="45" y="66"/>
                  </a:lnTo>
                  <a:lnTo>
                    <a:pt x="45" y="71"/>
                  </a:lnTo>
                  <a:lnTo>
                    <a:pt x="43" y="71"/>
                  </a:lnTo>
                  <a:lnTo>
                    <a:pt x="43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52" y="85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5" y="71"/>
                  </a:lnTo>
                  <a:lnTo>
                    <a:pt x="52" y="71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2" y="61"/>
                  </a:lnTo>
                  <a:lnTo>
                    <a:pt x="48" y="61"/>
                  </a:lnTo>
                  <a:close/>
                  <a:moveTo>
                    <a:pt x="0" y="59"/>
                  </a:moveTo>
                  <a:lnTo>
                    <a:pt x="5" y="59"/>
                  </a:lnTo>
                  <a:lnTo>
                    <a:pt x="5" y="50"/>
                  </a:lnTo>
                  <a:lnTo>
                    <a:pt x="0" y="50"/>
                  </a:lnTo>
                  <a:lnTo>
                    <a:pt x="0" y="59"/>
                  </a:lnTo>
                  <a:close/>
                  <a:moveTo>
                    <a:pt x="26" y="59"/>
                  </a:moveTo>
                  <a:lnTo>
                    <a:pt x="29" y="59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9"/>
                  </a:lnTo>
                  <a:close/>
                  <a:moveTo>
                    <a:pt x="52" y="59"/>
                  </a:moveTo>
                  <a:lnTo>
                    <a:pt x="55" y="59"/>
                  </a:lnTo>
                  <a:lnTo>
                    <a:pt x="55" y="50"/>
                  </a:lnTo>
                  <a:lnTo>
                    <a:pt x="52" y="50"/>
                  </a:lnTo>
                  <a:lnTo>
                    <a:pt x="52" y="59"/>
                  </a:lnTo>
                  <a:close/>
                  <a:moveTo>
                    <a:pt x="15" y="38"/>
                  </a:moveTo>
                  <a:lnTo>
                    <a:pt x="17" y="38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5" y="38"/>
                  </a:lnTo>
                  <a:close/>
                  <a:moveTo>
                    <a:pt x="38" y="38"/>
                  </a:moveTo>
                  <a:lnTo>
                    <a:pt x="43" y="38"/>
                  </a:lnTo>
                  <a:lnTo>
                    <a:pt x="43" y="31"/>
                  </a:lnTo>
                  <a:lnTo>
                    <a:pt x="38" y="31"/>
                  </a:lnTo>
                  <a:lnTo>
                    <a:pt x="38" y="38"/>
                  </a:lnTo>
                  <a:close/>
                  <a:moveTo>
                    <a:pt x="0" y="17"/>
                  </a:moveTo>
                  <a:lnTo>
                    <a:pt x="5" y="17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17"/>
                  </a:lnTo>
                  <a:close/>
                  <a:moveTo>
                    <a:pt x="26" y="17"/>
                  </a:moveTo>
                  <a:lnTo>
                    <a:pt x="29" y="17"/>
                  </a:lnTo>
                  <a:lnTo>
                    <a:pt x="29" y="7"/>
                  </a:lnTo>
                  <a:lnTo>
                    <a:pt x="26" y="7"/>
                  </a:lnTo>
                  <a:lnTo>
                    <a:pt x="26" y="17"/>
                  </a:lnTo>
                  <a:close/>
                  <a:moveTo>
                    <a:pt x="52" y="17"/>
                  </a:moveTo>
                  <a:lnTo>
                    <a:pt x="55" y="17"/>
                  </a:lnTo>
                  <a:lnTo>
                    <a:pt x="55" y="7"/>
                  </a:lnTo>
                  <a:lnTo>
                    <a:pt x="52" y="7"/>
                  </a:lnTo>
                  <a:lnTo>
                    <a:pt x="52" y="17"/>
                  </a:lnTo>
                  <a:close/>
                  <a:moveTo>
                    <a:pt x="8" y="31"/>
                  </a:moveTo>
                  <a:lnTo>
                    <a:pt x="10" y="31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19" y="31"/>
                  </a:lnTo>
                  <a:lnTo>
                    <a:pt x="24" y="31"/>
                  </a:lnTo>
                  <a:lnTo>
                    <a:pt x="24" y="38"/>
                  </a:lnTo>
                  <a:lnTo>
                    <a:pt x="19" y="38"/>
                  </a:lnTo>
                  <a:lnTo>
                    <a:pt x="19" y="45"/>
                  </a:lnTo>
                  <a:lnTo>
                    <a:pt x="17" y="45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5" y="45"/>
                  </a:lnTo>
                  <a:lnTo>
                    <a:pt x="10" y="45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1"/>
                  </a:lnTo>
                  <a:close/>
                  <a:moveTo>
                    <a:pt x="34" y="31"/>
                  </a:moveTo>
                  <a:lnTo>
                    <a:pt x="36" y="31"/>
                  </a:lnTo>
                  <a:lnTo>
                    <a:pt x="36" y="24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43" y="17"/>
                  </a:lnTo>
                  <a:lnTo>
                    <a:pt x="43" y="24"/>
                  </a:lnTo>
                  <a:lnTo>
                    <a:pt x="45" y="24"/>
                  </a:lnTo>
                  <a:lnTo>
                    <a:pt x="45" y="31"/>
                  </a:lnTo>
                  <a:lnTo>
                    <a:pt x="48" y="31"/>
                  </a:lnTo>
                  <a:lnTo>
                    <a:pt x="48" y="38"/>
                  </a:lnTo>
                  <a:lnTo>
                    <a:pt x="45" y="38"/>
                  </a:lnTo>
                  <a:lnTo>
                    <a:pt x="45" y="45"/>
                  </a:lnTo>
                  <a:lnTo>
                    <a:pt x="43" y="45"/>
                  </a:lnTo>
                  <a:lnTo>
                    <a:pt x="43" y="52"/>
                  </a:lnTo>
                  <a:lnTo>
                    <a:pt x="38" y="52"/>
                  </a:lnTo>
                  <a:lnTo>
                    <a:pt x="38" y="45"/>
                  </a:lnTo>
                  <a:lnTo>
                    <a:pt x="36" y="45"/>
                  </a:lnTo>
                  <a:lnTo>
                    <a:pt x="36" y="38"/>
                  </a:lnTo>
                  <a:lnTo>
                    <a:pt x="34" y="38"/>
                  </a:lnTo>
                  <a:lnTo>
                    <a:pt x="34" y="31"/>
                  </a:lnTo>
                  <a:close/>
                  <a:moveTo>
                    <a:pt x="38" y="0"/>
                  </a:moveTo>
                  <a:lnTo>
                    <a:pt x="38" y="7"/>
                  </a:lnTo>
                  <a:lnTo>
                    <a:pt x="36" y="7"/>
                  </a:lnTo>
                  <a:lnTo>
                    <a:pt x="36" y="17"/>
                  </a:lnTo>
                  <a:lnTo>
                    <a:pt x="34" y="17"/>
                  </a:lnTo>
                  <a:lnTo>
                    <a:pt x="34" y="24"/>
                  </a:lnTo>
                  <a:lnTo>
                    <a:pt x="29" y="24"/>
                  </a:lnTo>
                  <a:lnTo>
                    <a:pt x="29" y="31"/>
                  </a:lnTo>
                  <a:lnTo>
                    <a:pt x="26" y="31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19" y="17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7"/>
                  </a:lnTo>
                  <a:lnTo>
                    <a:pt x="10" y="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24"/>
                  </a:lnTo>
                  <a:lnTo>
                    <a:pt x="5" y="24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5" y="45"/>
                  </a:lnTo>
                  <a:lnTo>
                    <a:pt x="8" y="45"/>
                  </a:lnTo>
                  <a:lnTo>
                    <a:pt x="8" y="52"/>
                  </a:lnTo>
                  <a:lnTo>
                    <a:pt x="10" y="52"/>
                  </a:lnTo>
                  <a:lnTo>
                    <a:pt x="10" y="61"/>
                  </a:lnTo>
                  <a:lnTo>
                    <a:pt x="15" y="61"/>
                  </a:lnTo>
                  <a:lnTo>
                    <a:pt x="15" y="69"/>
                  </a:lnTo>
                  <a:lnTo>
                    <a:pt x="17" y="69"/>
                  </a:lnTo>
                  <a:lnTo>
                    <a:pt x="17" y="61"/>
                  </a:lnTo>
                  <a:lnTo>
                    <a:pt x="19" y="61"/>
                  </a:lnTo>
                  <a:lnTo>
                    <a:pt x="19" y="52"/>
                  </a:lnTo>
                  <a:lnTo>
                    <a:pt x="24" y="52"/>
                  </a:lnTo>
                  <a:lnTo>
                    <a:pt x="24" y="45"/>
                  </a:lnTo>
                  <a:lnTo>
                    <a:pt x="26" y="45"/>
                  </a:lnTo>
                  <a:lnTo>
                    <a:pt x="26" y="38"/>
                  </a:lnTo>
                  <a:lnTo>
                    <a:pt x="29" y="38"/>
                  </a:lnTo>
                  <a:lnTo>
                    <a:pt x="29" y="45"/>
                  </a:lnTo>
                  <a:lnTo>
                    <a:pt x="34" y="45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61"/>
                  </a:lnTo>
                  <a:lnTo>
                    <a:pt x="38" y="61"/>
                  </a:lnTo>
                  <a:lnTo>
                    <a:pt x="38" y="69"/>
                  </a:lnTo>
                  <a:lnTo>
                    <a:pt x="43" y="69"/>
                  </a:lnTo>
                  <a:lnTo>
                    <a:pt x="43" y="61"/>
                  </a:lnTo>
                  <a:lnTo>
                    <a:pt x="45" y="61"/>
                  </a:lnTo>
                  <a:lnTo>
                    <a:pt x="45" y="52"/>
                  </a:lnTo>
                  <a:lnTo>
                    <a:pt x="48" y="52"/>
                  </a:lnTo>
                  <a:lnTo>
                    <a:pt x="48" y="45"/>
                  </a:lnTo>
                  <a:lnTo>
                    <a:pt x="52" y="45"/>
                  </a:lnTo>
                  <a:lnTo>
                    <a:pt x="52" y="38"/>
                  </a:lnTo>
                  <a:lnTo>
                    <a:pt x="55" y="38"/>
                  </a:lnTo>
                  <a:lnTo>
                    <a:pt x="55" y="31"/>
                  </a:lnTo>
                  <a:lnTo>
                    <a:pt x="52" y="31"/>
                  </a:lnTo>
                  <a:lnTo>
                    <a:pt x="52" y="24"/>
                  </a:lnTo>
                  <a:lnTo>
                    <a:pt x="48" y="24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7"/>
                  </a:lnTo>
                  <a:lnTo>
                    <a:pt x="43" y="7"/>
                  </a:lnTo>
                  <a:lnTo>
                    <a:pt x="4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A20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27" name="AUSTRALIA"/>
          <p:cNvGrpSpPr>
            <a:grpSpLocks noChangeAspect="1"/>
          </p:cNvGrpSpPr>
          <p:nvPr userDrawn="1"/>
        </p:nvGrpSpPr>
        <p:grpSpPr bwMode="auto">
          <a:xfrm>
            <a:off x="5382419" y="3943096"/>
            <a:ext cx="881062" cy="512762"/>
            <a:chOff x="1387" y="2005"/>
            <a:chExt cx="555" cy="323"/>
          </a:xfrm>
        </p:grpSpPr>
        <p:sp>
          <p:nvSpPr>
            <p:cNvPr id="428" name="Rectangle 445"/>
            <p:cNvSpPr>
              <a:spLocks noChangeArrowheads="1"/>
            </p:cNvSpPr>
            <p:nvPr userDrawn="1"/>
          </p:nvSpPr>
          <p:spPr bwMode="auto">
            <a:xfrm>
              <a:off x="1387" y="2005"/>
              <a:ext cx="555" cy="323"/>
            </a:xfrm>
            <a:prstGeom prst="rect">
              <a:avLst/>
            </a:prstGeom>
            <a:solidFill>
              <a:srgbClr val="2C2A7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9" name="Freeform 446"/>
            <p:cNvSpPr>
              <a:spLocks/>
            </p:cNvSpPr>
            <p:nvPr userDrawn="1"/>
          </p:nvSpPr>
          <p:spPr bwMode="auto">
            <a:xfrm>
              <a:off x="1488" y="2203"/>
              <a:ext cx="88" cy="8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52" y="26"/>
                </a:cxn>
                <a:cxn ang="0">
                  <a:pos x="78" y="17"/>
                </a:cxn>
                <a:cxn ang="0">
                  <a:pos x="64" y="40"/>
                </a:cxn>
                <a:cxn ang="0">
                  <a:pos x="88" y="54"/>
                </a:cxn>
                <a:cxn ang="0">
                  <a:pos x="59" y="57"/>
                </a:cxn>
                <a:cxn ang="0">
                  <a:pos x="64" y="83"/>
                </a:cxn>
                <a:cxn ang="0">
                  <a:pos x="45" y="64"/>
                </a:cxn>
                <a:cxn ang="0">
                  <a:pos x="26" y="83"/>
                </a:cxn>
                <a:cxn ang="0">
                  <a:pos x="29" y="57"/>
                </a:cxn>
                <a:cxn ang="0">
                  <a:pos x="0" y="54"/>
                </a:cxn>
                <a:cxn ang="0">
                  <a:pos x="26" y="40"/>
                </a:cxn>
                <a:cxn ang="0">
                  <a:pos x="10" y="17"/>
                </a:cxn>
                <a:cxn ang="0">
                  <a:pos x="36" y="26"/>
                </a:cxn>
                <a:cxn ang="0">
                  <a:pos x="45" y="0"/>
                </a:cxn>
              </a:cxnLst>
              <a:rect l="0" t="0" r="r" b="b"/>
              <a:pathLst>
                <a:path w="88" h="83">
                  <a:moveTo>
                    <a:pt x="45" y="0"/>
                  </a:moveTo>
                  <a:lnTo>
                    <a:pt x="52" y="26"/>
                  </a:lnTo>
                  <a:lnTo>
                    <a:pt x="78" y="17"/>
                  </a:lnTo>
                  <a:lnTo>
                    <a:pt x="64" y="40"/>
                  </a:lnTo>
                  <a:lnTo>
                    <a:pt x="88" y="54"/>
                  </a:lnTo>
                  <a:lnTo>
                    <a:pt x="59" y="57"/>
                  </a:lnTo>
                  <a:lnTo>
                    <a:pt x="64" y="83"/>
                  </a:lnTo>
                  <a:lnTo>
                    <a:pt x="45" y="64"/>
                  </a:lnTo>
                  <a:lnTo>
                    <a:pt x="26" y="83"/>
                  </a:lnTo>
                  <a:lnTo>
                    <a:pt x="29" y="57"/>
                  </a:lnTo>
                  <a:lnTo>
                    <a:pt x="0" y="54"/>
                  </a:lnTo>
                  <a:lnTo>
                    <a:pt x="26" y="40"/>
                  </a:lnTo>
                  <a:lnTo>
                    <a:pt x="10" y="17"/>
                  </a:lnTo>
                  <a:lnTo>
                    <a:pt x="36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0" name="Freeform 447"/>
            <p:cNvSpPr>
              <a:spLocks/>
            </p:cNvSpPr>
            <p:nvPr userDrawn="1"/>
          </p:nvSpPr>
          <p:spPr bwMode="auto">
            <a:xfrm>
              <a:off x="1805" y="2250"/>
              <a:ext cx="40" cy="4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4" y="12"/>
                </a:cxn>
                <a:cxn ang="0">
                  <a:pos x="38" y="7"/>
                </a:cxn>
                <a:cxn ang="0">
                  <a:pos x="28" y="19"/>
                </a:cxn>
                <a:cxn ang="0">
                  <a:pos x="40" y="26"/>
                </a:cxn>
                <a:cxn ang="0">
                  <a:pos x="28" y="26"/>
                </a:cxn>
                <a:cxn ang="0">
                  <a:pos x="28" y="40"/>
                </a:cxn>
                <a:cxn ang="0">
                  <a:pos x="21" y="31"/>
                </a:cxn>
                <a:cxn ang="0">
                  <a:pos x="12" y="40"/>
                </a:cxn>
                <a:cxn ang="0">
                  <a:pos x="14" y="26"/>
                </a:cxn>
                <a:cxn ang="0">
                  <a:pos x="0" y="26"/>
                </a:cxn>
                <a:cxn ang="0">
                  <a:pos x="12" y="19"/>
                </a:cxn>
                <a:cxn ang="0">
                  <a:pos x="5" y="7"/>
                </a:cxn>
                <a:cxn ang="0">
                  <a:pos x="16" y="12"/>
                </a:cxn>
                <a:cxn ang="0">
                  <a:pos x="21" y="0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lnTo>
                    <a:pt x="24" y="12"/>
                  </a:lnTo>
                  <a:lnTo>
                    <a:pt x="38" y="7"/>
                  </a:lnTo>
                  <a:lnTo>
                    <a:pt x="28" y="19"/>
                  </a:lnTo>
                  <a:lnTo>
                    <a:pt x="40" y="26"/>
                  </a:lnTo>
                  <a:lnTo>
                    <a:pt x="28" y="26"/>
                  </a:lnTo>
                  <a:lnTo>
                    <a:pt x="28" y="40"/>
                  </a:lnTo>
                  <a:lnTo>
                    <a:pt x="21" y="31"/>
                  </a:lnTo>
                  <a:lnTo>
                    <a:pt x="12" y="40"/>
                  </a:lnTo>
                  <a:lnTo>
                    <a:pt x="14" y="26"/>
                  </a:lnTo>
                  <a:lnTo>
                    <a:pt x="0" y="26"/>
                  </a:lnTo>
                  <a:lnTo>
                    <a:pt x="12" y="19"/>
                  </a:lnTo>
                  <a:lnTo>
                    <a:pt x="5" y="7"/>
                  </a:lnTo>
                  <a:lnTo>
                    <a:pt x="16" y="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1" name="Freeform 448"/>
            <p:cNvSpPr>
              <a:spLocks/>
            </p:cNvSpPr>
            <p:nvPr userDrawn="1"/>
          </p:nvSpPr>
          <p:spPr bwMode="auto">
            <a:xfrm>
              <a:off x="1732" y="2134"/>
              <a:ext cx="40" cy="4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3" y="12"/>
                </a:cxn>
                <a:cxn ang="0">
                  <a:pos x="37" y="8"/>
                </a:cxn>
                <a:cxn ang="0">
                  <a:pos x="28" y="19"/>
                </a:cxn>
                <a:cxn ang="0">
                  <a:pos x="40" y="26"/>
                </a:cxn>
                <a:cxn ang="0">
                  <a:pos x="28" y="26"/>
                </a:cxn>
                <a:cxn ang="0">
                  <a:pos x="28" y="41"/>
                </a:cxn>
                <a:cxn ang="0">
                  <a:pos x="21" y="31"/>
                </a:cxn>
                <a:cxn ang="0">
                  <a:pos x="11" y="41"/>
                </a:cxn>
                <a:cxn ang="0">
                  <a:pos x="14" y="26"/>
                </a:cxn>
                <a:cxn ang="0">
                  <a:pos x="0" y="26"/>
                </a:cxn>
                <a:cxn ang="0">
                  <a:pos x="11" y="19"/>
                </a:cxn>
                <a:cxn ang="0">
                  <a:pos x="4" y="8"/>
                </a:cxn>
                <a:cxn ang="0">
                  <a:pos x="16" y="12"/>
                </a:cxn>
                <a:cxn ang="0">
                  <a:pos x="21" y="0"/>
                </a:cxn>
              </a:cxnLst>
              <a:rect l="0" t="0" r="r" b="b"/>
              <a:pathLst>
                <a:path w="40" h="41">
                  <a:moveTo>
                    <a:pt x="21" y="0"/>
                  </a:moveTo>
                  <a:lnTo>
                    <a:pt x="23" y="12"/>
                  </a:lnTo>
                  <a:lnTo>
                    <a:pt x="37" y="8"/>
                  </a:lnTo>
                  <a:lnTo>
                    <a:pt x="28" y="19"/>
                  </a:lnTo>
                  <a:lnTo>
                    <a:pt x="40" y="26"/>
                  </a:lnTo>
                  <a:lnTo>
                    <a:pt x="28" y="26"/>
                  </a:lnTo>
                  <a:lnTo>
                    <a:pt x="28" y="41"/>
                  </a:lnTo>
                  <a:lnTo>
                    <a:pt x="21" y="31"/>
                  </a:lnTo>
                  <a:lnTo>
                    <a:pt x="11" y="41"/>
                  </a:lnTo>
                  <a:lnTo>
                    <a:pt x="14" y="26"/>
                  </a:lnTo>
                  <a:lnTo>
                    <a:pt x="0" y="26"/>
                  </a:lnTo>
                  <a:lnTo>
                    <a:pt x="11" y="19"/>
                  </a:lnTo>
                  <a:lnTo>
                    <a:pt x="4" y="8"/>
                  </a:lnTo>
                  <a:lnTo>
                    <a:pt x="16" y="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2" name="Freeform 449"/>
            <p:cNvSpPr>
              <a:spLocks/>
            </p:cNvSpPr>
            <p:nvPr userDrawn="1"/>
          </p:nvSpPr>
          <p:spPr bwMode="auto">
            <a:xfrm>
              <a:off x="1805" y="2054"/>
              <a:ext cx="40" cy="4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4" y="14"/>
                </a:cxn>
                <a:cxn ang="0">
                  <a:pos x="38" y="10"/>
                </a:cxn>
                <a:cxn ang="0">
                  <a:pos x="28" y="19"/>
                </a:cxn>
                <a:cxn ang="0">
                  <a:pos x="40" y="26"/>
                </a:cxn>
                <a:cxn ang="0">
                  <a:pos x="28" y="28"/>
                </a:cxn>
                <a:cxn ang="0">
                  <a:pos x="28" y="40"/>
                </a:cxn>
                <a:cxn ang="0">
                  <a:pos x="21" y="31"/>
                </a:cxn>
                <a:cxn ang="0">
                  <a:pos x="12" y="40"/>
                </a:cxn>
                <a:cxn ang="0">
                  <a:pos x="14" y="28"/>
                </a:cxn>
                <a:cxn ang="0">
                  <a:pos x="0" y="26"/>
                </a:cxn>
                <a:cxn ang="0">
                  <a:pos x="12" y="19"/>
                </a:cxn>
                <a:cxn ang="0">
                  <a:pos x="5" y="10"/>
                </a:cxn>
                <a:cxn ang="0">
                  <a:pos x="16" y="14"/>
                </a:cxn>
                <a:cxn ang="0">
                  <a:pos x="21" y="0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lnTo>
                    <a:pt x="24" y="14"/>
                  </a:lnTo>
                  <a:lnTo>
                    <a:pt x="38" y="10"/>
                  </a:lnTo>
                  <a:lnTo>
                    <a:pt x="28" y="19"/>
                  </a:lnTo>
                  <a:lnTo>
                    <a:pt x="40" y="26"/>
                  </a:lnTo>
                  <a:lnTo>
                    <a:pt x="28" y="28"/>
                  </a:lnTo>
                  <a:lnTo>
                    <a:pt x="28" y="40"/>
                  </a:lnTo>
                  <a:lnTo>
                    <a:pt x="21" y="31"/>
                  </a:lnTo>
                  <a:lnTo>
                    <a:pt x="12" y="40"/>
                  </a:lnTo>
                  <a:lnTo>
                    <a:pt x="14" y="28"/>
                  </a:lnTo>
                  <a:lnTo>
                    <a:pt x="0" y="26"/>
                  </a:lnTo>
                  <a:lnTo>
                    <a:pt x="12" y="19"/>
                  </a:lnTo>
                  <a:lnTo>
                    <a:pt x="5" y="10"/>
                  </a:lnTo>
                  <a:lnTo>
                    <a:pt x="16" y="1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3" name="Freeform 450"/>
            <p:cNvSpPr>
              <a:spLocks/>
            </p:cNvSpPr>
            <p:nvPr userDrawn="1"/>
          </p:nvSpPr>
          <p:spPr bwMode="auto">
            <a:xfrm>
              <a:off x="1871" y="2116"/>
              <a:ext cx="40" cy="3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11"/>
                </a:cxn>
                <a:cxn ang="0">
                  <a:pos x="36" y="7"/>
                </a:cxn>
                <a:cxn ang="0">
                  <a:pos x="28" y="18"/>
                </a:cxn>
                <a:cxn ang="0">
                  <a:pos x="40" y="23"/>
                </a:cxn>
                <a:cxn ang="0">
                  <a:pos x="26" y="26"/>
                </a:cxn>
                <a:cxn ang="0">
                  <a:pos x="28" y="37"/>
                </a:cxn>
                <a:cxn ang="0">
                  <a:pos x="19" y="28"/>
                </a:cxn>
                <a:cxn ang="0">
                  <a:pos x="10" y="37"/>
                </a:cxn>
                <a:cxn ang="0">
                  <a:pos x="12" y="26"/>
                </a:cxn>
                <a:cxn ang="0">
                  <a:pos x="0" y="23"/>
                </a:cxn>
                <a:cxn ang="0">
                  <a:pos x="10" y="18"/>
                </a:cxn>
                <a:cxn ang="0">
                  <a:pos x="2" y="7"/>
                </a:cxn>
                <a:cxn ang="0">
                  <a:pos x="14" y="11"/>
                </a:cxn>
                <a:cxn ang="0">
                  <a:pos x="19" y="0"/>
                </a:cxn>
              </a:cxnLst>
              <a:rect l="0" t="0" r="r" b="b"/>
              <a:pathLst>
                <a:path w="40" h="37">
                  <a:moveTo>
                    <a:pt x="19" y="0"/>
                  </a:moveTo>
                  <a:lnTo>
                    <a:pt x="24" y="11"/>
                  </a:lnTo>
                  <a:lnTo>
                    <a:pt x="36" y="7"/>
                  </a:lnTo>
                  <a:lnTo>
                    <a:pt x="28" y="18"/>
                  </a:lnTo>
                  <a:lnTo>
                    <a:pt x="40" y="23"/>
                  </a:lnTo>
                  <a:lnTo>
                    <a:pt x="26" y="26"/>
                  </a:lnTo>
                  <a:lnTo>
                    <a:pt x="28" y="37"/>
                  </a:lnTo>
                  <a:lnTo>
                    <a:pt x="19" y="28"/>
                  </a:lnTo>
                  <a:lnTo>
                    <a:pt x="10" y="37"/>
                  </a:lnTo>
                  <a:lnTo>
                    <a:pt x="12" y="26"/>
                  </a:lnTo>
                  <a:lnTo>
                    <a:pt x="0" y="23"/>
                  </a:lnTo>
                  <a:lnTo>
                    <a:pt x="10" y="18"/>
                  </a:lnTo>
                  <a:lnTo>
                    <a:pt x="2" y="7"/>
                  </a:lnTo>
                  <a:lnTo>
                    <a:pt x="14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4" name="Freeform 451"/>
            <p:cNvSpPr>
              <a:spLocks/>
            </p:cNvSpPr>
            <p:nvPr userDrawn="1"/>
          </p:nvSpPr>
          <p:spPr bwMode="auto">
            <a:xfrm>
              <a:off x="1843" y="2172"/>
              <a:ext cx="23" cy="2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10"/>
                </a:cxn>
                <a:cxn ang="0">
                  <a:pos x="23" y="10"/>
                </a:cxn>
                <a:cxn ang="0">
                  <a:pos x="16" y="14"/>
                </a:cxn>
                <a:cxn ang="0">
                  <a:pos x="19" y="24"/>
                </a:cxn>
                <a:cxn ang="0">
                  <a:pos x="12" y="19"/>
                </a:cxn>
                <a:cxn ang="0">
                  <a:pos x="4" y="24"/>
                </a:cxn>
                <a:cxn ang="0">
                  <a:pos x="7" y="14"/>
                </a:cxn>
                <a:cxn ang="0">
                  <a:pos x="0" y="10"/>
                </a:cxn>
                <a:cxn ang="0">
                  <a:pos x="9" y="10"/>
                </a:cxn>
                <a:cxn ang="0">
                  <a:pos x="12" y="0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lnTo>
                    <a:pt x="14" y="10"/>
                  </a:lnTo>
                  <a:lnTo>
                    <a:pt x="23" y="10"/>
                  </a:lnTo>
                  <a:lnTo>
                    <a:pt x="16" y="14"/>
                  </a:lnTo>
                  <a:lnTo>
                    <a:pt x="19" y="24"/>
                  </a:lnTo>
                  <a:lnTo>
                    <a:pt x="12" y="19"/>
                  </a:lnTo>
                  <a:lnTo>
                    <a:pt x="4" y="24"/>
                  </a:lnTo>
                  <a:lnTo>
                    <a:pt x="7" y="14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5" name="Freeform 452"/>
            <p:cNvSpPr>
              <a:spLocks/>
            </p:cNvSpPr>
            <p:nvPr userDrawn="1"/>
          </p:nvSpPr>
          <p:spPr bwMode="auto">
            <a:xfrm>
              <a:off x="1387" y="2005"/>
              <a:ext cx="293" cy="14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47"/>
                </a:cxn>
                <a:cxn ang="0">
                  <a:pos x="0" y="47"/>
                </a:cxn>
                <a:cxn ang="0">
                  <a:pos x="0" y="96"/>
                </a:cxn>
                <a:cxn ang="0">
                  <a:pos x="120" y="96"/>
                </a:cxn>
                <a:cxn ang="0">
                  <a:pos x="120" y="146"/>
                </a:cxn>
                <a:cxn ang="0">
                  <a:pos x="170" y="146"/>
                </a:cxn>
                <a:cxn ang="0">
                  <a:pos x="170" y="96"/>
                </a:cxn>
                <a:cxn ang="0">
                  <a:pos x="293" y="96"/>
                </a:cxn>
                <a:cxn ang="0">
                  <a:pos x="293" y="47"/>
                </a:cxn>
                <a:cxn ang="0">
                  <a:pos x="170" y="47"/>
                </a:cxn>
                <a:cxn ang="0">
                  <a:pos x="170" y="0"/>
                </a:cxn>
                <a:cxn ang="0">
                  <a:pos x="120" y="0"/>
                </a:cxn>
              </a:cxnLst>
              <a:rect l="0" t="0" r="r" b="b"/>
              <a:pathLst>
                <a:path w="293" h="146">
                  <a:moveTo>
                    <a:pt x="120" y="0"/>
                  </a:moveTo>
                  <a:lnTo>
                    <a:pt x="120" y="47"/>
                  </a:lnTo>
                  <a:lnTo>
                    <a:pt x="0" y="47"/>
                  </a:lnTo>
                  <a:lnTo>
                    <a:pt x="0" y="96"/>
                  </a:lnTo>
                  <a:lnTo>
                    <a:pt x="120" y="96"/>
                  </a:lnTo>
                  <a:lnTo>
                    <a:pt x="120" y="146"/>
                  </a:lnTo>
                  <a:lnTo>
                    <a:pt x="170" y="146"/>
                  </a:lnTo>
                  <a:lnTo>
                    <a:pt x="170" y="96"/>
                  </a:lnTo>
                  <a:lnTo>
                    <a:pt x="293" y="96"/>
                  </a:lnTo>
                  <a:lnTo>
                    <a:pt x="293" y="47"/>
                  </a:lnTo>
                  <a:lnTo>
                    <a:pt x="170" y="47"/>
                  </a:lnTo>
                  <a:lnTo>
                    <a:pt x="17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6" name="Freeform 453"/>
            <p:cNvSpPr>
              <a:spLocks/>
            </p:cNvSpPr>
            <p:nvPr userDrawn="1"/>
          </p:nvSpPr>
          <p:spPr bwMode="auto">
            <a:xfrm>
              <a:off x="1387" y="2005"/>
              <a:ext cx="293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260" y="146"/>
                </a:cxn>
                <a:cxn ang="0">
                  <a:pos x="293" y="146"/>
                </a:cxn>
                <a:cxn ang="0">
                  <a:pos x="293" y="129"/>
                </a:cxn>
                <a:cxn ang="0">
                  <a:pos x="30" y="0"/>
                </a:cxn>
                <a:cxn ang="0">
                  <a:pos x="0" y="0"/>
                </a:cxn>
              </a:cxnLst>
              <a:rect l="0" t="0" r="r" b="b"/>
              <a:pathLst>
                <a:path w="293" h="146">
                  <a:moveTo>
                    <a:pt x="0" y="0"/>
                  </a:moveTo>
                  <a:lnTo>
                    <a:pt x="0" y="16"/>
                  </a:lnTo>
                  <a:lnTo>
                    <a:pt x="260" y="146"/>
                  </a:lnTo>
                  <a:lnTo>
                    <a:pt x="293" y="146"/>
                  </a:lnTo>
                  <a:lnTo>
                    <a:pt x="293" y="129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7" name="Freeform 454"/>
            <p:cNvSpPr>
              <a:spLocks/>
            </p:cNvSpPr>
            <p:nvPr userDrawn="1"/>
          </p:nvSpPr>
          <p:spPr bwMode="auto">
            <a:xfrm>
              <a:off x="1387" y="2005"/>
              <a:ext cx="293" cy="146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0" y="129"/>
                </a:cxn>
                <a:cxn ang="0">
                  <a:pos x="0" y="146"/>
                </a:cxn>
                <a:cxn ang="0">
                  <a:pos x="30" y="146"/>
                </a:cxn>
                <a:cxn ang="0">
                  <a:pos x="293" y="16"/>
                </a:cxn>
                <a:cxn ang="0">
                  <a:pos x="293" y="0"/>
                </a:cxn>
                <a:cxn ang="0">
                  <a:pos x="260" y="0"/>
                </a:cxn>
              </a:cxnLst>
              <a:rect l="0" t="0" r="r" b="b"/>
              <a:pathLst>
                <a:path w="293" h="146">
                  <a:moveTo>
                    <a:pt x="260" y="0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30" y="146"/>
                  </a:lnTo>
                  <a:lnTo>
                    <a:pt x="293" y="16"/>
                  </a:lnTo>
                  <a:lnTo>
                    <a:pt x="293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8" name="Freeform 455"/>
            <p:cNvSpPr>
              <a:spLocks/>
            </p:cNvSpPr>
            <p:nvPr userDrawn="1"/>
          </p:nvSpPr>
          <p:spPr bwMode="auto">
            <a:xfrm>
              <a:off x="1387" y="2005"/>
              <a:ext cx="293" cy="146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30" y="56"/>
                </a:cxn>
                <a:cxn ang="0">
                  <a:pos x="0" y="56"/>
                </a:cxn>
                <a:cxn ang="0">
                  <a:pos x="0" y="87"/>
                </a:cxn>
                <a:cxn ang="0">
                  <a:pos x="130" y="87"/>
                </a:cxn>
                <a:cxn ang="0">
                  <a:pos x="130" y="146"/>
                </a:cxn>
                <a:cxn ang="0">
                  <a:pos x="160" y="146"/>
                </a:cxn>
                <a:cxn ang="0">
                  <a:pos x="160" y="87"/>
                </a:cxn>
                <a:cxn ang="0">
                  <a:pos x="293" y="87"/>
                </a:cxn>
                <a:cxn ang="0">
                  <a:pos x="293" y="56"/>
                </a:cxn>
                <a:cxn ang="0">
                  <a:pos x="160" y="56"/>
                </a:cxn>
                <a:cxn ang="0">
                  <a:pos x="160" y="0"/>
                </a:cxn>
                <a:cxn ang="0">
                  <a:pos x="130" y="0"/>
                </a:cxn>
              </a:cxnLst>
              <a:rect l="0" t="0" r="r" b="b"/>
              <a:pathLst>
                <a:path w="293" h="146">
                  <a:moveTo>
                    <a:pt x="130" y="0"/>
                  </a:moveTo>
                  <a:lnTo>
                    <a:pt x="130" y="56"/>
                  </a:lnTo>
                  <a:lnTo>
                    <a:pt x="0" y="56"/>
                  </a:lnTo>
                  <a:lnTo>
                    <a:pt x="0" y="87"/>
                  </a:lnTo>
                  <a:lnTo>
                    <a:pt x="130" y="87"/>
                  </a:lnTo>
                  <a:lnTo>
                    <a:pt x="130" y="146"/>
                  </a:lnTo>
                  <a:lnTo>
                    <a:pt x="160" y="146"/>
                  </a:lnTo>
                  <a:lnTo>
                    <a:pt x="160" y="87"/>
                  </a:lnTo>
                  <a:lnTo>
                    <a:pt x="293" y="87"/>
                  </a:lnTo>
                  <a:lnTo>
                    <a:pt x="293" y="56"/>
                  </a:lnTo>
                  <a:lnTo>
                    <a:pt x="160" y="56"/>
                  </a:lnTo>
                  <a:lnTo>
                    <a:pt x="16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91E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9" name="Freeform 456"/>
            <p:cNvSpPr>
              <a:spLocks noEditPoints="1"/>
            </p:cNvSpPr>
            <p:nvPr userDrawn="1"/>
          </p:nvSpPr>
          <p:spPr bwMode="auto">
            <a:xfrm>
              <a:off x="1387" y="2005"/>
              <a:ext cx="293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75" y="47"/>
                </a:cxn>
                <a:cxn ang="0">
                  <a:pos x="96" y="47"/>
                </a:cxn>
                <a:cxn ang="0">
                  <a:pos x="0" y="0"/>
                </a:cxn>
                <a:cxn ang="0">
                  <a:pos x="269" y="0"/>
                </a:cxn>
                <a:cxn ang="0">
                  <a:pos x="172" y="47"/>
                </a:cxn>
                <a:cxn ang="0">
                  <a:pos x="193" y="47"/>
                </a:cxn>
                <a:cxn ang="0">
                  <a:pos x="293" y="0"/>
                </a:cxn>
                <a:cxn ang="0">
                  <a:pos x="269" y="0"/>
                </a:cxn>
              </a:cxnLst>
              <a:rect l="0" t="0" r="r" b="b"/>
              <a:pathLst>
                <a:path w="293" h="47">
                  <a:moveTo>
                    <a:pt x="0" y="0"/>
                  </a:moveTo>
                  <a:lnTo>
                    <a:pt x="0" y="9"/>
                  </a:lnTo>
                  <a:lnTo>
                    <a:pt x="75" y="47"/>
                  </a:lnTo>
                  <a:lnTo>
                    <a:pt x="96" y="47"/>
                  </a:lnTo>
                  <a:lnTo>
                    <a:pt x="0" y="0"/>
                  </a:lnTo>
                  <a:close/>
                  <a:moveTo>
                    <a:pt x="269" y="0"/>
                  </a:moveTo>
                  <a:lnTo>
                    <a:pt x="172" y="47"/>
                  </a:lnTo>
                  <a:lnTo>
                    <a:pt x="193" y="47"/>
                  </a:lnTo>
                  <a:lnTo>
                    <a:pt x="293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E91E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0" name="Freeform 457"/>
            <p:cNvSpPr>
              <a:spLocks noEditPoints="1"/>
            </p:cNvSpPr>
            <p:nvPr userDrawn="1"/>
          </p:nvSpPr>
          <p:spPr bwMode="auto">
            <a:xfrm>
              <a:off x="1387" y="2101"/>
              <a:ext cx="293" cy="5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0"/>
                </a:cxn>
                <a:cxn ang="0">
                  <a:pos x="21" y="50"/>
                </a:cxn>
                <a:cxn ang="0">
                  <a:pos x="118" y="0"/>
                </a:cxn>
                <a:cxn ang="0">
                  <a:pos x="96" y="0"/>
                </a:cxn>
                <a:cxn ang="0">
                  <a:pos x="193" y="0"/>
                </a:cxn>
                <a:cxn ang="0">
                  <a:pos x="293" y="50"/>
                </a:cxn>
                <a:cxn ang="0">
                  <a:pos x="293" y="38"/>
                </a:cxn>
                <a:cxn ang="0">
                  <a:pos x="217" y="0"/>
                </a:cxn>
                <a:cxn ang="0">
                  <a:pos x="193" y="0"/>
                </a:cxn>
              </a:cxnLst>
              <a:rect l="0" t="0" r="r" b="b"/>
              <a:pathLst>
                <a:path w="293" h="50">
                  <a:moveTo>
                    <a:pt x="96" y="0"/>
                  </a:moveTo>
                  <a:lnTo>
                    <a:pt x="0" y="50"/>
                  </a:lnTo>
                  <a:lnTo>
                    <a:pt x="21" y="50"/>
                  </a:lnTo>
                  <a:lnTo>
                    <a:pt x="118" y="0"/>
                  </a:lnTo>
                  <a:lnTo>
                    <a:pt x="96" y="0"/>
                  </a:lnTo>
                  <a:close/>
                  <a:moveTo>
                    <a:pt x="193" y="0"/>
                  </a:moveTo>
                  <a:lnTo>
                    <a:pt x="293" y="50"/>
                  </a:lnTo>
                  <a:lnTo>
                    <a:pt x="293" y="38"/>
                  </a:lnTo>
                  <a:lnTo>
                    <a:pt x="217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91E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1" name="USA"/>
          <p:cNvGrpSpPr>
            <a:grpSpLocks noChangeAspect="1"/>
          </p:cNvGrpSpPr>
          <p:nvPr userDrawn="1"/>
        </p:nvGrpSpPr>
        <p:grpSpPr bwMode="auto">
          <a:xfrm>
            <a:off x="1628776" y="3943096"/>
            <a:ext cx="881062" cy="512762"/>
            <a:chOff x="1283" y="1901"/>
            <a:chExt cx="555" cy="323"/>
          </a:xfrm>
        </p:grpSpPr>
        <p:sp>
          <p:nvSpPr>
            <p:cNvPr id="442" name="Rectangle 461"/>
            <p:cNvSpPr>
              <a:spLocks noChangeArrowheads="1"/>
            </p:cNvSpPr>
            <p:nvPr userDrawn="1"/>
          </p:nvSpPr>
          <p:spPr bwMode="auto">
            <a:xfrm>
              <a:off x="1283" y="2201"/>
              <a:ext cx="555" cy="23"/>
            </a:xfrm>
            <a:prstGeom prst="rect">
              <a:avLst/>
            </a:prstGeom>
            <a:solidFill>
              <a:srgbClr val="CB20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3" name="Rectangle 462"/>
            <p:cNvSpPr>
              <a:spLocks noChangeArrowheads="1"/>
            </p:cNvSpPr>
            <p:nvPr userDrawn="1"/>
          </p:nvSpPr>
          <p:spPr bwMode="auto">
            <a:xfrm>
              <a:off x="1283" y="2175"/>
              <a:ext cx="555" cy="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4" name="Rectangle 463"/>
            <p:cNvSpPr>
              <a:spLocks noChangeArrowheads="1"/>
            </p:cNvSpPr>
            <p:nvPr userDrawn="1"/>
          </p:nvSpPr>
          <p:spPr bwMode="auto">
            <a:xfrm>
              <a:off x="1283" y="2151"/>
              <a:ext cx="555" cy="24"/>
            </a:xfrm>
            <a:prstGeom prst="rect">
              <a:avLst/>
            </a:prstGeom>
            <a:solidFill>
              <a:srgbClr val="CB20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5" name="Rectangle 464"/>
            <p:cNvSpPr>
              <a:spLocks noChangeArrowheads="1"/>
            </p:cNvSpPr>
            <p:nvPr userDrawn="1"/>
          </p:nvSpPr>
          <p:spPr bwMode="auto">
            <a:xfrm>
              <a:off x="1283" y="2125"/>
              <a:ext cx="555" cy="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6" name="Rectangle 465"/>
            <p:cNvSpPr>
              <a:spLocks noChangeArrowheads="1"/>
            </p:cNvSpPr>
            <p:nvPr userDrawn="1"/>
          </p:nvSpPr>
          <p:spPr bwMode="auto">
            <a:xfrm>
              <a:off x="1283" y="2099"/>
              <a:ext cx="555" cy="26"/>
            </a:xfrm>
            <a:prstGeom prst="rect">
              <a:avLst/>
            </a:prstGeom>
            <a:solidFill>
              <a:srgbClr val="CB20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7" name="Rectangle 466"/>
            <p:cNvSpPr>
              <a:spLocks noChangeArrowheads="1"/>
            </p:cNvSpPr>
            <p:nvPr userDrawn="1"/>
          </p:nvSpPr>
          <p:spPr bwMode="auto">
            <a:xfrm>
              <a:off x="1283" y="2075"/>
              <a:ext cx="555" cy="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8" name="Rectangle 467"/>
            <p:cNvSpPr>
              <a:spLocks noChangeArrowheads="1"/>
            </p:cNvSpPr>
            <p:nvPr userDrawn="1"/>
          </p:nvSpPr>
          <p:spPr bwMode="auto">
            <a:xfrm>
              <a:off x="1283" y="2049"/>
              <a:ext cx="555" cy="26"/>
            </a:xfrm>
            <a:prstGeom prst="rect">
              <a:avLst/>
            </a:prstGeom>
            <a:solidFill>
              <a:srgbClr val="CB20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" name="Rectangle 468"/>
            <p:cNvSpPr>
              <a:spLocks noChangeArrowheads="1"/>
            </p:cNvSpPr>
            <p:nvPr userDrawn="1"/>
          </p:nvSpPr>
          <p:spPr bwMode="auto">
            <a:xfrm>
              <a:off x="1283" y="2026"/>
              <a:ext cx="555" cy="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0" name="Rectangle 469"/>
            <p:cNvSpPr>
              <a:spLocks noChangeArrowheads="1"/>
            </p:cNvSpPr>
            <p:nvPr userDrawn="1"/>
          </p:nvSpPr>
          <p:spPr bwMode="auto">
            <a:xfrm>
              <a:off x="1283" y="2000"/>
              <a:ext cx="555" cy="26"/>
            </a:xfrm>
            <a:prstGeom prst="rect">
              <a:avLst/>
            </a:prstGeom>
            <a:solidFill>
              <a:srgbClr val="CB20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Rectangle 470"/>
            <p:cNvSpPr>
              <a:spLocks noChangeArrowheads="1"/>
            </p:cNvSpPr>
            <p:nvPr userDrawn="1"/>
          </p:nvSpPr>
          <p:spPr bwMode="auto">
            <a:xfrm>
              <a:off x="1283" y="1974"/>
              <a:ext cx="555" cy="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Rectangle 471"/>
            <p:cNvSpPr>
              <a:spLocks noChangeArrowheads="1"/>
            </p:cNvSpPr>
            <p:nvPr userDrawn="1"/>
          </p:nvSpPr>
          <p:spPr bwMode="auto">
            <a:xfrm>
              <a:off x="1283" y="1950"/>
              <a:ext cx="555" cy="24"/>
            </a:xfrm>
            <a:prstGeom prst="rect">
              <a:avLst/>
            </a:prstGeom>
            <a:solidFill>
              <a:srgbClr val="CB20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Rectangle 472"/>
            <p:cNvSpPr>
              <a:spLocks noChangeArrowheads="1"/>
            </p:cNvSpPr>
            <p:nvPr userDrawn="1"/>
          </p:nvSpPr>
          <p:spPr bwMode="auto">
            <a:xfrm>
              <a:off x="1283" y="1924"/>
              <a:ext cx="555" cy="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Rectangle 473"/>
            <p:cNvSpPr>
              <a:spLocks noChangeArrowheads="1"/>
            </p:cNvSpPr>
            <p:nvPr userDrawn="1"/>
          </p:nvSpPr>
          <p:spPr bwMode="auto">
            <a:xfrm>
              <a:off x="1283" y="1901"/>
              <a:ext cx="555" cy="23"/>
            </a:xfrm>
            <a:prstGeom prst="rect">
              <a:avLst/>
            </a:prstGeom>
            <a:solidFill>
              <a:srgbClr val="CB202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5" name="Rectangle 474"/>
            <p:cNvSpPr>
              <a:spLocks noChangeArrowheads="1"/>
            </p:cNvSpPr>
            <p:nvPr userDrawn="1"/>
          </p:nvSpPr>
          <p:spPr bwMode="auto">
            <a:xfrm>
              <a:off x="1283" y="1901"/>
              <a:ext cx="252" cy="174"/>
            </a:xfrm>
            <a:prstGeom prst="rect">
              <a:avLst/>
            </a:prstGeom>
            <a:solidFill>
              <a:srgbClr val="2B366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6" name="Freeform 475"/>
            <p:cNvSpPr>
              <a:spLocks/>
            </p:cNvSpPr>
            <p:nvPr userDrawn="1"/>
          </p:nvSpPr>
          <p:spPr bwMode="auto">
            <a:xfrm>
              <a:off x="1294" y="1920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5" y="9"/>
                </a:cxn>
                <a:cxn ang="0">
                  <a:pos x="17" y="16"/>
                </a:cxn>
                <a:cxn ang="0">
                  <a:pos x="10" y="11"/>
                </a:cxn>
                <a:cxn ang="0">
                  <a:pos x="5" y="16"/>
                </a:cxn>
                <a:cxn ang="0">
                  <a:pos x="7" y="9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5" y="9"/>
                  </a:lnTo>
                  <a:lnTo>
                    <a:pt x="17" y="16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7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7" name="Freeform 476"/>
            <p:cNvSpPr>
              <a:spLocks/>
            </p:cNvSpPr>
            <p:nvPr userDrawn="1"/>
          </p:nvSpPr>
          <p:spPr bwMode="auto">
            <a:xfrm>
              <a:off x="1294" y="1948"/>
              <a:ext cx="19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5" y="12"/>
                </a:cxn>
                <a:cxn ang="0">
                  <a:pos x="17" y="19"/>
                </a:cxn>
                <a:cxn ang="0">
                  <a:pos x="10" y="14"/>
                </a:cxn>
                <a:cxn ang="0">
                  <a:pos x="5" y="19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5" y="12"/>
                  </a:lnTo>
                  <a:lnTo>
                    <a:pt x="17" y="19"/>
                  </a:lnTo>
                  <a:lnTo>
                    <a:pt x="10" y="14"/>
                  </a:lnTo>
                  <a:lnTo>
                    <a:pt x="5" y="19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8" name="Freeform 477"/>
            <p:cNvSpPr>
              <a:spLocks/>
            </p:cNvSpPr>
            <p:nvPr userDrawn="1"/>
          </p:nvSpPr>
          <p:spPr bwMode="auto">
            <a:xfrm>
              <a:off x="1294" y="1979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4"/>
                </a:cxn>
                <a:cxn ang="0">
                  <a:pos x="19" y="4"/>
                </a:cxn>
                <a:cxn ang="0">
                  <a:pos x="15" y="9"/>
                </a:cxn>
                <a:cxn ang="0">
                  <a:pos x="17" y="16"/>
                </a:cxn>
                <a:cxn ang="0">
                  <a:pos x="10" y="11"/>
                </a:cxn>
                <a:cxn ang="0">
                  <a:pos x="5" y="16"/>
                </a:cxn>
                <a:cxn ang="0">
                  <a:pos x="7" y="9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4"/>
                  </a:lnTo>
                  <a:lnTo>
                    <a:pt x="19" y="4"/>
                  </a:lnTo>
                  <a:lnTo>
                    <a:pt x="15" y="9"/>
                  </a:lnTo>
                  <a:lnTo>
                    <a:pt x="17" y="16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7" y="9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9" name="Freeform 478"/>
            <p:cNvSpPr>
              <a:spLocks/>
            </p:cNvSpPr>
            <p:nvPr userDrawn="1"/>
          </p:nvSpPr>
          <p:spPr bwMode="auto">
            <a:xfrm>
              <a:off x="1294" y="2007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5" y="12"/>
                </a:cxn>
                <a:cxn ang="0">
                  <a:pos x="17" y="16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5" y="12"/>
                  </a:lnTo>
                  <a:lnTo>
                    <a:pt x="17" y="16"/>
                  </a:lnTo>
                  <a:lnTo>
                    <a:pt x="10" y="14"/>
                  </a:lnTo>
                  <a:lnTo>
                    <a:pt x="5" y="16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0" name="Freeform 479"/>
            <p:cNvSpPr>
              <a:spLocks/>
            </p:cNvSpPr>
            <p:nvPr userDrawn="1"/>
          </p:nvSpPr>
          <p:spPr bwMode="auto">
            <a:xfrm>
              <a:off x="1294" y="2035"/>
              <a:ext cx="19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5" y="12"/>
                </a:cxn>
                <a:cxn ang="0">
                  <a:pos x="17" y="19"/>
                </a:cxn>
                <a:cxn ang="0">
                  <a:pos x="10" y="14"/>
                </a:cxn>
                <a:cxn ang="0">
                  <a:pos x="5" y="19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5" y="12"/>
                  </a:lnTo>
                  <a:lnTo>
                    <a:pt x="17" y="19"/>
                  </a:lnTo>
                  <a:lnTo>
                    <a:pt x="10" y="14"/>
                  </a:lnTo>
                  <a:lnTo>
                    <a:pt x="5" y="19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1" name="Freeform 480"/>
            <p:cNvSpPr>
              <a:spLocks/>
            </p:cNvSpPr>
            <p:nvPr userDrawn="1"/>
          </p:nvSpPr>
          <p:spPr bwMode="auto">
            <a:xfrm>
              <a:off x="1316" y="1934"/>
              <a:ext cx="1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7"/>
                </a:cxn>
                <a:cxn ang="0">
                  <a:pos x="19" y="7"/>
                </a:cxn>
                <a:cxn ang="0">
                  <a:pos x="11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4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1" y="7"/>
                  </a:lnTo>
                  <a:lnTo>
                    <a:pt x="19" y="7"/>
                  </a:lnTo>
                  <a:lnTo>
                    <a:pt x="11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2" name="Freeform 481"/>
            <p:cNvSpPr>
              <a:spLocks/>
            </p:cNvSpPr>
            <p:nvPr userDrawn="1"/>
          </p:nvSpPr>
          <p:spPr bwMode="auto">
            <a:xfrm>
              <a:off x="1316" y="1964"/>
              <a:ext cx="19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8"/>
                </a:cxn>
                <a:cxn ang="0">
                  <a:pos x="19" y="8"/>
                </a:cxn>
                <a:cxn ang="0">
                  <a:pos x="11" y="10"/>
                </a:cxn>
                <a:cxn ang="0">
                  <a:pos x="14" y="17"/>
                </a:cxn>
                <a:cxn ang="0">
                  <a:pos x="9" y="12"/>
                </a:cxn>
                <a:cxn ang="0">
                  <a:pos x="2" y="17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7" y="8"/>
                </a:cxn>
                <a:cxn ang="0">
                  <a:pos x="9" y="0"/>
                </a:cxn>
              </a:cxnLst>
              <a:rect l="0" t="0" r="r" b="b"/>
              <a:pathLst>
                <a:path w="19" h="17">
                  <a:moveTo>
                    <a:pt x="9" y="0"/>
                  </a:moveTo>
                  <a:lnTo>
                    <a:pt x="11" y="8"/>
                  </a:lnTo>
                  <a:lnTo>
                    <a:pt x="19" y="8"/>
                  </a:lnTo>
                  <a:lnTo>
                    <a:pt x="11" y="10"/>
                  </a:lnTo>
                  <a:lnTo>
                    <a:pt x="14" y="17"/>
                  </a:lnTo>
                  <a:lnTo>
                    <a:pt x="9" y="12"/>
                  </a:lnTo>
                  <a:lnTo>
                    <a:pt x="2" y="17"/>
                  </a:lnTo>
                  <a:lnTo>
                    <a:pt x="4" y="10"/>
                  </a:lnTo>
                  <a:lnTo>
                    <a:pt x="0" y="8"/>
                  </a:lnTo>
                  <a:lnTo>
                    <a:pt x="7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3" name="Freeform 482"/>
            <p:cNvSpPr>
              <a:spLocks/>
            </p:cNvSpPr>
            <p:nvPr userDrawn="1"/>
          </p:nvSpPr>
          <p:spPr bwMode="auto">
            <a:xfrm>
              <a:off x="1316" y="1993"/>
              <a:ext cx="19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7"/>
                </a:cxn>
                <a:cxn ang="0">
                  <a:pos x="19" y="7"/>
                </a:cxn>
                <a:cxn ang="0">
                  <a:pos x="11" y="12"/>
                </a:cxn>
                <a:cxn ang="0">
                  <a:pos x="14" y="16"/>
                </a:cxn>
                <a:cxn ang="0">
                  <a:pos x="9" y="14"/>
                </a:cxn>
                <a:cxn ang="0">
                  <a:pos x="2" y="16"/>
                </a:cxn>
                <a:cxn ang="0">
                  <a:pos x="4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6">
                  <a:moveTo>
                    <a:pt x="9" y="0"/>
                  </a:moveTo>
                  <a:lnTo>
                    <a:pt x="11" y="7"/>
                  </a:lnTo>
                  <a:lnTo>
                    <a:pt x="19" y="7"/>
                  </a:lnTo>
                  <a:lnTo>
                    <a:pt x="11" y="12"/>
                  </a:lnTo>
                  <a:lnTo>
                    <a:pt x="14" y="16"/>
                  </a:lnTo>
                  <a:lnTo>
                    <a:pt x="9" y="14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4" name="Freeform 483"/>
            <p:cNvSpPr>
              <a:spLocks/>
            </p:cNvSpPr>
            <p:nvPr userDrawn="1"/>
          </p:nvSpPr>
          <p:spPr bwMode="auto">
            <a:xfrm>
              <a:off x="1316" y="2021"/>
              <a:ext cx="1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7"/>
                </a:cxn>
                <a:cxn ang="0">
                  <a:pos x="19" y="7"/>
                </a:cxn>
                <a:cxn ang="0">
                  <a:pos x="11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4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1" y="7"/>
                  </a:lnTo>
                  <a:lnTo>
                    <a:pt x="19" y="7"/>
                  </a:lnTo>
                  <a:lnTo>
                    <a:pt x="11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5" name="Freeform 484"/>
            <p:cNvSpPr>
              <a:spLocks/>
            </p:cNvSpPr>
            <p:nvPr userDrawn="1"/>
          </p:nvSpPr>
          <p:spPr bwMode="auto">
            <a:xfrm>
              <a:off x="1337" y="1920"/>
              <a:ext cx="16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2" y="9"/>
                </a:cxn>
                <a:cxn ang="0">
                  <a:pos x="14" y="16"/>
                </a:cxn>
                <a:cxn ang="0">
                  <a:pos x="9" y="11"/>
                </a:cxn>
                <a:cxn ang="0">
                  <a:pos x="2" y="16"/>
                </a:cxn>
                <a:cxn ang="0">
                  <a:pos x="5" y="9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6" h="16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2" y="9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2" y="16"/>
                  </a:lnTo>
                  <a:lnTo>
                    <a:pt x="5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6" name="Freeform 485"/>
            <p:cNvSpPr>
              <a:spLocks/>
            </p:cNvSpPr>
            <p:nvPr userDrawn="1"/>
          </p:nvSpPr>
          <p:spPr bwMode="auto">
            <a:xfrm>
              <a:off x="1337" y="1948"/>
              <a:ext cx="16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2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6" h="19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2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7" name="Freeform 486"/>
            <p:cNvSpPr>
              <a:spLocks/>
            </p:cNvSpPr>
            <p:nvPr userDrawn="1"/>
          </p:nvSpPr>
          <p:spPr bwMode="auto">
            <a:xfrm>
              <a:off x="1337" y="1979"/>
              <a:ext cx="16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4"/>
                </a:cxn>
                <a:cxn ang="0">
                  <a:pos x="16" y="4"/>
                </a:cxn>
                <a:cxn ang="0">
                  <a:pos x="12" y="9"/>
                </a:cxn>
                <a:cxn ang="0">
                  <a:pos x="14" y="16"/>
                </a:cxn>
                <a:cxn ang="0">
                  <a:pos x="9" y="11"/>
                </a:cxn>
                <a:cxn ang="0">
                  <a:pos x="2" y="16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9" y="0"/>
                </a:cxn>
              </a:cxnLst>
              <a:rect l="0" t="0" r="r" b="b"/>
              <a:pathLst>
                <a:path w="16" h="16">
                  <a:moveTo>
                    <a:pt x="9" y="0"/>
                  </a:moveTo>
                  <a:lnTo>
                    <a:pt x="9" y="4"/>
                  </a:lnTo>
                  <a:lnTo>
                    <a:pt x="16" y="4"/>
                  </a:lnTo>
                  <a:lnTo>
                    <a:pt x="12" y="9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2" y="16"/>
                  </a:lnTo>
                  <a:lnTo>
                    <a:pt x="5" y="9"/>
                  </a:lnTo>
                  <a:lnTo>
                    <a:pt x="0" y="4"/>
                  </a:lnTo>
                  <a:lnTo>
                    <a:pt x="7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8" name="Freeform 487"/>
            <p:cNvSpPr>
              <a:spLocks/>
            </p:cNvSpPr>
            <p:nvPr userDrawn="1"/>
          </p:nvSpPr>
          <p:spPr bwMode="auto">
            <a:xfrm>
              <a:off x="1337" y="2007"/>
              <a:ext cx="16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9" y="14"/>
                </a:cxn>
                <a:cxn ang="0">
                  <a:pos x="2" y="16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6" h="16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9" y="14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9" name="Freeform 488"/>
            <p:cNvSpPr>
              <a:spLocks/>
            </p:cNvSpPr>
            <p:nvPr userDrawn="1"/>
          </p:nvSpPr>
          <p:spPr bwMode="auto">
            <a:xfrm>
              <a:off x="1337" y="2035"/>
              <a:ext cx="16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2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6" h="19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2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0" name="Freeform 489"/>
            <p:cNvSpPr>
              <a:spLocks/>
            </p:cNvSpPr>
            <p:nvPr userDrawn="1"/>
          </p:nvSpPr>
          <p:spPr bwMode="auto">
            <a:xfrm>
              <a:off x="1356" y="1934"/>
              <a:ext cx="1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6" y="19"/>
                </a:cxn>
                <a:cxn ang="0">
                  <a:pos x="9" y="14"/>
                </a:cxn>
                <a:cxn ang="0">
                  <a:pos x="5" y="19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6" y="19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1" name="Freeform 490"/>
            <p:cNvSpPr>
              <a:spLocks/>
            </p:cNvSpPr>
            <p:nvPr userDrawn="1"/>
          </p:nvSpPr>
          <p:spPr bwMode="auto">
            <a:xfrm>
              <a:off x="1356" y="1964"/>
              <a:ext cx="19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8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16" y="17"/>
                </a:cxn>
                <a:cxn ang="0">
                  <a:pos x="9" y="12"/>
                </a:cxn>
                <a:cxn ang="0">
                  <a:pos x="5" y="17"/>
                </a:cxn>
                <a:cxn ang="0">
                  <a:pos x="7" y="10"/>
                </a:cxn>
                <a:cxn ang="0">
                  <a:pos x="0" y="8"/>
                </a:cxn>
                <a:cxn ang="0">
                  <a:pos x="7" y="8"/>
                </a:cxn>
                <a:cxn ang="0">
                  <a:pos x="9" y="0"/>
                </a:cxn>
              </a:cxnLst>
              <a:rect l="0" t="0" r="r" b="b"/>
              <a:pathLst>
                <a:path w="19" h="17">
                  <a:moveTo>
                    <a:pt x="9" y="0"/>
                  </a:moveTo>
                  <a:lnTo>
                    <a:pt x="12" y="8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16" y="17"/>
                  </a:lnTo>
                  <a:lnTo>
                    <a:pt x="9" y="12"/>
                  </a:lnTo>
                  <a:lnTo>
                    <a:pt x="5" y="17"/>
                  </a:lnTo>
                  <a:lnTo>
                    <a:pt x="7" y="10"/>
                  </a:lnTo>
                  <a:lnTo>
                    <a:pt x="0" y="8"/>
                  </a:lnTo>
                  <a:lnTo>
                    <a:pt x="7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2" name="Freeform 491"/>
            <p:cNvSpPr>
              <a:spLocks/>
            </p:cNvSpPr>
            <p:nvPr userDrawn="1"/>
          </p:nvSpPr>
          <p:spPr bwMode="auto">
            <a:xfrm>
              <a:off x="1356" y="1993"/>
              <a:ext cx="19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6" y="16"/>
                </a:cxn>
                <a:cxn ang="0">
                  <a:pos x="9" y="14"/>
                </a:cxn>
                <a:cxn ang="0">
                  <a:pos x="5" y="16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6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9" y="14"/>
                  </a:lnTo>
                  <a:lnTo>
                    <a:pt x="5" y="16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3" name="Freeform 492"/>
            <p:cNvSpPr>
              <a:spLocks/>
            </p:cNvSpPr>
            <p:nvPr userDrawn="1"/>
          </p:nvSpPr>
          <p:spPr bwMode="auto">
            <a:xfrm>
              <a:off x="1356" y="2021"/>
              <a:ext cx="1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6" y="19"/>
                </a:cxn>
                <a:cxn ang="0">
                  <a:pos x="9" y="14"/>
                </a:cxn>
                <a:cxn ang="0">
                  <a:pos x="5" y="19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6" y="19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4" name="Freeform 493"/>
            <p:cNvSpPr>
              <a:spLocks/>
            </p:cNvSpPr>
            <p:nvPr userDrawn="1"/>
          </p:nvSpPr>
          <p:spPr bwMode="auto">
            <a:xfrm>
              <a:off x="1377" y="1920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2" y="9"/>
                </a:cxn>
                <a:cxn ang="0">
                  <a:pos x="14" y="16"/>
                </a:cxn>
                <a:cxn ang="0">
                  <a:pos x="10" y="11"/>
                </a:cxn>
                <a:cxn ang="0">
                  <a:pos x="2" y="16"/>
                </a:cxn>
                <a:cxn ang="0">
                  <a:pos x="5" y="9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2" y="9"/>
                  </a:lnTo>
                  <a:lnTo>
                    <a:pt x="14" y="16"/>
                  </a:lnTo>
                  <a:lnTo>
                    <a:pt x="10" y="11"/>
                  </a:lnTo>
                  <a:lnTo>
                    <a:pt x="2" y="16"/>
                  </a:lnTo>
                  <a:lnTo>
                    <a:pt x="5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5" name="Freeform 494"/>
            <p:cNvSpPr>
              <a:spLocks/>
            </p:cNvSpPr>
            <p:nvPr userDrawn="1"/>
          </p:nvSpPr>
          <p:spPr bwMode="auto">
            <a:xfrm>
              <a:off x="1377" y="1948"/>
              <a:ext cx="19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2" y="12"/>
                </a:cxn>
                <a:cxn ang="0">
                  <a:pos x="14" y="19"/>
                </a:cxn>
                <a:cxn ang="0">
                  <a:pos x="10" y="14"/>
                </a:cxn>
                <a:cxn ang="0">
                  <a:pos x="2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2" y="12"/>
                  </a:lnTo>
                  <a:lnTo>
                    <a:pt x="14" y="19"/>
                  </a:lnTo>
                  <a:lnTo>
                    <a:pt x="10" y="14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6" name="Freeform 495"/>
            <p:cNvSpPr>
              <a:spLocks/>
            </p:cNvSpPr>
            <p:nvPr userDrawn="1"/>
          </p:nvSpPr>
          <p:spPr bwMode="auto">
            <a:xfrm>
              <a:off x="1377" y="1979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4"/>
                </a:cxn>
                <a:cxn ang="0">
                  <a:pos x="19" y="4"/>
                </a:cxn>
                <a:cxn ang="0">
                  <a:pos x="12" y="9"/>
                </a:cxn>
                <a:cxn ang="0">
                  <a:pos x="14" y="16"/>
                </a:cxn>
                <a:cxn ang="0">
                  <a:pos x="10" y="11"/>
                </a:cxn>
                <a:cxn ang="0">
                  <a:pos x="2" y="16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4"/>
                  </a:lnTo>
                  <a:lnTo>
                    <a:pt x="19" y="4"/>
                  </a:lnTo>
                  <a:lnTo>
                    <a:pt x="12" y="9"/>
                  </a:lnTo>
                  <a:lnTo>
                    <a:pt x="14" y="16"/>
                  </a:lnTo>
                  <a:lnTo>
                    <a:pt x="10" y="11"/>
                  </a:lnTo>
                  <a:lnTo>
                    <a:pt x="2" y="16"/>
                  </a:lnTo>
                  <a:lnTo>
                    <a:pt x="5" y="9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7" name="Freeform 496"/>
            <p:cNvSpPr>
              <a:spLocks/>
            </p:cNvSpPr>
            <p:nvPr userDrawn="1"/>
          </p:nvSpPr>
          <p:spPr bwMode="auto">
            <a:xfrm>
              <a:off x="1377" y="2007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10" y="14"/>
                </a:cxn>
                <a:cxn ang="0">
                  <a:pos x="2" y="16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10" y="14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8" name="Freeform 497"/>
            <p:cNvSpPr>
              <a:spLocks/>
            </p:cNvSpPr>
            <p:nvPr userDrawn="1"/>
          </p:nvSpPr>
          <p:spPr bwMode="auto">
            <a:xfrm>
              <a:off x="1377" y="2035"/>
              <a:ext cx="19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2" y="12"/>
                </a:cxn>
                <a:cxn ang="0">
                  <a:pos x="14" y="19"/>
                </a:cxn>
                <a:cxn ang="0">
                  <a:pos x="10" y="14"/>
                </a:cxn>
                <a:cxn ang="0">
                  <a:pos x="2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2" y="12"/>
                  </a:lnTo>
                  <a:lnTo>
                    <a:pt x="14" y="19"/>
                  </a:lnTo>
                  <a:lnTo>
                    <a:pt x="10" y="14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9" name="Freeform 498"/>
            <p:cNvSpPr>
              <a:spLocks/>
            </p:cNvSpPr>
            <p:nvPr userDrawn="1"/>
          </p:nvSpPr>
          <p:spPr bwMode="auto">
            <a:xfrm>
              <a:off x="1398" y="1934"/>
              <a:ext cx="17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7"/>
                </a:cxn>
                <a:cxn ang="0">
                  <a:pos x="17" y="7"/>
                </a:cxn>
                <a:cxn ang="0">
                  <a:pos x="12" y="12"/>
                </a:cxn>
                <a:cxn ang="0">
                  <a:pos x="15" y="19"/>
                </a:cxn>
                <a:cxn ang="0">
                  <a:pos x="7" y="14"/>
                </a:cxn>
                <a:cxn ang="0">
                  <a:pos x="3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17" h="19">
                  <a:moveTo>
                    <a:pt x="7" y="0"/>
                  </a:moveTo>
                  <a:lnTo>
                    <a:pt x="10" y="7"/>
                  </a:lnTo>
                  <a:lnTo>
                    <a:pt x="17" y="7"/>
                  </a:lnTo>
                  <a:lnTo>
                    <a:pt x="12" y="12"/>
                  </a:lnTo>
                  <a:lnTo>
                    <a:pt x="15" y="19"/>
                  </a:lnTo>
                  <a:lnTo>
                    <a:pt x="7" y="14"/>
                  </a:lnTo>
                  <a:lnTo>
                    <a:pt x="3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0" name="Freeform 499"/>
            <p:cNvSpPr>
              <a:spLocks/>
            </p:cNvSpPr>
            <p:nvPr userDrawn="1"/>
          </p:nvSpPr>
          <p:spPr bwMode="auto">
            <a:xfrm>
              <a:off x="1398" y="1964"/>
              <a:ext cx="1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8"/>
                </a:cxn>
                <a:cxn ang="0">
                  <a:pos x="17" y="8"/>
                </a:cxn>
                <a:cxn ang="0">
                  <a:pos x="12" y="10"/>
                </a:cxn>
                <a:cxn ang="0">
                  <a:pos x="15" y="17"/>
                </a:cxn>
                <a:cxn ang="0">
                  <a:pos x="7" y="12"/>
                </a:cxn>
                <a:cxn ang="0">
                  <a:pos x="3" y="17"/>
                </a:cxn>
                <a:cxn ang="0">
                  <a:pos x="5" y="10"/>
                </a:cxn>
                <a:cxn ang="0">
                  <a:pos x="0" y="8"/>
                </a:cxn>
                <a:cxn ang="0">
                  <a:pos x="7" y="8"/>
                </a:cxn>
                <a:cxn ang="0">
                  <a:pos x="7" y="0"/>
                </a:cxn>
              </a:cxnLst>
              <a:rect l="0" t="0" r="r" b="b"/>
              <a:pathLst>
                <a:path w="17" h="17">
                  <a:moveTo>
                    <a:pt x="7" y="0"/>
                  </a:moveTo>
                  <a:lnTo>
                    <a:pt x="10" y="8"/>
                  </a:lnTo>
                  <a:lnTo>
                    <a:pt x="17" y="8"/>
                  </a:lnTo>
                  <a:lnTo>
                    <a:pt x="12" y="10"/>
                  </a:lnTo>
                  <a:lnTo>
                    <a:pt x="15" y="17"/>
                  </a:lnTo>
                  <a:lnTo>
                    <a:pt x="7" y="12"/>
                  </a:lnTo>
                  <a:lnTo>
                    <a:pt x="3" y="17"/>
                  </a:lnTo>
                  <a:lnTo>
                    <a:pt x="5" y="10"/>
                  </a:lnTo>
                  <a:lnTo>
                    <a:pt x="0" y="8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1" name="Freeform 500"/>
            <p:cNvSpPr>
              <a:spLocks/>
            </p:cNvSpPr>
            <p:nvPr userDrawn="1"/>
          </p:nvSpPr>
          <p:spPr bwMode="auto">
            <a:xfrm>
              <a:off x="1398" y="1993"/>
              <a:ext cx="17" cy="1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7"/>
                </a:cxn>
                <a:cxn ang="0">
                  <a:pos x="17" y="7"/>
                </a:cxn>
                <a:cxn ang="0">
                  <a:pos x="12" y="12"/>
                </a:cxn>
                <a:cxn ang="0">
                  <a:pos x="15" y="16"/>
                </a:cxn>
                <a:cxn ang="0">
                  <a:pos x="7" y="14"/>
                </a:cxn>
                <a:cxn ang="0">
                  <a:pos x="3" y="16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17" h="16">
                  <a:moveTo>
                    <a:pt x="7" y="0"/>
                  </a:moveTo>
                  <a:lnTo>
                    <a:pt x="10" y="7"/>
                  </a:lnTo>
                  <a:lnTo>
                    <a:pt x="17" y="7"/>
                  </a:lnTo>
                  <a:lnTo>
                    <a:pt x="12" y="12"/>
                  </a:lnTo>
                  <a:lnTo>
                    <a:pt x="15" y="16"/>
                  </a:lnTo>
                  <a:lnTo>
                    <a:pt x="7" y="14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2" name="Freeform 501"/>
            <p:cNvSpPr>
              <a:spLocks/>
            </p:cNvSpPr>
            <p:nvPr userDrawn="1"/>
          </p:nvSpPr>
          <p:spPr bwMode="auto">
            <a:xfrm>
              <a:off x="1398" y="2021"/>
              <a:ext cx="17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7"/>
                </a:cxn>
                <a:cxn ang="0">
                  <a:pos x="17" y="7"/>
                </a:cxn>
                <a:cxn ang="0">
                  <a:pos x="12" y="12"/>
                </a:cxn>
                <a:cxn ang="0">
                  <a:pos x="15" y="19"/>
                </a:cxn>
                <a:cxn ang="0">
                  <a:pos x="7" y="14"/>
                </a:cxn>
                <a:cxn ang="0">
                  <a:pos x="3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17" h="19">
                  <a:moveTo>
                    <a:pt x="7" y="0"/>
                  </a:moveTo>
                  <a:lnTo>
                    <a:pt x="10" y="7"/>
                  </a:lnTo>
                  <a:lnTo>
                    <a:pt x="17" y="7"/>
                  </a:lnTo>
                  <a:lnTo>
                    <a:pt x="12" y="12"/>
                  </a:lnTo>
                  <a:lnTo>
                    <a:pt x="15" y="19"/>
                  </a:lnTo>
                  <a:lnTo>
                    <a:pt x="7" y="14"/>
                  </a:lnTo>
                  <a:lnTo>
                    <a:pt x="3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3" name="Freeform 502"/>
            <p:cNvSpPr>
              <a:spLocks/>
            </p:cNvSpPr>
            <p:nvPr userDrawn="1"/>
          </p:nvSpPr>
          <p:spPr bwMode="auto">
            <a:xfrm>
              <a:off x="1417" y="1920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9"/>
                </a:cxn>
                <a:cxn ang="0">
                  <a:pos x="17" y="16"/>
                </a:cxn>
                <a:cxn ang="0">
                  <a:pos x="10" y="11"/>
                </a:cxn>
                <a:cxn ang="0">
                  <a:pos x="5" y="16"/>
                </a:cxn>
                <a:cxn ang="0">
                  <a:pos x="7" y="9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9"/>
                  </a:lnTo>
                  <a:lnTo>
                    <a:pt x="17" y="16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7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4" name="Freeform 503"/>
            <p:cNvSpPr>
              <a:spLocks/>
            </p:cNvSpPr>
            <p:nvPr userDrawn="1"/>
          </p:nvSpPr>
          <p:spPr bwMode="auto">
            <a:xfrm>
              <a:off x="1417" y="1948"/>
              <a:ext cx="19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7" y="19"/>
                </a:cxn>
                <a:cxn ang="0">
                  <a:pos x="10" y="14"/>
                </a:cxn>
                <a:cxn ang="0">
                  <a:pos x="5" y="19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7" y="19"/>
                  </a:lnTo>
                  <a:lnTo>
                    <a:pt x="10" y="14"/>
                  </a:lnTo>
                  <a:lnTo>
                    <a:pt x="5" y="19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Freeform 504"/>
            <p:cNvSpPr>
              <a:spLocks/>
            </p:cNvSpPr>
            <p:nvPr userDrawn="1"/>
          </p:nvSpPr>
          <p:spPr bwMode="auto">
            <a:xfrm>
              <a:off x="1417" y="1979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4"/>
                </a:cxn>
                <a:cxn ang="0">
                  <a:pos x="19" y="4"/>
                </a:cxn>
                <a:cxn ang="0">
                  <a:pos x="14" y="9"/>
                </a:cxn>
                <a:cxn ang="0">
                  <a:pos x="17" y="16"/>
                </a:cxn>
                <a:cxn ang="0">
                  <a:pos x="10" y="11"/>
                </a:cxn>
                <a:cxn ang="0">
                  <a:pos x="5" y="16"/>
                </a:cxn>
                <a:cxn ang="0">
                  <a:pos x="7" y="9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4"/>
                  </a:lnTo>
                  <a:lnTo>
                    <a:pt x="19" y="4"/>
                  </a:lnTo>
                  <a:lnTo>
                    <a:pt x="14" y="9"/>
                  </a:lnTo>
                  <a:lnTo>
                    <a:pt x="17" y="16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7" y="9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6" name="Freeform 505"/>
            <p:cNvSpPr>
              <a:spLocks/>
            </p:cNvSpPr>
            <p:nvPr userDrawn="1"/>
          </p:nvSpPr>
          <p:spPr bwMode="auto">
            <a:xfrm>
              <a:off x="1417" y="2007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7" y="16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6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7" y="16"/>
                  </a:lnTo>
                  <a:lnTo>
                    <a:pt x="10" y="14"/>
                  </a:lnTo>
                  <a:lnTo>
                    <a:pt x="5" y="16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7" name="Freeform 506"/>
            <p:cNvSpPr>
              <a:spLocks/>
            </p:cNvSpPr>
            <p:nvPr userDrawn="1"/>
          </p:nvSpPr>
          <p:spPr bwMode="auto">
            <a:xfrm>
              <a:off x="1417" y="2035"/>
              <a:ext cx="19" cy="1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7" y="19"/>
                </a:cxn>
                <a:cxn ang="0">
                  <a:pos x="10" y="14"/>
                </a:cxn>
                <a:cxn ang="0">
                  <a:pos x="5" y="19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10" y="0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7" y="19"/>
                  </a:lnTo>
                  <a:lnTo>
                    <a:pt x="10" y="14"/>
                  </a:lnTo>
                  <a:lnTo>
                    <a:pt x="5" y="19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8" name="Freeform 507"/>
            <p:cNvSpPr>
              <a:spLocks/>
            </p:cNvSpPr>
            <p:nvPr userDrawn="1"/>
          </p:nvSpPr>
          <p:spPr bwMode="auto">
            <a:xfrm>
              <a:off x="1439" y="1934"/>
              <a:ext cx="18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11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4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8" h="19">
                  <a:moveTo>
                    <a:pt x="9" y="0"/>
                  </a:moveTo>
                  <a:lnTo>
                    <a:pt x="11" y="7"/>
                  </a:lnTo>
                  <a:lnTo>
                    <a:pt x="18" y="7"/>
                  </a:lnTo>
                  <a:lnTo>
                    <a:pt x="11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9" name="Freeform 508"/>
            <p:cNvSpPr>
              <a:spLocks/>
            </p:cNvSpPr>
            <p:nvPr userDrawn="1"/>
          </p:nvSpPr>
          <p:spPr bwMode="auto">
            <a:xfrm>
              <a:off x="1439" y="1964"/>
              <a:ext cx="18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8"/>
                </a:cxn>
                <a:cxn ang="0">
                  <a:pos x="18" y="8"/>
                </a:cxn>
                <a:cxn ang="0">
                  <a:pos x="11" y="10"/>
                </a:cxn>
                <a:cxn ang="0">
                  <a:pos x="14" y="17"/>
                </a:cxn>
                <a:cxn ang="0">
                  <a:pos x="9" y="12"/>
                </a:cxn>
                <a:cxn ang="0">
                  <a:pos x="2" y="17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7" y="8"/>
                </a:cxn>
                <a:cxn ang="0">
                  <a:pos x="9" y="0"/>
                </a:cxn>
              </a:cxnLst>
              <a:rect l="0" t="0" r="r" b="b"/>
              <a:pathLst>
                <a:path w="18" h="17">
                  <a:moveTo>
                    <a:pt x="9" y="0"/>
                  </a:moveTo>
                  <a:lnTo>
                    <a:pt x="11" y="8"/>
                  </a:lnTo>
                  <a:lnTo>
                    <a:pt x="18" y="8"/>
                  </a:lnTo>
                  <a:lnTo>
                    <a:pt x="11" y="10"/>
                  </a:lnTo>
                  <a:lnTo>
                    <a:pt x="14" y="17"/>
                  </a:lnTo>
                  <a:lnTo>
                    <a:pt x="9" y="12"/>
                  </a:lnTo>
                  <a:lnTo>
                    <a:pt x="2" y="17"/>
                  </a:lnTo>
                  <a:lnTo>
                    <a:pt x="4" y="10"/>
                  </a:lnTo>
                  <a:lnTo>
                    <a:pt x="0" y="8"/>
                  </a:lnTo>
                  <a:lnTo>
                    <a:pt x="7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0" name="Freeform 509"/>
            <p:cNvSpPr>
              <a:spLocks/>
            </p:cNvSpPr>
            <p:nvPr userDrawn="1"/>
          </p:nvSpPr>
          <p:spPr bwMode="auto">
            <a:xfrm>
              <a:off x="1439" y="1993"/>
              <a:ext cx="18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11" y="12"/>
                </a:cxn>
                <a:cxn ang="0">
                  <a:pos x="14" y="16"/>
                </a:cxn>
                <a:cxn ang="0">
                  <a:pos x="9" y="14"/>
                </a:cxn>
                <a:cxn ang="0">
                  <a:pos x="2" y="16"/>
                </a:cxn>
                <a:cxn ang="0">
                  <a:pos x="4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lnTo>
                    <a:pt x="11" y="7"/>
                  </a:lnTo>
                  <a:lnTo>
                    <a:pt x="18" y="7"/>
                  </a:lnTo>
                  <a:lnTo>
                    <a:pt x="11" y="12"/>
                  </a:lnTo>
                  <a:lnTo>
                    <a:pt x="14" y="16"/>
                  </a:lnTo>
                  <a:lnTo>
                    <a:pt x="9" y="14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1" name="Freeform 510"/>
            <p:cNvSpPr>
              <a:spLocks/>
            </p:cNvSpPr>
            <p:nvPr userDrawn="1"/>
          </p:nvSpPr>
          <p:spPr bwMode="auto">
            <a:xfrm>
              <a:off x="1439" y="2021"/>
              <a:ext cx="18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11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4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8" h="19">
                  <a:moveTo>
                    <a:pt x="9" y="0"/>
                  </a:moveTo>
                  <a:lnTo>
                    <a:pt x="11" y="7"/>
                  </a:lnTo>
                  <a:lnTo>
                    <a:pt x="18" y="7"/>
                  </a:lnTo>
                  <a:lnTo>
                    <a:pt x="11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2" name="Freeform 511"/>
            <p:cNvSpPr>
              <a:spLocks/>
            </p:cNvSpPr>
            <p:nvPr userDrawn="1"/>
          </p:nvSpPr>
          <p:spPr bwMode="auto">
            <a:xfrm>
              <a:off x="1460" y="1920"/>
              <a:ext cx="16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2" y="9"/>
                </a:cxn>
                <a:cxn ang="0">
                  <a:pos x="14" y="16"/>
                </a:cxn>
                <a:cxn ang="0">
                  <a:pos x="9" y="11"/>
                </a:cxn>
                <a:cxn ang="0">
                  <a:pos x="2" y="16"/>
                </a:cxn>
                <a:cxn ang="0">
                  <a:pos x="5" y="9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6" h="16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2" y="9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2" y="16"/>
                  </a:lnTo>
                  <a:lnTo>
                    <a:pt x="5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3" name="Freeform 512"/>
            <p:cNvSpPr>
              <a:spLocks/>
            </p:cNvSpPr>
            <p:nvPr userDrawn="1"/>
          </p:nvSpPr>
          <p:spPr bwMode="auto">
            <a:xfrm>
              <a:off x="1460" y="1948"/>
              <a:ext cx="16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2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6" h="19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2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4" name="Freeform 513"/>
            <p:cNvSpPr>
              <a:spLocks/>
            </p:cNvSpPr>
            <p:nvPr userDrawn="1"/>
          </p:nvSpPr>
          <p:spPr bwMode="auto">
            <a:xfrm>
              <a:off x="1460" y="1979"/>
              <a:ext cx="16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4"/>
                </a:cxn>
                <a:cxn ang="0">
                  <a:pos x="16" y="4"/>
                </a:cxn>
                <a:cxn ang="0">
                  <a:pos x="12" y="9"/>
                </a:cxn>
                <a:cxn ang="0">
                  <a:pos x="14" y="16"/>
                </a:cxn>
                <a:cxn ang="0">
                  <a:pos x="9" y="11"/>
                </a:cxn>
                <a:cxn ang="0">
                  <a:pos x="2" y="16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9" y="0"/>
                </a:cxn>
              </a:cxnLst>
              <a:rect l="0" t="0" r="r" b="b"/>
              <a:pathLst>
                <a:path w="16" h="16">
                  <a:moveTo>
                    <a:pt x="9" y="0"/>
                  </a:moveTo>
                  <a:lnTo>
                    <a:pt x="9" y="4"/>
                  </a:lnTo>
                  <a:lnTo>
                    <a:pt x="16" y="4"/>
                  </a:lnTo>
                  <a:lnTo>
                    <a:pt x="12" y="9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2" y="16"/>
                  </a:lnTo>
                  <a:lnTo>
                    <a:pt x="5" y="9"/>
                  </a:lnTo>
                  <a:lnTo>
                    <a:pt x="0" y="4"/>
                  </a:lnTo>
                  <a:lnTo>
                    <a:pt x="7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5" name="Freeform 514"/>
            <p:cNvSpPr>
              <a:spLocks/>
            </p:cNvSpPr>
            <p:nvPr userDrawn="1"/>
          </p:nvSpPr>
          <p:spPr bwMode="auto">
            <a:xfrm>
              <a:off x="1460" y="2007"/>
              <a:ext cx="16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9" y="14"/>
                </a:cxn>
                <a:cxn ang="0">
                  <a:pos x="2" y="16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6" h="16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9" y="14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6" name="Freeform 515"/>
            <p:cNvSpPr>
              <a:spLocks/>
            </p:cNvSpPr>
            <p:nvPr userDrawn="1"/>
          </p:nvSpPr>
          <p:spPr bwMode="auto">
            <a:xfrm>
              <a:off x="1460" y="2035"/>
              <a:ext cx="16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7"/>
                </a:cxn>
                <a:cxn ang="0">
                  <a:pos x="16" y="7"/>
                </a:cxn>
                <a:cxn ang="0">
                  <a:pos x="12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6" h="19">
                  <a:moveTo>
                    <a:pt x="9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12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7" name="Freeform 516"/>
            <p:cNvSpPr>
              <a:spLocks/>
            </p:cNvSpPr>
            <p:nvPr userDrawn="1"/>
          </p:nvSpPr>
          <p:spPr bwMode="auto">
            <a:xfrm>
              <a:off x="1479" y="1934"/>
              <a:ext cx="1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4" y="19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8" name="Freeform 517"/>
            <p:cNvSpPr>
              <a:spLocks/>
            </p:cNvSpPr>
            <p:nvPr userDrawn="1"/>
          </p:nvSpPr>
          <p:spPr bwMode="auto">
            <a:xfrm>
              <a:off x="1479" y="1964"/>
              <a:ext cx="19" cy="1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8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14" y="17"/>
                </a:cxn>
                <a:cxn ang="0">
                  <a:pos x="9" y="12"/>
                </a:cxn>
                <a:cxn ang="0">
                  <a:pos x="4" y="17"/>
                </a:cxn>
                <a:cxn ang="0">
                  <a:pos x="7" y="10"/>
                </a:cxn>
                <a:cxn ang="0">
                  <a:pos x="0" y="8"/>
                </a:cxn>
                <a:cxn ang="0">
                  <a:pos x="7" y="8"/>
                </a:cxn>
                <a:cxn ang="0">
                  <a:pos x="9" y="0"/>
                </a:cxn>
              </a:cxnLst>
              <a:rect l="0" t="0" r="r" b="b"/>
              <a:pathLst>
                <a:path w="19" h="17">
                  <a:moveTo>
                    <a:pt x="9" y="0"/>
                  </a:moveTo>
                  <a:lnTo>
                    <a:pt x="12" y="8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14" y="17"/>
                  </a:lnTo>
                  <a:lnTo>
                    <a:pt x="9" y="12"/>
                  </a:lnTo>
                  <a:lnTo>
                    <a:pt x="4" y="17"/>
                  </a:lnTo>
                  <a:lnTo>
                    <a:pt x="7" y="10"/>
                  </a:lnTo>
                  <a:lnTo>
                    <a:pt x="0" y="8"/>
                  </a:lnTo>
                  <a:lnTo>
                    <a:pt x="7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9" name="Freeform 518"/>
            <p:cNvSpPr>
              <a:spLocks/>
            </p:cNvSpPr>
            <p:nvPr userDrawn="1"/>
          </p:nvSpPr>
          <p:spPr bwMode="auto">
            <a:xfrm>
              <a:off x="1479" y="1993"/>
              <a:ext cx="19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4" y="16"/>
                </a:cxn>
                <a:cxn ang="0">
                  <a:pos x="9" y="14"/>
                </a:cxn>
                <a:cxn ang="0">
                  <a:pos x="4" y="16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6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9" y="14"/>
                  </a:lnTo>
                  <a:lnTo>
                    <a:pt x="4" y="16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0" name="Freeform 519"/>
            <p:cNvSpPr>
              <a:spLocks/>
            </p:cNvSpPr>
            <p:nvPr userDrawn="1"/>
          </p:nvSpPr>
          <p:spPr bwMode="auto">
            <a:xfrm>
              <a:off x="1479" y="2021"/>
              <a:ext cx="1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4" y="19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7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" name="Freeform 520"/>
            <p:cNvSpPr>
              <a:spLocks/>
            </p:cNvSpPr>
            <p:nvPr userDrawn="1"/>
          </p:nvSpPr>
          <p:spPr bwMode="auto">
            <a:xfrm>
              <a:off x="1500" y="1920"/>
              <a:ext cx="19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2" y="9"/>
                </a:cxn>
                <a:cxn ang="0">
                  <a:pos x="14" y="16"/>
                </a:cxn>
                <a:cxn ang="0">
                  <a:pos x="9" y="11"/>
                </a:cxn>
                <a:cxn ang="0">
                  <a:pos x="2" y="16"/>
                </a:cxn>
                <a:cxn ang="0">
                  <a:pos x="5" y="9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6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2" y="9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2" y="16"/>
                  </a:lnTo>
                  <a:lnTo>
                    <a:pt x="5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2" name="Freeform 521"/>
            <p:cNvSpPr>
              <a:spLocks/>
            </p:cNvSpPr>
            <p:nvPr userDrawn="1"/>
          </p:nvSpPr>
          <p:spPr bwMode="auto">
            <a:xfrm>
              <a:off x="1500" y="1948"/>
              <a:ext cx="1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2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2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3" name="Freeform 522"/>
            <p:cNvSpPr>
              <a:spLocks/>
            </p:cNvSpPr>
            <p:nvPr userDrawn="1"/>
          </p:nvSpPr>
          <p:spPr bwMode="auto">
            <a:xfrm>
              <a:off x="1500" y="1979"/>
              <a:ext cx="19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4"/>
                </a:cxn>
                <a:cxn ang="0">
                  <a:pos x="19" y="4"/>
                </a:cxn>
                <a:cxn ang="0">
                  <a:pos x="12" y="9"/>
                </a:cxn>
                <a:cxn ang="0">
                  <a:pos x="14" y="16"/>
                </a:cxn>
                <a:cxn ang="0">
                  <a:pos x="9" y="11"/>
                </a:cxn>
                <a:cxn ang="0">
                  <a:pos x="2" y="16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9" y="0"/>
                </a:cxn>
              </a:cxnLst>
              <a:rect l="0" t="0" r="r" b="b"/>
              <a:pathLst>
                <a:path w="19" h="16">
                  <a:moveTo>
                    <a:pt x="9" y="0"/>
                  </a:moveTo>
                  <a:lnTo>
                    <a:pt x="12" y="4"/>
                  </a:lnTo>
                  <a:lnTo>
                    <a:pt x="19" y="4"/>
                  </a:lnTo>
                  <a:lnTo>
                    <a:pt x="12" y="9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2" y="16"/>
                  </a:lnTo>
                  <a:lnTo>
                    <a:pt x="5" y="9"/>
                  </a:lnTo>
                  <a:lnTo>
                    <a:pt x="0" y="4"/>
                  </a:lnTo>
                  <a:lnTo>
                    <a:pt x="7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4" name="Freeform 523"/>
            <p:cNvSpPr>
              <a:spLocks/>
            </p:cNvSpPr>
            <p:nvPr userDrawn="1"/>
          </p:nvSpPr>
          <p:spPr bwMode="auto">
            <a:xfrm>
              <a:off x="1500" y="2007"/>
              <a:ext cx="19" cy="1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9" y="14"/>
                </a:cxn>
                <a:cxn ang="0">
                  <a:pos x="2" y="16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6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9" y="14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5" name="Freeform 524"/>
            <p:cNvSpPr>
              <a:spLocks/>
            </p:cNvSpPr>
            <p:nvPr userDrawn="1"/>
          </p:nvSpPr>
          <p:spPr bwMode="auto">
            <a:xfrm>
              <a:off x="1500" y="2035"/>
              <a:ext cx="19" cy="1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7"/>
                </a:cxn>
                <a:cxn ang="0">
                  <a:pos x="19" y="7"/>
                </a:cxn>
                <a:cxn ang="0">
                  <a:pos x="12" y="12"/>
                </a:cxn>
                <a:cxn ang="0">
                  <a:pos x="14" y="19"/>
                </a:cxn>
                <a:cxn ang="0">
                  <a:pos x="9" y="14"/>
                </a:cxn>
                <a:cxn ang="0">
                  <a:pos x="2" y="19"/>
                </a:cxn>
                <a:cxn ang="0">
                  <a:pos x="5" y="12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2" y="7"/>
                  </a:lnTo>
                  <a:lnTo>
                    <a:pt x="19" y="7"/>
                  </a:lnTo>
                  <a:lnTo>
                    <a:pt x="12" y="12"/>
                  </a:lnTo>
                  <a:lnTo>
                    <a:pt x="14" y="19"/>
                  </a:lnTo>
                  <a:lnTo>
                    <a:pt x="9" y="14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0" y="7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Jews for Jesus </a:t>
            </a:r>
            <a:br>
              <a:rPr lang="en-US" dirty="0" smtClean="0"/>
            </a:br>
            <a:r>
              <a:rPr lang="en-US" dirty="0" smtClean="0"/>
              <a:t>Logos for 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30, 2013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B86E-389E-4BB6-8EC3-64D871953A39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Logos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403B-E417-40FE-8775-C5AE95D7E2F6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28" name="White Logo"/>
          <p:cNvGrpSpPr>
            <a:grpSpLocks noChangeAspect="1"/>
          </p:cNvGrpSpPr>
          <p:nvPr/>
        </p:nvGrpSpPr>
        <p:grpSpPr bwMode="auto">
          <a:xfrm>
            <a:off x="6381750" y="2697958"/>
            <a:ext cx="1920875" cy="1295400"/>
            <a:chOff x="2274" y="1753"/>
            <a:chExt cx="1210" cy="816"/>
          </a:xfrm>
          <a:solidFill>
            <a:srgbClr val="FFFFFF"/>
          </a:solidFill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2274" y="1753"/>
              <a:ext cx="202" cy="816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85" y="0"/>
                </a:cxn>
                <a:cxn ang="0">
                  <a:pos x="80" y="18"/>
                </a:cxn>
                <a:cxn ang="0">
                  <a:pos x="80" y="219"/>
                </a:cxn>
                <a:cxn ang="0">
                  <a:pos x="73" y="279"/>
                </a:cxn>
                <a:cxn ang="0">
                  <a:pos x="4" y="343"/>
                </a:cxn>
                <a:cxn ang="0">
                  <a:pos x="0" y="336"/>
                </a:cxn>
                <a:cxn ang="0">
                  <a:pos x="49" y="292"/>
                </a:cxn>
                <a:cxn ang="0">
                  <a:pos x="55" y="260"/>
                </a:cxn>
                <a:cxn ang="0">
                  <a:pos x="55" y="12"/>
                </a:cxn>
                <a:cxn ang="0">
                  <a:pos x="49" y="0"/>
                </a:cxn>
              </a:cxnLst>
              <a:rect l="0" t="0" r="r" b="b"/>
              <a:pathLst>
                <a:path w="85" h="343">
                  <a:moveTo>
                    <a:pt x="49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3"/>
                    <a:pt x="80" y="9"/>
                    <a:pt x="80" y="18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80" y="249"/>
                    <a:pt x="78" y="269"/>
                    <a:pt x="73" y="279"/>
                  </a:cubicBezTo>
                  <a:cubicBezTo>
                    <a:pt x="67" y="291"/>
                    <a:pt x="28" y="328"/>
                    <a:pt x="4" y="343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14" y="327"/>
                    <a:pt x="46" y="296"/>
                    <a:pt x="49" y="292"/>
                  </a:cubicBezTo>
                  <a:cubicBezTo>
                    <a:pt x="53" y="286"/>
                    <a:pt x="55" y="275"/>
                    <a:pt x="55" y="260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8"/>
                    <a:pt x="53" y="3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120" y="1753"/>
              <a:ext cx="202" cy="81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85" y="0"/>
                </a:cxn>
                <a:cxn ang="0">
                  <a:pos x="80" y="18"/>
                </a:cxn>
                <a:cxn ang="0">
                  <a:pos x="80" y="219"/>
                </a:cxn>
                <a:cxn ang="0">
                  <a:pos x="73" y="279"/>
                </a:cxn>
                <a:cxn ang="0">
                  <a:pos x="4" y="343"/>
                </a:cxn>
                <a:cxn ang="0">
                  <a:pos x="0" y="336"/>
                </a:cxn>
                <a:cxn ang="0">
                  <a:pos x="49" y="292"/>
                </a:cxn>
                <a:cxn ang="0">
                  <a:pos x="54" y="260"/>
                </a:cxn>
                <a:cxn ang="0">
                  <a:pos x="54" y="12"/>
                </a:cxn>
                <a:cxn ang="0">
                  <a:pos x="48" y="0"/>
                </a:cxn>
              </a:cxnLst>
              <a:rect l="0" t="0" r="r" b="b"/>
              <a:pathLst>
                <a:path w="85" h="343">
                  <a:moveTo>
                    <a:pt x="4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3"/>
                    <a:pt x="80" y="9"/>
                    <a:pt x="80" y="18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80" y="249"/>
                    <a:pt x="77" y="269"/>
                    <a:pt x="73" y="279"/>
                  </a:cubicBezTo>
                  <a:cubicBezTo>
                    <a:pt x="67" y="291"/>
                    <a:pt x="28" y="328"/>
                    <a:pt x="4" y="343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14" y="327"/>
                    <a:pt x="46" y="296"/>
                    <a:pt x="49" y="292"/>
                  </a:cubicBezTo>
                  <a:cubicBezTo>
                    <a:pt x="53" y="286"/>
                    <a:pt x="54" y="275"/>
                    <a:pt x="54" y="26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8"/>
                    <a:pt x="52" y="3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/>
          </p:nvSpPr>
          <p:spPr bwMode="auto">
            <a:xfrm>
              <a:off x="2562" y="1765"/>
              <a:ext cx="577" cy="669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0" y="500"/>
                </a:cxn>
                <a:cxn ang="0">
                  <a:pos x="577" y="500"/>
                </a:cxn>
                <a:cxn ang="0">
                  <a:pos x="289" y="0"/>
                </a:cxn>
                <a:cxn ang="0">
                  <a:pos x="2" y="169"/>
                </a:cxn>
                <a:cxn ang="0">
                  <a:pos x="577" y="169"/>
                </a:cxn>
                <a:cxn ang="0">
                  <a:pos x="289" y="669"/>
                </a:cxn>
                <a:cxn ang="0">
                  <a:pos x="2" y="169"/>
                </a:cxn>
              </a:cxnLst>
              <a:rect l="0" t="0" r="r" b="b"/>
              <a:pathLst>
                <a:path w="577" h="669">
                  <a:moveTo>
                    <a:pt x="289" y="0"/>
                  </a:moveTo>
                  <a:lnTo>
                    <a:pt x="0" y="500"/>
                  </a:lnTo>
                  <a:lnTo>
                    <a:pt x="577" y="500"/>
                  </a:lnTo>
                  <a:lnTo>
                    <a:pt x="289" y="0"/>
                  </a:lnTo>
                  <a:close/>
                  <a:moveTo>
                    <a:pt x="2" y="169"/>
                  </a:moveTo>
                  <a:lnTo>
                    <a:pt x="577" y="169"/>
                  </a:lnTo>
                  <a:lnTo>
                    <a:pt x="289" y="669"/>
                  </a:lnTo>
                  <a:lnTo>
                    <a:pt x="2" y="1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/>
          </p:nvSpPr>
          <p:spPr bwMode="auto">
            <a:xfrm>
              <a:off x="2562" y="1765"/>
              <a:ext cx="577" cy="669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0" y="500"/>
                </a:cxn>
                <a:cxn ang="0">
                  <a:pos x="577" y="500"/>
                </a:cxn>
                <a:cxn ang="0">
                  <a:pos x="289" y="0"/>
                </a:cxn>
                <a:cxn ang="0">
                  <a:pos x="2" y="169"/>
                </a:cxn>
                <a:cxn ang="0">
                  <a:pos x="577" y="169"/>
                </a:cxn>
                <a:cxn ang="0">
                  <a:pos x="289" y="669"/>
                </a:cxn>
                <a:cxn ang="0">
                  <a:pos x="2" y="169"/>
                </a:cxn>
              </a:cxnLst>
              <a:rect l="0" t="0" r="r" b="b"/>
              <a:pathLst>
                <a:path w="577" h="669">
                  <a:moveTo>
                    <a:pt x="289" y="0"/>
                  </a:moveTo>
                  <a:lnTo>
                    <a:pt x="0" y="500"/>
                  </a:lnTo>
                  <a:lnTo>
                    <a:pt x="577" y="500"/>
                  </a:lnTo>
                  <a:lnTo>
                    <a:pt x="289" y="0"/>
                  </a:lnTo>
                  <a:moveTo>
                    <a:pt x="2" y="169"/>
                  </a:moveTo>
                  <a:lnTo>
                    <a:pt x="577" y="169"/>
                  </a:lnTo>
                  <a:lnTo>
                    <a:pt x="289" y="669"/>
                  </a:lnTo>
                  <a:lnTo>
                    <a:pt x="2" y="169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/>
          </p:nvSpPr>
          <p:spPr bwMode="auto">
            <a:xfrm>
              <a:off x="3353" y="2410"/>
              <a:ext cx="131" cy="13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47" y="47"/>
                </a:cxn>
                <a:cxn ang="0">
                  <a:pos x="28" y="55"/>
                </a:cxn>
                <a:cxn ang="0">
                  <a:pos x="8" y="47"/>
                </a:cxn>
                <a:cxn ang="0">
                  <a:pos x="0" y="27"/>
                </a:cxn>
                <a:cxn ang="0">
                  <a:pos x="8" y="8"/>
                </a:cxn>
                <a:cxn ang="0">
                  <a:pos x="28" y="0"/>
                </a:cxn>
                <a:cxn ang="0">
                  <a:pos x="47" y="8"/>
                </a:cxn>
                <a:cxn ang="0">
                  <a:pos x="55" y="27"/>
                </a:cxn>
                <a:cxn ang="0">
                  <a:pos x="53" y="27"/>
                </a:cxn>
                <a:cxn ang="0">
                  <a:pos x="45" y="9"/>
                </a:cxn>
                <a:cxn ang="0">
                  <a:pos x="27" y="2"/>
                </a:cxn>
                <a:cxn ang="0">
                  <a:pos x="10" y="9"/>
                </a:cxn>
                <a:cxn ang="0">
                  <a:pos x="2" y="27"/>
                </a:cxn>
                <a:cxn ang="0">
                  <a:pos x="10" y="45"/>
                </a:cxn>
                <a:cxn ang="0">
                  <a:pos x="27" y="53"/>
                </a:cxn>
                <a:cxn ang="0">
                  <a:pos x="45" y="45"/>
                </a:cxn>
                <a:cxn ang="0">
                  <a:pos x="53" y="27"/>
                </a:cxn>
                <a:cxn ang="0">
                  <a:pos x="44" y="40"/>
                </a:cxn>
                <a:cxn ang="0">
                  <a:pos x="40" y="43"/>
                </a:cxn>
                <a:cxn ang="0">
                  <a:pos x="36" y="39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29" y="27"/>
                </a:cxn>
                <a:cxn ang="0">
                  <a:pos x="32" y="25"/>
                </a:cxn>
                <a:cxn ang="0">
                  <a:pos x="33" y="23"/>
                </a:cxn>
                <a:cxn ang="0">
                  <a:pos x="34" y="21"/>
                </a:cxn>
                <a:cxn ang="0">
                  <a:pos x="33" y="18"/>
                </a:cxn>
                <a:cxn ang="0">
                  <a:pos x="30" y="17"/>
                </a:cxn>
                <a:cxn ang="0">
                  <a:pos x="28" y="16"/>
                </a:cxn>
                <a:cxn ang="0">
                  <a:pos x="25" y="16"/>
                </a:cxn>
                <a:cxn ang="0">
                  <a:pos x="24" y="16"/>
                </a:cxn>
                <a:cxn ang="0">
                  <a:pos x="23" y="16"/>
                </a:cxn>
                <a:cxn ang="0">
                  <a:pos x="23" y="23"/>
                </a:cxn>
                <a:cxn ang="0">
                  <a:pos x="23" y="27"/>
                </a:cxn>
                <a:cxn ang="0">
                  <a:pos x="23" y="36"/>
                </a:cxn>
                <a:cxn ang="0">
                  <a:pos x="23" y="42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8" y="12"/>
                </a:cxn>
                <a:cxn ang="0">
                  <a:pos x="21" y="12"/>
                </a:cxn>
                <a:cxn ang="0">
                  <a:pos x="26" y="12"/>
                </a:cxn>
                <a:cxn ang="0">
                  <a:pos x="30" y="12"/>
                </a:cxn>
                <a:cxn ang="0">
                  <a:pos x="33" y="13"/>
                </a:cxn>
                <a:cxn ang="0">
                  <a:pos x="37" y="16"/>
                </a:cxn>
                <a:cxn ang="0">
                  <a:pos x="39" y="20"/>
                </a:cxn>
                <a:cxn ang="0">
                  <a:pos x="37" y="25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40" y="36"/>
                </a:cxn>
                <a:cxn ang="0">
                  <a:pos x="44" y="40"/>
                </a:cxn>
              </a:cxnLst>
              <a:rect l="0" t="0" r="r" b="b"/>
              <a:pathLst>
                <a:path w="55" h="55">
                  <a:moveTo>
                    <a:pt x="55" y="27"/>
                  </a:moveTo>
                  <a:cubicBezTo>
                    <a:pt x="55" y="35"/>
                    <a:pt x="52" y="41"/>
                    <a:pt x="47" y="47"/>
                  </a:cubicBezTo>
                  <a:cubicBezTo>
                    <a:pt x="41" y="52"/>
                    <a:pt x="35" y="55"/>
                    <a:pt x="28" y="55"/>
                  </a:cubicBezTo>
                  <a:cubicBezTo>
                    <a:pt x="20" y="55"/>
                    <a:pt x="13" y="52"/>
                    <a:pt x="8" y="47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4" y="2"/>
                    <a:pt x="20" y="0"/>
                    <a:pt x="28" y="0"/>
                  </a:cubicBezTo>
                  <a:cubicBezTo>
                    <a:pt x="35" y="0"/>
                    <a:pt x="42" y="2"/>
                    <a:pt x="47" y="8"/>
                  </a:cubicBezTo>
                  <a:cubicBezTo>
                    <a:pt x="52" y="13"/>
                    <a:pt x="55" y="20"/>
                    <a:pt x="55" y="27"/>
                  </a:cubicBezTo>
                  <a:close/>
                  <a:moveTo>
                    <a:pt x="53" y="27"/>
                  </a:moveTo>
                  <a:cubicBezTo>
                    <a:pt x="53" y="20"/>
                    <a:pt x="50" y="14"/>
                    <a:pt x="45" y="9"/>
                  </a:cubicBezTo>
                  <a:cubicBezTo>
                    <a:pt x="40" y="4"/>
                    <a:pt x="34" y="2"/>
                    <a:pt x="27" y="2"/>
                  </a:cubicBezTo>
                  <a:cubicBezTo>
                    <a:pt x="21" y="2"/>
                    <a:pt x="15" y="4"/>
                    <a:pt x="10" y="9"/>
                  </a:cubicBezTo>
                  <a:cubicBezTo>
                    <a:pt x="5" y="14"/>
                    <a:pt x="2" y="20"/>
                    <a:pt x="2" y="27"/>
                  </a:cubicBezTo>
                  <a:cubicBezTo>
                    <a:pt x="2" y="34"/>
                    <a:pt x="5" y="40"/>
                    <a:pt x="10" y="45"/>
                  </a:cubicBezTo>
                  <a:cubicBezTo>
                    <a:pt x="15" y="50"/>
                    <a:pt x="21" y="53"/>
                    <a:pt x="27" y="53"/>
                  </a:cubicBezTo>
                  <a:cubicBezTo>
                    <a:pt x="34" y="53"/>
                    <a:pt x="40" y="50"/>
                    <a:pt x="45" y="45"/>
                  </a:cubicBezTo>
                  <a:cubicBezTo>
                    <a:pt x="50" y="40"/>
                    <a:pt x="53" y="34"/>
                    <a:pt x="53" y="27"/>
                  </a:cubicBezTo>
                  <a:close/>
                  <a:moveTo>
                    <a:pt x="44" y="40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39" y="42"/>
                    <a:pt x="36" y="39"/>
                  </a:cubicBezTo>
                  <a:cubicBezTo>
                    <a:pt x="33" y="36"/>
                    <a:pt x="30" y="32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8" y="27"/>
                    <a:pt x="29" y="27"/>
                  </a:cubicBezTo>
                  <a:cubicBezTo>
                    <a:pt x="30" y="26"/>
                    <a:pt x="31" y="26"/>
                    <a:pt x="32" y="25"/>
                  </a:cubicBezTo>
                  <a:cubicBezTo>
                    <a:pt x="32" y="25"/>
                    <a:pt x="33" y="24"/>
                    <a:pt x="33" y="23"/>
                  </a:cubicBezTo>
                  <a:cubicBezTo>
                    <a:pt x="33" y="23"/>
                    <a:pt x="34" y="22"/>
                    <a:pt x="34" y="21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2" y="18"/>
                    <a:pt x="31" y="17"/>
                    <a:pt x="30" y="17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8"/>
                    <a:pt x="23" y="20"/>
                    <a:pt x="23" y="23"/>
                  </a:cubicBezTo>
                  <a:cubicBezTo>
                    <a:pt x="23" y="25"/>
                    <a:pt x="23" y="27"/>
                    <a:pt x="23" y="27"/>
                  </a:cubicBezTo>
                  <a:cubicBezTo>
                    <a:pt x="23" y="30"/>
                    <a:pt x="23" y="33"/>
                    <a:pt x="23" y="36"/>
                  </a:cubicBezTo>
                  <a:cubicBezTo>
                    <a:pt x="23" y="40"/>
                    <a:pt x="23" y="42"/>
                    <a:pt x="23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8" y="40"/>
                    <a:pt x="18" y="37"/>
                  </a:cubicBezTo>
                  <a:cubicBezTo>
                    <a:pt x="18" y="34"/>
                    <a:pt x="18" y="30"/>
                    <a:pt x="18" y="27"/>
                  </a:cubicBezTo>
                  <a:cubicBezTo>
                    <a:pt x="18" y="27"/>
                    <a:pt x="18" y="25"/>
                    <a:pt x="18" y="23"/>
                  </a:cubicBezTo>
                  <a:cubicBezTo>
                    <a:pt x="18" y="20"/>
                    <a:pt x="18" y="17"/>
                    <a:pt x="18" y="12"/>
                  </a:cubicBezTo>
                  <a:cubicBezTo>
                    <a:pt x="18" y="12"/>
                    <a:pt x="19" y="12"/>
                    <a:pt x="21" y="12"/>
                  </a:cubicBezTo>
                  <a:cubicBezTo>
                    <a:pt x="23" y="12"/>
                    <a:pt x="25" y="12"/>
                    <a:pt x="26" y="12"/>
                  </a:cubicBezTo>
                  <a:cubicBezTo>
                    <a:pt x="27" y="12"/>
                    <a:pt x="28" y="12"/>
                    <a:pt x="30" y="12"/>
                  </a:cubicBezTo>
                  <a:cubicBezTo>
                    <a:pt x="31" y="12"/>
                    <a:pt x="32" y="13"/>
                    <a:pt x="33" y="13"/>
                  </a:cubicBezTo>
                  <a:cubicBezTo>
                    <a:pt x="35" y="14"/>
                    <a:pt x="36" y="15"/>
                    <a:pt x="37" y="16"/>
                  </a:cubicBezTo>
                  <a:cubicBezTo>
                    <a:pt x="38" y="17"/>
                    <a:pt x="39" y="19"/>
                    <a:pt x="39" y="20"/>
                  </a:cubicBezTo>
                  <a:cubicBezTo>
                    <a:pt x="39" y="22"/>
                    <a:pt x="38" y="24"/>
                    <a:pt x="37" y="25"/>
                  </a:cubicBezTo>
                  <a:cubicBezTo>
                    <a:pt x="36" y="26"/>
                    <a:pt x="35" y="28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2"/>
                    <a:pt x="38" y="34"/>
                    <a:pt x="40" y="36"/>
                  </a:cubicBezTo>
                  <a:cubicBezTo>
                    <a:pt x="42" y="39"/>
                    <a:pt x="44" y="40"/>
                    <a:pt x="44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Balck Logo"/>
          <p:cNvGrpSpPr>
            <a:grpSpLocks noChangeAspect="1"/>
          </p:cNvGrpSpPr>
          <p:nvPr/>
        </p:nvGrpSpPr>
        <p:grpSpPr bwMode="auto">
          <a:xfrm>
            <a:off x="3619500" y="2697958"/>
            <a:ext cx="1920875" cy="1295400"/>
            <a:chOff x="2274" y="1753"/>
            <a:chExt cx="1210" cy="816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2274" y="1753"/>
              <a:ext cx="202" cy="816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85" y="0"/>
                </a:cxn>
                <a:cxn ang="0">
                  <a:pos x="80" y="18"/>
                </a:cxn>
                <a:cxn ang="0">
                  <a:pos x="80" y="219"/>
                </a:cxn>
                <a:cxn ang="0">
                  <a:pos x="73" y="279"/>
                </a:cxn>
                <a:cxn ang="0">
                  <a:pos x="4" y="343"/>
                </a:cxn>
                <a:cxn ang="0">
                  <a:pos x="0" y="336"/>
                </a:cxn>
                <a:cxn ang="0">
                  <a:pos x="49" y="292"/>
                </a:cxn>
                <a:cxn ang="0">
                  <a:pos x="55" y="260"/>
                </a:cxn>
                <a:cxn ang="0">
                  <a:pos x="55" y="12"/>
                </a:cxn>
                <a:cxn ang="0">
                  <a:pos x="49" y="0"/>
                </a:cxn>
              </a:cxnLst>
              <a:rect l="0" t="0" r="r" b="b"/>
              <a:pathLst>
                <a:path w="85" h="343">
                  <a:moveTo>
                    <a:pt x="49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3"/>
                    <a:pt x="80" y="9"/>
                    <a:pt x="80" y="18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80" y="249"/>
                    <a:pt x="78" y="269"/>
                    <a:pt x="73" y="279"/>
                  </a:cubicBezTo>
                  <a:cubicBezTo>
                    <a:pt x="67" y="291"/>
                    <a:pt x="28" y="328"/>
                    <a:pt x="4" y="343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14" y="327"/>
                    <a:pt x="46" y="296"/>
                    <a:pt x="49" y="292"/>
                  </a:cubicBezTo>
                  <a:cubicBezTo>
                    <a:pt x="53" y="286"/>
                    <a:pt x="55" y="275"/>
                    <a:pt x="55" y="260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8"/>
                    <a:pt x="53" y="3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3120" y="1753"/>
              <a:ext cx="202" cy="81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85" y="0"/>
                </a:cxn>
                <a:cxn ang="0">
                  <a:pos x="80" y="18"/>
                </a:cxn>
                <a:cxn ang="0">
                  <a:pos x="80" y="219"/>
                </a:cxn>
                <a:cxn ang="0">
                  <a:pos x="73" y="279"/>
                </a:cxn>
                <a:cxn ang="0">
                  <a:pos x="4" y="343"/>
                </a:cxn>
                <a:cxn ang="0">
                  <a:pos x="0" y="336"/>
                </a:cxn>
                <a:cxn ang="0">
                  <a:pos x="49" y="292"/>
                </a:cxn>
                <a:cxn ang="0">
                  <a:pos x="54" y="260"/>
                </a:cxn>
                <a:cxn ang="0">
                  <a:pos x="54" y="12"/>
                </a:cxn>
                <a:cxn ang="0">
                  <a:pos x="48" y="0"/>
                </a:cxn>
              </a:cxnLst>
              <a:rect l="0" t="0" r="r" b="b"/>
              <a:pathLst>
                <a:path w="85" h="343">
                  <a:moveTo>
                    <a:pt x="4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3"/>
                    <a:pt x="80" y="9"/>
                    <a:pt x="80" y="18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80" y="249"/>
                    <a:pt x="77" y="269"/>
                    <a:pt x="73" y="279"/>
                  </a:cubicBezTo>
                  <a:cubicBezTo>
                    <a:pt x="67" y="291"/>
                    <a:pt x="28" y="328"/>
                    <a:pt x="4" y="343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14" y="327"/>
                    <a:pt x="46" y="296"/>
                    <a:pt x="49" y="292"/>
                  </a:cubicBezTo>
                  <a:cubicBezTo>
                    <a:pt x="53" y="286"/>
                    <a:pt x="54" y="275"/>
                    <a:pt x="54" y="260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8"/>
                    <a:pt x="52" y="3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2562" y="1765"/>
              <a:ext cx="577" cy="669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0" y="500"/>
                </a:cxn>
                <a:cxn ang="0">
                  <a:pos x="577" y="500"/>
                </a:cxn>
                <a:cxn ang="0">
                  <a:pos x="289" y="0"/>
                </a:cxn>
                <a:cxn ang="0">
                  <a:pos x="2" y="169"/>
                </a:cxn>
                <a:cxn ang="0">
                  <a:pos x="577" y="169"/>
                </a:cxn>
                <a:cxn ang="0">
                  <a:pos x="289" y="669"/>
                </a:cxn>
                <a:cxn ang="0">
                  <a:pos x="2" y="169"/>
                </a:cxn>
              </a:cxnLst>
              <a:rect l="0" t="0" r="r" b="b"/>
              <a:pathLst>
                <a:path w="577" h="669">
                  <a:moveTo>
                    <a:pt x="289" y="0"/>
                  </a:moveTo>
                  <a:lnTo>
                    <a:pt x="0" y="500"/>
                  </a:lnTo>
                  <a:lnTo>
                    <a:pt x="577" y="500"/>
                  </a:lnTo>
                  <a:lnTo>
                    <a:pt x="289" y="0"/>
                  </a:lnTo>
                  <a:close/>
                  <a:moveTo>
                    <a:pt x="2" y="169"/>
                  </a:moveTo>
                  <a:lnTo>
                    <a:pt x="577" y="169"/>
                  </a:lnTo>
                  <a:lnTo>
                    <a:pt x="289" y="669"/>
                  </a:lnTo>
                  <a:lnTo>
                    <a:pt x="2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2562" y="1765"/>
              <a:ext cx="577" cy="669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0" y="500"/>
                </a:cxn>
                <a:cxn ang="0">
                  <a:pos x="577" y="500"/>
                </a:cxn>
                <a:cxn ang="0">
                  <a:pos x="289" y="0"/>
                </a:cxn>
                <a:cxn ang="0">
                  <a:pos x="2" y="169"/>
                </a:cxn>
                <a:cxn ang="0">
                  <a:pos x="577" y="169"/>
                </a:cxn>
                <a:cxn ang="0">
                  <a:pos x="289" y="669"/>
                </a:cxn>
                <a:cxn ang="0">
                  <a:pos x="2" y="169"/>
                </a:cxn>
              </a:cxnLst>
              <a:rect l="0" t="0" r="r" b="b"/>
              <a:pathLst>
                <a:path w="577" h="669">
                  <a:moveTo>
                    <a:pt x="289" y="0"/>
                  </a:moveTo>
                  <a:lnTo>
                    <a:pt x="0" y="500"/>
                  </a:lnTo>
                  <a:lnTo>
                    <a:pt x="577" y="500"/>
                  </a:lnTo>
                  <a:lnTo>
                    <a:pt x="289" y="0"/>
                  </a:lnTo>
                  <a:moveTo>
                    <a:pt x="2" y="169"/>
                  </a:moveTo>
                  <a:lnTo>
                    <a:pt x="577" y="169"/>
                  </a:lnTo>
                  <a:lnTo>
                    <a:pt x="289" y="669"/>
                  </a:lnTo>
                  <a:lnTo>
                    <a:pt x="2" y="1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3353" y="2410"/>
              <a:ext cx="131" cy="13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47" y="47"/>
                </a:cxn>
                <a:cxn ang="0">
                  <a:pos x="28" y="55"/>
                </a:cxn>
                <a:cxn ang="0">
                  <a:pos x="8" y="47"/>
                </a:cxn>
                <a:cxn ang="0">
                  <a:pos x="0" y="27"/>
                </a:cxn>
                <a:cxn ang="0">
                  <a:pos x="8" y="8"/>
                </a:cxn>
                <a:cxn ang="0">
                  <a:pos x="28" y="0"/>
                </a:cxn>
                <a:cxn ang="0">
                  <a:pos x="47" y="8"/>
                </a:cxn>
                <a:cxn ang="0">
                  <a:pos x="55" y="27"/>
                </a:cxn>
                <a:cxn ang="0">
                  <a:pos x="53" y="27"/>
                </a:cxn>
                <a:cxn ang="0">
                  <a:pos x="45" y="9"/>
                </a:cxn>
                <a:cxn ang="0">
                  <a:pos x="27" y="2"/>
                </a:cxn>
                <a:cxn ang="0">
                  <a:pos x="10" y="9"/>
                </a:cxn>
                <a:cxn ang="0">
                  <a:pos x="2" y="27"/>
                </a:cxn>
                <a:cxn ang="0">
                  <a:pos x="10" y="45"/>
                </a:cxn>
                <a:cxn ang="0">
                  <a:pos x="27" y="53"/>
                </a:cxn>
                <a:cxn ang="0">
                  <a:pos x="45" y="45"/>
                </a:cxn>
                <a:cxn ang="0">
                  <a:pos x="53" y="27"/>
                </a:cxn>
                <a:cxn ang="0">
                  <a:pos x="44" y="40"/>
                </a:cxn>
                <a:cxn ang="0">
                  <a:pos x="40" y="43"/>
                </a:cxn>
                <a:cxn ang="0">
                  <a:pos x="36" y="39"/>
                </a:cxn>
                <a:cxn ang="0">
                  <a:pos x="27" y="28"/>
                </a:cxn>
                <a:cxn ang="0">
                  <a:pos x="27" y="28"/>
                </a:cxn>
                <a:cxn ang="0">
                  <a:pos x="29" y="27"/>
                </a:cxn>
                <a:cxn ang="0">
                  <a:pos x="32" y="25"/>
                </a:cxn>
                <a:cxn ang="0">
                  <a:pos x="33" y="23"/>
                </a:cxn>
                <a:cxn ang="0">
                  <a:pos x="34" y="21"/>
                </a:cxn>
                <a:cxn ang="0">
                  <a:pos x="33" y="18"/>
                </a:cxn>
                <a:cxn ang="0">
                  <a:pos x="30" y="17"/>
                </a:cxn>
                <a:cxn ang="0">
                  <a:pos x="28" y="16"/>
                </a:cxn>
                <a:cxn ang="0">
                  <a:pos x="25" y="16"/>
                </a:cxn>
                <a:cxn ang="0">
                  <a:pos x="24" y="16"/>
                </a:cxn>
                <a:cxn ang="0">
                  <a:pos x="23" y="16"/>
                </a:cxn>
                <a:cxn ang="0">
                  <a:pos x="23" y="23"/>
                </a:cxn>
                <a:cxn ang="0">
                  <a:pos x="23" y="27"/>
                </a:cxn>
                <a:cxn ang="0">
                  <a:pos x="23" y="36"/>
                </a:cxn>
                <a:cxn ang="0">
                  <a:pos x="23" y="42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8" y="27"/>
                </a:cxn>
                <a:cxn ang="0">
                  <a:pos x="18" y="23"/>
                </a:cxn>
                <a:cxn ang="0">
                  <a:pos x="18" y="12"/>
                </a:cxn>
                <a:cxn ang="0">
                  <a:pos x="21" y="12"/>
                </a:cxn>
                <a:cxn ang="0">
                  <a:pos x="26" y="12"/>
                </a:cxn>
                <a:cxn ang="0">
                  <a:pos x="30" y="12"/>
                </a:cxn>
                <a:cxn ang="0">
                  <a:pos x="33" y="13"/>
                </a:cxn>
                <a:cxn ang="0">
                  <a:pos x="37" y="16"/>
                </a:cxn>
                <a:cxn ang="0">
                  <a:pos x="39" y="20"/>
                </a:cxn>
                <a:cxn ang="0">
                  <a:pos x="37" y="25"/>
                </a:cxn>
                <a:cxn ang="0">
                  <a:pos x="33" y="29"/>
                </a:cxn>
                <a:cxn ang="0">
                  <a:pos x="33" y="29"/>
                </a:cxn>
                <a:cxn ang="0">
                  <a:pos x="40" y="36"/>
                </a:cxn>
                <a:cxn ang="0">
                  <a:pos x="44" y="40"/>
                </a:cxn>
              </a:cxnLst>
              <a:rect l="0" t="0" r="r" b="b"/>
              <a:pathLst>
                <a:path w="55" h="55">
                  <a:moveTo>
                    <a:pt x="55" y="27"/>
                  </a:moveTo>
                  <a:cubicBezTo>
                    <a:pt x="55" y="35"/>
                    <a:pt x="52" y="41"/>
                    <a:pt x="47" y="47"/>
                  </a:cubicBezTo>
                  <a:cubicBezTo>
                    <a:pt x="41" y="52"/>
                    <a:pt x="35" y="55"/>
                    <a:pt x="28" y="55"/>
                  </a:cubicBezTo>
                  <a:cubicBezTo>
                    <a:pt x="20" y="55"/>
                    <a:pt x="13" y="52"/>
                    <a:pt x="8" y="47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4" y="2"/>
                    <a:pt x="20" y="0"/>
                    <a:pt x="28" y="0"/>
                  </a:cubicBezTo>
                  <a:cubicBezTo>
                    <a:pt x="35" y="0"/>
                    <a:pt x="42" y="2"/>
                    <a:pt x="47" y="8"/>
                  </a:cubicBezTo>
                  <a:cubicBezTo>
                    <a:pt x="52" y="13"/>
                    <a:pt x="55" y="20"/>
                    <a:pt x="55" y="27"/>
                  </a:cubicBezTo>
                  <a:close/>
                  <a:moveTo>
                    <a:pt x="53" y="27"/>
                  </a:moveTo>
                  <a:cubicBezTo>
                    <a:pt x="53" y="20"/>
                    <a:pt x="50" y="14"/>
                    <a:pt x="45" y="9"/>
                  </a:cubicBezTo>
                  <a:cubicBezTo>
                    <a:pt x="40" y="4"/>
                    <a:pt x="34" y="2"/>
                    <a:pt x="27" y="2"/>
                  </a:cubicBezTo>
                  <a:cubicBezTo>
                    <a:pt x="21" y="2"/>
                    <a:pt x="15" y="4"/>
                    <a:pt x="10" y="9"/>
                  </a:cubicBezTo>
                  <a:cubicBezTo>
                    <a:pt x="5" y="14"/>
                    <a:pt x="2" y="20"/>
                    <a:pt x="2" y="27"/>
                  </a:cubicBezTo>
                  <a:cubicBezTo>
                    <a:pt x="2" y="34"/>
                    <a:pt x="5" y="40"/>
                    <a:pt x="10" y="45"/>
                  </a:cubicBezTo>
                  <a:cubicBezTo>
                    <a:pt x="15" y="50"/>
                    <a:pt x="21" y="53"/>
                    <a:pt x="27" y="53"/>
                  </a:cubicBezTo>
                  <a:cubicBezTo>
                    <a:pt x="34" y="53"/>
                    <a:pt x="40" y="50"/>
                    <a:pt x="45" y="45"/>
                  </a:cubicBezTo>
                  <a:cubicBezTo>
                    <a:pt x="50" y="40"/>
                    <a:pt x="53" y="34"/>
                    <a:pt x="53" y="27"/>
                  </a:cubicBezTo>
                  <a:close/>
                  <a:moveTo>
                    <a:pt x="44" y="40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39" y="42"/>
                    <a:pt x="36" y="39"/>
                  </a:cubicBezTo>
                  <a:cubicBezTo>
                    <a:pt x="33" y="36"/>
                    <a:pt x="30" y="32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8" y="27"/>
                    <a:pt x="29" y="27"/>
                  </a:cubicBezTo>
                  <a:cubicBezTo>
                    <a:pt x="30" y="26"/>
                    <a:pt x="31" y="26"/>
                    <a:pt x="32" y="25"/>
                  </a:cubicBezTo>
                  <a:cubicBezTo>
                    <a:pt x="32" y="25"/>
                    <a:pt x="33" y="24"/>
                    <a:pt x="33" y="23"/>
                  </a:cubicBezTo>
                  <a:cubicBezTo>
                    <a:pt x="33" y="23"/>
                    <a:pt x="34" y="22"/>
                    <a:pt x="34" y="21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2" y="18"/>
                    <a:pt x="31" y="17"/>
                    <a:pt x="30" y="17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8"/>
                    <a:pt x="23" y="20"/>
                    <a:pt x="23" y="23"/>
                  </a:cubicBezTo>
                  <a:cubicBezTo>
                    <a:pt x="23" y="25"/>
                    <a:pt x="23" y="27"/>
                    <a:pt x="23" y="27"/>
                  </a:cubicBezTo>
                  <a:cubicBezTo>
                    <a:pt x="23" y="30"/>
                    <a:pt x="23" y="33"/>
                    <a:pt x="23" y="36"/>
                  </a:cubicBezTo>
                  <a:cubicBezTo>
                    <a:pt x="23" y="40"/>
                    <a:pt x="23" y="42"/>
                    <a:pt x="23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8" y="40"/>
                    <a:pt x="18" y="37"/>
                  </a:cubicBezTo>
                  <a:cubicBezTo>
                    <a:pt x="18" y="34"/>
                    <a:pt x="18" y="30"/>
                    <a:pt x="18" y="27"/>
                  </a:cubicBezTo>
                  <a:cubicBezTo>
                    <a:pt x="18" y="27"/>
                    <a:pt x="18" y="25"/>
                    <a:pt x="18" y="23"/>
                  </a:cubicBezTo>
                  <a:cubicBezTo>
                    <a:pt x="18" y="20"/>
                    <a:pt x="18" y="17"/>
                    <a:pt x="18" y="12"/>
                  </a:cubicBezTo>
                  <a:cubicBezTo>
                    <a:pt x="18" y="12"/>
                    <a:pt x="19" y="12"/>
                    <a:pt x="21" y="12"/>
                  </a:cubicBezTo>
                  <a:cubicBezTo>
                    <a:pt x="23" y="12"/>
                    <a:pt x="25" y="12"/>
                    <a:pt x="26" y="12"/>
                  </a:cubicBezTo>
                  <a:cubicBezTo>
                    <a:pt x="27" y="12"/>
                    <a:pt x="28" y="12"/>
                    <a:pt x="30" y="12"/>
                  </a:cubicBezTo>
                  <a:cubicBezTo>
                    <a:pt x="31" y="12"/>
                    <a:pt x="32" y="13"/>
                    <a:pt x="33" y="13"/>
                  </a:cubicBezTo>
                  <a:cubicBezTo>
                    <a:pt x="35" y="14"/>
                    <a:pt x="36" y="15"/>
                    <a:pt x="37" y="16"/>
                  </a:cubicBezTo>
                  <a:cubicBezTo>
                    <a:pt x="38" y="17"/>
                    <a:pt x="39" y="19"/>
                    <a:pt x="39" y="20"/>
                  </a:cubicBezTo>
                  <a:cubicBezTo>
                    <a:pt x="39" y="22"/>
                    <a:pt x="38" y="24"/>
                    <a:pt x="37" y="25"/>
                  </a:cubicBezTo>
                  <a:cubicBezTo>
                    <a:pt x="36" y="26"/>
                    <a:pt x="35" y="28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2"/>
                    <a:pt x="38" y="34"/>
                    <a:pt x="40" y="36"/>
                  </a:cubicBezTo>
                  <a:cubicBezTo>
                    <a:pt x="42" y="39"/>
                    <a:pt x="44" y="40"/>
                    <a:pt x="44" y="4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7" name="Group 13"/>
          <p:cNvGrpSpPr>
            <a:grpSpLocks noChangeAspect="1"/>
          </p:cNvGrpSpPr>
          <p:nvPr/>
        </p:nvGrpSpPr>
        <p:grpSpPr bwMode="auto">
          <a:xfrm>
            <a:off x="841375" y="2697958"/>
            <a:ext cx="1936750" cy="1295400"/>
            <a:chOff x="2269" y="1753"/>
            <a:chExt cx="1220" cy="8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269" y="1753"/>
              <a:ext cx="201" cy="816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85" y="0"/>
                </a:cxn>
                <a:cxn ang="0">
                  <a:pos x="80" y="19"/>
                </a:cxn>
                <a:cxn ang="0">
                  <a:pos x="80" y="219"/>
                </a:cxn>
                <a:cxn ang="0">
                  <a:pos x="73" y="280"/>
                </a:cxn>
                <a:cxn ang="0">
                  <a:pos x="4" y="343"/>
                </a:cxn>
                <a:cxn ang="0">
                  <a:pos x="0" y="337"/>
                </a:cxn>
                <a:cxn ang="0">
                  <a:pos x="49" y="293"/>
                </a:cxn>
                <a:cxn ang="0">
                  <a:pos x="55" y="261"/>
                </a:cxn>
                <a:cxn ang="0">
                  <a:pos x="55" y="13"/>
                </a:cxn>
                <a:cxn ang="0">
                  <a:pos x="49" y="0"/>
                </a:cxn>
              </a:cxnLst>
              <a:rect l="0" t="0" r="r" b="b"/>
              <a:pathLst>
                <a:path w="85" h="343">
                  <a:moveTo>
                    <a:pt x="49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3"/>
                    <a:pt x="80" y="9"/>
                    <a:pt x="80" y="19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80" y="249"/>
                    <a:pt x="78" y="269"/>
                    <a:pt x="73" y="280"/>
                  </a:cubicBezTo>
                  <a:cubicBezTo>
                    <a:pt x="67" y="292"/>
                    <a:pt x="28" y="329"/>
                    <a:pt x="4" y="343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4" y="327"/>
                    <a:pt x="46" y="297"/>
                    <a:pt x="49" y="293"/>
                  </a:cubicBezTo>
                  <a:cubicBezTo>
                    <a:pt x="53" y="286"/>
                    <a:pt x="55" y="276"/>
                    <a:pt x="55" y="261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8"/>
                    <a:pt x="53" y="4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114" y="1753"/>
              <a:ext cx="202" cy="81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85" y="0"/>
                </a:cxn>
                <a:cxn ang="0">
                  <a:pos x="80" y="19"/>
                </a:cxn>
                <a:cxn ang="0">
                  <a:pos x="80" y="219"/>
                </a:cxn>
                <a:cxn ang="0">
                  <a:pos x="73" y="280"/>
                </a:cxn>
                <a:cxn ang="0">
                  <a:pos x="4" y="343"/>
                </a:cxn>
                <a:cxn ang="0">
                  <a:pos x="0" y="337"/>
                </a:cxn>
                <a:cxn ang="0">
                  <a:pos x="49" y="293"/>
                </a:cxn>
                <a:cxn ang="0">
                  <a:pos x="54" y="261"/>
                </a:cxn>
                <a:cxn ang="0">
                  <a:pos x="54" y="13"/>
                </a:cxn>
                <a:cxn ang="0">
                  <a:pos x="48" y="0"/>
                </a:cxn>
              </a:cxnLst>
              <a:rect l="0" t="0" r="r" b="b"/>
              <a:pathLst>
                <a:path w="85" h="343">
                  <a:moveTo>
                    <a:pt x="4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3"/>
                    <a:pt x="80" y="9"/>
                    <a:pt x="80" y="19"/>
                  </a:cubicBezTo>
                  <a:cubicBezTo>
                    <a:pt x="80" y="219"/>
                    <a:pt x="80" y="219"/>
                    <a:pt x="80" y="219"/>
                  </a:cubicBezTo>
                  <a:cubicBezTo>
                    <a:pt x="80" y="249"/>
                    <a:pt x="77" y="269"/>
                    <a:pt x="73" y="280"/>
                  </a:cubicBezTo>
                  <a:cubicBezTo>
                    <a:pt x="67" y="292"/>
                    <a:pt x="28" y="329"/>
                    <a:pt x="4" y="343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4" y="327"/>
                    <a:pt x="46" y="297"/>
                    <a:pt x="49" y="293"/>
                  </a:cubicBezTo>
                  <a:cubicBezTo>
                    <a:pt x="53" y="286"/>
                    <a:pt x="54" y="276"/>
                    <a:pt x="54" y="26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8"/>
                    <a:pt x="52" y="4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/>
          </p:nvSpPr>
          <p:spPr bwMode="auto">
            <a:xfrm>
              <a:off x="2556" y="1762"/>
              <a:ext cx="577" cy="669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0" y="500"/>
                </a:cxn>
                <a:cxn ang="0">
                  <a:pos x="577" y="500"/>
                </a:cxn>
                <a:cxn ang="0">
                  <a:pos x="289" y="0"/>
                </a:cxn>
                <a:cxn ang="0">
                  <a:pos x="2" y="169"/>
                </a:cxn>
                <a:cxn ang="0">
                  <a:pos x="577" y="169"/>
                </a:cxn>
                <a:cxn ang="0">
                  <a:pos x="289" y="669"/>
                </a:cxn>
                <a:cxn ang="0">
                  <a:pos x="2" y="169"/>
                </a:cxn>
              </a:cxnLst>
              <a:rect l="0" t="0" r="r" b="b"/>
              <a:pathLst>
                <a:path w="577" h="669">
                  <a:moveTo>
                    <a:pt x="289" y="0"/>
                  </a:moveTo>
                  <a:lnTo>
                    <a:pt x="0" y="500"/>
                  </a:lnTo>
                  <a:lnTo>
                    <a:pt x="577" y="500"/>
                  </a:lnTo>
                  <a:lnTo>
                    <a:pt x="289" y="0"/>
                  </a:lnTo>
                  <a:close/>
                  <a:moveTo>
                    <a:pt x="2" y="169"/>
                  </a:moveTo>
                  <a:lnTo>
                    <a:pt x="577" y="169"/>
                  </a:lnTo>
                  <a:lnTo>
                    <a:pt x="289" y="669"/>
                  </a:lnTo>
                  <a:lnTo>
                    <a:pt x="2" y="169"/>
                  </a:lnTo>
                  <a:close/>
                </a:path>
              </a:pathLst>
            </a:custGeom>
            <a:solidFill>
              <a:srgbClr val="4A8E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EditPoints="1"/>
            </p:cNvSpPr>
            <p:nvPr/>
          </p:nvSpPr>
          <p:spPr bwMode="auto">
            <a:xfrm>
              <a:off x="2556" y="1762"/>
              <a:ext cx="577" cy="669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0" y="500"/>
                </a:cxn>
                <a:cxn ang="0">
                  <a:pos x="577" y="500"/>
                </a:cxn>
                <a:cxn ang="0">
                  <a:pos x="289" y="0"/>
                </a:cxn>
                <a:cxn ang="0">
                  <a:pos x="2" y="169"/>
                </a:cxn>
                <a:cxn ang="0">
                  <a:pos x="577" y="169"/>
                </a:cxn>
                <a:cxn ang="0">
                  <a:pos x="289" y="669"/>
                </a:cxn>
                <a:cxn ang="0">
                  <a:pos x="2" y="169"/>
                </a:cxn>
              </a:cxnLst>
              <a:rect l="0" t="0" r="r" b="b"/>
              <a:pathLst>
                <a:path w="577" h="669">
                  <a:moveTo>
                    <a:pt x="289" y="0"/>
                  </a:moveTo>
                  <a:lnTo>
                    <a:pt x="0" y="500"/>
                  </a:lnTo>
                  <a:lnTo>
                    <a:pt x="577" y="500"/>
                  </a:lnTo>
                  <a:lnTo>
                    <a:pt x="289" y="0"/>
                  </a:lnTo>
                  <a:moveTo>
                    <a:pt x="2" y="169"/>
                  </a:moveTo>
                  <a:lnTo>
                    <a:pt x="577" y="169"/>
                  </a:lnTo>
                  <a:lnTo>
                    <a:pt x="289" y="669"/>
                  </a:lnTo>
                  <a:lnTo>
                    <a:pt x="2" y="1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3358" y="2393"/>
              <a:ext cx="131" cy="134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47" y="47"/>
                </a:cxn>
                <a:cxn ang="0">
                  <a:pos x="28" y="56"/>
                </a:cxn>
                <a:cxn ang="0">
                  <a:pos x="8" y="47"/>
                </a:cxn>
                <a:cxn ang="0">
                  <a:pos x="0" y="28"/>
                </a:cxn>
                <a:cxn ang="0">
                  <a:pos x="8" y="8"/>
                </a:cxn>
                <a:cxn ang="0">
                  <a:pos x="28" y="0"/>
                </a:cxn>
                <a:cxn ang="0">
                  <a:pos x="47" y="9"/>
                </a:cxn>
                <a:cxn ang="0">
                  <a:pos x="55" y="28"/>
                </a:cxn>
                <a:cxn ang="0">
                  <a:pos x="53" y="28"/>
                </a:cxn>
                <a:cxn ang="0">
                  <a:pos x="45" y="10"/>
                </a:cxn>
                <a:cxn ang="0">
                  <a:pos x="27" y="3"/>
                </a:cxn>
                <a:cxn ang="0">
                  <a:pos x="10" y="10"/>
                </a:cxn>
                <a:cxn ang="0">
                  <a:pos x="2" y="28"/>
                </a:cxn>
                <a:cxn ang="0">
                  <a:pos x="10" y="46"/>
                </a:cxn>
                <a:cxn ang="0">
                  <a:pos x="27" y="53"/>
                </a:cxn>
                <a:cxn ang="0">
                  <a:pos x="45" y="46"/>
                </a:cxn>
                <a:cxn ang="0">
                  <a:pos x="53" y="28"/>
                </a:cxn>
                <a:cxn ang="0">
                  <a:pos x="44" y="41"/>
                </a:cxn>
                <a:cxn ang="0">
                  <a:pos x="40" y="44"/>
                </a:cxn>
                <a:cxn ang="0">
                  <a:pos x="36" y="40"/>
                </a:cxn>
                <a:cxn ang="0">
                  <a:pos x="27" y="29"/>
                </a:cxn>
                <a:cxn ang="0">
                  <a:pos x="27" y="28"/>
                </a:cxn>
                <a:cxn ang="0">
                  <a:pos x="29" y="28"/>
                </a:cxn>
                <a:cxn ang="0">
                  <a:pos x="32" y="26"/>
                </a:cxn>
                <a:cxn ang="0">
                  <a:pos x="33" y="24"/>
                </a:cxn>
                <a:cxn ang="0">
                  <a:pos x="34" y="22"/>
                </a:cxn>
                <a:cxn ang="0">
                  <a:pos x="33" y="19"/>
                </a:cxn>
                <a:cxn ang="0">
                  <a:pos x="30" y="17"/>
                </a:cxn>
                <a:cxn ang="0">
                  <a:pos x="28" y="17"/>
                </a:cxn>
                <a:cxn ang="0">
                  <a:pos x="25" y="17"/>
                </a:cxn>
                <a:cxn ang="0">
                  <a:pos x="24" y="17"/>
                </a:cxn>
                <a:cxn ang="0">
                  <a:pos x="23" y="17"/>
                </a:cxn>
                <a:cxn ang="0">
                  <a:pos x="23" y="24"/>
                </a:cxn>
                <a:cxn ang="0">
                  <a:pos x="23" y="28"/>
                </a:cxn>
                <a:cxn ang="0">
                  <a:pos x="23" y="37"/>
                </a:cxn>
                <a:cxn ang="0">
                  <a:pos x="23" y="43"/>
                </a:cxn>
                <a:cxn ang="0">
                  <a:pos x="18" y="43"/>
                </a:cxn>
                <a:cxn ang="0">
                  <a:pos x="18" y="38"/>
                </a:cxn>
                <a:cxn ang="0">
                  <a:pos x="18" y="28"/>
                </a:cxn>
                <a:cxn ang="0">
                  <a:pos x="18" y="23"/>
                </a:cxn>
                <a:cxn ang="0">
                  <a:pos x="18" y="13"/>
                </a:cxn>
                <a:cxn ang="0">
                  <a:pos x="21" y="13"/>
                </a:cxn>
                <a:cxn ang="0">
                  <a:pos x="26" y="13"/>
                </a:cxn>
                <a:cxn ang="0">
                  <a:pos x="30" y="13"/>
                </a:cxn>
                <a:cxn ang="0">
                  <a:pos x="33" y="14"/>
                </a:cxn>
                <a:cxn ang="0">
                  <a:pos x="37" y="17"/>
                </a:cxn>
                <a:cxn ang="0">
                  <a:pos x="39" y="21"/>
                </a:cxn>
                <a:cxn ang="0">
                  <a:pos x="37" y="26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37"/>
                </a:cxn>
                <a:cxn ang="0">
                  <a:pos x="44" y="41"/>
                </a:cxn>
              </a:cxnLst>
              <a:rect l="0" t="0" r="r" b="b"/>
              <a:pathLst>
                <a:path w="55" h="56">
                  <a:moveTo>
                    <a:pt x="55" y="28"/>
                  </a:moveTo>
                  <a:cubicBezTo>
                    <a:pt x="55" y="36"/>
                    <a:pt x="52" y="42"/>
                    <a:pt x="47" y="47"/>
                  </a:cubicBezTo>
                  <a:cubicBezTo>
                    <a:pt x="41" y="53"/>
                    <a:pt x="35" y="56"/>
                    <a:pt x="28" y="56"/>
                  </a:cubicBezTo>
                  <a:cubicBezTo>
                    <a:pt x="20" y="56"/>
                    <a:pt x="13" y="53"/>
                    <a:pt x="8" y="47"/>
                  </a:cubicBezTo>
                  <a:cubicBezTo>
                    <a:pt x="3" y="42"/>
                    <a:pt x="0" y="35"/>
                    <a:pt x="0" y="28"/>
                  </a:cubicBezTo>
                  <a:cubicBezTo>
                    <a:pt x="0" y="20"/>
                    <a:pt x="3" y="14"/>
                    <a:pt x="8" y="8"/>
                  </a:cubicBezTo>
                  <a:cubicBezTo>
                    <a:pt x="14" y="3"/>
                    <a:pt x="20" y="0"/>
                    <a:pt x="28" y="0"/>
                  </a:cubicBezTo>
                  <a:cubicBezTo>
                    <a:pt x="35" y="0"/>
                    <a:pt x="42" y="3"/>
                    <a:pt x="47" y="9"/>
                  </a:cubicBezTo>
                  <a:cubicBezTo>
                    <a:pt x="52" y="14"/>
                    <a:pt x="55" y="20"/>
                    <a:pt x="55" y="28"/>
                  </a:cubicBezTo>
                  <a:close/>
                  <a:moveTo>
                    <a:pt x="53" y="28"/>
                  </a:moveTo>
                  <a:cubicBezTo>
                    <a:pt x="53" y="21"/>
                    <a:pt x="50" y="15"/>
                    <a:pt x="45" y="10"/>
                  </a:cubicBezTo>
                  <a:cubicBezTo>
                    <a:pt x="40" y="5"/>
                    <a:pt x="34" y="3"/>
                    <a:pt x="27" y="3"/>
                  </a:cubicBezTo>
                  <a:cubicBezTo>
                    <a:pt x="21" y="3"/>
                    <a:pt x="15" y="5"/>
                    <a:pt x="10" y="10"/>
                  </a:cubicBezTo>
                  <a:cubicBezTo>
                    <a:pt x="5" y="15"/>
                    <a:pt x="2" y="21"/>
                    <a:pt x="2" y="28"/>
                  </a:cubicBezTo>
                  <a:cubicBezTo>
                    <a:pt x="2" y="35"/>
                    <a:pt x="5" y="41"/>
                    <a:pt x="10" y="46"/>
                  </a:cubicBezTo>
                  <a:cubicBezTo>
                    <a:pt x="15" y="51"/>
                    <a:pt x="21" y="53"/>
                    <a:pt x="27" y="53"/>
                  </a:cubicBezTo>
                  <a:cubicBezTo>
                    <a:pt x="34" y="53"/>
                    <a:pt x="40" y="51"/>
                    <a:pt x="45" y="46"/>
                  </a:cubicBezTo>
                  <a:cubicBezTo>
                    <a:pt x="50" y="41"/>
                    <a:pt x="53" y="35"/>
                    <a:pt x="53" y="28"/>
                  </a:cubicBezTo>
                  <a:close/>
                  <a:moveTo>
                    <a:pt x="44" y="41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2"/>
                    <a:pt x="36" y="40"/>
                  </a:cubicBezTo>
                  <a:cubicBezTo>
                    <a:pt x="33" y="37"/>
                    <a:pt x="30" y="33"/>
                    <a:pt x="27" y="29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8" y="28"/>
                    <a:pt x="29" y="28"/>
                  </a:cubicBezTo>
                  <a:cubicBezTo>
                    <a:pt x="30" y="27"/>
                    <a:pt x="31" y="27"/>
                    <a:pt x="32" y="26"/>
                  </a:cubicBezTo>
                  <a:cubicBezTo>
                    <a:pt x="32" y="25"/>
                    <a:pt x="33" y="25"/>
                    <a:pt x="33" y="24"/>
                  </a:cubicBezTo>
                  <a:cubicBezTo>
                    <a:pt x="33" y="24"/>
                    <a:pt x="34" y="23"/>
                    <a:pt x="34" y="22"/>
                  </a:cubicBezTo>
                  <a:cubicBezTo>
                    <a:pt x="34" y="21"/>
                    <a:pt x="33" y="20"/>
                    <a:pt x="33" y="19"/>
                  </a:cubicBezTo>
                  <a:cubicBezTo>
                    <a:pt x="32" y="18"/>
                    <a:pt x="31" y="18"/>
                    <a:pt x="30" y="17"/>
                  </a:cubicBezTo>
                  <a:cubicBezTo>
                    <a:pt x="30" y="17"/>
                    <a:pt x="29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21"/>
                    <a:pt x="23" y="24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30"/>
                    <a:pt x="23" y="33"/>
                    <a:pt x="23" y="37"/>
                  </a:cubicBezTo>
                  <a:cubicBezTo>
                    <a:pt x="23" y="41"/>
                    <a:pt x="23" y="43"/>
                    <a:pt x="23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1"/>
                    <a:pt x="18" y="38"/>
                  </a:cubicBezTo>
                  <a:cubicBezTo>
                    <a:pt x="18" y="34"/>
                    <a:pt x="18" y="31"/>
                    <a:pt x="18" y="28"/>
                  </a:cubicBezTo>
                  <a:cubicBezTo>
                    <a:pt x="18" y="27"/>
                    <a:pt x="18" y="26"/>
                    <a:pt x="18" y="23"/>
                  </a:cubicBezTo>
                  <a:cubicBezTo>
                    <a:pt x="18" y="21"/>
                    <a:pt x="18" y="18"/>
                    <a:pt x="18" y="13"/>
                  </a:cubicBezTo>
                  <a:cubicBezTo>
                    <a:pt x="18" y="13"/>
                    <a:pt x="19" y="13"/>
                    <a:pt x="21" y="13"/>
                  </a:cubicBezTo>
                  <a:cubicBezTo>
                    <a:pt x="23" y="13"/>
                    <a:pt x="25" y="13"/>
                    <a:pt x="26" y="13"/>
                  </a:cubicBezTo>
                  <a:cubicBezTo>
                    <a:pt x="27" y="13"/>
                    <a:pt x="28" y="13"/>
                    <a:pt x="30" y="13"/>
                  </a:cubicBezTo>
                  <a:cubicBezTo>
                    <a:pt x="31" y="13"/>
                    <a:pt x="32" y="13"/>
                    <a:pt x="33" y="14"/>
                  </a:cubicBezTo>
                  <a:cubicBezTo>
                    <a:pt x="35" y="15"/>
                    <a:pt x="36" y="15"/>
                    <a:pt x="37" y="17"/>
                  </a:cubicBezTo>
                  <a:cubicBezTo>
                    <a:pt x="38" y="18"/>
                    <a:pt x="39" y="20"/>
                    <a:pt x="39" y="21"/>
                  </a:cubicBezTo>
                  <a:cubicBezTo>
                    <a:pt x="39" y="23"/>
                    <a:pt x="38" y="24"/>
                    <a:pt x="37" y="26"/>
                  </a:cubicBezTo>
                  <a:cubicBezTo>
                    <a:pt x="36" y="27"/>
                    <a:pt x="35" y="28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3"/>
                    <a:pt x="38" y="35"/>
                    <a:pt x="40" y="37"/>
                  </a:cubicBezTo>
                  <a:cubicBezTo>
                    <a:pt x="42" y="40"/>
                    <a:pt x="44" y="41"/>
                    <a:pt x="44" y="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Logos (.</a:t>
            </a:r>
            <a:r>
              <a:rPr lang="en-US" dirty="0" err="1" smtClean="0"/>
              <a:t>png</a:t>
            </a:r>
            <a:r>
              <a:rPr lang="en-US" dirty="0" smtClean="0"/>
              <a:t> format)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403B-E417-40FE-8775-C5AE95D7E2F6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4" name="Picture 23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055" y="2514600"/>
            <a:ext cx="2733473" cy="1828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9583" y="2514600"/>
            <a:ext cx="2709153" cy="1828800"/>
          </a:xfrm>
          <a:prstGeom prst="rect">
            <a:avLst/>
          </a:prstGeom>
        </p:spPr>
      </p:pic>
      <p:pic>
        <p:nvPicPr>
          <p:cNvPr id="26" name="Picture 25" descr="Pictur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6791" y="2514600"/>
            <a:ext cx="2709153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Logos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403B-E417-40FE-8775-C5AE95D7E2F6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457200" y="3327559"/>
            <a:ext cx="8229600" cy="1154430"/>
            <a:chOff x="-2" y="1200"/>
            <a:chExt cx="5760" cy="808"/>
          </a:xfrm>
          <a:effectLst/>
        </p:grpSpPr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-2" y="1202"/>
              <a:ext cx="193" cy="806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96" y="0"/>
                </a:cxn>
                <a:cxn ang="0">
                  <a:pos x="90" y="22"/>
                </a:cxn>
                <a:cxn ang="0">
                  <a:pos x="90" y="257"/>
                </a:cxn>
                <a:cxn ang="0">
                  <a:pos x="81" y="328"/>
                </a:cxn>
                <a:cxn ang="0">
                  <a:pos x="5" y="398"/>
                </a:cxn>
                <a:cxn ang="0">
                  <a:pos x="0" y="391"/>
                </a:cxn>
                <a:cxn ang="0">
                  <a:pos x="53" y="343"/>
                </a:cxn>
                <a:cxn ang="0">
                  <a:pos x="60" y="306"/>
                </a:cxn>
                <a:cxn ang="0">
                  <a:pos x="60" y="15"/>
                </a:cxn>
                <a:cxn ang="0">
                  <a:pos x="53" y="0"/>
                </a:cxn>
              </a:cxnLst>
              <a:rect l="0" t="0" r="r" b="b"/>
              <a:pathLst>
                <a:path w="96" h="398">
                  <a:moveTo>
                    <a:pt x="5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2" y="4"/>
                    <a:pt x="90" y="11"/>
                    <a:pt x="90" y="22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90" y="292"/>
                    <a:pt x="87" y="316"/>
                    <a:pt x="81" y="328"/>
                  </a:cubicBezTo>
                  <a:cubicBezTo>
                    <a:pt x="74" y="342"/>
                    <a:pt x="33" y="382"/>
                    <a:pt x="5" y="39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6" y="380"/>
                    <a:pt x="50" y="348"/>
                    <a:pt x="53" y="343"/>
                  </a:cubicBezTo>
                  <a:cubicBezTo>
                    <a:pt x="58" y="336"/>
                    <a:pt x="60" y="324"/>
                    <a:pt x="60" y="30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9"/>
                    <a:pt x="58" y="5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298" y="1202"/>
              <a:ext cx="352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146" y="27"/>
                </a:cxn>
                <a:cxn ang="0">
                  <a:pos x="122" y="20"/>
                </a:cxn>
                <a:cxn ang="0">
                  <a:pos x="97" y="20"/>
                </a:cxn>
                <a:cxn ang="0">
                  <a:pos x="67" y="20"/>
                </a:cxn>
                <a:cxn ang="0">
                  <a:pos x="38" y="21"/>
                </a:cxn>
                <a:cxn ang="0">
                  <a:pos x="38" y="119"/>
                </a:cxn>
                <a:cxn ang="0">
                  <a:pos x="146" y="119"/>
                </a:cxn>
                <a:cxn ang="0">
                  <a:pos x="146" y="146"/>
                </a:cxn>
                <a:cxn ang="0">
                  <a:pos x="122" y="139"/>
                </a:cxn>
                <a:cxn ang="0">
                  <a:pos x="97" y="139"/>
                </a:cxn>
                <a:cxn ang="0">
                  <a:pos x="67" y="139"/>
                </a:cxn>
                <a:cxn ang="0">
                  <a:pos x="38" y="140"/>
                </a:cxn>
                <a:cxn ang="0">
                  <a:pos x="38" y="265"/>
                </a:cxn>
                <a:cxn ang="0">
                  <a:pos x="134" y="265"/>
                </a:cxn>
                <a:cxn ang="0">
                  <a:pos x="175" y="257"/>
                </a:cxn>
                <a:cxn ang="0">
                  <a:pos x="166" y="289"/>
                </a:cxn>
                <a:cxn ang="0">
                  <a:pos x="0" y="289"/>
                </a:cxn>
                <a:cxn ang="0">
                  <a:pos x="7" y="270"/>
                </a:cxn>
                <a:cxn ang="0">
                  <a:pos x="7" y="15"/>
                </a:cxn>
                <a:cxn ang="0">
                  <a:pos x="0" y="0"/>
                </a:cxn>
              </a:cxnLst>
              <a:rect l="0" t="0" r="r" b="b"/>
              <a:pathLst>
                <a:path w="175" h="289">
                  <a:moveTo>
                    <a:pt x="0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39" y="23"/>
                    <a:pt x="131" y="21"/>
                    <a:pt x="122" y="20"/>
                  </a:cubicBezTo>
                  <a:cubicBezTo>
                    <a:pt x="121" y="20"/>
                    <a:pt x="113" y="20"/>
                    <a:pt x="97" y="20"/>
                  </a:cubicBezTo>
                  <a:cubicBezTo>
                    <a:pt x="90" y="20"/>
                    <a:pt x="80" y="20"/>
                    <a:pt x="67" y="20"/>
                  </a:cubicBezTo>
                  <a:cubicBezTo>
                    <a:pt x="54" y="21"/>
                    <a:pt x="44" y="21"/>
                    <a:pt x="38" y="21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39" y="142"/>
                    <a:pt x="131" y="140"/>
                    <a:pt x="122" y="139"/>
                  </a:cubicBezTo>
                  <a:cubicBezTo>
                    <a:pt x="121" y="139"/>
                    <a:pt x="113" y="139"/>
                    <a:pt x="97" y="139"/>
                  </a:cubicBezTo>
                  <a:cubicBezTo>
                    <a:pt x="90" y="139"/>
                    <a:pt x="80" y="139"/>
                    <a:pt x="67" y="139"/>
                  </a:cubicBezTo>
                  <a:cubicBezTo>
                    <a:pt x="54" y="140"/>
                    <a:pt x="44" y="140"/>
                    <a:pt x="38" y="140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134" y="265"/>
                    <a:pt x="134" y="265"/>
                    <a:pt x="134" y="265"/>
                  </a:cubicBezTo>
                  <a:cubicBezTo>
                    <a:pt x="150" y="265"/>
                    <a:pt x="163" y="262"/>
                    <a:pt x="175" y="257"/>
                  </a:cubicBezTo>
                  <a:cubicBezTo>
                    <a:pt x="166" y="289"/>
                    <a:pt x="166" y="289"/>
                    <a:pt x="166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5" y="284"/>
                    <a:pt x="7" y="278"/>
                    <a:pt x="7" y="27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0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676" y="1202"/>
              <a:ext cx="765" cy="59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6" y="12"/>
                </a:cxn>
                <a:cxn ang="0">
                  <a:pos x="79" y="109"/>
                </a:cxn>
                <a:cxn ang="0">
                  <a:pos x="119" y="217"/>
                </a:cxn>
                <a:cxn ang="0">
                  <a:pos x="179" y="57"/>
                </a:cxn>
                <a:cxn ang="0">
                  <a:pos x="168" y="27"/>
                </a:cxn>
                <a:cxn ang="0">
                  <a:pos x="152" y="0"/>
                </a:cxn>
                <a:cxn ang="0">
                  <a:pos x="199" y="0"/>
                </a:cxn>
                <a:cxn ang="0">
                  <a:pos x="196" y="11"/>
                </a:cxn>
                <a:cxn ang="0">
                  <a:pos x="230" y="110"/>
                </a:cxn>
                <a:cxn ang="0">
                  <a:pos x="270" y="217"/>
                </a:cxn>
                <a:cxn ang="0">
                  <a:pos x="339" y="29"/>
                </a:cxn>
                <a:cxn ang="0">
                  <a:pos x="344" y="11"/>
                </a:cxn>
                <a:cxn ang="0">
                  <a:pos x="341" y="0"/>
                </a:cxn>
                <a:cxn ang="0">
                  <a:pos x="380" y="0"/>
                </a:cxn>
                <a:cxn ang="0">
                  <a:pos x="365" y="24"/>
                </a:cxn>
                <a:cxn ang="0">
                  <a:pos x="266" y="293"/>
                </a:cxn>
                <a:cxn ang="0">
                  <a:pos x="191" y="90"/>
                </a:cxn>
                <a:cxn ang="0">
                  <a:pos x="115" y="293"/>
                </a:cxn>
                <a:cxn ang="0">
                  <a:pos x="16" y="25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380" h="293">
                  <a:moveTo>
                    <a:pt x="50" y="0"/>
                  </a:moveTo>
                  <a:cubicBezTo>
                    <a:pt x="47" y="3"/>
                    <a:pt x="46" y="8"/>
                    <a:pt x="46" y="12"/>
                  </a:cubicBezTo>
                  <a:cubicBezTo>
                    <a:pt x="46" y="19"/>
                    <a:pt x="57" y="51"/>
                    <a:pt x="79" y="109"/>
                  </a:cubicBezTo>
                  <a:cubicBezTo>
                    <a:pt x="92" y="145"/>
                    <a:pt x="106" y="181"/>
                    <a:pt x="119" y="21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6" y="47"/>
                    <a:pt x="172" y="37"/>
                    <a:pt x="168" y="27"/>
                  </a:cubicBezTo>
                  <a:cubicBezTo>
                    <a:pt x="164" y="16"/>
                    <a:pt x="158" y="7"/>
                    <a:pt x="15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7" y="4"/>
                    <a:pt x="196" y="7"/>
                    <a:pt x="196" y="11"/>
                  </a:cubicBezTo>
                  <a:cubicBezTo>
                    <a:pt x="196" y="15"/>
                    <a:pt x="207" y="48"/>
                    <a:pt x="230" y="110"/>
                  </a:cubicBezTo>
                  <a:cubicBezTo>
                    <a:pt x="243" y="146"/>
                    <a:pt x="257" y="182"/>
                    <a:pt x="270" y="217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42" y="21"/>
                    <a:pt x="344" y="15"/>
                    <a:pt x="344" y="11"/>
                  </a:cubicBezTo>
                  <a:cubicBezTo>
                    <a:pt x="344" y="8"/>
                    <a:pt x="343" y="5"/>
                    <a:pt x="341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74" y="6"/>
                    <a:pt x="369" y="14"/>
                    <a:pt x="365" y="24"/>
                  </a:cubicBezTo>
                  <a:cubicBezTo>
                    <a:pt x="266" y="293"/>
                    <a:pt x="266" y="293"/>
                    <a:pt x="266" y="293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115" y="293"/>
                    <a:pt x="115" y="293"/>
                    <a:pt x="115" y="29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" y="15"/>
                    <a:pt x="7" y="7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1477" y="1200"/>
              <a:ext cx="356" cy="591"/>
            </a:xfrm>
            <a:custGeom>
              <a:avLst/>
              <a:gdLst/>
              <a:ahLst/>
              <a:cxnLst>
                <a:cxn ang="0">
                  <a:pos x="151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70" y="111"/>
                </a:cxn>
                <a:cxn ang="0">
                  <a:pos x="140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7" y="292"/>
                </a:cxn>
                <a:cxn ang="0">
                  <a:pos x="2" y="285"/>
                </a:cxn>
                <a:cxn ang="0">
                  <a:pos x="2" y="253"/>
                </a:cxn>
                <a:cxn ang="0">
                  <a:pos x="69" y="272"/>
                </a:cxn>
                <a:cxn ang="0">
                  <a:pos x="119" y="260"/>
                </a:cxn>
                <a:cxn ang="0">
                  <a:pos x="142" y="216"/>
                </a:cxn>
                <a:cxn ang="0">
                  <a:pos x="105" y="168"/>
                </a:cxn>
                <a:cxn ang="0">
                  <a:pos x="37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7" y="0"/>
                </a:cxn>
                <a:cxn ang="0">
                  <a:pos x="151" y="6"/>
                </a:cxn>
                <a:cxn ang="0">
                  <a:pos x="151" y="35"/>
                </a:cxn>
              </a:cxnLst>
              <a:rect l="0" t="0" r="r" b="b"/>
              <a:pathLst>
                <a:path w="177" h="292">
                  <a:moveTo>
                    <a:pt x="151" y="35"/>
                  </a:moveTo>
                  <a:cubicBezTo>
                    <a:pt x="135" y="23"/>
                    <a:pt x="116" y="16"/>
                    <a:pt x="95" y="16"/>
                  </a:cubicBezTo>
                  <a:cubicBezTo>
                    <a:pt x="78" y="16"/>
                    <a:pt x="64" y="20"/>
                    <a:pt x="52" y="28"/>
                  </a:cubicBezTo>
                  <a:cubicBezTo>
                    <a:pt x="39" y="37"/>
                    <a:pt x="32" y="49"/>
                    <a:pt x="32" y="65"/>
                  </a:cubicBezTo>
                  <a:cubicBezTo>
                    <a:pt x="32" y="80"/>
                    <a:pt x="45" y="96"/>
                    <a:pt x="70" y="111"/>
                  </a:cubicBezTo>
                  <a:cubicBezTo>
                    <a:pt x="93" y="124"/>
                    <a:pt x="116" y="138"/>
                    <a:pt x="140" y="152"/>
                  </a:cubicBezTo>
                  <a:cubicBezTo>
                    <a:pt x="165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7" y="292"/>
                  </a:cubicBezTo>
                  <a:cubicBezTo>
                    <a:pt x="44" y="292"/>
                    <a:pt x="22" y="290"/>
                    <a:pt x="2" y="285"/>
                  </a:cubicBezTo>
                  <a:cubicBezTo>
                    <a:pt x="2" y="253"/>
                    <a:pt x="2" y="253"/>
                    <a:pt x="2" y="253"/>
                  </a:cubicBezTo>
                  <a:cubicBezTo>
                    <a:pt x="21" y="266"/>
                    <a:pt x="43" y="272"/>
                    <a:pt x="69" y="272"/>
                  </a:cubicBezTo>
                  <a:cubicBezTo>
                    <a:pt x="89" y="272"/>
                    <a:pt x="106" y="268"/>
                    <a:pt x="119" y="260"/>
                  </a:cubicBezTo>
                  <a:cubicBezTo>
                    <a:pt x="134" y="250"/>
                    <a:pt x="142" y="236"/>
                    <a:pt x="142" y="216"/>
                  </a:cubicBezTo>
                  <a:cubicBezTo>
                    <a:pt x="142" y="199"/>
                    <a:pt x="129" y="184"/>
                    <a:pt x="105" y="168"/>
                  </a:cubicBezTo>
                  <a:cubicBezTo>
                    <a:pt x="82" y="155"/>
                    <a:pt x="60" y="142"/>
                    <a:pt x="37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1" y="26"/>
                    <a:pt x="31" y="14"/>
                  </a:cubicBezTo>
                  <a:cubicBezTo>
                    <a:pt x="48" y="4"/>
                    <a:pt x="70" y="0"/>
                    <a:pt x="97" y="0"/>
                  </a:cubicBezTo>
                  <a:cubicBezTo>
                    <a:pt x="113" y="0"/>
                    <a:pt x="131" y="2"/>
                    <a:pt x="151" y="6"/>
                  </a:cubicBezTo>
                  <a:lnTo>
                    <a:pt x="15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3554" y="1202"/>
              <a:ext cx="193" cy="80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96" y="0"/>
                </a:cxn>
                <a:cxn ang="0">
                  <a:pos x="89" y="22"/>
                </a:cxn>
                <a:cxn ang="0">
                  <a:pos x="89" y="257"/>
                </a:cxn>
                <a:cxn ang="0">
                  <a:pos x="81" y="328"/>
                </a:cxn>
                <a:cxn ang="0">
                  <a:pos x="5" y="398"/>
                </a:cxn>
                <a:cxn ang="0">
                  <a:pos x="0" y="391"/>
                </a:cxn>
                <a:cxn ang="0">
                  <a:pos x="53" y="343"/>
                </a:cxn>
                <a:cxn ang="0">
                  <a:pos x="60" y="306"/>
                </a:cxn>
                <a:cxn ang="0">
                  <a:pos x="60" y="15"/>
                </a:cxn>
                <a:cxn ang="0">
                  <a:pos x="52" y="0"/>
                </a:cxn>
              </a:cxnLst>
              <a:rect l="0" t="0" r="r" b="b"/>
              <a:pathLst>
                <a:path w="96" h="398">
                  <a:moveTo>
                    <a:pt x="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1" y="4"/>
                    <a:pt x="89" y="11"/>
                    <a:pt x="89" y="22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92"/>
                    <a:pt x="87" y="316"/>
                    <a:pt x="81" y="328"/>
                  </a:cubicBezTo>
                  <a:cubicBezTo>
                    <a:pt x="74" y="342"/>
                    <a:pt x="33" y="382"/>
                    <a:pt x="5" y="39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6" y="380"/>
                    <a:pt x="50" y="348"/>
                    <a:pt x="53" y="343"/>
                  </a:cubicBezTo>
                  <a:cubicBezTo>
                    <a:pt x="57" y="336"/>
                    <a:pt x="60" y="324"/>
                    <a:pt x="60" y="30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9"/>
                    <a:pt x="57" y="5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3854" y="1202"/>
              <a:ext cx="352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" y="0"/>
                </a:cxn>
                <a:cxn ang="0">
                  <a:pos x="145" y="27"/>
                </a:cxn>
                <a:cxn ang="0">
                  <a:pos x="121" y="20"/>
                </a:cxn>
                <a:cxn ang="0">
                  <a:pos x="96" y="20"/>
                </a:cxn>
                <a:cxn ang="0">
                  <a:pos x="66" y="20"/>
                </a:cxn>
                <a:cxn ang="0">
                  <a:pos x="37" y="21"/>
                </a:cxn>
                <a:cxn ang="0">
                  <a:pos x="37" y="119"/>
                </a:cxn>
                <a:cxn ang="0">
                  <a:pos x="145" y="119"/>
                </a:cxn>
                <a:cxn ang="0">
                  <a:pos x="145" y="146"/>
                </a:cxn>
                <a:cxn ang="0">
                  <a:pos x="121" y="139"/>
                </a:cxn>
                <a:cxn ang="0">
                  <a:pos x="96" y="139"/>
                </a:cxn>
                <a:cxn ang="0">
                  <a:pos x="66" y="139"/>
                </a:cxn>
                <a:cxn ang="0">
                  <a:pos x="37" y="140"/>
                </a:cxn>
                <a:cxn ang="0">
                  <a:pos x="37" y="265"/>
                </a:cxn>
                <a:cxn ang="0">
                  <a:pos x="133" y="265"/>
                </a:cxn>
                <a:cxn ang="0">
                  <a:pos x="175" y="257"/>
                </a:cxn>
                <a:cxn ang="0">
                  <a:pos x="165" y="289"/>
                </a:cxn>
                <a:cxn ang="0">
                  <a:pos x="0" y="289"/>
                </a:cxn>
                <a:cxn ang="0">
                  <a:pos x="6" y="270"/>
                </a:cxn>
                <a:cxn ang="0">
                  <a:pos x="6" y="15"/>
                </a:cxn>
                <a:cxn ang="0">
                  <a:pos x="0" y="0"/>
                </a:cxn>
              </a:cxnLst>
              <a:rect l="0" t="0" r="r" b="b"/>
              <a:pathLst>
                <a:path w="175" h="289">
                  <a:moveTo>
                    <a:pt x="0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9" y="23"/>
                    <a:pt x="131" y="21"/>
                    <a:pt x="121" y="20"/>
                  </a:cubicBezTo>
                  <a:cubicBezTo>
                    <a:pt x="120" y="20"/>
                    <a:pt x="112" y="20"/>
                    <a:pt x="96" y="20"/>
                  </a:cubicBezTo>
                  <a:cubicBezTo>
                    <a:pt x="89" y="20"/>
                    <a:pt x="80" y="20"/>
                    <a:pt x="66" y="20"/>
                  </a:cubicBezTo>
                  <a:cubicBezTo>
                    <a:pt x="53" y="21"/>
                    <a:pt x="44" y="21"/>
                    <a:pt x="37" y="21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39" y="142"/>
                    <a:pt x="131" y="140"/>
                    <a:pt x="121" y="139"/>
                  </a:cubicBezTo>
                  <a:cubicBezTo>
                    <a:pt x="120" y="139"/>
                    <a:pt x="112" y="139"/>
                    <a:pt x="96" y="139"/>
                  </a:cubicBezTo>
                  <a:cubicBezTo>
                    <a:pt x="89" y="139"/>
                    <a:pt x="80" y="139"/>
                    <a:pt x="66" y="139"/>
                  </a:cubicBezTo>
                  <a:cubicBezTo>
                    <a:pt x="53" y="140"/>
                    <a:pt x="44" y="140"/>
                    <a:pt x="37" y="140"/>
                  </a:cubicBezTo>
                  <a:cubicBezTo>
                    <a:pt x="37" y="265"/>
                    <a:pt x="37" y="265"/>
                    <a:pt x="37" y="265"/>
                  </a:cubicBezTo>
                  <a:cubicBezTo>
                    <a:pt x="133" y="265"/>
                    <a:pt x="133" y="265"/>
                    <a:pt x="133" y="265"/>
                  </a:cubicBezTo>
                  <a:cubicBezTo>
                    <a:pt x="149" y="265"/>
                    <a:pt x="163" y="262"/>
                    <a:pt x="175" y="257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84"/>
                    <a:pt x="6" y="278"/>
                    <a:pt x="6" y="27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0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4275" y="1200"/>
              <a:ext cx="356" cy="591"/>
            </a:xfrm>
            <a:custGeom>
              <a:avLst/>
              <a:gdLst/>
              <a:ahLst/>
              <a:cxnLst>
                <a:cxn ang="0">
                  <a:pos x="150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69" y="111"/>
                </a:cxn>
                <a:cxn ang="0">
                  <a:pos x="139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6" y="292"/>
                </a:cxn>
                <a:cxn ang="0">
                  <a:pos x="1" y="285"/>
                </a:cxn>
                <a:cxn ang="0">
                  <a:pos x="1" y="253"/>
                </a:cxn>
                <a:cxn ang="0">
                  <a:pos x="68" y="272"/>
                </a:cxn>
                <a:cxn ang="0">
                  <a:pos x="118" y="260"/>
                </a:cxn>
                <a:cxn ang="0">
                  <a:pos x="141" y="216"/>
                </a:cxn>
                <a:cxn ang="0">
                  <a:pos x="104" y="168"/>
                </a:cxn>
                <a:cxn ang="0">
                  <a:pos x="36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6" y="0"/>
                </a:cxn>
                <a:cxn ang="0">
                  <a:pos x="150" y="6"/>
                </a:cxn>
                <a:cxn ang="0">
                  <a:pos x="150" y="35"/>
                </a:cxn>
              </a:cxnLst>
              <a:rect l="0" t="0" r="r" b="b"/>
              <a:pathLst>
                <a:path w="177" h="292">
                  <a:moveTo>
                    <a:pt x="150" y="35"/>
                  </a:moveTo>
                  <a:cubicBezTo>
                    <a:pt x="134" y="23"/>
                    <a:pt x="116" y="16"/>
                    <a:pt x="95" y="16"/>
                  </a:cubicBezTo>
                  <a:cubicBezTo>
                    <a:pt x="78" y="16"/>
                    <a:pt x="63" y="20"/>
                    <a:pt x="52" y="28"/>
                  </a:cubicBezTo>
                  <a:cubicBezTo>
                    <a:pt x="38" y="37"/>
                    <a:pt x="32" y="49"/>
                    <a:pt x="32" y="65"/>
                  </a:cubicBezTo>
                  <a:cubicBezTo>
                    <a:pt x="32" y="80"/>
                    <a:pt x="44" y="96"/>
                    <a:pt x="69" y="111"/>
                  </a:cubicBezTo>
                  <a:cubicBezTo>
                    <a:pt x="92" y="124"/>
                    <a:pt x="116" y="138"/>
                    <a:pt x="139" y="152"/>
                  </a:cubicBezTo>
                  <a:cubicBezTo>
                    <a:pt x="164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6" y="292"/>
                  </a:cubicBezTo>
                  <a:cubicBezTo>
                    <a:pt x="43" y="292"/>
                    <a:pt x="22" y="290"/>
                    <a:pt x="1" y="285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20" y="266"/>
                    <a:pt x="42" y="272"/>
                    <a:pt x="68" y="272"/>
                  </a:cubicBezTo>
                  <a:cubicBezTo>
                    <a:pt x="89" y="272"/>
                    <a:pt x="105" y="268"/>
                    <a:pt x="118" y="260"/>
                  </a:cubicBezTo>
                  <a:cubicBezTo>
                    <a:pt x="133" y="250"/>
                    <a:pt x="141" y="236"/>
                    <a:pt x="141" y="216"/>
                  </a:cubicBezTo>
                  <a:cubicBezTo>
                    <a:pt x="141" y="199"/>
                    <a:pt x="129" y="184"/>
                    <a:pt x="104" y="168"/>
                  </a:cubicBezTo>
                  <a:cubicBezTo>
                    <a:pt x="82" y="155"/>
                    <a:pt x="59" y="142"/>
                    <a:pt x="36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0" y="26"/>
                    <a:pt x="31" y="14"/>
                  </a:cubicBezTo>
                  <a:cubicBezTo>
                    <a:pt x="47" y="4"/>
                    <a:pt x="69" y="0"/>
                    <a:pt x="96" y="0"/>
                  </a:cubicBezTo>
                  <a:cubicBezTo>
                    <a:pt x="112" y="0"/>
                    <a:pt x="130" y="2"/>
                    <a:pt x="150" y="6"/>
                  </a:cubicBezTo>
                  <a:lnTo>
                    <a:pt x="15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4707" y="1202"/>
              <a:ext cx="465" cy="589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31" y="0"/>
                </a:cxn>
                <a:cxn ang="0">
                  <a:pos x="225" y="22"/>
                </a:cxn>
                <a:cxn ang="0">
                  <a:pos x="225" y="172"/>
                </a:cxn>
                <a:cxn ang="0">
                  <a:pos x="115" y="291"/>
                </a:cxn>
                <a:cxn ang="0">
                  <a:pos x="38" y="266"/>
                </a:cxn>
                <a:cxn ang="0">
                  <a:pos x="6" y="192"/>
                </a:cxn>
                <a:cxn ang="0">
                  <a:pos x="6" y="153"/>
                </a:cxn>
                <a:cxn ang="0">
                  <a:pos x="6" y="103"/>
                </a:cxn>
                <a:cxn ang="0">
                  <a:pos x="6" y="53"/>
                </a:cxn>
                <a:cxn ang="0">
                  <a:pos x="7" y="25"/>
                </a:cxn>
                <a:cxn ang="0">
                  <a:pos x="0" y="0"/>
                </a:cxn>
                <a:cxn ang="0">
                  <a:pos x="43" y="0"/>
                </a:cxn>
                <a:cxn ang="0">
                  <a:pos x="37" y="18"/>
                </a:cxn>
                <a:cxn ang="0">
                  <a:pos x="36" y="72"/>
                </a:cxn>
                <a:cxn ang="0">
                  <a:pos x="36" y="127"/>
                </a:cxn>
                <a:cxn ang="0">
                  <a:pos x="44" y="219"/>
                </a:cxn>
                <a:cxn ang="0">
                  <a:pos x="115" y="268"/>
                </a:cxn>
                <a:cxn ang="0">
                  <a:pos x="159" y="256"/>
                </a:cxn>
                <a:cxn ang="0">
                  <a:pos x="189" y="221"/>
                </a:cxn>
                <a:cxn ang="0">
                  <a:pos x="194" y="173"/>
                </a:cxn>
                <a:cxn ang="0">
                  <a:pos x="195" y="120"/>
                </a:cxn>
                <a:cxn ang="0">
                  <a:pos x="195" y="67"/>
                </a:cxn>
                <a:cxn ang="0">
                  <a:pos x="196" y="32"/>
                </a:cxn>
                <a:cxn ang="0">
                  <a:pos x="188" y="0"/>
                </a:cxn>
              </a:cxnLst>
              <a:rect l="0" t="0" r="r" b="b"/>
              <a:pathLst>
                <a:path w="231" h="291">
                  <a:moveTo>
                    <a:pt x="188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27" y="4"/>
                    <a:pt x="225" y="11"/>
                    <a:pt x="225" y="22"/>
                  </a:cubicBezTo>
                  <a:cubicBezTo>
                    <a:pt x="225" y="172"/>
                    <a:pt x="225" y="172"/>
                    <a:pt x="225" y="172"/>
                  </a:cubicBezTo>
                  <a:cubicBezTo>
                    <a:pt x="225" y="251"/>
                    <a:pt x="188" y="291"/>
                    <a:pt x="115" y="291"/>
                  </a:cubicBezTo>
                  <a:cubicBezTo>
                    <a:pt x="83" y="291"/>
                    <a:pt x="57" y="283"/>
                    <a:pt x="38" y="266"/>
                  </a:cubicBezTo>
                  <a:cubicBezTo>
                    <a:pt x="18" y="248"/>
                    <a:pt x="7" y="224"/>
                    <a:pt x="6" y="192"/>
                  </a:cubicBezTo>
                  <a:cubicBezTo>
                    <a:pt x="6" y="185"/>
                    <a:pt x="6" y="173"/>
                    <a:pt x="6" y="153"/>
                  </a:cubicBezTo>
                  <a:cubicBezTo>
                    <a:pt x="6" y="142"/>
                    <a:pt x="6" y="125"/>
                    <a:pt x="6" y="103"/>
                  </a:cubicBezTo>
                  <a:cubicBezTo>
                    <a:pt x="6" y="81"/>
                    <a:pt x="6" y="64"/>
                    <a:pt x="6" y="53"/>
                  </a:cubicBezTo>
                  <a:cubicBezTo>
                    <a:pt x="6" y="31"/>
                    <a:pt x="7" y="21"/>
                    <a:pt x="7" y="25"/>
                  </a:cubicBezTo>
                  <a:cubicBezTo>
                    <a:pt x="6" y="13"/>
                    <a:pt x="4" y="5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4"/>
                    <a:pt x="37" y="10"/>
                    <a:pt x="37" y="18"/>
                  </a:cubicBezTo>
                  <a:cubicBezTo>
                    <a:pt x="37" y="30"/>
                    <a:pt x="37" y="48"/>
                    <a:pt x="36" y="72"/>
                  </a:cubicBezTo>
                  <a:cubicBezTo>
                    <a:pt x="36" y="96"/>
                    <a:pt x="36" y="114"/>
                    <a:pt x="36" y="127"/>
                  </a:cubicBezTo>
                  <a:cubicBezTo>
                    <a:pt x="36" y="172"/>
                    <a:pt x="39" y="203"/>
                    <a:pt x="44" y="219"/>
                  </a:cubicBezTo>
                  <a:cubicBezTo>
                    <a:pt x="55" y="252"/>
                    <a:pt x="79" y="268"/>
                    <a:pt x="115" y="268"/>
                  </a:cubicBezTo>
                  <a:cubicBezTo>
                    <a:pt x="131" y="268"/>
                    <a:pt x="146" y="264"/>
                    <a:pt x="159" y="256"/>
                  </a:cubicBezTo>
                  <a:cubicBezTo>
                    <a:pt x="174" y="247"/>
                    <a:pt x="184" y="235"/>
                    <a:pt x="189" y="221"/>
                  </a:cubicBezTo>
                  <a:cubicBezTo>
                    <a:pt x="193" y="211"/>
                    <a:pt x="194" y="195"/>
                    <a:pt x="194" y="173"/>
                  </a:cubicBezTo>
                  <a:cubicBezTo>
                    <a:pt x="194" y="161"/>
                    <a:pt x="195" y="144"/>
                    <a:pt x="195" y="120"/>
                  </a:cubicBezTo>
                  <a:cubicBezTo>
                    <a:pt x="195" y="96"/>
                    <a:pt x="195" y="78"/>
                    <a:pt x="195" y="67"/>
                  </a:cubicBezTo>
                  <a:cubicBezTo>
                    <a:pt x="195" y="40"/>
                    <a:pt x="195" y="28"/>
                    <a:pt x="196" y="32"/>
                  </a:cubicBezTo>
                  <a:cubicBezTo>
                    <a:pt x="195" y="15"/>
                    <a:pt x="192" y="5"/>
                    <a:pt x="188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5253" y="1200"/>
              <a:ext cx="356" cy="591"/>
            </a:xfrm>
            <a:custGeom>
              <a:avLst/>
              <a:gdLst/>
              <a:ahLst/>
              <a:cxnLst>
                <a:cxn ang="0">
                  <a:pos x="150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70" y="111"/>
                </a:cxn>
                <a:cxn ang="0">
                  <a:pos x="139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6" y="292"/>
                </a:cxn>
                <a:cxn ang="0">
                  <a:pos x="1" y="285"/>
                </a:cxn>
                <a:cxn ang="0">
                  <a:pos x="1" y="253"/>
                </a:cxn>
                <a:cxn ang="0">
                  <a:pos x="69" y="272"/>
                </a:cxn>
                <a:cxn ang="0">
                  <a:pos x="119" y="260"/>
                </a:cxn>
                <a:cxn ang="0">
                  <a:pos x="141" y="216"/>
                </a:cxn>
                <a:cxn ang="0">
                  <a:pos x="104" y="168"/>
                </a:cxn>
                <a:cxn ang="0">
                  <a:pos x="36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6" y="0"/>
                </a:cxn>
                <a:cxn ang="0">
                  <a:pos x="150" y="6"/>
                </a:cxn>
                <a:cxn ang="0">
                  <a:pos x="150" y="35"/>
                </a:cxn>
              </a:cxnLst>
              <a:rect l="0" t="0" r="r" b="b"/>
              <a:pathLst>
                <a:path w="177" h="292">
                  <a:moveTo>
                    <a:pt x="150" y="35"/>
                  </a:moveTo>
                  <a:cubicBezTo>
                    <a:pt x="134" y="23"/>
                    <a:pt x="116" y="16"/>
                    <a:pt x="95" y="16"/>
                  </a:cubicBezTo>
                  <a:cubicBezTo>
                    <a:pt x="78" y="16"/>
                    <a:pt x="64" y="20"/>
                    <a:pt x="52" y="28"/>
                  </a:cubicBezTo>
                  <a:cubicBezTo>
                    <a:pt x="38" y="37"/>
                    <a:pt x="32" y="49"/>
                    <a:pt x="32" y="65"/>
                  </a:cubicBezTo>
                  <a:cubicBezTo>
                    <a:pt x="32" y="80"/>
                    <a:pt x="44" y="96"/>
                    <a:pt x="70" y="111"/>
                  </a:cubicBezTo>
                  <a:cubicBezTo>
                    <a:pt x="93" y="124"/>
                    <a:pt x="116" y="138"/>
                    <a:pt x="139" y="152"/>
                  </a:cubicBezTo>
                  <a:cubicBezTo>
                    <a:pt x="164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6" y="292"/>
                  </a:cubicBezTo>
                  <a:cubicBezTo>
                    <a:pt x="44" y="292"/>
                    <a:pt x="22" y="290"/>
                    <a:pt x="1" y="285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20" y="266"/>
                    <a:pt x="43" y="272"/>
                    <a:pt x="69" y="272"/>
                  </a:cubicBezTo>
                  <a:cubicBezTo>
                    <a:pt x="89" y="272"/>
                    <a:pt x="106" y="268"/>
                    <a:pt x="119" y="260"/>
                  </a:cubicBezTo>
                  <a:cubicBezTo>
                    <a:pt x="134" y="250"/>
                    <a:pt x="141" y="236"/>
                    <a:pt x="141" y="216"/>
                  </a:cubicBezTo>
                  <a:cubicBezTo>
                    <a:pt x="141" y="199"/>
                    <a:pt x="129" y="184"/>
                    <a:pt x="104" y="168"/>
                  </a:cubicBezTo>
                  <a:cubicBezTo>
                    <a:pt x="82" y="155"/>
                    <a:pt x="59" y="142"/>
                    <a:pt x="36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0" y="26"/>
                    <a:pt x="31" y="14"/>
                  </a:cubicBezTo>
                  <a:cubicBezTo>
                    <a:pt x="48" y="4"/>
                    <a:pt x="69" y="0"/>
                    <a:pt x="96" y="0"/>
                  </a:cubicBezTo>
                  <a:cubicBezTo>
                    <a:pt x="112" y="0"/>
                    <a:pt x="130" y="2"/>
                    <a:pt x="150" y="6"/>
                  </a:cubicBezTo>
                  <a:lnTo>
                    <a:pt x="15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083" y="1200"/>
              <a:ext cx="292" cy="587"/>
            </a:xfrm>
            <a:custGeom>
              <a:avLst/>
              <a:gdLst/>
              <a:ahLst/>
              <a:cxnLst>
                <a:cxn ang="0">
                  <a:pos x="43" y="290"/>
                </a:cxn>
                <a:cxn ang="0">
                  <a:pos x="0" y="290"/>
                </a:cxn>
                <a:cxn ang="0">
                  <a:pos x="5" y="272"/>
                </a:cxn>
                <a:cxn ang="0">
                  <a:pos x="5" y="15"/>
                </a:cxn>
                <a:cxn ang="0">
                  <a:pos x="0" y="0"/>
                </a:cxn>
                <a:cxn ang="0">
                  <a:pos x="145" y="0"/>
                </a:cxn>
                <a:cxn ang="0">
                  <a:pos x="145" y="27"/>
                </a:cxn>
                <a:cxn ang="0">
                  <a:pos x="121" y="20"/>
                </a:cxn>
                <a:cxn ang="0">
                  <a:pos x="96" y="20"/>
                </a:cxn>
                <a:cxn ang="0">
                  <a:pos x="66" y="20"/>
                </a:cxn>
                <a:cxn ang="0">
                  <a:pos x="37" y="21"/>
                </a:cxn>
                <a:cxn ang="0">
                  <a:pos x="37" y="120"/>
                </a:cxn>
                <a:cxn ang="0">
                  <a:pos x="145" y="120"/>
                </a:cxn>
                <a:cxn ang="0">
                  <a:pos x="145" y="147"/>
                </a:cxn>
                <a:cxn ang="0">
                  <a:pos x="122" y="140"/>
                </a:cxn>
                <a:cxn ang="0">
                  <a:pos x="96" y="140"/>
                </a:cxn>
                <a:cxn ang="0">
                  <a:pos x="67" y="140"/>
                </a:cxn>
                <a:cxn ang="0">
                  <a:pos x="37" y="140"/>
                </a:cxn>
                <a:cxn ang="0">
                  <a:pos x="37" y="186"/>
                </a:cxn>
                <a:cxn ang="0">
                  <a:pos x="37" y="232"/>
                </a:cxn>
                <a:cxn ang="0">
                  <a:pos x="37" y="263"/>
                </a:cxn>
                <a:cxn ang="0">
                  <a:pos x="43" y="290"/>
                </a:cxn>
              </a:cxnLst>
              <a:rect l="0" t="0" r="r" b="b"/>
              <a:pathLst>
                <a:path w="145" h="290">
                  <a:moveTo>
                    <a:pt x="43" y="290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3" y="285"/>
                    <a:pt x="5" y="279"/>
                    <a:pt x="5" y="27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0"/>
                    <a:pt x="3" y="5"/>
                    <a:pt x="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9" y="23"/>
                    <a:pt x="131" y="21"/>
                    <a:pt x="121" y="20"/>
                  </a:cubicBezTo>
                  <a:cubicBezTo>
                    <a:pt x="120" y="20"/>
                    <a:pt x="112" y="20"/>
                    <a:pt x="96" y="20"/>
                  </a:cubicBezTo>
                  <a:cubicBezTo>
                    <a:pt x="89" y="20"/>
                    <a:pt x="79" y="20"/>
                    <a:pt x="66" y="20"/>
                  </a:cubicBezTo>
                  <a:cubicBezTo>
                    <a:pt x="53" y="21"/>
                    <a:pt x="43" y="21"/>
                    <a:pt x="37" y="21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39" y="143"/>
                    <a:pt x="131" y="141"/>
                    <a:pt x="122" y="140"/>
                  </a:cubicBezTo>
                  <a:cubicBezTo>
                    <a:pt x="121" y="140"/>
                    <a:pt x="113" y="140"/>
                    <a:pt x="96" y="140"/>
                  </a:cubicBezTo>
                  <a:cubicBezTo>
                    <a:pt x="90" y="140"/>
                    <a:pt x="80" y="140"/>
                    <a:pt x="67" y="140"/>
                  </a:cubicBezTo>
                  <a:cubicBezTo>
                    <a:pt x="54" y="140"/>
                    <a:pt x="44" y="140"/>
                    <a:pt x="37" y="140"/>
                  </a:cubicBezTo>
                  <a:cubicBezTo>
                    <a:pt x="37" y="151"/>
                    <a:pt x="37" y="166"/>
                    <a:pt x="37" y="186"/>
                  </a:cubicBezTo>
                  <a:cubicBezTo>
                    <a:pt x="37" y="207"/>
                    <a:pt x="37" y="222"/>
                    <a:pt x="37" y="232"/>
                  </a:cubicBezTo>
                  <a:cubicBezTo>
                    <a:pt x="36" y="256"/>
                    <a:pt x="36" y="266"/>
                    <a:pt x="37" y="263"/>
                  </a:cubicBezTo>
                  <a:cubicBezTo>
                    <a:pt x="37" y="277"/>
                    <a:pt x="39" y="286"/>
                    <a:pt x="43" y="29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 noEditPoints="1"/>
            </p:cNvSpPr>
            <p:nvPr/>
          </p:nvSpPr>
          <p:spPr bwMode="auto">
            <a:xfrm>
              <a:off x="3017" y="1200"/>
              <a:ext cx="418" cy="587"/>
            </a:xfrm>
            <a:custGeom>
              <a:avLst/>
              <a:gdLst/>
              <a:ahLst/>
              <a:cxnLst>
                <a:cxn ang="0">
                  <a:pos x="43" y="290"/>
                </a:cxn>
                <a:cxn ang="0">
                  <a:pos x="0" y="290"/>
                </a:cxn>
                <a:cxn ang="0">
                  <a:pos x="5" y="272"/>
                </a:cxn>
                <a:cxn ang="0">
                  <a:pos x="5" y="1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119" y="9"/>
                </a:cxn>
                <a:cxn ang="0">
                  <a:pos x="154" y="70"/>
                </a:cxn>
                <a:cxn ang="0">
                  <a:pos x="130" y="120"/>
                </a:cxn>
                <a:cxn ang="0">
                  <a:pos x="75" y="137"/>
                </a:cxn>
                <a:cxn ang="0">
                  <a:pos x="92" y="152"/>
                </a:cxn>
                <a:cxn ang="0">
                  <a:pos x="185" y="268"/>
                </a:cxn>
                <a:cxn ang="0">
                  <a:pos x="208" y="290"/>
                </a:cxn>
                <a:cxn ang="0">
                  <a:pos x="163" y="290"/>
                </a:cxn>
                <a:cxn ang="0">
                  <a:pos x="37" y="128"/>
                </a:cxn>
                <a:cxn ang="0">
                  <a:pos x="37" y="178"/>
                </a:cxn>
                <a:cxn ang="0">
                  <a:pos x="37" y="228"/>
                </a:cxn>
                <a:cxn ang="0">
                  <a:pos x="37" y="261"/>
                </a:cxn>
                <a:cxn ang="0">
                  <a:pos x="43" y="290"/>
                </a:cxn>
                <a:cxn ang="0">
                  <a:pos x="64" y="19"/>
                </a:cxn>
                <a:cxn ang="0">
                  <a:pos x="37" y="21"/>
                </a:cxn>
                <a:cxn ang="0">
                  <a:pos x="37" y="121"/>
                </a:cxn>
                <a:cxn ang="0">
                  <a:pos x="60" y="123"/>
                </a:cxn>
                <a:cxn ang="0">
                  <a:pos x="124" y="70"/>
                </a:cxn>
                <a:cxn ang="0">
                  <a:pos x="64" y="19"/>
                </a:cxn>
              </a:cxnLst>
              <a:rect l="0" t="0" r="r" b="b"/>
              <a:pathLst>
                <a:path w="208" h="290">
                  <a:moveTo>
                    <a:pt x="43" y="290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3" y="285"/>
                    <a:pt x="5" y="279"/>
                    <a:pt x="5" y="27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0"/>
                    <a:pt x="3" y="5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0" y="0"/>
                    <a:pt x="105" y="3"/>
                    <a:pt x="119" y="9"/>
                  </a:cubicBezTo>
                  <a:cubicBezTo>
                    <a:pt x="143" y="19"/>
                    <a:pt x="154" y="39"/>
                    <a:pt x="154" y="70"/>
                  </a:cubicBezTo>
                  <a:cubicBezTo>
                    <a:pt x="154" y="91"/>
                    <a:pt x="146" y="107"/>
                    <a:pt x="130" y="120"/>
                  </a:cubicBezTo>
                  <a:cubicBezTo>
                    <a:pt x="114" y="132"/>
                    <a:pt x="96" y="138"/>
                    <a:pt x="75" y="137"/>
                  </a:cubicBezTo>
                  <a:cubicBezTo>
                    <a:pt x="81" y="141"/>
                    <a:pt x="87" y="146"/>
                    <a:pt x="92" y="152"/>
                  </a:cubicBezTo>
                  <a:cubicBezTo>
                    <a:pt x="185" y="268"/>
                    <a:pt x="185" y="268"/>
                    <a:pt x="185" y="268"/>
                  </a:cubicBezTo>
                  <a:cubicBezTo>
                    <a:pt x="194" y="278"/>
                    <a:pt x="202" y="286"/>
                    <a:pt x="208" y="290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39"/>
                    <a:pt x="37" y="156"/>
                    <a:pt x="37" y="178"/>
                  </a:cubicBezTo>
                  <a:cubicBezTo>
                    <a:pt x="37" y="200"/>
                    <a:pt x="37" y="217"/>
                    <a:pt x="37" y="228"/>
                  </a:cubicBezTo>
                  <a:cubicBezTo>
                    <a:pt x="37" y="253"/>
                    <a:pt x="37" y="264"/>
                    <a:pt x="37" y="261"/>
                  </a:cubicBezTo>
                  <a:cubicBezTo>
                    <a:pt x="37" y="277"/>
                    <a:pt x="39" y="287"/>
                    <a:pt x="43" y="290"/>
                  </a:cubicBezTo>
                  <a:close/>
                  <a:moveTo>
                    <a:pt x="64" y="19"/>
                  </a:moveTo>
                  <a:cubicBezTo>
                    <a:pt x="58" y="19"/>
                    <a:pt x="49" y="20"/>
                    <a:pt x="37" y="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45" y="122"/>
                    <a:pt x="53" y="123"/>
                    <a:pt x="60" y="123"/>
                  </a:cubicBezTo>
                  <a:cubicBezTo>
                    <a:pt x="103" y="123"/>
                    <a:pt x="124" y="105"/>
                    <a:pt x="124" y="70"/>
                  </a:cubicBezTo>
                  <a:cubicBezTo>
                    <a:pt x="124" y="36"/>
                    <a:pt x="104" y="19"/>
                    <a:pt x="64" y="1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 noEditPoints="1"/>
            </p:cNvSpPr>
            <p:nvPr/>
          </p:nvSpPr>
          <p:spPr bwMode="auto">
            <a:xfrm>
              <a:off x="2431" y="1202"/>
              <a:ext cx="487" cy="569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0" y="425"/>
                </a:cxn>
                <a:cxn ang="0">
                  <a:pos x="487" y="425"/>
                </a:cxn>
                <a:cxn ang="0">
                  <a:pos x="244" y="0"/>
                </a:cxn>
                <a:cxn ang="0">
                  <a:pos x="0" y="144"/>
                </a:cxn>
                <a:cxn ang="0">
                  <a:pos x="487" y="144"/>
                </a:cxn>
                <a:cxn ang="0">
                  <a:pos x="244" y="569"/>
                </a:cxn>
                <a:cxn ang="0">
                  <a:pos x="0" y="144"/>
                </a:cxn>
              </a:cxnLst>
              <a:rect l="0" t="0" r="r" b="b"/>
              <a:pathLst>
                <a:path w="487" h="569">
                  <a:moveTo>
                    <a:pt x="244" y="0"/>
                  </a:moveTo>
                  <a:lnTo>
                    <a:pt x="0" y="425"/>
                  </a:lnTo>
                  <a:lnTo>
                    <a:pt x="487" y="425"/>
                  </a:lnTo>
                  <a:lnTo>
                    <a:pt x="244" y="0"/>
                  </a:lnTo>
                  <a:close/>
                  <a:moveTo>
                    <a:pt x="0" y="144"/>
                  </a:moveTo>
                  <a:lnTo>
                    <a:pt x="487" y="144"/>
                  </a:lnTo>
                  <a:lnTo>
                    <a:pt x="244" y="569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4A8ECC"/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 noEditPoints="1"/>
            </p:cNvSpPr>
            <p:nvPr/>
          </p:nvSpPr>
          <p:spPr bwMode="auto">
            <a:xfrm>
              <a:off x="2431" y="1202"/>
              <a:ext cx="487" cy="569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0" y="425"/>
                </a:cxn>
                <a:cxn ang="0">
                  <a:pos x="487" y="425"/>
                </a:cxn>
                <a:cxn ang="0">
                  <a:pos x="244" y="0"/>
                </a:cxn>
                <a:cxn ang="0">
                  <a:pos x="0" y="144"/>
                </a:cxn>
                <a:cxn ang="0">
                  <a:pos x="487" y="144"/>
                </a:cxn>
                <a:cxn ang="0">
                  <a:pos x="244" y="569"/>
                </a:cxn>
                <a:cxn ang="0">
                  <a:pos x="0" y="144"/>
                </a:cxn>
              </a:cxnLst>
              <a:rect l="0" t="0" r="r" b="b"/>
              <a:pathLst>
                <a:path w="487" h="569">
                  <a:moveTo>
                    <a:pt x="244" y="0"/>
                  </a:moveTo>
                  <a:lnTo>
                    <a:pt x="0" y="425"/>
                  </a:lnTo>
                  <a:lnTo>
                    <a:pt x="487" y="425"/>
                  </a:lnTo>
                  <a:lnTo>
                    <a:pt x="244" y="0"/>
                  </a:lnTo>
                  <a:moveTo>
                    <a:pt x="0" y="144"/>
                  </a:moveTo>
                  <a:lnTo>
                    <a:pt x="487" y="144"/>
                  </a:lnTo>
                  <a:lnTo>
                    <a:pt x="244" y="569"/>
                  </a:lnTo>
                  <a:lnTo>
                    <a:pt x="0" y="1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 noEditPoints="1"/>
            </p:cNvSpPr>
            <p:nvPr/>
          </p:nvSpPr>
          <p:spPr bwMode="auto">
            <a:xfrm>
              <a:off x="5647" y="1674"/>
              <a:ext cx="111" cy="113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47" y="47"/>
                </a:cxn>
                <a:cxn ang="0">
                  <a:pos x="27" y="56"/>
                </a:cxn>
                <a:cxn ang="0">
                  <a:pos x="8" y="47"/>
                </a:cxn>
                <a:cxn ang="0">
                  <a:pos x="0" y="28"/>
                </a:cxn>
                <a:cxn ang="0">
                  <a:pos x="8" y="8"/>
                </a:cxn>
                <a:cxn ang="0">
                  <a:pos x="27" y="0"/>
                </a:cxn>
                <a:cxn ang="0">
                  <a:pos x="47" y="9"/>
                </a:cxn>
                <a:cxn ang="0">
                  <a:pos x="55" y="28"/>
                </a:cxn>
                <a:cxn ang="0">
                  <a:pos x="52" y="28"/>
                </a:cxn>
                <a:cxn ang="0">
                  <a:pos x="45" y="10"/>
                </a:cxn>
                <a:cxn ang="0">
                  <a:pos x="27" y="3"/>
                </a:cxn>
                <a:cxn ang="0">
                  <a:pos x="9" y="10"/>
                </a:cxn>
                <a:cxn ang="0">
                  <a:pos x="2" y="28"/>
                </a:cxn>
                <a:cxn ang="0">
                  <a:pos x="9" y="46"/>
                </a:cxn>
                <a:cxn ang="0">
                  <a:pos x="27" y="53"/>
                </a:cxn>
                <a:cxn ang="0">
                  <a:pos x="45" y="46"/>
                </a:cxn>
                <a:cxn ang="0">
                  <a:pos x="52" y="28"/>
                </a:cxn>
                <a:cxn ang="0">
                  <a:pos x="43" y="41"/>
                </a:cxn>
                <a:cxn ang="0">
                  <a:pos x="40" y="44"/>
                </a:cxn>
                <a:cxn ang="0">
                  <a:pos x="36" y="40"/>
                </a:cxn>
                <a:cxn ang="0">
                  <a:pos x="26" y="29"/>
                </a:cxn>
                <a:cxn ang="0">
                  <a:pos x="26" y="28"/>
                </a:cxn>
                <a:cxn ang="0">
                  <a:pos x="29" y="28"/>
                </a:cxn>
                <a:cxn ang="0">
                  <a:pos x="31" y="26"/>
                </a:cxn>
                <a:cxn ang="0">
                  <a:pos x="33" y="24"/>
                </a:cxn>
                <a:cxn ang="0">
                  <a:pos x="33" y="22"/>
                </a:cxn>
                <a:cxn ang="0">
                  <a:pos x="32" y="19"/>
                </a:cxn>
                <a:cxn ang="0">
                  <a:pos x="30" y="17"/>
                </a:cxn>
                <a:cxn ang="0">
                  <a:pos x="28" y="17"/>
                </a:cxn>
                <a:cxn ang="0">
                  <a:pos x="25" y="17"/>
                </a:cxn>
                <a:cxn ang="0">
                  <a:pos x="24" y="17"/>
                </a:cxn>
                <a:cxn ang="0">
                  <a:pos x="23" y="17"/>
                </a:cxn>
                <a:cxn ang="0">
                  <a:pos x="23" y="24"/>
                </a:cxn>
                <a:cxn ang="0">
                  <a:pos x="23" y="28"/>
                </a:cxn>
                <a:cxn ang="0">
                  <a:pos x="23" y="37"/>
                </a:cxn>
                <a:cxn ang="0">
                  <a:pos x="23" y="43"/>
                </a:cxn>
                <a:cxn ang="0">
                  <a:pos x="18" y="43"/>
                </a:cxn>
                <a:cxn ang="0">
                  <a:pos x="18" y="38"/>
                </a:cxn>
                <a:cxn ang="0">
                  <a:pos x="18" y="28"/>
                </a:cxn>
                <a:cxn ang="0">
                  <a:pos x="18" y="23"/>
                </a:cxn>
                <a:cxn ang="0">
                  <a:pos x="18" y="13"/>
                </a:cxn>
                <a:cxn ang="0">
                  <a:pos x="21" y="13"/>
                </a:cxn>
                <a:cxn ang="0">
                  <a:pos x="25" y="13"/>
                </a:cxn>
                <a:cxn ang="0">
                  <a:pos x="29" y="13"/>
                </a:cxn>
                <a:cxn ang="0">
                  <a:pos x="33" y="14"/>
                </a:cxn>
                <a:cxn ang="0">
                  <a:pos x="37" y="17"/>
                </a:cxn>
                <a:cxn ang="0">
                  <a:pos x="38" y="21"/>
                </a:cxn>
                <a:cxn ang="0">
                  <a:pos x="37" y="26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37"/>
                </a:cxn>
                <a:cxn ang="0">
                  <a:pos x="43" y="41"/>
                </a:cxn>
              </a:cxnLst>
              <a:rect l="0" t="0" r="r" b="b"/>
              <a:pathLst>
                <a:path w="55" h="56">
                  <a:moveTo>
                    <a:pt x="55" y="28"/>
                  </a:moveTo>
                  <a:cubicBezTo>
                    <a:pt x="55" y="36"/>
                    <a:pt x="52" y="42"/>
                    <a:pt x="47" y="47"/>
                  </a:cubicBezTo>
                  <a:cubicBezTo>
                    <a:pt x="41" y="53"/>
                    <a:pt x="35" y="56"/>
                    <a:pt x="27" y="56"/>
                  </a:cubicBezTo>
                  <a:cubicBezTo>
                    <a:pt x="20" y="56"/>
                    <a:pt x="13" y="53"/>
                    <a:pt x="8" y="47"/>
                  </a:cubicBezTo>
                  <a:cubicBezTo>
                    <a:pt x="2" y="42"/>
                    <a:pt x="0" y="35"/>
                    <a:pt x="0" y="28"/>
                  </a:cubicBezTo>
                  <a:cubicBezTo>
                    <a:pt x="0" y="20"/>
                    <a:pt x="2" y="14"/>
                    <a:pt x="8" y="8"/>
                  </a:cubicBezTo>
                  <a:cubicBezTo>
                    <a:pt x="13" y="3"/>
                    <a:pt x="20" y="0"/>
                    <a:pt x="27" y="0"/>
                  </a:cubicBezTo>
                  <a:cubicBezTo>
                    <a:pt x="35" y="0"/>
                    <a:pt x="41" y="3"/>
                    <a:pt x="47" y="9"/>
                  </a:cubicBezTo>
                  <a:cubicBezTo>
                    <a:pt x="52" y="14"/>
                    <a:pt x="55" y="20"/>
                    <a:pt x="55" y="28"/>
                  </a:cubicBezTo>
                  <a:close/>
                  <a:moveTo>
                    <a:pt x="52" y="28"/>
                  </a:moveTo>
                  <a:cubicBezTo>
                    <a:pt x="52" y="21"/>
                    <a:pt x="50" y="15"/>
                    <a:pt x="45" y="10"/>
                  </a:cubicBezTo>
                  <a:cubicBezTo>
                    <a:pt x="40" y="5"/>
                    <a:pt x="34" y="3"/>
                    <a:pt x="27" y="3"/>
                  </a:cubicBezTo>
                  <a:cubicBezTo>
                    <a:pt x="20" y="3"/>
                    <a:pt x="14" y="5"/>
                    <a:pt x="9" y="10"/>
                  </a:cubicBezTo>
                  <a:cubicBezTo>
                    <a:pt x="4" y="15"/>
                    <a:pt x="2" y="21"/>
                    <a:pt x="2" y="28"/>
                  </a:cubicBezTo>
                  <a:cubicBezTo>
                    <a:pt x="2" y="35"/>
                    <a:pt x="4" y="41"/>
                    <a:pt x="9" y="46"/>
                  </a:cubicBezTo>
                  <a:cubicBezTo>
                    <a:pt x="14" y="51"/>
                    <a:pt x="20" y="53"/>
                    <a:pt x="27" y="53"/>
                  </a:cubicBezTo>
                  <a:cubicBezTo>
                    <a:pt x="34" y="53"/>
                    <a:pt x="40" y="51"/>
                    <a:pt x="45" y="46"/>
                  </a:cubicBezTo>
                  <a:cubicBezTo>
                    <a:pt x="50" y="41"/>
                    <a:pt x="52" y="35"/>
                    <a:pt x="52" y="28"/>
                  </a:cubicBezTo>
                  <a:close/>
                  <a:moveTo>
                    <a:pt x="43" y="41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8" y="42"/>
                    <a:pt x="36" y="40"/>
                  </a:cubicBezTo>
                  <a:cubicBezTo>
                    <a:pt x="33" y="37"/>
                    <a:pt x="30" y="33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8" y="28"/>
                    <a:pt x="29" y="28"/>
                  </a:cubicBezTo>
                  <a:cubicBezTo>
                    <a:pt x="30" y="27"/>
                    <a:pt x="31" y="27"/>
                    <a:pt x="31" y="26"/>
                  </a:cubicBezTo>
                  <a:cubicBezTo>
                    <a:pt x="32" y="25"/>
                    <a:pt x="32" y="25"/>
                    <a:pt x="33" y="24"/>
                  </a:cubicBezTo>
                  <a:cubicBezTo>
                    <a:pt x="33" y="24"/>
                    <a:pt x="33" y="23"/>
                    <a:pt x="33" y="22"/>
                  </a:cubicBezTo>
                  <a:cubicBezTo>
                    <a:pt x="33" y="21"/>
                    <a:pt x="33" y="20"/>
                    <a:pt x="32" y="19"/>
                  </a:cubicBezTo>
                  <a:cubicBezTo>
                    <a:pt x="32" y="18"/>
                    <a:pt x="31" y="18"/>
                    <a:pt x="30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21"/>
                    <a:pt x="23" y="24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30"/>
                    <a:pt x="23" y="33"/>
                    <a:pt x="23" y="37"/>
                  </a:cubicBezTo>
                  <a:cubicBezTo>
                    <a:pt x="23" y="41"/>
                    <a:pt x="23" y="43"/>
                    <a:pt x="23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1"/>
                    <a:pt x="18" y="38"/>
                  </a:cubicBezTo>
                  <a:cubicBezTo>
                    <a:pt x="18" y="34"/>
                    <a:pt x="18" y="31"/>
                    <a:pt x="18" y="28"/>
                  </a:cubicBezTo>
                  <a:cubicBezTo>
                    <a:pt x="18" y="27"/>
                    <a:pt x="18" y="26"/>
                    <a:pt x="18" y="23"/>
                  </a:cubicBezTo>
                  <a:cubicBezTo>
                    <a:pt x="18" y="21"/>
                    <a:pt x="18" y="18"/>
                    <a:pt x="18" y="13"/>
                  </a:cubicBezTo>
                  <a:cubicBezTo>
                    <a:pt x="18" y="13"/>
                    <a:pt x="19" y="13"/>
                    <a:pt x="21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7" y="13"/>
                    <a:pt x="28" y="13"/>
                    <a:pt x="29" y="13"/>
                  </a:cubicBezTo>
                  <a:cubicBezTo>
                    <a:pt x="31" y="13"/>
                    <a:pt x="32" y="13"/>
                    <a:pt x="33" y="14"/>
                  </a:cubicBezTo>
                  <a:cubicBezTo>
                    <a:pt x="35" y="15"/>
                    <a:pt x="36" y="15"/>
                    <a:pt x="37" y="17"/>
                  </a:cubicBezTo>
                  <a:cubicBezTo>
                    <a:pt x="38" y="18"/>
                    <a:pt x="38" y="20"/>
                    <a:pt x="38" y="21"/>
                  </a:cubicBezTo>
                  <a:cubicBezTo>
                    <a:pt x="38" y="23"/>
                    <a:pt x="38" y="24"/>
                    <a:pt x="37" y="26"/>
                  </a:cubicBezTo>
                  <a:cubicBezTo>
                    <a:pt x="36" y="27"/>
                    <a:pt x="35" y="28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3"/>
                    <a:pt x="37" y="35"/>
                    <a:pt x="40" y="37"/>
                  </a:cubicBezTo>
                  <a:cubicBezTo>
                    <a:pt x="42" y="40"/>
                    <a:pt x="43" y="41"/>
                    <a:pt x="43" y="41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4"/>
          <p:cNvGrpSpPr>
            <a:grpSpLocks noChangeAspect="1"/>
          </p:cNvGrpSpPr>
          <p:nvPr/>
        </p:nvGrpSpPr>
        <p:grpSpPr bwMode="auto">
          <a:xfrm>
            <a:off x="457200" y="1865948"/>
            <a:ext cx="8229600" cy="1154430"/>
            <a:chOff x="-2" y="1200"/>
            <a:chExt cx="5760" cy="808"/>
          </a:xfrm>
          <a:solidFill>
            <a:srgbClr val="000000"/>
          </a:solidFill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-2" y="1202"/>
              <a:ext cx="193" cy="806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96" y="0"/>
                </a:cxn>
                <a:cxn ang="0">
                  <a:pos x="90" y="22"/>
                </a:cxn>
                <a:cxn ang="0">
                  <a:pos x="90" y="257"/>
                </a:cxn>
                <a:cxn ang="0">
                  <a:pos x="81" y="328"/>
                </a:cxn>
                <a:cxn ang="0">
                  <a:pos x="5" y="398"/>
                </a:cxn>
                <a:cxn ang="0">
                  <a:pos x="0" y="391"/>
                </a:cxn>
                <a:cxn ang="0">
                  <a:pos x="53" y="343"/>
                </a:cxn>
                <a:cxn ang="0">
                  <a:pos x="60" y="306"/>
                </a:cxn>
                <a:cxn ang="0">
                  <a:pos x="60" y="15"/>
                </a:cxn>
                <a:cxn ang="0">
                  <a:pos x="53" y="0"/>
                </a:cxn>
              </a:cxnLst>
              <a:rect l="0" t="0" r="r" b="b"/>
              <a:pathLst>
                <a:path w="96" h="398">
                  <a:moveTo>
                    <a:pt x="5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2" y="4"/>
                    <a:pt x="90" y="11"/>
                    <a:pt x="90" y="22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90" y="292"/>
                    <a:pt x="87" y="316"/>
                    <a:pt x="81" y="328"/>
                  </a:cubicBezTo>
                  <a:cubicBezTo>
                    <a:pt x="74" y="342"/>
                    <a:pt x="33" y="382"/>
                    <a:pt x="5" y="39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6" y="380"/>
                    <a:pt x="50" y="348"/>
                    <a:pt x="53" y="343"/>
                  </a:cubicBezTo>
                  <a:cubicBezTo>
                    <a:pt x="58" y="336"/>
                    <a:pt x="60" y="324"/>
                    <a:pt x="60" y="30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9"/>
                    <a:pt x="58" y="5"/>
                    <a:pt x="5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298" y="1202"/>
              <a:ext cx="352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146" y="27"/>
                </a:cxn>
                <a:cxn ang="0">
                  <a:pos x="122" y="20"/>
                </a:cxn>
                <a:cxn ang="0">
                  <a:pos x="97" y="20"/>
                </a:cxn>
                <a:cxn ang="0">
                  <a:pos x="67" y="20"/>
                </a:cxn>
                <a:cxn ang="0">
                  <a:pos x="38" y="21"/>
                </a:cxn>
                <a:cxn ang="0">
                  <a:pos x="38" y="119"/>
                </a:cxn>
                <a:cxn ang="0">
                  <a:pos x="146" y="119"/>
                </a:cxn>
                <a:cxn ang="0">
                  <a:pos x="146" y="146"/>
                </a:cxn>
                <a:cxn ang="0">
                  <a:pos x="122" y="139"/>
                </a:cxn>
                <a:cxn ang="0">
                  <a:pos x="97" y="139"/>
                </a:cxn>
                <a:cxn ang="0">
                  <a:pos x="67" y="139"/>
                </a:cxn>
                <a:cxn ang="0">
                  <a:pos x="38" y="140"/>
                </a:cxn>
                <a:cxn ang="0">
                  <a:pos x="38" y="265"/>
                </a:cxn>
                <a:cxn ang="0">
                  <a:pos x="134" y="265"/>
                </a:cxn>
                <a:cxn ang="0">
                  <a:pos x="175" y="257"/>
                </a:cxn>
                <a:cxn ang="0">
                  <a:pos x="166" y="289"/>
                </a:cxn>
                <a:cxn ang="0">
                  <a:pos x="0" y="289"/>
                </a:cxn>
                <a:cxn ang="0">
                  <a:pos x="7" y="270"/>
                </a:cxn>
                <a:cxn ang="0">
                  <a:pos x="7" y="15"/>
                </a:cxn>
                <a:cxn ang="0">
                  <a:pos x="0" y="0"/>
                </a:cxn>
              </a:cxnLst>
              <a:rect l="0" t="0" r="r" b="b"/>
              <a:pathLst>
                <a:path w="175" h="289">
                  <a:moveTo>
                    <a:pt x="0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39" y="23"/>
                    <a:pt x="131" y="21"/>
                    <a:pt x="122" y="20"/>
                  </a:cubicBezTo>
                  <a:cubicBezTo>
                    <a:pt x="121" y="20"/>
                    <a:pt x="113" y="20"/>
                    <a:pt x="97" y="20"/>
                  </a:cubicBezTo>
                  <a:cubicBezTo>
                    <a:pt x="90" y="20"/>
                    <a:pt x="80" y="20"/>
                    <a:pt x="67" y="20"/>
                  </a:cubicBezTo>
                  <a:cubicBezTo>
                    <a:pt x="54" y="21"/>
                    <a:pt x="44" y="21"/>
                    <a:pt x="38" y="21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39" y="142"/>
                    <a:pt x="131" y="140"/>
                    <a:pt x="122" y="139"/>
                  </a:cubicBezTo>
                  <a:cubicBezTo>
                    <a:pt x="121" y="139"/>
                    <a:pt x="113" y="139"/>
                    <a:pt x="97" y="139"/>
                  </a:cubicBezTo>
                  <a:cubicBezTo>
                    <a:pt x="90" y="139"/>
                    <a:pt x="80" y="139"/>
                    <a:pt x="67" y="139"/>
                  </a:cubicBezTo>
                  <a:cubicBezTo>
                    <a:pt x="54" y="140"/>
                    <a:pt x="44" y="140"/>
                    <a:pt x="38" y="140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134" y="265"/>
                    <a:pt x="134" y="265"/>
                    <a:pt x="134" y="265"/>
                  </a:cubicBezTo>
                  <a:cubicBezTo>
                    <a:pt x="150" y="265"/>
                    <a:pt x="163" y="262"/>
                    <a:pt x="175" y="257"/>
                  </a:cubicBezTo>
                  <a:cubicBezTo>
                    <a:pt x="166" y="289"/>
                    <a:pt x="166" y="289"/>
                    <a:pt x="166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5" y="284"/>
                    <a:pt x="7" y="278"/>
                    <a:pt x="7" y="27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0"/>
                    <a:pt x="5" y="5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676" y="1202"/>
              <a:ext cx="765" cy="59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6" y="12"/>
                </a:cxn>
                <a:cxn ang="0">
                  <a:pos x="79" y="109"/>
                </a:cxn>
                <a:cxn ang="0">
                  <a:pos x="119" y="217"/>
                </a:cxn>
                <a:cxn ang="0">
                  <a:pos x="179" y="57"/>
                </a:cxn>
                <a:cxn ang="0">
                  <a:pos x="168" y="27"/>
                </a:cxn>
                <a:cxn ang="0">
                  <a:pos x="152" y="0"/>
                </a:cxn>
                <a:cxn ang="0">
                  <a:pos x="199" y="0"/>
                </a:cxn>
                <a:cxn ang="0">
                  <a:pos x="196" y="11"/>
                </a:cxn>
                <a:cxn ang="0">
                  <a:pos x="230" y="110"/>
                </a:cxn>
                <a:cxn ang="0">
                  <a:pos x="270" y="217"/>
                </a:cxn>
                <a:cxn ang="0">
                  <a:pos x="339" y="29"/>
                </a:cxn>
                <a:cxn ang="0">
                  <a:pos x="344" y="11"/>
                </a:cxn>
                <a:cxn ang="0">
                  <a:pos x="341" y="0"/>
                </a:cxn>
                <a:cxn ang="0">
                  <a:pos x="380" y="0"/>
                </a:cxn>
                <a:cxn ang="0">
                  <a:pos x="365" y="24"/>
                </a:cxn>
                <a:cxn ang="0">
                  <a:pos x="266" y="293"/>
                </a:cxn>
                <a:cxn ang="0">
                  <a:pos x="191" y="90"/>
                </a:cxn>
                <a:cxn ang="0">
                  <a:pos x="115" y="293"/>
                </a:cxn>
                <a:cxn ang="0">
                  <a:pos x="16" y="25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380" h="293">
                  <a:moveTo>
                    <a:pt x="50" y="0"/>
                  </a:moveTo>
                  <a:cubicBezTo>
                    <a:pt x="47" y="3"/>
                    <a:pt x="46" y="8"/>
                    <a:pt x="46" y="12"/>
                  </a:cubicBezTo>
                  <a:cubicBezTo>
                    <a:pt x="46" y="19"/>
                    <a:pt x="57" y="51"/>
                    <a:pt x="79" y="109"/>
                  </a:cubicBezTo>
                  <a:cubicBezTo>
                    <a:pt x="92" y="145"/>
                    <a:pt x="106" y="181"/>
                    <a:pt x="119" y="21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6" y="47"/>
                    <a:pt x="172" y="37"/>
                    <a:pt x="168" y="27"/>
                  </a:cubicBezTo>
                  <a:cubicBezTo>
                    <a:pt x="164" y="16"/>
                    <a:pt x="158" y="7"/>
                    <a:pt x="15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7" y="4"/>
                    <a:pt x="196" y="7"/>
                    <a:pt x="196" y="11"/>
                  </a:cubicBezTo>
                  <a:cubicBezTo>
                    <a:pt x="196" y="15"/>
                    <a:pt x="207" y="48"/>
                    <a:pt x="230" y="110"/>
                  </a:cubicBezTo>
                  <a:cubicBezTo>
                    <a:pt x="243" y="146"/>
                    <a:pt x="257" y="182"/>
                    <a:pt x="270" y="217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42" y="21"/>
                    <a:pt x="344" y="15"/>
                    <a:pt x="344" y="11"/>
                  </a:cubicBezTo>
                  <a:cubicBezTo>
                    <a:pt x="344" y="8"/>
                    <a:pt x="343" y="5"/>
                    <a:pt x="341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74" y="6"/>
                    <a:pt x="369" y="14"/>
                    <a:pt x="365" y="24"/>
                  </a:cubicBezTo>
                  <a:cubicBezTo>
                    <a:pt x="266" y="293"/>
                    <a:pt x="266" y="293"/>
                    <a:pt x="266" y="293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115" y="293"/>
                    <a:pt x="115" y="293"/>
                    <a:pt x="115" y="29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" y="15"/>
                    <a:pt x="7" y="7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1477" y="1200"/>
              <a:ext cx="356" cy="591"/>
            </a:xfrm>
            <a:custGeom>
              <a:avLst/>
              <a:gdLst/>
              <a:ahLst/>
              <a:cxnLst>
                <a:cxn ang="0">
                  <a:pos x="151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70" y="111"/>
                </a:cxn>
                <a:cxn ang="0">
                  <a:pos x="140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7" y="292"/>
                </a:cxn>
                <a:cxn ang="0">
                  <a:pos x="2" y="285"/>
                </a:cxn>
                <a:cxn ang="0">
                  <a:pos x="2" y="253"/>
                </a:cxn>
                <a:cxn ang="0">
                  <a:pos x="69" y="272"/>
                </a:cxn>
                <a:cxn ang="0">
                  <a:pos x="119" y="260"/>
                </a:cxn>
                <a:cxn ang="0">
                  <a:pos x="142" y="216"/>
                </a:cxn>
                <a:cxn ang="0">
                  <a:pos x="105" y="168"/>
                </a:cxn>
                <a:cxn ang="0">
                  <a:pos x="37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7" y="0"/>
                </a:cxn>
                <a:cxn ang="0">
                  <a:pos x="151" y="6"/>
                </a:cxn>
                <a:cxn ang="0">
                  <a:pos x="151" y="35"/>
                </a:cxn>
              </a:cxnLst>
              <a:rect l="0" t="0" r="r" b="b"/>
              <a:pathLst>
                <a:path w="177" h="292">
                  <a:moveTo>
                    <a:pt x="151" y="35"/>
                  </a:moveTo>
                  <a:cubicBezTo>
                    <a:pt x="135" y="23"/>
                    <a:pt x="116" y="16"/>
                    <a:pt x="95" y="16"/>
                  </a:cubicBezTo>
                  <a:cubicBezTo>
                    <a:pt x="78" y="16"/>
                    <a:pt x="64" y="20"/>
                    <a:pt x="52" y="28"/>
                  </a:cubicBezTo>
                  <a:cubicBezTo>
                    <a:pt x="39" y="37"/>
                    <a:pt x="32" y="49"/>
                    <a:pt x="32" y="65"/>
                  </a:cubicBezTo>
                  <a:cubicBezTo>
                    <a:pt x="32" y="80"/>
                    <a:pt x="45" y="96"/>
                    <a:pt x="70" y="111"/>
                  </a:cubicBezTo>
                  <a:cubicBezTo>
                    <a:pt x="93" y="124"/>
                    <a:pt x="116" y="138"/>
                    <a:pt x="140" y="152"/>
                  </a:cubicBezTo>
                  <a:cubicBezTo>
                    <a:pt x="165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7" y="292"/>
                  </a:cubicBezTo>
                  <a:cubicBezTo>
                    <a:pt x="44" y="292"/>
                    <a:pt x="22" y="290"/>
                    <a:pt x="2" y="285"/>
                  </a:cubicBezTo>
                  <a:cubicBezTo>
                    <a:pt x="2" y="253"/>
                    <a:pt x="2" y="253"/>
                    <a:pt x="2" y="253"/>
                  </a:cubicBezTo>
                  <a:cubicBezTo>
                    <a:pt x="21" y="266"/>
                    <a:pt x="43" y="272"/>
                    <a:pt x="69" y="272"/>
                  </a:cubicBezTo>
                  <a:cubicBezTo>
                    <a:pt x="89" y="272"/>
                    <a:pt x="106" y="268"/>
                    <a:pt x="119" y="260"/>
                  </a:cubicBezTo>
                  <a:cubicBezTo>
                    <a:pt x="134" y="250"/>
                    <a:pt x="142" y="236"/>
                    <a:pt x="142" y="216"/>
                  </a:cubicBezTo>
                  <a:cubicBezTo>
                    <a:pt x="142" y="199"/>
                    <a:pt x="129" y="184"/>
                    <a:pt x="105" y="168"/>
                  </a:cubicBezTo>
                  <a:cubicBezTo>
                    <a:pt x="82" y="155"/>
                    <a:pt x="60" y="142"/>
                    <a:pt x="37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1" y="26"/>
                    <a:pt x="31" y="14"/>
                  </a:cubicBezTo>
                  <a:cubicBezTo>
                    <a:pt x="48" y="4"/>
                    <a:pt x="70" y="0"/>
                    <a:pt x="97" y="0"/>
                  </a:cubicBezTo>
                  <a:cubicBezTo>
                    <a:pt x="113" y="0"/>
                    <a:pt x="131" y="2"/>
                    <a:pt x="151" y="6"/>
                  </a:cubicBezTo>
                  <a:lnTo>
                    <a:pt x="151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3554" y="1202"/>
              <a:ext cx="193" cy="80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96" y="0"/>
                </a:cxn>
                <a:cxn ang="0">
                  <a:pos x="89" y="22"/>
                </a:cxn>
                <a:cxn ang="0">
                  <a:pos x="89" y="257"/>
                </a:cxn>
                <a:cxn ang="0">
                  <a:pos x="81" y="328"/>
                </a:cxn>
                <a:cxn ang="0">
                  <a:pos x="5" y="398"/>
                </a:cxn>
                <a:cxn ang="0">
                  <a:pos x="0" y="391"/>
                </a:cxn>
                <a:cxn ang="0">
                  <a:pos x="53" y="343"/>
                </a:cxn>
                <a:cxn ang="0">
                  <a:pos x="60" y="306"/>
                </a:cxn>
                <a:cxn ang="0">
                  <a:pos x="60" y="15"/>
                </a:cxn>
                <a:cxn ang="0">
                  <a:pos x="52" y="0"/>
                </a:cxn>
              </a:cxnLst>
              <a:rect l="0" t="0" r="r" b="b"/>
              <a:pathLst>
                <a:path w="96" h="398">
                  <a:moveTo>
                    <a:pt x="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1" y="4"/>
                    <a:pt x="89" y="11"/>
                    <a:pt x="89" y="22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92"/>
                    <a:pt x="87" y="316"/>
                    <a:pt x="81" y="328"/>
                  </a:cubicBezTo>
                  <a:cubicBezTo>
                    <a:pt x="74" y="342"/>
                    <a:pt x="33" y="382"/>
                    <a:pt x="5" y="39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6" y="380"/>
                    <a:pt x="50" y="348"/>
                    <a:pt x="53" y="343"/>
                  </a:cubicBezTo>
                  <a:cubicBezTo>
                    <a:pt x="57" y="336"/>
                    <a:pt x="60" y="324"/>
                    <a:pt x="60" y="30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9"/>
                    <a:pt x="57" y="5"/>
                    <a:pt x="5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3854" y="1202"/>
              <a:ext cx="352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" y="0"/>
                </a:cxn>
                <a:cxn ang="0">
                  <a:pos x="145" y="27"/>
                </a:cxn>
                <a:cxn ang="0">
                  <a:pos x="121" y="20"/>
                </a:cxn>
                <a:cxn ang="0">
                  <a:pos x="96" y="20"/>
                </a:cxn>
                <a:cxn ang="0">
                  <a:pos x="66" y="20"/>
                </a:cxn>
                <a:cxn ang="0">
                  <a:pos x="37" y="21"/>
                </a:cxn>
                <a:cxn ang="0">
                  <a:pos x="37" y="119"/>
                </a:cxn>
                <a:cxn ang="0">
                  <a:pos x="145" y="119"/>
                </a:cxn>
                <a:cxn ang="0">
                  <a:pos x="145" y="146"/>
                </a:cxn>
                <a:cxn ang="0">
                  <a:pos x="121" y="139"/>
                </a:cxn>
                <a:cxn ang="0">
                  <a:pos x="96" y="139"/>
                </a:cxn>
                <a:cxn ang="0">
                  <a:pos x="66" y="139"/>
                </a:cxn>
                <a:cxn ang="0">
                  <a:pos x="37" y="140"/>
                </a:cxn>
                <a:cxn ang="0">
                  <a:pos x="37" y="265"/>
                </a:cxn>
                <a:cxn ang="0">
                  <a:pos x="133" y="265"/>
                </a:cxn>
                <a:cxn ang="0">
                  <a:pos x="175" y="257"/>
                </a:cxn>
                <a:cxn ang="0">
                  <a:pos x="165" y="289"/>
                </a:cxn>
                <a:cxn ang="0">
                  <a:pos x="0" y="289"/>
                </a:cxn>
                <a:cxn ang="0">
                  <a:pos x="6" y="270"/>
                </a:cxn>
                <a:cxn ang="0">
                  <a:pos x="6" y="15"/>
                </a:cxn>
                <a:cxn ang="0">
                  <a:pos x="0" y="0"/>
                </a:cxn>
              </a:cxnLst>
              <a:rect l="0" t="0" r="r" b="b"/>
              <a:pathLst>
                <a:path w="175" h="289">
                  <a:moveTo>
                    <a:pt x="0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9" y="23"/>
                    <a:pt x="131" y="21"/>
                    <a:pt x="121" y="20"/>
                  </a:cubicBezTo>
                  <a:cubicBezTo>
                    <a:pt x="120" y="20"/>
                    <a:pt x="112" y="20"/>
                    <a:pt x="96" y="20"/>
                  </a:cubicBezTo>
                  <a:cubicBezTo>
                    <a:pt x="89" y="20"/>
                    <a:pt x="80" y="20"/>
                    <a:pt x="66" y="20"/>
                  </a:cubicBezTo>
                  <a:cubicBezTo>
                    <a:pt x="53" y="21"/>
                    <a:pt x="44" y="21"/>
                    <a:pt x="37" y="21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39" y="142"/>
                    <a:pt x="131" y="140"/>
                    <a:pt x="121" y="139"/>
                  </a:cubicBezTo>
                  <a:cubicBezTo>
                    <a:pt x="120" y="139"/>
                    <a:pt x="112" y="139"/>
                    <a:pt x="96" y="139"/>
                  </a:cubicBezTo>
                  <a:cubicBezTo>
                    <a:pt x="89" y="139"/>
                    <a:pt x="80" y="139"/>
                    <a:pt x="66" y="139"/>
                  </a:cubicBezTo>
                  <a:cubicBezTo>
                    <a:pt x="53" y="140"/>
                    <a:pt x="44" y="140"/>
                    <a:pt x="37" y="140"/>
                  </a:cubicBezTo>
                  <a:cubicBezTo>
                    <a:pt x="37" y="265"/>
                    <a:pt x="37" y="265"/>
                    <a:pt x="37" y="265"/>
                  </a:cubicBezTo>
                  <a:cubicBezTo>
                    <a:pt x="133" y="265"/>
                    <a:pt x="133" y="265"/>
                    <a:pt x="133" y="265"/>
                  </a:cubicBezTo>
                  <a:cubicBezTo>
                    <a:pt x="149" y="265"/>
                    <a:pt x="163" y="262"/>
                    <a:pt x="175" y="257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84"/>
                    <a:pt x="6" y="278"/>
                    <a:pt x="6" y="27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0"/>
                    <a:pt x="4" y="5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275" y="1200"/>
              <a:ext cx="356" cy="591"/>
            </a:xfrm>
            <a:custGeom>
              <a:avLst/>
              <a:gdLst/>
              <a:ahLst/>
              <a:cxnLst>
                <a:cxn ang="0">
                  <a:pos x="150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69" y="111"/>
                </a:cxn>
                <a:cxn ang="0">
                  <a:pos x="139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6" y="292"/>
                </a:cxn>
                <a:cxn ang="0">
                  <a:pos x="1" y="285"/>
                </a:cxn>
                <a:cxn ang="0">
                  <a:pos x="1" y="253"/>
                </a:cxn>
                <a:cxn ang="0">
                  <a:pos x="68" y="272"/>
                </a:cxn>
                <a:cxn ang="0">
                  <a:pos x="118" y="260"/>
                </a:cxn>
                <a:cxn ang="0">
                  <a:pos x="141" y="216"/>
                </a:cxn>
                <a:cxn ang="0">
                  <a:pos x="104" y="168"/>
                </a:cxn>
                <a:cxn ang="0">
                  <a:pos x="36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6" y="0"/>
                </a:cxn>
                <a:cxn ang="0">
                  <a:pos x="150" y="6"/>
                </a:cxn>
                <a:cxn ang="0">
                  <a:pos x="150" y="35"/>
                </a:cxn>
              </a:cxnLst>
              <a:rect l="0" t="0" r="r" b="b"/>
              <a:pathLst>
                <a:path w="177" h="292">
                  <a:moveTo>
                    <a:pt x="150" y="35"/>
                  </a:moveTo>
                  <a:cubicBezTo>
                    <a:pt x="134" y="23"/>
                    <a:pt x="116" y="16"/>
                    <a:pt x="95" y="16"/>
                  </a:cubicBezTo>
                  <a:cubicBezTo>
                    <a:pt x="78" y="16"/>
                    <a:pt x="63" y="20"/>
                    <a:pt x="52" y="28"/>
                  </a:cubicBezTo>
                  <a:cubicBezTo>
                    <a:pt x="38" y="37"/>
                    <a:pt x="32" y="49"/>
                    <a:pt x="32" y="65"/>
                  </a:cubicBezTo>
                  <a:cubicBezTo>
                    <a:pt x="32" y="80"/>
                    <a:pt x="44" y="96"/>
                    <a:pt x="69" y="111"/>
                  </a:cubicBezTo>
                  <a:cubicBezTo>
                    <a:pt x="92" y="124"/>
                    <a:pt x="116" y="138"/>
                    <a:pt x="139" y="152"/>
                  </a:cubicBezTo>
                  <a:cubicBezTo>
                    <a:pt x="164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6" y="292"/>
                  </a:cubicBezTo>
                  <a:cubicBezTo>
                    <a:pt x="43" y="292"/>
                    <a:pt x="22" y="290"/>
                    <a:pt x="1" y="285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20" y="266"/>
                    <a:pt x="42" y="272"/>
                    <a:pt x="68" y="272"/>
                  </a:cubicBezTo>
                  <a:cubicBezTo>
                    <a:pt x="89" y="272"/>
                    <a:pt x="105" y="268"/>
                    <a:pt x="118" y="260"/>
                  </a:cubicBezTo>
                  <a:cubicBezTo>
                    <a:pt x="133" y="250"/>
                    <a:pt x="141" y="236"/>
                    <a:pt x="141" y="216"/>
                  </a:cubicBezTo>
                  <a:cubicBezTo>
                    <a:pt x="141" y="199"/>
                    <a:pt x="129" y="184"/>
                    <a:pt x="104" y="168"/>
                  </a:cubicBezTo>
                  <a:cubicBezTo>
                    <a:pt x="82" y="155"/>
                    <a:pt x="59" y="142"/>
                    <a:pt x="36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0" y="26"/>
                    <a:pt x="31" y="14"/>
                  </a:cubicBezTo>
                  <a:cubicBezTo>
                    <a:pt x="47" y="4"/>
                    <a:pt x="69" y="0"/>
                    <a:pt x="96" y="0"/>
                  </a:cubicBezTo>
                  <a:cubicBezTo>
                    <a:pt x="112" y="0"/>
                    <a:pt x="130" y="2"/>
                    <a:pt x="150" y="6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4707" y="1202"/>
              <a:ext cx="465" cy="589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31" y="0"/>
                </a:cxn>
                <a:cxn ang="0">
                  <a:pos x="225" y="22"/>
                </a:cxn>
                <a:cxn ang="0">
                  <a:pos x="225" y="172"/>
                </a:cxn>
                <a:cxn ang="0">
                  <a:pos x="115" y="291"/>
                </a:cxn>
                <a:cxn ang="0">
                  <a:pos x="38" y="266"/>
                </a:cxn>
                <a:cxn ang="0">
                  <a:pos x="6" y="192"/>
                </a:cxn>
                <a:cxn ang="0">
                  <a:pos x="6" y="153"/>
                </a:cxn>
                <a:cxn ang="0">
                  <a:pos x="6" y="103"/>
                </a:cxn>
                <a:cxn ang="0">
                  <a:pos x="6" y="53"/>
                </a:cxn>
                <a:cxn ang="0">
                  <a:pos x="7" y="25"/>
                </a:cxn>
                <a:cxn ang="0">
                  <a:pos x="0" y="0"/>
                </a:cxn>
                <a:cxn ang="0">
                  <a:pos x="43" y="0"/>
                </a:cxn>
                <a:cxn ang="0">
                  <a:pos x="37" y="18"/>
                </a:cxn>
                <a:cxn ang="0">
                  <a:pos x="36" y="72"/>
                </a:cxn>
                <a:cxn ang="0">
                  <a:pos x="36" y="127"/>
                </a:cxn>
                <a:cxn ang="0">
                  <a:pos x="44" y="219"/>
                </a:cxn>
                <a:cxn ang="0">
                  <a:pos x="115" y="268"/>
                </a:cxn>
                <a:cxn ang="0">
                  <a:pos x="159" y="256"/>
                </a:cxn>
                <a:cxn ang="0">
                  <a:pos x="189" y="221"/>
                </a:cxn>
                <a:cxn ang="0">
                  <a:pos x="194" y="173"/>
                </a:cxn>
                <a:cxn ang="0">
                  <a:pos x="195" y="120"/>
                </a:cxn>
                <a:cxn ang="0">
                  <a:pos x="195" y="67"/>
                </a:cxn>
                <a:cxn ang="0">
                  <a:pos x="196" y="32"/>
                </a:cxn>
                <a:cxn ang="0">
                  <a:pos x="188" y="0"/>
                </a:cxn>
              </a:cxnLst>
              <a:rect l="0" t="0" r="r" b="b"/>
              <a:pathLst>
                <a:path w="231" h="291">
                  <a:moveTo>
                    <a:pt x="188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27" y="4"/>
                    <a:pt x="225" y="11"/>
                    <a:pt x="225" y="22"/>
                  </a:cubicBezTo>
                  <a:cubicBezTo>
                    <a:pt x="225" y="172"/>
                    <a:pt x="225" y="172"/>
                    <a:pt x="225" y="172"/>
                  </a:cubicBezTo>
                  <a:cubicBezTo>
                    <a:pt x="225" y="251"/>
                    <a:pt x="188" y="291"/>
                    <a:pt x="115" y="291"/>
                  </a:cubicBezTo>
                  <a:cubicBezTo>
                    <a:pt x="83" y="291"/>
                    <a:pt x="57" y="283"/>
                    <a:pt x="38" y="266"/>
                  </a:cubicBezTo>
                  <a:cubicBezTo>
                    <a:pt x="18" y="248"/>
                    <a:pt x="7" y="224"/>
                    <a:pt x="6" y="192"/>
                  </a:cubicBezTo>
                  <a:cubicBezTo>
                    <a:pt x="6" y="185"/>
                    <a:pt x="6" y="173"/>
                    <a:pt x="6" y="153"/>
                  </a:cubicBezTo>
                  <a:cubicBezTo>
                    <a:pt x="6" y="142"/>
                    <a:pt x="6" y="125"/>
                    <a:pt x="6" y="103"/>
                  </a:cubicBezTo>
                  <a:cubicBezTo>
                    <a:pt x="6" y="81"/>
                    <a:pt x="6" y="64"/>
                    <a:pt x="6" y="53"/>
                  </a:cubicBezTo>
                  <a:cubicBezTo>
                    <a:pt x="6" y="31"/>
                    <a:pt x="7" y="21"/>
                    <a:pt x="7" y="25"/>
                  </a:cubicBezTo>
                  <a:cubicBezTo>
                    <a:pt x="6" y="13"/>
                    <a:pt x="4" y="5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4"/>
                    <a:pt x="37" y="10"/>
                    <a:pt x="37" y="18"/>
                  </a:cubicBezTo>
                  <a:cubicBezTo>
                    <a:pt x="37" y="30"/>
                    <a:pt x="37" y="48"/>
                    <a:pt x="36" y="72"/>
                  </a:cubicBezTo>
                  <a:cubicBezTo>
                    <a:pt x="36" y="96"/>
                    <a:pt x="36" y="114"/>
                    <a:pt x="36" y="127"/>
                  </a:cubicBezTo>
                  <a:cubicBezTo>
                    <a:pt x="36" y="172"/>
                    <a:pt x="39" y="203"/>
                    <a:pt x="44" y="219"/>
                  </a:cubicBezTo>
                  <a:cubicBezTo>
                    <a:pt x="55" y="252"/>
                    <a:pt x="79" y="268"/>
                    <a:pt x="115" y="268"/>
                  </a:cubicBezTo>
                  <a:cubicBezTo>
                    <a:pt x="131" y="268"/>
                    <a:pt x="146" y="264"/>
                    <a:pt x="159" y="256"/>
                  </a:cubicBezTo>
                  <a:cubicBezTo>
                    <a:pt x="174" y="247"/>
                    <a:pt x="184" y="235"/>
                    <a:pt x="189" y="221"/>
                  </a:cubicBezTo>
                  <a:cubicBezTo>
                    <a:pt x="193" y="211"/>
                    <a:pt x="194" y="195"/>
                    <a:pt x="194" y="173"/>
                  </a:cubicBezTo>
                  <a:cubicBezTo>
                    <a:pt x="194" y="161"/>
                    <a:pt x="195" y="144"/>
                    <a:pt x="195" y="120"/>
                  </a:cubicBezTo>
                  <a:cubicBezTo>
                    <a:pt x="195" y="96"/>
                    <a:pt x="195" y="78"/>
                    <a:pt x="195" y="67"/>
                  </a:cubicBezTo>
                  <a:cubicBezTo>
                    <a:pt x="195" y="40"/>
                    <a:pt x="195" y="28"/>
                    <a:pt x="196" y="32"/>
                  </a:cubicBezTo>
                  <a:cubicBezTo>
                    <a:pt x="195" y="15"/>
                    <a:pt x="192" y="5"/>
                    <a:pt x="18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5253" y="1200"/>
              <a:ext cx="356" cy="591"/>
            </a:xfrm>
            <a:custGeom>
              <a:avLst/>
              <a:gdLst/>
              <a:ahLst/>
              <a:cxnLst>
                <a:cxn ang="0">
                  <a:pos x="150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70" y="111"/>
                </a:cxn>
                <a:cxn ang="0">
                  <a:pos x="139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6" y="292"/>
                </a:cxn>
                <a:cxn ang="0">
                  <a:pos x="1" y="285"/>
                </a:cxn>
                <a:cxn ang="0">
                  <a:pos x="1" y="253"/>
                </a:cxn>
                <a:cxn ang="0">
                  <a:pos x="69" y="272"/>
                </a:cxn>
                <a:cxn ang="0">
                  <a:pos x="119" y="260"/>
                </a:cxn>
                <a:cxn ang="0">
                  <a:pos x="141" y="216"/>
                </a:cxn>
                <a:cxn ang="0">
                  <a:pos x="104" y="168"/>
                </a:cxn>
                <a:cxn ang="0">
                  <a:pos x="36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6" y="0"/>
                </a:cxn>
                <a:cxn ang="0">
                  <a:pos x="150" y="6"/>
                </a:cxn>
                <a:cxn ang="0">
                  <a:pos x="150" y="35"/>
                </a:cxn>
              </a:cxnLst>
              <a:rect l="0" t="0" r="r" b="b"/>
              <a:pathLst>
                <a:path w="177" h="292">
                  <a:moveTo>
                    <a:pt x="150" y="35"/>
                  </a:moveTo>
                  <a:cubicBezTo>
                    <a:pt x="134" y="23"/>
                    <a:pt x="116" y="16"/>
                    <a:pt x="95" y="16"/>
                  </a:cubicBezTo>
                  <a:cubicBezTo>
                    <a:pt x="78" y="16"/>
                    <a:pt x="64" y="20"/>
                    <a:pt x="52" y="28"/>
                  </a:cubicBezTo>
                  <a:cubicBezTo>
                    <a:pt x="38" y="37"/>
                    <a:pt x="32" y="49"/>
                    <a:pt x="32" y="65"/>
                  </a:cubicBezTo>
                  <a:cubicBezTo>
                    <a:pt x="32" y="80"/>
                    <a:pt x="44" y="96"/>
                    <a:pt x="70" y="111"/>
                  </a:cubicBezTo>
                  <a:cubicBezTo>
                    <a:pt x="93" y="124"/>
                    <a:pt x="116" y="138"/>
                    <a:pt x="139" y="152"/>
                  </a:cubicBezTo>
                  <a:cubicBezTo>
                    <a:pt x="164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6" y="292"/>
                  </a:cubicBezTo>
                  <a:cubicBezTo>
                    <a:pt x="44" y="292"/>
                    <a:pt x="22" y="290"/>
                    <a:pt x="1" y="285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20" y="266"/>
                    <a:pt x="43" y="272"/>
                    <a:pt x="69" y="272"/>
                  </a:cubicBezTo>
                  <a:cubicBezTo>
                    <a:pt x="89" y="272"/>
                    <a:pt x="106" y="268"/>
                    <a:pt x="119" y="260"/>
                  </a:cubicBezTo>
                  <a:cubicBezTo>
                    <a:pt x="134" y="250"/>
                    <a:pt x="141" y="236"/>
                    <a:pt x="141" y="216"/>
                  </a:cubicBezTo>
                  <a:cubicBezTo>
                    <a:pt x="141" y="199"/>
                    <a:pt x="129" y="184"/>
                    <a:pt x="104" y="168"/>
                  </a:cubicBezTo>
                  <a:cubicBezTo>
                    <a:pt x="82" y="155"/>
                    <a:pt x="59" y="142"/>
                    <a:pt x="36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0" y="26"/>
                    <a:pt x="31" y="14"/>
                  </a:cubicBezTo>
                  <a:cubicBezTo>
                    <a:pt x="48" y="4"/>
                    <a:pt x="69" y="0"/>
                    <a:pt x="96" y="0"/>
                  </a:cubicBezTo>
                  <a:cubicBezTo>
                    <a:pt x="112" y="0"/>
                    <a:pt x="130" y="2"/>
                    <a:pt x="150" y="6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2083" y="1200"/>
              <a:ext cx="292" cy="587"/>
            </a:xfrm>
            <a:custGeom>
              <a:avLst/>
              <a:gdLst/>
              <a:ahLst/>
              <a:cxnLst>
                <a:cxn ang="0">
                  <a:pos x="43" y="290"/>
                </a:cxn>
                <a:cxn ang="0">
                  <a:pos x="0" y="290"/>
                </a:cxn>
                <a:cxn ang="0">
                  <a:pos x="5" y="272"/>
                </a:cxn>
                <a:cxn ang="0">
                  <a:pos x="5" y="15"/>
                </a:cxn>
                <a:cxn ang="0">
                  <a:pos x="0" y="0"/>
                </a:cxn>
                <a:cxn ang="0">
                  <a:pos x="145" y="0"/>
                </a:cxn>
                <a:cxn ang="0">
                  <a:pos x="145" y="27"/>
                </a:cxn>
                <a:cxn ang="0">
                  <a:pos x="121" y="20"/>
                </a:cxn>
                <a:cxn ang="0">
                  <a:pos x="96" y="20"/>
                </a:cxn>
                <a:cxn ang="0">
                  <a:pos x="66" y="20"/>
                </a:cxn>
                <a:cxn ang="0">
                  <a:pos x="37" y="21"/>
                </a:cxn>
                <a:cxn ang="0">
                  <a:pos x="37" y="120"/>
                </a:cxn>
                <a:cxn ang="0">
                  <a:pos x="145" y="120"/>
                </a:cxn>
                <a:cxn ang="0">
                  <a:pos x="145" y="147"/>
                </a:cxn>
                <a:cxn ang="0">
                  <a:pos x="122" y="140"/>
                </a:cxn>
                <a:cxn ang="0">
                  <a:pos x="96" y="140"/>
                </a:cxn>
                <a:cxn ang="0">
                  <a:pos x="67" y="140"/>
                </a:cxn>
                <a:cxn ang="0">
                  <a:pos x="37" y="140"/>
                </a:cxn>
                <a:cxn ang="0">
                  <a:pos x="37" y="186"/>
                </a:cxn>
                <a:cxn ang="0">
                  <a:pos x="37" y="232"/>
                </a:cxn>
                <a:cxn ang="0">
                  <a:pos x="37" y="263"/>
                </a:cxn>
                <a:cxn ang="0">
                  <a:pos x="43" y="290"/>
                </a:cxn>
              </a:cxnLst>
              <a:rect l="0" t="0" r="r" b="b"/>
              <a:pathLst>
                <a:path w="145" h="290">
                  <a:moveTo>
                    <a:pt x="43" y="290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3" y="285"/>
                    <a:pt x="5" y="279"/>
                    <a:pt x="5" y="27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0"/>
                    <a:pt x="3" y="5"/>
                    <a:pt x="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9" y="23"/>
                    <a:pt x="131" y="21"/>
                    <a:pt x="121" y="20"/>
                  </a:cubicBezTo>
                  <a:cubicBezTo>
                    <a:pt x="120" y="20"/>
                    <a:pt x="112" y="20"/>
                    <a:pt x="96" y="20"/>
                  </a:cubicBezTo>
                  <a:cubicBezTo>
                    <a:pt x="89" y="20"/>
                    <a:pt x="79" y="20"/>
                    <a:pt x="66" y="20"/>
                  </a:cubicBezTo>
                  <a:cubicBezTo>
                    <a:pt x="53" y="21"/>
                    <a:pt x="43" y="21"/>
                    <a:pt x="37" y="21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39" y="143"/>
                    <a:pt x="131" y="141"/>
                    <a:pt x="122" y="140"/>
                  </a:cubicBezTo>
                  <a:cubicBezTo>
                    <a:pt x="121" y="140"/>
                    <a:pt x="113" y="140"/>
                    <a:pt x="96" y="140"/>
                  </a:cubicBezTo>
                  <a:cubicBezTo>
                    <a:pt x="90" y="140"/>
                    <a:pt x="80" y="140"/>
                    <a:pt x="67" y="140"/>
                  </a:cubicBezTo>
                  <a:cubicBezTo>
                    <a:pt x="54" y="140"/>
                    <a:pt x="44" y="140"/>
                    <a:pt x="37" y="140"/>
                  </a:cubicBezTo>
                  <a:cubicBezTo>
                    <a:pt x="37" y="151"/>
                    <a:pt x="37" y="166"/>
                    <a:pt x="37" y="186"/>
                  </a:cubicBezTo>
                  <a:cubicBezTo>
                    <a:pt x="37" y="207"/>
                    <a:pt x="37" y="222"/>
                    <a:pt x="37" y="232"/>
                  </a:cubicBezTo>
                  <a:cubicBezTo>
                    <a:pt x="36" y="256"/>
                    <a:pt x="36" y="266"/>
                    <a:pt x="37" y="263"/>
                  </a:cubicBezTo>
                  <a:cubicBezTo>
                    <a:pt x="37" y="277"/>
                    <a:pt x="39" y="286"/>
                    <a:pt x="43" y="2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EditPoints="1"/>
            </p:cNvSpPr>
            <p:nvPr/>
          </p:nvSpPr>
          <p:spPr bwMode="auto">
            <a:xfrm>
              <a:off x="3017" y="1200"/>
              <a:ext cx="418" cy="587"/>
            </a:xfrm>
            <a:custGeom>
              <a:avLst/>
              <a:gdLst/>
              <a:ahLst/>
              <a:cxnLst>
                <a:cxn ang="0">
                  <a:pos x="43" y="290"/>
                </a:cxn>
                <a:cxn ang="0">
                  <a:pos x="0" y="290"/>
                </a:cxn>
                <a:cxn ang="0">
                  <a:pos x="5" y="272"/>
                </a:cxn>
                <a:cxn ang="0">
                  <a:pos x="5" y="1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119" y="9"/>
                </a:cxn>
                <a:cxn ang="0">
                  <a:pos x="154" y="70"/>
                </a:cxn>
                <a:cxn ang="0">
                  <a:pos x="130" y="120"/>
                </a:cxn>
                <a:cxn ang="0">
                  <a:pos x="75" y="137"/>
                </a:cxn>
                <a:cxn ang="0">
                  <a:pos x="92" y="152"/>
                </a:cxn>
                <a:cxn ang="0">
                  <a:pos x="185" y="268"/>
                </a:cxn>
                <a:cxn ang="0">
                  <a:pos x="208" y="290"/>
                </a:cxn>
                <a:cxn ang="0">
                  <a:pos x="163" y="290"/>
                </a:cxn>
                <a:cxn ang="0">
                  <a:pos x="37" y="128"/>
                </a:cxn>
                <a:cxn ang="0">
                  <a:pos x="37" y="178"/>
                </a:cxn>
                <a:cxn ang="0">
                  <a:pos x="37" y="228"/>
                </a:cxn>
                <a:cxn ang="0">
                  <a:pos x="37" y="261"/>
                </a:cxn>
                <a:cxn ang="0">
                  <a:pos x="43" y="290"/>
                </a:cxn>
                <a:cxn ang="0">
                  <a:pos x="64" y="19"/>
                </a:cxn>
                <a:cxn ang="0">
                  <a:pos x="37" y="21"/>
                </a:cxn>
                <a:cxn ang="0">
                  <a:pos x="37" y="121"/>
                </a:cxn>
                <a:cxn ang="0">
                  <a:pos x="60" y="123"/>
                </a:cxn>
                <a:cxn ang="0">
                  <a:pos x="124" y="70"/>
                </a:cxn>
                <a:cxn ang="0">
                  <a:pos x="64" y="19"/>
                </a:cxn>
              </a:cxnLst>
              <a:rect l="0" t="0" r="r" b="b"/>
              <a:pathLst>
                <a:path w="208" h="290">
                  <a:moveTo>
                    <a:pt x="43" y="290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3" y="285"/>
                    <a:pt x="5" y="279"/>
                    <a:pt x="5" y="27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0"/>
                    <a:pt x="3" y="5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0" y="0"/>
                    <a:pt x="105" y="3"/>
                    <a:pt x="119" y="9"/>
                  </a:cubicBezTo>
                  <a:cubicBezTo>
                    <a:pt x="143" y="19"/>
                    <a:pt x="154" y="39"/>
                    <a:pt x="154" y="70"/>
                  </a:cubicBezTo>
                  <a:cubicBezTo>
                    <a:pt x="154" y="91"/>
                    <a:pt x="146" y="107"/>
                    <a:pt x="130" y="120"/>
                  </a:cubicBezTo>
                  <a:cubicBezTo>
                    <a:pt x="114" y="132"/>
                    <a:pt x="96" y="138"/>
                    <a:pt x="75" y="137"/>
                  </a:cubicBezTo>
                  <a:cubicBezTo>
                    <a:pt x="81" y="141"/>
                    <a:pt x="87" y="146"/>
                    <a:pt x="92" y="152"/>
                  </a:cubicBezTo>
                  <a:cubicBezTo>
                    <a:pt x="185" y="268"/>
                    <a:pt x="185" y="268"/>
                    <a:pt x="185" y="268"/>
                  </a:cubicBezTo>
                  <a:cubicBezTo>
                    <a:pt x="194" y="278"/>
                    <a:pt x="202" y="286"/>
                    <a:pt x="208" y="290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39"/>
                    <a:pt x="37" y="156"/>
                    <a:pt x="37" y="178"/>
                  </a:cubicBezTo>
                  <a:cubicBezTo>
                    <a:pt x="37" y="200"/>
                    <a:pt x="37" y="217"/>
                    <a:pt x="37" y="228"/>
                  </a:cubicBezTo>
                  <a:cubicBezTo>
                    <a:pt x="37" y="253"/>
                    <a:pt x="37" y="264"/>
                    <a:pt x="37" y="261"/>
                  </a:cubicBezTo>
                  <a:cubicBezTo>
                    <a:pt x="37" y="277"/>
                    <a:pt x="39" y="287"/>
                    <a:pt x="43" y="290"/>
                  </a:cubicBezTo>
                  <a:close/>
                  <a:moveTo>
                    <a:pt x="64" y="19"/>
                  </a:moveTo>
                  <a:cubicBezTo>
                    <a:pt x="58" y="19"/>
                    <a:pt x="49" y="20"/>
                    <a:pt x="37" y="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45" y="122"/>
                    <a:pt x="53" y="123"/>
                    <a:pt x="60" y="123"/>
                  </a:cubicBezTo>
                  <a:cubicBezTo>
                    <a:pt x="103" y="123"/>
                    <a:pt x="124" y="105"/>
                    <a:pt x="124" y="70"/>
                  </a:cubicBezTo>
                  <a:cubicBezTo>
                    <a:pt x="124" y="36"/>
                    <a:pt x="104" y="19"/>
                    <a:pt x="64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 noEditPoints="1"/>
            </p:cNvSpPr>
            <p:nvPr/>
          </p:nvSpPr>
          <p:spPr bwMode="auto">
            <a:xfrm>
              <a:off x="2431" y="1202"/>
              <a:ext cx="487" cy="569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0" y="425"/>
                </a:cxn>
                <a:cxn ang="0">
                  <a:pos x="487" y="425"/>
                </a:cxn>
                <a:cxn ang="0">
                  <a:pos x="244" y="0"/>
                </a:cxn>
                <a:cxn ang="0">
                  <a:pos x="0" y="144"/>
                </a:cxn>
                <a:cxn ang="0">
                  <a:pos x="487" y="144"/>
                </a:cxn>
                <a:cxn ang="0">
                  <a:pos x="244" y="569"/>
                </a:cxn>
                <a:cxn ang="0">
                  <a:pos x="0" y="144"/>
                </a:cxn>
              </a:cxnLst>
              <a:rect l="0" t="0" r="r" b="b"/>
              <a:pathLst>
                <a:path w="487" h="569">
                  <a:moveTo>
                    <a:pt x="244" y="0"/>
                  </a:moveTo>
                  <a:lnTo>
                    <a:pt x="0" y="425"/>
                  </a:lnTo>
                  <a:lnTo>
                    <a:pt x="487" y="425"/>
                  </a:lnTo>
                  <a:lnTo>
                    <a:pt x="244" y="0"/>
                  </a:lnTo>
                  <a:close/>
                  <a:moveTo>
                    <a:pt x="0" y="144"/>
                  </a:moveTo>
                  <a:lnTo>
                    <a:pt x="487" y="144"/>
                  </a:lnTo>
                  <a:lnTo>
                    <a:pt x="244" y="569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2431" y="1202"/>
              <a:ext cx="487" cy="569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0" y="425"/>
                </a:cxn>
                <a:cxn ang="0">
                  <a:pos x="487" y="425"/>
                </a:cxn>
                <a:cxn ang="0">
                  <a:pos x="244" y="0"/>
                </a:cxn>
                <a:cxn ang="0">
                  <a:pos x="0" y="144"/>
                </a:cxn>
                <a:cxn ang="0">
                  <a:pos x="487" y="144"/>
                </a:cxn>
                <a:cxn ang="0">
                  <a:pos x="244" y="569"/>
                </a:cxn>
                <a:cxn ang="0">
                  <a:pos x="0" y="144"/>
                </a:cxn>
              </a:cxnLst>
              <a:rect l="0" t="0" r="r" b="b"/>
              <a:pathLst>
                <a:path w="487" h="569">
                  <a:moveTo>
                    <a:pt x="244" y="0"/>
                  </a:moveTo>
                  <a:lnTo>
                    <a:pt x="0" y="425"/>
                  </a:lnTo>
                  <a:lnTo>
                    <a:pt x="487" y="425"/>
                  </a:lnTo>
                  <a:lnTo>
                    <a:pt x="244" y="0"/>
                  </a:lnTo>
                  <a:moveTo>
                    <a:pt x="0" y="144"/>
                  </a:moveTo>
                  <a:lnTo>
                    <a:pt x="487" y="144"/>
                  </a:lnTo>
                  <a:lnTo>
                    <a:pt x="244" y="569"/>
                  </a:lnTo>
                  <a:lnTo>
                    <a:pt x="0" y="14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 noEditPoints="1"/>
            </p:cNvSpPr>
            <p:nvPr/>
          </p:nvSpPr>
          <p:spPr bwMode="auto">
            <a:xfrm>
              <a:off x="5647" y="1674"/>
              <a:ext cx="111" cy="113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47" y="47"/>
                </a:cxn>
                <a:cxn ang="0">
                  <a:pos x="27" y="56"/>
                </a:cxn>
                <a:cxn ang="0">
                  <a:pos x="8" y="47"/>
                </a:cxn>
                <a:cxn ang="0">
                  <a:pos x="0" y="28"/>
                </a:cxn>
                <a:cxn ang="0">
                  <a:pos x="8" y="8"/>
                </a:cxn>
                <a:cxn ang="0">
                  <a:pos x="27" y="0"/>
                </a:cxn>
                <a:cxn ang="0">
                  <a:pos x="47" y="9"/>
                </a:cxn>
                <a:cxn ang="0">
                  <a:pos x="55" y="28"/>
                </a:cxn>
                <a:cxn ang="0">
                  <a:pos x="52" y="28"/>
                </a:cxn>
                <a:cxn ang="0">
                  <a:pos x="45" y="10"/>
                </a:cxn>
                <a:cxn ang="0">
                  <a:pos x="27" y="3"/>
                </a:cxn>
                <a:cxn ang="0">
                  <a:pos x="9" y="10"/>
                </a:cxn>
                <a:cxn ang="0">
                  <a:pos x="2" y="28"/>
                </a:cxn>
                <a:cxn ang="0">
                  <a:pos x="9" y="46"/>
                </a:cxn>
                <a:cxn ang="0">
                  <a:pos x="27" y="53"/>
                </a:cxn>
                <a:cxn ang="0">
                  <a:pos x="45" y="46"/>
                </a:cxn>
                <a:cxn ang="0">
                  <a:pos x="52" y="28"/>
                </a:cxn>
                <a:cxn ang="0">
                  <a:pos x="43" y="41"/>
                </a:cxn>
                <a:cxn ang="0">
                  <a:pos x="40" y="44"/>
                </a:cxn>
                <a:cxn ang="0">
                  <a:pos x="36" y="40"/>
                </a:cxn>
                <a:cxn ang="0">
                  <a:pos x="26" y="29"/>
                </a:cxn>
                <a:cxn ang="0">
                  <a:pos x="26" y="28"/>
                </a:cxn>
                <a:cxn ang="0">
                  <a:pos x="29" y="28"/>
                </a:cxn>
                <a:cxn ang="0">
                  <a:pos x="31" y="26"/>
                </a:cxn>
                <a:cxn ang="0">
                  <a:pos x="33" y="24"/>
                </a:cxn>
                <a:cxn ang="0">
                  <a:pos x="33" y="22"/>
                </a:cxn>
                <a:cxn ang="0">
                  <a:pos x="32" y="19"/>
                </a:cxn>
                <a:cxn ang="0">
                  <a:pos x="30" y="17"/>
                </a:cxn>
                <a:cxn ang="0">
                  <a:pos x="28" y="17"/>
                </a:cxn>
                <a:cxn ang="0">
                  <a:pos x="25" y="17"/>
                </a:cxn>
                <a:cxn ang="0">
                  <a:pos x="24" y="17"/>
                </a:cxn>
                <a:cxn ang="0">
                  <a:pos x="23" y="17"/>
                </a:cxn>
                <a:cxn ang="0">
                  <a:pos x="23" y="24"/>
                </a:cxn>
                <a:cxn ang="0">
                  <a:pos x="23" y="28"/>
                </a:cxn>
                <a:cxn ang="0">
                  <a:pos x="23" y="37"/>
                </a:cxn>
                <a:cxn ang="0">
                  <a:pos x="23" y="43"/>
                </a:cxn>
                <a:cxn ang="0">
                  <a:pos x="18" y="43"/>
                </a:cxn>
                <a:cxn ang="0">
                  <a:pos x="18" y="38"/>
                </a:cxn>
                <a:cxn ang="0">
                  <a:pos x="18" y="28"/>
                </a:cxn>
                <a:cxn ang="0">
                  <a:pos x="18" y="23"/>
                </a:cxn>
                <a:cxn ang="0">
                  <a:pos x="18" y="13"/>
                </a:cxn>
                <a:cxn ang="0">
                  <a:pos x="21" y="13"/>
                </a:cxn>
                <a:cxn ang="0">
                  <a:pos x="25" y="13"/>
                </a:cxn>
                <a:cxn ang="0">
                  <a:pos x="29" y="13"/>
                </a:cxn>
                <a:cxn ang="0">
                  <a:pos x="33" y="14"/>
                </a:cxn>
                <a:cxn ang="0">
                  <a:pos x="37" y="17"/>
                </a:cxn>
                <a:cxn ang="0">
                  <a:pos x="38" y="21"/>
                </a:cxn>
                <a:cxn ang="0">
                  <a:pos x="37" y="26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37"/>
                </a:cxn>
                <a:cxn ang="0">
                  <a:pos x="43" y="41"/>
                </a:cxn>
              </a:cxnLst>
              <a:rect l="0" t="0" r="r" b="b"/>
              <a:pathLst>
                <a:path w="55" h="56">
                  <a:moveTo>
                    <a:pt x="55" y="28"/>
                  </a:moveTo>
                  <a:cubicBezTo>
                    <a:pt x="55" y="36"/>
                    <a:pt x="52" y="42"/>
                    <a:pt x="47" y="47"/>
                  </a:cubicBezTo>
                  <a:cubicBezTo>
                    <a:pt x="41" y="53"/>
                    <a:pt x="35" y="56"/>
                    <a:pt x="27" y="56"/>
                  </a:cubicBezTo>
                  <a:cubicBezTo>
                    <a:pt x="20" y="56"/>
                    <a:pt x="13" y="53"/>
                    <a:pt x="8" y="47"/>
                  </a:cubicBezTo>
                  <a:cubicBezTo>
                    <a:pt x="2" y="42"/>
                    <a:pt x="0" y="35"/>
                    <a:pt x="0" y="28"/>
                  </a:cubicBezTo>
                  <a:cubicBezTo>
                    <a:pt x="0" y="20"/>
                    <a:pt x="2" y="14"/>
                    <a:pt x="8" y="8"/>
                  </a:cubicBezTo>
                  <a:cubicBezTo>
                    <a:pt x="13" y="3"/>
                    <a:pt x="20" y="0"/>
                    <a:pt x="27" y="0"/>
                  </a:cubicBezTo>
                  <a:cubicBezTo>
                    <a:pt x="35" y="0"/>
                    <a:pt x="41" y="3"/>
                    <a:pt x="47" y="9"/>
                  </a:cubicBezTo>
                  <a:cubicBezTo>
                    <a:pt x="52" y="14"/>
                    <a:pt x="55" y="20"/>
                    <a:pt x="55" y="28"/>
                  </a:cubicBezTo>
                  <a:close/>
                  <a:moveTo>
                    <a:pt x="52" y="28"/>
                  </a:moveTo>
                  <a:cubicBezTo>
                    <a:pt x="52" y="21"/>
                    <a:pt x="50" y="15"/>
                    <a:pt x="45" y="10"/>
                  </a:cubicBezTo>
                  <a:cubicBezTo>
                    <a:pt x="40" y="5"/>
                    <a:pt x="34" y="3"/>
                    <a:pt x="27" y="3"/>
                  </a:cubicBezTo>
                  <a:cubicBezTo>
                    <a:pt x="20" y="3"/>
                    <a:pt x="14" y="5"/>
                    <a:pt x="9" y="10"/>
                  </a:cubicBezTo>
                  <a:cubicBezTo>
                    <a:pt x="4" y="15"/>
                    <a:pt x="2" y="21"/>
                    <a:pt x="2" y="28"/>
                  </a:cubicBezTo>
                  <a:cubicBezTo>
                    <a:pt x="2" y="35"/>
                    <a:pt x="4" y="41"/>
                    <a:pt x="9" y="46"/>
                  </a:cubicBezTo>
                  <a:cubicBezTo>
                    <a:pt x="14" y="51"/>
                    <a:pt x="20" y="53"/>
                    <a:pt x="27" y="53"/>
                  </a:cubicBezTo>
                  <a:cubicBezTo>
                    <a:pt x="34" y="53"/>
                    <a:pt x="40" y="51"/>
                    <a:pt x="45" y="46"/>
                  </a:cubicBezTo>
                  <a:cubicBezTo>
                    <a:pt x="50" y="41"/>
                    <a:pt x="52" y="35"/>
                    <a:pt x="52" y="28"/>
                  </a:cubicBezTo>
                  <a:close/>
                  <a:moveTo>
                    <a:pt x="43" y="41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8" y="42"/>
                    <a:pt x="36" y="40"/>
                  </a:cubicBezTo>
                  <a:cubicBezTo>
                    <a:pt x="33" y="37"/>
                    <a:pt x="30" y="33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8" y="28"/>
                    <a:pt x="29" y="28"/>
                  </a:cubicBezTo>
                  <a:cubicBezTo>
                    <a:pt x="30" y="27"/>
                    <a:pt x="31" y="27"/>
                    <a:pt x="31" y="26"/>
                  </a:cubicBezTo>
                  <a:cubicBezTo>
                    <a:pt x="32" y="25"/>
                    <a:pt x="32" y="25"/>
                    <a:pt x="33" y="24"/>
                  </a:cubicBezTo>
                  <a:cubicBezTo>
                    <a:pt x="33" y="24"/>
                    <a:pt x="33" y="23"/>
                    <a:pt x="33" y="22"/>
                  </a:cubicBezTo>
                  <a:cubicBezTo>
                    <a:pt x="33" y="21"/>
                    <a:pt x="33" y="20"/>
                    <a:pt x="32" y="19"/>
                  </a:cubicBezTo>
                  <a:cubicBezTo>
                    <a:pt x="32" y="18"/>
                    <a:pt x="31" y="18"/>
                    <a:pt x="30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21"/>
                    <a:pt x="23" y="24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30"/>
                    <a:pt x="23" y="33"/>
                    <a:pt x="23" y="37"/>
                  </a:cubicBezTo>
                  <a:cubicBezTo>
                    <a:pt x="23" y="41"/>
                    <a:pt x="23" y="43"/>
                    <a:pt x="23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1"/>
                    <a:pt x="18" y="38"/>
                  </a:cubicBezTo>
                  <a:cubicBezTo>
                    <a:pt x="18" y="34"/>
                    <a:pt x="18" y="31"/>
                    <a:pt x="18" y="28"/>
                  </a:cubicBezTo>
                  <a:cubicBezTo>
                    <a:pt x="18" y="27"/>
                    <a:pt x="18" y="26"/>
                    <a:pt x="18" y="23"/>
                  </a:cubicBezTo>
                  <a:cubicBezTo>
                    <a:pt x="18" y="21"/>
                    <a:pt x="18" y="18"/>
                    <a:pt x="18" y="13"/>
                  </a:cubicBezTo>
                  <a:cubicBezTo>
                    <a:pt x="18" y="13"/>
                    <a:pt x="19" y="13"/>
                    <a:pt x="21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7" y="13"/>
                    <a:pt x="28" y="13"/>
                    <a:pt x="29" y="13"/>
                  </a:cubicBezTo>
                  <a:cubicBezTo>
                    <a:pt x="31" y="13"/>
                    <a:pt x="32" y="13"/>
                    <a:pt x="33" y="14"/>
                  </a:cubicBezTo>
                  <a:cubicBezTo>
                    <a:pt x="35" y="15"/>
                    <a:pt x="36" y="15"/>
                    <a:pt x="37" y="17"/>
                  </a:cubicBezTo>
                  <a:cubicBezTo>
                    <a:pt x="38" y="18"/>
                    <a:pt x="38" y="20"/>
                    <a:pt x="38" y="21"/>
                  </a:cubicBezTo>
                  <a:cubicBezTo>
                    <a:pt x="38" y="23"/>
                    <a:pt x="38" y="24"/>
                    <a:pt x="37" y="26"/>
                  </a:cubicBezTo>
                  <a:cubicBezTo>
                    <a:pt x="36" y="27"/>
                    <a:pt x="35" y="28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3"/>
                    <a:pt x="37" y="35"/>
                    <a:pt x="40" y="37"/>
                  </a:cubicBezTo>
                  <a:cubicBezTo>
                    <a:pt x="42" y="40"/>
                    <a:pt x="43" y="41"/>
                    <a:pt x="43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457200" y="4789170"/>
            <a:ext cx="8229600" cy="1154430"/>
            <a:chOff x="-2" y="1200"/>
            <a:chExt cx="5760" cy="808"/>
          </a:xfrm>
          <a:solidFill>
            <a:srgbClr val="FFFFFF"/>
          </a:solidFill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-2" y="1202"/>
              <a:ext cx="193" cy="806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96" y="0"/>
                </a:cxn>
                <a:cxn ang="0">
                  <a:pos x="90" y="22"/>
                </a:cxn>
                <a:cxn ang="0">
                  <a:pos x="90" y="257"/>
                </a:cxn>
                <a:cxn ang="0">
                  <a:pos x="81" y="328"/>
                </a:cxn>
                <a:cxn ang="0">
                  <a:pos x="5" y="398"/>
                </a:cxn>
                <a:cxn ang="0">
                  <a:pos x="0" y="391"/>
                </a:cxn>
                <a:cxn ang="0">
                  <a:pos x="53" y="343"/>
                </a:cxn>
                <a:cxn ang="0">
                  <a:pos x="60" y="306"/>
                </a:cxn>
                <a:cxn ang="0">
                  <a:pos x="60" y="15"/>
                </a:cxn>
                <a:cxn ang="0">
                  <a:pos x="53" y="0"/>
                </a:cxn>
              </a:cxnLst>
              <a:rect l="0" t="0" r="r" b="b"/>
              <a:pathLst>
                <a:path w="96" h="398">
                  <a:moveTo>
                    <a:pt x="5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2" y="4"/>
                    <a:pt x="90" y="11"/>
                    <a:pt x="90" y="22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90" y="292"/>
                    <a:pt x="87" y="316"/>
                    <a:pt x="81" y="328"/>
                  </a:cubicBezTo>
                  <a:cubicBezTo>
                    <a:pt x="74" y="342"/>
                    <a:pt x="33" y="382"/>
                    <a:pt x="5" y="39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6" y="380"/>
                    <a:pt x="50" y="348"/>
                    <a:pt x="53" y="343"/>
                  </a:cubicBezTo>
                  <a:cubicBezTo>
                    <a:pt x="58" y="336"/>
                    <a:pt x="60" y="324"/>
                    <a:pt x="60" y="30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9"/>
                    <a:pt x="58" y="5"/>
                    <a:pt x="5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98" y="1202"/>
              <a:ext cx="352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146" y="27"/>
                </a:cxn>
                <a:cxn ang="0">
                  <a:pos x="122" y="20"/>
                </a:cxn>
                <a:cxn ang="0">
                  <a:pos x="97" y="20"/>
                </a:cxn>
                <a:cxn ang="0">
                  <a:pos x="67" y="20"/>
                </a:cxn>
                <a:cxn ang="0">
                  <a:pos x="38" y="21"/>
                </a:cxn>
                <a:cxn ang="0">
                  <a:pos x="38" y="119"/>
                </a:cxn>
                <a:cxn ang="0">
                  <a:pos x="146" y="119"/>
                </a:cxn>
                <a:cxn ang="0">
                  <a:pos x="146" y="146"/>
                </a:cxn>
                <a:cxn ang="0">
                  <a:pos x="122" y="139"/>
                </a:cxn>
                <a:cxn ang="0">
                  <a:pos x="97" y="139"/>
                </a:cxn>
                <a:cxn ang="0">
                  <a:pos x="67" y="139"/>
                </a:cxn>
                <a:cxn ang="0">
                  <a:pos x="38" y="140"/>
                </a:cxn>
                <a:cxn ang="0">
                  <a:pos x="38" y="265"/>
                </a:cxn>
                <a:cxn ang="0">
                  <a:pos x="134" y="265"/>
                </a:cxn>
                <a:cxn ang="0">
                  <a:pos x="175" y="257"/>
                </a:cxn>
                <a:cxn ang="0">
                  <a:pos x="166" y="289"/>
                </a:cxn>
                <a:cxn ang="0">
                  <a:pos x="0" y="289"/>
                </a:cxn>
                <a:cxn ang="0">
                  <a:pos x="7" y="270"/>
                </a:cxn>
                <a:cxn ang="0">
                  <a:pos x="7" y="15"/>
                </a:cxn>
                <a:cxn ang="0">
                  <a:pos x="0" y="0"/>
                </a:cxn>
              </a:cxnLst>
              <a:rect l="0" t="0" r="r" b="b"/>
              <a:pathLst>
                <a:path w="175" h="289">
                  <a:moveTo>
                    <a:pt x="0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39" y="23"/>
                    <a:pt x="131" y="21"/>
                    <a:pt x="122" y="20"/>
                  </a:cubicBezTo>
                  <a:cubicBezTo>
                    <a:pt x="121" y="20"/>
                    <a:pt x="113" y="20"/>
                    <a:pt x="97" y="20"/>
                  </a:cubicBezTo>
                  <a:cubicBezTo>
                    <a:pt x="90" y="20"/>
                    <a:pt x="80" y="20"/>
                    <a:pt x="67" y="20"/>
                  </a:cubicBezTo>
                  <a:cubicBezTo>
                    <a:pt x="54" y="21"/>
                    <a:pt x="44" y="21"/>
                    <a:pt x="38" y="21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39" y="142"/>
                    <a:pt x="131" y="140"/>
                    <a:pt x="122" y="139"/>
                  </a:cubicBezTo>
                  <a:cubicBezTo>
                    <a:pt x="121" y="139"/>
                    <a:pt x="113" y="139"/>
                    <a:pt x="97" y="139"/>
                  </a:cubicBezTo>
                  <a:cubicBezTo>
                    <a:pt x="90" y="139"/>
                    <a:pt x="80" y="139"/>
                    <a:pt x="67" y="139"/>
                  </a:cubicBezTo>
                  <a:cubicBezTo>
                    <a:pt x="54" y="140"/>
                    <a:pt x="44" y="140"/>
                    <a:pt x="38" y="140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134" y="265"/>
                    <a:pt x="134" y="265"/>
                    <a:pt x="134" y="265"/>
                  </a:cubicBezTo>
                  <a:cubicBezTo>
                    <a:pt x="150" y="265"/>
                    <a:pt x="163" y="262"/>
                    <a:pt x="175" y="257"/>
                  </a:cubicBezTo>
                  <a:cubicBezTo>
                    <a:pt x="166" y="289"/>
                    <a:pt x="166" y="289"/>
                    <a:pt x="166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5" y="284"/>
                    <a:pt x="7" y="278"/>
                    <a:pt x="7" y="27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0"/>
                    <a:pt x="5" y="5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676" y="1202"/>
              <a:ext cx="765" cy="59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6" y="12"/>
                </a:cxn>
                <a:cxn ang="0">
                  <a:pos x="79" y="109"/>
                </a:cxn>
                <a:cxn ang="0">
                  <a:pos x="119" y="217"/>
                </a:cxn>
                <a:cxn ang="0">
                  <a:pos x="179" y="57"/>
                </a:cxn>
                <a:cxn ang="0">
                  <a:pos x="168" y="27"/>
                </a:cxn>
                <a:cxn ang="0">
                  <a:pos x="152" y="0"/>
                </a:cxn>
                <a:cxn ang="0">
                  <a:pos x="199" y="0"/>
                </a:cxn>
                <a:cxn ang="0">
                  <a:pos x="196" y="11"/>
                </a:cxn>
                <a:cxn ang="0">
                  <a:pos x="230" y="110"/>
                </a:cxn>
                <a:cxn ang="0">
                  <a:pos x="270" y="217"/>
                </a:cxn>
                <a:cxn ang="0">
                  <a:pos x="339" y="29"/>
                </a:cxn>
                <a:cxn ang="0">
                  <a:pos x="344" y="11"/>
                </a:cxn>
                <a:cxn ang="0">
                  <a:pos x="341" y="0"/>
                </a:cxn>
                <a:cxn ang="0">
                  <a:pos x="380" y="0"/>
                </a:cxn>
                <a:cxn ang="0">
                  <a:pos x="365" y="24"/>
                </a:cxn>
                <a:cxn ang="0">
                  <a:pos x="266" y="293"/>
                </a:cxn>
                <a:cxn ang="0">
                  <a:pos x="191" y="90"/>
                </a:cxn>
                <a:cxn ang="0">
                  <a:pos x="115" y="293"/>
                </a:cxn>
                <a:cxn ang="0">
                  <a:pos x="16" y="25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380" h="293">
                  <a:moveTo>
                    <a:pt x="50" y="0"/>
                  </a:moveTo>
                  <a:cubicBezTo>
                    <a:pt x="47" y="3"/>
                    <a:pt x="46" y="8"/>
                    <a:pt x="46" y="12"/>
                  </a:cubicBezTo>
                  <a:cubicBezTo>
                    <a:pt x="46" y="19"/>
                    <a:pt x="57" y="51"/>
                    <a:pt x="79" y="109"/>
                  </a:cubicBezTo>
                  <a:cubicBezTo>
                    <a:pt x="92" y="145"/>
                    <a:pt x="106" y="181"/>
                    <a:pt x="119" y="217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76" y="47"/>
                    <a:pt x="172" y="37"/>
                    <a:pt x="168" y="27"/>
                  </a:cubicBezTo>
                  <a:cubicBezTo>
                    <a:pt x="164" y="16"/>
                    <a:pt x="158" y="7"/>
                    <a:pt x="15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7" y="4"/>
                    <a:pt x="196" y="7"/>
                    <a:pt x="196" y="11"/>
                  </a:cubicBezTo>
                  <a:cubicBezTo>
                    <a:pt x="196" y="15"/>
                    <a:pt x="207" y="48"/>
                    <a:pt x="230" y="110"/>
                  </a:cubicBezTo>
                  <a:cubicBezTo>
                    <a:pt x="243" y="146"/>
                    <a:pt x="257" y="182"/>
                    <a:pt x="270" y="217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42" y="21"/>
                    <a:pt x="344" y="15"/>
                    <a:pt x="344" y="11"/>
                  </a:cubicBezTo>
                  <a:cubicBezTo>
                    <a:pt x="344" y="8"/>
                    <a:pt x="343" y="5"/>
                    <a:pt x="341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74" y="6"/>
                    <a:pt x="369" y="14"/>
                    <a:pt x="365" y="24"/>
                  </a:cubicBezTo>
                  <a:cubicBezTo>
                    <a:pt x="266" y="293"/>
                    <a:pt x="266" y="293"/>
                    <a:pt x="266" y="293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115" y="293"/>
                    <a:pt x="115" y="293"/>
                    <a:pt x="115" y="29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3" y="15"/>
                    <a:pt x="7" y="7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1477" y="1200"/>
              <a:ext cx="356" cy="591"/>
            </a:xfrm>
            <a:custGeom>
              <a:avLst/>
              <a:gdLst/>
              <a:ahLst/>
              <a:cxnLst>
                <a:cxn ang="0">
                  <a:pos x="151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70" y="111"/>
                </a:cxn>
                <a:cxn ang="0">
                  <a:pos x="140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7" y="292"/>
                </a:cxn>
                <a:cxn ang="0">
                  <a:pos x="2" y="285"/>
                </a:cxn>
                <a:cxn ang="0">
                  <a:pos x="2" y="253"/>
                </a:cxn>
                <a:cxn ang="0">
                  <a:pos x="69" y="272"/>
                </a:cxn>
                <a:cxn ang="0">
                  <a:pos x="119" y="260"/>
                </a:cxn>
                <a:cxn ang="0">
                  <a:pos x="142" y="216"/>
                </a:cxn>
                <a:cxn ang="0">
                  <a:pos x="105" y="168"/>
                </a:cxn>
                <a:cxn ang="0">
                  <a:pos x="37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7" y="0"/>
                </a:cxn>
                <a:cxn ang="0">
                  <a:pos x="151" y="6"/>
                </a:cxn>
                <a:cxn ang="0">
                  <a:pos x="151" y="35"/>
                </a:cxn>
              </a:cxnLst>
              <a:rect l="0" t="0" r="r" b="b"/>
              <a:pathLst>
                <a:path w="177" h="292">
                  <a:moveTo>
                    <a:pt x="151" y="35"/>
                  </a:moveTo>
                  <a:cubicBezTo>
                    <a:pt x="135" y="23"/>
                    <a:pt x="116" y="16"/>
                    <a:pt x="95" y="16"/>
                  </a:cubicBezTo>
                  <a:cubicBezTo>
                    <a:pt x="78" y="16"/>
                    <a:pt x="64" y="20"/>
                    <a:pt x="52" y="28"/>
                  </a:cubicBezTo>
                  <a:cubicBezTo>
                    <a:pt x="39" y="37"/>
                    <a:pt x="32" y="49"/>
                    <a:pt x="32" y="65"/>
                  </a:cubicBezTo>
                  <a:cubicBezTo>
                    <a:pt x="32" y="80"/>
                    <a:pt x="45" y="96"/>
                    <a:pt x="70" y="111"/>
                  </a:cubicBezTo>
                  <a:cubicBezTo>
                    <a:pt x="93" y="124"/>
                    <a:pt x="116" y="138"/>
                    <a:pt x="140" y="152"/>
                  </a:cubicBezTo>
                  <a:cubicBezTo>
                    <a:pt x="165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7" y="292"/>
                  </a:cubicBezTo>
                  <a:cubicBezTo>
                    <a:pt x="44" y="292"/>
                    <a:pt x="22" y="290"/>
                    <a:pt x="2" y="285"/>
                  </a:cubicBezTo>
                  <a:cubicBezTo>
                    <a:pt x="2" y="253"/>
                    <a:pt x="2" y="253"/>
                    <a:pt x="2" y="253"/>
                  </a:cubicBezTo>
                  <a:cubicBezTo>
                    <a:pt x="21" y="266"/>
                    <a:pt x="43" y="272"/>
                    <a:pt x="69" y="272"/>
                  </a:cubicBezTo>
                  <a:cubicBezTo>
                    <a:pt x="89" y="272"/>
                    <a:pt x="106" y="268"/>
                    <a:pt x="119" y="260"/>
                  </a:cubicBezTo>
                  <a:cubicBezTo>
                    <a:pt x="134" y="250"/>
                    <a:pt x="142" y="236"/>
                    <a:pt x="142" y="216"/>
                  </a:cubicBezTo>
                  <a:cubicBezTo>
                    <a:pt x="142" y="199"/>
                    <a:pt x="129" y="184"/>
                    <a:pt x="105" y="168"/>
                  </a:cubicBezTo>
                  <a:cubicBezTo>
                    <a:pt x="82" y="155"/>
                    <a:pt x="60" y="142"/>
                    <a:pt x="37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1" y="26"/>
                    <a:pt x="31" y="14"/>
                  </a:cubicBezTo>
                  <a:cubicBezTo>
                    <a:pt x="48" y="4"/>
                    <a:pt x="70" y="0"/>
                    <a:pt x="97" y="0"/>
                  </a:cubicBezTo>
                  <a:cubicBezTo>
                    <a:pt x="113" y="0"/>
                    <a:pt x="131" y="2"/>
                    <a:pt x="151" y="6"/>
                  </a:cubicBezTo>
                  <a:lnTo>
                    <a:pt x="151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54" y="1202"/>
              <a:ext cx="193" cy="80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96" y="0"/>
                </a:cxn>
                <a:cxn ang="0">
                  <a:pos x="89" y="22"/>
                </a:cxn>
                <a:cxn ang="0">
                  <a:pos x="89" y="257"/>
                </a:cxn>
                <a:cxn ang="0">
                  <a:pos x="81" y="328"/>
                </a:cxn>
                <a:cxn ang="0">
                  <a:pos x="5" y="398"/>
                </a:cxn>
                <a:cxn ang="0">
                  <a:pos x="0" y="391"/>
                </a:cxn>
                <a:cxn ang="0">
                  <a:pos x="53" y="343"/>
                </a:cxn>
                <a:cxn ang="0">
                  <a:pos x="60" y="306"/>
                </a:cxn>
                <a:cxn ang="0">
                  <a:pos x="60" y="15"/>
                </a:cxn>
                <a:cxn ang="0">
                  <a:pos x="52" y="0"/>
                </a:cxn>
              </a:cxnLst>
              <a:rect l="0" t="0" r="r" b="b"/>
              <a:pathLst>
                <a:path w="96" h="398">
                  <a:moveTo>
                    <a:pt x="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1" y="4"/>
                    <a:pt x="89" y="11"/>
                    <a:pt x="89" y="22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92"/>
                    <a:pt x="87" y="316"/>
                    <a:pt x="81" y="328"/>
                  </a:cubicBezTo>
                  <a:cubicBezTo>
                    <a:pt x="74" y="342"/>
                    <a:pt x="33" y="382"/>
                    <a:pt x="5" y="39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6" y="380"/>
                    <a:pt x="50" y="348"/>
                    <a:pt x="53" y="343"/>
                  </a:cubicBezTo>
                  <a:cubicBezTo>
                    <a:pt x="57" y="336"/>
                    <a:pt x="60" y="324"/>
                    <a:pt x="60" y="30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9"/>
                    <a:pt x="57" y="5"/>
                    <a:pt x="5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3854" y="1202"/>
              <a:ext cx="352" cy="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" y="0"/>
                </a:cxn>
                <a:cxn ang="0">
                  <a:pos x="145" y="27"/>
                </a:cxn>
                <a:cxn ang="0">
                  <a:pos x="121" y="20"/>
                </a:cxn>
                <a:cxn ang="0">
                  <a:pos x="96" y="20"/>
                </a:cxn>
                <a:cxn ang="0">
                  <a:pos x="66" y="20"/>
                </a:cxn>
                <a:cxn ang="0">
                  <a:pos x="37" y="21"/>
                </a:cxn>
                <a:cxn ang="0">
                  <a:pos x="37" y="119"/>
                </a:cxn>
                <a:cxn ang="0">
                  <a:pos x="145" y="119"/>
                </a:cxn>
                <a:cxn ang="0">
                  <a:pos x="145" y="146"/>
                </a:cxn>
                <a:cxn ang="0">
                  <a:pos x="121" y="139"/>
                </a:cxn>
                <a:cxn ang="0">
                  <a:pos x="96" y="139"/>
                </a:cxn>
                <a:cxn ang="0">
                  <a:pos x="66" y="139"/>
                </a:cxn>
                <a:cxn ang="0">
                  <a:pos x="37" y="140"/>
                </a:cxn>
                <a:cxn ang="0">
                  <a:pos x="37" y="265"/>
                </a:cxn>
                <a:cxn ang="0">
                  <a:pos x="133" y="265"/>
                </a:cxn>
                <a:cxn ang="0">
                  <a:pos x="175" y="257"/>
                </a:cxn>
                <a:cxn ang="0">
                  <a:pos x="165" y="289"/>
                </a:cxn>
                <a:cxn ang="0">
                  <a:pos x="0" y="289"/>
                </a:cxn>
                <a:cxn ang="0">
                  <a:pos x="6" y="270"/>
                </a:cxn>
                <a:cxn ang="0">
                  <a:pos x="6" y="15"/>
                </a:cxn>
                <a:cxn ang="0">
                  <a:pos x="0" y="0"/>
                </a:cxn>
              </a:cxnLst>
              <a:rect l="0" t="0" r="r" b="b"/>
              <a:pathLst>
                <a:path w="175" h="289">
                  <a:moveTo>
                    <a:pt x="0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9" y="23"/>
                    <a:pt x="131" y="21"/>
                    <a:pt x="121" y="20"/>
                  </a:cubicBezTo>
                  <a:cubicBezTo>
                    <a:pt x="120" y="20"/>
                    <a:pt x="112" y="20"/>
                    <a:pt x="96" y="20"/>
                  </a:cubicBezTo>
                  <a:cubicBezTo>
                    <a:pt x="89" y="20"/>
                    <a:pt x="80" y="20"/>
                    <a:pt x="66" y="20"/>
                  </a:cubicBezTo>
                  <a:cubicBezTo>
                    <a:pt x="53" y="21"/>
                    <a:pt x="44" y="21"/>
                    <a:pt x="37" y="21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39" y="142"/>
                    <a:pt x="131" y="140"/>
                    <a:pt x="121" y="139"/>
                  </a:cubicBezTo>
                  <a:cubicBezTo>
                    <a:pt x="120" y="139"/>
                    <a:pt x="112" y="139"/>
                    <a:pt x="96" y="139"/>
                  </a:cubicBezTo>
                  <a:cubicBezTo>
                    <a:pt x="89" y="139"/>
                    <a:pt x="80" y="139"/>
                    <a:pt x="66" y="139"/>
                  </a:cubicBezTo>
                  <a:cubicBezTo>
                    <a:pt x="53" y="140"/>
                    <a:pt x="44" y="140"/>
                    <a:pt x="37" y="140"/>
                  </a:cubicBezTo>
                  <a:cubicBezTo>
                    <a:pt x="37" y="265"/>
                    <a:pt x="37" y="265"/>
                    <a:pt x="37" y="265"/>
                  </a:cubicBezTo>
                  <a:cubicBezTo>
                    <a:pt x="133" y="265"/>
                    <a:pt x="133" y="265"/>
                    <a:pt x="133" y="265"/>
                  </a:cubicBezTo>
                  <a:cubicBezTo>
                    <a:pt x="149" y="265"/>
                    <a:pt x="163" y="262"/>
                    <a:pt x="175" y="257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84"/>
                    <a:pt x="6" y="278"/>
                    <a:pt x="6" y="27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0"/>
                    <a:pt x="4" y="5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4275" y="1200"/>
              <a:ext cx="356" cy="591"/>
            </a:xfrm>
            <a:custGeom>
              <a:avLst/>
              <a:gdLst/>
              <a:ahLst/>
              <a:cxnLst>
                <a:cxn ang="0">
                  <a:pos x="150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69" y="111"/>
                </a:cxn>
                <a:cxn ang="0">
                  <a:pos x="139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6" y="292"/>
                </a:cxn>
                <a:cxn ang="0">
                  <a:pos x="1" y="285"/>
                </a:cxn>
                <a:cxn ang="0">
                  <a:pos x="1" y="253"/>
                </a:cxn>
                <a:cxn ang="0">
                  <a:pos x="68" y="272"/>
                </a:cxn>
                <a:cxn ang="0">
                  <a:pos x="118" y="260"/>
                </a:cxn>
                <a:cxn ang="0">
                  <a:pos x="141" y="216"/>
                </a:cxn>
                <a:cxn ang="0">
                  <a:pos x="104" y="168"/>
                </a:cxn>
                <a:cxn ang="0">
                  <a:pos x="36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6" y="0"/>
                </a:cxn>
                <a:cxn ang="0">
                  <a:pos x="150" y="6"/>
                </a:cxn>
                <a:cxn ang="0">
                  <a:pos x="150" y="35"/>
                </a:cxn>
              </a:cxnLst>
              <a:rect l="0" t="0" r="r" b="b"/>
              <a:pathLst>
                <a:path w="177" h="292">
                  <a:moveTo>
                    <a:pt x="150" y="35"/>
                  </a:moveTo>
                  <a:cubicBezTo>
                    <a:pt x="134" y="23"/>
                    <a:pt x="116" y="16"/>
                    <a:pt x="95" y="16"/>
                  </a:cubicBezTo>
                  <a:cubicBezTo>
                    <a:pt x="78" y="16"/>
                    <a:pt x="63" y="20"/>
                    <a:pt x="52" y="28"/>
                  </a:cubicBezTo>
                  <a:cubicBezTo>
                    <a:pt x="38" y="37"/>
                    <a:pt x="32" y="49"/>
                    <a:pt x="32" y="65"/>
                  </a:cubicBezTo>
                  <a:cubicBezTo>
                    <a:pt x="32" y="80"/>
                    <a:pt x="44" y="96"/>
                    <a:pt x="69" y="111"/>
                  </a:cubicBezTo>
                  <a:cubicBezTo>
                    <a:pt x="92" y="124"/>
                    <a:pt x="116" y="138"/>
                    <a:pt x="139" y="152"/>
                  </a:cubicBezTo>
                  <a:cubicBezTo>
                    <a:pt x="164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6" y="292"/>
                  </a:cubicBezTo>
                  <a:cubicBezTo>
                    <a:pt x="43" y="292"/>
                    <a:pt x="22" y="290"/>
                    <a:pt x="1" y="285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20" y="266"/>
                    <a:pt x="42" y="272"/>
                    <a:pt x="68" y="272"/>
                  </a:cubicBezTo>
                  <a:cubicBezTo>
                    <a:pt x="89" y="272"/>
                    <a:pt x="105" y="268"/>
                    <a:pt x="118" y="260"/>
                  </a:cubicBezTo>
                  <a:cubicBezTo>
                    <a:pt x="133" y="250"/>
                    <a:pt x="141" y="236"/>
                    <a:pt x="141" y="216"/>
                  </a:cubicBezTo>
                  <a:cubicBezTo>
                    <a:pt x="141" y="199"/>
                    <a:pt x="129" y="184"/>
                    <a:pt x="104" y="168"/>
                  </a:cubicBezTo>
                  <a:cubicBezTo>
                    <a:pt x="82" y="155"/>
                    <a:pt x="59" y="142"/>
                    <a:pt x="36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0" y="26"/>
                    <a:pt x="31" y="14"/>
                  </a:cubicBezTo>
                  <a:cubicBezTo>
                    <a:pt x="47" y="4"/>
                    <a:pt x="69" y="0"/>
                    <a:pt x="96" y="0"/>
                  </a:cubicBezTo>
                  <a:cubicBezTo>
                    <a:pt x="112" y="0"/>
                    <a:pt x="130" y="2"/>
                    <a:pt x="150" y="6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4707" y="1202"/>
              <a:ext cx="465" cy="589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31" y="0"/>
                </a:cxn>
                <a:cxn ang="0">
                  <a:pos x="225" y="22"/>
                </a:cxn>
                <a:cxn ang="0">
                  <a:pos x="225" y="172"/>
                </a:cxn>
                <a:cxn ang="0">
                  <a:pos x="115" y="291"/>
                </a:cxn>
                <a:cxn ang="0">
                  <a:pos x="38" y="266"/>
                </a:cxn>
                <a:cxn ang="0">
                  <a:pos x="6" y="192"/>
                </a:cxn>
                <a:cxn ang="0">
                  <a:pos x="6" y="153"/>
                </a:cxn>
                <a:cxn ang="0">
                  <a:pos x="6" y="103"/>
                </a:cxn>
                <a:cxn ang="0">
                  <a:pos x="6" y="53"/>
                </a:cxn>
                <a:cxn ang="0">
                  <a:pos x="7" y="25"/>
                </a:cxn>
                <a:cxn ang="0">
                  <a:pos x="0" y="0"/>
                </a:cxn>
                <a:cxn ang="0">
                  <a:pos x="43" y="0"/>
                </a:cxn>
                <a:cxn ang="0">
                  <a:pos x="37" y="18"/>
                </a:cxn>
                <a:cxn ang="0">
                  <a:pos x="36" y="72"/>
                </a:cxn>
                <a:cxn ang="0">
                  <a:pos x="36" y="127"/>
                </a:cxn>
                <a:cxn ang="0">
                  <a:pos x="44" y="219"/>
                </a:cxn>
                <a:cxn ang="0">
                  <a:pos x="115" y="268"/>
                </a:cxn>
                <a:cxn ang="0">
                  <a:pos x="159" y="256"/>
                </a:cxn>
                <a:cxn ang="0">
                  <a:pos x="189" y="221"/>
                </a:cxn>
                <a:cxn ang="0">
                  <a:pos x="194" y="173"/>
                </a:cxn>
                <a:cxn ang="0">
                  <a:pos x="195" y="120"/>
                </a:cxn>
                <a:cxn ang="0">
                  <a:pos x="195" y="67"/>
                </a:cxn>
                <a:cxn ang="0">
                  <a:pos x="196" y="32"/>
                </a:cxn>
                <a:cxn ang="0">
                  <a:pos x="188" y="0"/>
                </a:cxn>
              </a:cxnLst>
              <a:rect l="0" t="0" r="r" b="b"/>
              <a:pathLst>
                <a:path w="231" h="291">
                  <a:moveTo>
                    <a:pt x="188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27" y="4"/>
                    <a:pt x="225" y="11"/>
                    <a:pt x="225" y="22"/>
                  </a:cubicBezTo>
                  <a:cubicBezTo>
                    <a:pt x="225" y="172"/>
                    <a:pt x="225" y="172"/>
                    <a:pt x="225" y="172"/>
                  </a:cubicBezTo>
                  <a:cubicBezTo>
                    <a:pt x="225" y="251"/>
                    <a:pt x="188" y="291"/>
                    <a:pt x="115" y="291"/>
                  </a:cubicBezTo>
                  <a:cubicBezTo>
                    <a:pt x="83" y="291"/>
                    <a:pt x="57" y="283"/>
                    <a:pt x="38" y="266"/>
                  </a:cubicBezTo>
                  <a:cubicBezTo>
                    <a:pt x="18" y="248"/>
                    <a:pt x="7" y="224"/>
                    <a:pt x="6" y="192"/>
                  </a:cubicBezTo>
                  <a:cubicBezTo>
                    <a:pt x="6" y="185"/>
                    <a:pt x="6" y="173"/>
                    <a:pt x="6" y="153"/>
                  </a:cubicBezTo>
                  <a:cubicBezTo>
                    <a:pt x="6" y="142"/>
                    <a:pt x="6" y="125"/>
                    <a:pt x="6" y="103"/>
                  </a:cubicBezTo>
                  <a:cubicBezTo>
                    <a:pt x="6" y="81"/>
                    <a:pt x="6" y="64"/>
                    <a:pt x="6" y="53"/>
                  </a:cubicBezTo>
                  <a:cubicBezTo>
                    <a:pt x="6" y="31"/>
                    <a:pt x="7" y="21"/>
                    <a:pt x="7" y="25"/>
                  </a:cubicBezTo>
                  <a:cubicBezTo>
                    <a:pt x="6" y="13"/>
                    <a:pt x="4" y="5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4"/>
                    <a:pt x="37" y="10"/>
                    <a:pt x="37" y="18"/>
                  </a:cubicBezTo>
                  <a:cubicBezTo>
                    <a:pt x="37" y="30"/>
                    <a:pt x="37" y="48"/>
                    <a:pt x="36" y="72"/>
                  </a:cubicBezTo>
                  <a:cubicBezTo>
                    <a:pt x="36" y="96"/>
                    <a:pt x="36" y="114"/>
                    <a:pt x="36" y="127"/>
                  </a:cubicBezTo>
                  <a:cubicBezTo>
                    <a:pt x="36" y="172"/>
                    <a:pt x="39" y="203"/>
                    <a:pt x="44" y="219"/>
                  </a:cubicBezTo>
                  <a:cubicBezTo>
                    <a:pt x="55" y="252"/>
                    <a:pt x="79" y="268"/>
                    <a:pt x="115" y="268"/>
                  </a:cubicBezTo>
                  <a:cubicBezTo>
                    <a:pt x="131" y="268"/>
                    <a:pt x="146" y="264"/>
                    <a:pt x="159" y="256"/>
                  </a:cubicBezTo>
                  <a:cubicBezTo>
                    <a:pt x="174" y="247"/>
                    <a:pt x="184" y="235"/>
                    <a:pt x="189" y="221"/>
                  </a:cubicBezTo>
                  <a:cubicBezTo>
                    <a:pt x="193" y="211"/>
                    <a:pt x="194" y="195"/>
                    <a:pt x="194" y="173"/>
                  </a:cubicBezTo>
                  <a:cubicBezTo>
                    <a:pt x="194" y="161"/>
                    <a:pt x="195" y="144"/>
                    <a:pt x="195" y="120"/>
                  </a:cubicBezTo>
                  <a:cubicBezTo>
                    <a:pt x="195" y="96"/>
                    <a:pt x="195" y="78"/>
                    <a:pt x="195" y="67"/>
                  </a:cubicBezTo>
                  <a:cubicBezTo>
                    <a:pt x="195" y="40"/>
                    <a:pt x="195" y="28"/>
                    <a:pt x="196" y="32"/>
                  </a:cubicBezTo>
                  <a:cubicBezTo>
                    <a:pt x="195" y="15"/>
                    <a:pt x="192" y="5"/>
                    <a:pt x="18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5253" y="1200"/>
              <a:ext cx="356" cy="591"/>
            </a:xfrm>
            <a:custGeom>
              <a:avLst/>
              <a:gdLst/>
              <a:ahLst/>
              <a:cxnLst>
                <a:cxn ang="0">
                  <a:pos x="150" y="35"/>
                </a:cxn>
                <a:cxn ang="0">
                  <a:pos x="95" y="16"/>
                </a:cxn>
                <a:cxn ang="0">
                  <a:pos x="52" y="28"/>
                </a:cxn>
                <a:cxn ang="0">
                  <a:pos x="32" y="65"/>
                </a:cxn>
                <a:cxn ang="0">
                  <a:pos x="70" y="111"/>
                </a:cxn>
                <a:cxn ang="0">
                  <a:pos x="139" y="152"/>
                </a:cxn>
                <a:cxn ang="0">
                  <a:pos x="177" y="215"/>
                </a:cxn>
                <a:cxn ang="0">
                  <a:pos x="141" y="277"/>
                </a:cxn>
                <a:cxn ang="0">
                  <a:pos x="66" y="292"/>
                </a:cxn>
                <a:cxn ang="0">
                  <a:pos x="1" y="285"/>
                </a:cxn>
                <a:cxn ang="0">
                  <a:pos x="1" y="253"/>
                </a:cxn>
                <a:cxn ang="0">
                  <a:pos x="69" y="272"/>
                </a:cxn>
                <a:cxn ang="0">
                  <a:pos x="119" y="260"/>
                </a:cxn>
                <a:cxn ang="0">
                  <a:pos x="141" y="216"/>
                </a:cxn>
                <a:cxn ang="0">
                  <a:pos x="104" y="168"/>
                </a:cxn>
                <a:cxn ang="0">
                  <a:pos x="36" y="129"/>
                </a:cxn>
                <a:cxn ang="0">
                  <a:pos x="0" y="69"/>
                </a:cxn>
                <a:cxn ang="0">
                  <a:pos x="31" y="14"/>
                </a:cxn>
                <a:cxn ang="0">
                  <a:pos x="96" y="0"/>
                </a:cxn>
                <a:cxn ang="0">
                  <a:pos x="150" y="6"/>
                </a:cxn>
                <a:cxn ang="0">
                  <a:pos x="150" y="35"/>
                </a:cxn>
              </a:cxnLst>
              <a:rect l="0" t="0" r="r" b="b"/>
              <a:pathLst>
                <a:path w="177" h="292">
                  <a:moveTo>
                    <a:pt x="150" y="35"/>
                  </a:moveTo>
                  <a:cubicBezTo>
                    <a:pt x="134" y="23"/>
                    <a:pt x="116" y="16"/>
                    <a:pt x="95" y="16"/>
                  </a:cubicBezTo>
                  <a:cubicBezTo>
                    <a:pt x="78" y="16"/>
                    <a:pt x="64" y="20"/>
                    <a:pt x="52" y="28"/>
                  </a:cubicBezTo>
                  <a:cubicBezTo>
                    <a:pt x="38" y="37"/>
                    <a:pt x="32" y="49"/>
                    <a:pt x="32" y="65"/>
                  </a:cubicBezTo>
                  <a:cubicBezTo>
                    <a:pt x="32" y="80"/>
                    <a:pt x="44" y="96"/>
                    <a:pt x="70" y="111"/>
                  </a:cubicBezTo>
                  <a:cubicBezTo>
                    <a:pt x="93" y="124"/>
                    <a:pt x="116" y="138"/>
                    <a:pt x="139" y="152"/>
                  </a:cubicBezTo>
                  <a:cubicBezTo>
                    <a:pt x="164" y="171"/>
                    <a:pt x="177" y="191"/>
                    <a:pt x="177" y="215"/>
                  </a:cubicBezTo>
                  <a:cubicBezTo>
                    <a:pt x="177" y="243"/>
                    <a:pt x="165" y="264"/>
                    <a:pt x="141" y="277"/>
                  </a:cubicBezTo>
                  <a:cubicBezTo>
                    <a:pt x="122" y="287"/>
                    <a:pt x="97" y="292"/>
                    <a:pt x="66" y="292"/>
                  </a:cubicBezTo>
                  <a:cubicBezTo>
                    <a:pt x="44" y="292"/>
                    <a:pt x="22" y="290"/>
                    <a:pt x="1" y="285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20" y="266"/>
                    <a:pt x="43" y="272"/>
                    <a:pt x="69" y="272"/>
                  </a:cubicBezTo>
                  <a:cubicBezTo>
                    <a:pt x="89" y="272"/>
                    <a:pt x="106" y="268"/>
                    <a:pt x="119" y="260"/>
                  </a:cubicBezTo>
                  <a:cubicBezTo>
                    <a:pt x="134" y="250"/>
                    <a:pt x="141" y="236"/>
                    <a:pt x="141" y="216"/>
                  </a:cubicBezTo>
                  <a:cubicBezTo>
                    <a:pt x="141" y="199"/>
                    <a:pt x="129" y="184"/>
                    <a:pt x="104" y="168"/>
                  </a:cubicBezTo>
                  <a:cubicBezTo>
                    <a:pt x="82" y="155"/>
                    <a:pt x="59" y="142"/>
                    <a:pt x="36" y="129"/>
                  </a:cubicBezTo>
                  <a:cubicBezTo>
                    <a:pt x="12" y="112"/>
                    <a:pt x="0" y="91"/>
                    <a:pt x="0" y="69"/>
                  </a:cubicBezTo>
                  <a:cubicBezTo>
                    <a:pt x="0" y="44"/>
                    <a:pt x="10" y="26"/>
                    <a:pt x="31" y="14"/>
                  </a:cubicBezTo>
                  <a:cubicBezTo>
                    <a:pt x="48" y="4"/>
                    <a:pt x="69" y="0"/>
                    <a:pt x="96" y="0"/>
                  </a:cubicBezTo>
                  <a:cubicBezTo>
                    <a:pt x="112" y="0"/>
                    <a:pt x="130" y="2"/>
                    <a:pt x="150" y="6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083" y="1200"/>
              <a:ext cx="292" cy="587"/>
            </a:xfrm>
            <a:custGeom>
              <a:avLst/>
              <a:gdLst/>
              <a:ahLst/>
              <a:cxnLst>
                <a:cxn ang="0">
                  <a:pos x="43" y="290"/>
                </a:cxn>
                <a:cxn ang="0">
                  <a:pos x="0" y="290"/>
                </a:cxn>
                <a:cxn ang="0">
                  <a:pos x="5" y="272"/>
                </a:cxn>
                <a:cxn ang="0">
                  <a:pos x="5" y="15"/>
                </a:cxn>
                <a:cxn ang="0">
                  <a:pos x="0" y="0"/>
                </a:cxn>
                <a:cxn ang="0">
                  <a:pos x="145" y="0"/>
                </a:cxn>
                <a:cxn ang="0">
                  <a:pos x="145" y="27"/>
                </a:cxn>
                <a:cxn ang="0">
                  <a:pos x="121" y="20"/>
                </a:cxn>
                <a:cxn ang="0">
                  <a:pos x="96" y="20"/>
                </a:cxn>
                <a:cxn ang="0">
                  <a:pos x="66" y="20"/>
                </a:cxn>
                <a:cxn ang="0">
                  <a:pos x="37" y="21"/>
                </a:cxn>
                <a:cxn ang="0">
                  <a:pos x="37" y="120"/>
                </a:cxn>
                <a:cxn ang="0">
                  <a:pos x="145" y="120"/>
                </a:cxn>
                <a:cxn ang="0">
                  <a:pos x="145" y="147"/>
                </a:cxn>
                <a:cxn ang="0">
                  <a:pos x="122" y="140"/>
                </a:cxn>
                <a:cxn ang="0">
                  <a:pos x="96" y="140"/>
                </a:cxn>
                <a:cxn ang="0">
                  <a:pos x="67" y="140"/>
                </a:cxn>
                <a:cxn ang="0">
                  <a:pos x="37" y="140"/>
                </a:cxn>
                <a:cxn ang="0">
                  <a:pos x="37" y="186"/>
                </a:cxn>
                <a:cxn ang="0">
                  <a:pos x="37" y="232"/>
                </a:cxn>
                <a:cxn ang="0">
                  <a:pos x="37" y="263"/>
                </a:cxn>
                <a:cxn ang="0">
                  <a:pos x="43" y="290"/>
                </a:cxn>
              </a:cxnLst>
              <a:rect l="0" t="0" r="r" b="b"/>
              <a:pathLst>
                <a:path w="145" h="290">
                  <a:moveTo>
                    <a:pt x="43" y="290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3" y="285"/>
                    <a:pt x="5" y="279"/>
                    <a:pt x="5" y="27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0"/>
                    <a:pt x="3" y="5"/>
                    <a:pt x="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9" y="23"/>
                    <a:pt x="131" y="21"/>
                    <a:pt x="121" y="20"/>
                  </a:cubicBezTo>
                  <a:cubicBezTo>
                    <a:pt x="120" y="20"/>
                    <a:pt x="112" y="20"/>
                    <a:pt x="96" y="20"/>
                  </a:cubicBezTo>
                  <a:cubicBezTo>
                    <a:pt x="89" y="20"/>
                    <a:pt x="79" y="20"/>
                    <a:pt x="66" y="20"/>
                  </a:cubicBezTo>
                  <a:cubicBezTo>
                    <a:pt x="53" y="21"/>
                    <a:pt x="43" y="21"/>
                    <a:pt x="37" y="21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39" y="143"/>
                    <a:pt x="131" y="141"/>
                    <a:pt x="122" y="140"/>
                  </a:cubicBezTo>
                  <a:cubicBezTo>
                    <a:pt x="121" y="140"/>
                    <a:pt x="113" y="140"/>
                    <a:pt x="96" y="140"/>
                  </a:cubicBezTo>
                  <a:cubicBezTo>
                    <a:pt x="90" y="140"/>
                    <a:pt x="80" y="140"/>
                    <a:pt x="67" y="140"/>
                  </a:cubicBezTo>
                  <a:cubicBezTo>
                    <a:pt x="54" y="140"/>
                    <a:pt x="44" y="140"/>
                    <a:pt x="37" y="140"/>
                  </a:cubicBezTo>
                  <a:cubicBezTo>
                    <a:pt x="37" y="151"/>
                    <a:pt x="37" y="166"/>
                    <a:pt x="37" y="186"/>
                  </a:cubicBezTo>
                  <a:cubicBezTo>
                    <a:pt x="37" y="207"/>
                    <a:pt x="37" y="222"/>
                    <a:pt x="37" y="232"/>
                  </a:cubicBezTo>
                  <a:cubicBezTo>
                    <a:pt x="36" y="256"/>
                    <a:pt x="36" y="266"/>
                    <a:pt x="37" y="263"/>
                  </a:cubicBezTo>
                  <a:cubicBezTo>
                    <a:pt x="37" y="277"/>
                    <a:pt x="39" y="286"/>
                    <a:pt x="43" y="2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5"/>
            <p:cNvSpPr>
              <a:spLocks noEditPoints="1"/>
            </p:cNvSpPr>
            <p:nvPr/>
          </p:nvSpPr>
          <p:spPr bwMode="auto">
            <a:xfrm>
              <a:off x="3017" y="1200"/>
              <a:ext cx="418" cy="587"/>
            </a:xfrm>
            <a:custGeom>
              <a:avLst/>
              <a:gdLst/>
              <a:ahLst/>
              <a:cxnLst>
                <a:cxn ang="0">
                  <a:pos x="43" y="290"/>
                </a:cxn>
                <a:cxn ang="0">
                  <a:pos x="0" y="290"/>
                </a:cxn>
                <a:cxn ang="0">
                  <a:pos x="5" y="272"/>
                </a:cxn>
                <a:cxn ang="0">
                  <a:pos x="5" y="1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119" y="9"/>
                </a:cxn>
                <a:cxn ang="0">
                  <a:pos x="154" y="70"/>
                </a:cxn>
                <a:cxn ang="0">
                  <a:pos x="130" y="120"/>
                </a:cxn>
                <a:cxn ang="0">
                  <a:pos x="75" y="137"/>
                </a:cxn>
                <a:cxn ang="0">
                  <a:pos x="92" y="152"/>
                </a:cxn>
                <a:cxn ang="0">
                  <a:pos x="185" y="268"/>
                </a:cxn>
                <a:cxn ang="0">
                  <a:pos x="208" y="290"/>
                </a:cxn>
                <a:cxn ang="0">
                  <a:pos x="163" y="290"/>
                </a:cxn>
                <a:cxn ang="0">
                  <a:pos x="37" y="128"/>
                </a:cxn>
                <a:cxn ang="0">
                  <a:pos x="37" y="178"/>
                </a:cxn>
                <a:cxn ang="0">
                  <a:pos x="37" y="228"/>
                </a:cxn>
                <a:cxn ang="0">
                  <a:pos x="37" y="261"/>
                </a:cxn>
                <a:cxn ang="0">
                  <a:pos x="43" y="290"/>
                </a:cxn>
                <a:cxn ang="0">
                  <a:pos x="64" y="19"/>
                </a:cxn>
                <a:cxn ang="0">
                  <a:pos x="37" y="21"/>
                </a:cxn>
                <a:cxn ang="0">
                  <a:pos x="37" y="121"/>
                </a:cxn>
                <a:cxn ang="0">
                  <a:pos x="60" y="123"/>
                </a:cxn>
                <a:cxn ang="0">
                  <a:pos x="124" y="70"/>
                </a:cxn>
                <a:cxn ang="0">
                  <a:pos x="64" y="19"/>
                </a:cxn>
              </a:cxnLst>
              <a:rect l="0" t="0" r="r" b="b"/>
              <a:pathLst>
                <a:path w="208" h="290">
                  <a:moveTo>
                    <a:pt x="43" y="290"/>
                  </a:moveTo>
                  <a:cubicBezTo>
                    <a:pt x="0" y="290"/>
                    <a:pt x="0" y="290"/>
                    <a:pt x="0" y="290"/>
                  </a:cubicBezTo>
                  <a:cubicBezTo>
                    <a:pt x="3" y="285"/>
                    <a:pt x="5" y="279"/>
                    <a:pt x="5" y="27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0"/>
                    <a:pt x="3" y="5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0" y="0"/>
                    <a:pt x="105" y="3"/>
                    <a:pt x="119" y="9"/>
                  </a:cubicBezTo>
                  <a:cubicBezTo>
                    <a:pt x="143" y="19"/>
                    <a:pt x="154" y="39"/>
                    <a:pt x="154" y="70"/>
                  </a:cubicBezTo>
                  <a:cubicBezTo>
                    <a:pt x="154" y="91"/>
                    <a:pt x="146" y="107"/>
                    <a:pt x="130" y="120"/>
                  </a:cubicBezTo>
                  <a:cubicBezTo>
                    <a:pt x="114" y="132"/>
                    <a:pt x="96" y="138"/>
                    <a:pt x="75" y="137"/>
                  </a:cubicBezTo>
                  <a:cubicBezTo>
                    <a:pt x="81" y="141"/>
                    <a:pt x="87" y="146"/>
                    <a:pt x="92" y="152"/>
                  </a:cubicBezTo>
                  <a:cubicBezTo>
                    <a:pt x="185" y="268"/>
                    <a:pt x="185" y="268"/>
                    <a:pt x="185" y="268"/>
                  </a:cubicBezTo>
                  <a:cubicBezTo>
                    <a:pt x="194" y="278"/>
                    <a:pt x="202" y="286"/>
                    <a:pt x="208" y="290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39"/>
                    <a:pt x="37" y="156"/>
                    <a:pt x="37" y="178"/>
                  </a:cubicBezTo>
                  <a:cubicBezTo>
                    <a:pt x="37" y="200"/>
                    <a:pt x="37" y="217"/>
                    <a:pt x="37" y="228"/>
                  </a:cubicBezTo>
                  <a:cubicBezTo>
                    <a:pt x="37" y="253"/>
                    <a:pt x="37" y="264"/>
                    <a:pt x="37" y="261"/>
                  </a:cubicBezTo>
                  <a:cubicBezTo>
                    <a:pt x="37" y="277"/>
                    <a:pt x="39" y="287"/>
                    <a:pt x="43" y="290"/>
                  </a:cubicBezTo>
                  <a:close/>
                  <a:moveTo>
                    <a:pt x="64" y="19"/>
                  </a:moveTo>
                  <a:cubicBezTo>
                    <a:pt x="58" y="19"/>
                    <a:pt x="49" y="20"/>
                    <a:pt x="37" y="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45" y="122"/>
                    <a:pt x="53" y="123"/>
                    <a:pt x="60" y="123"/>
                  </a:cubicBezTo>
                  <a:cubicBezTo>
                    <a:pt x="103" y="123"/>
                    <a:pt x="124" y="105"/>
                    <a:pt x="124" y="70"/>
                  </a:cubicBezTo>
                  <a:cubicBezTo>
                    <a:pt x="124" y="36"/>
                    <a:pt x="104" y="19"/>
                    <a:pt x="64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6"/>
            <p:cNvSpPr>
              <a:spLocks noEditPoints="1"/>
            </p:cNvSpPr>
            <p:nvPr/>
          </p:nvSpPr>
          <p:spPr bwMode="auto">
            <a:xfrm>
              <a:off x="2431" y="1202"/>
              <a:ext cx="487" cy="569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0" y="425"/>
                </a:cxn>
                <a:cxn ang="0">
                  <a:pos x="487" y="425"/>
                </a:cxn>
                <a:cxn ang="0">
                  <a:pos x="244" y="0"/>
                </a:cxn>
                <a:cxn ang="0">
                  <a:pos x="0" y="144"/>
                </a:cxn>
                <a:cxn ang="0">
                  <a:pos x="487" y="144"/>
                </a:cxn>
                <a:cxn ang="0">
                  <a:pos x="244" y="569"/>
                </a:cxn>
                <a:cxn ang="0">
                  <a:pos x="0" y="144"/>
                </a:cxn>
              </a:cxnLst>
              <a:rect l="0" t="0" r="r" b="b"/>
              <a:pathLst>
                <a:path w="487" h="569">
                  <a:moveTo>
                    <a:pt x="244" y="0"/>
                  </a:moveTo>
                  <a:lnTo>
                    <a:pt x="0" y="425"/>
                  </a:lnTo>
                  <a:lnTo>
                    <a:pt x="487" y="425"/>
                  </a:lnTo>
                  <a:lnTo>
                    <a:pt x="244" y="0"/>
                  </a:lnTo>
                  <a:close/>
                  <a:moveTo>
                    <a:pt x="0" y="144"/>
                  </a:moveTo>
                  <a:lnTo>
                    <a:pt x="487" y="144"/>
                  </a:lnTo>
                  <a:lnTo>
                    <a:pt x="244" y="569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 noEditPoints="1"/>
            </p:cNvSpPr>
            <p:nvPr/>
          </p:nvSpPr>
          <p:spPr bwMode="auto">
            <a:xfrm>
              <a:off x="2431" y="1202"/>
              <a:ext cx="487" cy="569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0" y="425"/>
                </a:cxn>
                <a:cxn ang="0">
                  <a:pos x="487" y="425"/>
                </a:cxn>
                <a:cxn ang="0">
                  <a:pos x="244" y="0"/>
                </a:cxn>
                <a:cxn ang="0">
                  <a:pos x="0" y="144"/>
                </a:cxn>
                <a:cxn ang="0">
                  <a:pos x="487" y="144"/>
                </a:cxn>
                <a:cxn ang="0">
                  <a:pos x="244" y="569"/>
                </a:cxn>
                <a:cxn ang="0">
                  <a:pos x="0" y="144"/>
                </a:cxn>
              </a:cxnLst>
              <a:rect l="0" t="0" r="r" b="b"/>
              <a:pathLst>
                <a:path w="487" h="569">
                  <a:moveTo>
                    <a:pt x="244" y="0"/>
                  </a:moveTo>
                  <a:lnTo>
                    <a:pt x="0" y="425"/>
                  </a:lnTo>
                  <a:lnTo>
                    <a:pt x="487" y="425"/>
                  </a:lnTo>
                  <a:lnTo>
                    <a:pt x="244" y="0"/>
                  </a:lnTo>
                  <a:moveTo>
                    <a:pt x="0" y="144"/>
                  </a:moveTo>
                  <a:lnTo>
                    <a:pt x="487" y="144"/>
                  </a:lnTo>
                  <a:lnTo>
                    <a:pt x="244" y="569"/>
                  </a:lnTo>
                  <a:lnTo>
                    <a:pt x="0" y="14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8"/>
            <p:cNvSpPr>
              <a:spLocks noEditPoints="1"/>
            </p:cNvSpPr>
            <p:nvPr/>
          </p:nvSpPr>
          <p:spPr bwMode="auto">
            <a:xfrm>
              <a:off x="5647" y="1674"/>
              <a:ext cx="111" cy="113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47" y="47"/>
                </a:cxn>
                <a:cxn ang="0">
                  <a:pos x="27" y="56"/>
                </a:cxn>
                <a:cxn ang="0">
                  <a:pos x="8" y="47"/>
                </a:cxn>
                <a:cxn ang="0">
                  <a:pos x="0" y="28"/>
                </a:cxn>
                <a:cxn ang="0">
                  <a:pos x="8" y="8"/>
                </a:cxn>
                <a:cxn ang="0">
                  <a:pos x="27" y="0"/>
                </a:cxn>
                <a:cxn ang="0">
                  <a:pos x="47" y="9"/>
                </a:cxn>
                <a:cxn ang="0">
                  <a:pos x="55" y="28"/>
                </a:cxn>
                <a:cxn ang="0">
                  <a:pos x="52" y="28"/>
                </a:cxn>
                <a:cxn ang="0">
                  <a:pos x="45" y="10"/>
                </a:cxn>
                <a:cxn ang="0">
                  <a:pos x="27" y="3"/>
                </a:cxn>
                <a:cxn ang="0">
                  <a:pos x="9" y="10"/>
                </a:cxn>
                <a:cxn ang="0">
                  <a:pos x="2" y="28"/>
                </a:cxn>
                <a:cxn ang="0">
                  <a:pos x="9" y="46"/>
                </a:cxn>
                <a:cxn ang="0">
                  <a:pos x="27" y="53"/>
                </a:cxn>
                <a:cxn ang="0">
                  <a:pos x="45" y="46"/>
                </a:cxn>
                <a:cxn ang="0">
                  <a:pos x="52" y="28"/>
                </a:cxn>
                <a:cxn ang="0">
                  <a:pos x="43" y="41"/>
                </a:cxn>
                <a:cxn ang="0">
                  <a:pos x="40" y="44"/>
                </a:cxn>
                <a:cxn ang="0">
                  <a:pos x="36" y="40"/>
                </a:cxn>
                <a:cxn ang="0">
                  <a:pos x="26" y="29"/>
                </a:cxn>
                <a:cxn ang="0">
                  <a:pos x="26" y="28"/>
                </a:cxn>
                <a:cxn ang="0">
                  <a:pos x="29" y="28"/>
                </a:cxn>
                <a:cxn ang="0">
                  <a:pos x="31" y="26"/>
                </a:cxn>
                <a:cxn ang="0">
                  <a:pos x="33" y="24"/>
                </a:cxn>
                <a:cxn ang="0">
                  <a:pos x="33" y="22"/>
                </a:cxn>
                <a:cxn ang="0">
                  <a:pos x="32" y="19"/>
                </a:cxn>
                <a:cxn ang="0">
                  <a:pos x="30" y="17"/>
                </a:cxn>
                <a:cxn ang="0">
                  <a:pos x="28" y="17"/>
                </a:cxn>
                <a:cxn ang="0">
                  <a:pos x="25" y="17"/>
                </a:cxn>
                <a:cxn ang="0">
                  <a:pos x="24" y="17"/>
                </a:cxn>
                <a:cxn ang="0">
                  <a:pos x="23" y="17"/>
                </a:cxn>
                <a:cxn ang="0">
                  <a:pos x="23" y="24"/>
                </a:cxn>
                <a:cxn ang="0">
                  <a:pos x="23" y="28"/>
                </a:cxn>
                <a:cxn ang="0">
                  <a:pos x="23" y="37"/>
                </a:cxn>
                <a:cxn ang="0">
                  <a:pos x="23" y="43"/>
                </a:cxn>
                <a:cxn ang="0">
                  <a:pos x="18" y="43"/>
                </a:cxn>
                <a:cxn ang="0">
                  <a:pos x="18" y="38"/>
                </a:cxn>
                <a:cxn ang="0">
                  <a:pos x="18" y="28"/>
                </a:cxn>
                <a:cxn ang="0">
                  <a:pos x="18" y="23"/>
                </a:cxn>
                <a:cxn ang="0">
                  <a:pos x="18" y="13"/>
                </a:cxn>
                <a:cxn ang="0">
                  <a:pos x="21" y="13"/>
                </a:cxn>
                <a:cxn ang="0">
                  <a:pos x="25" y="13"/>
                </a:cxn>
                <a:cxn ang="0">
                  <a:pos x="29" y="13"/>
                </a:cxn>
                <a:cxn ang="0">
                  <a:pos x="33" y="14"/>
                </a:cxn>
                <a:cxn ang="0">
                  <a:pos x="37" y="17"/>
                </a:cxn>
                <a:cxn ang="0">
                  <a:pos x="38" y="21"/>
                </a:cxn>
                <a:cxn ang="0">
                  <a:pos x="37" y="26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37"/>
                </a:cxn>
                <a:cxn ang="0">
                  <a:pos x="43" y="41"/>
                </a:cxn>
              </a:cxnLst>
              <a:rect l="0" t="0" r="r" b="b"/>
              <a:pathLst>
                <a:path w="55" h="56">
                  <a:moveTo>
                    <a:pt x="55" y="28"/>
                  </a:moveTo>
                  <a:cubicBezTo>
                    <a:pt x="55" y="36"/>
                    <a:pt x="52" y="42"/>
                    <a:pt x="47" y="47"/>
                  </a:cubicBezTo>
                  <a:cubicBezTo>
                    <a:pt x="41" y="53"/>
                    <a:pt x="35" y="56"/>
                    <a:pt x="27" y="56"/>
                  </a:cubicBezTo>
                  <a:cubicBezTo>
                    <a:pt x="20" y="56"/>
                    <a:pt x="13" y="53"/>
                    <a:pt x="8" y="47"/>
                  </a:cubicBezTo>
                  <a:cubicBezTo>
                    <a:pt x="2" y="42"/>
                    <a:pt x="0" y="35"/>
                    <a:pt x="0" y="28"/>
                  </a:cubicBezTo>
                  <a:cubicBezTo>
                    <a:pt x="0" y="20"/>
                    <a:pt x="2" y="14"/>
                    <a:pt x="8" y="8"/>
                  </a:cubicBezTo>
                  <a:cubicBezTo>
                    <a:pt x="13" y="3"/>
                    <a:pt x="20" y="0"/>
                    <a:pt x="27" y="0"/>
                  </a:cubicBezTo>
                  <a:cubicBezTo>
                    <a:pt x="35" y="0"/>
                    <a:pt x="41" y="3"/>
                    <a:pt x="47" y="9"/>
                  </a:cubicBezTo>
                  <a:cubicBezTo>
                    <a:pt x="52" y="14"/>
                    <a:pt x="55" y="20"/>
                    <a:pt x="55" y="28"/>
                  </a:cubicBezTo>
                  <a:close/>
                  <a:moveTo>
                    <a:pt x="52" y="28"/>
                  </a:moveTo>
                  <a:cubicBezTo>
                    <a:pt x="52" y="21"/>
                    <a:pt x="50" y="15"/>
                    <a:pt x="45" y="10"/>
                  </a:cubicBezTo>
                  <a:cubicBezTo>
                    <a:pt x="40" y="5"/>
                    <a:pt x="34" y="3"/>
                    <a:pt x="27" y="3"/>
                  </a:cubicBezTo>
                  <a:cubicBezTo>
                    <a:pt x="20" y="3"/>
                    <a:pt x="14" y="5"/>
                    <a:pt x="9" y="10"/>
                  </a:cubicBezTo>
                  <a:cubicBezTo>
                    <a:pt x="4" y="15"/>
                    <a:pt x="2" y="21"/>
                    <a:pt x="2" y="28"/>
                  </a:cubicBezTo>
                  <a:cubicBezTo>
                    <a:pt x="2" y="35"/>
                    <a:pt x="4" y="41"/>
                    <a:pt x="9" y="46"/>
                  </a:cubicBezTo>
                  <a:cubicBezTo>
                    <a:pt x="14" y="51"/>
                    <a:pt x="20" y="53"/>
                    <a:pt x="27" y="53"/>
                  </a:cubicBezTo>
                  <a:cubicBezTo>
                    <a:pt x="34" y="53"/>
                    <a:pt x="40" y="51"/>
                    <a:pt x="45" y="46"/>
                  </a:cubicBezTo>
                  <a:cubicBezTo>
                    <a:pt x="50" y="41"/>
                    <a:pt x="52" y="35"/>
                    <a:pt x="52" y="28"/>
                  </a:cubicBezTo>
                  <a:close/>
                  <a:moveTo>
                    <a:pt x="43" y="41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8" y="42"/>
                    <a:pt x="36" y="40"/>
                  </a:cubicBezTo>
                  <a:cubicBezTo>
                    <a:pt x="33" y="37"/>
                    <a:pt x="30" y="33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8"/>
                    <a:pt x="28" y="28"/>
                    <a:pt x="29" y="28"/>
                  </a:cubicBezTo>
                  <a:cubicBezTo>
                    <a:pt x="30" y="27"/>
                    <a:pt x="31" y="27"/>
                    <a:pt x="31" y="26"/>
                  </a:cubicBezTo>
                  <a:cubicBezTo>
                    <a:pt x="32" y="25"/>
                    <a:pt x="32" y="25"/>
                    <a:pt x="33" y="24"/>
                  </a:cubicBezTo>
                  <a:cubicBezTo>
                    <a:pt x="33" y="24"/>
                    <a:pt x="33" y="23"/>
                    <a:pt x="33" y="22"/>
                  </a:cubicBezTo>
                  <a:cubicBezTo>
                    <a:pt x="33" y="21"/>
                    <a:pt x="33" y="20"/>
                    <a:pt x="32" y="19"/>
                  </a:cubicBezTo>
                  <a:cubicBezTo>
                    <a:pt x="32" y="18"/>
                    <a:pt x="31" y="18"/>
                    <a:pt x="30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21"/>
                    <a:pt x="23" y="24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30"/>
                    <a:pt x="23" y="33"/>
                    <a:pt x="23" y="37"/>
                  </a:cubicBezTo>
                  <a:cubicBezTo>
                    <a:pt x="23" y="41"/>
                    <a:pt x="23" y="43"/>
                    <a:pt x="23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1"/>
                    <a:pt x="18" y="38"/>
                  </a:cubicBezTo>
                  <a:cubicBezTo>
                    <a:pt x="18" y="34"/>
                    <a:pt x="18" y="31"/>
                    <a:pt x="18" y="28"/>
                  </a:cubicBezTo>
                  <a:cubicBezTo>
                    <a:pt x="18" y="27"/>
                    <a:pt x="18" y="26"/>
                    <a:pt x="18" y="23"/>
                  </a:cubicBezTo>
                  <a:cubicBezTo>
                    <a:pt x="18" y="21"/>
                    <a:pt x="18" y="18"/>
                    <a:pt x="18" y="13"/>
                  </a:cubicBezTo>
                  <a:cubicBezTo>
                    <a:pt x="18" y="13"/>
                    <a:pt x="19" y="13"/>
                    <a:pt x="21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7" y="13"/>
                    <a:pt x="28" y="13"/>
                    <a:pt x="29" y="13"/>
                  </a:cubicBezTo>
                  <a:cubicBezTo>
                    <a:pt x="31" y="13"/>
                    <a:pt x="32" y="13"/>
                    <a:pt x="33" y="14"/>
                  </a:cubicBezTo>
                  <a:cubicBezTo>
                    <a:pt x="35" y="15"/>
                    <a:pt x="36" y="15"/>
                    <a:pt x="37" y="17"/>
                  </a:cubicBezTo>
                  <a:cubicBezTo>
                    <a:pt x="38" y="18"/>
                    <a:pt x="38" y="20"/>
                    <a:pt x="38" y="21"/>
                  </a:cubicBezTo>
                  <a:cubicBezTo>
                    <a:pt x="38" y="23"/>
                    <a:pt x="38" y="24"/>
                    <a:pt x="37" y="26"/>
                  </a:cubicBezTo>
                  <a:cubicBezTo>
                    <a:pt x="36" y="27"/>
                    <a:pt x="35" y="28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3"/>
                    <a:pt x="37" y="35"/>
                    <a:pt x="40" y="37"/>
                  </a:cubicBezTo>
                  <a:cubicBezTo>
                    <a:pt x="42" y="40"/>
                    <a:pt x="43" y="41"/>
                    <a:pt x="43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Logos (.</a:t>
            </a:r>
            <a:r>
              <a:rPr lang="en-US" dirty="0" err="1" smtClean="0"/>
              <a:t>png</a:t>
            </a:r>
            <a:r>
              <a:rPr lang="en-US" dirty="0" smtClean="0"/>
              <a:t> format)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403B-E417-40FE-8775-C5AE95D7E2F6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5" name="Picture 54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" y="4706875"/>
            <a:ext cx="8869680" cy="1251912"/>
          </a:xfrm>
          <a:prstGeom prst="rect">
            <a:avLst/>
          </a:prstGeom>
        </p:spPr>
      </p:pic>
      <p:pic>
        <p:nvPicPr>
          <p:cNvPr id="70" name="Picture 69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" y="1676400"/>
            <a:ext cx="8869680" cy="1251912"/>
          </a:xfrm>
          <a:prstGeom prst="rect">
            <a:avLst/>
          </a:prstGeom>
        </p:spPr>
      </p:pic>
      <p:pic>
        <p:nvPicPr>
          <p:cNvPr id="71" name="Picture 70" descr="Pictur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" y="3156206"/>
            <a:ext cx="8869680" cy="1322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Branded Blue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RGB</a:t>
            </a:r>
          </a:p>
          <a:p>
            <a:pPr lvl="1"/>
            <a:r>
              <a:rPr lang="en-US" dirty="0" smtClean="0"/>
              <a:t>Red: 75</a:t>
            </a:r>
          </a:p>
          <a:p>
            <a:pPr lvl="1"/>
            <a:r>
              <a:rPr lang="en-US" dirty="0" smtClean="0"/>
              <a:t>Green: 143</a:t>
            </a:r>
          </a:p>
          <a:p>
            <a:pPr lvl="1"/>
            <a:r>
              <a:rPr lang="en-US" dirty="0" smtClean="0"/>
              <a:t>Blue: 204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Blue Gradient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532D-6A71-4309-8144-C66B2A514C91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3352800"/>
            <a:ext cx="1828800" cy="1828800"/>
          </a:xfrm>
          <a:prstGeom prst="rect">
            <a:avLst/>
          </a:prstGeom>
          <a:gradFill flip="none" rotWithShape="1">
            <a:gsLst>
              <a:gs pos="0">
                <a:srgbClr val="4B8FCC">
                  <a:shade val="30000"/>
                  <a:satMod val="115000"/>
                </a:srgbClr>
              </a:gs>
              <a:gs pos="50000">
                <a:srgbClr val="4B8FCC">
                  <a:shade val="67500"/>
                  <a:satMod val="115000"/>
                </a:srgbClr>
              </a:gs>
              <a:gs pos="100000">
                <a:srgbClr val="4B8FCC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3352800"/>
            <a:ext cx="1828800" cy="1828800"/>
          </a:xfrm>
          <a:prstGeom prst="rect">
            <a:avLst/>
          </a:prstGeom>
          <a:solidFill>
            <a:srgbClr val="4B8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8CBE-5905-473B-8743-2E4BC4D517B0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5A03-D1AB-4BF9-99B8-67A1A71970C9}" type="datetime1">
              <a:rPr lang="en-US" smtClean="0"/>
              <a:pPr/>
              <a:t>10/31/2013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B9DD-F5C2-4EB9-ACC8-69CBF89D1EF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FJ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yraid Pro">
      <a:majorFont>
        <a:latin typeface="Myriad Pro Light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SS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56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2_Office Theme</vt:lpstr>
      <vt:lpstr>1_Office Theme</vt:lpstr>
      <vt:lpstr>1_ASSETS</vt:lpstr>
      <vt:lpstr>Jews for Jesus  Logos for Presentations</vt:lpstr>
      <vt:lpstr>Square Logos</vt:lpstr>
      <vt:lpstr>Square Logos (.png format)</vt:lpstr>
      <vt:lpstr>Horizontal Logos</vt:lpstr>
      <vt:lpstr>Horizontal Logos (.png format)</vt:lpstr>
      <vt:lpstr>Branded Blue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Master</dc:creator>
  <cp:lastModifiedBy>Jay Jose</cp:lastModifiedBy>
  <cp:revision>709</cp:revision>
  <dcterms:created xsi:type="dcterms:W3CDTF">2013-09-23T18:16:04Z</dcterms:created>
  <dcterms:modified xsi:type="dcterms:W3CDTF">2013-10-31T22:56:57Z</dcterms:modified>
</cp:coreProperties>
</file>