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5400" b="1">
                <a:solidFill>
                  <a:srgbClr val="FFFFFF"/>
                </a:solidFill>
              </a:rPr>
              <a:t>The Boss Minute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800">
                <a:solidFill>
                  <a:srgbClr val="FFFFFF"/>
                </a:solidFill>
              </a:rPr>
              <a:t>Gym for the Mind™</a:t>
            </a:r>
          </a:p>
          <a:p>
            <a:r>
              <a:rPr sz="2800">
                <a:solidFill>
                  <a:srgbClr val="FFFFFF"/>
                </a:solidFill>
              </a:rPr>
              <a:t>Daily Executive Edge for Leaders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</a:rPr>
              <a:t>• Decision fatigue from 100+ choices a day</a:t>
            </a:r>
          </a:p>
          <a:p>
            <a:r>
              <a:rPr sz="2400">
                <a:solidFill>
                  <a:srgbClr val="FFFFFF"/>
                </a:solidFill>
              </a:rPr>
              <a:t>• Information overload</a:t>
            </a:r>
          </a:p>
          <a:p>
            <a:r>
              <a:rPr sz="2400">
                <a:solidFill>
                  <a:srgbClr val="FFFFFF"/>
                </a:solidFill>
              </a:rPr>
              <a:t>• Lack of consistent mental training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FFFFFF"/>
                </a:solidFill>
              </a:rPr>
              <a:t>The Solution — Boss Minute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</a:rPr>
              <a:t>• Daily executive briefing (150–250 words)</a:t>
            </a:r>
          </a:p>
          <a:p>
            <a:r>
              <a:rPr sz="2400">
                <a:solidFill>
                  <a:srgbClr val="FFFFFF"/>
                </a:solidFill>
              </a:rPr>
              <a:t>• Built-in concentration drill</a:t>
            </a:r>
          </a:p>
          <a:p>
            <a:r>
              <a:rPr sz="2400">
                <a:solidFill>
                  <a:srgbClr val="FFFFFF"/>
                </a:solidFill>
              </a:rPr>
              <a:t>• Faceless, precise, global-ready format</a:t>
            </a:r>
          </a:p>
          <a:p>
            <a:r>
              <a:rPr sz="2400">
                <a:solidFill>
                  <a:srgbClr val="FFFFFF"/>
                </a:solidFill>
              </a:rPr>
              <a:t>• Simple rollout: one email per day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FFFFFF"/>
                </a:solidFill>
              </a:rPr>
              <a:t>Inbox Preview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</a:rPr>
              <a:t>Day 1: The 2x2 Rule + 90-Second Drill</a:t>
            </a:r>
          </a:p>
          <a:p>
            <a:r>
              <a:rPr sz="2400">
                <a:solidFill>
                  <a:srgbClr val="FFFFFF"/>
                </a:solidFill>
              </a:rPr>
              <a:t>Day 2: Protect Your Power + Breath Control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FFFFFF"/>
                </a:solidFill>
              </a:rPr>
              <a:t>Features &amp; 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</a:rPr>
              <a:t>Features:</a:t>
            </a:r>
          </a:p>
          <a:p>
            <a:r>
              <a:rPr sz="2400">
                <a:solidFill>
                  <a:srgbClr val="FFFFFF"/>
                </a:solidFill>
              </a:rPr>
              <a:t>• Daily briefing (150–250 words)</a:t>
            </a:r>
          </a:p>
          <a:p>
            <a:r>
              <a:rPr sz="2400">
                <a:solidFill>
                  <a:srgbClr val="FFFFFF"/>
                </a:solidFill>
              </a:rPr>
              <a:t>• Concentration drill built-in</a:t>
            </a:r>
          </a:p>
          <a:p>
            <a:r>
              <a:rPr sz="2400">
                <a:solidFill>
                  <a:srgbClr val="FFFFFF"/>
                </a:solidFill>
              </a:rPr>
              <a:t>• Faceless, consistent delivery</a:t>
            </a:r>
          </a:p>
          <a:p>
            <a:r>
              <a:rPr sz="2400">
                <a:solidFill>
                  <a:srgbClr val="FFFFFF"/>
                </a:solidFill>
              </a:rPr>
              <a:t>• Translation-friendly, global scale</a:t>
            </a:r>
          </a:p>
          <a:p>
            <a:r>
              <a:rPr sz="2400">
                <a:solidFill>
                  <a:srgbClr val="FFFFFF"/>
                </a:solidFill>
              </a:rPr>
              <a:t>• Future networking &amp; events</a:t>
            </a:r>
          </a:p>
          <a:p>
            <a:r>
              <a:rPr sz="2400">
                <a:solidFill>
                  <a:srgbClr val="FFFFFF"/>
                </a:solidFill>
              </a:rPr>
              <a:t/>
            </a:r>
          </a:p>
          <a:p>
            <a:r>
              <a:rPr sz="2400">
                <a:solidFill>
                  <a:srgbClr val="FFFFFF"/>
                </a:solidFill>
              </a:rPr>
              <a:t>Benefits:</a:t>
            </a:r>
          </a:p>
          <a:p>
            <a:r>
              <a:rPr sz="2400">
                <a:solidFill>
                  <a:srgbClr val="FFFFFF"/>
                </a:solidFill>
              </a:rPr>
              <a:t>• Sharper decisions</a:t>
            </a:r>
          </a:p>
          <a:p>
            <a:r>
              <a:rPr sz="2400">
                <a:solidFill>
                  <a:srgbClr val="FFFFFF"/>
                </a:solidFill>
              </a:rPr>
              <a:t>• Increased focus &amp; productivity</a:t>
            </a:r>
          </a:p>
          <a:p>
            <a:r>
              <a:rPr sz="2400">
                <a:solidFill>
                  <a:srgbClr val="FFFFFF"/>
                </a:solidFill>
              </a:rPr>
              <a:t>• Stronger leadership culture</a:t>
            </a:r>
          </a:p>
          <a:p>
            <a:r>
              <a:rPr sz="2400">
                <a:solidFill>
                  <a:srgbClr val="FFFFFF"/>
                </a:solidFill>
              </a:rPr>
              <a:t>• Low cost, high ROI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FFFFFF"/>
                </a:solidFill>
              </a:rPr>
              <a:t>Pricing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</a:rPr>
              <a:t>Boss Minute Subscription:</a:t>
            </a:r>
          </a:p>
          <a:p>
            <a:r>
              <a:rPr sz="2400">
                <a:solidFill>
                  <a:srgbClr val="FFFFFF"/>
                </a:solidFill>
              </a:rPr>
              <a:t>• $50/month per leader</a:t>
            </a:r>
          </a:p>
          <a:p>
            <a:r>
              <a:rPr sz="2400">
                <a:solidFill>
                  <a:srgbClr val="FFFFFF"/>
                </a:solidFill>
              </a:rPr>
              <a:t>• Daily briefing + drill</a:t>
            </a:r>
          </a:p>
          <a:p>
            <a:r>
              <a:rPr sz="2400">
                <a:solidFill>
                  <a:srgbClr val="FFFFFF"/>
                </a:solidFill>
              </a:rPr>
              <a:t/>
            </a:r>
          </a:p>
          <a:p>
            <a:r>
              <a:rPr sz="2400">
                <a:solidFill>
                  <a:srgbClr val="FFFFFF"/>
                </a:solidFill>
              </a:rPr>
              <a:t>Enterprise Option:</a:t>
            </a:r>
          </a:p>
          <a:p>
            <a:r>
              <a:rPr sz="2400">
                <a:solidFill>
                  <a:srgbClr val="FFFFFF"/>
                </a:solidFill>
              </a:rPr>
              <a:t>• Custom pricing</a:t>
            </a:r>
          </a:p>
          <a:p>
            <a:r>
              <a:rPr sz="2400">
                <a:solidFill>
                  <a:srgbClr val="FFFFFF"/>
                </a:solidFill>
              </a:rPr>
              <a:t>• Bulk seat management, translations, security 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FFFFFF"/>
                </a:solidFill>
              </a:rPr>
              <a:t>FAQ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</a:rPr>
              <a:t>Q: When is the email delivered?</a:t>
            </a:r>
          </a:p>
          <a:p>
            <a:r>
              <a:rPr sz="2400">
                <a:solidFill>
                  <a:srgbClr val="FFFFFF"/>
                </a:solidFill>
              </a:rPr>
              <a:t>A: 6:00 AM local time.</a:t>
            </a:r>
          </a:p>
          <a:p>
            <a:r>
              <a:rPr sz="2400">
                <a:solidFill>
                  <a:srgbClr val="FFFFFF"/>
                </a:solidFill>
              </a:rPr>
              <a:t/>
            </a:r>
          </a:p>
          <a:p>
            <a:r>
              <a:rPr sz="2400">
                <a:solidFill>
                  <a:srgbClr val="FFFFFF"/>
                </a:solidFill>
              </a:rPr>
              <a:t>Q: How do translations work?</a:t>
            </a:r>
          </a:p>
          <a:p>
            <a:r>
              <a:rPr sz="2400">
                <a:solidFill>
                  <a:srgbClr val="FFFFFF"/>
                </a:solidFill>
              </a:rPr>
              <a:t>A: Written-first format makes translation instant.</a:t>
            </a:r>
          </a:p>
          <a:p>
            <a:r>
              <a:rPr sz="2400">
                <a:solidFill>
                  <a:srgbClr val="FFFFFF"/>
                </a:solidFill>
              </a:rPr>
              <a:t/>
            </a:r>
          </a:p>
          <a:p>
            <a:r>
              <a:rPr sz="2400">
                <a:solidFill>
                  <a:srgbClr val="FFFFFF"/>
                </a:solidFill>
              </a:rPr>
              <a:t>Q: Is it anonymous?</a:t>
            </a:r>
          </a:p>
          <a:p>
            <a:r>
              <a:rPr sz="2400">
                <a:solidFill>
                  <a:srgbClr val="FFFFFF"/>
                </a:solidFill>
              </a:rPr>
              <a:t>A: Yes — faceless, clean, precise.</a:t>
            </a:r>
          </a:p>
          <a:p>
            <a:r>
              <a:rPr sz="2400">
                <a:solidFill>
                  <a:srgbClr val="FFFFFF"/>
                </a:solidFill>
              </a:rPr>
              <a:t/>
            </a:r>
          </a:p>
          <a:p>
            <a:r>
              <a:rPr sz="2400">
                <a:solidFill>
                  <a:srgbClr val="FFFFFF"/>
                </a:solidFill>
              </a:rPr>
              <a:t>Q: How do we measure ROI?</a:t>
            </a:r>
          </a:p>
          <a:p>
            <a:r>
              <a:rPr sz="2400">
                <a:solidFill>
                  <a:srgbClr val="FFFFFF"/>
                </a:solidFill>
              </a:rPr>
              <a:t>A: Faster decisions, clearer deliverables in 4–6 weeks.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