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65" r:id="rId3"/>
    <p:sldId id="275" r:id="rId4"/>
    <p:sldId id="259" r:id="rId5"/>
    <p:sldId id="262" r:id="rId6"/>
    <p:sldId id="263" r:id="rId7"/>
    <p:sldId id="290" r:id="rId8"/>
    <p:sldId id="274" r:id="rId9"/>
    <p:sldId id="273" r:id="rId10"/>
    <p:sldId id="258" r:id="rId11"/>
    <p:sldId id="264" r:id="rId12"/>
    <p:sldId id="284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Fira Sans Extra Condensed SemiBold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Medium" panose="02000000000000000000" pitchFamily="2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9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A3864-4256-4099-8130-E2D05E44E16E}" v="139" dt="2025-07-15T03:07:24.446"/>
  </p1510:revLst>
</p1510:revInfo>
</file>

<file path=ppt/tableStyles.xml><?xml version="1.0" encoding="utf-8"?>
<a:tblStyleLst xmlns:a="http://schemas.openxmlformats.org/drawingml/2006/main" def="{2B296EE8-534D-4CED-95B1-11EA833F27BC}">
  <a:tblStyle styleId="{2B296EE8-534D-4CED-95B1-11EA833F27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microsoft.com/office/2015/10/relationships/revisionInfo" Target="revisionInfo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e5dc38265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e5dc38265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3d42c1d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3d42c1d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e61c6db15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e61c6db15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e61c6db15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e61c6db15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e61c6db151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e61c6db151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e61c6db15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e61c6db15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5dc38265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5dc38265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e5dc38265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e5dc38265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61c6db15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61c6db15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E82590F1-78AB-BBCA-01F1-99D4EDB8E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e61c6db151_0_177:notes">
            <a:extLst>
              <a:ext uri="{FF2B5EF4-FFF2-40B4-BE49-F238E27FC236}">
                <a16:creationId xmlns:a16="http://schemas.microsoft.com/office/drawing/2014/main" id="{857B2F85-C9D7-3C16-34A7-D394DE3976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e61c6db151_0_177:notes">
            <a:extLst>
              <a:ext uri="{FF2B5EF4-FFF2-40B4-BE49-F238E27FC236}">
                <a16:creationId xmlns:a16="http://schemas.microsoft.com/office/drawing/2014/main" id="{16423217-2BF6-F28F-7B30-B05A1C2724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749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e61c6db15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e61c6db15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61c6db15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61c6db15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352554"/>
            <a:ext cx="7086600" cy="1368822"/>
          </a:xfrm>
        </p:spPr>
        <p:txBody>
          <a:bodyPr anchor="b">
            <a:normAutofit/>
          </a:bodyPr>
          <a:lstStyle>
            <a:lvl1pPr algn="l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724151"/>
            <a:ext cx="7086600" cy="514350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1" y="3235746"/>
            <a:ext cx="2183130" cy="28098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28700" y="3242884"/>
            <a:ext cx="48006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073150"/>
            <a:ext cx="2057400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518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33" y="3523021"/>
            <a:ext cx="8116526" cy="61451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1295" y="706080"/>
            <a:ext cx="8116380" cy="260862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4137537"/>
            <a:ext cx="8115300" cy="52647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177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565150"/>
            <a:ext cx="8115300" cy="2101850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850"/>
            <a:ext cx="7597887" cy="749300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919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565150"/>
            <a:ext cx="7613650" cy="1953371"/>
          </a:xfrm>
        </p:spPr>
        <p:txBody>
          <a:bodyPr anchor="ctr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2524168"/>
            <a:ext cx="7194552" cy="33333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1" y="2969897"/>
            <a:ext cx="7613650" cy="509903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956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7188" y="70008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38173" y="2025968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2960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71" y="843526"/>
            <a:ext cx="7609640" cy="1883876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350" y="2736237"/>
            <a:ext cx="7608491" cy="74991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0839" y="284163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350" y="284163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7803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7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51560"/>
            <a:ext cx="2592324" cy="462990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49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76600" y="165099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75144" y="2178050"/>
            <a:ext cx="2592324" cy="24859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8850" y="1644649"/>
            <a:ext cx="2592324" cy="469901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038851" y="2178424"/>
            <a:ext cx="2592324" cy="248559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7300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1" y="571500"/>
            <a:ext cx="6457949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6463" y="3143250"/>
            <a:ext cx="2588687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6463" y="1771650"/>
            <a:ext cx="2588687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6463" y="3655323"/>
            <a:ext cx="2588687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698" y="3143250"/>
            <a:ext cx="2586701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80697" y="1771650"/>
            <a:ext cx="2586702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0699" y="3655323"/>
            <a:ext cx="2586701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37299" y="3143250"/>
            <a:ext cx="2592352" cy="512074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37391" y="1771650"/>
            <a:ext cx="258590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037299" y="3655321"/>
            <a:ext cx="2589334" cy="1008691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497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1645920"/>
            <a:ext cx="8115300" cy="30180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982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558800"/>
            <a:ext cx="1543050" cy="292735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558800"/>
            <a:ext cx="6153151" cy="2927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4956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0"/>
            <a:ext cx="524361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671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947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13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565150"/>
            <a:ext cx="8115299" cy="2101451"/>
          </a:xfrm>
        </p:spPr>
        <p:txBody>
          <a:bodyPr anchor="b">
            <a:normAutofit/>
          </a:bodyPr>
          <a:lstStyle>
            <a:lvl1pPr algn="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0" y="2731294"/>
            <a:ext cx="7867650" cy="716756"/>
          </a:xfrm>
        </p:spPr>
        <p:txBody>
          <a:bodyPr>
            <a:normAutofit/>
          </a:bodyPr>
          <a:lstStyle>
            <a:lvl1pPr marL="0" indent="0" algn="r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0839" y="285750"/>
            <a:ext cx="2183130" cy="273844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4350" y="285751"/>
            <a:ext cx="5243619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46839" y="285750"/>
            <a:ext cx="482811" cy="273844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043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45920"/>
            <a:ext cx="4000500" cy="3018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833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571500"/>
            <a:ext cx="6457950" cy="9715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7" y="1637852"/>
            <a:ext cx="3809993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349500"/>
            <a:ext cx="3983831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37852"/>
            <a:ext cx="3829050" cy="617934"/>
          </a:xfrm>
        </p:spPr>
        <p:txBody>
          <a:bodyPr anchor="b">
            <a:norm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49500"/>
            <a:ext cx="4000500" cy="23145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33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803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3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308610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686" y="560070"/>
            <a:ext cx="4882964" cy="410394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308610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408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143000"/>
            <a:ext cx="5154930" cy="1200150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5928" y="563431"/>
            <a:ext cx="2733722" cy="410058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343150"/>
            <a:ext cx="5154930" cy="232086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755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573280"/>
            <a:ext cx="6457950" cy="969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45920"/>
            <a:ext cx="8115300" cy="301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520" y="4767263"/>
            <a:ext cx="21831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766884"/>
            <a:ext cx="58293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285750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15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3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yDr7CWLJ8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62/99608f92.8cd550d1" TargetMode="External"/><Relationship Id="rId7" Type="http://schemas.openxmlformats.org/officeDocument/2006/relationships/hyperlink" Target="https://www.youtube.com/watch?v=_P9UykEJ3e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oi.org/10.1145/3287591" TargetMode="External"/><Relationship Id="rId5" Type="http://schemas.openxmlformats.org/officeDocument/2006/relationships/hyperlink" Target="https://chat.openai.com/chat" TargetMode="External"/><Relationship Id="rId4" Type="http://schemas.openxmlformats.org/officeDocument/2006/relationships/hyperlink" Target="https://doi.org/10.1038/s42256-019-0088-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15"/>
          <p:cNvGrpSpPr/>
          <p:nvPr/>
        </p:nvGrpSpPr>
        <p:grpSpPr>
          <a:xfrm>
            <a:off x="5458294" y="622337"/>
            <a:ext cx="2593779" cy="4676016"/>
            <a:chOff x="5620270" y="777081"/>
            <a:chExt cx="2422056" cy="4366436"/>
          </a:xfrm>
        </p:grpSpPr>
        <p:sp>
          <p:nvSpPr>
            <p:cNvPr id="48" name="Google Shape;48;p15"/>
            <p:cNvSpPr/>
            <p:nvPr/>
          </p:nvSpPr>
          <p:spPr>
            <a:xfrm>
              <a:off x="5928825" y="3736877"/>
              <a:ext cx="1726314" cy="1406641"/>
            </a:xfrm>
            <a:custGeom>
              <a:avLst/>
              <a:gdLst/>
              <a:ahLst/>
              <a:cxnLst/>
              <a:rect l="l" t="t" r="r" b="b"/>
              <a:pathLst>
                <a:path w="47122" h="28130" extrusionOk="0">
                  <a:moveTo>
                    <a:pt x="44487" y="0"/>
                  </a:moveTo>
                  <a:lnTo>
                    <a:pt x="2732" y="488"/>
                  </a:lnTo>
                  <a:cubicBezTo>
                    <a:pt x="0" y="10146"/>
                    <a:pt x="1171" y="28130"/>
                    <a:pt x="1171" y="28130"/>
                  </a:cubicBezTo>
                  <a:lnTo>
                    <a:pt x="21333" y="28130"/>
                  </a:lnTo>
                  <a:lnTo>
                    <a:pt x="21593" y="17756"/>
                  </a:lnTo>
                  <a:lnTo>
                    <a:pt x="22797" y="17658"/>
                  </a:lnTo>
                  <a:lnTo>
                    <a:pt x="23317" y="28130"/>
                  </a:lnTo>
                  <a:lnTo>
                    <a:pt x="45560" y="28130"/>
                  </a:lnTo>
                  <a:cubicBezTo>
                    <a:pt x="47121" y="9041"/>
                    <a:pt x="44487" y="0"/>
                    <a:pt x="444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6475624" y="4572669"/>
              <a:ext cx="523075" cy="41874"/>
            </a:xfrm>
            <a:custGeom>
              <a:avLst/>
              <a:gdLst/>
              <a:ahLst/>
              <a:cxnLst/>
              <a:rect l="l" t="t" r="r" b="b"/>
              <a:pathLst>
                <a:path w="14278" h="1143" extrusionOk="0">
                  <a:moveTo>
                    <a:pt x="66" y="1"/>
                  </a:moveTo>
                  <a:lnTo>
                    <a:pt x="1" y="424"/>
                  </a:lnTo>
                  <a:cubicBezTo>
                    <a:pt x="2537" y="911"/>
                    <a:pt x="5139" y="1139"/>
                    <a:pt x="7741" y="1139"/>
                  </a:cubicBezTo>
                  <a:cubicBezTo>
                    <a:pt x="7898" y="1141"/>
                    <a:pt x="8055" y="1142"/>
                    <a:pt x="8212" y="1142"/>
                  </a:cubicBezTo>
                  <a:cubicBezTo>
                    <a:pt x="10261" y="1142"/>
                    <a:pt x="12283" y="944"/>
                    <a:pt x="14277" y="521"/>
                  </a:cubicBezTo>
                  <a:lnTo>
                    <a:pt x="14147" y="131"/>
                  </a:lnTo>
                  <a:cubicBezTo>
                    <a:pt x="14126" y="131"/>
                    <a:pt x="11736" y="730"/>
                    <a:pt x="7787" y="730"/>
                  </a:cubicBezTo>
                  <a:cubicBezTo>
                    <a:pt x="5633" y="730"/>
                    <a:pt x="3016" y="552"/>
                    <a:pt x="66" y="1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6688867" y="3975134"/>
              <a:ext cx="104886" cy="315977"/>
            </a:xfrm>
            <a:custGeom>
              <a:avLst/>
              <a:gdLst/>
              <a:ahLst/>
              <a:cxnLst/>
              <a:rect l="l" t="t" r="r" b="b"/>
              <a:pathLst>
                <a:path w="2863" h="8625" extrusionOk="0">
                  <a:moveTo>
                    <a:pt x="651" y="0"/>
                  </a:moveTo>
                  <a:lnTo>
                    <a:pt x="651" y="0"/>
                  </a:lnTo>
                  <a:cubicBezTo>
                    <a:pt x="489" y="1821"/>
                    <a:pt x="1" y="7837"/>
                    <a:pt x="716" y="8358"/>
                  </a:cubicBezTo>
                  <a:cubicBezTo>
                    <a:pt x="943" y="8528"/>
                    <a:pt x="1220" y="8624"/>
                    <a:pt x="1525" y="8624"/>
                  </a:cubicBezTo>
                  <a:cubicBezTo>
                    <a:pt x="1569" y="8624"/>
                    <a:pt x="1614" y="8622"/>
                    <a:pt x="1659" y="8618"/>
                  </a:cubicBezTo>
                  <a:cubicBezTo>
                    <a:pt x="2050" y="8618"/>
                    <a:pt x="2472" y="8520"/>
                    <a:pt x="2863" y="8390"/>
                  </a:cubicBezTo>
                  <a:lnTo>
                    <a:pt x="2700" y="8000"/>
                  </a:lnTo>
                  <a:cubicBezTo>
                    <a:pt x="2497" y="8081"/>
                    <a:pt x="2051" y="8214"/>
                    <a:pt x="1627" y="8214"/>
                  </a:cubicBezTo>
                  <a:cubicBezTo>
                    <a:pt x="1373" y="8214"/>
                    <a:pt x="1127" y="8166"/>
                    <a:pt x="944" y="8033"/>
                  </a:cubicBezTo>
                  <a:cubicBezTo>
                    <a:pt x="586" y="7707"/>
                    <a:pt x="716" y="3675"/>
                    <a:pt x="1042" y="33"/>
                  </a:cubicBezTo>
                  <a:lnTo>
                    <a:pt x="651" y="0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6698428" y="3882195"/>
              <a:ext cx="53634" cy="54843"/>
            </a:xfrm>
            <a:custGeom>
              <a:avLst/>
              <a:gdLst/>
              <a:ahLst/>
              <a:cxnLst/>
              <a:rect l="l" t="t" r="r" b="b"/>
              <a:pathLst>
                <a:path w="1464" h="1497" extrusionOk="0">
                  <a:moveTo>
                    <a:pt x="716" y="1"/>
                  </a:moveTo>
                  <a:cubicBezTo>
                    <a:pt x="325" y="1"/>
                    <a:pt x="0" y="358"/>
                    <a:pt x="0" y="749"/>
                  </a:cubicBezTo>
                  <a:cubicBezTo>
                    <a:pt x="0" y="1171"/>
                    <a:pt x="325" y="1497"/>
                    <a:pt x="716" y="1497"/>
                  </a:cubicBezTo>
                  <a:cubicBezTo>
                    <a:pt x="1138" y="1497"/>
                    <a:pt x="1463" y="1171"/>
                    <a:pt x="1463" y="749"/>
                  </a:cubicBezTo>
                  <a:cubicBezTo>
                    <a:pt x="1463" y="358"/>
                    <a:pt x="1138" y="1"/>
                    <a:pt x="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7315518" y="3774970"/>
              <a:ext cx="296670" cy="433758"/>
            </a:xfrm>
            <a:custGeom>
              <a:avLst/>
              <a:gdLst/>
              <a:ahLst/>
              <a:cxnLst/>
              <a:rect l="l" t="t" r="r" b="b"/>
              <a:pathLst>
                <a:path w="8098" h="11840" extrusionOk="0">
                  <a:moveTo>
                    <a:pt x="65" y="1"/>
                  </a:moveTo>
                  <a:cubicBezTo>
                    <a:pt x="65" y="294"/>
                    <a:pt x="0" y="7025"/>
                    <a:pt x="3382" y="10212"/>
                  </a:cubicBezTo>
                  <a:cubicBezTo>
                    <a:pt x="4459" y="11257"/>
                    <a:pt x="5905" y="11839"/>
                    <a:pt x="7421" y="11839"/>
                  </a:cubicBezTo>
                  <a:cubicBezTo>
                    <a:pt x="7462" y="11839"/>
                    <a:pt x="7504" y="11839"/>
                    <a:pt x="7545" y="11838"/>
                  </a:cubicBezTo>
                  <a:cubicBezTo>
                    <a:pt x="7707" y="11838"/>
                    <a:pt x="7903" y="11838"/>
                    <a:pt x="8098" y="11805"/>
                  </a:cubicBezTo>
                  <a:lnTo>
                    <a:pt x="8065" y="11383"/>
                  </a:lnTo>
                  <a:cubicBezTo>
                    <a:pt x="7849" y="11409"/>
                    <a:pt x="7634" y="11421"/>
                    <a:pt x="7420" y="11421"/>
                  </a:cubicBezTo>
                  <a:cubicBezTo>
                    <a:pt x="6023" y="11421"/>
                    <a:pt x="4686" y="10878"/>
                    <a:pt x="3642" y="9919"/>
                  </a:cubicBezTo>
                  <a:cubicBezTo>
                    <a:pt x="390" y="6830"/>
                    <a:pt x="456" y="66"/>
                    <a:pt x="456" y="1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7553782" y="4205045"/>
              <a:ext cx="46490" cy="563556"/>
            </a:xfrm>
            <a:custGeom>
              <a:avLst/>
              <a:gdLst/>
              <a:ahLst/>
              <a:cxnLst/>
              <a:rect l="l" t="t" r="r" b="b"/>
              <a:pathLst>
                <a:path w="1269" h="15383" extrusionOk="0">
                  <a:moveTo>
                    <a:pt x="781" y="0"/>
                  </a:moveTo>
                  <a:cubicBezTo>
                    <a:pt x="781" y="98"/>
                    <a:pt x="846" y="11415"/>
                    <a:pt x="0" y="15285"/>
                  </a:cubicBezTo>
                  <a:lnTo>
                    <a:pt x="423" y="15382"/>
                  </a:lnTo>
                  <a:cubicBezTo>
                    <a:pt x="1268" y="11480"/>
                    <a:pt x="1203" y="456"/>
                    <a:pt x="1203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963379" y="3765445"/>
              <a:ext cx="381260" cy="520693"/>
            </a:xfrm>
            <a:custGeom>
              <a:avLst/>
              <a:gdLst/>
              <a:ahLst/>
              <a:cxnLst/>
              <a:rect l="l" t="t" r="r" b="b"/>
              <a:pathLst>
                <a:path w="10407" h="14213" extrusionOk="0">
                  <a:moveTo>
                    <a:pt x="10017" y="1"/>
                  </a:moveTo>
                  <a:cubicBezTo>
                    <a:pt x="10017" y="98"/>
                    <a:pt x="9756" y="8131"/>
                    <a:pt x="5626" y="11870"/>
                  </a:cubicBezTo>
                  <a:cubicBezTo>
                    <a:pt x="4293" y="13117"/>
                    <a:pt x="2520" y="13821"/>
                    <a:pt x="700" y="13821"/>
                  </a:cubicBezTo>
                  <a:cubicBezTo>
                    <a:pt x="478" y="13821"/>
                    <a:pt x="256" y="13810"/>
                    <a:pt x="33" y="13789"/>
                  </a:cubicBezTo>
                  <a:lnTo>
                    <a:pt x="0" y="14212"/>
                  </a:lnTo>
                  <a:lnTo>
                    <a:pt x="586" y="14212"/>
                  </a:lnTo>
                  <a:cubicBezTo>
                    <a:pt x="627" y="14212"/>
                    <a:pt x="667" y="14213"/>
                    <a:pt x="708" y="14213"/>
                  </a:cubicBezTo>
                  <a:cubicBezTo>
                    <a:pt x="2617" y="14213"/>
                    <a:pt x="4486" y="13468"/>
                    <a:pt x="5919" y="12163"/>
                  </a:cubicBezTo>
                  <a:cubicBezTo>
                    <a:pt x="10147" y="8293"/>
                    <a:pt x="10407" y="358"/>
                    <a:pt x="10407" y="1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982428" y="4282488"/>
              <a:ext cx="32202" cy="482520"/>
            </a:xfrm>
            <a:custGeom>
              <a:avLst/>
              <a:gdLst/>
              <a:ahLst/>
              <a:cxnLst/>
              <a:rect l="l" t="t" r="r" b="b"/>
              <a:pathLst>
                <a:path w="879" h="13171" extrusionOk="0">
                  <a:moveTo>
                    <a:pt x="359" y="0"/>
                  </a:moveTo>
                  <a:cubicBezTo>
                    <a:pt x="359" y="98"/>
                    <a:pt x="1" y="8423"/>
                    <a:pt x="489" y="13171"/>
                  </a:cubicBezTo>
                  <a:lnTo>
                    <a:pt x="879" y="13106"/>
                  </a:lnTo>
                  <a:cubicBezTo>
                    <a:pt x="391" y="8390"/>
                    <a:pt x="749" y="98"/>
                    <a:pt x="749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626242" y="1801935"/>
              <a:ext cx="2339841" cy="2026428"/>
            </a:xfrm>
            <a:custGeom>
              <a:avLst/>
              <a:gdLst/>
              <a:ahLst/>
              <a:cxnLst/>
              <a:rect l="l" t="t" r="r" b="b"/>
              <a:pathLst>
                <a:path w="63869" h="55314" extrusionOk="0">
                  <a:moveTo>
                    <a:pt x="36002" y="1"/>
                  </a:moveTo>
                  <a:cubicBezTo>
                    <a:pt x="35850" y="1"/>
                    <a:pt x="35697" y="3"/>
                    <a:pt x="35544" y="7"/>
                  </a:cubicBezTo>
                  <a:lnTo>
                    <a:pt x="25723" y="268"/>
                  </a:lnTo>
                  <a:cubicBezTo>
                    <a:pt x="25723" y="268"/>
                    <a:pt x="8260" y="1308"/>
                    <a:pt x="0" y="18381"/>
                  </a:cubicBezTo>
                  <a:cubicBezTo>
                    <a:pt x="0" y="18381"/>
                    <a:pt x="5106" y="27291"/>
                    <a:pt x="15350" y="28462"/>
                  </a:cubicBezTo>
                  <a:lnTo>
                    <a:pt x="8943" y="40917"/>
                  </a:lnTo>
                  <a:lnTo>
                    <a:pt x="8683" y="53535"/>
                  </a:lnTo>
                  <a:cubicBezTo>
                    <a:pt x="8683" y="53535"/>
                    <a:pt x="22708" y="55314"/>
                    <a:pt x="36645" y="55314"/>
                  </a:cubicBezTo>
                  <a:cubicBezTo>
                    <a:pt x="43262" y="55314"/>
                    <a:pt x="49859" y="54913"/>
                    <a:pt x="54926" y="53730"/>
                  </a:cubicBezTo>
                  <a:lnTo>
                    <a:pt x="51544" y="24983"/>
                  </a:lnTo>
                  <a:cubicBezTo>
                    <a:pt x="51544" y="24983"/>
                    <a:pt x="60715" y="22966"/>
                    <a:pt x="63869" y="16527"/>
                  </a:cubicBezTo>
                  <a:cubicBezTo>
                    <a:pt x="63869" y="16527"/>
                    <a:pt x="49249" y="1"/>
                    <a:pt x="36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5648881" y="1841499"/>
              <a:ext cx="885212" cy="669578"/>
            </a:xfrm>
            <a:custGeom>
              <a:avLst/>
              <a:gdLst/>
              <a:ahLst/>
              <a:cxnLst/>
              <a:rect l="l" t="t" r="r" b="b"/>
              <a:pathLst>
                <a:path w="24163" h="18277" extrusionOk="0">
                  <a:moveTo>
                    <a:pt x="24130" y="1"/>
                  </a:moveTo>
                  <a:cubicBezTo>
                    <a:pt x="24000" y="33"/>
                    <a:pt x="8976" y="1789"/>
                    <a:pt x="0" y="18082"/>
                  </a:cubicBezTo>
                  <a:lnTo>
                    <a:pt x="358" y="18277"/>
                  </a:lnTo>
                  <a:cubicBezTo>
                    <a:pt x="9236" y="2179"/>
                    <a:pt x="24032" y="423"/>
                    <a:pt x="24162" y="423"/>
                  </a:cubicBezTo>
                  <a:lnTo>
                    <a:pt x="24130" y="1"/>
                  </a:lnTo>
                  <a:close/>
                </a:path>
              </a:pathLst>
            </a:custGeom>
            <a:solidFill>
              <a:srgbClr val="FFFFFF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929512" y="1814097"/>
              <a:ext cx="1021054" cy="638621"/>
            </a:xfrm>
            <a:custGeom>
              <a:avLst/>
              <a:gdLst/>
              <a:ahLst/>
              <a:cxnLst/>
              <a:rect l="l" t="t" r="r" b="b"/>
              <a:pathLst>
                <a:path w="27871" h="17432" extrusionOk="0">
                  <a:moveTo>
                    <a:pt x="1" y="1"/>
                  </a:moveTo>
                  <a:lnTo>
                    <a:pt x="1" y="423"/>
                  </a:lnTo>
                  <a:cubicBezTo>
                    <a:pt x="10667" y="488"/>
                    <a:pt x="27415" y="17269"/>
                    <a:pt x="27578" y="17431"/>
                  </a:cubicBezTo>
                  <a:lnTo>
                    <a:pt x="27870" y="17138"/>
                  </a:lnTo>
                  <a:cubicBezTo>
                    <a:pt x="27155" y="16456"/>
                    <a:pt x="10830" y="9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940739" y="3695182"/>
              <a:ext cx="1690559" cy="92943"/>
            </a:xfrm>
            <a:custGeom>
              <a:avLst/>
              <a:gdLst/>
              <a:ahLst/>
              <a:cxnLst/>
              <a:rect l="l" t="t" r="r" b="b"/>
              <a:pathLst>
                <a:path w="46146" h="2537" extrusionOk="0">
                  <a:moveTo>
                    <a:pt x="66" y="0"/>
                  </a:moveTo>
                  <a:lnTo>
                    <a:pt x="1" y="390"/>
                  </a:lnTo>
                  <a:cubicBezTo>
                    <a:pt x="7383" y="1984"/>
                    <a:pt x="14960" y="2537"/>
                    <a:pt x="21821" y="2537"/>
                  </a:cubicBezTo>
                  <a:cubicBezTo>
                    <a:pt x="29951" y="2537"/>
                    <a:pt x="38114" y="1821"/>
                    <a:pt x="46146" y="390"/>
                  </a:cubicBezTo>
                  <a:lnTo>
                    <a:pt x="46048" y="0"/>
                  </a:lnTo>
                  <a:cubicBezTo>
                    <a:pt x="45897" y="22"/>
                    <a:pt x="35303" y="2103"/>
                    <a:pt x="21763" y="2103"/>
                  </a:cubicBezTo>
                  <a:cubicBezTo>
                    <a:pt x="14957" y="2103"/>
                    <a:pt x="7408" y="1577"/>
                    <a:pt x="66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6516140" y="3427136"/>
              <a:ext cx="712477" cy="126317"/>
            </a:xfrm>
            <a:custGeom>
              <a:avLst/>
              <a:gdLst/>
              <a:ahLst/>
              <a:cxnLst/>
              <a:rect l="l" t="t" r="r" b="b"/>
              <a:pathLst>
                <a:path w="19448" h="3448" extrusionOk="0">
                  <a:moveTo>
                    <a:pt x="228" y="0"/>
                  </a:moveTo>
                  <a:lnTo>
                    <a:pt x="1" y="325"/>
                  </a:lnTo>
                  <a:cubicBezTo>
                    <a:pt x="3675" y="2797"/>
                    <a:pt x="8163" y="3447"/>
                    <a:pt x="11903" y="3447"/>
                  </a:cubicBezTo>
                  <a:cubicBezTo>
                    <a:pt x="14439" y="3447"/>
                    <a:pt x="16976" y="3155"/>
                    <a:pt x="19447" y="2602"/>
                  </a:cubicBezTo>
                  <a:lnTo>
                    <a:pt x="19350" y="2212"/>
                  </a:lnTo>
                  <a:cubicBezTo>
                    <a:pt x="19281" y="2229"/>
                    <a:pt x="16063" y="3040"/>
                    <a:pt x="11916" y="3040"/>
                  </a:cubicBezTo>
                  <a:cubicBezTo>
                    <a:pt x="8235" y="3040"/>
                    <a:pt x="3822" y="2401"/>
                    <a:pt x="228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6561419" y="3539124"/>
              <a:ext cx="218052" cy="45281"/>
            </a:xfrm>
            <a:custGeom>
              <a:avLst/>
              <a:gdLst/>
              <a:ahLst/>
              <a:cxnLst/>
              <a:rect l="l" t="t" r="r" b="b"/>
              <a:pathLst>
                <a:path w="5952" h="1236" extrusionOk="0">
                  <a:moveTo>
                    <a:pt x="293" y="0"/>
                  </a:moveTo>
                  <a:lnTo>
                    <a:pt x="0" y="325"/>
                  </a:lnTo>
                  <a:cubicBezTo>
                    <a:pt x="781" y="976"/>
                    <a:pt x="1919" y="1236"/>
                    <a:pt x="3090" y="1236"/>
                  </a:cubicBezTo>
                  <a:cubicBezTo>
                    <a:pt x="4033" y="1203"/>
                    <a:pt x="5008" y="1073"/>
                    <a:pt x="5951" y="878"/>
                  </a:cubicBezTo>
                  <a:lnTo>
                    <a:pt x="5854" y="455"/>
                  </a:lnTo>
                  <a:cubicBezTo>
                    <a:pt x="5002" y="653"/>
                    <a:pt x="4014" y="815"/>
                    <a:pt x="3071" y="815"/>
                  </a:cubicBezTo>
                  <a:cubicBezTo>
                    <a:pt x="1999" y="815"/>
                    <a:pt x="985" y="606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7493007" y="2357333"/>
              <a:ext cx="437275" cy="266886"/>
            </a:xfrm>
            <a:custGeom>
              <a:avLst/>
              <a:gdLst/>
              <a:ahLst/>
              <a:cxnLst/>
              <a:rect l="l" t="t" r="r" b="b"/>
              <a:pathLst>
                <a:path w="11936" h="7285" extrusionOk="0">
                  <a:moveTo>
                    <a:pt x="11643" y="1"/>
                  </a:moveTo>
                  <a:cubicBezTo>
                    <a:pt x="8618" y="3513"/>
                    <a:pt x="4521" y="5952"/>
                    <a:pt x="1" y="6927"/>
                  </a:cubicBezTo>
                  <a:lnTo>
                    <a:pt x="66" y="7285"/>
                  </a:lnTo>
                  <a:cubicBezTo>
                    <a:pt x="4684" y="6277"/>
                    <a:pt x="8846" y="3805"/>
                    <a:pt x="11935" y="228"/>
                  </a:cubicBezTo>
                  <a:lnTo>
                    <a:pt x="11643" y="1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6169478" y="2298976"/>
              <a:ext cx="108440" cy="612391"/>
            </a:xfrm>
            <a:custGeom>
              <a:avLst/>
              <a:gdLst/>
              <a:ahLst/>
              <a:cxnLst/>
              <a:rect l="l" t="t" r="r" b="b"/>
              <a:pathLst>
                <a:path w="2960" h="16716" extrusionOk="0">
                  <a:moveTo>
                    <a:pt x="2602" y="0"/>
                  </a:moveTo>
                  <a:cubicBezTo>
                    <a:pt x="2569" y="98"/>
                    <a:pt x="0" y="9789"/>
                    <a:pt x="228" y="16715"/>
                  </a:cubicBezTo>
                  <a:lnTo>
                    <a:pt x="586" y="16683"/>
                  </a:lnTo>
                  <a:cubicBezTo>
                    <a:pt x="391" y="9854"/>
                    <a:pt x="2927" y="195"/>
                    <a:pt x="2960" y="98"/>
                  </a:cubicBezTo>
                  <a:lnTo>
                    <a:pt x="2602" y="0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6219520" y="2338284"/>
              <a:ext cx="26231" cy="88180"/>
            </a:xfrm>
            <a:custGeom>
              <a:avLst/>
              <a:gdLst/>
              <a:ahLst/>
              <a:cxnLst/>
              <a:rect l="l" t="t" r="r" b="b"/>
              <a:pathLst>
                <a:path w="716" h="2407" extrusionOk="0">
                  <a:moveTo>
                    <a:pt x="195" y="0"/>
                  </a:moveTo>
                  <a:cubicBezTo>
                    <a:pt x="195" y="98"/>
                    <a:pt x="0" y="1724"/>
                    <a:pt x="423" y="2407"/>
                  </a:cubicBezTo>
                  <a:lnTo>
                    <a:pt x="716" y="2212"/>
                  </a:lnTo>
                  <a:cubicBezTo>
                    <a:pt x="423" y="1724"/>
                    <a:pt x="488" y="488"/>
                    <a:pt x="553" y="65"/>
                  </a:cubicBezTo>
                  <a:lnTo>
                    <a:pt x="195" y="0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658406" y="2402612"/>
              <a:ext cx="537326" cy="386023"/>
            </a:xfrm>
            <a:custGeom>
              <a:avLst/>
              <a:gdLst/>
              <a:ahLst/>
              <a:cxnLst/>
              <a:rect l="l" t="t" r="r" b="b"/>
              <a:pathLst>
                <a:path w="14667" h="10537" extrusionOk="0">
                  <a:moveTo>
                    <a:pt x="326" y="0"/>
                  </a:moveTo>
                  <a:lnTo>
                    <a:pt x="0" y="163"/>
                  </a:lnTo>
                  <a:cubicBezTo>
                    <a:pt x="4846" y="8293"/>
                    <a:pt x="14504" y="10504"/>
                    <a:pt x="14602" y="10537"/>
                  </a:cubicBezTo>
                  <a:lnTo>
                    <a:pt x="14667" y="10146"/>
                  </a:lnTo>
                  <a:cubicBezTo>
                    <a:pt x="14569" y="10146"/>
                    <a:pt x="5074" y="7968"/>
                    <a:pt x="326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620270" y="2605121"/>
              <a:ext cx="1820430" cy="835168"/>
            </a:xfrm>
            <a:custGeom>
              <a:avLst/>
              <a:gdLst/>
              <a:ahLst/>
              <a:cxnLst/>
              <a:rect l="l" t="t" r="r" b="b"/>
              <a:pathLst>
                <a:path w="49691" h="22797" extrusionOk="0">
                  <a:moveTo>
                    <a:pt x="2863" y="1"/>
                  </a:moveTo>
                  <a:cubicBezTo>
                    <a:pt x="1919" y="1562"/>
                    <a:pt x="1269" y="3253"/>
                    <a:pt x="846" y="5009"/>
                  </a:cubicBezTo>
                  <a:cubicBezTo>
                    <a:pt x="1" y="8879"/>
                    <a:pt x="554" y="13139"/>
                    <a:pt x="3838" y="16423"/>
                  </a:cubicBezTo>
                  <a:cubicBezTo>
                    <a:pt x="4814" y="17269"/>
                    <a:pt x="5919" y="17919"/>
                    <a:pt x="7123" y="18342"/>
                  </a:cubicBezTo>
                  <a:cubicBezTo>
                    <a:pt x="16553" y="22081"/>
                    <a:pt x="38829" y="22797"/>
                    <a:pt x="38829" y="22797"/>
                  </a:cubicBezTo>
                  <a:cubicBezTo>
                    <a:pt x="47024" y="22797"/>
                    <a:pt x="49691" y="17269"/>
                    <a:pt x="48162" y="14862"/>
                  </a:cubicBezTo>
                  <a:cubicBezTo>
                    <a:pt x="46829" y="12553"/>
                    <a:pt x="42341" y="12358"/>
                    <a:pt x="42341" y="12358"/>
                  </a:cubicBezTo>
                  <a:cubicBezTo>
                    <a:pt x="42341" y="12358"/>
                    <a:pt x="45203" y="11578"/>
                    <a:pt x="44423" y="10277"/>
                  </a:cubicBezTo>
                  <a:cubicBezTo>
                    <a:pt x="44236" y="9952"/>
                    <a:pt x="43711" y="9830"/>
                    <a:pt x="43030" y="9830"/>
                  </a:cubicBezTo>
                  <a:cubicBezTo>
                    <a:pt x="40986" y="9830"/>
                    <a:pt x="37528" y="10927"/>
                    <a:pt x="37528" y="10927"/>
                  </a:cubicBezTo>
                  <a:lnTo>
                    <a:pt x="15383" y="8326"/>
                  </a:lnTo>
                  <a:lnTo>
                    <a:pt x="15513" y="6537"/>
                  </a:lnTo>
                  <a:cubicBezTo>
                    <a:pt x="6440" y="4391"/>
                    <a:pt x="2863" y="1"/>
                    <a:pt x="2863" y="1"/>
                  </a:cubicBez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102275" y="2965446"/>
              <a:ext cx="301433" cy="258020"/>
            </a:xfrm>
            <a:custGeom>
              <a:avLst/>
              <a:gdLst/>
              <a:ahLst/>
              <a:cxnLst/>
              <a:rect l="l" t="t" r="r" b="b"/>
              <a:pathLst>
                <a:path w="8228" h="7043" extrusionOk="0">
                  <a:moveTo>
                    <a:pt x="2604" y="0"/>
                  </a:moveTo>
                  <a:cubicBezTo>
                    <a:pt x="1850" y="0"/>
                    <a:pt x="897" y="154"/>
                    <a:pt x="0" y="343"/>
                  </a:cubicBezTo>
                  <a:cubicBezTo>
                    <a:pt x="2504" y="4083"/>
                    <a:pt x="7285" y="6620"/>
                    <a:pt x="8098" y="7042"/>
                  </a:cubicBezTo>
                  <a:cubicBezTo>
                    <a:pt x="8228" y="6359"/>
                    <a:pt x="8098" y="5611"/>
                    <a:pt x="7740" y="4994"/>
                  </a:cubicBezTo>
                  <a:cubicBezTo>
                    <a:pt x="6374" y="2717"/>
                    <a:pt x="1886" y="2522"/>
                    <a:pt x="1886" y="2522"/>
                  </a:cubicBezTo>
                  <a:cubicBezTo>
                    <a:pt x="1886" y="2522"/>
                    <a:pt x="4748" y="1742"/>
                    <a:pt x="3968" y="441"/>
                  </a:cubicBezTo>
                  <a:cubicBezTo>
                    <a:pt x="3784" y="120"/>
                    <a:pt x="3272" y="0"/>
                    <a:pt x="2604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194005" y="3103078"/>
              <a:ext cx="203764" cy="96533"/>
            </a:xfrm>
            <a:custGeom>
              <a:avLst/>
              <a:gdLst/>
              <a:ahLst/>
              <a:cxnLst/>
              <a:rect l="l" t="t" r="r" b="b"/>
              <a:pathLst>
                <a:path w="5562" h="2635" extrusionOk="0">
                  <a:moveTo>
                    <a:pt x="5301" y="1"/>
                  </a:moveTo>
                  <a:cubicBezTo>
                    <a:pt x="3838" y="1302"/>
                    <a:pt x="1984" y="2115"/>
                    <a:pt x="0" y="2277"/>
                  </a:cubicBezTo>
                  <a:lnTo>
                    <a:pt x="33" y="2635"/>
                  </a:lnTo>
                  <a:cubicBezTo>
                    <a:pt x="2082" y="2472"/>
                    <a:pt x="4033" y="1659"/>
                    <a:pt x="5561" y="261"/>
                  </a:cubicBezTo>
                  <a:lnTo>
                    <a:pt x="5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214263" y="3187664"/>
              <a:ext cx="193030" cy="82246"/>
            </a:xfrm>
            <a:custGeom>
              <a:avLst/>
              <a:gdLst/>
              <a:ahLst/>
              <a:cxnLst/>
              <a:rect l="l" t="t" r="r" b="b"/>
              <a:pathLst>
                <a:path w="5269" h="2245" extrusionOk="0">
                  <a:moveTo>
                    <a:pt x="4976" y="1"/>
                  </a:moveTo>
                  <a:cubicBezTo>
                    <a:pt x="3780" y="1196"/>
                    <a:pt x="2145" y="1870"/>
                    <a:pt x="474" y="1870"/>
                  </a:cubicBezTo>
                  <a:cubicBezTo>
                    <a:pt x="327" y="1870"/>
                    <a:pt x="180" y="1865"/>
                    <a:pt x="33" y="1854"/>
                  </a:cubicBezTo>
                  <a:lnTo>
                    <a:pt x="0" y="2245"/>
                  </a:lnTo>
                  <a:lnTo>
                    <a:pt x="520" y="2245"/>
                  </a:lnTo>
                  <a:cubicBezTo>
                    <a:pt x="2309" y="2245"/>
                    <a:pt x="4000" y="1497"/>
                    <a:pt x="5268" y="261"/>
                  </a:cubicBezTo>
                  <a:lnTo>
                    <a:pt x="4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7197558" y="3268697"/>
              <a:ext cx="193030" cy="75065"/>
            </a:xfrm>
            <a:custGeom>
              <a:avLst/>
              <a:gdLst/>
              <a:ahLst/>
              <a:cxnLst/>
              <a:rect l="l" t="t" r="r" b="b"/>
              <a:pathLst>
                <a:path w="5269" h="2049" extrusionOk="0">
                  <a:moveTo>
                    <a:pt x="5041" y="0"/>
                  </a:moveTo>
                  <a:cubicBezTo>
                    <a:pt x="5041" y="31"/>
                    <a:pt x="2732" y="1678"/>
                    <a:pt x="479" y="1678"/>
                  </a:cubicBezTo>
                  <a:cubicBezTo>
                    <a:pt x="341" y="1678"/>
                    <a:pt x="203" y="1672"/>
                    <a:pt x="66" y="1659"/>
                  </a:cubicBezTo>
                  <a:lnTo>
                    <a:pt x="1" y="2016"/>
                  </a:lnTo>
                  <a:cubicBezTo>
                    <a:pt x="163" y="2049"/>
                    <a:pt x="326" y="2049"/>
                    <a:pt x="456" y="2049"/>
                  </a:cubicBezTo>
                  <a:cubicBezTo>
                    <a:pt x="2830" y="2049"/>
                    <a:pt x="5171" y="358"/>
                    <a:pt x="5269" y="293"/>
                  </a:cubicBezTo>
                  <a:lnTo>
                    <a:pt x="5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5620270" y="2788581"/>
              <a:ext cx="268095" cy="488491"/>
            </a:xfrm>
            <a:custGeom>
              <a:avLst/>
              <a:gdLst/>
              <a:ahLst/>
              <a:cxnLst/>
              <a:rect l="l" t="t" r="r" b="b"/>
              <a:pathLst>
                <a:path w="7318" h="13334" extrusionOk="0">
                  <a:moveTo>
                    <a:pt x="879" y="1"/>
                  </a:moveTo>
                  <a:lnTo>
                    <a:pt x="879" y="1"/>
                  </a:lnTo>
                  <a:cubicBezTo>
                    <a:pt x="1" y="3871"/>
                    <a:pt x="554" y="8131"/>
                    <a:pt x="3838" y="11415"/>
                  </a:cubicBezTo>
                  <a:cubicBezTo>
                    <a:pt x="4814" y="12261"/>
                    <a:pt x="5919" y="12911"/>
                    <a:pt x="7123" y="13334"/>
                  </a:cubicBezTo>
                  <a:cubicBezTo>
                    <a:pt x="7318" y="9041"/>
                    <a:pt x="6277" y="3545"/>
                    <a:pt x="879" y="1"/>
                  </a:cubicBezTo>
                  <a:close/>
                </a:path>
              </a:pathLst>
            </a:custGeom>
            <a:solidFill>
              <a:srgbClr val="FF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6952151" y="1332406"/>
              <a:ext cx="125475" cy="140349"/>
            </a:xfrm>
            <a:custGeom>
              <a:avLst/>
              <a:gdLst/>
              <a:ahLst/>
              <a:cxnLst/>
              <a:rect l="l" t="t" r="r" b="b"/>
              <a:pathLst>
                <a:path w="3425" h="3831" extrusionOk="0">
                  <a:moveTo>
                    <a:pt x="1829" y="1"/>
                  </a:moveTo>
                  <a:cubicBezTo>
                    <a:pt x="936" y="1"/>
                    <a:pt x="33" y="1150"/>
                    <a:pt x="33" y="1150"/>
                  </a:cubicBezTo>
                  <a:lnTo>
                    <a:pt x="1" y="3752"/>
                  </a:lnTo>
                  <a:cubicBezTo>
                    <a:pt x="177" y="3805"/>
                    <a:pt x="349" y="3830"/>
                    <a:pt x="516" y="3830"/>
                  </a:cubicBezTo>
                  <a:cubicBezTo>
                    <a:pt x="2259" y="3830"/>
                    <a:pt x="3425" y="1103"/>
                    <a:pt x="2505" y="272"/>
                  </a:cubicBezTo>
                  <a:cubicBezTo>
                    <a:pt x="2291" y="78"/>
                    <a:pt x="2060" y="1"/>
                    <a:pt x="1829" y="1"/>
                  </a:cubicBez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6962885" y="1361309"/>
              <a:ext cx="71512" cy="48981"/>
            </a:xfrm>
            <a:custGeom>
              <a:avLst/>
              <a:gdLst/>
              <a:ahLst/>
              <a:cxnLst/>
              <a:rect l="l" t="t" r="r" b="b"/>
              <a:pathLst>
                <a:path w="1952" h="1337" extrusionOk="0">
                  <a:moveTo>
                    <a:pt x="1489" y="0"/>
                  </a:moveTo>
                  <a:cubicBezTo>
                    <a:pt x="697" y="0"/>
                    <a:pt x="28" y="1087"/>
                    <a:pt x="0" y="1141"/>
                  </a:cubicBezTo>
                  <a:lnTo>
                    <a:pt x="293" y="1337"/>
                  </a:lnTo>
                  <a:cubicBezTo>
                    <a:pt x="293" y="1308"/>
                    <a:pt x="904" y="352"/>
                    <a:pt x="1490" y="352"/>
                  </a:cubicBezTo>
                  <a:cubicBezTo>
                    <a:pt x="1580" y="352"/>
                    <a:pt x="1670" y="374"/>
                    <a:pt x="1757" y="426"/>
                  </a:cubicBezTo>
                  <a:lnTo>
                    <a:pt x="1952" y="133"/>
                  </a:lnTo>
                  <a:cubicBezTo>
                    <a:pt x="1795" y="40"/>
                    <a:pt x="1640" y="0"/>
                    <a:pt x="14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991459" y="1369735"/>
              <a:ext cx="25058" cy="42936"/>
            </a:xfrm>
            <a:custGeom>
              <a:avLst/>
              <a:gdLst/>
              <a:ahLst/>
              <a:cxnLst/>
              <a:rect l="l" t="t" r="r" b="b"/>
              <a:pathLst>
                <a:path w="684" h="1172" extrusionOk="0">
                  <a:moveTo>
                    <a:pt x="98" y="1"/>
                  </a:moveTo>
                  <a:lnTo>
                    <a:pt x="1" y="359"/>
                  </a:lnTo>
                  <a:cubicBezTo>
                    <a:pt x="98" y="391"/>
                    <a:pt x="196" y="456"/>
                    <a:pt x="261" y="554"/>
                  </a:cubicBezTo>
                  <a:cubicBezTo>
                    <a:pt x="294" y="684"/>
                    <a:pt x="294" y="846"/>
                    <a:pt x="196" y="1009"/>
                  </a:cubicBezTo>
                  <a:lnTo>
                    <a:pt x="521" y="1172"/>
                  </a:lnTo>
                  <a:cubicBezTo>
                    <a:pt x="651" y="944"/>
                    <a:pt x="684" y="651"/>
                    <a:pt x="586" y="424"/>
                  </a:cubicBezTo>
                  <a:cubicBezTo>
                    <a:pt x="521" y="196"/>
                    <a:pt x="326" y="66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251647" y="1354019"/>
              <a:ext cx="137052" cy="136758"/>
            </a:xfrm>
            <a:custGeom>
              <a:avLst/>
              <a:gdLst/>
              <a:ahLst/>
              <a:cxnLst/>
              <a:rect l="l" t="t" r="r" b="b"/>
              <a:pathLst>
                <a:path w="3741" h="3733" extrusionOk="0">
                  <a:moveTo>
                    <a:pt x="1487" y="1"/>
                  </a:moveTo>
                  <a:cubicBezTo>
                    <a:pt x="1241" y="1"/>
                    <a:pt x="1008" y="85"/>
                    <a:pt x="814" y="300"/>
                  </a:cubicBezTo>
                  <a:cubicBezTo>
                    <a:pt x="0" y="1172"/>
                    <a:pt x="1447" y="3732"/>
                    <a:pt x="3133" y="3732"/>
                  </a:cubicBezTo>
                  <a:cubicBezTo>
                    <a:pt x="3333" y="3732"/>
                    <a:pt x="3537" y="3696"/>
                    <a:pt x="3741" y="3617"/>
                  </a:cubicBezTo>
                  <a:lnTo>
                    <a:pt x="3383" y="1048"/>
                  </a:lnTo>
                  <a:cubicBezTo>
                    <a:pt x="3383" y="1048"/>
                    <a:pt x="2356" y="1"/>
                    <a:pt x="1487" y="1"/>
                  </a:cubicBez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293373" y="1381531"/>
              <a:ext cx="76274" cy="46636"/>
            </a:xfrm>
            <a:custGeom>
              <a:avLst/>
              <a:gdLst/>
              <a:ahLst/>
              <a:cxnLst/>
              <a:rect l="l" t="t" r="r" b="b"/>
              <a:pathLst>
                <a:path w="2082" h="1273" extrusionOk="0">
                  <a:moveTo>
                    <a:pt x="510" y="0"/>
                  </a:moveTo>
                  <a:cubicBezTo>
                    <a:pt x="338" y="0"/>
                    <a:pt x="165" y="49"/>
                    <a:pt x="0" y="167"/>
                  </a:cubicBezTo>
                  <a:lnTo>
                    <a:pt x="228" y="459"/>
                  </a:lnTo>
                  <a:cubicBezTo>
                    <a:pt x="310" y="405"/>
                    <a:pt x="399" y="381"/>
                    <a:pt x="492" y="381"/>
                  </a:cubicBezTo>
                  <a:cubicBezTo>
                    <a:pt x="1067" y="381"/>
                    <a:pt x="1789" y="1272"/>
                    <a:pt x="1789" y="1272"/>
                  </a:cubicBezTo>
                  <a:lnTo>
                    <a:pt x="2082" y="1045"/>
                  </a:lnTo>
                  <a:cubicBezTo>
                    <a:pt x="2055" y="991"/>
                    <a:pt x="1287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314803" y="1389993"/>
              <a:ext cx="22677" cy="42936"/>
            </a:xfrm>
            <a:custGeom>
              <a:avLst/>
              <a:gdLst/>
              <a:ahLst/>
              <a:cxnLst/>
              <a:rect l="l" t="t" r="r" b="b"/>
              <a:pathLst>
                <a:path w="619" h="1172" extrusionOk="0">
                  <a:moveTo>
                    <a:pt x="489" y="1"/>
                  </a:moveTo>
                  <a:cubicBezTo>
                    <a:pt x="293" y="66"/>
                    <a:pt x="131" y="228"/>
                    <a:pt x="66" y="423"/>
                  </a:cubicBezTo>
                  <a:cubicBezTo>
                    <a:pt x="1" y="684"/>
                    <a:pt x="66" y="944"/>
                    <a:pt x="228" y="1171"/>
                  </a:cubicBezTo>
                  <a:lnTo>
                    <a:pt x="521" y="976"/>
                  </a:lnTo>
                  <a:cubicBezTo>
                    <a:pt x="424" y="846"/>
                    <a:pt x="391" y="684"/>
                    <a:pt x="424" y="521"/>
                  </a:cubicBezTo>
                  <a:cubicBezTo>
                    <a:pt x="456" y="423"/>
                    <a:pt x="521" y="358"/>
                    <a:pt x="619" y="358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346967" y="967904"/>
              <a:ext cx="631477" cy="925950"/>
            </a:xfrm>
            <a:custGeom>
              <a:avLst/>
              <a:gdLst/>
              <a:ahLst/>
              <a:cxnLst/>
              <a:rect l="l" t="t" r="r" b="b"/>
              <a:pathLst>
                <a:path w="17237" h="25275" extrusionOk="0">
                  <a:moveTo>
                    <a:pt x="7989" y="0"/>
                  </a:moveTo>
                  <a:cubicBezTo>
                    <a:pt x="2015" y="0"/>
                    <a:pt x="223" y="4576"/>
                    <a:pt x="33" y="9799"/>
                  </a:cubicBezTo>
                  <a:cubicBezTo>
                    <a:pt x="1" y="10775"/>
                    <a:pt x="1" y="11783"/>
                    <a:pt x="98" y="12758"/>
                  </a:cubicBezTo>
                  <a:cubicBezTo>
                    <a:pt x="196" y="13864"/>
                    <a:pt x="424" y="14970"/>
                    <a:pt x="716" y="16010"/>
                  </a:cubicBezTo>
                  <a:cubicBezTo>
                    <a:pt x="1497" y="18482"/>
                    <a:pt x="2895" y="20368"/>
                    <a:pt x="5106" y="20953"/>
                  </a:cubicBezTo>
                  <a:lnTo>
                    <a:pt x="5106" y="24075"/>
                  </a:lnTo>
                  <a:cubicBezTo>
                    <a:pt x="5106" y="24075"/>
                    <a:pt x="7454" y="25274"/>
                    <a:pt x="10694" y="25274"/>
                  </a:cubicBezTo>
                  <a:cubicBezTo>
                    <a:pt x="12655" y="25274"/>
                    <a:pt x="14943" y="24835"/>
                    <a:pt x="17236" y="23425"/>
                  </a:cubicBezTo>
                  <a:cubicBezTo>
                    <a:pt x="17236" y="23425"/>
                    <a:pt x="17041" y="19848"/>
                    <a:pt x="17009" y="13506"/>
                  </a:cubicBezTo>
                  <a:cubicBezTo>
                    <a:pt x="16976" y="6937"/>
                    <a:pt x="15935" y="336"/>
                    <a:pt x="8488" y="11"/>
                  </a:cubicBezTo>
                  <a:cubicBezTo>
                    <a:pt x="8319" y="4"/>
                    <a:pt x="8152" y="0"/>
                    <a:pt x="7989" y="0"/>
                  </a:cubicBez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383894" y="1577080"/>
              <a:ext cx="499225" cy="316087"/>
            </a:xfrm>
            <a:custGeom>
              <a:avLst/>
              <a:gdLst/>
              <a:ahLst/>
              <a:cxnLst/>
              <a:rect l="l" t="t" r="r" b="b"/>
              <a:pathLst>
                <a:path w="13627" h="8628" extrusionOk="0">
                  <a:moveTo>
                    <a:pt x="594" y="0"/>
                  </a:moveTo>
                  <a:cubicBezTo>
                    <a:pt x="387" y="0"/>
                    <a:pt x="179" y="51"/>
                    <a:pt x="1" y="162"/>
                  </a:cubicBezTo>
                  <a:cubicBezTo>
                    <a:pt x="814" y="2243"/>
                    <a:pt x="2147" y="3804"/>
                    <a:pt x="4098" y="4324"/>
                  </a:cubicBezTo>
                  <a:lnTo>
                    <a:pt x="4098" y="7446"/>
                  </a:lnTo>
                  <a:cubicBezTo>
                    <a:pt x="5822" y="8225"/>
                    <a:pt x="7717" y="8627"/>
                    <a:pt x="9622" y="8627"/>
                  </a:cubicBezTo>
                  <a:cubicBezTo>
                    <a:pt x="10340" y="8627"/>
                    <a:pt x="11060" y="8570"/>
                    <a:pt x="11773" y="8454"/>
                  </a:cubicBezTo>
                  <a:cubicBezTo>
                    <a:pt x="12033" y="7804"/>
                    <a:pt x="11675" y="7414"/>
                    <a:pt x="12423" y="5820"/>
                  </a:cubicBezTo>
                  <a:cubicBezTo>
                    <a:pt x="13627" y="3251"/>
                    <a:pt x="12521" y="2763"/>
                    <a:pt x="12521" y="2763"/>
                  </a:cubicBezTo>
                  <a:cubicBezTo>
                    <a:pt x="12297" y="2611"/>
                    <a:pt x="12054" y="2547"/>
                    <a:pt x="11799" y="2547"/>
                  </a:cubicBezTo>
                  <a:cubicBezTo>
                    <a:pt x="10421" y="2547"/>
                    <a:pt x="8699" y="4422"/>
                    <a:pt x="7903" y="4422"/>
                  </a:cubicBezTo>
                  <a:cubicBezTo>
                    <a:pt x="6993" y="4422"/>
                    <a:pt x="2147" y="357"/>
                    <a:pt x="879" y="32"/>
                  </a:cubicBezTo>
                  <a:cubicBezTo>
                    <a:pt x="786" y="11"/>
                    <a:pt x="690" y="0"/>
                    <a:pt x="594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495772" y="1322112"/>
              <a:ext cx="76384" cy="140898"/>
            </a:xfrm>
            <a:custGeom>
              <a:avLst/>
              <a:gdLst/>
              <a:ahLst/>
              <a:cxnLst/>
              <a:rect l="l" t="t" r="r" b="b"/>
              <a:pathLst>
                <a:path w="2085" h="3846" extrusionOk="0">
                  <a:moveTo>
                    <a:pt x="1109" y="0"/>
                  </a:moveTo>
                  <a:cubicBezTo>
                    <a:pt x="1239" y="1691"/>
                    <a:pt x="914" y="2569"/>
                    <a:pt x="654" y="2894"/>
                  </a:cubicBezTo>
                  <a:cubicBezTo>
                    <a:pt x="1" y="3749"/>
                    <a:pt x="1212" y="3846"/>
                    <a:pt x="1796" y="3846"/>
                  </a:cubicBezTo>
                  <a:cubicBezTo>
                    <a:pt x="1967" y="3846"/>
                    <a:pt x="2085" y="3837"/>
                    <a:pt x="2085" y="3837"/>
                  </a:cubicBezTo>
                  <a:lnTo>
                    <a:pt x="1109" y="0"/>
                  </a:lnTo>
                  <a:close/>
                </a:path>
              </a:pathLst>
            </a:custGeom>
            <a:solidFill>
              <a:srgbClr val="FF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488739" y="1322112"/>
              <a:ext cx="83418" cy="146577"/>
            </a:xfrm>
            <a:custGeom>
              <a:avLst/>
              <a:gdLst/>
              <a:ahLst/>
              <a:cxnLst/>
              <a:rect l="l" t="t" r="r" b="b"/>
              <a:pathLst>
                <a:path w="2277" h="4001" fill="none" extrusionOk="0">
                  <a:moveTo>
                    <a:pt x="1301" y="0"/>
                  </a:moveTo>
                  <a:cubicBezTo>
                    <a:pt x="1431" y="1691"/>
                    <a:pt x="1106" y="2569"/>
                    <a:pt x="846" y="2894"/>
                  </a:cubicBezTo>
                  <a:cubicBezTo>
                    <a:pt x="1" y="4000"/>
                    <a:pt x="2277" y="3837"/>
                    <a:pt x="2277" y="3837"/>
                  </a:cubicBezTo>
                </a:path>
              </a:pathLst>
            </a:custGeom>
            <a:solidFill>
              <a:schemeClr val="dk1"/>
            </a:solidFill>
            <a:ln w="10575" cap="flat" cmpd="sng">
              <a:solidFill>
                <a:srgbClr val="1E0D0A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6429173" y="1366182"/>
              <a:ext cx="34583" cy="32312"/>
            </a:xfrm>
            <a:custGeom>
              <a:avLst/>
              <a:gdLst/>
              <a:ahLst/>
              <a:cxnLst/>
              <a:rect l="l" t="t" r="r" b="b"/>
              <a:pathLst>
                <a:path w="944" h="882" extrusionOk="0">
                  <a:moveTo>
                    <a:pt x="521" y="0"/>
                  </a:moveTo>
                  <a:cubicBezTo>
                    <a:pt x="261" y="0"/>
                    <a:pt x="66" y="163"/>
                    <a:pt x="33" y="423"/>
                  </a:cubicBezTo>
                  <a:cubicBezTo>
                    <a:pt x="1" y="651"/>
                    <a:pt x="196" y="878"/>
                    <a:pt x="456" y="878"/>
                  </a:cubicBezTo>
                  <a:cubicBezTo>
                    <a:pt x="473" y="881"/>
                    <a:pt x="490" y="882"/>
                    <a:pt x="506" y="882"/>
                  </a:cubicBezTo>
                  <a:cubicBezTo>
                    <a:pt x="716" y="882"/>
                    <a:pt x="914" y="699"/>
                    <a:pt x="944" y="488"/>
                  </a:cubicBezTo>
                  <a:cubicBezTo>
                    <a:pt x="944" y="228"/>
                    <a:pt x="749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395836" y="1292915"/>
              <a:ext cx="104849" cy="61400"/>
            </a:xfrm>
            <a:custGeom>
              <a:avLst/>
              <a:gdLst/>
              <a:ahLst/>
              <a:cxnLst/>
              <a:rect l="l" t="t" r="r" b="b"/>
              <a:pathLst>
                <a:path w="2862" h="1676" extrusionOk="0">
                  <a:moveTo>
                    <a:pt x="635" y="1"/>
                  </a:moveTo>
                  <a:cubicBezTo>
                    <a:pt x="425" y="1"/>
                    <a:pt x="212" y="27"/>
                    <a:pt x="0" y="82"/>
                  </a:cubicBezTo>
                  <a:lnTo>
                    <a:pt x="260" y="862"/>
                  </a:lnTo>
                  <a:cubicBezTo>
                    <a:pt x="383" y="834"/>
                    <a:pt x="507" y="821"/>
                    <a:pt x="629" y="821"/>
                  </a:cubicBezTo>
                  <a:cubicBezTo>
                    <a:pt x="1222" y="821"/>
                    <a:pt x="1791" y="1136"/>
                    <a:pt x="2114" y="1675"/>
                  </a:cubicBezTo>
                  <a:lnTo>
                    <a:pt x="2862" y="1350"/>
                  </a:lnTo>
                  <a:cubicBezTo>
                    <a:pt x="2412" y="503"/>
                    <a:pt x="1553" y="1"/>
                    <a:pt x="6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631682" y="1370797"/>
              <a:ext cx="35792" cy="33668"/>
            </a:xfrm>
            <a:custGeom>
              <a:avLst/>
              <a:gdLst/>
              <a:ahLst/>
              <a:cxnLst/>
              <a:rect l="l" t="t" r="r" b="b"/>
              <a:pathLst>
                <a:path w="977" h="919" extrusionOk="0">
                  <a:moveTo>
                    <a:pt x="465" y="1"/>
                  </a:moveTo>
                  <a:cubicBezTo>
                    <a:pt x="229" y="1"/>
                    <a:pt x="34" y="186"/>
                    <a:pt x="34" y="427"/>
                  </a:cubicBezTo>
                  <a:cubicBezTo>
                    <a:pt x="1" y="687"/>
                    <a:pt x="196" y="915"/>
                    <a:pt x="456" y="915"/>
                  </a:cubicBezTo>
                  <a:cubicBezTo>
                    <a:pt x="475" y="917"/>
                    <a:pt x="494" y="919"/>
                    <a:pt x="513" y="919"/>
                  </a:cubicBezTo>
                  <a:cubicBezTo>
                    <a:pt x="749" y="919"/>
                    <a:pt x="946" y="733"/>
                    <a:pt x="977" y="492"/>
                  </a:cubicBezTo>
                  <a:cubicBezTo>
                    <a:pt x="977" y="232"/>
                    <a:pt x="781" y="4"/>
                    <a:pt x="521" y="4"/>
                  </a:cubicBezTo>
                  <a:cubicBezTo>
                    <a:pt x="502" y="2"/>
                    <a:pt x="483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6617395" y="1307788"/>
              <a:ext cx="87008" cy="47699"/>
            </a:xfrm>
            <a:custGeom>
              <a:avLst/>
              <a:gdLst/>
              <a:ahLst/>
              <a:cxnLst/>
              <a:rect l="l" t="t" r="r" b="b"/>
              <a:pathLst>
                <a:path w="2375" h="1302" extrusionOk="0">
                  <a:moveTo>
                    <a:pt x="1887" y="1"/>
                  </a:moveTo>
                  <a:cubicBezTo>
                    <a:pt x="1451" y="328"/>
                    <a:pt x="924" y="472"/>
                    <a:pt x="401" y="472"/>
                  </a:cubicBezTo>
                  <a:cubicBezTo>
                    <a:pt x="300" y="472"/>
                    <a:pt x="199" y="467"/>
                    <a:pt x="98" y="456"/>
                  </a:cubicBezTo>
                  <a:lnTo>
                    <a:pt x="1" y="1269"/>
                  </a:lnTo>
                  <a:cubicBezTo>
                    <a:pt x="131" y="1302"/>
                    <a:pt x="293" y="1302"/>
                    <a:pt x="424" y="1302"/>
                  </a:cubicBezTo>
                  <a:cubicBezTo>
                    <a:pt x="1139" y="1302"/>
                    <a:pt x="1822" y="1074"/>
                    <a:pt x="2375" y="651"/>
                  </a:cubicBezTo>
                  <a:lnTo>
                    <a:pt x="1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538780" y="1502641"/>
              <a:ext cx="97742" cy="43449"/>
            </a:xfrm>
            <a:custGeom>
              <a:avLst/>
              <a:gdLst/>
              <a:ahLst/>
              <a:cxnLst/>
              <a:rect l="l" t="t" r="r" b="b"/>
              <a:pathLst>
                <a:path w="2668" h="1186" extrusionOk="0">
                  <a:moveTo>
                    <a:pt x="795" y="0"/>
                  </a:moveTo>
                  <a:cubicBezTo>
                    <a:pt x="528" y="0"/>
                    <a:pt x="259" y="47"/>
                    <a:pt x="0" y="145"/>
                  </a:cubicBezTo>
                  <a:lnTo>
                    <a:pt x="163" y="535"/>
                  </a:lnTo>
                  <a:cubicBezTo>
                    <a:pt x="377" y="455"/>
                    <a:pt x="597" y="417"/>
                    <a:pt x="816" y="417"/>
                  </a:cubicBezTo>
                  <a:cubicBezTo>
                    <a:pt x="1397" y="417"/>
                    <a:pt x="1964" y="690"/>
                    <a:pt x="2342" y="1186"/>
                  </a:cubicBezTo>
                  <a:lnTo>
                    <a:pt x="2667" y="893"/>
                  </a:lnTo>
                  <a:cubicBezTo>
                    <a:pt x="2195" y="327"/>
                    <a:pt x="1501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350557" y="1434063"/>
              <a:ext cx="98914" cy="120383"/>
            </a:xfrm>
            <a:custGeom>
              <a:avLst/>
              <a:gdLst/>
              <a:ahLst/>
              <a:cxnLst/>
              <a:rect l="l" t="t" r="r" b="b"/>
              <a:pathLst>
                <a:path w="2700" h="3286" extrusionOk="0">
                  <a:moveTo>
                    <a:pt x="553" y="1"/>
                  </a:moveTo>
                  <a:cubicBezTo>
                    <a:pt x="358" y="1"/>
                    <a:pt x="195" y="1"/>
                    <a:pt x="0" y="33"/>
                  </a:cubicBezTo>
                  <a:cubicBezTo>
                    <a:pt x="98" y="1139"/>
                    <a:pt x="326" y="2245"/>
                    <a:pt x="618" y="3285"/>
                  </a:cubicBezTo>
                  <a:cubicBezTo>
                    <a:pt x="1789" y="3285"/>
                    <a:pt x="2699" y="2537"/>
                    <a:pt x="2699" y="1659"/>
                  </a:cubicBezTo>
                  <a:cubicBezTo>
                    <a:pt x="2699" y="749"/>
                    <a:pt x="1756" y="1"/>
                    <a:pt x="553" y="1"/>
                  </a:cubicBezTo>
                  <a:close/>
                </a:path>
              </a:pathLst>
            </a:custGeom>
            <a:solidFill>
              <a:srgbClr val="FF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673408" y="1434063"/>
              <a:ext cx="157274" cy="120383"/>
            </a:xfrm>
            <a:custGeom>
              <a:avLst/>
              <a:gdLst/>
              <a:ahLst/>
              <a:cxnLst/>
              <a:rect l="l" t="t" r="r" b="b"/>
              <a:pathLst>
                <a:path w="4293" h="3286" extrusionOk="0">
                  <a:moveTo>
                    <a:pt x="2146" y="1"/>
                  </a:moveTo>
                  <a:cubicBezTo>
                    <a:pt x="943" y="1"/>
                    <a:pt x="0" y="716"/>
                    <a:pt x="0" y="1627"/>
                  </a:cubicBezTo>
                  <a:cubicBezTo>
                    <a:pt x="0" y="2570"/>
                    <a:pt x="943" y="3285"/>
                    <a:pt x="2146" y="3285"/>
                  </a:cubicBezTo>
                  <a:cubicBezTo>
                    <a:pt x="3350" y="3285"/>
                    <a:pt x="4293" y="2570"/>
                    <a:pt x="4293" y="1627"/>
                  </a:cubicBezTo>
                  <a:cubicBezTo>
                    <a:pt x="4293" y="716"/>
                    <a:pt x="3350" y="1"/>
                    <a:pt x="2146" y="1"/>
                  </a:cubicBezTo>
                  <a:close/>
                </a:path>
              </a:pathLst>
            </a:custGeom>
            <a:solidFill>
              <a:srgbClr val="FF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6115847" y="777081"/>
              <a:ext cx="937636" cy="636973"/>
            </a:xfrm>
            <a:custGeom>
              <a:avLst/>
              <a:gdLst/>
              <a:ahLst/>
              <a:cxnLst/>
              <a:rect l="l" t="t" r="r" b="b"/>
              <a:pathLst>
                <a:path w="25594" h="17387" extrusionOk="0">
                  <a:moveTo>
                    <a:pt x="13707" y="1"/>
                  </a:moveTo>
                  <a:cubicBezTo>
                    <a:pt x="9759" y="1"/>
                    <a:pt x="5146" y="4281"/>
                    <a:pt x="4033" y="4309"/>
                  </a:cubicBezTo>
                  <a:cubicBezTo>
                    <a:pt x="4018" y="4310"/>
                    <a:pt x="4003" y="4310"/>
                    <a:pt x="3988" y="4310"/>
                  </a:cubicBezTo>
                  <a:cubicBezTo>
                    <a:pt x="3185" y="4310"/>
                    <a:pt x="2711" y="3767"/>
                    <a:pt x="2159" y="3767"/>
                  </a:cubicBezTo>
                  <a:cubicBezTo>
                    <a:pt x="1863" y="3767"/>
                    <a:pt x="1544" y="3924"/>
                    <a:pt x="1139" y="4407"/>
                  </a:cubicBezTo>
                  <a:cubicBezTo>
                    <a:pt x="1" y="5805"/>
                    <a:pt x="3351" y="8244"/>
                    <a:pt x="3351" y="8244"/>
                  </a:cubicBezTo>
                  <a:cubicBezTo>
                    <a:pt x="2928" y="8960"/>
                    <a:pt x="2505" y="10390"/>
                    <a:pt x="3188" y="11041"/>
                  </a:cubicBezTo>
                  <a:cubicBezTo>
                    <a:pt x="3483" y="11322"/>
                    <a:pt x="3744" y="11405"/>
                    <a:pt x="3950" y="11405"/>
                  </a:cubicBezTo>
                  <a:cubicBezTo>
                    <a:pt x="4243" y="11405"/>
                    <a:pt x="4423" y="11236"/>
                    <a:pt x="4424" y="11236"/>
                  </a:cubicBezTo>
                  <a:lnTo>
                    <a:pt x="4424" y="11236"/>
                  </a:lnTo>
                  <a:cubicBezTo>
                    <a:pt x="3708" y="12049"/>
                    <a:pt x="4521" y="16049"/>
                    <a:pt x="4521" y="16049"/>
                  </a:cubicBezTo>
                  <a:cubicBezTo>
                    <a:pt x="4764" y="15900"/>
                    <a:pt x="4989" y="15842"/>
                    <a:pt x="5193" y="15842"/>
                  </a:cubicBezTo>
                  <a:cubicBezTo>
                    <a:pt x="5970" y="15842"/>
                    <a:pt x="6440" y="16699"/>
                    <a:pt x="6440" y="16699"/>
                  </a:cubicBezTo>
                  <a:cubicBezTo>
                    <a:pt x="6440" y="14358"/>
                    <a:pt x="6765" y="11594"/>
                    <a:pt x="6765" y="11594"/>
                  </a:cubicBezTo>
                  <a:cubicBezTo>
                    <a:pt x="7683" y="10369"/>
                    <a:pt x="8388" y="10043"/>
                    <a:pt x="9257" y="10043"/>
                  </a:cubicBezTo>
                  <a:cubicBezTo>
                    <a:pt x="10049" y="10043"/>
                    <a:pt x="10976" y="10314"/>
                    <a:pt x="12326" y="10423"/>
                  </a:cubicBezTo>
                  <a:cubicBezTo>
                    <a:pt x="12650" y="10449"/>
                    <a:pt x="12946" y="10459"/>
                    <a:pt x="13218" y="10459"/>
                  </a:cubicBezTo>
                  <a:cubicBezTo>
                    <a:pt x="14597" y="10459"/>
                    <a:pt x="15376" y="10183"/>
                    <a:pt x="16199" y="10183"/>
                  </a:cubicBezTo>
                  <a:cubicBezTo>
                    <a:pt x="16648" y="10183"/>
                    <a:pt x="17111" y="10266"/>
                    <a:pt x="17692" y="10520"/>
                  </a:cubicBezTo>
                  <a:cubicBezTo>
                    <a:pt x="20066" y="11529"/>
                    <a:pt x="20618" y="13415"/>
                    <a:pt x="20131" y="15919"/>
                  </a:cubicBezTo>
                  <a:cubicBezTo>
                    <a:pt x="19885" y="17112"/>
                    <a:pt x="20814" y="17387"/>
                    <a:pt x="21721" y="17387"/>
                  </a:cubicBezTo>
                  <a:cubicBezTo>
                    <a:pt x="22495" y="17387"/>
                    <a:pt x="23253" y="17187"/>
                    <a:pt x="23253" y="17187"/>
                  </a:cubicBezTo>
                  <a:cubicBezTo>
                    <a:pt x="23545" y="15561"/>
                    <a:pt x="24488" y="15171"/>
                    <a:pt x="24488" y="15171"/>
                  </a:cubicBezTo>
                  <a:cubicBezTo>
                    <a:pt x="24488" y="15171"/>
                    <a:pt x="24293" y="13512"/>
                    <a:pt x="24944" y="9935"/>
                  </a:cubicBezTo>
                  <a:cubicBezTo>
                    <a:pt x="25594" y="6358"/>
                    <a:pt x="21789" y="4179"/>
                    <a:pt x="21789" y="4179"/>
                  </a:cubicBezTo>
                  <a:cubicBezTo>
                    <a:pt x="21789" y="4179"/>
                    <a:pt x="22732" y="3561"/>
                    <a:pt x="22374" y="3139"/>
                  </a:cubicBezTo>
                  <a:cubicBezTo>
                    <a:pt x="22319" y="3079"/>
                    <a:pt x="22239" y="3053"/>
                    <a:pt x="22142" y="3053"/>
                  </a:cubicBezTo>
                  <a:cubicBezTo>
                    <a:pt x="21610" y="3053"/>
                    <a:pt x="20586" y="3821"/>
                    <a:pt x="20586" y="3821"/>
                  </a:cubicBezTo>
                  <a:cubicBezTo>
                    <a:pt x="20586" y="3821"/>
                    <a:pt x="19480" y="1838"/>
                    <a:pt x="15318" y="277"/>
                  </a:cubicBezTo>
                  <a:cubicBezTo>
                    <a:pt x="14802" y="85"/>
                    <a:pt x="14261" y="1"/>
                    <a:pt x="137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406533" y="1136271"/>
              <a:ext cx="395585" cy="68068"/>
            </a:xfrm>
            <a:custGeom>
              <a:avLst/>
              <a:gdLst/>
              <a:ahLst/>
              <a:cxnLst/>
              <a:rect l="l" t="t" r="r" b="b"/>
              <a:pathLst>
                <a:path w="10798" h="1858" extrusionOk="0">
                  <a:moveTo>
                    <a:pt x="293" y="0"/>
                  </a:moveTo>
                  <a:lnTo>
                    <a:pt x="1" y="260"/>
                  </a:lnTo>
                  <a:cubicBezTo>
                    <a:pt x="1106" y="1398"/>
                    <a:pt x="2700" y="1854"/>
                    <a:pt x="4293" y="1854"/>
                  </a:cubicBezTo>
                  <a:cubicBezTo>
                    <a:pt x="4364" y="1856"/>
                    <a:pt x="4435" y="1857"/>
                    <a:pt x="4505" y="1857"/>
                  </a:cubicBezTo>
                  <a:cubicBezTo>
                    <a:pt x="5406" y="1857"/>
                    <a:pt x="6278" y="1667"/>
                    <a:pt x="7123" y="1366"/>
                  </a:cubicBezTo>
                  <a:cubicBezTo>
                    <a:pt x="7849" y="1067"/>
                    <a:pt x="8645" y="908"/>
                    <a:pt x="9438" y="908"/>
                  </a:cubicBezTo>
                  <a:cubicBezTo>
                    <a:pt x="9852" y="908"/>
                    <a:pt x="10265" y="951"/>
                    <a:pt x="10667" y="1041"/>
                  </a:cubicBezTo>
                  <a:lnTo>
                    <a:pt x="10797" y="618"/>
                  </a:lnTo>
                  <a:cubicBezTo>
                    <a:pt x="10358" y="530"/>
                    <a:pt x="9914" y="487"/>
                    <a:pt x="9473" y="487"/>
                  </a:cubicBezTo>
                  <a:cubicBezTo>
                    <a:pt x="8610" y="487"/>
                    <a:pt x="7756" y="653"/>
                    <a:pt x="6960" y="976"/>
                  </a:cubicBezTo>
                  <a:cubicBezTo>
                    <a:pt x="6162" y="1292"/>
                    <a:pt x="5226" y="1471"/>
                    <a:pt x="4282" y="1471"/>
                  </a:cubicBezTo>
                  <a:cubicBezTo>
                    <a:pt x="2803" y="1471"/>
                    <a:pt x="1306" y="1032"/>
                    <a:pt x="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910462" y="924200"/>
              <a:ext cx="158483" cy="199001"/>
            </a:xfrm>
            <a:custGeom>
              <a:avLst/>
              <a:gdLst/>
              <a:ahLst/>
              <a:cxnLst/>
              <a:rect l="l" t="t" r="r" b="b"/>
              <a:pathLst>
                <a:path w="4326" h="5432" extrusionOk="0">
                  <a:moveTo>
                    <a:pt x="131" y="1"/>
                  </a:moveTo>
                  <a:lnTo>
                    <a:pt x="1" y="358"/>
                  </a:lnTo>
                  <a:cubicBezTo>
                    <a:pt x="163" y="423"/>
                    <a:pt x="3805" y="1724"/>
                    <a:pt x="2797" y="5301"/>
                  </a:cubicBezTo>
                  <a:lnTo>
                    <a:pt x="3220" y="5431"/>
                  </a:lnTo>
                  <a:cubicBezTo>
                    <a:pt x="4326" y="1464"/>
                    <a:pt x="228" y="1"/>
                    <a:pt x="131" y="1"/>
                  </a:cubicBezTo>
                  <a:close/>
                </a:path>
              </a:pathLst>
            </a:custGeom>
            <a:solidFill>
              <a:srgbClr val="1D22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184974" y="1056447"/>
              <a:ext cx="59605" cy="137015"/>
            </a:xfrm>
            <a:custGeom>
              <a:avLst/>
              <a:gdLst/>
              <a:ahLst/>
              <a:cxnLst/>
              <a:rect l="l" t="t" r="r" b="b"/>
              <a:pathLst>
                <a:path w="1627" h="3740" extrusionOk="0">
                  <a:moveTo>
                    <a:pt x="943" y="0"/>
                  </a:moveTo>
                  <a:cubicBezTo>
                    <a:pt x="911" y="65"/>
                    <a:pt x="0" y="1724"/>
                    <a:pt x="455" y="2862"/>
                  </a:cubicBezTo>
                  <a:cubicBezTo>
                    <a:pt x="651" y="3285"/>
                    <a:pt x="1041" y="3610"/>
                    <a:pt x="1529" y="3740"/>
                  </a:cubicBezTo>
                  <a:lnTo>
                    <a:pt x="1626" y="3350"/>
                  </a:lnTo>
                  <a:cubicBezTo>
                    <a:pt x="1268" y="3252"/>
                    <a:pt x="976" y="3025"/>
                    <a:pt x="846" y="2699"/>
                  </a:cubicBezTo>
                  <a:cubicBezTo>
                    <a:pt x="455" y="1756"/>
                    <a:pt x="1301" y="195"/>
                    <a:pt x="1301" y="195"/>
                  </a:cubicBezTo>
                  <a:lnTo>
                    <a:pt x="9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586440" y="777411"/>
              <a:ext cx="308577" cy="146833"/>
            </a:xfrm>
            <a:custGeom>
              <a:avLst/>
              <a:gdLst/>
              <a:ahLst/>
              <a:cxnLst/>
              <a:rect l="l" t="t" r="r" b="b"/>
              <a:pathLst>
                <a:path w="8423" h="4008" extrusionOk="0">
                  <a:moveTo>
                    <a:pt x="1216" y="1"/>
                  </a:moveTo>
                  <a:cubicBezTo>
                    <a:pt x="828" y="1"/>
                    <a:pt x="423" y="23"/>
                    <a:pt x="0" y="73"/>
                  </a:cubicBezTo>
                  <a:lnTo>
                    <a:pt x="33" y="495"/>
                  </a:lnTo>
                  <a:cubicBezTo>
                    <a:pt x="459" y="444"/>
                    <a:pt x="867" y="420"/>
                    <a:pt x="1257" y="420"/>
                  </a:cubicBezTo>
                  <a:cubicBezTo>
                    <a:pt x="6010" y="420"/>
                    <a:pt x="8068" y="3978"/>
                    <a:pt x="8098" y="4008"/>
                  </a:cubicBezTo>
                  <a:lnTo>
                    <a:pt x="8423" y="3812"/>
                  </a:lnTo>
                  <a:cubicBezTo>
                    <a:pt x="8423" y="3782"/>
                    <a:pt x="6211" y="1"/>
                    <a:pt x="1216" y="1"/>
                  </a:cubicBezTo>
                  <a:close/>
                </a:path>
              </a:pathLst>
            </a:custGeom>
            <a:solidFill>
              <a:srgbClr val="1D22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324328" y="1580670"/>
              <a:ext cx="1717998" cy="1705286"/>
            </a:xfrm>
            <a:custGeom>
              <a:avLst/>
              <a:gdLst/>
              <a:ahLst/>
              <a:cxnLst/>
              <a:rect l="l" t="t" r="r" b="b"/>
              <a:pathLst>
                <a:path w="46895" h="46548" extrusionOk="0">
                  <a:moveTo>
                    <a:pt x="2016" y="1"/>
                  </a:moveTo>
                  <a:cubicBezTo>
                    <a:pt x="1913" y="1"/>
                    <a:pt x="1826" y="21"/>
                    <a:pt x="1757" y="64"/>
                  </a:cubicBezTo>
                  <a:cubicBezTo>
                    <a:pt x="554" y="779"/>
                    <a:pt x="4586" y="5072"/>
                    <a:pt x="4716" y="5169"/>
                  </a:cubicBezTo>
                  <a:cubicBezTo>
                    <a:pt x="4514" y="5110"/>
                    <a:pt x="4311" y="5081"/>
                    <a:pt x="4110" y="5081"/>
                  </a:cubicBezTo>
                  <a:cubicBezTo>
                    <a:pt x="3762" y="5081"/>
                    <a:pt x="3420" y="5167"/>
                    <a:pt x="3090" y="5332"/>
                  </a:cubicBezTo>
                  <a:cubicBezTo>
                    <a:pt x="2375" y="5755"/>
                    <a:pt x="2798" y="6698"/>
                    <a:pt x="2798" y="6698"/>
                  </a:cubicBezTo>
                  <a:cubicBezTo>
                    <a:pt x="2375" y="6763"/>
                    <a:pt x="1985" y="6958"/>
                    <a:pt x="1659" y="7283"/>
                  </a:cubicBezTo>
                  <a:cubicBezTo>
                    <a:pt x="1074" y="7836"/>
                    <a:pt x="1464" y="8974"/>
                    <a:pt x="1464" y="8974"/>
                  </a:cubicBezTo>
                  <a:cubicBezTo>
                    <a:pt x="1464" y="8974"/>
                    <a:pt x="1" y="9299"/>
                    <a:pt x="716" y="10243"/>
                  </a:cubicBezTo>
                  <a:cubicBezTo>
                    <a:pt x="4850" y="15889"/>
                    <a:pt x="6582" y="16661"/>
                    <a:pt x="7220" y="16661"/>
                  </a:cubicBezTo>
                  <a:cubicBezTo>
                    <a:pt x="7460" y="16661"/>
                    <a:pt x="7545" y="16551"/>
                    <a:pt x="7545" y="16551"/>
                  </a:cubicBezTo>
                  <a:cubicBezTo>
                    <a:pt x="7545" y="16551"/>
                    <a:pt x="23197" y="46547"/>
                    <a:pt x="36816" y="46547"/>
                  </a:cubicBezTo>
                  <a:cubicBezTo>
                    <a:pt x="37119" y="46547"/>
                    <a:pt x="37422" y="46532"/>
                    <a:pt x="37724" y="46502"/>
                  </a:cubicBezTo>
                  <a:cubicBezTo>
                    <a:pt x="38927" y="46404"/>
                    <a:pt x="40065" y="46014"/>
                    <a:pt x="41138" y="45429"/>
                  </a:cubicBezTo>
                  <a:cubicBezTo>
                    <a:pt x="46471" y="42502"/>
                    <a:pt x="46894" y="37722"/>
                    <a:pt x="45951" y="33592"/>
                  </a:cubicBezTo>
                  <a:cubicBezTo>
                    <a:pt x="45236" y="30795"/>
                    <a:pt x="44065" y="28128"/>
                    <a:pt x="42472" y="25722"/>
                  </a:cubicBezTo>
                  <a:cubicBezTo>
                    <a:pt x="37919" y="29429"/>
                    <a:pt x="34894" y="29527"/>
                    <a:pt x="34894" y="29527"/>
                  </a:cubicBezTo>
                  <a:lnTo>
                    <a:pt x="13139" y="7673"/>
                  </a:lnTo>
                  <a:cubicBezTo>
                    <a:pt x="13139" y="7673"/>
                    <a:pt x="14667" y="3901"/>
                    <a:pt x="14017" y="2991"/>
                  </a:cubicBezTo>
                  <a:cubicBezTo>
                    <a:pt x="13940" y="2880"/>
                    <a:pt x="13815" y="2832"/>
                    <a:pt x="13657" y="2832"/>
                  </a:cubicBezTo>
                  <a:cubicBezTo>
                    <a:pt x="12882" y="2832"/>
                    <a:pt x="11287" y="3991"/>
                    <a:pt x="10342" y="4747"/>
                  </a:cubicBezTo>
                  <a:cubicBezTo>
                    <a:pt x="10104" y="4922"/>
                    <a:pt x="9826" y="5011"/>
                    <a:pt x="9555" y="5011"/>
                  </a:cubicBezTo>
                  <a:cubicBezTo>
                    <a:pt x="9273" y="5011"/>
                    <a:pt x="8997" y="4914"/>
                    <a:pt x="8781" y="4714"/>
                  </a:cubicBezTo>
                  <a:cubicBezTo>
                    <a:pt x="7124" y="3237"/>
                    <a:pt x="3315" y="1"/>
                    <a:pt x="2016" y="1"/>
                  </a:cubicBezTo>
                  <a:close/>
                </a:path>
              </a:pathLst>
            </a:custGeom>
            <a:solidFill>
              <a:srgbClr val="FFD6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706250" y="2811220"/>
              <a:ext cx="336016" cy="472994"/>
            </a:xfrm>
            <a:custGeom>
              <a:avLst/>
              <a:gdLst/>
              <a:ahLst/>
              <a:cxnLst/>
              <a:rect l="l" t="t" r="r" b="b"/>
              <a:pathLst>
                <a:path w="9172" h="12911" extrusionOk="0">
                  <a:moveTo>
                    <a:pt x="8228" y="1"/>
                  </a:moveTo>
                  <a:lnTo>
                    <a:pt x="8228" y="1"/>
                  </a:lnTo>
                  <a:cubicBezTo>
                    <a:pt x="5497" y="1009"/>
                    <a:pt x="1692" y="4033"/>
                    <a:pt x="1" y="12911"/>
                  </a:cubicBezTo>
                  <a:cubicBezTo>
                    <a:pt x="1204" y="12813"/>
                    <a:pt x="2342" y="12423"/>
                    <a:pt x="3415" y="11838"/>
                  </a:cubicBezTo>
                  <a:cubicBezTo>
                    <a:pt x="8748" y="8911"/>
                    <a:pt x="9171" y="4131"/>
                    <a:pt x="8228" y="1"/>
                  </a:cubicBezTo>
                  <a:close/>
                </a:path>
              </a:pathLst>
            </a:custGeom>
            <a:solidFill>
              <a:srgbClr val="FFBF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6610252" y="1952278"/>
              <a:ext cx="344332" cy="346750"/>
            </a:xfrm>
            <a:custGeom>
              <a:avLst/>
              <a:gdLst/>
              <a:ahLst/>
              <a:cxnLst/>
              <a:rect l="l" t="t" r="r" b="b"/>
              <a:pathLst>
                <a:path w="9399" h="9465" extrusionOk="0">
                  <a:moveTo>
                    <a:pt x="8131" y="1"/>
                  </a:moveTo>
                  <a:cubicBezTo>
                    <a:pt x="8131" y="1"/>
                    <a:pt x="2277" y="4229"/>
                    <a:pt x="1" y="7871"/>
                  </a:cubicBezTo>
                  <a:lnTo>
                    <a:pt x="1106" y="9464"/>
                  </a:lnTo>
                  <a:cubicBezTo>
                    <a:pt x="1106" y="9464"/>
                    <a:pt x="7513" y="2342"/>
                    <a:pt x="9399" y="1399"/>
                  </a:cubicBezTo>
                  <a:lnTo>
                    <a:pt x="8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6134679" y="2903390"/>
              <a:ext cx="274882" cy="47637"/>
            </a:xfrm>
            <a:custGeom>
              <a:avLst/>
              <a:gdLst/>
              <a:ahLst/>
              <a:cxnLst/>
              <a:rect l="l" t="t" r="r" b="b"/>
              <a:pathLst>
                <a:path w="7513" h="1302" extrusionOk="0">
                  <a:moveTo>
                    <a:pt x="33" y="0"/>
                  </a:moveTo>
                  <a:lnTo>
                    <a:pt x="0" y="358"/>
                  </a:lnTo>
                  <a:lnTo>
                    <a:pt x="7447" y="1301"/>
                  </a:lnTo>
                  <a:lnTo>
                    <a:pt x="7512" y="94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6534441" y="1698107"/>
              <a:ext cx="214220" cy="55942"/>
            </a:xfrm>
            <a:custGeom>
              <a:avLst/>
              <a:gdLst/>
              <a:ahLst/>
              <a:cxnLst/>
              <a:rect l="l" t="t" r="r" b="b"/>
              <a:pathLst>
                <a:path w="5855" h="1529" extrusionOk="0">
                  <a:moveTo>
                    <a:pt x="5562" y="0"/>
                  </a:moveTo>
                  <a:cubicBezTo>
                    <a:pt x="5533" y="29"/>
                    <a:pt x="4579" y="1163"/>
                    <a:pt x="1351" y="1163"/>
                  </a:cubicBezTo>
                  <a:cubicBezTo>
                    <a:pt x="948" y="1163"/>
                    <a:pt x="510" y="1146"/>
                    <a:pt x="33" y="1106"/>
                  </a:cubicBezTo>
                  <a:lnTo>
                    <a:pt x="1" y="1464"/>
                  </a:lnTo>
                  <a:cubicBezTo>
                    <a:pt x="489" y="1529"/>
                    <a:pt x="879" y="1529"/>
                    <a:pt x="1302" y="1529"/>
                  </a:cubicBezTo>
                  <a:cubicBezTo>
                    <a:pt x="4749" y="1529"/>
                    <a:pt x="5789" y="293"/>
                    <a:pt x="5854" y="260"/>
                  </a:cubicBezTo>
                  <a:lnTo>
                    <a:pt x="5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464913" y="2528582"/>
              <a:ext cx="282016" cy="242758"/>
            </a:xfrm>
            <a:custGeom>
              <a:avLst/>
              <a:gdLst/>
              <a:ahLst/>
              <a:cxnLst/>
              <a:rect l="l" t="t" r="r" b="b"/>
              <a:pathLst>
                <a:path w="7708" h="6635" extrusionOk="0">
                  <a:moveTo>
                    <a:pt x="293" y="1"/>
                  </a:moveTo>
                  <a:lnTo>
                    <a:pt x="0" y="228"/>
                  </a:lnTo>
                  <a:cubicBezTo>
                    <a:pt x="2959" y="3903"/>
                    <a:pt x="7480" y="6602"/>
                    <a:pt x="7545" y="6635"/>
                  </a:cubicBezTo>
                  <a:lnTo>
                    <a:pt x="7707" y="6310"/>
                  </a:lnTo>
                  <a:cubicBezTo>
                    <a:pt x="7675" y="6277"/>
                    <a:pt x="3220" y="3643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386917" y="1580623"/>
              <a:ext cx="303420" cy="211512"/>
            </a:xfrm>
            <a:custGeom>
              <a:avLst/>
              <a:gdLst/>
              <a:ahLst/>
              <a:cxnLst/>
              <a:rect l="l" t="t" r="r" b="b"/>
              <a:pathLst>
                <a:path w="8293" h="5781" extrusionOk="0">
                  <a:moveTo>
                    <a:pt x="415" y="0"/>
                  </a:moveTo>
                  <a:cubicBezTo>
                    <a:pt x="254" y="0"/>
                    <a:pt x="115" y="39"/>
                    <a:pt x="0" y="122"/>
                  </a:cubicBezTo>
                  <a:lnTo>
                    <a:pt x="196" y="414"/>
                  </a:lnTo>
                  <a:cubicBezTo>
                    <a:pt x="254" y="374"/>
                    <a:pt x="328" y="355"/>
                    <a:pt x="418" y="355"/>
                  </a:cubicBezTo>
                  <a:cubicBezTo>
                    <a:pt x="1327" y="355"/>
                    <a:pt x="3740" y="2340"/>
                    <a:pt x="5399" y="3731"/>
                  </a:cubicBezTo>
                  <a:cubicBezTo>
                    <a:pt x="6960" y="5032"/>
                    <a:pt x="7870" y="5780"/>
                    <a:pt x="8293" y="5780"/>
                  </a:cubicBezTo>
                  <a:lnTo>
                    <a:pt x="8293" y="5423"/>
                  </a:lnTo>
                  <a:cubicBezTo>
                    <a:pt x="8000" y="5423"/>
                    <a:pt x="6732" y="4349"/>
                    <a:pt x="5626" y="3439"/>
                  </a:cubicBezTo>
                  <a:cubicBezTo>
                    <a:pt x="3224" y="1455"/>
                    <a:pt x="1398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653425" y="1684972"/>
              <a:ext cx="190401" cy="92859"/>
            </a:xfrm>
            <a:custGeom>
              <a:avLst/>
              <a:gdLst/>
              <a:ahLst/>
              <a:cxnLst/>
              <a:rect l="l" t="t" r="r" b="b"/>
              <a:pathLst>
                <a:path w="5204" h="2538" extrusionOk="0">
                  <a:moveTo>
                    <a:pt x="4710" y="1"/>
                  </a:moveTo>
                  <a:cubicBezTo>
                    <a:pt x="3828" y="1"/>
                    <a:pt x="2365" y="1083"/>
                    <a:pt x="1692" y="1660"/>
                  </a:cubicBezTo>
                  <a:cubicBezTo>
                    <a:pt x="1234" y="2067"/>
                    <a:pt x="855" y="2165"/>
                    <a:pt x="593" y="2165"/>
                  </a:cubicBezTo>
                  <a:cubicBezTo>
                    <a:pt x="353" y="2165"/>
                    <a:pt x="211" y="2083"/>
                    <a:pt x="196" y="2083"/>
                  </a:cubicBezTo>
                  <a:lnTo>
                    <a:pt x="1" y="2375"/>
                  </a:lnTo>
                  <a:cubicBezTo>
                    <a:pt x="163" y="2473"/>
                    <a:pt x="391" y="2538"/>
                    <a:pt x="586" y="2538"/>
                  </a:cubicBezTo>
                  <a:cubicBezTo>
                    <a:pt x="1106" y="2505"/>
                    <a:pt x="1594" y="2310"/>
                    <a:pt x="1952" y="1953"/>
                  </a:cubicBezTo>
                  <a:cubicBezTo>
                    <a:pt x="2828" y="1170"/>
                    <a:pt x="4036" y="388"/>
                    <a:pt x="4676" y="388"/>
                  </a:cubicBezTo>
                  <a:cubicBezTo>
                    <a:pt x="4701" y="388"/>
                    <a:pt x="4725" y="389"/>
                    <a:pt x="4749" y="392"/>
                  </a:cubicBezTo>
                  <a:cubicBezTo>
                    <a:pt x="4814" y="392"/>
                    <a:pt x="4879" y="424"/>
                    <a:pt x="4944" y="457"/>
                  </a:cubicBezTo>
                  <a:lnTo>
                    <a:pt x="5204" y="229"/>
                  </a:lnTo>
                  <a:cubicBezTo>
                    <a:pt x="5106" y="99"/>
                    <a:pt x="4944" y="34"/>
                    <a:pt x="4749" y="1"/>
                  </a:cubicBezTo>
                  <a:cubicBezTo>
                    <a:pt x="4736" y="1"/>
                    <a:pt x="4723" y="1"/>
                    <a:pt x="4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509451" y="2140712"/>
              <a:ext cx="92859" cy="59528"/>
            </a:xfrm>
            <a:custGeom>
              <a:avLst/>
              <a:gdLst/>
              <a:ahLst/>
              <a:cxnLst/>
              <a:rect l="l" t="t" r="r" b="b"/>
              <a:pathLst>
                <a:path w="2538" h="1627" extrusionOk="0">
                  <a:moveTo>
                    <a:pt x="261" y="0"/>
                  </a:moveTo>
                  <a:lnTo>
                    <a:pt x="1" y="261"/>
                  </a:lnTo>
                  <a:cubicBezTo>
                    <a:pt x="1302" y="1561"/>
                    <a:pt x="2375" y="1626"/>
                    <a:pt x="2537" y="1626"/>
                  </a:cubicBezTo>
                  <a:lnTo>
                    <a:pt x="2537" y="1269"/>
                  </a:lnTo>
                  <a:cubicBezTo>
                    <a:pt x="2537" y="1269"/>
                    <a:pt x="1529" y="1269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6790265" y="1836117"/>
              <a:ext cx="55942" cy="73797"/>
            </a:xfrm>
            <a:custGeom>
              <a:avLst/>
              <a:gdLst/>
              <a:ahLst/>
              <a:cxnLst/>
              <a:rect l="l" t="t" r="r" b="b"/>
              <a:pathLst>
                <a:path w="1529" h="2017" extrusionOk="0">
                  <a:moveTo>
                    <a:pt x="163" y="0"/>
                  </a:moveTo>
                  <a:lnTo>
                    <a:pt x="163" y="0"/>
                  </a:lnTo>
                  <a:cubicBezTo>
                    <a:pt x="131" y="33"/>
                    <a:pt x="1" y="1009"/>
                    <a:pt x="1301" y="2017"/>
                  </a:cubicBezTo>
                  <a:lnTo>
                    <a:pt x="1529" y="1757"/>
                  </a:lnTo>
                  <a:cubicBezTo>
                    <a:pt x="391" y="878"/>
                    <a:pt x="521" y="98"/>
                    <a:pt x="521" y="65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15"/>
          <p:cNvGrpSpPr/>
          <p:nvPr/>
        </p:nvGrpSpPr>
        <p:grpSpPr>
          <a:xfrm>
            <a:off x="7316690" y="457199"/>
            <a:ext cx="1370112" cy="1370112"/>
            <a:chOff x="7316690" y="457199"/>
            <a:chExt cx="1370112" cy="1370112"/>
          </a:xfrm>
        </p:grpSpPr>
        <p:sp>
          <p:nvSpPr>
            <p:cNvPr id="105" name="Google Shape;105;p15"/>
            <p:cNvSpPr/>
            <p:nvPr/>
          </p:nvSpPr>
          <p:spPr>
            <a:xfrm>
              <a:off x="7316690" y="457199"/>
              <a:ext cx="1370112" cy="1370112"/>
            </a:xfrm>
            <a:custGeom>
              <a:avLst/>
              <a:gdLst/>
              <a:ahLst/>
              <a:cxnLst/>
              <a:rect l="l" t="t" r="r" b="b"/>
              <a:pathLst>
                <a:path w="37399" h="37399" extrusionOk="0">
                  <a:moveTo>
                    <a:pt x="18700" y="1"/>
                  </a:moveTo>
                  <a:cubicBezTo>
                    <a:pt x="8391" y="1"/>
                    <a:pt x="1" y="8358"/>
                    <a:pt x="1" y="18700"/>
                  </a:cubicBezTo>
                  <a:cubicBezTo>
                    <a:pt x="1" y="29008"/>
                    <a:pt x="8391" y="37398"/>
                    <a:pt x="18700" y="37398"/>
                  </a:cubicBezTo>
                  <a:cubicBezTo>
                    <a:pt x="29008" y="37398"/>
                    <a:pt x="37398" y="29008"/>
                    <a:pt x="37398" y="18700"/>
                  </a:cubicBezTo>
                  <a:cubicBezTo>
                    <a:pt x="37398" y="8358"/>
                    <a:pt x="29008" y="1"/>
                    <a:pt x="18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7316690" y="457199"/>
              <a:ext cx="1370112" cy="1370112"/>
            </a:xfrm>
            <a:custGeom>
              <a:avLst/>
              <a:gdLst/>
              <a:ahLst/>
              <a:cxnLst/>
              <a:rect l="l" t="t" r="r" b="b"/>
              <a:pathLst>
                <a:path w="37399" h="37399" extrusionOk="0">
                  <a:moveTo>
                    <a:pt x="18700" y="1"/>
                  </a:moveTo>
                  <a:cubicBezTo>
                    <a:pt x="8391" y="1"/>
                    <a:pt x="1" y="8358"/>
                    <a:pt x="1" y="18700"/>
                  </a:cubicBezTo>
                  <a:cubicBezTo>
                    <a:pt x="1" y="29008"/>
                    <a:pt x="8391" y="37398"/>
                    <a:pt x="18700" y="37398"/>
                  </a:cubicBezTo>
                  <a:cubicBezTo>
                    <a:pt x="29008" y="37398"/>
                    <a:pt x="37398" y="29008"/>
                    <a:pt x="37398" y="18700"/>
                  </a:cubicBezTo>
                  <a:cubicBezTo>
                    <a:pt x="37398" y="8358"/>
                    <a:pt x="29008" y="1"/>
                    <a:pt x="18700" y="1"/>
                  </a:cubicBezTo>
                  <a:close/>
                </a:path>
              </a:pathLst>
            </a:custGeom>
            <a:solidFill>
              <a:srgbClr val="FFFFFF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7577593" y="1534658"/>
              <a:ext cx="937636" cy="292091"/>
            </a:xfrm>
            <a:custGeom>
              <a:avLst/>
              <a:gdLst/>
              <a:ahLst/>
              <a:cxnLst/>
              <a:rect l="l" t="t" r="r" b="b"/>
              <a:pathLst>
                <a:path w="25594" h="7973" extrusionOk="0">
                  <a:moveTo>
                    <a:pt x="19601" y="1"/>
                  </a:moveTo>
                  <a:cubicBezTo>
                    <a:pt x="19342" y="1"/>
                    <a:pt x="19074" y="7"/>
                    <a:pt x="18797" y="19"/>
                  </a:cubicBezTo>
                  <a:lnTo>
                    <a:pt x="8813" y="1157"/>
                  </a:lnTo>
                  <a:cubicBezTo>
                    <a:pt x="8813" y="1157"/>
                    <a:pt x="3155" y="1385"/>
                    <a:pt x="1" y="3954"/>
                  </a:cubicBezTo>
                  <a:cubicBezTo>
                    <a:pt x="3414" y="6653"/>
                    <a:pt x="7499" y="7973"/>
                    <a:pt x="11563" y="7973"/>
                  </a:cubicBezTo>
                  <a:cubicBezTo>
                    <a:pt x="16753" y="7973"/>
                    <a:pt x="21910" y="5821"/>
                    <a:pt x="25594" y="1645"/>
                  </a:cubicBezTo>
                  <a:cubicBezTo>
                    <a:pt x="24573" y="864"/>
                    <a:pt x="22720" y="1"/>
                    <a:pt x="196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8239962" y="1158361"/>
              <a:ext cx="102248" cy="114777"/>
            </a:xfrm>
            <a:custGeom>
              <a:avLst/>
              <a:gdLst/>
              <a:ahLst/>
              <a:cxnLst/>
              <a:rect l="l" t="t" r="r" b="b"/>
              <a:pathLst>
                <a:path w="2791" h="3133" extrusionOk="0">
                  <a:moveTo>
                    <a:pt x="1498" y="1"/>
                  </a:moveTo>
                  <a:cubicBezTo>
                    <a:pt x="782" y="1"/>
                    <a:pt x="33" y="958"/>
                    <a:pt x="33" y="958"/>
                  </a:cubicBezTo>
                  <a:lnTo>
                    <a:pt x="0" y="3072"/>
                  </a:lnTo>
                  <a:cubicBezTo>
                    <a:pt x="138" y="3113"/>
                    <a:pt x="273" y="3132"/>
                    <a:pt x="404" y="3132"/>
                  </a:cubicBezTo>
                  <a:cubicBezTo>
                    <a:pt x="1821" y="3132"/>
                    <a:pt x="2791" y="895"/>
                    <a:pt x="2017" y="210"/>
                  </a:cubicBezTo>
                  <a:cubicBezTo>
                    <a:pt x="1854" y="60"/>
                    <a:pt x="1677" y="1"/>
                    <a:pt x="1498" y="1"/>
                  </a:cubicBezTo>
                  <a:close/>
                </a:path>
              </a:pathLst>
            </a:custGeom>
            <a:solidFill>
              <a:srgbClr val="E8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8248314" y="1182136"/>
              <a:ext cx="58396" cy="39932"/>
            </a:xfrm>
            <a:custGeom>
              <a:avLst/>
              <a:gdLst/>
              <a:ahLst/>
              <a:cxnLst/>
              <a:rect l="l" t="t" r="r" b="b"/>
              <a:pathLst>
                <a:path w="1594" h="1090" extrusionOk="0">
                  <a:moveTo>
                    <a:pt x="1213" y="0"/>
                  </a:moveTo>
                  <a:cubicBezTo>
                    <a:pt x="577" y="0"/>
                    <a:pt x="27" y="873"/>
                    <a:pt x="0" y="927"/>
                  </a:cubicBezTo>
                  <a:lnTo>
                    <a:pt x="260" y="1089"/>
                  </a:lnTo>
                  <a:cubicBezTo>
                    <a:pt x="288" y="1061"/>
                    <a:pt x="751" y="310"/>
                    <a:pt x="1211" y="310"/>
                  </a:cubicBezTo>
                  <a:cubicBezTo>
                    <a:pt x="1285" y="310"/>
                    <a:pt x="1359" y="329"/>
                    <a:pt x="1431" y="374"/>
                  </a:cubicBezTo>
                  <a:lnTo>
                    <a:pt x="1594" y="114"/>
                  </a:lnTo>
                  <a:cubicBezTo>
                    <a:pt x="1466" y="34"/>
                    <a:pt x="1337" y="0"/>
                    <a:pt x="1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8272126" y="1189865"/>
              <a:ext cx="20296" cy="33374"/>
            </a:xfrm>
            <a:custGeom>
              <a:avLst/>
              <a:gdLst/>
              <a:ahLst/>
              <a:cxnLst/>
              <a:rect l="l" t="t" r="r" b="b"/>
              <a:pathLst>
                <a:path w="554" h="911" extrusionOk="0">
                  <a:moveTo>
                    <a:pt x="98" y="0"/>
                  </a:moveTo>
                  <a:lnTo>
                    <a:pt x="1" y="261"/>
                  </a:lnTo>
                  <a:cubicBezTo>
                    <a:pt x="98" y="293"/>
                    <a:pt x="163" y="326"/>
                    <a:pt x="228" y="423"/>
                  </a:cubicBezTo>
                  <a:cubicBezTo>
                    <a:pt x="261" y="553"/>
                    <a:pt x="228" y="683"/>
                    <a:pt x="163" y="781"/>
                  </a:cubicBezTo>
                  <a:lnTo>
                    <a:pt x="456" y="911"/>
                  </a:lnTo>
                  <a:cubicBezTo>
                    <a:pt x="553" y="716"/>
                    <a:pt x="553" y="521"/>
                    <a:pt x="488" y="293"/>
                  </a:cubicBezTo>
                  <a:cubicBezTo>
                    <a:pt x="423" y="131"/>
                    <a:pt x="261" y="33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7673243" y="1176274"/>
              <a:ext cx="110491" cy="111004"/>
            </a:xfrm>
            <a:custGeom>
              <a:avLst/>
              <a:gdLst/>
              <a:ahLst/>
              <a:cxnLst/>
              <a:rect l="l" t="t" r="r" b="b"/>
              <a:pathLst>
                <a:path w="3016" h="3030" extrusionOk="0">
                  <a:moveTo>
                    <a:pt x="1206" y="0"/>
                  </a:moveTo>
                  <a:cubicBezTo>
                    <a:pt x="1003" y="0"/>
                    <a:pt x="808" y="68"/>
                    <a:pt x="642" y="241"/>
                  </a:cubicBezTo>
                  <a:cubicBezTo>
                    <a:pt x="1" y="970"/>
                    <a:pt x="1161" y="3029"/>
                    <a:pt x="2532" y="3029"/>
                  </a:cubicBezTo>
                  <a:cubicBezTo>
                    <a:pt x="2691" y="3029"/>
                    <a:pt x="2853" y="3001"/>
                    <a:pt x="3015" y="2940"/>
                  </a:cubicBezTo>
                  <a:lnTo>
                    <a:pt x="2723" y="827"/>
                  </a:lnTo>
                  <a:cubicBezTo>
                    <a:pt x="2723" y="827"/>
                    <a:pt x="1916" y="0"/>
                    <a:pt x="1206" y="0"/>
                  </a:cubicBezTo>
                  <a:close/>
                </a:path>
              </a:pathLst>
            </a:custGeom>
            <a:solidFill>
              <a:srgbClr val="E8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7707459" y="1199280"/>
              <a:ext cx="61986" cy="37075"/>
            </a:xfrm>
            <a:custGeom>
              <a:avLst/>
              <a:gdLst/>
              <a:ahLst/>
              <a:cxnLst/>
              <a:rect l="l" t="t" r="r" b="b"/>
              <a:pathLst>
                <a:path w="1692" h="1012" extrusionOk="0">
                  <a:moveTo>
                    <a:pt x="403" y="1"/>
                  </a:moveTo>
                  <a:cubicBezTo>
                    <a:pt x="266" y="1"/>
                    <a:pt x="130" y="39"/>
                    <a:pt x="0" y="134"/>
                  </a:cubicBezTo>
                  <a:lnTo>
                    <a:pt x="163" y="361"/>
                  </a:lnTo>
                  <a:cubicBezTo>
                    <a:pt x="236" y="307"/>
                    <a:pt x="316" y="285"/>
                    <a:pt x="400" y="285"/>
                  </a:cubicBezTo>
                  <a:cubicBezTo>
                    <a:pt x="868" y="285"/>
                    <a:pt x="1431" y="1012"/>
                    <a:pt x="1431" y="1012"/>
                  </a:cubicBezTo>
                  <a:lnTo>
                    <a:pt x="1691" y="817"/>
                  </a:lnTo>
                  <a:cubicBezTo>
                    <a:pt x="1638" y="790"/>
                    <a:pt x="1018" y="1"/>
                    <a:pt x="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7724127" y="1205361"/>
              <a:ext cx="19087" cy="34583"/>
            </a:xfrm>
            <a:custGeom>
              <a:avLst/>
              <a:gdLst/>
              <a:ahLst/>
              <a:cxnLst/>
              <a:rect l="l" t="t" r="r" b="b"/>
              <a:pathLst>
                <a:path w="521" h="944" extrusionOk="0">
                  <a:moveTo>
                    <a:pt x="423" y="0"/>
                  </a:moveTo>
                  <a:cubicBezTo>
                    <a:pt x="261" y="65"/>
                    <a:pt x="98" y="163"/>
                    <a:pt x="66" y="325"/>
                  </a:cubicBezTo>
                  <a:cubicBezTo>
                    <a:pt x="0" y="553"/>
                    <a:pt x="66" y="781"/>
                    <a:pt x="163" y="943"/>
                  </a:cubicBezTo>
                  <a:lnTo>
                    <a:pt x="423" y="781"/>
                  </a:lnTo>
                  <a:cubicBezTo>
                    <a:pt x="358" y="683"/>
                    <a:pt x="326" y="553"/>
                    <a:pt x="326" y="423"/>
                  </a:cubicBezTo>
                  <a:cubicBezTo>
                    <a:pt x="358" y="358"/>
                    <a:pt x="423" y="293"/>
                    <a:pt x="521" y="260"/>
                  </a:cubicBezTo>
                  <a:lnTo>
                    <a:pt x="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7750320" y="864268"/>
              <a:ext cx="509959" cy="748490"/>
            </a:xfrm>
            <a:custGeom>
              <a:avLst/>
              <a:gdLst/>
              <a:ahLst/>
              <a:cxnLst/>
              <a:rect l="l" t="t" r="r" b="b"/>
              <a:pathLst>
                <a:path w="13920" h="20431" extrusionOk="0">
                  <a:moveTo>
                    <a:pt x="6428" y="1"/>
                  </a:moveTo>
                  <a:cubicBezTo>
                    <a:pt x="1606" y="1"/>
                    <a:pt x="159" y="3711"/>
                    <a:pt x="1" y="7913"/>
                  </a:cubicBezTo>
                  <a:cubicBezTo>
                    <a:pt x="1" y="8726"/>
                    <a:pt x="1" y="9506"/>
                    <a:pt x="98" y="10319"/>
                  </a:cubicBezTo>
                  <a:cubicBezTo>
                    <a:pt x="164" y="11230"/>
                    <a:pt x="326" y="12108"/>
                    <a:pt x="586" y="12953"/>
                  </a:cubicBezTo>
                  <a:cubicBezTo>
                    <a:pt x="1204" y="14970"/>
                    <a:pt x="2342" y="16466"/>
                    <a:pt x="4131" y="16953"/>
                  </a:cubicBezTo>
                  <a:lnTo>
                    <a:pt x="4131" y="19457"/>
                  </a:lnTo>
                  <a:cubicBezTo>
                    <a:pt x="4131" y="19457"/>
                    <a:pt x="6040" y="20431"/>
                    <a:pt x="8659" y="20431"/>
                  </a:cubicBezTo>
                  <a:cubicBezTo>
                    <a:pt x="10241" y="20431"/>
                    <a:pt x="12083" y="20076"/>
                    <a:pt x="13919" y="18937"/>
                  </a:cubicBezTo>
                  <a:cubicBezTo>
                    <a:pt x="13919" y="18937"/>
                    <a:pt x="13789" y="16043"/>
                    <a:pt x="13757" y="10905"/>
                  </a:cubicBezTo>
                  <a:cubicBezTo>
                    <a:pt x="13724" y="5604"/>
                    <a:pt x="12879" y="238"/>
                    <a:pt x="6863" y="11"/>
                  </a:cubicBezTo>
                  <a:cubicBezTo>
                    <a:pt x="6715" y="4"/>
                    <a:pt x="6570" y="1"/>
                    <a:pt x="6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7901616" y="1476961"/>
              <a:ext cx="129908" cy="59605"/>
            </a:xfrm>
            <a:custGeom>
              <a:avLst/>
              <a:gdLst/>
              <a:ahLst/>
              <a:cxnLst/>
              <a:rect l="l" t="t" r="r" b="b"/>
              <a:pathLst>
                <a:path w="3546" h="1627" extrusionOk="0">
                  <a:moveTo>
                    <a:pt x="3546" y="1"/>
                  </a:moveTo>
                  <a:lnTo>
                    <a:pt x="3546" y="1"/>
                  </a:lnTo>
                  <a:cubicBezTo>
                    <a:pt x="2600" y="244"/>
                    <a:pt x="1609" y="375"/>
                    <a:pt x="611" y="375"/>
                  </a:cubicBezTo>
                  <a:cubicBezTo>
                    <a:pt x="408" y="375"/>
                    <a:pt x="204" y="369"/>
                    <a:pt x="1" y="358"/>
                  </a:cubicBezTo>
                  <a:lnTo>
                    <a:pt x="1" y="1627"/>
                  </a:lnTo>
                  <a:cubicBezTo>
                    <a:pt x="1269" y="1334"/>
                    <a:pt x="2505" y="781"/>
                    <a:pt x="35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7870258" y="1150558"/>
              <a:ext cx="62389" cy="114631"/>
            </a:xfrm>
            <a:custGeom>
              <a:avLst/>
              <a:gdLst/>
              <a:ahLst/>
              <a:cxnLst/>
              <a:rect l="l" t="t" r="r" b="b"/>
              <a:pathLst>
                <a:path w="1703" h="3129" extrusionOk="0">
                  <a:moveTo>
                    <a:pt x="922" y="0"/>
                  </a:moveTo>
                  <a:cubicBezTo>
                    <a:pt x="1020" y="1366"/>
                    <a:pt x="759" y="2082"/>
                    <a:pt x="532" y="2342"/>
                  </a:cubicBezTo>
                  <a:cubicBezTo>
                    <a:pt x="1" y="3050"/>
                    <a:pt x="1004" y="3129"/>
                    <a:pt x="1476" y="3129"/>
                  </a:cubicBezTo>
                  <a:cubicBezTo>
                    <a:pt x="1611" y="3129"/>
                    <a:pt x="1702" y="3122"/>
                    <a:pt x="1702" y="3122"/>
                  </a:cubicBezTo>
                  <a:lnTo>
                    <a:pt x="922" y="0"/>
                  </a:lnTo>
                  <a:close/>
                </a:path>
              </a:pathLst>
            </a:custGeom>
            <a:solidFill>
              <a:srgbClr val="C9D0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7864689" y="1150558"/>
              <a:ext cx="67958" cy="119174"/>
            </a:xfrm>
            <a:custGeom>
              <a:avLst/>
              <a:gdLst/>
              <a:ahLst/>
              <a:cxnLst/>
              <a:rect l="l" t="t" r="r" b="b"/>
              <a:pathLst>
                <a:path w="1855" h="3253" fill="none" extrusionOk="0">
                  <a:moveTo>
                    <a:pt x="1074" y="0"/>
                  </a:moveTo>
                  <a:cubicBezTo>
                    <a:pt x="1172" y="1366"/>
                    <a:pt x="911" y="2082"/>
                    <a:pt x="684" y="2342"/>
                  </a:cubicBezTo>
                  <a:cubicBezTo>
                    <a:pt x="1" y="3252"/>
                    <a:pt x="1854" y="3122"/>
                    <a:pt x="1854" y="3122"/>
                  </a:cubicBezTo>
                </a:path>
              </a:pathLst>
            </a:custGeom>
            <a:solidFill>
              <a:schemeClr val="dk1"/>
            </a:solidFill>
            <a:ln w="8125" cap="flat" cmpd="sng">
              <a:solidFill>
                <a:srgbClr val="1E0D0A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7817066" y="1186129"/>
              <a:ext cx="28612" cy="26560"/>
            </a:xfrm>
            <a:custGeom>
              <a:avLst/>
              <a:gdLst/>
              <a:ahLst/>
              <a:cxnLst/>
              <a:rect l="l" t="t" r="r" b="b"/>
              <a:pathLst>
                <a:path w="781" h="725" extrusionOk="0">
                  <a:moveTo>
                    <a:pt x="372" y="1"/>
                  </a:moveTo>
                  <a:cubicBezTo>
                    <a:pt x="195" y="1"/>
                    <a:pt x="30" y="152"/>
                    <a:pt x="0" y="330"/>
                  </a:cubicBezTo>
                  <a:cubicBezTo>
                    <a:pt x="0" y="525"/>
                    <a:pt x="130" y="720"/>
                    <a:pt x="358" y="720"/>
                  </a:cubicBezTo>
                  <a:cubicBezTo>
                    <a:pt x="375" y="723"/>
                    <a:pt x="391" y="724"/>
                    <a:pt x="408" y="724"/>
                  </a:cubicBezTo>
                  <a:cubicBezTo>
                    <a:pt x="580" y="724"/>
                    <a:pt x="718" y="573"/>
                    <a:pt x="748" y="395"/>
                  </a:cubicBezTo>
                  <a:cubicBezTo>
                    <a:pt x="780" y="200"/>
                    <a:pt x="618" y="5"/>
                    <a:pt x="423" y="5"/>
                  </a:cubicBezTo>
                  <a:cubicBezTo>
                    <a:pt x="406" y="2"/>
                    <a:pt x="389" y="1"/>
                    <a:pt x="3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7784865" y="1128798"/>
              <a:ext cx="66786" cy="43229"/>
            </a:xfrm>
            <a:custGeom>
              <a:avLst/>
              <a:gdLst/>
              <a:ahLst/>
              <a:cxnLst/>
              <a:rect l="l" t="t" r="r" b="b"/>
              <a:pathLst>
                <a:path w="1823" h="1180" extrusionOk="0">
                  <a:moveTo>
                    <a:pt x="1633" y="0"/>
                  </a:moveTo>
                  <a:cubicBezTo>
                    <a:pt x="1010" y="0"/>
                    <a:pt x="385" y="287"/>
                    <a:pt x="1" y="789"/>
                  </a:cubicBezTo>
                  <a:lnTo>
                    <a:pt x="489" y="1180"/>
                  </a:lnTo>
                  <a:cubicBezTo>
                    <a:pt x="760" y="848"/>
                    <a:pt x="1200" y="656"/>
                    <a:pt x="1626" y="656"/>
                  </a:cubicBezTo>
                  <a:cubicBezTo>
                    <a:pt x="1659" y="656"/>
                    <a:pt x="1692" y="657"/>
                    <a:pt x="1725" y="659"/>
                  </a:cubicBezTo>
                  <a:lnTo>
                    <a:pt x="1822" y="9"/>
                  </a:lnTo>
                  <a:cubicBezTo>
                    <a:pt x="1759" y="3"/>
                    <a:pt x="1696" y="0"/>
                    <a:pt x="1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7992174" y="1125537"/>
              <a:ext cx="63159" cy="50080"/>
            </a:xfrm>
            <a:custGeom>
              <a:avLst/>
              <a:gdLst/>
              <a:ahLst/>
              <a:cxnLst/>
              <a:rect l="l" t="t" r="r" b="b"/>
              <a:pathLst>
                <a:path w="1724" h="1367" extrusionOk="0">
                  <a:moveTo>
                    <a:pt x="65" y="0"/>
                  </a:moveTo>
                  <a:lnTo>
                    <a:pt x="0" y="651"/>
                  </a:lnTo>
                  <a:cubicBezTo>
                    <a:pt x="456" y="716"/>
                    <a:pt x="878" y="976"/>
                    <a:pt x="1106" y="1366"/>
                  </a:cubicBezTo>
                  <a:lnTo>
                    <a:pt x="1724" y="1106"/>
                  </a:lnTo>
                  <a:cubicBezTo>
                    <a:pt x="1366" y="488"/>
                    <a:pt x="748" y="65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7980268" y="1189719"/>
              <a:ext cx="29821" cy="27586"/>
            </a:xfrm>
            <a:custGeom>
              <a:avLst/>
              <a:gdLst/>
              <a:ahLst/>
              <a:cxnLst/>
              <a:rect l="l" t="t" r="r" b="b"/>
              <a:pathLst>
                <a:path w="814" h="753" extrusionOk="0">
                  <a:moveTo>
                    <a:pt x="398" y="0"/>
                  </a:moveTo>
                  <a:cubicBezTo>
                    <a:pt x="201" y="0"/>
                    <a:pt x="62" y="154"/>
                    <a:pt x="33" y="362"/>
                  </a:cubicBezTo>
                  <a:cubicBezTo>
                    <a:pt x="0" y="557"/>
                    <a:pt x="163" y="752"/>
                    <a:pt x="390" y="752"/>
                  </a:cubicBezTo>
                  <a:cubicBezTo>
                    <a:pt x="586" y="752"/>
                    <a:pt x="748" y="590"/>
                    <a:pt x="781" y="395"/>
                  </a:cubicBezTo>
                  <a:cubicBezTo>
                    <a:pt x="813" y="200"/>
                    <a:pt x="651" y="4"/>
                    <a:pt x="455" y="4"/>
                  </a:cubicBezTo>
                  <a:cubicBezTo>
                    <a:pt x="436" y="2"/>
                    <a:pt x="417" y="0"/>
                    <a:pt x="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7909968" y="1282768"/>
              <a:ext cx="72720" cy="43852"/>
            </a:xfrm>
            <a:custGeom>
              <a:avLst/>
              <a:gdLst/>
              <a:ahLst/>
              <a:cxnLst/>
              <a:rect l="l" t="t" r="r" b="b"/>
              <a:pathLst>
                <a:path w="1985" h="1197" extrusionOk="0">
                  <a:moveTo>
                    <a:pt x="1659" y="1"/>
                  </a:moveTo>
                  <a:cubicBezTo>
                    <a:pt x="1401" y="546"/>
                    <a:pt x="864" y="864"/>
                    <a:pt x="272" y="864"/>
                  </a:cubicBezTo>
                  <a:cubicBezTo>
                    <a:pt x="193" y="864"/>
                    <a:pt x="113" y="858"/>
                    <a:pt x="33" y="846"/>
                  </a:cubicBezTo>
                  <a:lnTo>
                    <a:pt x="1" y="1172"/>
                  </a:lnTo>
                  <a:cubicBezTo>
                    <a:pt x="49" y="1188"/>
                    <a:pt x="98" y="1196"/>
                    <a:pt x="147" y="1196"/>
                  </a:cubicBezTo>
                  <a:cubicBezTo>
                    <a:pt x="196" y="1196"/>
                    <a:pt x="244" y="1188"/>
                    <a:pt x="293" y="1172"/>
                  </a:cubicBezTo>
                  <a:cubicBezTo>
                    <a:pt x="1009" y="1172"/>
                    <a:pt x="1659" y="781"/>
                    <a:pt x="1984" y="164"/>
                  </a:cubicBezTo>
                  <a:lnTo>
                    <a:pt x="1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7753910" y="1241079"/>
              <a:ext cx="79864" cy="97742"/>
            </a:xfrm>
            <a:custGeom>
              <a:avLst/>
              <a:gdLst/>
              <a:ahLst/>
              <a:cxnLst/>
              <a:rect l="l" t="t" r="r" b="b"/>
              <a:pathLst>
                <a:path w="2180" h="2668" extrusionOk="0">
                  <a:moveTo>
                    <a:pt x="423" y="1"/>
                  </a:moveTo>
                  <a:cubicBezTo>
                    <a:pt x="293" y="1"/>
                    <a:pt x="131" y="1"/>
                    <a:pt x="0" y="33"/>
                  </a:cubicBezTo>
                  <a:cubicBezTo>
                    <a:pt x="66" y="944"/>
                    <a:pt x="228" y="1822"/>
                    <a:pt x="488" y="2667"/>
                  </a:cubicBezTo>
                  <a:cubicBezTo>
                    <a:pt x="1431" y="2635"/>
                    <a:pt x="2179" y="2050"/>
                    <a:pt x="2179" y="1334"/>
                  </a:cubicBezTo>
                  <a:cubicBezTo>
                    <a:pt x="2179" y="619"/>
                    <a:pt x="1399" y="1"/>
                    <a:pt x="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8014813" y="1241079"/>
              <a:ext cx="127490" cy="97742"/>
            </a:xfrm>
            <a:custGeom>
              <a:avLst/>
              <a:gdLst/>
              <a:ahLst/>
              <a:cxnLst/>
              <a:rect l="l" t="t" r="r" b="b"/>
              <a:pathLst>
                <a:path w="3480" h="2668" extrusionOk="0">
                  <a:moveTo>
                    <a:pt x="1724" y="1"/>
                  </a:moveTo>
                  <a:cubicBezTo>
                    <a:pt x="781" y="1"/>
                    <a:pt x="0" y="586"/>
                    <a:pt x="0" y="1334"/>
                  </a:cubicBezTo>
                  <a:cubicBezTo>
                    <a:pt x="0" y="2082"/>
                    <a:pt x="781" y="2667"/>
                    <a:pt x="1724" y="2667"/>
                  </a:cubicBezTo>
                  <a:cubicBezTo>
                    <a:pt x="2699" y="2667"/>
                    <a:pt x="3480" y="2082"/>
                    <a:pt x="3480" y="1334"/>
                  </a:cubicBezTo>
                  <a:cubicBezTo>
                    <a:pt x="3480" y="586"/>
                    <a:pt x="2699" y="1"/>
                    <a:pt x="1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7563306" y="709822"/>
              <a:ext cx="757722" cy="514905"/>
            </a:xfrm>
            <a:custGeom>
              <a:avLst/>
              <a:gdLst/>
              <a:ahLst/>
              <a:cxnLst/>
              <a:rect l="l" t="t" r="r" b="b"/>
              <a:pathLst>
                <a:path w="20683" h="14055" extrusionOk="0">
                  <a:moveTo>
                    <a:pt x="11082" y="1"/>
                  </a:moveTo>
                  <a:cubicBezTo>
                    <a:pt x="7890" y="1"/>
                    <a:pt x="4136" y="3450"/>
                    <a:pt x="3252" y="3479"/>
                  </a:cubicBezTo>
                  <a:cubicBezTo>
                    <a:pt x="3237" y="3479"/>
                    <a:pt x="3222" y="3479"/>
                    <a:pt x="3207" y="3479"/>
                  </a:cubicBezTo>
                  <a:cubicBezTo>
                    <a:pt x="2556" y="3479"/>
                    <a:pt x="2176" y="3037"/>
                    <a:pt x="1745" y="3037"/>
                  </a:cubicBezTo>
                  <a:cubicBezTo>
                    <a:pt x="1510" y="3037"/>
                    <a:pt x="1260" y="3169"/>
                    <a:pt x="943" y="3576"/>
                  </a:cubicBezTo>
                  <a:cubicBezTo>
                    <a:pt x="0" y="4714"/>
                    <a:pt x="2699" y="6666"/>
                    <a:pt x="2699" y="6666"/>
                  </a:cubicBezTo>
                  <a:cubicBezTo>
                    <a:pt x="2374" y="7251"/>
                    <a:pt x="1984" y="8357"/>
                    <a:pt x="2602" y="8942"/>
                  </a:cubicBezTo>
                  <a:cubicBezTo>
                    <a:pt x="2833" y="9161"/>
                    <a:pt x="3034" y="9227"/>
                    <a:pt x="3193" y="9227"/>
                  </a:cubicBezTo>
                  <a:cubicBezTo>
                    <a:pt x="3435" y="9227"/>
                    <a:pt x="3577" y="9072"/>
                    <a:pt x="3577" y="9072"/>
                  </a:cubicBezTo>
                  <a:lnTo>
                    <a:pt x="3577" y="9072"/>
                  </a:lnTo>
                  <a:cubicBezTo>
                    <a:pt x="3025" y="9722"/>
                    <a:pt x="3643" y="12974"/>
                    <a:pt x="3643" y="12974"/>
                  </a:cubicBezTo>
                  <a:cubicBezTo>
                    <a:pt x="3831" y="12864"/>
                    <a:pt x="4007" y="12820"/>
                    <a:pt x="4167" y="12820"/>
                  </a:cubicBezTo>
                  <a:cubicBezTo>
                    <a:pt x="4808" y="12820"/>
                    <a:pt x="5203" y="13527"/>
                    <a:pt x="5203" y="13527"/>
                  </a:cubicBezTo>
                  <a:cubicBezTo>
                    <a:pt x="5203" y="11609"/>
                    <a:pt x="5464" y="9397"/>
                    <a:pt x="5464" y="9397"/>
                  </a:cubicBezTo>
                  <a:cubicBezTo>
                    <a:pt x="6219" y="8384"/>
                    <a:pt x="6803" y="8114"/>
                    <a:pt x="7520" y="8114"/>
                  </a:cubicBezTo>
                  <a:cubicBezTo>
                    <a:pt x="8161" y="8114"/>
                    <a:pt x="8910" y="8330"/>
                    <a:pt x="9984" y="8422"/>
                  </a:cubicBezTo>
                  <a:cubicBezTo>
                    <a:pt x="10221" y="8438"/>
                    <a:pt x="10439" y="8445"/>
                    <a:pt x="10642" y="8445"/>
                  </a:cubicBezTo>
                  <a:cubicBezTo>
                    <a:pt x="11795" y="8445"/>
                    <a:pt x="12444" y="8216"/>
                    <a:pt x="13118" y="8216"/>
                  </a:cubicBezTo>
                  <a:cubicBezTo>
                    <a:pt x="13480" y="8216"/>
                    <a:pt x="13850" y="8283"/>
                    <a:pt x="14309" y="8487"/>
                  </a:cubicBezTo>
                  <a:cubicBezTo>
                    <a:pt x="16228" y="9332"/>
                    <a:pt x="16683" y="10861"/>
                    <a:pt x="16293" y="12877"/>
                  </a:cubicBezTo>
                  <a:cubicBezTo>
                    <a:pt x="16102" y="13832"/>
                    <a:pt x="16838" y="14054"/>
                    <a:pt x="17566" y="14054"/>
                  </a:cubicBezTo>
                  <a:cubicBezTo>
                    <a:pt x="18201" y="14054"/>
                    <a:pt x="18829" y="13885"/>
                    <a:pt x="18829" y="13885"/>
                  </a:cubicBezTo>
                  <a:cubicBezTo>
                    <a:pt x="19024" y="12584"/>
                    <a:pt x="19837" y="12259"/>
                    <a:pt x="19837" y="12259"/>
                  </a:cubicBezTo>
                  <a:cubicBezTo>
                    <a:pt x="19837" y="12259"/>
                    <a:pt x="19675" y="10893"/>
                    <a:pt x="20195" y="7999"/>
                  </a:cubicBezTo>
                  <a:cubicBezTo>
                    <a:pt x="20683" y="5105"/>
                    <a:pt x="17626" y="3381"/>
                    <a:pt x="17626" y="3381"/>
                  </a:cubicBezTo>
                  <a:cubicBezTo>
                    <a:pt x="17626" y="3381"/>
                    <a:pt x="18406" y="2861"/>
                    <a:pt x="18114" y="2536"/>
                  </a:cubicBezTo>
                  <a:cubicBezTo>
                    <a:pt x="18059" y="2475"/>
                    <a:pt x="17980" y="2450"/>
                    <a:pt x="17888" y="2450"/>
                  </a:cubicBezTo>
                  <a:cubicBezTo>
                    <a:pt x="17436" y="2450"/>
                    <a:pt x="16650" y="3056"/>
                    <a:pt x="16650" y="3056"/>
                  </a:cubicBezTo>
                  <a:cubicBezTo>
                    <a:pt x="16650" y="3056"/>
                    <a:pt x="15772" y="1495"/>
                    <a:pt x="12390" y="227"/>
                  </a:cubicBezTo>
                  <a:cubicBezTo>
                    <a:pt x="11972" y="70"/>
                    <a:pt x="11532" y="1"/>
                    <a:pt x="110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7799189" y="999262"/>
              <a:ext cx="319311" cy="56235"/>
            </a:xfrm>
            <a:custGeom>
              <a:avLst/>
              <a:gdLst/>
              <a:ahLst/>
              <a:cxnLst/>
              <a:rect l="l" t="t" r="r" b="b"/>
              <a:pathLst>
                <a:path w="8716" h="1535" extrusionOk="0">
                  <a:moveTo>
                    <a:pt x="228" y="0"/>
                  </a:moveTo>
                  <a:lnTo>
                    <a:pt x="0" y="228"/>
                  </a:lnTo>
                  <a:cubicBezTo>
                    <a:pt x="887" y="1054"/>
                    <a:pt x="2033" y="1535"/>
                    <a:pt x="3222" y="1535"/>
                  </a:cubicBezTo>
                  <a:cubicBezTo>
                    <a:pt x="3297" y="1535"/>
                    <a:pt x="3372" y="1533"/>
                    <a:pt x="3447" y="1529"/>
                  </a:cubicBezTo>
                  <a:cubicBezTo>
                    <a:pt x="4228" y="1529"/>
                    <a:pt x="5008" y="1399"/>
                    <a:pt x="5756" y="1139"/>
                  </a:cubicBezTo>
                  <a:cubicBezTo>
                    <a:pt x="6357" y="902"/>
                    <a:pt x="6987" y="780"/>
                    <a:pt x="7626" y="780"/>
                  </a:cubicBezTo>
                  <a:cubicBezTo>
                    <a:pt x="7955" y="780"/>
                    <a:pt x="8286" y="812"/>
                    <a:pt x="8618" y="878"/>
                  </a:cubicBezTo>
                  <a:lnTo>
                    <a:pt x="8715" y="553"/>
                  </a:lnTo>
                  <a:cubicBezTo>
                    <a:pt x="8345" y="472"/>
                    <a:pt x="7970" y="432"/>
                    <a:pt x="7597" y="432"/>
                  </a:cubicBezTo>
                  <a:cubicBezTo>
                    <a:pt x="6922" y="432"/>
                    <a:pt x="6254" y="562"/>
                    <a:pt x="5626" y="813"/>
                  </a:cubicBezTo>
                  <a:cubicBezTo>
                    <a:pt x="4981" y="1066"/>
                    <a:pt x="4222" y="1211"/>
                    <a:pt x="3457" y="1211"/>
                  </a:cubicBezTo>
                  <a:cubicBezTo>
                    <a:pt x="2257" y="1211"/>
                    <a:pt x="1042" y="854"/>
                    <a:pt x="2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8206589" y="827708"/>
              <a:ext cx="127526" cy="162073"/>
            </a:xfrm>
            <a:custGeom>
              <a:avLst/>
              <a:gdLst/>
              <a:ahLst/>
              <a:cxnLst/>
              <a:rect l="l" t="t" r="r" b="b"/>
              <a:pathLst>
                <a:path w="3481" h="4424" extrusionOk="0">
                  <a:moveTo>
                    <a:pt x="131" y="1"/>
                  </a:moveTo>
                  <a:lnTo>
                    <a:pt x="1" y="326"/>
                  </a:lnTo>
                  <a:cubicBezTo>
                    <a:pt x="131" y="358"/>
                    <a:pt x="3090" y="1431"/>
                    <a:pt x="2277" y="4326"/>
                  </a:cubicBezTo>
                  <a:lnTo>
                    <a:pt x="2603" y="4423"/>
                  </a:lnTo>
                  <a:cubicBezTo>
                    <a:pt x="3481" y="1204"/>
                    <a:pt x="164" y="33"/>
                    <a:pt x="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7619282" y="934934"/>
              <a:ext cx="48908" cy="110821"/>
            </a:xfrm>
            <a:custGeom>
              <a:avLst/>
              <a:gdLst/>
              <a:ahLst/>
              <a:cxnLst/>
              <a:rect l="l" t="t" r="r" b="b"/>
              <a:pathLst>
                <a:path w="1335" h="3025" extrusionOk="0">
                  <a:moveTo>
                    <a:pt x="781" y="0"/>
                  </a:moveTo>
                  <a:cubicBezTo>
                    <a:pt x="749" y="65"/>
                    <a:pt x="1" y="1431"/>
                    <a:pt x="391" y="2342"/>
                  </a:cubicBezTo>
                  <a:cubicBezTo>
                    <a:pt x="521" y="2699"/>
                    <a:pt x="846" y="2960"/>
                    <a:pt x="1237" y="3025"/>
                  </a:cubicBezTo>
                  <a:lnTo>
                    <a:pt x="1334" y="2732"/>
                  </a:lnTo>
                  <a:cubicBezTo>
                    <a:pt x="1041" y="2667"/>
                    <a:pt x="814" y="2472"/>
                    <a:pt x="716" y="2212"/>
                  </a:cubicBezTo>
                  <a:cubicBezTo>
                    <a:pt x="391" y="1431"/>
                    <a:pt x="1074" y="163"/>
                    <a:pt x="1074" y="163"/>
                  </a:cubicBezTo>
                  <a:lnTo>
                    <a:pt x="7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7944513" y="710005"/>
              <a:ext cx="250217" cy="118954"/>
            </a:xfrm>
            <a:custGeom>
              <a:avLst/>
              <a:gdLst/>
              <a:ahLst/>
              <a:cxnLst/>
              <a:rect l="l" t="t" r="r" b="b"/>
              <a:pathLst>
                <a:path w="6830" h="3247" extrusionOk="0">
                  <a:moveTo>
                    <a:pt x="989" y="1"/>
                  </a:moveTo>
                  <a:cubicBezTo>
                    <a:pt x="673" y="1"/>
                    <a:pt x="344" y="19"/>
                    <a:pt x="1" y="59"/>
                  </a:cubicBezTo>
                  <a:lnTo>
                    <a:pt x="33" y="384"/>
                  </a:lnTo>
                  <a:cubicBezTo>
                    <a:pt x="359" y="347"/>
                    <a:pt x="671" y="329"/>
                    <a:pt x="971" y="329"/>
                  </a:cubicBezTo>
                  <a:cubicBezTo>
                    <a:pt x="4829" y="329"/>
                    <a:pt x="6537" y="3216"/>
                    <a:pt x="6537" y="3246"/>
                  </a:cubicBezTo>
                  <a:lnTo>
                    <a:pt x="6830" y="3083"/>
                  </a:lnTo>
                  <a:cubicBezTo>
                    <a:pt x="6800" y="3053"/>
                    <a:pt x="5034" y="1"/>
                    <a:pt x="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7749148" y="584207"/>
              <a:ext cx="621916" cy="255456"/>
            </a:xfrm>
            <a:custGeom>
              <a:avLst/>
              <a:gdLst/>
              <a:ahLst/>
              <a:cxnLst/>
              <a:rect l="l" t="t" r="r" b="b"/>
              <a:pathLst>
                <a:path w="16976" h="6973" extrusionOk="0">
                  <a:moveTo>
                    <a:pt x="6097" y="1953"/>
                  </a:moveTo>
                  <a:cubicBezTo>
                    <a:pt x="6848" y="1953"/>
                    <a:pt x="7701" y="2003"/>
                    <a:pt x="8651" y="2127"/>
                  </a:cubicBezTo>
                  <a:cubicBezTo>
                    <a:pt x="12423" y="2648"/>
                    <a:pt x="14407" y="3818"/>
                    <a:pt x="14699" y="4306"/>
                  </a:cubicBezTo>
                  <a:cubicBezTo>
                    <a:pt x="14384" y="4597"/>
                    <a:pt x="13055" y="5033"/>
                    <a:pt x="10847" y="5033"/>
                  </a:cubicBezTo>
                  <a:cubicBezTo>
                    <a:pt x="10095" y="5033"/>
                    <a:pt x="9242" y="4983"/>
                    <a:pt x="8293" y="4859"/>
                  </a:cubicBezTo>
                  <a:cubicBezTo>
                    <a:pt x="4553" y="4339"/>
                    <a:pt x="2569" y="3135"/>
                    <a:pt x="2277" y="2680"/>
                  </a:cubicBezTo>
                  <a:cubicBezTo>
                    <a:pt x="2568" y="2389"/>
                    <a:pt x="3891" y="1953"/>
                    <a:pt x="6097" y="1953"/>
                  </a:cubicBezTo>
                  <a:close/>
                  <a:moveTo>
                    <a:pt x="5995" y="1"/>
                  </a:moveTo>
                  <a:cubicBezTo>
                    <a:pt x="3046" y="1"/>
                    <a:pt x="571" y="699"/>
                    <a:pt x="326" y="2420"/>
                  </a:cubicBezTo>
                  <a:cubicBezTo>
                    <a:pt x="0" y="4664"/>
                    <a:pt x="3968" y="6257"/>
                    <a:pt x="8033" y="6778"/>
                  </a:cubicBezTo>
                  <a:cubicBezTo>
                    <a:pt x="9008" y="6908"/>
                    <a:pt x="9984" y="6973"/>
                    <a:pt x="10960" y="6973"/>
                  </a:cubicBezTo>
                  <a:cubicBezTo>
                    <a:pt x="11805" y="6973"/>
                    <a:pt x="12683" y="6908"/>
                    <a:pt x="13529" y="6778"/>
                  </a:cubicBezTo>
                  <a:cubicBezTo>
                    <a:pt x="15935" y="6322"/>
                    <a:pt x="16553" y="5347"/>
                    <a:pt x="16650" y="4566"/>
                  </a:cubicBezTo>
                  <a:cubicBezTo>
                    <a:pt x="16976" y="2322"/>
                    <a:pt x="13008" y="761"/>
                    <a:pt x="8943" y="209"/>
                  </a:cubicBezTo>
                  <a:cubicBezTo>
                    <a:pt x="7951" y="74"/>
                    <a:pt x="6948" y="1"/>
                    <a:pt x="59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7899178" y="1561268"/>
              <a:ext cx="364119" cy="63150"/>
            </a:xfrm>
            <a:custGeom>
              <a:avLst/>
              <a:gdLst/>
              <a:ahLst/>
              <a:cxnLst/>
              <a:rect l="l" t="t" r="r" b="b"/>
              <a:pathLst>
                <a:path w="9952" h="1726" extrusionOk="0">
                  <a:moveTo>
                    <a:pt x="9757" y="0"/>
                  </a:moveTo>
                  <a:cubicBezTo>
                    <a:pt x="9734" y="23"/>
                    <a:pt x="7850" y="1422"/>
                    <a:pt x="4687" y="1422"/>
                  </a:cubicBezTo>
                  <a:cubicBezTo>
                    <a:pt x="3366" y="1422"/>
                    <a:pt x="1823" y="1178"/>
                    <a:pt x="98" y="488"/>
                  </a:cubicBezTo>
                  <a:lnTo>
                    <a:pt x="1" y="748"/>
                  </a:lnTo>
                  <a:cubicBezTo>
                    <a:pt x="1497" y="1366"/>
                    <a:pt x="3058" y="1691"/>
                    <a:pt x="4684" y="1724"/>
                  </a:cubicBezTo>
                  <a:cubicBezTo>
                    <a:pt x="4738" y="1725"/>
                    <a:pt x="4793" y="1725"/>
                    <a:pt x="4848" y="1725"/>
                  </a:cubicBezTo>
                  <a:cubicBezTo>
                    <a:pt x="6646" y="1725"/>
                    <a:pt x="8437" y="1206"/>
                    <a:pt x="9952" y="228"/>
                  </a:cubicBezTo>
                  <a:lnTo>
                    <a:pt x="9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7900385" y="1456553"/>
              <a:ext cx="172547" cy="45259"/>
            </a:xfrm>
            <a:custGeom>
              <a:avLst/>
              <a:gdLst/>
              <a:ahLst/>
              <a:cxnLst/>
              <a:rect l="l" t="t" r="r" b="b"/>
              <a:pathLst>
                <a:path w="4716" h="1237" extrusionOk="0">
                  <a:moveTo>
                    <a:pt x="4488" y="1"/>
                  </a:moveTo>
                  <a:cubicBezTo>
                    <a:pt x="4488" y="30"/>
                    <a:pt x="3676" y="950"/>
                    <a:pt x="993" y="950"/>
                  </a:cubicBezTo>
                  <a:cubicBezTo>
                    <a:pt x="687" y="950"/>
                    <a:pt x="357" y="938"/>
                    <a:pt x="0" y="911"/>
                  </a:cubicBezTo>
                  <a:lnTo>
                    <a:pt x="0" y="1204"/>
                  </a:lnTo>
                  <a:cubicBezTo>
                    <a:pt x="391" y="1236"/>
                    <a:pt x="716" y="1236"/>
                    <a:pt x="1041" y="1236"/>
                  </a:cubicBezTo>
                  <a:cubicBezTo>
                    <a:pt x="3838" y="1236"/>
                    <a:pt x="4683" y="228"/>
                    <a:pt x="4716" y="196"/>
                  </a:cubicBezTo>
                  <a:lnTo>
                    <a:pt x="44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4232327" y="839277"/>
            <a:ext cx="1421294" cy="2095813"/>
            <a:chOff x="4892850" y="1575388"/>
            <a:chExt cx="1290677" cy="1903208"/>
          </a:xfrm>
        </p:grpSpPr>
        <p:sp>
          <p:nvSpPr>
            <p:cNvPr id="134" name="Google Shape;134;p15"/>
            <p:cNvSpPr/>
            <p:nvPr/>
          </p:nvSpPr>
          <p:spPr>
            <a:xfrm>
              <a:off x="4892850" y="2257222"/>
              <a:ext cx="646953" cy="1185720"/>
            </a:xfrm>
            <a:custGeom>
              <a:avLst/>
              <a:gdLst/>
              <a:ahLst/>
              <a:cxnLst/>
              <a:rect l="l" t="t" r="r" b="b"/>
              <a:pathLst>
                <a:path w="19447" h="35642" extrusionOk="0">
                  <a:moveTo>
                    <a:pt x="7219" y="0"/>
                  </a:moveTo>
                  <a:cubicBezTo>
                    <a:pt x="7057" y="0"/>
                    <a:pt x="3187" y="683"/>
                    <a:pt x="1333" y="3967"/>
                  </a:cubicBezTo>
                  <a:cubicBezTo>
                    <a:pt x="0" y="6341"/>
                    <a:pt x="65" y="9366"/>
                    <a:pt x="1496" y="12975"/>
                  </a:cubicBezTo>
                  <a:cubicBezTo>
                    <a:pt x="3772" y="18699"/>
                    <a:pt x="8455" y="21008"/>
                    <a:pt x="12162" y="22861"/>
                  </a:cubicBezTo>
                  <a:cubicBezTo>
                    <a:pt x="15544" y="24520"/>
                    <a:pt x="18178" y="25821"/>
                    <a:pt x="18146" y="28910"/>
                  </a:cubicBezTo>
                  <a:cubicBezTo>
                    <a:pt x="18146" y="31414"/>
                    <a:pt x="17300" y="33170"/>
                    <a:pt x="15707" y="33950"/>
                  </a:cubicBezTo>
                  <a:cubicBezTo>
                    <a:pt x="15060" y="34268"/>
                    <a:pt x="14318" y="34407"/>
                    <a:pt x="13573" y="34407"/>
                  </a:cubicBezTo>
                  <a:cubicBezTo>
                    <a:pt x="12259" y="34407"/>
                    <a:pt x="10932" y="33976"/>
                    <a:pt x="10081" y="33333"/>
                  </a:cubicBezTo>
                  <a:lnTo>
                    <a:pt x="9366" y="34308"/>
                  </a:lnTo>
                  <a:cubicBezTo>
                    <a:pt x="10601" y="35186"/>
                    <a:pt x="12065" y="35641"/>
                    <a:pt x="13561" y="35641"/>
                  </a:cubicBezTo>
                  <a:cubicBezTo>
                    <a:pt x="14504" y="35641"/>
                    <a:pt x="15414" y="35446"/>
                    <a:pt x="16260" y="35024"/>
                  </a:cubicBezTo>
                  <a:cubicBezTo>
                    <a:pt x="17658" y="34341"/>
                    <a:pt x="19349" y="32715"/>
                    <a:pt x="19382" y="28942"/>
                  </a:cubicBezTo>
                  <a:cubicBezTo>
                    <a:pt x="19447" y="25073"/>
                    <a:pt x="16325" y="23544"/>
                    <a:pt x="12748" y="21756"/>
                  </a:cubicBezTo>
                  <a:cubicBezTo>
                    <a:pt x="8975" y="19902"/>
                    <a:pt x="4748" y="17788"/>
                    <a:pt x="2634" y="12520"/>
                  </a:cubicBezTo>
                  <a:cubicBezTo>
                    <a:pt x="1333" y="9268"/>
                    <a:pt x="1268" y="6601"/>
                    <a:pt x="2374" y="4585"/>
                  </a:cubicBezTo>
                  <a:cubicBezTo>
                    <a:pt x="3935" y="1821"/>
                    <a:pt x="7382" y="1171"/>
                    <a:pt x="7414" y="1171"/>
                  </a:cubicBezTo>
                  <a:lnTo>
                    <a:pt x="72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4939356" y="1575388"/>
              <a:ext cx="1244138" cy="1244171"/>
            </a:xfrm>
            <a:custGeom>
              <a:avLst/>
              <a:gdLst/>
              <a:ahLst/>
              <a:cxnLst/>
              <a:rect l="l" t="t" r="r" b="b"/>
              <a:pathLst>
                <a:path w="37398" h="37399" extrusionOk="0">
                  <a:moveTo>
                    <a:pt x="18699" y="1"/>
                  </a:moveTo>
                  <a:cubicBezTo>
                    <a:pt x="8358" y="1"/>
                    <a:pt x="0" y="8391"/>
                    <a:pt x="0" y="18699"/>
                  </a:cubicBezTo>
                  <a:cubicBezTo>
                    <a:pt x="0" y="29008"/>
                    <a:pt x="8358" y="37398"/>
                    <a:pt x="18699" y="37398"/>
                  </a:cubicBezTo>
                  <a:cubicBezTo>
                    <a:pt x="29008" y="37398"/>
                    <a:pt x="37398" y="29008"/>
                    <a:pt x="37398" y="18699"/>
                  </a:cubicBezTo>
                  <a:cubicBezTo>
                    <a:pt x="37398" y="8391"/>
                    <a:pt x="29008" y="1"/>
                    <a:pt x="18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4939356" y="1575388"/>
              <a:ext cx="1244171" cy="1244171"/>
            </a:xfrm>
            <a:custGeom>
              <a:avLst/>
              <a:gdLst/>
              <a:ahLst/>
              <a:cxnLst/>
              <a:rect l="l" t="t" r="r" b="b"/>
              <a:pathLst>
                <a:path w="37399" h="37399" extrusionOk="0">
                  <a:moveTo>
                    <a:pt x="18700" y="1"/>
                  </a:moveTo>
                  <a:cubicBezTo>
                    <a:pt x="8391" y="1"/>
                    <a:pt x="1" y="8358"/>
                    <a:pt x="1" y="18700"/>
                  </a:cubicBezTo>
                  <a:cubicBezTo>
                    <a:pt x="1" y="29008"/>
                    <a:pt x="8391" y="37398"/>
                    <a:pt x="18700" y="37398"/>
                  </a:cubicBezTo>
                  <a:cubicBezTo>
                    <a:pt x="29008" y="37398"/>
                    <a:pt x="37398" y="29008"/>
                    <a:pt x="37398" y="18700"/>
                  </a:cubicBezTo>
                  <a:cubicBezTo>
                    <a:pt x="37398" y="8358"/>
                    <a:pt x="29008" y="1"/>
                    <a:pt x="18700" y="1"/>
                  </a:cubicBezTo>
                  <a:close/>
                </a:path>
              </a:pathLst>
            </a:custGeom>
            <a:solidFill>
              <a:srgbClr val="FFFFFF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5145972" y="3279524"/>
              <a:ext cx="162312" cy="199073"/>
            </a:xfrm>
            <a:custGeom>
              <a:avLst/>
              <a:gdLst/>
              <a:ahLst/>
              <a:cxnLst/>
              <a:rect l="l" t="t" r="r" b="b"/>
              <a:pathLst>
                <a:path w="4879" h="5984" extrusionOk="0">
                  <a:moveTo>
                    <a:pt x="1" y="0"/>
                  </a:moveTo>
                  <a:cubicBezTo>
                    <a:pt x="456" y="2341"/>
                    <a:pt x="1692" y="4455"/>
                    <a:pt x="3513" y="5984"/>
                  </a:cubicBezTo>
                  <a:lnTo>
                    <a:pt x="3220" y="3447"/>
                  </a:lnTo>
                  <a:lnTo>
                    <a:pt x="4879" y="2179"/>
                  </a:lnTo>
                  <a:cubicBezTo>
                    <a:pt x="4879" y="2179"/>
                    <a:pt x="749" y="1333"/>
                    <a:pt x="1" y="0"/>
                  </a:cubicBezTo>
                  <a:close/>
                </a:path>
              </a:pathLst>
            </a:custGeom>
            <a:solidFill>
              <a:srgbClr val="FF5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5721509" y="1744425"/>
              <a:ext cx="209885" cy="236964"/>
            </a:xfrm>
            <a:custGeom>
              <a:avLst/>
              <a:gdLst/>
              <a:ahLst/>
              <a:cxnLst/>
              <a:rect l="l" t="t" r="r" b="b"/>
              <a:pathLst>
                <a:path w="6309" h="7123" extrusionOk="0">
                  <a:moveTo>
                    <a:pt x="6309" y="1"/>
                  </a:moveTo>
                  <a:lnTo>
                    <a:pt x="6309" y="1"/>
                  </a:lnTo>
                  <a:cubicBezTo>
                    <a:pt x="6146" y="391"/>
                    <a:pt x="6016" y="749"/>
                    <a:pt x="5789" y="1041"/>
                  </a:cubicBezTo>
                  <a:lnTo>
                    <a:pt x="5496" y="1562"/>
                  </a:lnTo>
                  <a:lnTo>
                    <a:pt x="5366" y="1789"/>
                  </a:lnTo>
                  <a:lnTo>
                    <a:pt x="5171" y="2017"/>
                  </a:lnTo>
                  <a:lnTo>
                    <a:pt x="4845" y="2472"/>
                  </a:lnTo>
                  <a:lnTo>
                    <a:pt x="4455" y="2830"/>
                  </a:lnTo>
                  <a:cubicBezTo>
                    <a:pt x="4325" y="2960"/>
                    <a:pt x="4195" y="3090"/>
                    <a:pt x="4032" y="3188"/>
                  </a:cubicBezTo>
                  <a:cubicBezTo>
                    <a:pt x="3902" y="3285"/>
                    <a:pt x="3740" y="3383"/>
                    <a:pt x="3610" y="3480"/>
                  </a:cubicBezTo>
                  <a:cubicBezTo>
                    <a:pt x="3024" y="3806"/>
                    <a:pt x="2406" y="4033"/>
                    <a:pt x="1756" y="4098"/>
                  </a:cubicBezTo>
                  <a:cubicBezTo>
                    <a:pt x="1594" y="4163"/>
                    <a:pt x="1431" y="4163"/>
                    <a:pt x="1268" y="4163"/>
                  </a:cubicBezTo>
                  <a:lnTo>
                    <a:pt x="813" y="4163"/>
                  </a:lnTo>
                  <a:cubicBezTo>
                    <a:pt x="650" y="4131"/>
                    <a:pt x="488" y="4131"/>
                    <a:pt x="358" y="4098"/>
                  </a:cubicBezTo>
                  <a:cubicBezTo>
                    <a:pt x="293" y="4098"/>
                    <a:pt x="195" y="4066"/>
                    <a:pt x="130" y="4066"/>
                  </a:cubicBezTo>
                  <a:lnTo>
                    <a:pt x="0" y="4066"/>
                  </a:lnTo>
                  <a:lnTo>
                    <a:pt x="0" y="4228"/>
                  </a:lnTo>
                  <a:cubicBezTo>
                    <a:pt x="293" y="5106"/>
                    <a:pt x="878" y="6570"/>
                    <a:pt x="2049" y="7123"/>
                  </a:cubicBezTo>
                  <a:lnTo>
                    <a:pt x="2146" y="7057"/>
                  </a:lnTo>
                  <a:cubicBezTo>
                    <a:pt x="2374" y="6960"/>
                    <a:pt x="2569" y="6862"/>
                    <a:pt x="2797" y="6732"/>
                  </a:cubicBezTo>
                  <a:cubicBezTo>
                    <a:pt x="3610" y="6245"/>
                    <a:pt x="4325" y="5627"/>
                    <a:pt x="4911" y="4846"/>
                  </a:cubicBezTo>
                  <a:cubicBezTo>
                    <a:pt x="5041" y="4684"/>
                    <a:pt x="5171" y="4488"/>
                    <a:pt x="5268" y="4293"/>
                  </a:cubicBezTo>
                  <a:cubicBezTo>
                    <a:pt x="5398" y="4098"/>
                    <a:pt x="5496" y="3903"/>
                    <a:pt x="5593" y="3675"/>
                  </a:cubicBezTo>
                  <a:lnTo>
                    <a:pt x="5854" y="3090"/>
                  </a:lnTo>
                  <a:lnTo>
                    <a:pt x="6049" y="2472"/>
                  </a:lnTo>
                  <a:lnTo>
                    <a:pt x="6114" y="2147"/>
                  </a:lnTo>
                  <a:lnTo>
                    <a:pt x="6179" y="1854"/>
                  </a:lnTo>
                  <a:lnTo>
                    <a:pt x="6276" y="1236"/>
                  </a:lnTo>
                  <a:cubicBezTo>
                    <a:pt x="6309" y="814"/>
                    <a:pt x="6309" y="424"/>
                    <a:pt x="6309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5094043" y="2554089"/>
              <a:ext cx="851448" cy="265242"/>
            </a:xfrm>
            <a:custGeom>
              <a:avLst/>
              <a:gdLst/>
              <a:ahLst/>
              <a:cxnLst/>
              <a:rect l="l" t="t" r="r" b="b"/>
              <a:pathLst>
                <a:path w="25594" h="7973" extrusionOk="0">
                  <a:moveTo>
                    <a:pt x="5993" y="0"/>
                  </a:moveTo>
                  <a:cubicBezTo>
                    <a:pt x="2874" y="0"/>
                    <a:pt x="1021" y="864"/>
                    <a:pt x="1" y="1645"/>
                  </a:cubicBezTo>
                  <a:cubicBezTo>
                    <a:pt x="3685" y="5821"/>
                    <a:pt x="8831" y="7972"/>
                    <a:pt x="14018" y="7972"/>
                  </a:cubicBezTo>
                  <a:cubicBezTo>
                    <a:pt x="18079" y="7972"/>
                    <a:pt x="22166" y="6653"/>
                    <a:pt x="25594" y="3954"/>
                  </a:cubicBezTo>
                  <a:cubicBezTo>
                    <a:pt x="22439" y="1385"/>
                    <a:pt x="16748" y="1157"/>
                    <a:pt x="16748" y="1157"/>
                  </a:cubicBezTo>
                  <a:lnTo>
                    <a:pt x="6797" y="19"/>
                  </a:lnTo>
                  <a:cubicBezTo>
                    <a:pt x="6520" y="6"/>
                    <a:pt x="6252" y="0"/>
                    <a:pt x="5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5251159" y="2212380"/>
              <a:ext cx="92816" cy="103163"/>
            </a:xfrm>
            <a:custGeom>
              <a:avLst/>
              <a:gdLst/>
              <a:ahLst/>
              <a:cxnLst/>
              <a:rect l="l" t="t" r="r" b="b"/>
              <a:pathLst>
                <a:path w="2790" h="3101" extrusionOk="0">
                  <a:moveTo>
                    <a:pt x="1292" y="0"/>
                  </a:moveTo>
                  <a:cubicBezTo>
                    <a:pt x="1113" y="0"/>
                    <a:pt x="936" y="60"/>
                    <a:pt x="773" y="210"/>
                  </a:cubicBezTo>
                  <a:cubicBezTo>
                    <a:pt x="0" y="894"/>
                    <a:pt x="967" y="3100"/>
                    <a:pt x="2382" y="3100"/>
                  </a:cubicBezTo>
                  <a:cubicBezTo>
                    <a:pt x="2514" y="3100"/>
                    <a:pt x="2650" y="3081"/>
                    <a:pt x="2790" y="3039"/>
                  </a:cubicBezTo>
                  <a:lnTo>
                    <a:pt x="2757" y="958"/>
                  </a:lnTo>
                  <a:cubicBezTo>
                    <a:pt x="2757" y="958"/>
                    <a:pt x="2008" y="0"/>
                    <a:pt x="1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5283361" y="2233936"/>
              <a:ext cx="53062" cy="35197"/>
            </a:xfrm>
            <a:custGeom>
              <a:avLst/>
              <a:gdLst/>
              <a:ahLst/>
              <a:cxnLst/>
              <a:rect l="l" t="t" r="r" b="b"/>
              <a:pathLst>
                <a:path w="1595" h="1058" extrusionOk="0">
                  <a:moveTo>
                    <a:pt x="382" y="1"/>
                  </a:moveTo>
                  <a:cubicBezTo>
                    <a:pt x="257" y="1"/>
                    <a:pt x="129" y="35"/>
                    <a:pt x="1" y="115"/>
                  </a:cubicBezTo>
                  <a:lnTo>
                    <a:pt x="163" y="342"/>
                  </a:lnTo>
                  <a:cubicBezTo>
                    <a:pt x="234" y="298"/>
                    <a:pt x="306" y="279"/>
                    <a:pt x="379" y="279"/>
                  </a:cubicBezTo>
                  <a:cubicBezTo>
                    <a:pt x="847" y="279"/>
                    <a:pt x="1334" y="1058"/>
                    <a:pt x="1334" y="1058"/>
                  </a:cubicBezTo>
                  <a:lnTo>
                    <a:pt x="1594" y="928"/>
                  </a:lnTo>
                  <a:cubicBezTo>
                    <a:pt x="1567" y="873"/>
                    <a:pt x="1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5296335" y="2239891"/>
              <a:ext cx="18430" cy="31405"/>
            </a:xfrm>
            <a:custGeom>
              <a:avLst/>
              <a:gdLst/>
              <a:ahLst/>
              <a:cxnLst/>
              <a:rect l="l" t="t" r="r" b="b"/>
              <a:pathLst>
                <a:path w="554" h="944" extrusionOk="0">
                  <a:moveTo>
                    <a:pt x="489" y="1"/>
                  </a:moveTo>
                  <a:cubicBezTo>
                    <a:pt x="294" y="33"/>
                    <a:pt x="163" y="163"/>
                    <a:pt x="66" y="326"/>
                  </a:cubicBezTo>
                  <a:cubicBezTo>
                    <a:pt x="1" y="521"/>
                    <a:pt x="33" y="749"/>
                    <a:pt x="131" y="944"/>
                  </a:cubicBezTo>
                  <a:lnTo>
                    <a:pt x="391" y="781"/>
                  </a:lnTo>
                  <a:cubicBezTo>
                    <a:pt x="326" y="684"/>
                    <a:pt x="326" y="554"/>
                    <a:pt x="359" y="423"/>
                  </a:cubicBezTo>
                  <a:cubicBezTo>
                    <a:pt x="391" y="358"/>
                    <a:pt x="456" y="293"/>
                    <a:pt x="554" y="293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5758268" y="2228214"/>
              <a:ext cx="100235" cy="100401"/>
            </a:xfrm>
            <a:custGeom>
              <a:avLst/>
              <a:gdLst/>
              <a:ahLst/>
              <a:cxnLst/>
              <a:rect l="l" t="t" r="r" b="b"/>
              <a:pathLst>
                <a:path w="3013" h="3018" extrusionOk="0">
                  <a:moveTo>
                    <a:pt x="1802" y="0"/>
                  </a:moveTo>
                  <a:cubicBezTo>
                    <a:pt x="1094" y="0"/>
                    <a:pt x="293" y="839"/>
                    <a:pt x="293" y="839"/>
                  </a:cubicBezTo>
                  <a:lnTo>
                    <a:pt x="1" y="2921"/>
                  </a:lnTo>
                  <a:cubicBezTo>
                    <a:pt x="169" y="2987"/>
                    <a:pt x="338" y="3018"/>
                    <a:pt x="503" y="3018"/>
                  </a:cubicBezTo>
                  <a:cubicBezTo>
                    <a:pt x="1866" y="3018"/>
                    <a:pt x="3013" y="950"/>
                    <a:pt x="2375" y="254"/>
                  </a:cubicBezTo>
                  <a:cubicBezTo>
                    <a:pt x="2206" y="71"/>
                    <a:pt x="2008" y="0"/>
                    <a:pt x="18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5771242" y="2249538"/>
              <a:ext cx="56289" cy="33667"/>
            </a:xfrm>
            <a:custGeom>
              <a:avLst/>
              <a:gdLst/>
              <a:ahLst/>
              <a:cxnLst/>
              <a:rect l="l" t="t" r="r" b="b"/>
              <a:pathLst>
                <a:path w="1692" h="1012" extrusionOk="0">
                  <a:moveTo>
                    <a:pt x="1290" y="0"/>
                  </a:moveTo>
                  <a:cubicBezTo>
                    <a:pt x="674" y="0"/>
                    <a:pt x="54" y="790"/>
                    <a:pt x="1" y="816"/>
                  </a:cubicBezTo>
                  <a:lnTo>
                    <a:pt x="261" y="1011"/>
                  </a:lnTo>
                  <a:cubicBezTo>
                    <a:pt x="261" y="1011"/>
                    <a:pt x="824" y="284"/>
                    <a:pt x="1293" y="284"/>
                  </a:cubicBezTo>
                  <a:cubicBezTo>
                    <a:pt x="1376" y="284"/>
                    <a:pt x="1456" y="307"/>
                    <a:pt x="1529" y="361"/>
                  </a:cubicBezTo>
                  <a:lnTo>
                    <a:pt x="1692" y="133"/>
                  </a:lnTo>
                  <a:cubicBezTo>
                    <a:pt x="1562" y="39"/>
                    <a:pt x="1426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5795060" y="2255027"/>
              <a:ext cx="17332" cy="31438"/>
            </a:xfrm>
            <a:custGeom>
              <a:avLst/>
              <a:gdLst/>
              <a:ahLst/>
              <a:cxnLst/>
              <a:rect l="l" t="t" r="r" b="b"/>
              <a:pathLst>
                <a:path w="521" h="945" extrusionOk="0">
                  <a:moveTo>
                    <a:pt x="98" y="1"/>
                  </a:moveTo>
                  <a:lnTo>
                    <a:pt x="0" y="261"/>
                  </a:lnTo>
                  <a:cubicBezTo>
                    <a:pt x="98" y="294"/>
                    <a:pt x="163" y="359"/>
                    <a:pt x="195" y="424"/>
                  </a:cubicBezTo>
                  <a:cubicBezTo>
                    <a:pt x="195" y="554"/>
                    <a:pt x="163" y="684"/>
                    <a:pt x="98" y="781"/>
                  </a:cubicBezTo>
                  <a:lnTo>
                    <a:pt x="358" y="944"/>
                  </a:lnTo>
                  <a:cubicBezTo>
                    <a:pt x="456" y="781"/>
                    <a:pt x="521" y="554"/>
                    <a:pt x="456" y="326"/>
                  </a:cubicBezTo>
                  <a:cubicBezTo>
                    <a:pt x="391" y="164"/>
                    <a:pt x="261" y="33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5325542" y="1944321"/>
              <a:ext cx="463084" cy="680686"/>
            </a:xfrm>
            <a:custGeom>
              <a:avLst/>
              <a:gdLst/>
              <a:ahLst/>
              <a:cxnLst/>
              <a:rect l="l" t="t" r="r" b="b"/>
              <a:pathLst>
                <a:path w="13920" h="20461" extrusionOk="0">
                  <a:moveTo>
                    <a:pt x="7433" y="1"/>
                  </a:moveTo>
                  <a:cubicBezTo>
                    <a:pt x="7310" y="1"/>
                    <a:pt x="7185" y="3"/>
                    <a:pt x="7058" y="8"/>
                  </a:cubicBezTo>
                  <a:cubicBezTo>
                    <a:pt x="1041" y="268"/>
                    <a:pt x="163" y="5634"/>
                    <a:pt x="163" y="10934"/>
                  </a:cubicBezTo>
                  <a:cubicBezTo>
                    <a:pt x="131" y="16073"/>
                    <a:pt x="1" y="18967"/>
                    <a:pt x="1" y="18967"/>
                  </a:cubicBezTo>
                  <a:cubicBezTo>
                    <a:pt x="1837" y="20105"/>
                    <a:pt x="3679" y="20460"/>
                    <a:pt x="5261" y="20460"/>
                  </a:cubicBezTo>
                  <a:cubicBezTo>
                    <a:pt x="7880" y="20460"/>
                    <a:pt x="9789" y="19487"/>
                    <a:pt x="9789" y="19487"/>
                  </a:cubicBezTo>
                  <a:lnTo>
                    <a:pt x="9789" y="16951"/>
                  </a:lnTo>
                  <a:cubicBezTo>
                    <a:pt x="11578" y="16495"/>
                    <a:pt x="12716" y="14967"/>
                    <a:pt x="13334" y="12983"/>
                  </a:cubicBezTo>
                  <a:cubicBezTo>
                    <a:pt x="13594" y="12138"/>
                    <a:pt x="13757" y="11227"/>
                    <a:pt x="13822" y="10349"/>
                  </a:cubicBezTo>
                  <a:cubicBezTo>
                    <a:pt x="13919" y="9536"/>
                    <a:pt x="13919" y="8756"/>
                    <a:pt x="13887" y="7943"/>
                  </a:cubicBezTo>
                  <a:cubicBezTo>
                    <a:pt x="13760" y="3724"/>
                    <a:pt x="12303" y="1"/>
                    <a:pt x="7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5532192" y="2501695"/>
              <a:ext cx="119031" cy="54126"/>
            </a:xfrm>
            <a:custGeom>
              <a:avLst/>
              <a:gdLst/>
              <a:ahLst/>
              <a:cxnLst/>
              <a:rect l="l" t="t" r="r" b="b"/>
              <a:pathLst>
                <a:path w="3578" h="1627" extrusionOk="0">
                  <a:moveTo>
                    <a:pt x="0" y="0"/>
                  </a:moveTo>
                  <a:lnTo>
                    <a:pt x="0" y="0"/>
                  </a:lnTo>
                  <a:cubicBezTo>
                    <a:pt x="1073" y="781"/>
                    <a:pt x="2276" y="1334"/>
                    <a:pt x="3577" y="1626"/>
                  </a:cubicBezTo>
                  <a:lnTo>
                    <a:pt x="3577" y="358"/>
                  </a:lnTo>
                  <a:cubicBezTo>
                    <a:pt x="3374" y="369"/>
                    <a:pt x="3170" y="375"/>
                    <a:pt x="2967" y="375"/>
                  </a:cubicBezTo>
                  <a:cubicBezTo>
                    <a:pt x="1968" y="375"/>
                    <a:pt x="973" y="244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5623041" y="2205294"/>
              <a:ext cx="55723" cy="103163"/>
            </a:xfrm>
            <a:custGeom>
              <a:avLst/>
              <a:gdLst/>
              <a:ahLst/>
              <a:cxnLst/>
              <a:rect l="l" t="t" r="r" b="b"/>
              <a:pathLst>
                <a:path w="1675" h="3101" extrusionOk="0">
                  <a:moveTo>
                    <a:pt x="781" y="0"/>
                  </a:moveTo>
                  <a:lnTo>
                    <a:pt x="1" y="3089"/>
                  </a:lnTo>
                  <a:cubicBezTo>
                    <a:pt x="1" y="3089"/>
                    <a:pt x="129" y="3101"/>
                    <a:pt x="306" y="3101"/>
                  </a:cubicBezTo>
                  <a:cubicBezTo>
                    <a:pt x="801" y="3101"/>
                    <a:pt x="1675" y="3012"/>
                    <a:pt x="1171" y="2341"/>
                  </a:cubicBezTo>
                  <a:cubicBezTo>
                    <a:pt x="944" y="2081"/>
                    <a:pt x="684" y="1366"/>
                    <a:pt x="781" y="0"/>
                  </a:cubicBezTo>
                  <a:close/>
                </a:path>
              </a:pathLst>
            </a:custGeom>
            <a:solidFill>
              <a:srgbClr val="94A2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623041" y="2205294"/>
              <a:ext cx="61711" cy="108219"/>
            </a:xfrm>
            <a:custGeom>
              <a:avLst/>
              <a:gdLst/>
              <a:ahLst/>
              <a:cxnLst/>
              <a:rect l="l" t="t" r="r" b="b"/>
              <a:pathLst>
                <a:path w="1855" h="3253" fill="none" extrusionOk="0">
                  <a:moveTo>
                    <a:pt x="781" y="0"/>
                  </a:moveTo>
                  <a:cubicBezTo>
                    <a:pt x="684" y="1366"/>
                    <a:pt x="944" y="2081"/>
                    <a:pt x="1171" y="2341"/>
                  </a:cubicBezTo>
                  <a:cubicBezTo>
                    <a:pt x="1854" y="3252"/>
                    <a:pt x="1" y="3089"/>
                    <a:pt x="1" y="3089"/>
                  </a:cubicBezTo>
                </a:path>
              </a:pathLst>
            </a:custGeom>
            <a:solidFill>
              <a:schemeClr val="dk1"/>
            </a:solidFill>
            <a:ln w="8125" cap="flat" cmpd="sng">
              <a:solidFill>
                <a:srgbClr val="1E0D0A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5702015" y="2237595"/>
              <a:ext cx="26015" cy="24119"/>
            </a:xfrm>
            <a:custGeom>
              <a:avLst/>
              <a:gdLst/>
              <a:ahLst/>
              <a:cxnLst/>
              <a:rect l="l" t="t" r="r" b="b"/>
              <a:pathLst>
                <a:path w="782" h="725" extrusionOk="0">
                  <a:moveTo>
                    <a:pt x="409" y="1"/>
                  </a:moveTo>
                  <a:cubicBezTo>
                    <a:pt x="392" y="1"/>
                    <a:pt x="375" y="2"/>
                    <a:pt x="358" y="5"/>
                  </a:cubicBezTo>
                  <a:cubicBezTo>
                    <a:pt x="163" y="5"/>
                    <a:pt x="1" y="200"/>
                    <a:pt x="33" y="395"/>
                  </a:cubicBezTo>
                  <a:cubicBezTo>
                    <a:pt x="63" y="573"/>
                    <a:pt x="201" y="724"/>
                    <a:pt x="398" y="724"/>
                  </a:cubicBezTo>
                  <a:cubicBezTo>
                    <a:pt x="417" y="724"/>
                    <a:pt x="436" y="723"/>
                    <a:pt x="456" y="720"/>
                  </a:cubicBezTo>
                  <a:cubicBezTo>
                    <a:pt x="651" y="720"/>
                    <a:pt x="781" y="525"/>
                    <a:pt x="781" y="330"/>
                  </a:cubicBezTo>
                  <a:cubicBezTo>
                    <a:pt x="751" y="152"/>
                    <a:pt x="586" y="1"/>
                    <a:pt x="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694464" y="2181475"/>
              <a:ext cx="60613" cy="53062"/>
            </a:xfrm>
            <a:custGeom>
              <a:avLst/>
              <a:gdLst/>
              <a:ahLst/>
              <a:cxnLst/>
              <a:rect l="l" t="t" r="r" b="b"/>
              <a:pathLst>
                <a:path w="1822" h="1595" extrusionOk="0">
                  <a:moveTo>
                    <a:pt x="1236" y="1"/>
                  </a:moveTo>
                  <a:cubicBezTo>
                    <a:pt x="1041" y="358"/>
                    <a:pt x="423" y="911"/>
                    <a:pt x="0" y="911"/>
                  </a:cubicBezTo>
                  <a:lnTo>
                    <a:pt x="0" y="1594"/>
                  </a:lnTo>
                  <a:cubicBezTo>
                    <a:pt x="748" y="1594"/>
                    <a:pt x="1528" y="814"/>
                    <a:pt x="1821" y="293"/>
                  </a:cubicBezTo>
                  <a:lnTo>
                    <a:pt x="1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525671" y="2189060"/>
              <a:ext cx="64971" cy="46541"/>
            </a:xfrm>
            <a:custGeom>
              <a:avLst/>
              <a:gdLst/>
              <a:ahLst/>
              <a:cxnLst/>
              <a:rect l="l" t="t" r="r" b="b"/>
              <a:pathLst>
                <a:path w="1953" h="1399" extrusionOk="0">
                  <a:moveTo>
                    <a:pt x="554" y="0"/>
                  </a:moveTo>
                  <a:lnTo>
                    <a:pt x="1" y="325"/>
                  </a:lnTo>
                  <a:cubicBezTo>
                    <a:pt x="456" y="943"/>
                    <a:pt x="1139" y="1366"/>
                    <a:pt x="1920" y="1399"/>
                  </a:cubicBezTo>
                  <a:lnTo>
                    <a:pt x="1952" y="1399"/>
                  </a:lnTo>
                  <a:lnTo>
                    <a:pt x="1952" y="748"/>
                  </a:lnTo>
                  <a:cubicBezTo>
                    <a:pt x="1399" y="716"/>
                    <a:pt x="879" y="423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552717" y="2240855"/>
              <a:ext cx="26015" cy="25050"/>
            </a:xfrm>
            <a:custGeom>
              <a:avLst/>
              <a:gdLst/>
              <a:ahLst/>
              <a:cxnLst/>
              <a:rect l="l" t="t" r="r" b="b"/>
              <a:pathLst>
                <a:path w="782" h="753" extrusionOk="0">
                  <a:moveTo>
                    <a:pt x="409" y="0"/>
                  </a:moveTo>
                  <a:cubicBezTo>
                    <a:pt x="392" y="0"/>
                    <a:pt x="376" y="1"/>
                    <a:pt x="359" y="4"/>
                  </a:cubicBezTo>
                  <a:cubicBezTo>
                    <a:pt x="164" y="4"/>
                    <a:pt x="1" y="199"/>
                    <a:pt x="33" y="394"/>
                  </a:cubicBezTo>
                  <a:cubicBezTo>
                    <a:pt x="33" y="590"/>
                    <a:pt x="229" y="752"/>
                    <a:pt x="424" y="752"/>
                  </a:cubicBezTo>
                  <a:cubicBezTo>
                    <a:pt x="651" y="752"/>
                    <a:pt x="781" y="557"/>
                    <a:pt x="781" y="329"/>
                  </a:cubicBezTo>
                  <a:cubicBezTo>
                    <a:pt x="752" y="151"/>
                    <a:pt x="586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5577600" y="2325351"/>
              <a:ext cx="64971" cy="38990"/>
            </a:xfrm>
            <a:custGeom>
              <a:avLst/>
              <a:gdLst/>
              <a:ahLst/>
              <a:cxnLst/>
              <a:rect l="l" t="t" r="r" b="b"/>
              <a:pathLst>
                <a:path w="1953" h="1172" extrusionOk="0">
                  <a:moveTo>
                    <a:pt x="294" y="1"/>
                  </a:moveTo>
                  <a:lnTo>
                    <a:pt x="1" y="131"/>
                  </a:lnTo>
                  <a:cubicBezTo>
                    <a:pt x="326" y="781"/>
                    <a:pt x="977" y="1171"/>
                    <a:pt x="1692" y="1171"/>
                  </a:cubicBezTo>
                  <a:lnTo>
                    <a:pt x="1952" y="1171"/>
                  </a:lnTo>
                  <a:lnTo>
                    <a:pt x="1920" y="846"/>
                  </a:lnTo>
                  <a:cubicBezTo>
                    <a:pt x="1848" y="857"/>
                    <a:pt x="1776" y="862"/>
                    <a:pt x="1704" y="862"/>
                  </a:cubicBezTo>
                  <a:cubicBezTo>
                    <a:pt x="1123" y="862"/>
                    <a:pt x="554" y="522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712827" y="2287495"/>
              <a:ext cx="72523" cy="88758"/>
            </a:xfrm>
            <a:custGeom>
              <a:avLst/>
              <a:gdLst/>
              <a:ahLst/>
              <a:cxnLst/>
              <a:rect l="l" t="t" r="r" b="b"/>
              <a:pathLst>
                <a:path w="2180" h="2668" extrusionOk="0">
                  <a:moveTo>
                    <a:pt x="1757" y="1"/>
                  </a:moveTo>
                  <a:cubicBezTo>
                    <a:pt x="781" y="1"/>
                    <a:pt x="1" y="618"/>
                    <a:pt x="1" y="1334"/>
                  </a:cubicBezTo>
                  <a:cubicBezTo>
                    <a:pt x="1" y="2049"/>
                    <a:pt x="749" y="2635"/>
                    <a:pt x="1692" y="2667"/>
                  </a:cubicBezTo>
                  <a:cubicBezTo>
                    <a:pt x="1952" y="1822"/>
                    <a:pt x="2115" y="911"/>
                    <a:pt x="2180" y="33"/>
                  </a:cubicBezTo>
                  <a:cubicBezTo>
                    <a:pt x="2050" y="1"/>
                    <a:pt x="1887" y="1"/>
                    <a:pt x="1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432659" y="2287495"/>
              <a:ext cx="115771" cy="88758"/>
            </a:xfrm>
            <a:custGeom>
              <a:avLst/>
              <a:gdLst/>
              <a:ahLst/>
              <a:cxnLst/>
              <a:rect l="l" t="t" r="r" b="b"/>
              <a:pathLst>
                <a:path w="3480" h="2668" extrusionOk="0">
                  <a:moveTo>
                    <a:pt x="1756" y="1"/>
                  </a:moveTo>
                  <a:cubicBezTo>
                    <a:pt x="781" y="1"/>
                    <a:pt x="0" y="586"/>
                    <a:pt x="0" y="1334"/>
                  </a:cubicBezTo>
                  <a:cubicBezTo>
                    <a:pt x="0" y="2082"/>
                    <a:pt x="781" y="2667"/>
                    <a:pt x="1756" y="2667"/>
                  </a:cubicBezTo>
                  <a:cubicBezTo>
                    <a:pt x="2699" y="2667"/>
                    <a:pt x="3480" y="2082"/>
                    <a:pt x="3480" y="1334"/>
                  </a:cubicBezTo>
                  <a:cubicBezTo>
                    <a:pt x="3480" y="586"/>
                    <a:pt x="2699" y="1"/>
                    <a:pt x="17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5269289" y="1805069"/>
              <a:ext cx="689170" cy="467575"/>
            </a:xfrm>
            <a:custGeom>
              <a:avLst/>
              <a:gdLst/>
              <a:ahLst/>
              <a:cxnLst/>
              <a:rect l="l" t="t" r="r" b="b"/>
              <a:pathLst>
                <a:path w="20716" h="14055" extrusionOk="0">
                  <a:moveTo>
                    <a:pt x="9633" y="1"/>
                  </a:moveTo>
                  <a:cubicBezTo>
                    <a:pt x="9183" y="1"/>
                    <a:pt x="8744" y="70"/>
                    <a:pt x="8326" y="226"/>
                  </a:cubicBezTo>
                  <a:cubicBezTo>
                    <a:pt x="4944" y="1495"/>
                    <a:pt x="4066" y="3056"/>
                    <a:pt x="4066" y="3056"/>
                  </a:cubicBezTo>
                  <a:cubicBezTo>
                    <a:pt x="4066" y="3056"/>
                    <a:pt x="3258" y="2450"/>
                    <a:pt x="2817" y="2450"/>
                  </a:cubicBezTo>
                  <a:cubicBezTo>
                    <a:pt x="2727" y="2450"/>
                    <a:pt x="2652" y="2475"/>
                    <a:pt x="2602" y="2535"/>
                  </a:cubicBezTo>
                  <a:cubicBezTo>
                    <a:pt x="2310" y="2861"/>
                    <a:pt x="3090" y="3381"/>
                    <a:pt x="3090" y="3381"/>
                  </a:cubicBezTo>
                  <a:cubicBezTo>
                    <a:pt x="3090" y="3381"/>
                    <a:pt x="1" y="5104"/>
                    <a:pt x="521" y="7999"/>
                  </a:cubicBezTo>
                  <a:cubicBezTo>
                    <a:pt x="1041" y="10893"/>
                    <a:pt x="879" y="12259"/>
                    <a:pt x="879" y="12259"/>
                  </a:cubicBezTo>
                  <a:cubicBezTo>
                    <a:pt x="879" y="12259"/>
                    <a:pt x="1692" y="12584"/>
                    <a:pt x="1887" y="13885"/>
                  </a:cubicBezTo>
                  <a:cubicBezTo>
                    <a:pt x="1887" y="13885"/>
                    <a:pt x="2516" y="14054"/>
                    <a:pt x="3151" y="14054"/>
                  </a:cubicBezTo>
                  <a:cubicBezTo>
                    <a:pt x="3878" y="14054"/>
                    <a:pt x="4615" y="13832"/>
                    <a:pt x="4424" y="12877"/>
                  </a:cubicBezTo>
                  <a:cubicBezTo>
                    <a:pt x="4033" y="10828"/>
                    <a:pt x="4489" y="9332"/>
                    <a:pt x="6407" y="8486"/>
                  </a:cubicBezTo>
                  <a:cubicBezTo>
                    <a:pt x="6867" y="8282"/>
                    <a:pt x="7236" y="8216"/>
                    <a:pt x="7599" y="8216"/>
                  </a:cubicBezTo>
                  <a:cubicBezTo>
                    <a:pt x="8272" y="8216"/>
                    <a:pt x="8921" y="8445"/>
                    <a:pt x="10074" y="8445"/>
                  </a:cubicBezTo>
                  <a:cubicBezTo>
                    <a:pt x="10277" y="8445"/>
                    <a:pt x="10495" y="8438"/>
                    <a:pt x="10732" y="8421"/>
                  </a:cubicBezTo>
                  <a:cubicBezTo>
                    <a:pt x="11815" y="8329"/>
                    <a:pt x="12567" y="8111"/>
                    <a:pt x="13211" y="8111"/>
                  </a:cubicBezTo>
                  <a:cubicBezTo>
                    <a:pt x="13922" y="8111"/>
                    <a:pt x="14502" y="8375"/>
                    <a:pt x="15253" y="9364"/>
                  </a:cubicBezTo>
                  <a:cubicBezTo>
                    <a:pt x="15253" y="9364"/>
                    <a:pt x="15513" y="11608"/>
                    <a:pt x="15513" y="13494"/>
                  </a:cubicBezTo>
                  <a:cubicBezTo>
                    <a:pt x="15513" y="13494"/>
                    <a:pt x="15903" y="12816"/>
                    <a:pt x="16538" y="12816"/>
                  </a:cubicBezTo>
                  <a:cubicBezTo>
                    <a:pt x="16701" y="12816"/>
                    <a:pt x="16880" y="12861"/>
                    <a:pt x="17074" y="12974"/>
                  </a:cubicBezTo>
                  <a:cubicBezTo>
                    <a:pt x="17074" y="12974"/>
                    <a:pt x="17692" y="9755"/>
                    <a:pt x="17139" y="9072"/>
                  </a:cubicBezTo>
                  <a:lnTo>
                    <a:pt x="17139" y="9072"/>
                  </a:lnTo>
                  <a:cubicBezTo>
                    <a:pt x="17139" y="9072"/>
                    <a:pt x="17282" y="9226"/>
                    <a:pt x="17524" y="9226"/>
                  </a:cubicBezTo>
                  <a:cubicBezTo>
                    <a:pt x="17682" y="9226"/>
                    <a:pt x="17883" y="9160"/>
                    <a:pt x="18114" y="8942"/>
                  </a:cubicBezTo>
                  <a:cubicBezTo>
                    <a:pt x="18700" y="8356"/>
                    <a:pt x="18342" y="7251"/>
                    <a:pt x="18017" y="6665"/>
                  </a:cubicBezTo>
                  <a:cubicBezTo>
                    <a:pt x="18017" y="6665"/>
                    <a:pt x="20716" y="4714"/>
                    <a:pt x="19773" y="3576"/>
                  </a:cubicBezTo>
                  <a:cubicBezTo>
                    <a:pt x="19456" y="3169"/>
                    <a:pt x="19202" y="3037"/>
                    <a:pt x="18963" y="3037"/>
                  </a:cubicBezTo>
                  <a:cubicBezTo>
                    <a:pt x="18526" y="3037"/>
                    <a:pt x="18139" y="3479"/>
                    <a:pt x="17508" y="3479"/>
                  </a:cubicBezTo>
                  <a:cubicBezTo>
                    <a:pt x="17493" y="3479"/>
                    <a:pt x="17479" y="3479"/>
                    <a:pt x="17464" y="3478"/>
                  </a:cubicBezTo>
                  <a:cubicBezTo>
                    <a:pt x="16552" y="3450"/>
                    <a:pt x="12819" y="1"/>
                    <a:pt x="9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5454282" y="2067905"/>
              <a:ext cx="289960" cy="51066"/>
            </a:xfrm>
            <a:custGeom>
              <a:avLst/>
              <a:gdLst/>
              <a:ahLst/>
              <a:cxnLst/>
              <a:rect l="l" t="t" r="r" b="b"/>
              <a:pathLst>
                <a:path w="8716" h="1535" extrusionOk="0">
                  <a:moveTo>
                    <a:pt x="8488" y="0"/>
                  </a:moveTo>
                  <a:cubicBezTo>
                    <a:pt x="7674" y="854"/>
                    <a:pt x="6459" y="1211"/>
                    <a:pt x="5259" y="1211"/>
                  </a:cubicBezTo>
                  <a:cubicBezTo>
                    <a:pt x="4494" y="1211"/>
                    <a:pt x="3735" y="1066"/>
                    <a:pt x="3090" y="813"/>
                  </a:cubicBezTo>
                  <a:cubicBezTo>
                    <a:pt x="2440" y="553"/>
                    <a:pt x="1746" y="423"/>
                    <a:pt x="1047" y="423"/>
                  </a:cubicBezTo>
                  <a:cubicBezTo>
                    <a:pt x="698" y="423"/>
                    <a:pt x="348" y="455"/>
                    <a:pt x="1" y="520"/>
                  </a:cubicBezTo>
                  <a:lnTo>
                    <a:pt x="98" y="846"/>
                  </a:lnTo>
                  <a:cubicBezTo>
                    <a:pt x="413" y="781"/>
                    <a:pt x="734" y="748"/>
                    <a:pt x="1057" y="748"/>
                  </a:cubicBezTo>
                  <a:cubicBezTo>
                    <a:pt x="1703" y="748"/>
                    <a:pt x="2353" y="878"/>
                    <a:pt x="2960" y="1138"/>
                  </a:cubicBezTo>
                  <a:cubicBezTo>
                    <a:pt x="3708" y="1398"/>
                    <a:pt x="4488" y="1529"/>
                    <a:pt x="5269" y="1529"/>
                  </a:cubicBezTo>
                  <a:cubicBezTo>
                    <a:pt x="5344" y="1532"/>
                    <a:pt x="5419" y="1534"/>
                    <a:pt x="5494" y="1534"/>
                  </a:cubicBezTo>
                  <a:cubicBezTo>
                    <a:pt x="6683" y="1534"/>
                    <a:pt x="7829" y="1054"/>
                    <a:pt x="8716" y="228"/>
                  </a:cubicBezTo>
                  <a:lnTo>
                    <a:pt x="84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5258478" y="1912120"/>
              <a:ext cx="115804" cy="147142"/>
            </a:xfrm>
            <a:custGeom>
              <a:avLst/>
              <a:gdLst/>
              <a:ahLst/>
              <a:cxnLst/>
              <a:rect l="l" t="t" r="r" b="b"/>
              <a:pathLst>
                <a:path w="3481" h="4423" extrusionOk="0">
                  <a:moveTo>
                    <a:pt x="3350" y="0"/>
                  </a:moveTo>
                  <a:cubicBezTo>
                    <a:pt x="3318" y="33"/>
                    <a:pt x="1" y="1204"/>
                    <a:pt x="879" y="4423"/>
                  </a:cubicBezTo>
                  <a:lnTo>
                    <a:pt x="1204" y="4325"/>
                  </a:lnTo>
                  <a:cubicBezTo>
                    <a:pt x="391" y="1431"/>
                    <a:pt x="3350" y="358"/>
                    <a:pt x="3480" y="325"/>
                  </a:cubicBezTo>
                  <a:lnTo>
                    <a:pt x="33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864287" y="2009490"/>
              <a:ext cx="43314" cy="100634"/>
            </a:xfrm>
            <a:custGeom>
              <a:avLst/>
              <a:gdLst/>
              <a:ahLst/>
              <a:cxnLst/>
              <a:rect l="l" t="t" r="r" b="b"/>
              <a:pathLst>
                <a:path w="1302" h="3025" extrusionOk="0">
                  <a:moveTo>
                    <a:pt x="521" y="0"/>
                  </a:moveTo>
                  <a:lnTo>
                    <a:pt x="261" y="163"/>
                  </a:lnTo>
                  <a:cubicBezTo>
                    <a:pt x="261" y="163"/>
                    <a:pt x="944" y="1431"/>
                    <a:pt x="619" y="2211"/>
                  </a:cubicBezTo>
                  <a:cubicBezTo>
                    <a:pt x="488" y="2472"/>
                    <a:pt x="261" y="2667"/>
                    <a:pt x="1" y="2699"/>
                  </a:cubicBezTo>
                  <a:lnTo>
                    <a:pt x="66" y="3024"/>
                  </a:lnTo>
                  <a:cubicBezTo>
                    <a:pt x="456" y="2959"/>
                    <a:pt x="781" y="2699"/>
                    <a:pt x="911" y="2341"/>
                  </a:cubicBezTo>
                  <a:cubicBezTo>
                    <a:pt x="1301" y="1431"/>
                    <a:pt x="553" y="65"/>
                    <a:pt x="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385056" y="1805236"/>
              <a:ext cx="227217" cy="107986"/>
            </a:xfrm>
            <a:custGeom>
              <a:avLst/>
              <a:gdLst/>
              <a:ahLst/>
              <a:cxnLst/>
              <a:rect l="l" t="t" r="r" b="b"/>
              <a:pathLst>
                <a:path w="6830" h="3246" extrusionOk="0">
                  <a:moveTo>
                    <a:pt x="5842" y="0"/>
                  </a:moveTo>
                  <a:cubicBezTo>
                    <a:pt x="1796" y="0"/>
                    <a:pt x="31" y="3053"/>
                    <a:pt x="0" y="3083"/>
                  </a:cubicBezTo>
                  <a:lnTo>
                    <a:pt x="293" y="3246"/>
                  </a:lnTo>
                  <a:cubicBezTo>
                    <a:pt x="323" y="3216"/>
                    <a:pt x="1993" y="323"/>
                    <a:pt x="5817" y="323"/>
                  </a:cubicBezTo>
                  <a:cubicBezTo>
                    <a:pt x="6129" y="323"/>
                    <a:pt x="6456" y="342"/>
                    <a:pt x="6797" y="384"/>
                  </a:cubicBezTo>
                  <a:lnTo>
                    <a:pt x="6830" y="59"/>
                  </a:lnTo>
                  <a:cubicBezTo>
                    <a:pt x="6486" y="19"/>
                    <a:pt x="6157" y="0"/>
                    <a:pt x="58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197900" y="1838535"/>
              <a:ext cx="208820" cy="235900"/>
            </a:xfrm>
            <a:custGeom>
              <a:avLst/>
              <a:gdLst/>
              <a:ahLst/>
              <a:cxnLst/>
              <a:rect l="l" t="t" r="r" b="b"/>
              <a:pathLst>
                <a:path w="6277" h="7091" extrusionOk="0">
                  <a:moveTo>
                    <a:pt x="1" y="1"/>
                  </a:moveTo>
                  <a:cubicBezTo>
                    <a:pt x="1" y="391"/>
                    <a:pt x="1" y="814"/>
                    <a:pt x="33" y="1204"/>
                  </a:cubicBezTo>
                  <a:lnTo>
                    <a:pt x="131" y="1822"/>
                  </a:lnTo>
                  <a:lnTo>
                    <a:pt x="163" y="2147"/>
                  </a:lnTo>
                  <a:lnTo>
                    <a:pt x="261" y="2440"/>
                  </a:lnTo>
                  <a:lnTo>
                    <a:pt x="423" y="3058"/>
                  </a:lnTo>
                  <a:lnTo>
                    <a:pt x="683" y="3676"/>
                  </a:lnTo>
                  <a:cubicBezTo>
                    <a:pt x="781" y="3871"/>
                    <a:pt x="879" y="4066"/>
                    <a:pt x="1009" y="4261"/>
                  </a:cubicBezTo>
                  <a:cubicBezTo>
                    <a:pt x="1139" y="4456"/>
                    <a:pt x="1269" y="4651"/>
                    <a:pt x="1399" y="4846"/>
                  </a:cubicBezTo>
                  <a:cubicBezTo>
                    <a:pt x="1952" y="5594"/>
                    <a:pt x="2700" y="6245"/>
                    <a:pt x="3513" y="6700"/>
                  </a:cubicBezTo>
                  <a:cubicBezTo>
                    <a:pt x="3708" y="6830"/>
                    <a:pt x="3935" y="6928"/>
                    <a:pt x="4163" y="7058"/>
                  </a:cubicBezTo>
                  <a:lnTo>
                    <a:pt x="4261" y="7090"/>
                  </a:lnTo>
                  <a:cubicBezTo>
                    <a:pt x="5431" y="6537"/>
                    <a:pt x="6017" y="5107"/>
                    <a:pt x="6277" y="4196"/>
                  </a:cubicBezTo>
                  <a:lnTo>
                    <a:pt x="6277" y="4033"/>
                  </a:lnTo>
                  <a:lnTo>
                    <a:pt x="6244" y="4033"/>
                  </a:lnTo>
                  <a:cubicBezTo>
                    <a:pt x="6212" y="4066"/>
                    <a:pt x="6179" y="4066"/>
                    <a:pt x="6147" y="4066"/>
                  </a:cubicBezTo>
                  <a:cubicBezTo>
                    <a:pt x="6082" y="4066"/>
                    <a:pt x="6017" y="4098"/>
                    <a:pt x="5952" y="4098"/>
                  </a:cubicBezTo>
                  <a:cubicBezTo>
                    <a:pt x="5789" y="4131"/>
                    <a:pt x="5659" y="4131"/>
                    <a:pt x="5496" y="4163"/>
                  </a:cubicBezTo>
                  <a:lnTo>
                    <a:pt x="5009" y="4163"/>
                  </a:lnTo>
                  <a:cubicBezTo>
                    <a:pt x="4878" y="4163"/>
                    <a:pt x="4716" y="4131"/>
                    <a:pt x="4553" y="4098"/>
                  </a:cubicBezTo>
                  <a:cubicBezTo>
                    <a:pt x="3903" y="4033"/>
                    <a:pt x="3253" y="3806"/>
                    <a:pt x="2700" y="3481"/>
                  </a:cubicBezTo>
                  <a:cubicBezTo>
                    <a:pt x="2537" y="3383"/>
                    <a:pt x="2407" y="3285"/>
                    <a:pt x="2277" y="3188"/>
                  </a:cubicBezTo>
                  <a:cubicBezTo>
                    <a:pt x="2114" y="3090"/>
                    <a:pt x="1984" y="2960"/>
                    <a:pt x="1854" y="2863"/>
                  </a:cubicBezTo>
                  <a:lnTo>
                    <a:pt x="1464" y="2472"/>
                  </a:lnTo>
                  <a:lnTo>
                    <a:pt x="1106" y="2017"/>
                  </a:lnTo>
                  <a:lnTo>
                    <a:pt x="944" y="1790"/>
                  </a:lnTo>
                  <a:lnTo>
                    <a:pt x="781" y="1562"/>
                  </a:lnTo>
                  <a:lnTo>
                    <a:pt x="488" y="1074"/>
                  </a:lnTo>
                  <a:cubicBezTo>
                    <a:pt x="293" y="716"/>
                    <a:pt x="163" y="359"/>
                    <a:pt x="1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325539" y="2576727"/>
              <a:ext cx="330655" cy="58443"/>
            </a:xfrm>
            <a:custGeom>
              <a:avLst/>
              <a:gdLst/>
              <a:ahLst/>
              <a:cxnLst/>
              <a:rect l="l" t="t" r="r" b="b"/>
              <a:pathLst>
                <a:path w="9952" h="1759" extrusionOk="0">
                  <a:moveTo>
                    <a:pt x="163" y="1"/>
                  </a:moveTo>
                  <a:lnTo>
                    <a:pt x="0" y="261"/>
                  </a:lnTo>
                  <a:cubicBezTo>
                    <a:pt x="1515" y="1239"/>
                    <a:pt x="3306" y="1758"/>
                    <a:pt x="5105" y="1758"/>
                  </a:cubicBezTo>
                  <a:cubicBezTo>
                    <a:pt x="5159" y="1758"/>
                    <a:pt x="5214" y="1758"/>
                    <a:pt x="5268" y="1757"/>
                  </a:cubicBezTo>
                  <a:cubicBezTo>
                    <a:pt x="6862" y="1724"/>
                    <a:pt x="8455" y="1399"/>
                    <a:pt x="9951" y="781"/>
                  </a:cubicBezTo>
                  <a:lnTo>
                    <a:pt x="9821" y="521"/>
                  </a:lnTo>
                  <a:cubicBezTo>
                    <a:pt x="8120" y="1205"/>
                    <a:pt x="6592" y="1448"/>
                    <a:pt x="5279" y="1448"/>
                  </a:cubicBezTo>
                  <a:cubicBezTo>
                    <a:pt x="2099" y="1448"/>
                    <a:pt x="186" y="24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497312" y="2482733"/>
              <a:ext cx="157786" cy="41099"/>
            </a:xfrm>
            <a:custGeom>
              <a:avLst/>
              <a:gdLst/>
              <a:ahLst/>
              <a:cxnLst/>
              <a:rect l="l" t="t" r="r" b="b"/>
              <a:pathLst>
                <a:path w="4749" h="1237" extrusionOk="0">
                  <a:moveTo>
                    <a:pt x="229" y="0"/>
                  </a:moveTo>
                  <a:lnTo>
                    <a:pt x="1" y="196"/>
                  </a:lnTo>
                  <a:cubicBezTo>
                    <a:pt x="33" y="228"/>
                    <a:pt x="911" y="1236"/>
                    <a:pt x="3708" y="1236"/>
                  </a:cubicBezTo>
                  <a:cubicBezTo>
                    <a:pt x="4033" y="1236"/>
                    <a:pt x="4359" y="1204"/>
                    <a:pt x="4749" y="1171"/>
                  </a:cubicBezTo>
                  <a:lnTo>
                    <a:pt x="4716" y="879"/>
                  </a:lnTo>
                  <a:cubicBezTo>
                    <a:pt x="4333" y="911"/>
                    <a:pt x="3980" y="925"/>
                    <a:pt x="3654" y="925"/>
                  </a:cubicBezTo>
                  <a:cubicBezTo>
                    <a:pt x="1051" y="925"/>
                    <a:pt x="229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5"/>
          <p:cNvSpPr txBox="1">
            <a:spLocks noGrp="1"/>
          </p:cNvSpPr>
          <p:nvPr>
            <p:ph type="ctrTitle"/>
          </p:nvPr>
        </p:nvSpPr>
        <p:spPr>
          <a:xfrm>
            <a:off x="256707" y="325728"/>
            <a:ext cx="4112926" cy="3166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Ethical &amp; Societal Implications of AI</a:t>
            </a:r>
            <a:endParaRPr dirty="0"/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"/>
          </p:nvPr>
        </p:nvSpPr>
        <p:spPr>
          <a:xfrm>
            <a:off x="457200" y="3937114"/>
            <a:ext cx="31248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Alfredo Garza, Richard Rodriguez, Olaleye Bakare, Khizar Khan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16-July-2025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sp>
        <p:nvSpPr>
          <p:cNvPr id="238" name="Google Shape;238;p17"/>
          <p:cNvSpPr/>
          <p:nvPr/>
        </p:nvSpPr>
        <p:spPr>
          <a:xfrm>
            <a:off x="3750900" y="1745392"/>
            <a:ext cx="1642200" cy="1193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3746900" y="2437395"/>
            <a:ext cx="16422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AI Ethics: Ethics Defined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1" name="Google Shape;271;p17"/>
          <p:cNvGrpSpPr/>
          <p:nvPr/>
        </p:nvGrpSpPr>
        <p:grpSpPr>
          <a:xfrm>
            <a:off x="4368290" y="1887092"/>
            <a:ext cx="407706" cy="484661"/>
            <a:chOff x="6351650" y="3685000"/>
            <a:chExt cx="407706" cy="484661"/>
          </a:xfrm>
        </p:grpSpPr>
        <p:sp>
          <p:nvSpPr>
            <p:cNvPr id="272" name="Google Shape;272;p17"/>
            <p:cNvSpPr/>
            <p:nvPr/>
          </p:nvSpPr>
          <p:spPr>
            <a:xfrm>
              <a:off x="6419587" y="3715159"/>
              <a:ext cx="283482" cy="282710"/>
            </a:xfrm>
            <a:custGeom>
              <a:avLst/>
              <a:gdLst/>
              <a:ahLst/>
              <a:cxnLst/>
              <a:rect l="l" t="t" r="r" b="b"/>
              <a:pathLst>
                <a:path w="13432" h="13432" extrusionOk="0">
                  <a:moveTo>
                    <a:pt x="6733" y="0"/>
                  </a:moveTo>
                  <a:cubicBezTo>
                    <a:pt x="3025" y="0"/>
                    <a:pt x="1" y="3025"/>
                    <a:pt x="1" y="6732"/>
                  </a:cubicBezTo>
                  <a:cubicBezTo>
                    <a:pt x="1" y="10439"/>
                    <a:pt x="3025" y="13431"/>
                    <a:pt x="6733" y="13431"/>
                  </a:cubicBezTo>
                  <a:cubicBezTo>
                    <a:pt x="10440" y="13431"/>
                    <a:pt x="13432" y="10439"/>
                    <a:pt x="13432" y="6732"/>
                  </a:cubicBezTo>
                  <a:cubicBezTo>
                    <a:pt x="13432" y="3025"/>
                    <a:pt x="10440" y="0"/>
                    <a:pt x="6733" y="0"/>
                  </a:cubicBezTo>
                  <a:close/>
                </a:path>
              </a:pathLst>
            </a:custGeom>
            <a:solidFill>
              <a:srgbClr val="F8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6394894" y="3689314"/>
              <a:ext cx="344560" cy="335224"/>
            </a:xfrm>
            <a:custGeom>
              <a:avLst/>
              <a:gdLst/>
              <a:ahLst/>
              <a:cxnLst/>
              <a:rect l="l" t="t" r="r" b="b"/>
              <a:pathLst>
                <a:path w="16326" h="15927" extrusionOk="0">
                  <a:moveTo>
                    <a:pt x="7987" y="2019"/>
                  </a:moveTo>
                  <a:cubicBezTo>
                    <a:pt x="8591" y="2019"/>
                    <a:pt x="9203" y="2113"/>
                    <a:pt x="9789" y="2302"/>
                  </a:cubicBezTo>
                  <a:cubicBezTo>
                    <a:pt x="10569" y="2529"/>
                    <a:pt x="11317" y="2952"/>
                    <a:pt x="11967" y="3505"/>
                  </a:cubicBezTo>
                  <a:cubicBezTo>
                    <a:pt x="12488" y="3960"/>
                    <a:pt x="12911" y="4513"/>
                    <a:pt x="13236" y="5098"/>
                  </a:cubicBezTo>
                  <a:cubicBezTo>
                    <a:pt x="14114" y="6757"/>
                    <a:pt x="14211" y="8740"/>
                    <a:pt x="13431" y="10464"/>
                  </a:cubicBezTo>
                  <a:cubicBezTo>
                    <a:pt x="12813" y="11797"/>
                    <a:pt x="11675" y="12870"/>
                    <a:pt x="10342" y="13456"/>
                  </a:cubicBezTo>
                  <a:cubicBezTo>
                    <a:pt x="10049" y="13553"/>
                    <a:pt x="9756" y="13651"/>
                    <a:pt x="9463" y="13716"/>
                  </a:cubicBezTo>
                  <a:cubicBezTo>
                    <a:pt x="8993" y="13841"/>
                    <a:pt x="8511" y="13900"/>
                    <a:pt x="8029" y="13900"/>
                  </a:cubicBezTo>
                  <a:cubicBezTo>
                    <a:pt x="7379" y="13900"/>
                    <a:pt x="6730" y="13791"/>
                    <a:pt x="6114" y="13586"/>
                  </a:cubicBezTo>
                  <a:cubicBezTo>
                    <a:pt x="5496" y="13391"/>
                    <a:pt x="4911" y="13066"/>
                    <a:pt x="4390" y="12675"/>
                  </a:cubicBezTo>
                  <a:cubicBezTo>
                    <a:pt x="2992" y="11602"/>
                    <a:pt x="2147" y="9944"/>
                    <a:pt x="2082" y="8188"/>
                  </a:cubicBezTo>
                  <a:cubicBezTo>
                    <a:pt x="2049" y="7147"/>
                    <a:pt x="2277" y="6106"/>
                    <a:pt x="2764" y="5196"/>
                  </a:cubicBezTo>
                  <a:cubicBezTo>
                    <a:pt x="3577" y="3602"/>
                    <a:pt x="5203" y="2432"/>
                    <a:pt x="6992" y="2106"/>
                  </a:cubicBezTo>
                  <a:cubicBezTo>
                    <a:pt x="7317" y="2048"/>
                    <a:pt x="7651" y="2019"/>
                    <a:pt x="7987" y="2019"/>
                  </a:cubicBezTo>
                  <a:close/>
                  <a:moveTo>
                    <a:pt x="8013" y="0"/>
                  </a:moveTo>
                  <a:cubicBezTo>
                    <a:pt x="7556" y="0"/>
                    <a:pt x="7095" y="40"/>
                    <a:pt x="6634" y="123"/>
                  </a:cubicBezTo>
                  <a:cubicBezTo>
                    <a:pt x="4260" y="546"/>
                    <a:pt x="2082" y="2106"/>
                    <a:pt x="976" y="4253"/>
                  </a:cubicBezTo>
                  <a:cubicBezTo>
                    <a:pt x="325" y="5489"/>
                    <a:pt x="0" y="6854"/>
                    <a:pt x="65" y="8253"/>
                  </a:cubicBezTo>
                  <a:cubicBezTo>
                    <a:pt x="130" y="10594"/>
                    <a:pt x="1301" y="12838"/>
                    <a:pt x="3155" y="14269"/>
                  </a:cubicBezTo>
                  <a:cubicBezTo>
                    <a:pt x="3870" y="14822"/>
                    <a:pt x="4651" y="15212"/>
                    <a:pt x="5464" y="15505"/>
                  </a:cubicBezTo>
                  <a:cubicBezTo>
                    <a:pt x="6289" y="15786"/>
                    <a:pt x="7158" y="15927"/>
                    <a:pt x="8032" y="15927"/>
                  </a:cubicBezTo>
                  <a:cubicBezTo>
                    <a:pt x="8674" y="15927"/>
                    <a:pt x="9318" y="15851"/>
                    <a:pt x="9951" y="15700"/>
                  </a:cubicBezTo>
                  <a:cubicBezTo>
                    <a:pt x="10342" y="15602"/>
                    <a:pt x="10732" y="15472"/>
                    <a:pt x="11122" y="15309"/>
                  </a:cubicBezTo>
                  <a:cubicBezTo>
                    <a:pt x="12943" y="14529"/>
                    <a:pt x="14439" y="13066"/>
                    <a:pt x="15284" y="11277"/>
                  </a:cubicBezTo>
                  <a:cubicBezTo>
                    <a:pt x="16325" y="9001"/>
                    <a:pt x="16195" y="6334"/>
                    <a:pt x="15024" y="4123"/>
                  </a:cubicBezTo>
                  <a:cubicBezTo>
                    <a:pt x="14569" y="3342"/>
                    <a:pt x="13984" y="2594"/>
                    <a:pt x="13301" y="1976"/>
                  </a:cubicBezTo>
                  <a:cubicBezTo>
                    <a:pt x="12455" y="1261"/>
                    <a:pt x="11447" y="676"/>
                    <a:pt x="10374" y="350"/>
                  </a:cubicBezTo>
                  <a:cubicBezTo>
                    <a:pt x="9608" y="123"/>
                    <a:pt x="8815" y="0"/>
                    <a:pt x="8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6359881" y="4032895"/>
              <a:ext cx="110527" cy="126117"/>
            </a:xfrm>
            <a:custGeom>
              <a:avLst/>
              <a:gdLst/>
              <a:ahLst/>
              <a:cxnLst/>
              <a:rect l="l" t="t" r="r" b="b"/>
              <a:pathLst>
                <a:path w="5237" h="5992" extrusionOk="0">
                  <a:moveTo>
                    <a:pt x="3198" y="0"/>
                  </a:moveTo>
                  <a:cubicBezTo>
                    <a:pt x="2952" y="0"/>
                    <a:pt x="2715" y="122"/>
                    <a:pt x="2570" y="350"/>
                  </a:cubicBezTo>
                  <a:lnTo>
                    <a:pt x="228" y="4123"/>
                  </a:lnTo>
                  <a:cubicBezTo>
                    <a:pt x="1" y="4480"/>
                    <a:pt x="131" y="4936"/>
                    <a:pt x="489" y="5163"/>
                  </a:cubicBezTo>
                  <a:lnTo>
                    <a:pt x="1627" y="5879"/>
                  </a:lnTo>
                  <a:cubicBezTo>
                    <a:pt x="1748" y="5956"/>
                    <a:pt x="1881" y="5992"/>
                    <a:pt x="2012" y="5992"/>
                  </a:cubicBezTo>
                  <a:cubicBezTo>
                    <a:pt x="2267" y="5992"/>
                    <a:pt x="2517" y="5855"/>
                    <a:pt x="2667" y="5618"/>
                  </a:cubicBezTo>
                  <a:lnTo>
                    <a:pt x="5009" y="1879"/>
                  </a:lnTo>
                  <a:cubicBezTo>
                    <a:pt x="5236" y="1521"/>
                    <a:pt x="5106" y="1033"/>
                    <a:pt x="4749" y="806"/>
                  </a:cubicBezTo>
                  <a:lnTo>
                    <a:pt x="3610" y="123"/>
                  </a:lnTo>
                  <a:cubicBezTo>
                    <a:pt x="3481" y="40"/>
                    <a:pt x="3338" y="0"/>
                    <a:pt x="3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6351650" y="3685000"/>
              <a:ext cx="407706" cy="484661"/>
            </a:xfrm>
            <a:custGeom>
              <a:avLst/>
              <a:gdLst/>
              <a:ahLst/>
              <a:cxnLst/>
              <a:rect l="l" t="t" r="r" b="b"/>
              <a:pathLst>
                <a:path w="19318" h="23027" extrusionOk="0">
                  <a:moveTo>
                    <a:pt x="3610" y="16783"/>
                  </a:moveTo>
                  <a:cubicBezTo>
                    <a:pt x="3675" y="16783"/>
                    <a:pt x="3740" y="16815"/>
                    <a:pt x="3805" y="16848"/>
                  </a:cubicBezTo>
                  <a:lnTo>
                    <a:pt x="5009" y="17563"/>
                  </a:lnTo>
                  <a:cubicBezTo>
                    <a:pt x="5106" y="17628"/>
                    <a:pt x="5171" y="17726"/>
                    <a:pt x="5204" y="17823"/>
                  </a:cubicBezTo>
                  <a:cubicBezTo>
                    <a:pt x="5236" y="17921"/>
                    <a:pt x="5204" y="18051"/>
                    <a:pt x="5139" y="18149"/>
                  </a:cubicBezTo>
                  <a:lnTo>
                    <a:pt x="2765" y="22083"/>
                  </a:lnTo>
                  <a:cubicBezTo>
                    <a:pt x="2700" y="22213"/>
                    <a:pt x="2570" y="22278"/>
                    <a:pt x="2407" y="22278"/>
                  </a:cubicBezTo>
                  <a:cubicBezTo>
                    <a:pt x="2342" y="22278"/>
                    <a:pt x="2277" y="22246"/>
                    <a:pt x="2212" y="22213"/>
                  </a:cubicBezTo>
                  <a:lnTo>
                    <a:pt x="1009" y="21498"/>
                  </a:lnTo>
                  <a:cubicBezTo>
                    <a:pt x="911" y="21433"/>
                    <a:pt x="846" y="21368"/>
                    <a:pt x="814" y="21238"/>
                  </a:cubicBezTo>
                  <a:cubicBezTo>
                    <a:pt x="781" y="21140"/>
                    <a:pt x="814" y="21010"/>
                    <a:pt x="879" y="20913"/>
                  </a:cubicBezTo>
                  <a:lnTo>
                    <a:pt x="3252" y="17010"/>
                  </a:lnTo>
                  <a:cubicBezTo>
                    <a:pt x="3318" y="16880"/>
                    <a:pt x="3448" y="16783"/>
                    <a:pt x="3610" y="16783"/>
                  </a:cubicBezTo>
                  <a:close/>
                  <a:moveTo>
                    <a:pt x="10001" y="1"/>
                  </a:moveTo>
                  <a:cubicBezTo>
                    <a:pt x="9941" y="1"/>
                    <a:pt x="9881" y="1"/>
                    <a:pt x="9821" y="3"/>
                  </a:cubicBezTo>
                  <a:cubicBezTo>
                    <a:pt x="8326" y="35"/>
                    <a:pt x="6862" y="490"/>
                    <a:pt x="5594" y="1303"/>
                  </a:cubicBezTo>
                  <a:cubicBezTo>
                    <a:pt x="5431" y="1401"/>
                    <a:pt x="5366" y="1661"/>
                    <a:pt x="5496" y="1824"/>
                  </a:cubicBezTo>
                  <a:cubicBezTo>
                    <a:pt x="5563" y="1934"/>
                    <a:pt x="5704" y="2000"/>
                    <a:pt x="5839" y="2000"/>
                  </a:cubicBezTo>
                  <a:cubicBezTo>
                    <a:pt x="5902" y="2000"/>
                    <a:pt x="5965" y="1985"/>
                    <a:pt x="6017" y="1954"/>
                  </a:cubicBezTo>
                  <a:cubicBezTo>
                    <a:pt x="7155" y="1206"/>
                    <a:pt x="8488" y="783"/>
                    <a:pt x="9854" y="751"/>
                  </a:cubicBezTo>
                  <a:cubicBezTo>
                    <a:pt x="9912" y="749"/>
                    <a:pt x="9970" y="749"/>
                    <a:pt x="10029" y="749"/>
                  </a:cubicBezTo>
                  <a:cubicBezTo>
                    <a:pt x="11366" y="749"/>
                    <a:pt x="12670" y="1107"/>
                    <a:pt x="13854" y="1824"/>
                  </a:cubicBezTo>
                  <a:cubicBezTo>
                    <a:pt x="15545" y="2832"/>
                    <a:pt x="16716" y="4458"/>
                    <a:pt x="17203" y="6344"/>
                  </a:cubicBezTo>
                  <a:cubicBezTo>
                    <a:pt x="17659" y="8263"/>
                    <a:pt x="17366" y="10246"/>
                    <a:pt x="16358" y="11937"/>
                  </a:cubicBezTo>
                  <a:cubicBezTo>
                    <a:pt x="15350" y="13628"/>
                    <a:pt x="13724" y="14832"/>
                    <a:pt x="11805" y="15319"/>
                  </a:cubicBezTo>
                  <a:cubicBezTo>
                    <a:pt x="11217" y="15459"/>
                    <a:pt x="10623" y="15528"/>
                    <a:pt x="10034" y="15528"/>
                  </a:cubicBezTo>
                  <a:cubicBezTo>
                    <a:pt x="8698" y="15528"/>
                    <a:pt x="7385" y="15173"/>
                    <a:pt x="6212" y="14474"/>
                  </a:cubicBezTo>
                  <a:cubicBezTo>
                    <a:pt x="2732" y="12360"/>
                    <a:pt x="1594" y="7807"/>
                    <a:pt x="3708" y="4328"/>
                  </a:cubicBezTo>
                  <a:cubicBezTo>
                    <a:pt x="3805" y="4165"/>
                    <a:pt x="3773" y="3905"/>
                    <a:pt x="3578" y="3807"/>
                  </a:cubicBezTo>
                  <a:cubicBezTo>
                    <a:pt x="3526" y="3776"/>
                    <a:pt x="3463" y="3762"/>
                    <a:pt x="3400" y="3762"/>
                  </a:cubicBezTo>
                  <a:cubicBezTo>
                    <a:pt x="3265" y="3762"/>
                    <a:pt x="3124" y="3827"/>
                    <a:pt x="3057" y="3937"/>
                  </a:cubicBezTo>
                  <a:cubicBezTo>
                    <a:pt x="846" y="7645"/>
                    <a:pt x="1887" y="12425"/>
                    <a:pt x="5399" y="14832"/>
                  </a:cubicBezTo>
                  <a:cubicBezTo>
                    <a:pt x="5399" y="14832"/>
                    <a:pt x="5399" y="14832"/>
                    <a:pt x="5399" y="14864"/>
                  </a:cubicBezTo>
                  <a:lnTo>
                    <a:pt x="4456" y="16360"/>
                  </a:lnTo>
                  <a:lnTo>
                    <a:pt x="4196" y="16197"/>
                  </a:lnTo>
                  <a:cubicBezTo>
                    <a:pt x="4033" y="16100"/>
                    <a:pt x="3805" y="16035"/>
                    <a:pt x="3610" y="16035"/>
                  </a:cubicBezTo>
                  <a:cubicBezTo>
                    <a:pt x="3187" y="16035"/>
                    <a:pt x="2797" y="16262"/>
                    <a:pt x="2602" y="16620"/>
                  </a:cubicBezTo>
                  <a:lnTo>
                    <a:pt x="228" y="20555"/>
                  </a:lnTo>
                  <a:cubicBezTo>
                    <a:pt x="66" y="20815"/>
                    <a:pt x="1" y="21140"/>
                    <a:pt x="98" y="21433"/>
                  </a:cubicBezTo>
                  <a:cubicBezTo>
                    <a:pt x="163" y="21726"/>
                    <a:pt x="358" y="21986"/>
                    <a:pt x="618" y="22148"/>
                  </a:cubicBezTo>
                  <a:lnTo>
                    <a:pt x="1822" y="22864"/>
                  </a:lnTo>
                  <a:cubicBezTo>
                    <a:pt x="1984" y="22994"/>
                    <a:pt x="2212" y="23026"/>
                    <a:pt x="2407" y="23026"/>
                  </a:cubicBezTo>
                  <a:cubicBezTo>
                    <a:pt x="2830" y="23026"/>
                    <a:pt x="3220" y="22831"/>
                    <a:pt x="3415" y="22474"/>
                  </a:cubicBezTo>
                  <a:lnTo>
                    <a:pt x="5789" y="18539"/>
                  </a:lnTo>
                  <a:cubicBezTo>
                    <a:pt x="5952" y="18279"/>
                    <a:pt x="6017" y="17953"/>
                    <a:pt x="5919" y="17628"/>
                  </a:cubicBezTo>
                  <a:cubicBezTo>
                    <a:pt x="5854" y="17336"/>
                    <a:pt x="5659" y="17075"/>
                    <a:pt x="5399" y="16913"/>
                  </a:cubicBezTo>
                  <a:lnTo>
                    <a:pt x="5106" y="16750"/>
                  </a:lnTo>
                  <a:lnTo>
                    <a:pt x="6049" y="15254"/>
                  </a:lnTo>
                  <a:cubicBezTo>
                    <a:pt x="6049" y="15254"/>
                    <a:pt x="6049" y="15222"/>
                    <a:pt x="6049" y="15222"/>
                  </a:cubicBezTo>
                  <a:cubicBezTo>
                    <a:pt x="7285" y="15937"/>
                    <a:pt x="8651" y="16295"/>
                    <a:pt x="10017" y="16295"/>
                  </a:cubicBezTo>
                  <a:cubicBezTo>
                    <a:pt x="10667" y="16295"/>
                    <a:pt x="11350" y="16197"/>
                    <a:pt x="12000" y="16035"/>
                  </a:cubicBezTo>
                  <a:cubicBezTo>
                    <a:pt x="14114" y="15514"/>
                    <a:pt x="15870" y="14214"/>
                    <a:pt x="17008" y="12328"/>
                  </a:cubicBezTo>
                  <a:cubicBezTo>
                    <a:pt x="19317" y="8490"/>
                    <a:pt x="18081" y="3482"/>
                    <a:pt x="14244" y="1173"/>
                  </a:cubicBezTo>
                  <a:cubicBezTo>
                    <a:pt x="12962" y="392"/>
                    <a:pt x="11500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6416843" y="3728334"/>
              <a:ext cx="292410" cy="255159"/>
            </a:xfrm>
            <a:custGeom>
              <a:avLst/>
              <a:gdLst/>
              <a:ahLst/>
              <a:cxnLst/>
              <a:rect l="l" t="t" r="r" b="b"/>
              <a:pathLst>
                <a:path w="13855" h="12123" extrusionOk="0">
                  <a:moveTo>
                    <a:pt x="6942" y="0"/>
                  </a:moveTo>
                  <a:cubicBezTo>
                    <a:pt x="4883" y="0"/>
                    <a:pt x="2881" y="1046"/>
                    <a:pt x="1724" y="2952"/>
                  </a:cubicBezTo>
                  <a:cubicBezTo>
                    <a:pt x="1" y="5813"/>
                    <a:pt x="944" y="9553"/>
                    <a:pt x="3806" y="11277"/>
                  </a:cubicBezTo>
                  <a:cubicBezTo>
                    <a:pt x="4684" y="11797"/>
                    <a:pt x="5692" y="12090"/>
                    <a:pt x="6700" y="12122"/>
                  </a:cubicBezTo>
                  <a:lnTo>
                    <a:pt x="6732" y="12122"/>
                  </a:lnTo>
                  <a:cubicBezTo>
                    <a:pt x="6928" y="12122"/>
                    <a:pt x="7090" y="11960"/>
                    <a:pt x="7090" y="11764"/>
                  </a:cubicBezTo>
                  <a:cubicBezTo>
                    <a:pt x="7123" y="11569"/>
                    <a:pt x="6960" y="11374"/>
                    <a:pt x="6732" y="11374"/>
                  </a:cubicBezTo>
                  <a:cubicBezTo>
                    <a:pt x="5854" y="11342"/>
                    <a:pt x="4976" y="11082"/>
                    <a:pt x="4196" y="10626"/>
                  </a:cubicBezTo>
                  <a:cubicBezTo>
                    <a:pt x="2993" y="9878"/>
                    <a:pt x="2115" y="8740"/>
                    <a:pt x="1789" y="7342"/>
                  </a:cubicBezTo>
                  <a:cubicBezTo>
                    <a:pt x="1432" y="5976"/>
                    <a:pt x="1659" y="4545"/>
                    <a:pt x="2375" y="3342"/>
                  </a:cubicBezTo>
                  <a:cubicBezTo>
                    <a:pt x="3385" y="1688"/>
                    <a:pt x="5147" y="771"/>
                    <a:pt x="6948" y="771"/>
                  </a:cubicBezTo>
                  <a:cubicBezTo>
                    <a:pt x="7874" y="771"/>
                    <a:pt x="8809" y="1013"/>
                    <a:pt x="9659" y="1521"/>
                  </a:cubicBezTo>
                  <a:cubicBezTo>
                    <a:pt x="12196" y="3049"/>
                    <a:pt x="12976" y="6301"/>
                    <a:pt x="11480" y="8805"/>
                  </a:cubicBezTo>
                  <a:cubicBezTo>
                    <a:pt x="11058" y="9521"/>
                    <a:pt x="10440" y="10138"/>
                    <a:pt x="9724" y="10594"/>
                  </a:cubicBezTo>
                  <a:cubicBezTo>
                    <a:pt x="9562" y="10691"/>
                    <a:pt x="9497" y="10919"/>
                    <a:pt x="9627" y="11114"/>
                  </a:cubicBezTo>
                  <a:cubicBezTo>
                    <a:pt x="9688" y="11217"/>
                    <a:pt x="9802" y="11281"/>
                    <a:pt x="9927" y="11281"/>
                  </a:cubicBezTo>
                  <a:cubicBezTo>
                    <a:pt x="9999" y="11281"/>
                    <a:pt x="10075" y="11259"/>
                    <a:pt x="10147" y="11212"/>
                  </a:cubicBezTo>
                  <a:cubicBezTo>
                    <a:pt x="10960" y="10724"/>
                    <a:pt x="11610" y="10041"/>
                    <a:pt x="12131" y="9195"/>
                  </a:cubicBezTo>
                  <a:cubicBezTo>
                    <a:pt x="13854" y="6334"/>
                    <a:pt x="12944" y="2594"/>
                    <a:pt x="10082" y="870"/>
                  </a:cubicBezTo>
                  <a:cubicBezTo>
                    <a:pt x="9093" y="282"/>
                    <a:pt x="8010" y="0"/>
                    <a:pt x="6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3"/>
          <p:cNvSpPr/>
          <p:nvPr/>
        </p:nvSpPr>
        <p:spPr>
          <a:xfrm>
            <a:off x="6974524" y="1802377"/>
            <a:ext cx="684600" cy="68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9" name="Google Shape;609;p23"/>
          <p:cNvSpPr/>
          <p:nvPr/>
        </p:nvSpPr>
        <p:spPr>
          <a:xfrm>
            <a:off x="4234587" y="1802377"/>
            <a:ext cx="684600" cy="68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0" name="Google Shape;610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612" name="Google Shape;612;p23"/>
          <p:cNvSpPr/>
          <p:nvPr/>
        </p:nvSpPr>
        <p:spPr>
          <a:xfrm>
            <a:off x="1494650" y="1802377"/>
            <a:ext cx="684600" cy="684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13" name="Google Shape;613;p23"/>
          <p:cNvGrpSpPr/>
          <p:nvPr/>
        </p:nvGrpSpPr>
        <p:grpSpPr>
          <a:xfrm>
            <a:off x="583258" y="1506395"/>
            <a:ext cx="2461500" cy="3219900"/>
            <a:chOff x="606200" y="1516675"/>
            <a:chExt cx="2461500" cy="3219900"/>
          </a:xfrm>
        </p:grpSpPr>
        <p:sp>
          <p:nvSpPr>
            <p:cNvPr id="614" name="Google Shape;614;p23"/>
            <p:cNvSpPr/>
            <p:nvPr/>
          </p:nvSpPr>
          <p:spPr>
            <a:xfrm>
              <a:off x="606200" y="1516675"/>
              <a:ext cx="2461500" cy="3219900"/>
            </a:xfrm>
            <a:prstGeom prst="roundRect">
              <a:avLst>
                <a:gd name="adj" fmla="val 745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5" name="Google Shape;615;p23"/>
            <p:cNvGrpSpPr/>
            <p:nvPr/>
          </p:nvGrpSpPr>
          <p:grpSpPr>
            <a:xfrm>
              <a:off x="745550" y="2697550"/>
              <a:ext cx="2182802" cy="1633625"/>
              <a:chOff x="745550" y="2545150"/>
              <a:chExt cx="2182802" cy="1633625"/>
            </a:xfrm>
          </p:grpSpPr>
          <p:sp>
            <p:nvSpPr>
              <p:cNvPr id="616" name="Google Shape;616;p23"/>
              <p:cNvSpPr txBox="1"/>
              <p:nvPr/>
            </p:nvSpPr>
            <p:spPr>
              <a:xfrm>
                <a:off x="745552" y="2545150"/>
                <a:ext cx="21828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Ethical Design Is Not Optional</a:t>
                </a:r>
                <a:endParaRPr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17" name="Google Shape;617;p23"/>
              <p:cNvSpPr txBox="1"/>
              <p:nvPr/>
            </p:nvSpPr>
            <p:spPr>
              <a:xfrm>
                <a:off x="745550" y="2816175"/>
                <a:ext cx="2182800" cy="136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lvl="0" indent="-133350">
                  <a:buClr>
                    <a:schemeClr val="dk1"/>
                  </a:buClr>
                  <a:buSzPts val="1200"/>
                  <a:buFont typeface="Roboto"/>
                  <a:buChar char="●"/>
                </a:pPr>
                <a:r>
                  <a:rPr lang="en-US" sz="1200" dirty="0">
                    <a:solidFill>
                      <a:schemeClr val="bg1"/>
                    </a:solidFill>
                  </a:rPr>
                  <a:t>AI systems already shape major life decisions, so embedding fairness, transparency, and accountability from the start is essential, not just idealistic</a:t>
                </a:r>
                <a:endParaRPr sz="1200" dirty="0">
                  <a:solidFill>
                    <a:schemeClr val="bg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18" name="Google Shape;618;p23"/>
          <p:cNvGrpSpPr/>
          <p:nvPr/>
        </p:nvGrpSpPr>
        <p:grpSpPr>
          <a:xfrm>
            <a:off x="3346137" y="1516675"/>
            <a:ext cx="2461500" cy="3219900"/>
            <a:chOff x="3346137" y="1516675"/>
            <a:chExt cx="2461500" cy="3219900"/>
          </a:xfrm>
        </p:grpSpPr>
        <p:sp>
          <p:nvSpPr>
            <p:cNvPr id="619" name="Google Shape;619;p23"/>
            <p:cNvSpPr/>
            <p:nvPr/>
          </p:nvSpPr>
          <p:spPr>
            <a:xfrm>
              <a:off x="3346137" y="1516675"/>
              <a:ext cx="2461500" cy="3219900"/>
            </a:xfrm>
            <a:prstGeom prst="roundRect">
              <a:avLst>
                <a:gd name="adj" fmla="val 745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0" name="Google Shape;620;p23"/>
            <p:cNvGrpSpPr/>
            <p:nvPr/>
          </p:nvGrpSpPr>
          <p:grpSpPr>
            <a:xfrm>
              <a:off x="3485489" y="2697550"/>
              <a:ext cx="2182804" cy="1633625"/>
              <a:chOff x="3485489" y="2545150"/>
              <a:chExt cx="2182804" cy="1633625"/>
            </a:xfrm>
          </p:grpSpPr>
          <p:sp>
            <p:nvSpPr>
              <p:cNvPr id="621" name="Google Shape;621;p23"/>
              <p:cNvSpPr txBox="1"/>
              <p:nvPr/>
            </p:nvSpPr>
            <p:spPr>
              <a:xfrm>
                <a:off x="3485489" y="2545150"/>
                <a:ext cx="21828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Governance Must Keep Pace with Innovation</a:t>
                </a:r>
                <a:endParaRPr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22" name="Google Shape;622;p23"/>
              <p:cNvSpPr txBox="1"/>
              <p:nvPr/>
            </p:nvSpPr>
            <p:spPr>
              <a:xfrm>
                <a:off x="3485493" y="2816175"/>
                <a:ext cx="2182800" cy="136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lvl="0" indent="-1333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oboto"/>
                  <a:buChar char="●"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fragmented regulatory landscape can’t fully contain the risks of autonomous, agentic systems, making proactive audits and ethical guardrails crucial.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3" name="Google Shape;623;p23"/>
          <p:cNvGrpSpPr/>
          <p:nvPr/>
        </p:nvGrpSpPr>
        <p:grpSpPr>
          <a:xfrm>
            <a:off x="6086075" y="1516675"/>
            <a:ext cx="2461625" cy="3219900"/>
            <a:chOff x="6086075" y="1516675"/>
            <a:chExt cx="2461625" cy="3219900"/>
          </a:xfrm>
        </p:grpSpPr>
        <p:sp>
          <p:nvSpPr>
            <p:cNvPr id="624" name="Google Shape;624;p23"/>
            <p:cNvSpPr/>
            <p:nvPr/>
          </p:nvSpPr>
          <p:spPr>
            <a:xfrm>
              <a:off x="6086075" y="1516675"/>
              <a:ext cx="2461500" cy="3219900"/>
            </a:xfrm>
            <a:prstGeom prst="roundRect">
              <a:avLst>
                <a:gd name="adj" fmla="val 745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5" name="Google Shape;625;p23"/>
            <p:cNvGrpSpPr/>
            <p:nvPr/>
          </p:nvGrpSpPr>
          <p:grpSpPr>
            <a:xfrm>
              <a:off x="6166749" y="2697550"/>
              <a:ext cx="2380951" cy="1633625"/>
              <a:chOff x="6166749" y="2545150"/>
              <a:chExt cx="2380951" cy="1633625"/>
            </a:xfrm>
          </p:grpSpPr>
          <p:sp>
            <p:nvSpPr>
              <p:cNvPr id="626" name="Google Shape;626;p23"/>
              <p:cNvSpPr txBox="1"/>
              <p:nvPr/>
            </p:nvSpPr>
            <p:spPr>
              <a:xfrm>
                <a:off x="6166749" y="2545150"/>
                <a:ext cx="2312411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AGI Amplifies Both Potential and Responsibility</a:t>
                </a:r>
                <a:endParaRPr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27" name="Google Shape;627;p23"/>
              <p:cNvSpPr txBox="1"/>
              <p:nvPr/>
            </p:nvSpPr>
            <p:spPr>
              <a:xfrm>
                <a:off x="6225400" y="2816175"/>
                <a:ext cx="2322300" cy="136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3350" lvl="0" indent="-1333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Roboto"/>
                  <a:buChar char="●"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As we approach increasingly general and powerful models, the stakes grow: misaligned goals, biased data, or unchecked deployment could impact humanity at scale.</a:t>
                </a:r>
                <a:endParaRPr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628" name="Google Shape;628;p23"/>
          <p:cNvGrpSpPr/>
          <p:nvPr/>
        </p:nvGrpSpPr>
        <p:grpSpPr>
          <a:xfrm>
            <a:off x="1639855" y="1923025"/>
            <a:ext cx="435388" cy="443302"/>
            <a:chOff x="9181275" y="1865375"/>
            <a:chExt cx="1753475" cy="1785350"/>
          </a:xfrm>
        </p:grpSpPr>
        <p:sp>
          <p:nvSpPr>
            <p:cNvPr id="629" name="Google Shape;629;p23"/>
            <p:cNvSpPr/>
            <p:nvPr/>
          </p:nvSpPr>
          <p:spPr>
            <a:xfrm>
              <a:off x="9257525" y="2084075"/>
              <a:ext cx="1266675" cy="773175"/>
            </a:xfrm>
            <a:custGeom>
              <a:avLst/>
              <a:gdLst/>
              <a:ahLst/>
              <a:cxnLst/>
              <a:rect l="l" t="t" r="r" b="b"/>
              <a:pathLst>
                <a:path w="50667" h="30927" extrusionOk="0">
                  <a:moveTo>
                    <a:pt x="25691" y="0"/>
                  </a:moveTo>
                  <a:cubicBezTo>
                    <a:pt x="11935" y="0"/>
                    <a:pt x="0" y="11057"/>
                    <a:pt x="0" y="24813"/>
                  </a:cubicBezTo>
                  <a:lnTo>
                    <a:pt x="228" y="28715"/>
                  </a:lnTo>
                  <a:lnTo>
                    <a:pt x="4456" y="30926"/>
                  </a:lnTo>
                  <a:lnTo>
                    <a:pt x="6537" y="29268"/>
                  </a:lnTo>
                  <a:lnTo>
                    <a:pt x="6017" y="24975"/>
                  </a:lnTo>
                  <a:lnTo>
                    <a:pt x="50666" y="24975"/>
                  </a:lnTo>
                  <a:cubicBezTo>
                    <a:pt x="50666" y="11187"/>
                    <a:pt x="39479" y="0"/>
                    <a:pt x="25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62075" y="2575175"/>
              <a:ext cx="157950" cy="290150"/>
            </a:xfrm>
            <a:custGeom>
              <a:avLst/>
              <a:gdLst/>
              <a:ahLst/>
              <a:cxnLst/>
              <a:rect l="l" t="t" r="r" b="b"/>
              <a:pathLst>
                <a:path w="6318" h="11606" extrusionOk="0">
                  <a:moveTo>
                    <a:pt x="4532" y="10919"/>
                  </a:moveTo>
                  <a:lnTo>
                    <a:pt x="1167" y="8722"/>
                  </a:lnTo>
                  <a:lnTo>
                    <a:pt x="0" y="5357"/>
                  </a:lnTo>
                  <a:lnTo>
                    <a:pt x="824" y="2473"/>
                  </a:lnTo>
                  <a:lnTo>
                    <a:pt x="3777" y="69"/>
                  </a:lnTo>
                  <a:lnTo>
                    <a:pt x="6318" y="0"/>
                  </a:lnTo>
                  <a:lnTo>
                    <a:pt x="5494" y="5769"/>
                  </a:lnTo>
                  <a:lnTo>
                    <a:pt x="5768" y="9958"/>
                  </a:lnTo>
                  <a:lnTo>
                    <a:pt x="4807" y="11606"/>
                  </a:ln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9416875" y="3146650"/>
              <a:ext cx="452050" cy="478050"/>
            </a:xfrm>
            <a:custGeom>
              <a:avLst/>
              <a:gdLst/>
              <a:ahLst/>
              <a:cxnLst/>
              <a:rect l="l" t="t" r="r" b="b"/>
              <a:pathLst>
                <a:path w="18082" h="19122" extrusionOk="0">
                  <a:moveTo>
                    <a:pt x="9789" y="0"/>
                  </a:moveTo>
                  <a:cubicBezTo>
                    <a:pt x="9789" y="0"/>
                    <a:pt x="0" y="6504"/>
                    <a:pt x="0" y="19122"/>
                  </a:cubicBezTo>
                  <a:lnTo>
                    <a:pt x="13138" y="19122"/>
                  </a:lnTo>
                  <a:lnTo>
                    <a:pt x="18081" y="11024"/>
                  </a:lnTo>
                  <a:lnTo>
                    <a:pt x="131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9954250" y="3146650"/>
              <a:ext cx="418725" cy="478050"/>
            </a:xfrm>
            <a:custGeom>
              <a:avLst/>
              <a:gdLst/>
              <a:ahLst/>
              <a:cxnLst/>
              <a:rect l="l" t="t" r="r" b="b"/>
              <a:pathLst>
                <a:path w="16749" h="19122" extrusionOk="0">
                  <a:moveTo>
                    <a:pt x="3708" y="0"/>
                  </a:moveTo>
                  <a:lnTo>
                    <a:pt x="1" y="11382"/>
                  </a:lnTo>
                  <a:lnTo>
                    <a:pt x="3708" y="19122"/>
                  </a:lnTo>
                  <a:lnTo>
                    <a:pt x="16748" y="19122"/>
                  </a:lnTo>
                  <a:cubicBezTo>
                    <a:pt x="16748" y="6504"/>
                    <a:pt x="6928" y="0"/>
                    <a:pt x="6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9744500" y="3146650"/>
              <a:ext cx="302475" cy="478050"/>
            </a:xfrm>
            <a:custGeom>
              <a:avLst/>
              <a:gdLst/>
              <a:ahLst/>
              <a:cxnLst/>
              <a:rect l="l" t="t" r="r" b="b"/>
              <a:pathLst>
                <a:path w="12099" h="19122" extrusionOk="0">
                  <a:moveTo>
                    <a:pt x="1" y="0"/>
                  </a:moveTo>
                  <a:lnTo>
                    <a:pt x="1" y="19122"/>
                  </a:lnTo>
                  <a:lnTo>
                    <a:pt x="12098" y="19122"/>
                  </a:lnTo>
                  <a:lnTo>
                    <a:pt x="12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9691075" y="1892200"/>
              <a:ext cx="364025" cy="311875"/>
            </a:xfrm>
            <a:custGeom>
              <a:avLst/>
              <a:gdLst/>
              <a:ahLst/>
              <a:cxnLst/>
              <a:rect l="l" t="t" r="r" b="b"/>
              <a:pathLst>
                <a:path w="14561" h="12475" extrusionOk="0">
                  <a:moveTo>
                    <a:pt x="8408" y="0"/>
                  </a:moveTo>
                  <a:cubicBezTo>
                    <a:pt x="8388" y="0"/>
                    <a:pt x="8369" y="0"/>
                    <a:pt x="8349" y="1"/>
                  </a:cubicBezTo>
                  <a:cubicBezTo>
                    <a:pt x="8336" y="1"/>
                    <a:pt x="8322" y="0"/>
                    <a:pt x="8309" y="0"/>
                  </a:cubicBezTo>
                  <a:cubicBezTo>
                    <a:pt x="2775" y="0"/>
                    <a:pt x="1" y="6709"/>
                    <a:pt x="3926" y="10634"/>
                  </a:cubicBezTo>
                  <a:cubicBezTo>
                    <a:pt x="5197" y="11906"/>
                    <a:pt x="6757" y="12474"/>
                    <a:pt x="8286" y="12474"/>
                  </a:cubicBezTo>
                  <a:cubicBezTo>
                    <a:pt x="11490" y="12474"/>
                    <a:pt x="14560" y="9976"/>
                    <a:pt x="14560" y="6212"/>
                  </a:cubicBezTo>
                  <a:cubicBezTo>
                    <a:pt x="14560" y="2785"/>
                    <a:pt x="11796" y="0"/>
                    <a:pt x="8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10202225" y="2565350"/>
              <a:ext cx="335775" cy="286900"/>
            </a:xfrm>
            <a:custGeom>
              <a:avLst/>
              <a:gdLst/>
              <a:ahLst/>
              <a:cxnLst/>
              <a:rect l="l" t="t" r="r" b="b"/>
              <a:pathLst>
                <a:path w="13431" h="11476" extrusionOk="0">
                  <a:moveTo>
                    <a:pt x="7675" y="1"/>
                  </a:moveTo>
                  <a:cubicBezTo>
                    <a:pt x="2569" y="1"/>
                    <a:pt x="0" y="6179"/>
                    <a:pt x="3610" y="9789"/>
                  </a:cubicBezTo>
                  <a:cubicBezTo>
                    <a:pt x="4786" y="10954"/>
                    <a:pt x="6226" y="11476"/>
                    <a:pt x="7637" y="11476"/>
                  </a:cubicBezTo>
                  <a:cubicBezTo>
                    <a:pt x="10598" y="11476"/>
                    <a:pt x="13431" y="9182"/>
                    <a:pt x="13431" y="5724"/>
                  </a:cubicBezTo>
                  <a:cubicBezTo>
                    <a:pt x="13398" y="2570"/>
                    <a:pt x="10862" y="1"/>
                    <a:pt x="7675" y="1"/>
                  </a:cubicBezTo>
                  <a:close/>
                </a:path>
              </a:pathLst>
            </a:custGeom>
            <a:solidFill>
              <a:srgbClr val="FFBE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9305500" y="2320850"/>
              <a:ext cx="1187800" cy="884350"/>
            </a:xfrm>
            <a:custGeom>
              <a:avLst/>
              <a:gdLst/>
              <a:ahLst/>
              <a:cxnLst/>
              <a:rect l="l" t="t" r="r" b="b"/>
              <a:pathLst>
                <a:path w="47512" h="35374" extrusionOk="0">
                  <a:moveTo>
                    <a:pt x="23756" y="1"/>
                  </a:moveTo>
                  <a:cubicBezTo>
                    <a:pt x="23211" y="1"/>
                    <a:pt x="22666" y="171"/>
                    <a:pt x="22211" y="513"/>
                  </a:cubicBezTo>
                  <a:cubicBezTo>
                    <a:pt x="18536" y="3309"/>
                    <a:pt x="13626" y="4285"/>
                    <a:pt x="9951" y="4578"/>
                  </a:cubicBezTo>
                  <a:cubicBezTo>
                    <a:pt x="7870" y="4740"/>
                    <a:pt x="6081" y="6041"/>
                    <a:pt x="5301" y="7960"/>
                  </a:cubicBezTo>
                  <a:cubicBezTo>
                    <a:pt x="0" y="21065"/>
                    <a:pt x="9626" y="35341"/>
                    <a:pt x="23739" y="35374"/>
                  </a:cubicBezTo>
                  <a:cubicBezTo>
                    <a:pt x="37853" y="35374"/>
                    <a:pt x="47511" y="21098"/>
                    <a:pt x="42243" y="7992"/>
                  </a:cubicBezTo>
                  <a:cubicBezTo>
                    <a:pt x="41430" y="6074"/>
                    <a:pt x="39642" y="4740"/>
                    <a:pt x="37593" y="4578"/>
                  </a:cubicBezTo>
                  <a:cubicBezTo>
                    <a:pt x="33886" y="4252"/>
                    <a:pt x="29008" y="3277"/>
                    <a:pt x="25300" y="513"/>
                  </a:cubicBezTo>
                  <a:cubicBezTo>
                    <a:pt x="24845" y="171"/>
                    <a:pt x="24300" y="1"/>
                    <a:pt x="23756" y="1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10290825" y="3112500"/>
              <a:ext cx="127675" cy="415450"/>
            </a:xfrm>
            <a:custGeom>
              <a:avLst/>
              <a:gdLst/>
              <a:ahLst/>
              <a:cxnLst/>
              <a:rect l="l" t="t" r="r" b="b"/>
              <a:pathLst>
                <a:path w="5107" h="16618" extrusionOk="0">
                  <a:moveTo>
                    <a:pt x="2537" y="0"/>
                  </a:moveTo>
                  <a:lnTo>
                    <a:pt x="1" y="2927"/>
                  </a:lnTo>
                  <a:lnTo>
                    <a:pt x="1" y="16618"/>
                  </a:lnTo>
                  <a:lnTo>
                    <a:pt x="5107" y="16618"/>
                  </a:lnTo>
                  <a:lnTo>
                    <a:pt x="5107" y="2927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10290825" y="2744225"/>
              <a:ext cx="612225" cy="441475"/>
            </a:xfrm>
            <a:custGeom>
              <a:avLst/>
              <a:gdLst/>
              <a:ahLst/>
              <a:cxnLst/>
              <a:rect l="l" t="t" r="r" b="b"/>
              <a:pathLst>
                <a:path w="24489" h="17659" extrusionOk="0">
                  <a:moveTo>
                    <a:pt x="1" y="0"/>
                  </a:moveTo>
                  <a:lnTo>
                    <a:pt x="1" y="17658"/>
                  </a:lnTo>
                  <a:lnTo>
                    <a:pt x="23025" y="17658"/>
                  </a:lnTo>
                  <a:cubicBezTo>
                    <a:pt x="23903" y="17658"/>
                    <a:pt x="24488" y="16748"/>
                    <a:pt x="24098" y="15967"/>
                  </a:cubicBezTo>
                  <a:lnTo>
                    <a:pt x="20716" y="8845"/>
                  </a:lnTo>
                  <a:lnTo>
                    <a:pt x="24098" y="1724"/>
                  </a:lnTo>
                  <a:cubicBezTo>
                    <a:pt x="24488" y="911"/>
                    <a:pt x="23903" y="0"/>
                    <a:pt x="23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10233125" y="3431200"/>
              <a:ext cx="243100" cy="193500"/>
            </a:xfrm>
            <a:custGeom>
              <a:avLst/>
              <a:gdLst/>
              <a:ahLst/>
              <a:cxnLst/>
              <a:rect l="l" t="t" r="r" b="b"/>
              <a:pathLst>
                <a:path w="9724" h="7740" extrusionOk="0">
                  <a:moveTo>
                    <a:pt x="4845" y="0"/>
                  </a:moveTo>
                  <a:cubicBezTo>
                    <a:pt x="4851" y="0"/>
                    <a:pt x="4856" y="0"/>
                    <a:pt x="4862" y="0"/>
                  </a:cubicBezTo>
                  <a:lnTo>
                    <a:pt x="4862" y="0"/>
                  </a:lnTo>
                  <a:cubicBezTo>
                    <a:pt x="4867" y="0"/>
                    <a:pt x="4873" y="0"/>
                    <a:pt x="4878" y="0"/>
                  </a:cubicBezTo>
                  <a:close/>
                  <a:moveTo>
                    <a:pt x="4862" y="0"/>
                  </a:moveTo>
                  <a:cubicBezTo>
                    <a:pt x="2170" y="9"/>
                    <a:pt x="0" y="2184"/>
                    <a:pt x="0" y="4878"/>
                  </a:cubicBezTo>
                  <a:cubicBezTo>
                    <a:pt x="0" y="6472"/>
                    <a:pt x="1268" y="7740"/>
                    <a:pt x="2862" y="7740"/>
                  </a:cubicBezTo>
                  <a:lnTo>
                    <a:pt x="6862" y="7740"/>
                  </a:lnTo>
                  <a:cubicBezTo>
                    <a:pt x="8455" y="7740"/>
                    <a:pt x="9723" y="6472"/>
                    <a:pt x="9723" y="4878"/>
                  </a:cubicBezTo>
                  <a:cubicBezTo>
                    <a:pt x="9723" y="2184"/>
                    <a:pt x="7553" y="9"/>
                    <a:pt x="4862" y="0"/>
                  </a:cubicBezTo>
                  <a:close/>
                </a:path>
              </a:pathLst>
            </a:custGeom>
            <a:solidFill>
              <a:srgbClr val="FFD3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9181275" y="1865375"/>
              <a:ext cx="1753475" cy="1785350"/>
            </a:xfrm>
            <a:custGeom>
              <a:avLst/>
              <a:gdLst/>
              <a:ahLst/>
              <a:cxnLst/>
              <a:rect l="l" t="t" r="r" b="b"/>
              <a:pathLst>
                <a:path w="70139" h="71414" extrusionOk="0">
                  <a:moveTo>
                    <a:pt x="28741" y="2114"/>
                  </a:moveTo>
                  <a:cubicBezTo>
                    <a:pt x="31960" y="2114"/>
                    <a:pt x="34399" y="5041"/>
                    <a:pt x="33847" y="8195"/>
                  </a:cubicBezTo>
                  <a:cubicBezTo>
                    <a:pt x="32156" y="7870"/>
                    <a:pt x="30440" y="7708"/>
                    <a:pt x="28729" y="7708"/>
                  </a:cubicBezTo>
                  <a:cubicBezTo>
                    <a:pt x="27017" y="7708"/>
                    <a:pt x="25310" y="7870"/>
                    <a:pt x="23635" y="8195"/>
                  </a:cubicBezTo>
                  <a:cubicBezTo>
                    <a:pt x="23050" y="5041"/>
                    <a:pt x="25489" y="2114"/>
                    <a:pt x="28741" y="2114"/>
                  </a:cubicBezTo>
                  <a:close/>
                  <a:moveTo>
                    <a:pt x="49196" y="29105"/>
                  </a:moveTo>
                  <a:cubicBezTo>
                    <a:pt x="51635" y="29463"/>
                    <a:pt x="53391" y="31642"/>
                    <a:pt x="53196" y="34113"/>
                  </a:cubicBezTo>
                  <a:lnTo>
                    <a:pt x="49716" y="34113"/>
                  </a:lnTo>
                  <a:cubicBezTo>
                    <a:pt x="49749" y="32422"/>
                    <a:pt x="49554" y="30731"/>
                    <a:pt x="49196" y="29105"/>
                  </a:cubicBezTo>
                  <a:close/>
                  <a:moveTo>
                    <a:pt x="8254" y="29073"/>
                  </a:moveTo>
                  <a:lnTo>
                    <a:pt x="8254" y="29073"/>
                  </a:lnTo>
                  <a:cubicBezTo>
                    <a:pt x="7571" y="32130"/>
                    <a:pt x="7571" y="35317"/>
                    <a:pt x="8254" y="38406"/>
                  </a:cubicBezTo>
                  <a:cubicBezTo>
                    <a:pt x="5847" y="38211"/>
                    <a:pt x="3961" y="36162"/>
                    <a:pt x="3961" y="33723"/>
                  </a:cubicBezTo>
                  <a:cubicBezTo>
                    <a:pt x="3961" y="31284"/>
                    <a:pt x="5847" y="29268"/>
                    <a:pt x="8254" y="29073"/>
                  </a:cubicBezTo>
                  <a:close/>
                  <a:moveTo>
                    <a:pt x="45424" y="36195"/>
                  </a:moveTo>
                  <a:cubicBezTo>
                    <a:pt x="45424" y="36195"/>
                    <a:pt x="67472" y="36195"/>
                    <a:pt x="67537" y="36292"/>
                  </a:cubicBezTo>
                  <a:cubicBezTo>
                    <a:pt x="67602" y="36357"/>
                    <a:pt x="67895" y="35674"/>
                    <a:pt x="64155" y="43544"/>
                  </a:cubicBezTo>
                  <a:cubicBezTo>
                    <a:pt x="63992" y="43837"/>
                    <a:pt x="63992" y="44162"/>
                    <a:pt x="64155" y="44455"/>
                  </a:cubicBezTo>
                  <a:cubicBezTo>
                    <a:pt x="67569" y="51641"/>
                    <a:pt x="67732" y="51772"/>
                    <a:pt x="67407" y="51772"/>
                  </a:cubicBezTo>
                  <a:lnTo>
                    <a:pt x="45424" y="51772"/>
                  </a:lnTo>
                  <a:lnTo>
                    <a:pt x="45424" y="36195"/>
                  </a:lnTo>
                  <a:close/>
                  <a:moveTo>
                    <a:pt x="28729" y="19260"/>
                  </a:moveTo>
                  <a:cubicBezTo>
                    <a:pt x="29050" y="19260"/>
                    <a:pt x="29375" y="19366"/>
                    <a:pt x="29652" y="19577"/>
                  </a:cubicBezTo>
                  <a:cubicBezTo>
                    <a:pt x="31830" y="21203"/>
                    <a:pt x="35798" y="23284"/>
                    <a:pt x="42464" y="23870"/>
                  </a:cubicBezTo>
                  <a:cubicBezTo>
                    <a:pt x="44123" y="24000"/>
                    <a:pt x="45586" y="25073"/>
                    <a:pt x="46237" y="26634"/>
                  </a:cubicBezTo>
                  <a:cubicBezTo>
                    <a:pt x="47212" y="29008"/>
                    <a:pt x="47667" y="31544"/>
                    <a:pt x="47602" y="34146"/>
                  </a:cubicBezTo>
                  <a:lnTo>
                    <a:pt x="44350" y="34146"/>
                  </a:lnTo>
                  <a:cubicBezTo>
                    <a:pt x="43798" y="34146"/>
                    <a:pt x="43310" y="34601"/>
                    <a:pt x="43310" y="35187"/>
                  </a:cubicBezTo>
                  <a:lnTo>
                    <a:pt x="43310" y="45755"/>
                  </a:lnTo>
                  <a:cubicBezTo>
                    <a:pt x="39623" y="50252"/>
                    <a:pt x="34221" y="52642"/>
                    <a:pt x="28730" y="52642"/>
                  </a:cubicBezTo>
                  <a:cubicBezTo>
                    <a:pt x="25405" y="52642"/>
                    <a:pt x="22047" y="51766"/>
                    <a:pt x="19018" y="49950"/>
                  </a:cubicBezTo>
                  <a:cubicBezTo>
                    <a:pt x="11018" y="45170"/>
                    <a:pt x="7701" y="35219"/>
                    <a:pt x="11245" y="26569"/>
                  </a:cubicBezTo>
                  <a:cubicBezTo>
                    <a:pt x="11896" y="25040"/>
                    <a:pt x="13327" y="23967"/>
                    <a:pt x="15018" y="23870"/>
                  </a:cubicBezTo>
                  <a:cubicBezTo>
                    <a:pt x="19473" y="23480"/>
                    <a:pt x="24253" y="22276"/>
                    <a:pt x="27830" y="19577"/>
                  </a:cubicBezTo>
                  <a:cubicBezTo>
                    <a:pt x="28091" y="19366"/>
                    <a:pt x="28408" y="19260"/>
                    <a:pt x="28729" y="19260"/>
                  </a:cubicBezTo>
                  <a:close/>
                  <a:moveTo>
                    <a:pt x="43342" y="48812"/>
                  </a:moveTo>
                  <a:lnTo>
                    <a:pt x="43342" y="55121"/>
                  </a:lnTo>
                  <a:cubicBezTo>
                    <a:pt x="42302" y="53820"/>
                    <a:pt x="41164" y="52617"/>
                    <a:pt x="39895" y="51511"/>
                  </a:cubicBezTo>
                  <a:cubicBezTo>
                    <a:pt x="41131" y="50731"/>
                    <a:pt x="42269" y="49820"/>
                    <a:pt x="43342" y="48812"/>
                  </a:cubicBezTo>
                  <a:close/>
                  <a:moveTo>
                    <a:pt x="48415" y="53885"/>
                  </a:moveTo>
                  <a:lnTo>
                    <a:pt x="48415" y="61788"/>
                  </a:lnTo>
                  <a:cubicBezTo>
                    <a:pt x="47928" y="61658"/>
                    <a:pt x="47424" y="61592"/>
                    <a:pt x="46919" y="61592"/>
                  </a:cubicBezTo>
                  <a:cubicBezTo>
                    <a:pt x="46415" y="61592"/>
                    <a:pt x="45911" y="61658"/>
                    <a:pt x="45424" y="61788"/>
                  </a:cubicBezTo>
                  <a:lnTo>
                    <a:pt x="45424" y="53885"/>
                  </a:lnTo>
                  <a:close/>
                  <a:moveTo>
                    <a:pt x="19310" y="52454"/>
                  </a:moveTo>
                  <a:cubicBezTo>
                    <a:pt x="19993" y="52812"/>
                    <a:pt x="20741" y="53137"/>
                    <a:pt x="21489" y="53430"/>
                  </a:cubicBezTo>
                  <a:lnTo>
                    <a:pt x="21489" y="69332"/>
                  </a:lnTo>
                  <a:lnTo>
                    <a:pt x="17327" y="69332"/>
                  </a:lnTo>
                  <a:lnTo>
                    <a:pt x="17327" y="63576"/>
                  </a:lnTo>
                  <a:cubicBezTo>
                    <a:pt x="17278" y="62910"/>
                    <a:pt x="16774" y="62576"/>
                    <a:pt x="16270" y="62576"/>
                  </a:cubicBezTo>
                  <a:cubicBezTo>
                    <a:pt x="15766" y="62576"/>
                    <a:pt x="15262" y="62910"/>
                    <a:pt x="15213" y="63576"/>
                  </a:cubicBezTo>
                  <a:lnTo>
                    <a:pt x="15213" y="69332"/>
                  </a:lnTo>
                  <a:lnTo>
                    <a:pt x="10497" y="69332"/>
                  </a:lnTo>
                  <a:cubicBezTo>
                    <a:pt x="10855" y="62698"/>
                    <a:pt x="14075" y="56552"/>
                    <a:pt x="19310" y="52454"/>
                  </a:cubicBezTo>
                  <a:close/>
                  <a:moveTo>
                    <a:pt x="37912" y="52585"/>
                  </a:moveTo>
                  <a:cubicBezTo>
                    <a:pt x="40058" y="54308"/>
                    <a:pt x="41911" y="56422"/>
                    <a:pt x="43342" y="58763"/>
                  </a:cubicBezTo>
                  <a:lnTo>
                    <a:pt x="43342" y="62796"/>
                  </a:lnTo>
                  <a:cubicBezTo>
                    <a:pt x="41359" y="64292"/>
                    <a:pt x="40351" y="67218"/>
                    <a:pt x="41456" y="69300"/>
                  </a:cubicBezTo>
                  <a:lnTo>
                    <a:pt x="35668" y="69332"/>
                  </a:lnTo>
                  <a:lnTo>
                    <a:pt x="35668" y="63836"/>
                  </a:lnTo>
                  <a:cubicBezTo>
                    <a:pt x="35668" y="63137"/>
                    <a:pt x="35139" y="62788"/>
                    <a:pt x="34611" y="62788"/>
                  </a:cubicBezTo>
                  <a:cubicBezTo>
                    <a:pt x="34082" y="62788"/>
                    <a:pt x="33554" y="63137"/>
                    <a:pt x="33554" y="63836"/>
                  </a:cubicBezTo>
                  <a:lnTo>
                    <a:pt x="33554" y="69332"/>
                  </a:lnTo>
                  <a:lnTo>
                    <a:pt x="23570" y="69332"/>
                  </a:lnTo>
                  <a:lnTo>
                    <a:pt x="23570" y="54080"/>
                  </a:lnTo>
                  <a:cubicBezTo>
                    <a:pt x="25263" y="54499"/>
                    <a:pt x="26990" y="54711"/>
                    <a:pt x="28720" y="54711"/>
                  </a:cubicBezTo>
                  <a:cubicBezTo>
                    <a:pt x="30348" y="54711"/>
                    <a:pt x="31979" y="54524"/>
                    <a:pt x="33586" y="54146"/>
                  </a:cubicBezTo>
                  <a:lnTo>
                    <a:pt x="33586" y="59641"/>
                  </a:lnTo>
                  <a:cubicBezTo>
                    <a:pt x="33586" y="60324"/>
                    <a:pt x="34107" y="60666"/>
                    <a:pt x="34627" y="60666"/>
                  </a:cubicBezTo>
                  <a:cubicBezTo>
                    <a:pt x="35147" y="60666"/>
                    <a:pt x="35668" y="60324"/>
                    <a:pt x="35668" y="59641"/>
                  </a:cubicBezTo>
                  <a:lnTo>
                    <a:pt x="35668" y="53528"/>
                  </a:lnTo>
                  <a:cubicBezTo>
                    <a:pt x="36448" y="53267"/>
                    <a:pt x="37196" y="52942"/>
                    <a:pt x="37912" y="52585"/>
                  </a:cubicBezTo>
                  <a:close/>
                  <a:moveTo>
                    <a:pt x="46903" y="63622"/>
                  </a:moveTo>
                  <a:cubicBezTo>
                    <a:pt x="47526" y="63622"/>
                    <a:pt x="48191" y="63793"/>
                    <a:pt x="48871" y="64194"/>
                  </a:cubicBezTo>
                  <a:cubicBezTo>
                    <a:pt x="50041" y="64909"/>
                    <a:pt x="50757" y="66145"/>
                    <a:pt x="50757" y="67511"/>
                  </a:cubicBezTo>
                  <a:cubicBezTo>
                    <a:pt x="50757" y="68519"/>
                    <a:pt x="49944" y="69332"/>
                    <a:pt x="48936" y="69332"/>
                  </a:cubicBezTo>
                  <a:cubicBezTo>
                    <a:pt x="48292" y="69316"/>
                    <a:pt x="47745" y="69310"/>
                    <a:pt x="47275" y="69310"/>
                  </a:cubicBezTo>
                  <a:cubicBezTo>
                    <a:pt x="46413" y="69310"/>
                    <a:pt x="45814" y="69328"/>
                    <a:pt x="45367" y="69328"/>
                  </a:cubicBezTo>
                  <a:cubicBezTo>
                    <a:pt x="44619" y="69328"/>
                    <a:pt x="44301" y="69278"/>
                    <a:pt x="43895" y="69007"/>
                  </a:cubicBezTo>
                  <a:cubicBezTo>
                    <a:pt x="41847" y="67632"/>
                    <a:pt x="43886" y="63622"/>
                    <a:pt x="46903" y="63622"/>
                  </a:cubicBezTo>
                  <a:close/>
                  <a:moveTo>
                    <a:pt x="28741" y="0"/>
                  </a:moveTo>
                  <a:cubicBezTo>
                    <a:pt x="24156" y="0"/>
                    <a:pt x="20709" y="4195"/>
                    <a:pt x="21587" y="8683"/>
                  </a:cubicBezTo>
                  <a:cubicBezTo>
                    <a:pt x="19115" y="9399"/>
                    <a:pt x="16774" y="10472"/>
                    <a:pt x="14595" y="11870"/>
                  </a:cubicBezTo>
                  <a:cubicBezTo>
                    <a:pt x="13698" y="12522"/>
                    <a:pt x="14300" y="13787"/>
                    <a:pt x="15186" y="13787"/>
                  </a:cubicBezTo>
                  <a:cubicBezTo>
                    <a:pt x="15361" y="13787"/>
                    <a:pt x="15546" y="13738"/>
                    <a:pt x="15733" y="13626"/>
                  </a:cubicBezTo>
                  <a:cubicBezTo>
                    <a:pt x="19784" y="11006"/>
                    <a:pt x="24269" y="9786"/>
                    <a:pt x="28678" y="9786"/>
                  </a:cubicBezTo>
                  <a:cubicBezTo>
                    <a:pt x="39101" y="9786"/>
                    <a:pt x="49104" y="16604"/>
                    <a:pt x="51960" y="27870"/>
                  </a:cubicBezTo>
                  <a:cubicBezTo>
                    <a:pt x="50919" y="27284"/>
                    <a:pt x="49781" y="26959"/>
                    <a:pt x="48611" y="26927"/>
                  </a:cubicBezTo>
                  <a:cubicBezTo>
                    <a:pt x="48480" y="26601"/>
                    <a:pt x="48318" y="26179"/>
                    <a:pt x="48188" y="25821"/>
                  </a:cubicBezTo>
                  <a:cubicBezTo>
                    <a:pt x="47277" y="23512"/>
                    <a:pt x="45131" y="21951"/>
                    <a:pt x="42659" y="21756"/>
                  </a:cubicBezTo>
                  <a:cubicBezTo>
                    <a:pt x="38627" y="21398"/>
                    <a:pt x="34172" y="20325"/>
                    <a:pt x="30920" y="17886"/>
                  </a:cubicBezTo>
                  <a:cubicBezTo>
                    <a:pt x="30286" y="17398"/>
                    <a:pt x="29521" y="17155"/>
                    <a:pt x="28753" y="17155"/>
                  </a:cubicBezTo>
                  <a:cubicBezTo>
                    <a:pt x="27985" y="17155"/>
                    <a:pt x="27213" y="17398"/>
                    <a:pt x="26562" y="17886"/>
                  </a:cubicBezTo>
                  <a:cubicBezTo>
                    <a:pt x="23050" y="20553"/>
                    <a:pt x="18237" y="21463"/>
                    <a:pt x="14855" y="21756"/>
                  </a:cubicBezTo>
                  <a:cubicBezTo>
                    <a:pt x="12384" y="21951"/>
                    <a:pt x="10237" y="23512"/>
                    <a:pt x="9327" y="25821"/>
                  </a:cubicBezTo>
                  <a:cubicBezTo>
                    <a:pt x="9164" y="26179"/>
                    <a:pt x="9002" y="26634"/>
                    <a:pt x="8904" y="26959"/>
                  </a:cubicBezTo>
                  <a:cubicBezTo>
                    <a:pt x="8839" y="26957"/>
                    <a:pt x="8774" y="26956"/>
                    <a:pt x="8709" y="26956"/>
                  </a:cubicBezTo>
                  <a:cubicBezTo>
                    <a:pt x="7610" y="26956"/>
                    <a:pt x="6570" y="27216"/>
                    <a:pt x="5587" y="27707"/>
                  </a:cubicBezTo>
                  <a:cubicBezTo>
                    <a:pt x="6758" y="23252"/>
                    <a:pt x="9164" y="19252"/>
                    <a:pt x="12546" y="16130"/>
                  </a:cubicBezTo>
                  <a:cubicBezTo>
                    <a:pt x="13332" y="15395"/>
                    <a:pt x="12657" y="14306"/>
                    <a:pt x="11828" y="14306"/>
                  </a:cubicBezTo>
                  <a:cubicBezTo>
                    <a:pt x="11593" y="14306"/>
                    <a:pt x="11345" y="14393"/>
                    <a:pt x="11115" y="14602"/>
                  </a:cubicBezTo>
                  <a:cubicBezTo>
                    <a:pt x="6725" y="18634"/>
                    <a:pt x="3831" y="24097"/>
                    <a:pt x="2953" y="30049"/>
                  </a:cubicBezTo>
                  <a:cubicBezTo>
                    <a:pt x="1" y="34573"/>
                    <a:pt x="3287" y="40523"/>
                    <a:pt x="8655" y="40523"/>
                  </a:cubicBezTo>
                  <a:cubicBezTo>
                    <a:pt x="8727" y="40523"/>
                    <a:pt x="8799" y="40522"/>
                    <a:pt x="8872" y="40520"/>
                  </a:cubicBezTo>
                  <a:cubicBezTo>
                    <a:pt x="10400" y="44975"/>
                    <a:pt x="13392" y="48812"/>
                    <a:pt x="17359" y="51381"/>
                  </a:cubicBezTo>
                  <a:cubicBezTo>
                    <a:pt x="11701" y="56064"/>
                    <a:pt x="8416" y="63023"/>
                    <a:pt x="8384" y="70405"/>
                  </a:cubicBezTo>
                  <a:cubicBezTo>
                    <a:pt x="8384" y="70958"/>
                    <a:pt x="8839" y="71413"/>
                    <a:pt x="9424" y="71413"/>
                  </a:cubicBezTo>
                  <a:lnTo>
                    <a:pt x="48936" y="71413"/>
                  </a:lnTo>
                  <a:cubicBezTo>
                    <a:pt x="51082" y="71413"/>
                    <a:pt x="52838" y="69657"/>
                    <a:pt x="52838" y="67511"/>
                  </a:cubicBezTo>
                  <a:cubicBezTo>
                    <a:pt x="52838" y="65657"/>
                    <a:pt x="51993" y="63901"/>
                    <a:pt x="50529" y="62796"/>
                  </a:cubicBezTo>
                  <a:lnTo>
                    <a:pt x="50529" y="53853"/>
                  </a:lnTo>
                  <a:lnTo>
                    <a:pt x="67407" y="53853"/>
                  </a:lnTo>
                  <a:cubicBezTo>
                    <a:pt x="69065" y="53853"/>
                    <a:pt x="70139" y="52129"/>
                    <a:pt x="69423" y="50666"/>
                  </a:cubicBezTo>
                  <a:lnTo>
                    <a:pt x="66269" y="43967"/>
                  </a:lnTo>
                  <a:lnTo>
                    <a:pt x="69423" y="37300"/>
                  </a:lnTo>
                  <a:cubicBezTo>
                    <a:pt x="70132" y="35818"/>
                    <a:pt x="69085" y="34113"/>
                    <a:pt x="67453" y="34113"/>
                  </a:cubicBezTo>
                  <a:cubicBezTo>
                    <a:pt x="67438" y="34113"/>
                    <a:pt x="67422" y="34113"/>
                    <a:pt x="67407" y="34113"/>
                  </a:cubicBezTo>
                  <a:lnTo>
                    <a:pt x="55277" y="34113"/>
                  </a:lnTo>
                  <a:cubicBezTo>
                    <a:pt x="55342" y="32943"/>
                    <a:pt x="55114" y="31772"/>
                    <a:pt x="54594" y="30699"/>
                  </a:cubicBezTo>
                  <a:cubicBezTo>
                    <a:pt x="53358" y="20260"/>
                    <a:pt x="45976" y="11610"/>
                    <a:pt x="35895" y="8683"/>
                  </a:cubicBezTo>
                  <a:cubicBezTo>
                    <a:pt x="36773" y="4195"/>
                    <a:pt x="33326" y="0"/>
                    <a:pt x="28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23"/>
          <p:cNvGrpSpPr/>
          <p:nvPr/>
        </p:nvGrpSpPr>
        <p:grpSpPr>
          <a:xfrm>
            <a:off x="4406823" y="1925205"/>
            <a:ext cx="340142" cy="438933"/>
            <a:chOff x="11652600" y="1885325"/>
            <a:chExt cx="1294300" cy="1656350"/>
          </a:xfrm>
        </p:grpSpPr>
        <p:sp>
          <p:nvSpPr>
            <p:cNvPr id="642" name="Google Shape;642;p23"/>
            <p:cNvSpPr/>
            <p:nvPr/>
          </p:nvSpPr>
          <p:spPr>
            <a:xfrm>
              <a:off x="11675350" y="1911750"/>
              <a:ext cx="1246350" cy="892650"/>
            </a:xfrm>
            <a:custGeom>
              <a:avLst/>
              <a:gdLst/>
              <a:ahLst/>
              <a:cxnLst/>
              <a:rect l="l" t="t" r="r" b="b"/>
              <a:pathLst>
                <a:path w="49854" h="35706" extrusionOk="0">
                  <a:moveTo>
                    <a:pt x="13439" y="1"/>
                  </a:moveTo>
                  <a:cubicBezTo>
                    <a:pt x="11202" y="1"/>
                    <a:pt x="8958" y="588"/>
                    <a:pt x="6960" y="1853"/>
                  </a:cubicBezTo>
                  <a:cubicBezTo>
                    <a:pt x="1594" y="5300"/>
                    <a:pt x="1" y="12454"/>
                    <a:pt x="1432" y="18373"/>
                  </a:cubicBezTo>
                  <a:cubicBezTo>
                    <a:pt x="3123" y="25429"/>
                    <a:pt x="7448" y="31185"/>
                    <a:pt x="12879" y="35706"/>
                  </a:cubicBezTo>
                  <a:lnTo>
                    <a:pt x="37041" y="35673"/>
                  </a:lnTo>
                  <a:cubicBezTo>
                    <a:pt x="42439" y="31153"/>
                    <a:pt x="46764" y="25397"/>
                    <a:pt x="48423" y="18373"/>
                  </a:cubicBezTo>
                  <a:cubicBezTo>
                    <a:pt x="49853" y="12487"/>
                    <a:pt x="48260" y="5267"/>
                    <a:pt x="42894" y="1853"/>
                  </a:cubicBezTo>
                  <a:cubicBezTo>
                    <a:pt x="40907" y="588"/>
                    <a:pt x="38670" y="1"/>
                    <a:pt x="36438" y="1"/>
                  </a:cubicBezTo>
                  <a:cubicBezTo>
                    <a:pt x="31840" y="1"/>
                    <a:pt x="27264" y="2495"/>
                    <a:pt x="24943" y="6698"/>
                  </a:cubicBezTo>
                  <a:cubicBezTo>
                    <a:pt x="22623" y="2495"/>
                    <a:pt x="18047" y="1"/>
                    <a:pt x="134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1996500" y="2676725"/>
              <a:ext cx="604875" cy="305525"/>
            </a:xfrm>
            <a:custGeom>
              <a:avLst/>
              <a:gdLst/>
              <a:ahLst/>
              <a:cxnLst/>
              <a:rect l="l" t="t" r="r" b="b"/>
              <a:pathLst>
                <a:path w="24195" h="12221" extrusionOk="0">
                  <a:moveTo>
                    <a:pt x="6179" y="1"/>
                  </a:moveTo>
                  <a:lnTo>
                    <a:pt x="6114" y="33"/>
                  </a:lnTo>
                  <a:cubicBezTo>
                    <a:pt x="3642" y="1139"/>
                    <a:pt x="1529" y="2863"/>
                    <a:pt x="0" y="5074"/>
                  </a:cubicBezTo>
                  <a:cubicBezTo>
                    <a:pt x="3285" y="7773"/>
                    <a:pt x="6894" y="10049"/>
                    <a:pt x="10732" y="11903"/>
                  </a:cubicBezTo>
                  <a:cubicBezTo>
                    <a:pt x="11154" y="12114"/>
                    <a:pt x="11618" y="12220"/>
                    <a:pt x="12085" y="12220"/>
                  </a:cubicBezTo>
                  <a:cubicBezTo>
                    <a:pt x="12553" y="12220"/>
                    <a:pt x="13024" y="12114"/>
                    <a:pt x="13463" y="11903"/>
                  </a:cubicBezTo>
                  <a:cubicBezTo>
                    <a:pt x="17301" y="10082"/>
                    <a:pt x="20910" y="7773"/>
                    <a:pt x="24195" y="5074"/>
                  </a:cubicBezTo>
                  <a:cubicBezTo>
                    <a:pt x="22634" y="2863"/>
                    <a:pt x="20520" y="1139"/>
                    <a:pt x="18081" y="33"/>
                  </a:cubicBezTo>
                  <a:lnTo>
                    <a:pt x="17983" y="1"/>
                  </a:lnTo>
                  <a:cubicBezTo>
                    <a:pt x="16309" y="1497"/>
                    <a:pt x="14195" y="2245"/>
                    <a:pt x="12081" y="2245"/>
                  </a:cubicBezTo>
                  <a:cubicBezTo>
                    <a:pt x="9967" y="2245"/>
                    <a:pt x="7854" y="1497"/>
                    <a:pt x="6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2073725" y="2245025"/>
              <a:ext cx="449600" cy="250975"/>
            </a:xfrm>
            <a:custGeom>
              <a:avLst/>
              <a:gdLst/>
              <a:ahLst/>
              <a:cxnLst/>
              <a:rect l="l" t="t" r="r" b="b"/>
              <a:pathLst>
                <a:path w="17984" h="10039" extrusionOk="0">
                  <a:moveTo>
                    <a:pt x="8979" y="1"/>
                  </a:moveTo>
                  <a:cubicBezTo>
                    <a:pt x="8956" y="1"/>
                    <a:pt x="8934" y="1"/>
                    <a:pt x="8911" y="1"/>
                  </a:cubicBezTo>
                  <a:cubicBezTo>
                    <a:pt x="4553" y="66"/>
                    <a:pt x="196" y="3318"/>
                    <a:pt x="1" y="9042"/>
                  </a:cubicBezTo>
                  <a:lnTo>
                    <a:pt x="1" y="9692"/>
                  </a:lnTo>
                  <a:cubicBezTo>
                    <a:pt x="778" y="9926"/>
                    <a:pt x="1571" y="10039"/>
                    <a:pt x="2356" y="10039"/>
                  </a:cubicBezTo>
                  <a:cubicBezTo>
                    <a:pt x="4953" y="10039"/>
                    <a:pt x="7460" y="8800"/>
                    <a:pt x="9008" y="6603"/>
                  </a:cubicBezTo>
                  <a:cubicBezTo>
                    <a:pt x="10557" y="8800"/>
                    <a:pt x="13045" y="10039"/>
                    <a:pt x="15633" y="10039"/>
                  </a:cubicBezTo>
                  <a:cubicBezTo>
                    <a:pt x="16415" y="10039"/>
                    <a:pt x="17207" y="9926"/>
                    <a:pt x="17984" y="9692"/>
                  </a:cubicBezTo>
                  <a:cubicBezTo>
                    <a:pt x="17984" y="9399"/>
                    <a:pt x="17984" y="9107"/>
                    <a:pt x="17984" y="8814"/>
                  </a:cubicBezTo>
                  <a:cubicBezTo>
                    <a:pt x="17693" y="3120"/>
                    <a:pt x="13346" y="1"/>
                    <a:pt x="89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2062350" y="2410075"/>
              <a:ext cx="472375" cy="322775"/>
            </a:xfrm>
            <a:custGeom>
              <a:avLst/>
              <a:gdLst/>
              <a:ahLst/>
              <a:cxnLst/>
              <a:rect l="l" t="t" r="r" b="b"/>
              <a:pathLst>
                <a:path w="18895" h="12911" extrusionOk="0">
                  <a:moveTo>
                    <a:pt x="9463" y="1"/>
                  </a:moveTo>
                  <a:cubicBezTo>
                    <a:pt x="7915" y="2198"/>
                    <a:pt x="5408" y="3437"/>
                    <a:pt x="2811" y="3437"/>
                  </a:cubicBezTo>
                  <a:cubicBezTo>
                    <a:pt x="2026" y="3437"/>
                    <a:pt x="1233" y="3324"/>
                    <a:pt x="456" y="3090"/>
                  </a:cubicBezTo>
                  <a:lnTo>
                    <a:pt x="456" y="3090"/>
                  </a:lnTo>
                  <a:cubicBezTo>
                    <a:pt x="0" y="8228"/>
                    <a:pt x="4293" y="12911"/>
                    <a:pt x="9463" y="12911"/>
                  </a:cubicBezTo>
                  <a:cubicBezTo>
                    <a:pt x="14634" y="12911"/>
                    <a:pt x="18894" y="8228"/>
                    <a:pt x="18439" y="3090"/>
                  </a:cubicBezTo>
                  <a:lnTo>
                    <a:pt x="18439" y="3090"/>
                  </a:lnTo>
                  <a:cubicBezTo>
                    <a:pt x="17662" y="3324"/>
                    <a:pt x="16870" y="3437"/>
                    <a:pt x="16088" y="3437"/>
                  </a:cubicBezTo>
                  <a:cubicBezTo>
                    <a:pt x="13500" y="3437"/>
                    <a:pt x="11012" y="2198"/>
                    <a:pt x="9463" y="1"/>
                  </a:cubicBezTo>
                  <a:close/>
                </a:path>
              </a:pathLst>
            </a:custGeom>
            <a:solidFill>
              <a:srgbClr val="FFD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12228200" y="2479175"/>
              <a:ext cx="306525" cy="253675"/>
            </a:xfrm>
            <a:custGeom>
              <a:avLst/>
              <a:gdLst/>
              <a:ahLst/>
              <a:cxnLst/>
              <a:rect l="l" t="t" r="r" b="b"/>
              <a:pathLst>
                <a:path w="12261" h="10147" extrusionOk="0">
                  <a:moveTo>
                    <a:pt x="6211" y="1"/>
                  </a:moveTo>
                  <a:lnTo>
                    <a:pt x="6211" y="326"/>
                  </a:lnTo>
                  <a:cubicBezTo>
                    <a:pt x="6569" y="4488"/>
                    <a:pt x="3838" y="8391"/>
                    <a:pt x="0" y="9692"/>
                  </a:cubicBezTo>
                  <a:cubicBezTo>
                    <a:pt x="911" y="9984"/>
                    <a:pt x="1854" y="10147"/>
                    <a:pt x="2797" y="10147"/>
                  </a:cubicBezTo>
                  <a:cubicBezTo>
                    <a:pt x="7968" y="10147"/>
                    <a:pt x="12260" y="5464"/>
                    <a:pt x="11805" y="326"/>
                  </a:cubicBezTo>
                  <a:lnTo>
                    <a:pt x="11805" y="326"/>
                  </a:lnTo>
                  <a:cubicBezTo>
                    <a:pt x="11053" y="554"/>
                    <a:pt x="10273" y="666"/>
                    <a:pt x="9491" y="666"/>
                  </a:cubicBezTo>
                  <a:cubicBezTo>
                    <a:pt x="8379" y="666"/>
                    <a:pt x="7262" y="440"/>
                    <a:pt x="6211" y="1"/>
                  </a:cubicBezTo>
                  <a:close/>
                </a:path>
              </a:pathLst>
            </a:custGeom>
            <a:solidFill>
              <a:srgbClr val="FFD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11770475" y="3150625"/>
              <a:ext cx="1040600" cy="342275"/>
            </a:xfrm>
            <a:custGeom>
              <a:avLst/>
              <a:gdLst/>
              <a:ahLst/>
              <a:cxnLst/>
              <a:rect l="l" t="t" r="r" b="b"/>
              <a:pathLst>
                <a:path w="41624" h="13691" extrusionOk="0">
                  <a:moveTo>
                    <a:pt x="11728" y="1"/>
                  </a:moveTo>
                  <a:cubicBezTo>
                    <a:pt x="10284" y="1"/>
                    <a:pt x="8848" y="700"/>
                    <a:pt x="7935" y="1955"/>
                  </a:cubicBezTo>
                  <a:lnTo>
                    <a:pt x="1" y="1955"/>
                  </a:lnTo>
                  <a:lnTo>
                    <a:pt x="1" y="10995"/>
                  </a:lnTo>
                  <a:lnTo>
                    <a:pt x="8066" y="10995"/>
                  </a:lnTo>
                  <a:cubicBezTo>
                    <a:pt x="12105" y="12725"/>
                    <a:pt x="16681" y="13691"/>
                    <a:pt x="21233" y="13691"/>
                  </a:cubicBezTo>
                  <a:cubicBezTo>
                    <a:pt x="28152" y="13691"/>
                    <a:pt x="35012" y="11459"/>
                    <a:pt x="39837" y="6280"/>
                  </a:cubicBezTo>
                  <a:cubicBezTo>
                    <a:pt x="41624" y="4370"/>
                    <a:pt x="39813" y="1796"/>
                    <a:pt x="37814" y="1796"/>
                  </a:cubicBezTo>
                  <a:cubicBezTo>
                    <a:pt x="37194" y="1796"/>
                    <a:pt x="36555" y="2045"/>
                    <a:pt x="36000" y="2638"/>
                  </a:cubicBezTo>
                  <a:cubicBezTo>
                    <a:pt x="33008" y="5727"/>
                    <a:pt x="28846" y="7548"/>
                    <a:pt x="24553" y="8231"/>
                  </a:cubicBezTo>
                  <a:lnTo>
                    <a:pt x="24878" y="8134"/>
                  </a:lnTo>
                  <a:cubicBezTo>
                    <a:pt x="28017" y="7518"/>
                    <a:pt x="27254" y="2884"/>
                    <a:pt x="24380" y="2884"/>
                  </a:cubicBezTo>
                  <a:cubicBezTo>
                    <a:pt x="24216" y="2884"/>
                    <a:pt x="24047" y="2899"/>
                    <a:pt x="23870" y="2931"/>
                  </a:cubicBezTo>
                  <a:cubicBezTo>
                    <a:pt x="22906" y="3090"/>
                    <a:pt x="21903" y="3191"/>
                    <a:pt x="20903" y="3191"/>
                  </a:cubicBezTo>
                  <a:cubicBezTo>
                    <a:pt x="18630" y="3191"/>
                    <a:pt x="16373" y="2668"/>
                    <a:pt x="14635" y="1110"/>
                  </a:cubicBezTo>
                  <a:cubicBezTo>
                    <a:pt x="13784" y="353"/>
                    <a:pt x="12754" y="1"/>
                    <a:pt x="11728" y="1"/>
                  </a:cubicBezTo>
                  <a:close/>
                </a:path>
              </a:pathLst>
            </a:custGeom>
            <a:solidFill>
              <a:srgbClr val="FFD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11682675" y="3106800"/>
              <a:ext cx="180500" cy="409775"/>
            </a:xfrm>
            <a:custGeom>
              <a:avLst/>
              <a:gdLst/>
              <a:ahLst/>
              <a:cxnLst/>
              <a:rect l="l" t="t" r="r" b="b"/>
              <a:pathLst>
                <a:path w="7220" h="16391" extrusionOk="0">
                  <a:moveTo>
                    <a:pt x="3610" y="1"/>
                  </a:moveTo>
                  <a:cubicBezTo>
                    <a:pt x="1594" y="1"/>
                    <a:pt x="1" y="1659"/>
                    <a:pt x="66" y="3676"/>
                  </a:cubicBezTo>
                  <a:lnTo>
                    <a:pt x="66" y="12814"/>
                  </a:lnTo>
                  <a:cubicBezTo>
                    <a:pt x="66" y="14797"/>
                    <a:pt x="1659" y="16391"/>
                    <a:pt x="3610" y="16391"/>
                  </a:cubicBezTo>
                  <a:lnTo>
                    <a:pt x="3610" y="16358"/>
                  </a:lnTo>
                  <a:cubicBezTo>
                    <a:pt x="5561" y="16358"/>
                    <a:pt x="7155" y="14765"/>
                    <a:pt x="7155" y="12814"/>
                  </a:cubicBezTo>
                  <a:lnTo>
                    <a:pt x="7155" y="3676"/>
                  </a:lnTo>
                  <a:cubicBezTo>
                    <a:pt x="7220" y="1659"/>
                    <a:pt x="5626" y="1"/>
                    <a:pt x="3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11652600" y="1885325"/>
              <a:ext cx="1294300" cy="1121500"/>
            </a:xfrm>
            <a:custGeom>
              <a:avLst/>
              <a:gdLst/>
              <a:ahLst/>
              <a:cxnLst/>
              <a:rect l="l" t="t" r="r" b="b"/>
              <a:pathLst>
                <a:path w="51772" h="44860" extrusionOk="0">
                  <a:moveTo>
                    <a:pt x="25886" y="15462"/>
                  </a:moveTo>
                  <a:cubicBezTo>
                    <a:pt x="29626" y="15462"/>
                    <a:pt x="33528" y="18129"/>
                    <a:pt x="33788" y="23267"/>
                  </a:cubicBezTo>
                  <a:cubicBezTo>
                    <a:pt x="33571" y="23277"/>
                    <a:pt x="33354" y="23283"/>
                    <a:pt x="33138" y="23283"/>
                  </a:cubicBezTo>
                  <a:cubicBezTo>
                    <a:pt x="30634" y="23283"/>
                    <a:pt x="28226" y="22558"/>
                    <a:pt x="26699" y="20373"/>
                  </a:cubicBezTo>
                  <a:cubicBezTo>
                    <a:pt x="26488" y="20080"/>
                    <a:pt x="26162" y="19934"/>
                    <a:pt x="25837" y="19934"/>
                  </a:cubicBezTo>
                  <a:cubicBezTo>
                    <a:pt x="25512" y="19934"/>
                    <a:pt x="25187" y="20080"/>
                    <a:pt x="24975" y="20373"/>
                  </a:cubicBezTo>
                  <a:cubicBezTo>
                    <a:pt x="23627" y="22271"/>
                    <a:pt x="21440" y="23378"/>
                    <a:pt x="19164" y="23378"/>
                  </a:cubicBezTo>
                  <a:cubicBezTo>
                    <a:pt x="18750" y="23378"/>
                    <a:pt x="18334" y="23342"/>
                    <a:pt x="17919" y="23267"/>
                  </a:cubicBezTo>
                  <a:cubicBezTo>
                    <a:pt x="18179" y="18194"/>
                    <a:pt x="22049" y="15495"/>
                    <a:pt x="25788" y="15462"/>
                  </a:cubicBezTo>
                  <a:close/>
                  <a:moveTo>
                    <a:pt x="25821" y="22617"/>
                  </a:moveTo>
                  <a:cubicBezTo>
                    <a:pt x="27596" y="24447"/>
                    <a:pt x="30010" y="25473"/>
                    <a:pt x="32498" y="25473"/>
                  </a:cubicBezTo>
                  <a:cubicBezTo>
                    <a:pt x="32927" y="25473"/>
                    <a:pt x="33358" y="25443"/>
                    <a:pt x="33788" y="25381"/>
                  </a:cubicBezTo>
                  <a:lnTo>
                    <a:pt x="33788" y="25381"/>
                  </a:lnTo>
                  <a:cubicBezTo>
                    <a:pt x="33626" y="27202"/>
                    <a:pt x="32878" y="28893"/>
                    <a:pt x="31642" y="30226"/>
                  </a:cubicBezTo>
                  <a:cubicBezTo>
                    <a:pt x="30097" y="31966"/>
                    <a:pt x="27967" y="32836"/>
                    <a:pt x="25833" y="32836"/>
                  </a:cubicBezTo>
                  <a:cubicBezTo>
                    <a:pt x="23699" y="32836"/>
                    <a:pt x="21561" y="31966"/>
                    <a:pt x="20000" y="30226"/>
                  </a:cubicBezTo>
                  <a:cubicBezTo>
                    <a:pt x="18764" y="28893"/>
                    <a:pt x="18016" y="27202"/>
                    <a:pt x="17886" y="25381"/>
                  </a:cubicBezTo>
                  <a:lnTo>
                    <a:pt x="17886" y="25381"/>
                  </a:lnTo>
                  <a:lnTo>
                    <a:pt x="18081" y="25413"/>
                  </a:lnTo>
                  <a:lnTo>
                    <a:pt x="18114" y="25413"/>
                  </a:lnTo>
                  <a:cubicBezTo>
                    <a:pt x="18459" y="25452"/>
                    <a:pt x="18805" y="25472"/>
                    <a:pt x="19149" y="25472"/>
                  </a:cubicBezTo>
                  <a:cubicBezTo>
                    <a:pt x="21654" y="25472"/>
                    <a:pt x="24077" y="24446"/>
                    <a:pt x="25821" y="22617"/>
                  </a:cubicBezTo>
                  <a:close/>
                  <a:moveTo>
                    <a:pt x="31902" y="32893"/>
                  </a:moveTo>
                  <a:cubicBezTo>
                    <a:pt x="33691" y="33771"/>
                    <a:pt x="35252" y="35006"/>
                    <a:pt x="36487" y="36535"/>
                  </a:cubicBezTo>
                  <a:cubicBezTo>
                    <a:pt x="33593" y="38844"/>
                    <a:pt x="30439" y="40827"/>
                    <a:pt x="27089" y="42453"/>
                  </a:cubicBezTo>
                  <a:cubicBezTo>
                    <a:pt x="26699" y="42665"/>
                    <a:pt x="26268" y="42771"/>
                    <a:pt x="25837" y="42771"/>
                  </a:cubicBezTo>
                  <a:cubicBezTo>
                    <a:pt x="25406" y="42771"/>
                    <a:pt x="24975" y="42665"/>
                    <a:pt x="24585" y="42453"/>
                  </a:cubicBezTo>
                  <a:cubicBezTo>
                    <a:pt x="21236" y="40827"/>
                    <a:pt x="18114" y="38844"/>
                    <a:pt x="15187" y="36535"/>
                  </a:cubicBezTo>
                  <a:cubicBezTo>
                    <a:pt x="16455" y="35006"/>
                    <a:pt x="18016" y="33771"/>
                    <a:pt x="19772" y="32893"/>
                  </a:cubicBezTo>
                  <a:cubicBezTo>
                    <a:pt x="21561" y="34259"/>
                    <a:pt x="23699" y="34941"/>
                    <a:pt x="25837" y="34941"/>
                  </a:cubicBezTo>
                  <a:cubicBezTo>
                    <a:pt x="27975" y="34941"/>
                    <a:pt x="30114" y="34259"/>
                    <a:pt x="31902" y="32893"/>
                  </a:cubicBezTo>
                  <a:close/>
                  <a:moveTo>
                    <a:pt x="37331" y="0"/>
                  </a:moveTo>
                  <a:cubicBezTo>
                    <a:pt x="36155" y="0"/>
                    <a:pt x="34974" y="156"/>
                    <a:pt x="33821" y="471"/>
                  </a:cubicBezTo>
                  <a:cubicBezTo>
                    <a:pt x="30601" y="1284"/>
                    <a:pt x="27805" y="3170"/>
                    <a:pt x="25853" y="5804"/>
                  </a:cubicBezTo>
                  <a:cubicBezTo>
                    <a:pt x="23184" y="2148"/>
                    <a:pt x="18788" y="4"/>
                    <a:pt x="14351" y="4"/>
                  </a:cubicBezTo>
                  <a:cubicBezTo>
                    <a:pt x="12789" y="4"/>
                    <a:pt x="11222" y="270"/>
                    <a:pt x="9724" y="828"/>
                  </a:cubicBezTo>
                  <a:cubicBezTo>
                    <a:pt x="8593" y="1234"/>
                    <a:pt x="9065" y="2856"/>
                    <a:pt x="10080" y="2856"/>
                  </a:cubicBezTo>
                  <a:cubicBezTo>
                    <a:pt x="10203" y="2856"/>
                    <a:pt x="10334" y="2832"/>
                    <a:pt x="10472" y="2780"/>
                  </a:cubicBezTo>
                  <a:cubicBezTo>
                    <a:pt x="11737" y="2309"/>
                    <a:pt x="13058" y="2086"/>
                    <a:pt x="14375" y="2086"/>
                  </a:cubicBezTo>
                  <a:cubicBezTo>
                    <a:pt x="18612" y="2086"/>
                    <a:pt x="22802" y="4398"/>
                    <a:pt x="24910" y="8243"/>
                  </a:cubicBezTo>
                  <a:cubicBezTo>
                    <a:pt x="25122" y="8601"/>
                    <a:pt x="25479" y="8779"/>
                    <a:pt x="25837" y="8779"/>
                  </a:cubicBezTo>
                  <a:cubicBezTo>
                    <a:pt x="26195" y="8779"/>
                    <a:pt x="26553" y="8601"/>
                    <a:pt x="26764" y="8243"/>
                  </a:cubicBezTo>
                  <a:cubicBezTo>
                    <a:pt x="28390" y="5381"/>
                    <a:pt x="31122" y="3300"/>
                    <a:pt x="34341" y="2487"/>
                  </a:cubicBezTo>
                  <a:cubicBezTo>
                    <a:pt x="35319" y="2224"/>
                    <a:pt x="36316" y="2094"/>
                    <a:pt x="37309" y="2094"/>
                  </a:cubicBezTo>
                  <a:cubicBezTo>
                    <a:pt x="39389" y="2094"/>
                    <a:pt x="41447" y="2665"/>
                    <a:pt x="43251" y="3788"/>
                  </a:cubicBezTo>
                  <a:cubicBezTo>
                    <a:pt x="46894" y="6129"/>
                    <a:pt x="50048" y="11918"/>
                    <a:pt x="48325" y="19169"/>
                  </a:cubicBezTo>
                  <a:cubicBezTo>
                    <a:pt x="47089" y="24242"/>
                    <a:pt x="44390" y="28958"/>
                    <a:pt x="40260" y="33153"/>
                  </a:cubicBezTo>
                  <a:cubicBezTo>
                    <a:pt x="39577" y="33868"/>
                    <a:pt x="38861" y="34551"/>
                    <a:pt x="38113" y="35202"/>
                  </a:cubicBezTo>
                  <a:cubicBezTo>
                    <a:pt x="36813" y="33608"/>
                    <a:pt x="35252" y="32307"/>
                    <a:pt x="33463" y="31332"/>
                  </a:cubicBezTo>
                  <a:cubicBezTo>
                    <a:pt x="35512" y="28958"/>
                    <a:pt x="36000" y="26161"/>
                    <a:pt x="35869" y="23137"/>
                  </a:cubicBezTo>
                  <a:cubicBezTo>
                    <a:pt x="35804" y="20373"/>
                    <a:pt x="34601" y="17706"/>
                    <a:pt x="32520" y="15820"/>
                  </a:cubicBezTo>
                  <a:cubicBezTo>
                    <a:pt x="30730" y="14254"/>
                    <a:pt x="28407" y="13348"/>
                    <a:pt x="26012" y="13348"/>
                  </a:cubicBezTo>
                  <a:cubicBezTo>
                    <a:pt x="25970" y="13348"/>
                    <a:pt x="25928" y="13348"/>
                    <a:pt x="25886" y="13348"/>
                  </a:cubicBezTo>
                  <a:lnTo>
                    <a:pt x="25756" y="13348"/>
                  </a:lnTo>
                  <a:cubicBezTo>
                    <a:pt x="23252" y="13348"/>
                    <a:pt x="20845" y="14324"/>
                    <a:pt x="19024" y="16015"/>
                  </a:cubicBezTo>
                  <a:cubicBezTo>
                    <a:pt x="16976" y="17934"/>
                    <a:pt x="15837" y="20600"/>
                    <a:pt x="15805" y="23397"/>
                  </a:cubicBezTo>
                  <a:cubicBezTo>
                    <a:pt x="15707" y="26324"/>
                    <a:pt x="16260" y="29023"/>
                    <a:pt x="18211" y="31332"/>
                  </a:cubicBezTo>
                  <a:cubicBezTo>
                    <a:pt x="16423" y="32307"/>
                    <a:pt x="14862" y="33608"/>
                    <a:pt x="13561" y="35169"/>
                  </a:cubicBezTo>
                  <a:cubicBezTo>
                    <a:pt x="12813" y="34519"/>
                    <a:pt x="12098" y="33836"/>
                    <a:pt x="11415" y="33153"/>
                  </a:cubicBezTo>
                  <a:cubicBezTo>
                    <a:pt x="7285" y="28958"/>
                    <a:pt x="4586" y="24275"/>
                    <a:pt x="3382" y="19169"/>
                  </a:cubicBezTo>
                  <a:cubicBezTo>
                    <a:pt x="2212" y="14389"/>
                    <a:pt x="3252" y="9153"/>
                    <a:pt x="6049" y="5901"/>
                  </a:cubicBezTo>
                  <a:cubicBezTo>
                    <a:pt x="6407" y="5446"/>
                    <a:pt x="6374" y="4796"/>
                    <a:pt x="5919" y="4438"/>
                  </a:cubicBezTo>
                  <a:cubicBezTo>
                    <a:pt x="5714" y="4262"/>
                    <a:pt x="5469" y="4179"/>
                    <a:pt x="5230" y="4179"/>
                  </a:cubicBezTo>
                  <a:cubicBezTo>
                    <a:pt x="4937" y="4179"/>
                    <a:pt x="4652" y="4303"/>
                    <a:pt x="4456" y="4536"/>
                  </a:cubicBezTo>
                  <a:cubicBezTo>
                    <a:pt x="1204" y="8373"/>
                    <a:pt x="0" y="14161"/>
                    <a:pt x="1334" y="19657"/>
                  </a:cubicBezTo>
                  <a:cubicBezTo>
                    <a:pt x="2634" y="25186"/>
                    <a:pt x="5529" y="30161"/>
                    <a:pt x="9919" y="34616"/>
                  </a:cubicBezTo>
                  <a:cubicBezTo>
                    <a:pt x="13659" y="38421"/>
                    <a:pt x="18309" y="41705"/>
                    <a:pt x="23805" y="44372"/>
                  </a:cubicBezTo>
                  <a:cubicBezTo>
                    <a:pt x="24455" y="44697"/>
                    <a:pt x="25154" y="44860"/>
                    <a:pt x="25849" y="44860"/>
                  </a:cubicBezTo>
                  <a:cubicBezTo>
                    <a:pt x="26544" y="44860"/>
                    <a:pt x="27236" y="44697"/>
                    <a:pt x="27870" y="44372"/>
                  </a:cubicBezTo>
                  <a:cubicBezTo>
                    <a:pt x="33365" y="41673"/>
                    <a:pt x="38048" y="38389"/>
                    <a:pt x="41756" y="34616"/>
                  </a:cubicBezTo>
                  <a:cubicBezTo>
                    <a:pt x="46146" y="30161"/>
                    <a:pt x="49040" y="25121"/>
                    <a:pt x="50373" y="19657"/>
                  </a:cubicBezTo>
                  <a:cubicBezTo>
                    <a:pt x="51772" y="13869"/>
                    <a:pt x="50471" y="5901"/>
                    <a:pt x="44390" y="2032"/>
                  </a:cubicBezTo>
                  <a:cubicBezTo>
                    <a:pt x="42252" y="688"/>
                    <a:pt x="39802" y="0"/>
                    <a:pt x="37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11658275" y="3083325"/>
              <a:ext cx="1168300" cy="458350"/>
            </a:xfrm>
            <a:custGeom>
              <a:avLst/>
              <a:gdLst/>
              <a:ahLst/>
              <a:cxnLst/>
              <a:rect l="l" t="t" r="r" b="b"/>
              <a:pathLst>
                <a:path w="46732" h="18334" extrusionOk="0">
                  <a:moveTo>
                    <a:pt x="4586" y="2111"/>
                  </a:moveTo>
                  <a:cubicBezTo>
                    <a:pt x="5985" y="2111"/>
                    <a:pt x="7090" y="3216"/>
                    <a:pt x="7090" y="4615"/>
                  </a:cubicBezTo>
                  <a:lnTo>
                    <a:pt x="7090" y="13753"/>
                  </a:lnTo>
                  <a:cubicBezTo>
                    <a:pt x="7090" y="15151"/>
                    <a:pt x="5985" y="16257"/>
                    <a:pt x="4586" y="16257"/>
                  </a:cubicBezTo>
                  <a:cubicBezTo>
                    <a:pt x="3188" y="16257"/>
                    <a:pt x="2082" y="15151"/>
                    <a:pt x="2082" y="13753"/>
                  </a:cubicBezTo>
                  <a:lnTo>
                    <a:pt x="2082" y="4615"/>
                  </a:lnTo>
                  <a:cubicBezTo>
                    <a:pt x="2082" y="3216"/>
                    <a:pt x="3188" y="2111"/>
                    <a:pt x="4586" y="2111"/>
                  </a:cubicBezTo>
                  <a:close/>
                  <a:moveTo>
                    <a:pt x="4610" y="0"/>
                  </a:moveTo>
                  <a:cubicBezTo>
                    <a:pt x="4441" y="0"/>
                    <a:pt x="4270" y="10"/>
                    <a:pt x="4098" y="29"/>
                  </a:cubicBezTo>
                  <a:cubicBezTo>
                    <a:pt x="1757" y="289"/>
                    <a:pt x="1" y="2241"/>
                    <a:pt x="1" y="4582"/>
                  </a:cubicBezTo>
                  <a:lnTo>
                    <a:pt x="1" y="13753"/>
                  </a:lnTo>
                  <a:cubicBezTo>
                    <a:pt x="1" y="16094"/>
                    <a:pt x="1790" y="18078"/>
                    <a:pt x="4131" y="18305"/>
                  </a:cubicBezTo>
                  <a:cubicBezTo>
                    <a:pt x="4302" y="18324"/>
                    <a:pt x="4472" y="18334"/>
                    <a:pt x="4640" y="18334"/>
                  </a:cubicBezTo>
                  <a:cubicBezTo>
                    <a:pt x="6777" y="18334"/>
                    <a:pt x="8654" y="16836"/>
                    <a:pt x="9106" y="14696"/>
                  </a:cubicBezTo>
                  <a:lnTo>
                    <a:pt x="12358" y="14696"/>
                  </a:lnTo>
                  <a:cubicBezTo>
                    <a:pt x="16586" y="16484"/>
                    <a:pt x="21106" y="17395"/>
                    <a:pt x="25691" y="17427"/>
                  </a:cubicBezTo>
                  <a:cubicBezTo>
                    <a:pt x="25773" y="17428"/>
                    <a:pt x="25854" y="17428"/>
                    <a:pt x="25935" y="17428"/>
                  </a:cubicBezTo>
                  <a:cubicBezTo>
                    <a:pt x="29755" y="17428"/>
                    <a:pt x="33539" y="16681"/>
                    <a:pt x="37073" y="15216"/>
                  </a:cubicBezTo>
                  <a:cubicBezTo>
                    <a:pt x="38164" y="14757"/>
                    <a:pt x="37659" y="13209"/>
                    <a:pt x="36676" y="13209"/>
                  </a:cubicBezTo>
                  <a:cubicBezTo>
                    <a:pt x="36545" y="13209"/>
                    <a:pt x="36406" y="13236"/>
                    <a:pt x="36260" y="13297"/>
                  </a:cubicBezTo>
                  <a:cubicBezTo>
                    <a:pt x="32910" y="14649"/>
                    <a:pt x="29348" y="15337"/>
                    <a:pt x="25741" y="15337"/>
                  </a:cubicBezTo>
                  <a:cubicBezTo>
                    <a:pt x="25356" y="15337"/>
                    <a:pt x="24971" y="15329"/>
                    <a:pt x="24586" y="15313"/>
                  </a:cubicBezTo>
                  <a:cubicBezTo>
                    <a:pt x="20618" y="15151"/>
                    <a:pt x="16684" y="14273"/>
                    <a:pt x="13009" y="12712"/>
                  </a:cubicBezTo>
                  <a:cubicBezTo>
                    <a:pt x="12879" y="12647"/>
                    <a:pt x="12716" y="12614"/>
                    <a:pt x="12586" y="12614"/>
                  </a:cubicBezTo>
                  <a:lnTo>
                    <a:pt x="9204" y="12614"/>
                  </a:lnTo>
                  <a:lnTo>
                    <a:pt x="9204" y="5688"/>
                  </a:lnTo>
                  <a:lnTo>
                    <a:pt x="12423" y="5688"/>
                  </a:lnTo>
                  <a:cubicBezTo>
                    <a:pt x="12749" y="5688"/>
                    <a:pt x="13074" y="5525"/>
                    <a:pt x="13269" y="5265"/>
                  </a:cubicBezTo>
                  <a:cubicBezTo>
                    <a:pt x="13980" y="4304"/>
                    <a:pt x="15122" y="3764"/>
                    <a:pt x="16260" y="3764"/>
                  </a:cubicBezTo>
                  <a:cubicBezTo>
                    <a:pt x="17048" y="3764"/>
                    <a:pt x="17833" y="4023"/>
                    <a:pt x="18472" y="4582"/>
                  </a:cubicBezTo>
                  <a:cubicBezTo>
                    <a:pt x="20212" y="6152"/>
                    <a:pt x="22580" y="6951"/>
                    <a:pt x="25429" y="6951"/>
                  </a:cubicBezTo>
                  <a:cubicBezTo>
                    <a:pt x="26415" y="6951"/>
                    <a:pt x="27458" y="6855"/>
                    <a:pt x="28553" y="6663"/>
                  </a:cubicBezTo>
                  <a:cubicBezTo>
                    <a:pt x="28696" y="6638"/>
                    <a:pt x="28830" y="6626"/>
                    <a:pt x="28956" y="6626"/>
                  </a:cubicBezTo>
                  <a:cubicBezTo>
                    <a:pt x="30960" y="6626"/>
                    <a:pt x="30903" y="9607"/>
                    <a:pt x="28976" y="9883"/>
                  </a:cubicBezTo>
                  <a:cubicBezTo>
                    <a:pt x="27836" y="10047"/>
                    <a:pt x="26685" y="10131"/>
                    <a:pt x="25532" y="10131"/>
                  </a:cubicBezTo>
                  <a:cubicBezTo>
                    <a:pt x="23954" y="10131"/>
                    <a:pt x="22373" y="9974"/>
                    <a:pt x="20814" y="9655"/>
                  </a:cubicBezTo>
                  <a:cubicBezTo>
                    <a:pt x="20760" y="9648"/>
                    <a:pt x="20707" y="9645"/>
                    <a:pt x="20657" y="9645"/>
                  </a:cubicBezTo>
                  <a:cubicBezTo>
                    <a:pt x="19515" y="9645"/>
                    <a:pt x="19206" y="11330"/>
                    <a:pt x="20358" y="11704"/>
                  </a:cubicBezTo>
                  <a:cubicBezTo>
                    <a:pt x="22033" y="12045"/>
                    <a:pt x="23735" y="12217"/>
                    <a:pt x="25437" y="12217"/>
                  </a:cubicBezTo>
                  <a:cubicBezTo>
                    <a:pt x="27468" y="12217"/>
                    <a:pt x="29498" y="11972"/>
                    <a:pt x="31480" y="11476"/>
                  </a:cubicBezTo>
                  <a:cubicBezTo>
                    <a:pt x="35187" y="10598"/>
                    <a:pt x="38569" y="8712"/>
                    <a:pt x="41236" y="6045"/>
                  </a:cubicBezTo>
                  <a:cubicBezTo>
                    <a:pt x="41593" y="5665"/>
                    <a:pt x="41958" y="5538"/>
                    <a:pt x="42286" y="5538"/>
                  </a:cubicBezTo>
                  <a:cubicBezTo>
                    <a:pt x="42886" y="5538"/>
                    <a:pt x="43363" y="5961"/>
                    <a:pt x="43447" y="6045"/>
                  </a:cubicBezTo>
                  <a:cubicBezTo>
                    <a:pt x="43545" y="6143"/>
                    <a:pt x="44585" y="7151"/>
                    <a:pt x="43577" y="8257"/>
                  </a:cubicBezTo>
                  <a:cubicBezTo>
                    <a:pt x="42797" y="9070"/>
                    <a:pt x="41951" y="9850"/>
                    <a:pt x="41041" y="10533"/>
                  </a:cubicBezTo>
                  <a:cubicBezTo>
                    <a:pt x="40146" y="11217"/>
                    <a:pt x="40849" y="12413"/>
                    <a:pt x="41701" y="12413"/>
                  </a:cubicBezTo>
                  <a:cubicBezTo>
                    <a:pt x="41902" y="12413"/>
                    <a:pt x="42111" y="12347"/>
                    <a:pt x="42309" y="12192"/>
                  </a:cubicBezTo>
                  <a:cubicBezTo>
                    <a:pt x="43317" y="11444"/>
                    <a:pt x="44228" y="10598"/>
                    <a:pt x="45106" y="9655"/>
                  </a:cubicBezTo>
                  <a:cubicBezTo>
                    <a:pt x="46732" y="7932"/>
                    <a:pt x="46211" y="5753"/>
                    <a:pt x="44878" y="4517"/>
                  </a:cubicBezTo>
                  <a:cubicBezTo>
                    <a:pt x="44179" y="3852"/>
                    <a:pt x="43238" y="3437"/>
                    <a:pt x="42267" y="3437"/>
                  </a:cubicBezTo>
                  <a:cubicBezTo>
                    <a:pt x="41386" y="3437"/>
                    <a:pt x="40481" y="3778"/>
                    <a:pt x="39707" y="4582"/>
                  </a:cubicBezTo>
                  <a:cubicBezTo>
                    <a:pt x="37691" y="6631"/>
                    <a:pt x="35155" y="8159"/>
                    <a:pt x="32391" y="9037"/>
                  </a:cubicBezTo>
                  <a:cubicBezTo>
                    <a:pt x="32810" y="6728"/>
                    <a:pt x="31072" y="4501"/>
                    <a:pt x="28784" y="4501"/>
                  </a:cubicBezTo>
                  <a:cubicBezTo>
                    <a:pt x="28591" y="4501"/>
                    <a:pt x="28395" y="4517"/>
                    <a:pt x="28195" y="4549"/>
                  </a:cubicBezTo>
                  <a:cubicBezTo>
                    <a:pt x="27336" y="4704"/>
                    <a:pt x="26368" y="4817"/>
                    <a:pt x="25373" y="4817"/>
                  </a:cubicBezTo>
                  <a:cubicBezTo>
                    <a:pt x="23431" y="4817"/>
                    <a:pt x="21386" y="4386"/>
                    <a:pt x="19838" y="2989"/>
                  </a:cubicBezTo>
                  <a:cubicBezTo>
                    <a:pt x="18802" y="2068"/>
                    <a:pt x="17532" y="1637"/>
                    <a:pt x="16262" y="1637"/>
                  </a:cubicBezTo>
                  <a:cubicBezTo>
                    <a:pt x="14660" y="1637"/>
                    <a:pt x="13060" y="2322"/>
                    <a:pt x="11936" y="3574"/>
                  </a:cubicBezTo>
                  <a:lnTo>
                    <a:pt x="9074" y="3574"/>
                  </a:lnTo>
                  <a:cubicBezTo>
                    <a:pt x="8592" y="1467"/>
                    <a:pt x="6717" y="0"/>
                    <a:pt x="4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3"/>
          <p:cNvGrpSpPr/>
          <p:nvPr/>
        </p:nvGrpSpPr>
        <p:grpSpPr>
          <a:xfrm>
            <a:off x="7078502" y="1925233"/>
            <a:ext cx="438968" cy="438882"/>
            <a:chOff x="13499700" y="1635125"/>
            <a:chExt cx="1765050" cy="1785525"/>
          </a:xfrm>
        </p:grpSpPr>
        <p:sp>
          <p:nvSpPr>
            <p:cNvPr id="652" name="Google Shape;652;p23"/>
            <p:cNvSpPr/>
            <p:nvPr/>
          </p:nvSpPr>
          <p:spPr>
            <a:xfrm>
              <a:off x="14950900" y="2892175"/>
              <a:ext cx="287825" cy="501650"/>
            </a:xfrm>
            <a:custGeom>
              <a:avLst/>
              <a:gdLst/>
              <a:ahLst/>
              <a:cxnLst/>
              <a:rect l="l" t="t" r="r" b="b"/>
              <a:pathLst>
                <a:path w="11513" h="20066" extrusionOk="0">
                  <a:moveTo>
                    <a:pt x="11512" y="18862"/>
                  </a:moveTo>
                  <a:cubicBezTo>
                    <a:pt x="11512" y="19512"/>
                    <a:pt x="10992" y="20065"/>
                    <a:pt x="10309" y="20065"/>
                  </a:cubicBezTo>
                  <a:lnTo>
                    <a:pt x="2505" y="20065"/>
                  </a:lnTo>
                  <a:cubicBezTo>
                    <a:pt x="1204" y="16586"/>
                    <a:pt x="0" y="11708"/>
                    <a:pt x="0" y="11708"/>
                  </a:cubicBezTo>
                  <a:lnTo>
                    <a:pt x="3285" y="1"/>
                  </a:lnTo>
                  <a:lnTo>
                    <a:pt x="4716" y="684"/>
                  </a:lnTo>
                  <a:cubicBezTo>
                    <a:pt x="9464" y="2830"/>
                    <a:pt x="11512" y="7122"/>
                    <a:pt x="11512" y="11773"/>
                  </a:cubicBezTo>
                  <a:close/>
                  <a:moveTo>
                    <a:pt x="11512" y="18862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14092375" y="2210075"/>
              <a:ext cx="188650" cy="196775"/>
            </a:xfrm>
            <a:custGeom>
              <a:avLst/>
              <a:gdLst/>
              <a:ahLst/>
              <a:cxnLst/>
              <a:rect l="l" t="t" r="r" b="b"/>
              <a:pathLst>
                <a:path w="7546" h="7871" extrusionOk="0">
                  <a:moveTo>
                    <a:pt x="5269" y="7838"/>
                  </a:moveTo>
                  <a:cubicBezTo>
                    <a:pt x="2602" y="7838"/>
                    <a:pt x="1" y="6407"/>
                    <a:pt x="1" y="3773"/>
                  </a:cubicBezTo>
                  <a:lnTo>
                    <a:pt x="1" y="2440"/>
                  </a:lnTo>
                  <a:cubicBezTo>
                    <a:pt x="1" y="1074"/>
                    <a:pt x="1074" y="1"/>
                    <a:pt x="2440" y="1"/>
                  </a:cubicBezTo>
                  <a:lnTo>
                    <a:pt x="4781" y="1"/>
                  </a:lnTo>
                  <a:lnTo>
                    <a:pt x="7545" y="3871"/>
                  </a:lnTo>
                  <a:cubicBezTo>
                    <a:pt x="7545" y="4879"/>
                    <a:pt x="7285" y="7025"/>
                    <a:pt x="5269" y="7870"/>
                  </a:cubicBezTo>
                  <a:close/>
                  <a:moveTo>
                    <a:pt x="5269" y="7838"/>
                  </a:moveTo>
                  <a:close/>
                </a:path>
              </a:pathLst>
            </a:custGeom>
            <a:solidFill>
              <a:srgbClr val="FFE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14211900" y="1698700"/>
              <a:ext cx="346350" cy="510600"/>
            </a:xfrm>
            <a:custGeom>
              <a:avLst/>
              <a:gdLst/>
              <a:ahLst/>
              <a:cxnLst/>
              <a:rect l="l" t="t" r="r" b="b"/>
              <a:pathLst>
                <a:path w="13854" h="20424" extrusionOk="0">
                  <a:moveTo>
                    <a:pt x="9138" y="12196"/>
                  </a:moveTo>
                  <a:cubicBezTo>
                    <a:pt x="13106" y="7838"/>
                    <a:pt x="13854" y="2342"/>
                    <a:pt x="7057" y="1"/>
                  </a:cubicBezTo>
                  <a:cubicBezTo>
                    <a:pt x="2049" y="2342"/>
                    <a:pt x="0" y="7318"/>
                    <a:pt x="0" y="13984"/>
                  </a:cubicBezTo>
                  <a:lnTo>
                    <a:pt x="0" y="20423"/>
                  </a:lnTo>
                  <a:cubicBezTo>
                    <a:pt x="5756" y="19253"/>
                    <a:pt x="7967" y="16749"/>
                    <a:pt x="9138" y="12196"/>
                  </a:cubicBezTo>
                  <a:close/>
                  <a:moveTo>
                    <a:pt x="9138" y="12196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4332225" y="1661325"/>
              <a:ext cx="653650" cy="547975"/>
            </a:xfrm>
            <a:custGeom>
              <a:avLst/>
              <a:gdLst/>
              <a:ahLst/>
              <a:cxnLst/>
              <a:rect l="l" t="t" r="r" b="b"/>
              <a:pathLst>
                <a:path w="26146" h="21919" extrusionOk="0">
                  <a:moveTo>
                    <a:pt x="26146" y="15479"/>
                  </a:moveTo>
                  <a:cubicBezTo>
                    <a:pt x="26146" y="6114"/>
                    <a:pt x="22048" y="98"/>
                    <a:pt x="11512" y="0"/>
                  </a:cubicBezTo>
                  <a:lnTo>
                    <a:pt x="9821" y="0"/>
                  </a:lnTo>
                  <a:cubicBezTo>
                    <a:pt x="6764" y="33"/>
                    <a:pt x="4260" y="553"/>
                    <a:pt x="2211" y="1496"/>
                  </a:cubicBezTo>
                  <a:cubicBezTo>
                    <a:pt x="0" y="4910"/>
                    <a:pt x="585" y="11024"/>
                    <a:pt x="4293" y="13691"/>
                  </a:cubicBezTo>
                  <a:cubicBezTo>
                    <a:pt x="4780" y="13756"/>
                    <a:pt x="5268" y="13886"/>
                    <a:pt x="5756" y="14048"/>
                  </a:cubicBezTo>
                  <a:cubicBezTo>
                    <a:pt x="11219" y="15935"/>
                    <a:pt x="11642" y="18244"/>
                    <a:pt x="15609" y="18731"/>
                  </a:cubicBezTo>
                  <a:cubicBezTo>
                    <a:pt x="19739" y="19219"/>
                    <a:pt x="21821" y="20422"/>
                    <a:pt x="26146" y="21918"/>
                  </a:cubicBezTo>
                  <a:close/>
                  <a:moveTo>
                    <a:pt x="26146" y="15479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3959050" y="2893000"/>
              <a:ext cx="321975" cy="501625"/>
            </a:xfrm>
            <a:custGeom>
              <a:avLst/>
              <a:gdLst/>
              <a:ahLst/>
              <a:cxnLst/>
              <a:rect l="l" t="t" r="r" b="b"/>
              <a:pathLst>
                <a:path w="12879" h="20065" extrusionOk="0">
                  <a:moveTo>
                    <a:pt x="12878" y="11772"/>
                  </a:moveTo>
                  <a:cubicBezTo>
                    <a:pt x="12878" y="11772"/>
                    <a:pt x="10374" y="18081"/>
                    <a:pt x="9008" y="20065"/>
                  </a:cubicBezTo>
                  <a:lnTo>
                    <a:pt x="1171" y="20065"/>
                  </a:lnTo>
                  <a:cubicBezTo>
                    <a:pt x="521" y="20032"/>
                    <a:pt x="1" y="19512"/>
                    <a:pt x="1" y="18829"/>
                  </a:cubicBezTo>
                  <a:lnTo>
                    <a:pt x="1" y="11740"/>
                  </a:lnTo>
                  <a:cubicBezTo>
                    <a:pt x="1" y="7122"/>
                    <a:pt x="2049" y="2797"/>
                    <a:pt x="6765" y="651"/>
                  </a:cubicBezTo>
                  <a:lnTo>
                    <a:pt x="8195" y="0"/>
                  </a:lnTo>
                  <a:close/>
                  <a:moveTo>
                    <a:pt x="12878" y="11772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4211900" y="1980825"/>
              <a:ext cx="774800" cy="742275"/>
            </a:xfrm>
            <a:custGeom>
              <a:avLst/>
              <a:gdLst/>
              <a:ahLst/>
              <a:cxnLst/>
              <a:rect l="l" t="t" r="r" b="b"/>
              <a:pathLst>
                <a:path w="30992" h="29691" extrusionOk="0">
                  <a:moveTo>
                    <a:pt x="30959" y="9138"/>
                  </a:moveTo>
                  <a:cubicBezTo>
                    <a:pt x="30471" y="3610"/>
                    <a:pt x="24910" y="1886"/>
                    <a:pt x="20813" y="1366"/>
                  </a:cubicBezTo>
                  <a:cubicBezTo>
                    <a:pt x="16813" y="911"/>
                    <a:pt x="16032" y="3155"/>
                    <a:pt x="10569" y="1268"/>
                  </a:cubicBezTo>
                  <a:cubicBezTo>
                    <a:pt x="10081" y="1106"/>
                    <a:pt x="9593" y="976"/>
                    <a:pt x="9106" y="911"/>
                  </a:cubicBezTo>
                  <a:cubicBezTo>
                    <a:pt x="3610" y="0"/>
                    <a:pt x="0" y="5268"/>
                    <a:pt x="0" y="9138"/>
                  </a:cubicBezTo>
                  <a:lnTo>
                    <a:pt x="0" y="13821"/>
                  </a:lnTo>
                  <a:cubicBezTo>
                    <a:pt x="0" y="14894"/>
                    <a:pt x="163" y="16000"/>
                    <a:pt x="488" y="17008"/>
                  </a:cubicBezTo>
                  <a:cubicBezTo>
                    <a:pt x="1496" y="20260"/>
                    <a:pt x="3870" y="23609"/>
                    <a:pt x="6894" y="26048"/>
                  </a:cubicBezTo>
                  <a:lnTo>
                    <a:pt x="14309" y="29691"/>
                  </a:lnTo>
                  <a:lnTo>
                    <a:pt x="24065" y="26048"/>
                  </a:lnTo>
                  <a:cubicBezTo>
                    <a:pt x="27089" y="23609"/>
                    <a:pt x="29463" y="20292"/>
                    <a:pt x="30471" y="17008"/>
                  </a:cubicBezTo>
                  <a:cubicBezTo>
                    <a:pt x="30796" y="16000"/>
                    <a:pt x="30959" y="14894"/>
                    <a:pt x="30991" y="13821"/>
                  </a:cubicBezTo>
                  <a:close/>
                  <a:moveTo>
                    <a:pt x="30959" y="9138"/>
                  </a:moveTo>
                  <a:close/>
                </a:path>
              </a:pathLst>
            </a:custGeom>
            <a:solidFill>
              <a:srgbClr val="FFE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14916750" y="2208450"/>
              <a:ext cx="189450" cy="197575"/>
            </a:xfrm>
            <a:custGeom>
              <a:avLst/>
              <a:gdLst/>
              <a:ahLst/>
              <a:cxnLst/>
              <a:rect l="l" t="t" r="r" b="b"/>
              <a:pathLst>
                <a:path w="7578" h="7903" extrusionOk="0">
                  <a:moveTo>
                    <a:pt x="7578" y="3838"/>
                  </a:moveTo>
                  <a:cubicBezTo>
                    <a:pt x="7578" y="6472"/>
                    <a:pt x="4944" y="7903"/>
                    <a:pt x="2245" y="7903"/>
                  </a:cubicBezTo>
                  <a:cubicBezTo>
                    <a:pt x="1041" y="6895"/>
                    <a:pt x="1" y="5692"/>
                    <a:pt x="1" y="4684"/>
                  </a:cubicBezTo>
                  <a:lnTo>
                    <a:pt x="2765" y="1"/>
                  </a:lnTo>
                  <a:lnTo>
                    <a:pt x="5106" y="1"/>
                  </a:lnTo>
                  <a:cubicBezTo>
                    <a:pt x="6440" y="1"/>
                    <a:pt x="7545" y="1106"/>
                    <a:pt x="7545" y="2440"/>
                  </a:cubicBezTo>
                  <a:close/>
                  <a:moveTo>
                    <a:pt x="7578" y="3838"/>
                  </a:moveTo>
                  <a:close/>
                </a:path>
              </a:pathLst>
            </a:custGeom>
            <a:solidFill>
              <a:srgbClr val="FFE5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14124900" y="2632025"/>
              <a:ext cx="947975" cy="609775"/>
            </a:xfrm>
            <a:custGeom>
              <a:avLst/>
              <a:gdLst/>
              <a:ahLst/>
              <a:cxnLst/>
              <a:rect l="l" t="t" r="r" b="b"/>
              <a:pathLst>
                <a:path w="37919" h="24391" extrusionOk="0">
                  <a:moveTo>
                    <a:pt x="36325" y="24390"/>
                  </a:moveTo>
                  <a:lnTo>
                    <a:pt x="1561" y="24390"/>
                  </a:lnTo>
                  <a:lnTo>
                    <a:pt x="196" y="2049"/>
                  </a:lnTo>
                  <a:cubicBezTo>
                    <a:pt x="1" y="943"/>
                    <a:pt x="1106" y="0"/>
                    <a:pt x="2244" y="0"/>
                  </a:cubicBezTo>
                  <a:lnTo>
                    <a:pt x="35675" y="0"/>
                  </a:lnTo>
                  <a:cubicBezTo>
                    <a:pt x="36813" y="0"/>
                    <a:pt x="37918" y="943"/>
                    <a:pt x="37723" y="2049"/>
                  </a:cubicBezTo>
                  <a:close/>
                  <a:moveTo>
                    <a:pt x="36325" y="2439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14107825" y="3241775"/>
              <a:ext cx="982125" cy="152850"/>
            </a:xfrm>
            <a:custGeom>
              <a:avLst/>
              <a:gdLst/>
              <a:ahLst/>
              <a:cxnLst/>
              <a:rect l="l" t="t" r="r" b="b"/>
              <a:pathLst>
                <a:path w="39285" h="6114" extrusionOk="0">
                  <a:moveTo>
                    <a:pt x="36228" y="6114"/>
                  </a:moveTo>
                  <a:lnTo>
                    <a:pt x="3057" y="6114"/>
                  </a:lnTo>
                  <a:cubicBezTo>
                    <a:pt x="1366" y="6114"/>
                    <a:pt x="1" y="4715"/>
                    <a:pt x="1" y="3057"/>
                  </a:cubicBezTo>
                  <a:lnTo>
                    <a:pt x="1" y="976"/>
                  </a:lnTo>
                  <a:cubicBezTo>
                    <a:pt x="1" y="423"/>
                    <a:pt x="456" y="0"/>
                    <a:pt x="1009" y="0"/>
                  </a:cubicBezTo>
                  <a:lnTo>
                    <a:pt x="38276" y="0"/>
                  </a:lnTo>
                  <a:cubicBezTo>
                    <a:pt x="38829" y="0"/>
                    <a:pt x="39284" y="423"/>
                    <a:pt x="39284" y="976"/>
                  </a:cubicBezTo>
                  <a:lnTo>
                    <a:pt x="39284" y="3057"/>
                  </a:lnTo>
                  <a:cubicBezTo>
                    <a:pt x="39284" y="4748"/>
                    <a:pt x="37886" y="6114"/>
                    <a:pt x="36228" y="6114"/>
                  </a:cubicBezTo>
                  <a:close/>
                  <a:moveTo>
                    <a:pt x="36228" y="6114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14362300" y="2172675"/>
              <a:ext cx="170750" cy="180525"/>
            </a:xfrm>
            <a:custGeom>
              <a:avLst/>
              <a:gdLst/>
              <a:ahLst/>
              <a:cxnLst/>
              <a:rect l="l" t="t" r="r" b="b"/>
              <a:pathLst>
                <a:path w="6830" h="7221" extrusionOk="0">
                  <a:moveTo>
                    <a:pt x="5626" y="7220"/>
                  </a:moveTo>
                  <a:lnTo>
                    <a:pt x="1236" y="7220"/>
                  </a:lnTo>
                  <a:cubicBezTo>
                    <a:pt x="553" y="7220"/>
                    <a:pt x="0" y="6667"/>
                    <a:pt x="0" y="5984"/>
                  </a:cubicBezTo>
                  <a:lnTo>
                    <a:pt x="0" y="1204"/>
                  </a:lnTo>
                  <a:cubicBezTo>
                    <a:pt x="0" y="554"/>
                    <a:pt x="553" y="1"/>
                    <a:pt x="1236" y="1"/>
                  </a:cubicBezTo>
                  <a:lnTo>
                    <a:pt x="5626" y="1"/>
                  </a:lnTo>
                  <a:cubicBezTo>
                    <a:pt x="6277" y="1"/>
                    <a:pt x="6829" y="554"/>
                    <a:pt x="6829" y="1204"/>
                  </a:cubicBezTo>
                  <a:lnTo>
                    <a:pt x="6829" y="6017"/>
                  </a:lnTo>
                  <a:cubicBezTo>
                    <a:pt x="6829" y="6667"/>
                    <a:pt x="6277" y="7220"/>
                    <a:pt x="5626" y="7220"/>
                  </a:cubicBezTo>
                  <a:close/>
                  <a:moveTo>
                    <a:pt x="5626" y="722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14663925" y="2172675"/>
              <a:ext cx="171550" cy="180525"/>
            </a:xfrm>
            <a:custGeom>
              <a:avLst/>
              <a:gdLst/>
              <a:ahLst/>
              <a:cxnLst/>
              <a:rect l="l" t="t" r="r" b="b"/>
              <a:pathLst>
                <a:path w="6862" h="7221" extrusionOk="0">
                  <a:moveTo>
                    <a:pt x="5626" y="7220"/>
                  </a:moveTo>
                  <a:lnTo>
                    <a:pt x="1236" y="7220"/>
                  </a:lnTo>
                  <a:cubicBezTo>
                    <a:pt x="553" y="7220"/>
                    <a:pt x="0" y="6667"/>
                    <a:pt x="0" y="5984"/>
                  </a:cubicBezTo>
                  <a:lnTo>
                    <a:pt x="0" y="1204"/>
                  </a:lnTo>
                  <a:cubicBezTo>
                    <a:pt x="0" y="554"/>
                    <a:pt x="553" y="1"/>
                    <a:pt x="1236" y="1"/>
                  </a:cubicBezTo>
                  <a:lnTo>
                    <a:pt x="5626" y="1"/>
                  </a:lnTo>
                  <a:cubicBezTo>
                    <a:pt x="6309" y="1"/>
                    <a:pt x="6862" y="554"/>
                    <a:pt x="6862" y="1204"/>
                  </a:cubicBezTo>
                  <a:lnTo>
                    <a:pt x="6862" y="6017"/>
                  </a:lnTo>
                  <a:cubicBezTo>
                    <a:pt x="6862" y="6667"/>
                    <a:pt x="6309" y="7220"/>
                    <a:pt x="5626" y="7220"/>
                  </a:cubicBezTo>
                  <a:close/>
                  <a:moveTo>
                    <a:pt x="5626" y="722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14516750" y="2819825"/>
              <a:ext cx="142300" cy="142300"/>
            </a:xfrm>
            <a:custGeom>
              <a:avLst/>
              <a:gdLst/>
              <a:ahLst/>
              <a:cxnLst/>
              <a:rect l="l" t="t" r="r" b="b"/>
              <a:pathLst>
                <a:path w="5692" h="5692" extrusionOk="0">
                  <a:moveTo>
                    <a:pt x="5692" y="3252"/>
                  </a:moveTo>
                  <a:cubicBezTo>
                    <a:pt x="5692" y="1074"/>
                    <a:pt x="3058" y="0"/>
                    <a:pt x="1529" y="1529"/>
                  </a:cubicBezTo>
                  <a:cubicBezTo>
                    <a:pt x="1" y="3057"/>
                    <a:pt x="1074" y="5691"/>
                    <a:pt x="3253" y="5691"/>
                  </a:cubicBezTo>
                  <a:cubicBezTo>
                    <a:pt x="4619" y="5691"/>
                    <a:pt x="5692" y="4618"/>
                    <a:pt x="5692" y="3252"/>
                  </a:cubicBezTo>
                  <a:close/>
                  <a:moveTo>
                    <a:pt x="5692" y="3252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13574500" y="2485675"/>
              <a:ext cx="689450" cy="689450"/>
            </a:xfrm>
            <a:custGeom>
              <a:avLst/>
              <a:gdLst/>
              <a:ahLst/>
              <a:cxnLst/>
              <a:rect l="l" t="t" r="r" b="b"/>
              <a:pathLst>
                <a:path w="27578" h="27578" extrusionOk="0">
                  <a:moveTo>
                    <a:pt x="27577" y="14309"/>
                  </a:moveTo>
                  <a:cubicBezTo>
                    <a:pt x="27577" y="8944"/>
                    <a:pt x="24325" y="4098"/>
                    <a:pt x="19382" y="2050"/>
                  </a:cubicBezTo>
                  <a:cubicBezTo>
                    <a:pt x="14407" y="1"/>
                    <a:pt x="8716" y="1107"/>
                    <a:pt x="4911" y="4911"/>
                  </a:cubicBezTo>
                  <a:cubicBezTo>
                    <a:pt x="1139" y="8716"/>
                    <a:pt x="1" y="14407"/>
                    <a:pt x="2049" y="19383"/>
                  </a:cubicBezTo>
                  <a:cubicBezTo>
                    <a:pt x="4098" y="24325"/>
                    <a:pt x="8911" y="27577"/>
                    <a:pt x="14309" y="27577"/>
                  </a:cubicBezTo>
                  <a:cubicBezTo>
                    <a:pt x="21626" y="27577"/>
                    <a:pt x="27577" y="21626"/>
                    <a:pt x="27577" y="14309"/>
                  </a:cubicBezTo>
                  <a:close/>
                  <a:moveTo>
                    <a:pt x="27577" y="14309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14510275" y="2452925"/>
              <a:ext cx="177200" cy="74250"/>
            </a:xfrm>
            <a:custGeom>
              <a:avLst/>
              <a:gdLst/>
              <a:ahLst/>
              <a:cxnLst/>
              <a:rect l="l" t="t" r="r" b="b"/>
              <a:pathLst>
                <a:path w="7088" h="2970" extrusionOk="0">
                  <a:moveTo>
                    <a:pt x="1482" y="0"/>
                  </a:moveTo>
                  <a:cubicBezTo>
                    <a:pt x="683" y="0"/>
                    <a:pt x="1" y="1052"/>
                    <a:pt x="748" y="1799"/>
                  </a:cubicBezTo>
                  <a:cubicBezTo>
                    <a:pt x="1512" y="2579"/>
                    <a:pt x="2528" y="2969"/>
                    <a:pt x="3544" y="2969"/>
                  </a:cubicBezTo>
                  <a:cubicBezTo>
                    <a:pt x="4561" y="2969"/>
                    <a:pt x="5577" y="2579"/>
                    <a:pt x="6341" y="1799"/>
                  </a:cubicBezTo>
                  <a:cubicBezTo>
                    <a:pt x="7088" y="1052"/>
                    <a:pt x="6406" y="0"/>
                    <a:pt x="5607" y="0"/>
                  </a:cubicBezTo>
                  <a:cubicBezTo>
                    <a:pt x="5362" y="0"/>
                    <a:pt x="5107" y="99"/>
                    <a:pt x="4878" y="335"/>
                  </a:cubicBezTo>
                  <a:cubicBezTo>
                    <a:pt x="4504" y="693"/>
                    <a:pt x="4024" y="872"/>
                    <a:pt x="3544" y="872"/>
                  </a:cubicBezTo>
                  <a:cubicBezTo>
                    <a:pt x="3065" y="872"/>
                    <a:pt x="2585" y="693"/>
                    <a:pt x="2211" y="335"/>
                  </a:cubicBezTo>
                  <a:cubicBezTo>
                    <a:pt x="1982" y="99"/>
                    <a:pt x="1727" y="0"/>
                    <a:pt x="1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14336275" y="2146675"/>
              <a:ext cx="524400" cy="232525"/>
            </a:xfrm>
            <a:custGeom>
              <a:avLst/>
              <a:gdLst/>
              <a:ahLst/>
              <a:cxnLst/>
              <a:rect l="l" t="t" r="r" b="b"/>
              <a:pathLst>
                <a:path w="20976" h="9301" extrusionOk="0">
                  <a:moveTo>
                    <a:pt x="6667" y="2081"/>
                  </a:moveTo>
                  <a:cubicBezTo>
                    <a:pt x="6732" y="2081"/>
                    <a:pt x="6830" y="2179"/>
                    <a:pt x="6830" y="2244"/>
                  </a:cubicBezTo>
                  <a:lnTo>
                    <a:pt x="6830" y="7057"/>
                  </a:lnTo>
                  <a:cubicBezTo>
                    <a:pt x="6830" y="7122"/>
                    <a:pt x="6765" y="7187"/>
                    <a:pt x="6667" y="7220"/>
                  </a:cubicBezTo>
                  <a:lnTo>
                    <a:pt x="2277" y="7220"/>
                  </a:lnTo>
                  <a:cubicBezTo>
                    <a:pt x="2179" y="7187"/>
                    <a:pt x="2114" y="7122"/>
                    <a:pt x="2114" y="7057"/>
                  </a:cubicBezTo>
                  <a:lnTo>
                    <a:pt x="2114" y="2244"/>
                  </a:lnTo>
                  <a:cubicBezTo>
                    <a:pt x="2114" y="2179"/>
                    <a:pt x="2179" y="2081"/>
                    <a:pt x="2277" y="2081"/>
                  </a:cubicBezTo>
                  <a:close/>
                  <a:moveTo>
                    <a:pt x="18732" y="2081"/>
                  </a:moveTo>
                  <a:cubicBezTo>
                    <a:pt x="18830" y="2081"/>
                    <a:pt x="18895" y="2179"/>
                    <a:pt x="18927" y="2244"/>
                  </a:cubicBezTo>
                  <a:lnTo>
                    <a:pt x="18927" y="7057"/>
                  </a:lnTo>
                  <a:cubicBezTo>
                    <a:pt x="18927" y="7122"/>
                    <a:pt x="18830" y="7220"/>
                    <a:pt x="18732" y="7220"/>
                  </a:cubicBezTo>
                  <a:lnTo>
                    <a:pt x="14342" y="7220"/>
                  </a:lnTo>
                  <a:cubicBezTo>
                    <a:pt x="14244" y="7187"/>
                    <a:pt x="14179" y="7122"/>
                    <a:pt x="14179" y="7057"/>
                  </a:cubicBezTo>
                  <a:lnTo>
                    <a:pt x="14212" y="2244"/>
                  </a:lnTo>
                  <a:cubicBezTo>
                    <a:pt x="14212" y="2179"/>
                    <a:pt x="14277" y="2114"/>
                    <a:pt x="14342" y="2081"/>
                  </a:cubicBezTo>
                  <a:close/>
                  <a:moveTo>
                    <a:pt x="2277" y="0"/>
                  </a:moveTo>
                  <a:cubicBezTo>
                    <a:pt x="1009" y="0"/>
                    <a:pt x="1" y="1008"/>
                    <a:pt x="1" y="2244"/>
                  </a:cubicBezTo>
                  <a:lnTo>
                    <a:pt x="1" y="7057"/>
                  </a:lnTo>
                  <a:cubicBezTo>
                    <a:pt x="1" y="8293"/>
                    <a:pt x="1009" y="9301"/>
                    <a:pt x="2277" y="9301"/>
                  </a:cubicBezTo>
                  <a:lnTo>
                    <a:pt x="6667" y="9301"/>
                  </a:lnTo>
                  <a:cubicBezTo>
                    <a:pt x="7903" y="9301"/>
                    <a:pt x="8911" y="8293"/>
                    <a:pt x="8911" y="7057"/>
                  </a:cubicBezTo>
                  <a:lnTo>
                    <a:pt x="8911" y="5301"/>
                  </a:lnTo>
                  <a:cubicBezTo>
                    <a:pt x="9415" y="5106"/>
                    <a:pt x="9952" y="5008"/>
                    <a:pt x="10492" y="5008"/>
                  </a:cubicBezTo>
                  <a:cubicBezTo>
                    <a:pt x="11033" y="5008"/>
                    <a:pt x="11578" y="5106"/>
                    <a:pt x="12098" y="5301"/>
                  </a:cubicBezTo>
                  <a:lnTo>
                    <a:pt x="12098" y="7057"/>
                  </a:lnTo>
                  <a:cubicBezTo>
                    <a:pt x="12098" y="8293"/>
                    <a:pt x="13106" y="9301"/>
                    <a:pt x="14342" y="9301"/>
                  </a:cubicBezTo>
                  <a:lnTo>
                    <a:pt x="18732" y="9301"/>
                  </a:lnTo>
                  <a:cubicBezTo>
                    <a:pt x="19968" y="9301"/>
                    <a:pt x="20976" y="8293"/>
                    <a:pt x="20976" y="7057"/>
                  </a:cubicBezTo>
                  <a:lnTo>
                    <a:pt x="20976" y="2244"/>
                  </a:lnTo>
                  <a:cubicBezTo>
                    <a:pt x="20976" y="1008"/>
                    <a:pt x="19968" y="0"/>
                    <a:pt x="18732" y="0"/>
                  </a:cubicBezTo>
                  <a:lnTo>
                    <a:pt x="14342" y="0"/>
                  </a:lnTo>
                  <a:cubicBezTo>
                    <a:pt x="13106" y="0"/>
                    <a:pt x="12098" y="1008"/>
                    <a:pt x="12098" y="2244"/>
                  </a:cubicBezTo>
                  <a:lnTo>
                    <a:pt x="12098" y="3090"/>
                  </a:lnTo>
                  <a:cubicBezTo>
                    <a:pt x="11578" y="2959"/>
                    <a:pt x="11041" y="2894"/>
                    <a:pt x="10504" y="2894"/>
                  </a:cubicBezTo>
                  <a:cubicBezTo>
                    <a:pt x="9968" y="2894"/>
                    <a:pt x="9431" y="2959"/>
                    <a:pt x="8911" y="3090"/>
                  </a:cubicBezTo>
                  <a:lnTo>
                    <a:pt x="8911" y="2244"/>
                  </a:lnTo>
                  <a:cubicBezTo>
                    <a:pt x="8911" y="1008"/>
                    <a:pt x="7903" y="0"/>
                    <a:pt x="6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14482625" y="2814575"/>
              <a:ext cx="202450" cy="173550"/>
            </a:xfrm>
            <a:custGeom>
              <a:avLst/>
              <a:gdLst/>
              <a:ahLst/>
              <a:cxnLst/>
              <a:rect l="l" t="t" r="r" b="b"/>
              <a:pathLst>
                <a:path w="8098" h="6942" extrusionOk="0">
                  <a:moveTo>
                    <a:pt x="4672" y="2096"/>
                  </a:moveTo>
                  <a:cubicBezTo>
                    <a:pt x="5005" y="2096"/>
                    <a:pt x="5346" y="2217"/>
                    <a:pt x="5626" y="2487"/>
                  </a:cubicBezTo>
                  <a:cubicBezTo>
                    <a:pt x="6472" y="3365"/>
                    <a:pt x="5886" y="4861"/>
                    <a:pt x="4650" y="4861"/>
                  </a:cubicBezTo>
                  <a:cubicBezTo>
                    <a:pt x="3903" y="4828"/>
                    <a:pt x="3285" y="4243"/>
                    <a:pt x="3285" y="3462"/>
                  </a:cubicBezTo>
                  <a:cubicBezTo>
                    <a:pt x="3285" y="2644"/>
                    <a:pt x="3962" y="2096"/>
                    <a:pt x="4672" y="2096"/>
                  </a:cubicBezTo>
                  <a:close/>
                  <a:moveTo>
                    <a:pt x="4625" y="0"/>
                  </a:moveTo>
                  <a:cubicBezTo>
                    <a:pt x="3771" y="0"/>
                    <a:pt x="2896" y="317"/>
                    <a:pt x="2179" y="1023"/>
                  </a:cubicBezTo>
                  <a:cubicBezTo>
                    <a:pt x="0" y="3202"/>
                    <a:pt x="1561" y="6942"/>
                    <a:pt x="4650" y="6942"/>
                  </a:cubicBezTo>
                  <a:cubicBezTo>
                    <a:pt x="6569" y="6942"/>
                    <a:pt x="8098" y="5381"/>
                    <a:pt x="8098" y="3462"/>
                  </a:cubicBezTo>
                  <a:cubicBezTo>
                    <a:pt x="8098" y="1375"/>
                    <a:pt x="6405" y="0"/>
                    <a:pt x="4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14536275" y="3040150"/>
              <a:ext cx="117100" cy="52050"/>
            </a:xfrm>
            <a:custGeom>
              <a:avLst/>
              <a:gdLst/>
              <a:ahLst/>
              <a:cxnLst/>
              <a:rect l="l" t="t" r="r" b="b"/>
              <a:pathLst>
                <a:path w="4684" h="2082" extrusionOk="0">
                  <a:moveTo>
                    <a:pt x="1399" y="0"/>
                  </a:moveTo>
                  <a:cubicBezTo>
                    <a:pt x="0" y="0"/>
                    <a:pt x="0" y="2081"/>
                    <a:pt x="1399" y="2081"/>
                  </a:cubicBezTo>
                  <a:lnTo>
                    <a:pt x="3643" y="2081"/>
                  </a:lnTo>
                  <a:cubicBezTo>
                    <a:pt x="4228" y="2081"/>
                    <a:pt x="4683" y="1626"/>
                    <a:pt x="4683" y="1041"/>
                  </a:cubicBezTo>
                  <a:cubicBezTo>
                    <a:pt x="4683" y="488"/>
                    <a:pt x="4228" y="0"/>
                    <a:pt x="3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13880200" y="2688975"/>
              <a:ext cx="104500" cy="308100"/>
            </a:xfrm>
            <a:custGeom>
              <a:avLst/>
              <a:gdLst/>
              <a:ahLst/>
              <a:cxnLst/>
              <a:rect l="l" t="t" r="r" b="b"/>
              <a:pathLst>
                <a:path w="4180" h="12324" extrusionOk="0">
                  <a:moveTo>
                    <a:pt x="2984" y="0"/>
                  </a:moveTo>
                  <a:cubicBezTo>
                    <a:pt x="2530" y="0"/>
                    <a:pt x="2083" y="270"/>
                    <a:pt x="1984" y="877"/>
                  </a:cubicBezTo>
                  <a:lnTo>
                    <a:pt x="130" y="11088"/>
                  </a:lnTo>
                  <a:cubicBezTo>
                    <a:pt x="0" y="11673"/>
                    <a:pt x="390" y="12194"/>
                    <a:pt x="943" y="12324"/>
                  </a:cubicBezTo>
                  <a:lnTo>
                    <a:pt x="1138" y="12324"/>
                  </a:lnTo>
                  <a:cubicBezTo>
                    <a:pt x="1659" y="12324"/>
                    <a:pt x="2081" y="11933"/>
                    <a:pt x="2179" y="11446"/>
                  </a:cubicBezTo>
                  <a:lnTo>
                    <a:pt x="4033" y="1234"/>
                  </a:lnTo>
                  <a:cubicBezTo>
                    <a:pt x="4180" y="461"/>
                    <a:pt x="3576" y="0"/>
                    <a:pt x="2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14010300" y="2732575"/>
              <a:ext cx="147150" cy="220400"/>
            </a:xfrm>
            <a:custGeom>
              <a:avLst/>
              <a:gdLst/>
              <a:ahLst/>
              <a:cxnLst/>
              <a:rect l="l" t="t" r="r" b="b"/>
              <a:pathLst>
                <a:path w="5886" h="8816" extrusionOk="0">
                  <a:moveTo>
                    <a:pt x="1482" y="1"/>
                  </a:moveTo>
                  <a:cubicBezTo>
                    <a:pt x="683" y="1"/>
                    <a:pt x="0" y="1053"/>
                    <a:pt x="747" y="1799"/>
                  </a:cubicBezTo>
                  <a:lnTo>
                    <a:pt x="3349" y="4433"/>
                  </a:lnTo>
                  <a:lnTo>
                    <a:pt x="747" y="7068"/>
                  </a:lnTo>
                  <a:cubicBezTo>
                    <a:pt x="324" y="7458"/>
                    <a:pt x="324" y="8108"/>
                    <a:pt x="747" y="8531"/>
                  </a:cubicBezTo>
                  <a:lnTo>
                    <a:pt x="747" y="8498"/>
                  </a:lnTo>
                  <a:cubicBezTo>
                    <a:pt x="942" y="8710"/>
                    <a:pt x="1211" y="8815"/>
                    <a:pt x="1479" y="8815"/>
                  </a:cubicBezTo>
                  <a:cubicBezTo>
                    <a:pt x="1747" y="8815"/>
                    <a:pt x="2015" y="8710"/>
                    <a:pt x="2211" y="8498"/>
                  </a:cubicBezTo>
                  <a:lnTo>
                    <a:pt x="5365" y="5344"/>
                  </a:lnTo>
                  <a:cubicBezTo>
                    <a:pt x="5885" y="4824"/>
                    <a:pt x="5885" y="4011"/>
                    <a:pt x="5365" y="3490"/>
                  </a:cubicBezTo>
                  <a:lnTo>
                    <a:pt x="2211" y="336"/>
                  </a:lnTo>
                  <a:cubicBezTo>
                    <a:pt x="1982" y="100"/>
                    <a:pt x="1726" y="1"/>
                    <a:pt x="1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13706200" y="2733025"/>
              <a:ext cx="147925" cy="220775"/>
            </a:xfrm>
            <a:custGeom>
              <a:avLst/>
              <a:gdLst/>
              <a:ahLst/>
              <a:cxnLst/>
              <a:rect l="l" t="t" r="r" b="b"/>
              <a:pathLst>
                <a:path w="5917" h="8831" extrusionOk="0">
                  <a:moveTo>
                    <a:pt x="4424" y="1"/>
                  </a:moveTo>
                  <a:cubicBezTo>
                    <a:pt x="4155" y="1"/>
                    <a:pt x="3887" y="107"/>
                    <a:pt x="3676" y="318"/>
                  </a:cubicBezTo>
                  <a:lnTo>
                    <a:pt x="521" y="3472"/>
                  </a:lnTo>
                  <a:cubicBezTo>
                    <a:pt x="1" y="3993"/>
                    <a:pt x="1" y="4838"/>
                    <a:pt x="521" y="5359"/>
                  </a:cubicBezTo>
                  <a:lnTo>
                    <a:pt x="3676" y="8513"/>
                  </a:lnTo>
                  <a:cubicBezTo>
                    <a:pt x="3899" y="8736"/>
                    <a:pt x="4150" y="8830"/>
                    <a:pt x="4392" y="8830"/>
                  </a:cubicBezTo>
                  <a:cubicBezTo>
                    <a:pt x="5205" y="8830"/>
                    <a:pt x="5916" y="7769"/>
                    <a:pt x="5139" y="7017"/>
                  </a:cubicBezTo>
                  <a:lnTo>
                    <a:pt x="2537" y="4415"/>
                  </a:lnTo>
                  <a:lnTo>
                    <a:pt x="5139" y="1781"/>
                  </a:lnTo>
                  <a:cubicBezTo>
                    <a:pt x="5562" y="1391"/>
                    <a:pt x="5562" y="708"/>
                    <a:pt x="5139" y="318"/>
                  </a:cubicBezTo>
                  <a:lnTo>
                    <a:pt x="5172" y="318"/>
                  </a:lnTo>
                  <a:cubicBezTo>
                    <a:pt x="4960" y="107"/>
                    <a:pt x="4692" y="1"/>
                    <a:pt x="4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13499700" y="1635125"/>
              <a:ext cx="1765050" cy="1785525"/>
            </a:xfrm>
            <a:custGeom>
              <a:avLst/>
              <a:gdLst/>
              <a:ahLst/>
              <a:cxnLst/>
              <a:rect l="l" t="t" r="r" b="b"/>
              <a:pathLst>
                <a:path w="70602" h="71421" extrusionOk="0">
                  <a:moveTo>
                    <a:pt x="33366" y="5243"/>
                  </a:moveTo>
                  <a:cubicBezTo>
                    <a:pt x="33138" y="6511"/>
                    <a:pt x="33106" y="7812"/>
                    <a:pt x="33301" y="9080"/>
                  </a:cubicBezTo>
                  <a:cubicBezTo>
                    <a:pt x="33529" y="10739"/>
                    <a:pt x="34147" y="12300"/>
                    <a:pt x="35090" y="13666"/>
                  </a:cubicBezTo>
                  <a:cubicBezTo>
                    <a:pt x="33854" y="13861"/>
                    <a:pt x="32651" y="14381"/>
                    <a:pt x="31610" y="15129"/>
                  </a:cubicBezTo>
                  <a:cubicBezTo>
                    <a:pt x="30797" y="15682"/>
                    <a:pt x="30114" y="16365"/>
                    <a:pt x="29529" y="17145"/>
                  </a:cubicBezTo>
                  <a:lnTo>
                    <a:pt x="29529" y="16527"/>
                  </a:lnTo>
                  <a:cubicBezTo>
                    <a:pt x="29529" y="11877"/>
                    <a:pt x="30569" y="8300"/>
                    <a:pt x="32683" y="5958"/>
                  </a:cubicBezTo>
                  <a:cubicBezTo>
                    <a:pt x="32878" y="5698"/>
                    <a:pt x="33106" y="5471"/>
                    <a:pt x="33366" y="5243"/>
                  </a:cubicBezTo>
                  <a:close/>
                  <a:moveTo>
                    <a:pt x="61788" y="24007"/>
                  </a:moveTo>
                  <a:cubicBezTo>
                    <a:pt x="62569" y="24007"/>
                    <a:pt x="63187" y="24625"/>
                    <a:pt x="63187" y="25405"/>
                  </a:cubicBezTo>
                  <a:lnTo>
                    <a:pt x="63187" y="26771"/>
                  </a:lnTo>
                  <a:cubicBezTo>
                    <a:pt x="63187" y="28299"/>
                    <a:pt x="61886" y="29275"/>
                    <a:pt x="60292" y="29633"/>
                  </a:cubicBezTo>
                  <a:cubicBezTo>
                    <a:pt x="60422" y="28982"/>
                    <a:pt x="60487" y="28332"/>
                    <a:pt x="60487" y="27649"/>
                  </a:cubicBezTo>
                  <a:lnTo>
                    <a:pt x="60487" y="24007"/>
                  </a:lnTo>
                  <a:close/>
                  <a:moveTo>
                    <a:pt x="27448" y="24007"/>
                  </a:moveTo>
                  <a:lnTo>
                    <a:pt x="27448" y="27649"/>
                  </a:lnTo>
                  <a:cubicBezTo>
                    <a:pt x="27448" y="28332"/>
                    <a:pt x="27513" y="28982"/>
                    <a:pt x="27643" y="29665"/>
                  </a:cubicBezTo>
                  <a:cubicBezTo>
                    <a:pt x="26049" y="29275"/>
                    <a:pt x="24748" y="28299"/>
                    <a:pt x="24748" y="26771"/>
                  </a:cubicBezTo>
                  <a:lnTo>
                    <a:pt x="24716" y="26771"/>
                  </a:lnTo>
                  <a:lnTo>
                    <a:pt x="24716" y="25405"/>
                  </a:lnTo>
                  <a:cubicBezTo>
                    <a:pt x="24716" y="24625"/>
                    <a:pt x="25366" y="24007"/>
                    <a:pt x="26147" y="24007"/>
                  </a:cubicBezTo>
                  <a:close/>
                  <a:moveTo>
                    <a:pt x="36477" y="15654"/>
                  </a:moveTo>
                  <a:cubicBezTo>
                    <a:pt x="37239" y="15654"/>
                    <a:pt x="38004" y="15793"/>
                    <a:pt x="38732" y="16072"/>
                  </a:cubicBezTo>
                  <a:cubicBezTo>
                    <a:pt x="40538" y="16712"/>
                    <a:pt x="41888" y="16922"/>
                    <a:pt x="43004" y="16922"/>
                  </a:cubicBezTo>
                  <a:cubicBezTo>
                    <a:pt x="44099" y="16922"/>
                    <a:pt x="44968" y="16721"/>
                    <a:pt x="45821" y="16527"/>
                  </a:cubicBezTo>
                  <a:cubicBezTo>
                    <a:pt x="46650" y="16308"/>
                    <a:pt x="47498" y="16198"/>
                    <a:pt x="48350" y="16198"/>
                  </a:cubicBezTo>
                  <a:cubicBezTo>
                    <a:pt x="48634" y="16198"/>
                    <a:pt x="48919" y="16210"/>
                    <a:pt x="49203" y="16235"/>
                  </a:cubicBezTo>
                  <a:cubicBezTo>
                    <a:pt x="53171" y="16722"/>
                    <a:pt x="57983" y="18283"/>
                    <a:pt x="58439" y="22999"/>
                  </a:cubicBezTo>
                  <a:lnTo>
                    <a:pt x="58439" y="27649"/>
                  </a:lnTo>
                  <a:cubicBezTo>
                    <a:pt x="58439" y="28592"/>
                    <a:pt x="58276" y="29568"/>
                    <a:pt x="57983" y="30446"/>
                  </a:cubicBezTo>
                  <a:cubicBezTo>
                    <a:pt x="57983" y="30511"/>
                    <a:pt x="57951" y="30576"/>
                    <a:pt x="57951" y="30641"/>
                  </a:cubicBezTo>
                  <a:cubicBezTo>
                    <a:pt x="57040" y="33503"/>
                    <a:pt x="54959" y="36527"/>
                    <a:pt x="52195" y="38836"/>
                  </a:cubicBezTo>
                  <a:lnTo>
                    <a:pt x="35805" y="38836"/>
                  </a:lnTo>
                  <a:cubicBezTo>
                    <a:pt x="33008" y="36527"/>
                    <a:pt x="30927" y="33470"/>
                    <a:pt x="30017" y="30576"/>
                  </a:cubicBezTo>
                  <a:lnTo>
                    <a:pt x="30017" y="30511"/>
                  </a:lnTo>
                  <a:cubicBezTo>
                    <a:pt x="29724" y="29600"/>
                    <a:pt x="29561" y="28625"/>
                    <a:pt x="29561" y="27649"/>
                  </a:cubicBezTo>
                  <a:lnTo>
                    <a:pt x="29561" y="22966"/>
                  </a:lnTo>
                  <a:cubicBezTo>
                    <a:pt x="29561" y="20722"/>
                    <a:pt x="30895" y="18218"/>
                    <a:pt x="32846" y="16820"/>
                  </a:cubicBezTo>
                  <a:cubicBezTo>
                    <a:pt x="33926" y="16045"/>
                    <a:pt x="35198" y="15654"/>
                    <a:pt x="36477" y="15654"/>
                  </a:cubicBezTo>
                  <a:close/>
                  <a:moveTo>
                    <a:pt x="17282" y="36006"/>
                  </a:moveTo>
                  <a:cubicBezTo>
                    <a:pt x="21565" y="36006"/>
                    <a:pt x="25674" y="38259"/>
                    <a:pt x="27903" y="42153"/>
                  </a:cubicBezTo>
                  <a:cubicBezTo>
                    <a:pt x="30862" y="47323"/>
                    <a:pt x="29691" y="53892"/>
                    <a:pt x="25106" y="57697"/>
                  </a:cubicBezTo>
                  <a:cubicBezTo>
                    <a:pt x="23513" y="59063"/>
                    <a:pt x="21594" y="59973"/>
                    <a:pt x="19513" y="60331"/>
                  </a:cubicBezTo>
                  <a:cubicBezTo>
                    <a:pt x="18830" y="60461"/>
                    <a:pt x="18114" y="60559"/>
                    <a:pt x="17399" y="60559"/>
                  </a:cubicBezTo>
                  <a:lnTo>
                    <a:pt x="17301" y="60559"/>
                  </a:lnTo>
                  <a:cubicBezTo>
                    <a:pt x="11318" y="60559"/>
                    <a:pt x="6212" y="56299"/>
                    <a:pt x="5172" y="50413"/>
                  </a:cubicBezTo>
                  <a:cubicBezTo>
                    <a:pt x="4131" y="44559"/>
                    <a:pt x="7480" y="38771"/>
                    <a:pt x="13074" y="36755"/>
                  </a:cubicBezTo>
                  <a:cubicBezTo>
                    <a:pt x="14455" y="36249"/>
                    <a:pt x="15878" y="36006"/>
                    <a:pt x="17282" y="36006"/>
                  </a:cubicBezTo>
                  <a:close/>
                  <a:moveTo>
                    <a:pt x="25269" y="60201"/>
                  </a:moveTo>
                  <a:lnTo>
                    <a:pt x="25464" y="63225"/>
                  </a:lnTo>
                  <a:lnTo>
                    <a:pt x="25334" y="63225"/>
                  </a:lnTo>
                  <a:cubicBezTo>
                    <a:pt x="24196" y="63225"/>
                    <a:pt x="23285" y="64103"/>
                    <a:pt x="23285" y="65242"/>
                  </a:cubicBezTo>
                  <a:lnTo>
                    <a:pt x="23285" y="67323"/>
                  </a:lnTo>
                  <a:cubicBezTo>
                    <a:pt x="23285" y="68006"/>
                    <a:pt x="23480" y="68721"/>
                    <a:pt x="23805" y="69339"/>
                  </a:cubicBezTo>
                  <a:lnTo>
                    <a:pt x="19610" y="69339"/>
                  </a:lnTo>
                  <a:cubicBezTo>
                    <a:pt x="19480" y="69339"/>
                    <a:pt x="19415" y="69242"/>
                    <a:pt x="19415" y="69144"/>
                  </a:cubicBezTo>
                  <a:lnTo>
                    <a:pt x="19415" y="62477"/>
                  </a:lnTo>
                  <a:cubicBezTo>
                    <a:pt x="21496" y="62185"/>
                    <a:pt x="23513" y="61404"/>
                    <a:pt x="25269" y="60201"/>
                  </a:cubicBezTo>
                  <a:close/>
                  <a:moveTo>
                    <a:pt x="60683" y="40884"/>
                  </a:moveTo>
                  <a:cubicBezTo>
                    <a:pt x="60975" y="40917"/>
                    <a:pt x="61268" y="41015"/>
                    <a:pt x="61463" y="41242"/>
                  </a:cubicBezTo>
                  <a:cubicBezTo>
                    <a:pt x="61626" y="41405"/>
                    <a:pt x="61691" y="41632"/>
                    <a:pt x="61691" y="41828"/>
                  </a:cubicBezTo>
                  <a:lnTo>
                    <a:pt x="60390" y="63225"/>
                  </a:lnTo>
                  <a:lnTo>
                    <a:pt x="46406" y="63225"/>
                  </a:lnTo>
                  <a:cubicBezTo>
                    <a:pt x="46375" y="63223"/>
                    <a:pt x="46344" y="63222"/>
                    <a:pt x="46314" y="63222"/>
                  </a:cubicBezTo>
                  <a:cubicBezTo>
                    <a:pt x="44941" y="63222"/>
                    <a:pt x="44941" y="65310"/>
                    <a:pt x="46314" y="65310"/>
                  </a:cubicBezTo>
                  <a:cubicBezTo>
                    <a:pt x="46344" y="65310"/>
                    <a:pt x="46375" y="65309"/>
                    <a:pt x="46406" y="65307"/>
                  </a:cubicBezTo>
                  <a:lnTo>
                    <a:pt x="62569" y="65307"/>
                  </a:lnTo>
                  <a:lnTo>
                    <a:pt x="62569" y="67323"/>
                  </a:lnTo>
                  <a:cubicBezTo>
                    <a:pt x="62569" y="68429"/>
                    <a:pt x="61658" y="69339"/>
                    <a:pt x="60520" y="69339"/>
                  </a:cubicBezTo>
                  <a:lnTo>
                    <a:pt x="27382" y="69339"/>
                  </a:lnTo>
                  <a:cubicBezTo>
                    <a:pt x="26277" y="69307"/>
                    <a:pt x="25366" y="68396"/>
                    <a:pt x="25366" y="67290"/>
                  </a:cubicBezTo>
                  <a:lnTo>
                    <a:pt x="25366" y="65274"/>
                  </a:lnTo>
                  <a:lnTo>
                    <a:pt x="41561" y="65274"/>
                  </a:lnTo>
                  <a:cubicBezTo>
                    <a:pt x="41592" y="65276"/>
                    <a:pt x="41622" y="65277"/>
                    <a:pt x="41651" y="65277"/>
                  </a:cubicBezTo>
                  <a:cubicBezTo>
                    <a:pt x="42994" y="65277"/>
                    <a:pt x="42994" y="63190"/>
                    <a:pt x="41651" y="63190"/>
                  </a:cubicBezTo>
                  <a:cubicBezTo>
                    <a:pt x="41622" y="63190"/>
                    <a:pt x="41592" y="63191"/>
                    <a:pt x="41561" y="63193"/>
                  </a:cubicBezTo>
                  <a:lnTo>
                    <a:pt x="27578" y="63193"/>
                  </a:lnTo>
                  <a:lnTo>
                    <a:pt x="27285" y="58543"/>
                  </a:lnTo>
                  <a:cubicBezTo>
                    <a:pt x="32065" y="53925"/>
                    <a:pt x="33008" y="46608"/>
                    <a:pt x="29561" y="40884"/>
                  </a:cubicBezTo>
                  <a:close/>
                  <a:moveTo>
                    <a:pt x="63154" y="52299"/>
                  </a:moveTo>
                  <a:cubicBezTo>
                    <a:pt x="67804" y="54868"/>
                    <a:pt x="68520" y="59486"/>
                    <a:pt x="68520" y="62055"/>
                  </a:cubicBezTo>
                  <a:lnTo>
                    <a:pt x="68520" y="69144"/>
                  </a:lnTo>
                  <a:cubicBezTo>
                    <a:pt x="68520" y="69242"/>
                    <a:pt x="68422" y="69339"/>
                    <a:pt x="68325" y="69339"/>
                  </a:cubicBezTo>
                  <a:lnTo>
                    <a:pt x="64130" y="69339"/>
                  </a:lnTo>
                  <a:cubicBezTo>
                    <a:pt x="64455" y="68721"/>
                    <a:pt x="64650" y="68006"/>
                    <a:pt x="64650" y="67290"/>
                  </a:cubicBezTo>
                  <a:lnTo>
                    <a:pt x="64650" y="65242"/>
                  </a:lnTo>
                  <a:cubicBezTo>
                    <a:pt x="64650" y="64103"/>
                    <a:pt x="63739" y="63193"/>
                    <a:pt x="62601" y="63193"/>
                  </a:cubicBezTo>
                  <a:lnTo>
                    <a:pt x="62471" y="63193"/>
                  </a:lnTo>
                  <a:lnTo>
                    <a:pt x="63154" y="52299"/>
                  </a:lnTo>
                  <a:close/>
                  <a:moveTo>
                    <a:pt x="42836" y="1"/>
                  </a:moveTo>
                  <a:cubicBezTo>
                    <a:pt x="40439" y="1"/>
                    <a:pt x="38051" y="426"/>
                    <a:pt x="35805" y="1276"/>
                  </a:cubicBezTo>
                  <a:cubicBezTo>
                    <a:pt x="35252" y="1503"/>
                    <a:pt x="34732" y="1763"/>
                    <a:pt x="34212" y="2056"/>
                  </a:cubicBezTo>
                  <a:cubicBezTo>
                    <a:pt x="33041" y="2707"/>
                    <a:pt x="32000" y="3552"/>
                    <a:pt x="31090" y="4560"/>
                  </a:cubicBezTo>
                  <a:cubicBezTo>
                    <a:pt x="28651" y="7324"/>
                    <a:pt x="27448" y="11357"/>
                    <a:pt x="27448" y="16527"/>
                  </a:cubicBezTo>
                  <a:lnTo>
                    <a:pt x="27448" y="21893"/>
                  </a:lnTo>
                  <a:lnTo>
                    <a:pt x="26147" y="21893"/>
                  </a:lnTo>
                  <a:cubicBezTo>
                    <a:pt x="24228" y="21893"/>
                    <a:pt x="22635" y="23454"/>
                    <a:pt x="22635" y="25405"/>
                  </a:cubicBezTo>
                  <a:lnTo>
                    <a:pt x="22635" y="26738"/>
                  </a:lnTo>
                  <a:cubicBezTo>
                    <a:pt x="22635" y="29828"/>
                    <a:pt x="25366" y="31551"/>
                    <a:pt x="28228" y="31844"/>
                  </a:cubicBezTo>
                  <a:cubicBezTo>
                    <a:pt x="29236" y="34446"/>
                    <a:pt x="30765" y="36820"/>
                    <a:pt x="32716" y="38803"/>
                  </a:cubicBezTo>
                  <a:lnTo>
                    <a:pt x="28000" y="38803"/>
                  </a:lnTo>
                  <a:cubicBezTo>
                    <a:pt x="25105" y="35553"/>
                    <a:pt x="21200" y="34006"/>
                    <a:pt x="17329" y="34006"/>
                  </a:cubicBezTo>
                  <a:cubicBezTo>
                    <a:pt x="11982" y="34006"/>
                    <a:pt x="6699" y="36957"/>
                    <a:pt x="4228" y="42445"/>
                  </a:cubicBezTo>
                  <a:cubicBezTo>
                    <a:pt x="1" y="51909"/>
                    <a:pt x="6895" y="62640"/>
                    <a:pt x="17301" y="62640"/>
                  </a:cubicBezTo>
                  <a:lnTo>
                    <a:pt x="17334" y="62640"/>
                  </a:lnTo>
                  <a:lnTo>
                    <a:pt x="17334" y="69144"/>
                  </a:lnTo>
                  <a:cubicBezTo>
                    <a:pt x="17334" y="70412"/>
                    <a:pt x="18342" y="71420"/>
                    <a:pt x="19610" y="71420"/>
                  </a:cubicBezTo>
                  <a:lnTo>
                    <a:pt x="68325" y="71420"/>
                  </a:lnTo>
                  <a:cubicBezTo>
                    <a:pt x="69593" y="71420"/>
                    <a:pt x="70601" y="70412"/>
                    <a:pt x="70601" y="69144"/>
                  </a:cubicBezTo>
                  <a:lnTo>
                    <a:pt x="70601" y="62055"/>
                  </a:lnTo>
                  <a:cubicBezTo>
                    <a:pt x="70601" y="56591"/>
                    <a:pt x="67934" y="52201"/>
                    <a:pt x="63284" y="50055"/>
                  </a:cubicBezTo>
                  <a:lnTo>
                    <a:pt x="63772" y="42023"/>
                  </a:lnTo>
                  <a:cubicBezTo>
                    <a:pt x="63837" y="41210"/>
                    <a:pt x="63544" y="40429"/>
                    <a:pt x="62959" y="39844"/>
                  </a:cubicBezTo>
                  <a:cubicBezTo>
                    <a:pt x="62374" y="39193"/>
                    <a:pt x="61528" y="38836"/>
                    <a:pt x="60683" y="38836"/>
                  </a:cubicBezTo>
                  <a:lnTo>
                    <a:pt x="55219" y="38836"/>
                  </a:lnTo>
                  <a:cubicBezTo>
                    <a:pt x="57170" y="36852"/>
                    <a:pt x="58699" y="34478"/>
                    <a:pt x="59707" y="31877"/>
                  </a:cubicBezTo>
                  <a:cubicBezTo>
                    <a:pt x="62569" y="31584"/>
                    <a:pt x="65300" y="29828"/>
                    <a:pt x="65300" y="26804"/>
                  </a:cubicBezTo>
                  <a:lnTo>
                    <a:pt x="65300" y="25438"/>
                  </a:lnTo>
                  <a:cubicBezTo>
                    <a:pt x="65268" y="23487"/>
                    <a:pt x="63707" y="21926"/>
                    <a:pt x="61788" y="21926"/>
                  </a:cubicBezTo>
                  <a:lnTo>
                    <a:pt x="60487" y="21926"/>
                  </a:lnTo>
                  <a:lnTo>
                    <a:pt x="60487" y="16527"/>
                  </a:lnTo>
                  <a:cubicBezTo>
                    <a:pt x="60553" y="13796"/>
                    <a:pt x="60130" y="11097"/>
                    <a:pt x="59187" y="8528"/>
                  </a:cubicBezTo>
                  <a:cubicBezTo>
                    <a:pt x="58996" y="8051"/>
                    <a:pt x="58613" y="7849"/>
                    <a:pt x="58230" y="7849"/>
                  </a:cubicBezTo>
                  <a:cubicBezTo>
                    <a:pt x="57568" y="7849"/>
                    <a:pt x="56906" y="8451"/>
                    <a:pt x="57235" y="9275"/>
                  </a:cubicBezTo>
                  <a:cubicBezTo>
                    <a:pt x="58081" y="11617"/>
                    <a:pt x="58471" y="14056"/>
                    <a:pt x="58406" y="16527"/>
                  </a:cubicBezTo>
                  <a:lnTo>
                    <a:pt x="58406" y="18023"/>
                  </a:lnTo>
                  <a:cubicBezTo>
                    <a:pt x="56553" y="16007"/>
                    <a:pt x="53496" y="14641"/>
                    <a:pt x="49431" y="14153"/>
                  </a:cubicBezTo>
                  <a:cubicBezTo>
                    <a:pt x="49039" y="14117"/>
                    <a:pt x="48650" y="14098"/>
                    <a:pt x="48263" y="14098"/>
                  </a:cubicBezTo>
                  <a:cubicBezTo>
                    <a:pt x="47267" y="14098"/>
                    <a:pt x="46284" y="14221"/>
                    <a:pt x="45301" y="14479"/>
                  </a:cubicBezTo>
                  <a:cubicBezTo>
                    <a:pt x="44548" y="14651"/>
                    <a:pt x="43848" y="14809"/>
                    <a:pt x="42986" y="14809"/>
                  </a:cubicBezTo>
                  <a:cubicBezTo>
                    <a:pt x="42061" y="14809"/>
                    <a:pt x="40948" y="14627"/>
                    <a:pt x="39382" y="14088"/>
                  </a:cubicBezTo>
                  <a:cubicBezTo>
                    <a:pt x="38959" y="13958"/>
                    <a:pt x="38504" y="13828"/>
                    <a:pt x="38016" y="13731"/>
                  </a:cubicBezTo>
                  <a:cubicBezTo>
                    <a:pt x="35025" y="11389"/>
                    <a:pt x="34537" y="6284"/>
                    <a:pt x="36228" y="3389"/>
                  </a:cubicBezTo>
                  <a:cubicBezTo>
                    <a:pt x="38179" y="2511"/>
                    <a:pt x="40553" y="2089"/>
                    <a:pt x="43350" y="2089"/>
                  </a:cubicBezTo>
                  <a:lnTo>
                    <a:pt x="44585" y="2089"/>
                  </a:lnTo>
                  <a:cubicBezTo>
                    <a:pt x="49236" y="2089"/>
                    <a:pt x="52715" y="3292"/>
                    <a:pt x="54992" y="5633"/>
                  </a:cubicBezTo>
                  <a:cubicBezTo>
                    <a:pt x="55219" y="5876"/>
                    <a:pt x="55479" y="5977"/>
                    <a:pt x="55731" y="5977"/>
                  </a:cubicBezTo>
                  <a:cubicBezTo>
                    <a:pt x="56525" y="5977"/>
                    <a:pt x="57228" y="4968"/>
                    <a:pt x="56488" y="4202"/>
                  </a:cubicBezTo>
                  <a:cubicBezTo>
                    <a:pt x="53821" y="1406"/>
                    <a:pt x="49821" y="7"/>
                    <a:pt x="44585" y="7"/>
                  </a:cubicBezTo>
                  <a:lnTo>
                    <a:pt x="43350" y="7"/>
                  </a:lnTo>
                  <a:cubicBezTo>
                    <a:pt x="43178" y="3"/>
                    <a:pt x="43007" y="1"/>
                    <a:pt x="42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3343F-D644-6B7D-15F9-D21699C2BFF7}"/>
              </a:ext>
            </a:extLst>
          </p:cNvPr>
          <p:cNvSpPr txBox="1"/>
          <p:nvPr/>
        </p:nvSpPr>
        <p:spPr>
          <a:xfrm>
            <a:off x="523470" y="849392"/>
            <a:ext cx="8375106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Bostrom, N. (2014). Superintelligence: Paths, dangers, strategies. Oxford University Press.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Crawford, K. (2021). Atlas of AI: Power, politics, and the planetary costs of artificial intelligence. Yale University Press.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Floridi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 L., &amp; Cowls, J. (2019). A unified framework of five principles for AI in society. Harvard Data Science Review, 1(1).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https://doi.org/10.1162/99608f92.8cd550d1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Jobin, A., Ienca, M., &amp;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Vayena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 E. (2019). The global landscape of AI ethics guidelines. Nature Machine Intelligence, 1, 389–399.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hlinkClick r:id="rId4"/>
              </a:rPr>
              <a:t>https://doi.org/10.1038/s42256-019-0088-2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OpenAI. (2023). ChatGPT (Mar 14 version) [Large language model].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hlinkClick r:id="rId5"/>
              </a:rPr>
              <a:t>https://chat.openai.com/chat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Suresh, H., &amp; Guttag, J. V. (2019). A framework for understanding unintended consequences of machine learning. Communications of the ACM, 62(11), 62–71.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hlinkClick r:id="rId6"/>
              </a:rPr>
              <a:t>https://doi.org/10.1145/3287591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</a:rPr>
              <a:t>Tegmark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, M. (2017). Life 3.0: Being human in the age of artificial intelligence. Alfred A. Knopf.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</a:rPr>
              <a:t>YouTube. (2020, June 5). World’s leading vaccine expert fact-checks COVID-19 vaccine conspiracy: Stay curious #22  [Video]. GZERO Media.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hlinkClick r:id="rId7"/>
              </a:rPr>
              <a:t>https://www.youtube.com/watch?v=_P9UykEJ3eU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4"/>
          <p:cNvSpPr txBox="1">
            <a:spLocks noGrp="1"/>
          </p:cNvSpPr>
          <p:nvPr>
            <p:ph type="title"/>
          </p:nvPr>
        </p:nvSpPr>
        <p:spPr>
          <a:xfrm>
            <a:off x="1343025" y="171320"/>
            <a:ext cx="6457950" cy="969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AI Ethics</a:t>
            </a:r>
            <a:endParaRPr dirty="0"/>
          </a:p>
        </p:txBody>
      </p:sp>
      <p:sp>
        <p:nvSpPr>
          <p:cNvPr id="678" name="Google Shape;678;p24"/>
          <p:cNvSpPr txBox="1"/>
          <p:nvPr/>
        </p:nvSpPr>
        <p:spPr>
          <a:xfrm>
            <a:off x="457200" y="1184590"/>
            <a:ext cx="8229600" cy="464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AI ethics is about making sure artificial intelligence plays fair, respects people, and doesn’t cause harm; even when it’s making decisions faster than we can blink.</a:t>
            </a:r>
            <a:endParaRPr sz="1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aphicFrame>
        <p:nvGraphicFramePr>
          <p:cNvPr id="679" name="Google Shape;679;p24"/>
          <p:cNvGraphicFramePr/>
          <p:nvPr>
            <p:extLst>
              <p:ext uri="{D42A27DB-BD31-4B8C-83A1-F6EECF244321}">
                <p14:modId xmlns:p14="http://schemas.microsoft.com/office/powerpoint/2010/main" val="1865972775"/>
              </p:ext>
            </p:extLst>
          </p:nvPr>
        </p:nvGraphicFramePr>
        <p:xfrm>
          <a:off x="2692900" y="2177505"/>
          <a:ext cx="3758200" cy="2047471"/>
        </p:xfrm>
        <a:graphic>
          <a:graphicData uri="http://schemas.openxmlformats.org/drawingml/2006/table">
            <a:tbl>
              <a:tblPr>
                <a:noFill/>
                <a:tableStyleId>{2B296EE8-534D-4CED-95B1-11EA833F27BC}</a:tableStyleId>
              </a:tblPr>
              <a:tblGrid>
                <a:gridCol w="104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6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Fairness</a:t>
                      </a:r>
                      <a:endParaRPr sz="10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52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None/>
                      </a:pPr>
                      <a:r>
                        <a:rPr lang="en-US" sz="1000" dirty="0"/>
                        <a:t>No favoritism based on race, gender, or background.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7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Transparency</a:t>
                      </a:r>
                      <a:endParaRPr sz="100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52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None/>
                      </a:pPr>
                      <a:r>
                        <a:rPr lang="en-US" sz="1000" dirty="0"/>
                        <a:t>You should be able to understand how the AI works — not just accept its verdict.</a:t>
                      </a:r>
                      <a:endParaRPr sz="10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8201"/>
                  </a:ext>
                </a:extLst>
              </a:tr>
              <a:tr h="4759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Privacy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52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Your data shouldn’t be used without your say-so.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Roboto"/>
                        <a:cs typeface="Arial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5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Accountability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524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If AI causes harm, someone needs to answer for it.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Roboto"/>
                        <a:cs typeface="Arial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4721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34"/>
          <p:cNvSpPr txBox="1">
            <a:spLocks noGrp="1"/>
          </p:cNvSpPr>
          <p:nvPr>
            <p:ph type="title"/>
          </p:nvPr>
        </p:nvSpPr>
        <p:spPr>
          <a:xfrm>
            <a:off x="1343024" y="206021"/>
            <a:ext cx="6457950" cy="969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Landscape</a:t>
            </a:r>
            <a:endParaRPr dirty="0"/>
          </a:p>
        </p:txBody>
      </p:sp>
      <p:graphicFrame>
        <p:nvGraphicFramePr>
          <p:cNvPr id="1180" name="Google Shape;1180;p34"/>
          <p:cNvGraphicFramePr/>
          <p:nvPr>
            <p:extLst>
              <p:ext uri="{D42A27DB-BD31-4B8C-83A1-F6EECF244321}">
                <p14:modId xmlns:p14="http://schemas.microsoft.com/office/powerpoint/2010/main" val="4215503774"/>
              </p:ext>
            </p:extLst>
          </p:nvPr>
        </p:nvGraphicFramePr>
        <p:xfrm>
          <a:off x="392793" y="1262420"/>
          <a:ext cx="8358413" cy="3307800"/>
        </p:xfrm>
        <a:graphic>
          <a:graphicData uri="http://schemas.openxmlformats.org/drawingml/2006/table">
            <a:tbl>
              <a:tblPr>
                <a:noFill/>
                <a:tableStyleId>{2B296EE8-534D-4CED-95B1-11EA833F27BC}</a:tableStyleId>
              </a:tblPr>
              <a:tblGrid>
                <a:gridCol w="184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4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Type</a:t>
                      </a:r>
                      <a:endParaRPr sz="2000" dirty="0">
                        <a:solidFill>
                          <a:schemeClr val="dk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Examples &amp; Roles</a:t>
                      </a:r>
                      <a:endParaRPr sz="2000" dirty="0">
                        <a:solidFill>
                          <a:schemeClr val="dk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Government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5717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EU (AI Act), U.S. states, China’s AI plans — shaping laws and enforcement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300">
                <a:tc>
                  <a:txBody>
                    <a:bodyPr/>
                    <a:lstStyle/>
                    <a:p>
                      <a:pPr marL="1714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Tech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Microsoft, IBM, Google, OpenAI — building ethics teams, publishing principles</a:t>
                      </a:r>
                      <a:endParaRPr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Academics &amp; Think Tanks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5717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Harvard, MIT, Oxford — researching fairness, bias, and governance models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NGOs &amp; Advocacy Groups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5717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Future of Life Institute, UNESCO — pushing for global standards and human rights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Industry Coalitions</a:t>
                      </a:r>
                      <a:endParaRPr sz="12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5717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boto"/>
                        <a:buChar char="●"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OECD, Partnership on AI — creating shared guidelines and best practices</a:t>
                      </a:r>
                      <a:endParaRPr sz="12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18"/>
          <p:cNvGrpSpPr/>
          <p:nvPr/>
        </p:nvGrpSpPr>
        <p:grpSpPr>
          <a:xfrm>
            <a:off x="848505" y="1468750"/>
            <a:ext cx="4590000" cy="931200"/>
            <a:chOff x="848505" y="1468750"/>
            <a:chExt cx="4590000" cy="931200"/>
          </a:xfrm>
        </p:grpSpPr>
        <p:sp>
          <p:nvSpPr>
            <p:cNvPr id="315" name="Google Shape;315;p18"/>
            <p:cNvSpPr/>
            <p:nvPr/>
          </p:nvSpPr>
          <p:spPr>
            <a:xfrm>
              <a:off x="848505" y="1468750"/>
              <a:ext cx="4590000" cy="9312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1118649" y="1630900"/>
              <a:ext cx="606900" cy="606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21" name="Google Shape;321;p18"/>
          <p:cNvSpPr txBox="1"/>
          <p:nvPr/>
        </p:nvSpPr>
        <p:spPr>
          <a:xfrm>
            <a:off x="1890255" y="1738211"/>
            <a:ext cx="3262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 systems now make decisions that directly affect people’s lives — from job offers to healthcare access — but without ethical oversight, they risk reinforcing unfairness.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2" name="Google Shape;322;p18"/>
          <p:cNvGrpSpPr/>
          <p:nvPr/>
        </p:nvGrpSpPr>
        <p:grpSpPr>
          <a:xfrm>
            <a:off x="848505" y="2598975"/>
            <a:ext cx="4590000" cy="931200"/>
            <a:chOff x="848505" y="2598975"/>
            <a:chExt cx="4590000" cy="931200"/>
          </a:xfrm>
        </p:grpSpPr>
        <p:sp>
          <p:nvSpPr>
            <p:cNvPr id="323" name="Google Shape;323;p18"/>
            <p:cNvSpPr/>
            <p:nvPr/>
          </p:nvSpPr>
          <p:spPr>
            <a:xfrm>
              <a:off x="848505" y="2598975"/>
              <a:ext cx="4590000" cy="931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1118649" y="2761124"/>
              <a:ext cx="606900" cy="606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325" name="Google Shape;325;p18"/>
          <p:cNvGrpSpPr/>
          <p:nvPr/>
        </p:nvGrpSpPr>
        <p:grpSpPr>
          <a:xfrm>
            <a:off x="848505" y="3729200"/>
            <a:ext cx="4590000" cy="931200"/>
            <a:chOff x="848505" y="3729200"/>
            <a:chExt cx="4590000" cy="931200"/>
          </a:xfrm>
        </p:grpSpPr>
        <p:sp>
          <p:nvSpPr>
            <p:cNvPr id="326" name="Google Shape;326;p18"/>
            <p:cNvSpPr/>
            <p:nvPr/>
          </p:nvSpPr>
          <p:spPr>
            <a:xfrm>
              <a:off x="848505" y="3729200"/>
              <a:ext cx="4590000" cy="9312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118649" y="3891350"/>
              <a:ext cx="606900" cy="606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330" name="Google Shape;330;p18"/>
          <p:cNvSpPr txBox="1"/>
          <p:nvPr/>
        </p:nvSpPr>
        <p:spPr>
          <a:xfrm>
            <a:off x="1890255" y="2868449"/>
            <a:ext cx="3262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Real-world examples show this isn't theoretical: biased hiring platforms and facial recognition have caused legal action and public concern.</a:t>
            </a:r>
          </a:p>
        </p:txBody>
      </p:sp>
      <p:sp>
        <p:nvSpPr>
          <p:cNvPr id="333" name="Google Shape;333;p18"/>
          <p:cNvSpPr txBox="1"/>
          <p:nvPr/>
        </p:nvSpPr>
        <p:spPr>
          <a:xfrm>
            <a:off x="1890255" y="3998687"/>
            <a:ext cx="32628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AI becomes more widespread, the urgency grows to build systems that prioritize fairness, transparency, and accountability from the start.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4" name="Google Shape;334;p18"/>
          <p:cNvGrpSpPr/>
          <p:nvPr/>
        </p:nvGrpSpPr>
        <p:grpSpPr>
          <a:xfrm>
            <a:off x="1216360" y="1735089"/>
            <a:ext cx="411510" cy="411510"/>
            <a:chOff x="6917350" y="1831725"/>
            <a:chExt cx="1161800" cy="1170725"/>
          </a:xfrm>
        </p:grpSpPr>
        <p:sp>
          <p:nvSpPr>
            <p:cNvPr id="335" name="Google Shape;335;p18"/>
            <p:cNvSpPr/>
            <p:nvPr/>
          </p:nvSpPr>
          <p:spPr>
            <a:xfrm>
              <a:off x="7380775" y="2049600"/>
              <a:ext cx="479675" cy="414650"/>
            </a:xfrm>
            <a:custGeom>
              <a:avLst/>
              <a:gdLst/>
              <a:ahLst/>
              <a:cxnLst/>
              <a:rect l="l" t="t" r="r" b="b"/>
              <a:pathLst>
                <a:path w="19187" h="16586" extrusionOk="0">
                  <a:moveTo>
                    <a:pt x="13788" y="1"/>
                  </a:moveTo>
                  <a:lnTo>
                    <a:pt x="12195" y="1562"/>
                  </a:lnTo>
                  <a:lnTo>
                    <a:pt x="0" y="13757"/>
                  </a:lnTo>
                  <a:lnTo>
                    <a:pt x="390" y="16586"/>
                  </a:lnTo>
                  <a:lnTo>
                    <a:pt x="7837" y="15415"/>
                  </a:lnTo>
                  <a:lnTo>
                    <a:pt x="10927" y="13757"/>
                  </a:lnTo>
                  <a:lnTo>
                    <a:pt x="17658" y="7025"/>
                  </a:lnTo>
                  <a:lnTo>
                    <a:pt x="19187" y="5692"/>
                  </a:lnTo>
                  <a:lnTo>
                    <a:pt x="13788" y="1"/>
                  </a:lnTo>
                  <a:close/>
                </a:path>
              </a:pathLst>
            </a:custGeom>
            <a:solidFill>
              <a:srgbClr val="F8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7380775" y="2049600"/>
              <a:ext cx="479675" cy="414650"/>
            </a:xfrm>
            <a:custGeom>
              <a:avLst/>
              <a:gdLst/>
              <a:ahLst/>
              <a:cxnLst/>
              <a:rect l="l" t="t" r="r" b="b"/>
              <a:pathLst>
                <a:path w="19187" h="16586" extrusionOk="0">
                  <a:moveTo>
                    <a:pt x="13788" y="1"/>
                  </a:moveTo>
                  <a:lnTo>
                    <a:pt x="12195" y="1562"/>
                  </a:lnTo>
                  <a:lnTo>
                    <a:pt x="0" y="13757"/>
                  </a:lnTo>
                  <a:lnTo>
                    <a:pt x="390" y="16586"/>
                  </a:lnTo>
                  <a:lnTo>
                    <a:pt x="943" y="16488"/>
                  </a:lnTo>
                  <a:lnTo>
                    <a:pt x="13886" y="3546"/>
                  </a:lnTo>
                  <a:lnTo>
                    <a:pt x="15479" y="1985"/>
                  </a:lnTo>
                  <a:lnTo>
                    <a:pt x="19057" y="5789"/>
                  </a:lnTo>
                  <a:lnTo>
                    <a:pt x="19187" y="5692"/>
                  </a:lnTo>
                  <a:lnTo>
                    <a:pt x="13788" y="1"/>
                  </a:lnTo>
                  <a:close/>
                </a:path>
              </a:pathLst>
            </a:custGeom>
            <a:solidFill>
              <a:srgbClr val="F2E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7166950" y="2393500"/>
              <a:ext cx="487000" cy="349000"/>
            </a:xfrm>
            <a:custGeom>
              <a:avLst/>
              <a:gdLst/>
              <a:ahLst/>
              <a:cxnLst/>
              <a:rect l="l" t="t" r="r" b="b"/>
              <a:pathLst>
                <a:path w="19480" h="13960" extrusionOk="0">
                  <a:moveTo>
                    <a:pt x="8553" y="1"/>
                  </a:moveTo>
                  <a:lnTo>
                    <a:pt x="3448" y="5074"/>
                  </a:lnTo>
                  <a:cubicBezTo>
                    <a:pt x="2960" y="5594"/>
                    <a:pt x="2635" y="6212"/>
                    <a:pt x="2537" y="6927"/>
                  </a:cubicBezTo>
                  <a:lnTo>
                    <a:pt x="2147" y="9496"/>
                  </a:lnTo>
                  <a:lnTo>
                    <a:pt x="228" y="11415"/>
                  </a:lnTo>
                  <a:cubicBezTo>
                    <a:pt x="0" y="11643"/>
                    <a:pt x="0" y="12000"/>
                    <a:pt x="228" y="12196"/>
                  </a:cubicBezTo>
                  <a:lnTo>
                    <a:pt x="1789" y="13789"/>
                  </a:lnTo>
                  <a:cubicBezTo>
                    <a:pt x="1903" y="13903"/>
                    <a:pt x="2049" y="13960"/>
                    <a:pt x="2191" y="13960"/>
                  </a:cubicBezTo>
                  <a:cubicBezTo>
                    <a:pt x="2334" y="13960"/>
                    <a:pt x="2472" y="13903"/>
                    <a:pt x="2570" y="13789"/>
                  </a:cubicBezTo>
                  <a:lnTo>
                    <a:pt x="4521" y="11838"/>
                  </a:lnTo>
                  <a:lnTo>
                    <a:pt x="7090" y="11480"/>
                  </a:lnTo>
                  <a:cubicBezTo>
                    <a:pt x="7773" y="11383"/>
                    <a:pt x="8423" y="11057"/>
                    <a:pt x="8911" y="10537"/>
                  </a:cubicBezTo>
                  <a:lnTo>
                    <a:pt x="194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7467750" y="2565850"/>
              <a:ext cx="314650" cy="419525"/>
            </a:xfrm>
            <a:custGeom>
              <a:avLst/>
              <a:gdLst/>
              <a:ahLst/>
              <a:cxnLst/>
              <a:rect l="l" t="t" r="r" b="b"/>
              <a:pathLst>
                <a:path w="12586" h="16781" extrusionOk="0">
                  <a:moveTo>
                    <a:pt x="1691" y="1"/>
                  </a:moveTo>
                  <a:lnTo>
                    <a:pt x="1691" y="4456"/>
                  </a:lnTo>
                  <a:lnTo>
                    <a:pt x="911" y="5269"/>
                  </a:lnTo>
                  <a:cubicBezTo>
                    <a:pt x="325" y="5854"/>
                    <a:pt x="0" y="6635"/>
                    <a:pt x="0" y="7480"/>
                  </a:cubicBezTo>
                  <a:lnTo>
                    <a:pt x="0" y="14927"/>
                  </a:lnTo>
                  <a:cubicBezTo>
                    <a:pt x="0" y="15935"/>
                    <a:pt x="813" y="16781"/>
                    <a:pt x="1854" y="16781"/>
                  </a:cubicBezTo>
                  <a:lnTo>
                    <a:pt x="10764" y="16781"/>
                  </a:lnTo>
                  <a:cubicBezTo>
                    <a:pt x="11772" y="16781"/>
                    <a:pt x="12585" y="15935"/>
                    <a:pt x="12585" y="14927"/>
                  </a:cubicBezTo>
                  <a:lnTo>
                    <a:pt x="12585" y="7480"/>
                  </a:lnTo>
                  <a:cubicBezTo>
                    <a:pt x="12585" y="6635"/>
                    <a:pt x="12260" y="5854"/>
                    <a:pt x="11675" y="5269"/>
                  </a:cubicBezTo>
                  <a:lnTo>
                    <a:pt x="10927" y="4456"/>
                  </a:lnTo>
                  <a:lnTo>
                    <a:pt x="10927" y="2863"/>
                  </a:lnTo>
                  <a:lnTo>
                    <a:pt x="110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7743350" y="1849000"/>
              <a:ext cx="319550" cy="323400"/>
            </a:xfrm>
            <a:custGeom>
              <a:avLst/>
              <a:gdLst/>
              <a:ahLst/>
              <a:cxnLst/>
              <a:rect l="l" t="t" r="r" b="b"/>
              <a:pathLst>
                <a:path w="12782" h="12936" extrusionOk="0">
                  <a:moveTo>
                    <a:pt x="4521" y="1"/>
                  </a:moveTo>
                  <a:cubicBezTo>
                    <a:pt x="4415" y="1"/>
                    <a:pt x="4310" y="41"/>
                    <a:pt x="4228" y="123"/>
                  </a:cubicBezTo>
                  <a:lnTo>
                    <a:pt x="3415" y="936"/>
                  </a:lnTo>
                  <a:cubicBezTo>
                    <a:pt x="3318" y="1033"/>
                    <a:pt x="3285" y="1163"/>
                    <a:pt x="3285" y="1293"/>
                  </a:cubicBezTo>
                  <a:lnTo>
                    <a:pt x="4001" y="6692"/>
                  </a:lnTo>
                  <a:lnTo>
                    <a:pt x="1627" y="9066"/>
                  </a:lnTo>
                  <a:lnTo>
                    <a:pt x="1" y="10594"/>
                  </a:lnTo>
                  <a:lnTo>
                    <a:pt x="2017" y="12935"/>
                  </a:lnTo>
                  <a:lnTo>
                    <a:pt x="3676" y="11114"/>
                  </a:lnTo>
                  <a:lnTo>
                    <a:pt x="6050" y="8740"/>
                  </a:lnTo>
                  <a:lnTo>
                    <a:pt x="11448" y="9456"/>
                  </a:lnTo>
                  <a:cubicBezTo>
                    <a:pt x="11578" y="9456"/>
                    <a:pt x="11708" y="9423"/>
                    <a:pt x="11806" y="9326"/>
                  </a:cubicBezTo>
                  <a:lnTo>
                    <a:pt x="12619" y="8513"/>
                  </a:lnTo>
                  <a:cubicBezTo>
                    <a:pt x="12781" y="8350"/>
                    <a:pt x="12781" y="8090"/>
                    <a:pt x="12619" y="7927"/>
                  </a:cubicBezTo>
                  <a:lnTo>
                    <a:pt x="4814" y="123"/>
                  </a:lnTo>
                  <a:cubicBezTo>
                    <a:pt x="4733" y="41"/>
                    <a:pt x="4627" y="1"/>
                    <a:pt x="4521" y="1"/>
                  </a:cubicBezTo>
                  <a:close/>
                </a:path>
              </a:pathLst>
            </a:custGeom>
            <a:solidFill>
              <a:srgbClr val="F8F3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7665325" y="2015250"/>
              <a:ext cx="232525" cy="227275"/>
            </a:xfrm>
            <a:custGeom>
              <a:avLst/>
              <a:gdLst/>
              <a:ahLst/>
              <a:cxnLst/>
              <a:rect l="l" t="t" r="r" b="b"/>
              <a:pathLst>
                <a:path w="9301" h="9091" extrusionOk="0">
                  <a:moveTo>
                    <a:pt x="1858" y="1"/>
                  </a:moveTo>
                  <a:cubicBezTo>
                    <a:pt x="1545" y="1"/>
                    <a:pt x="1236" y="123"/>
                    <a:pt x="1008" y="367"/>
                  </a:cubicBezTo>
                  <a:lnTo>
                    <a:pt x="488" y="887"/>
                  </a:lnTo>
                  <a:cubicBezTo>
                    <a:pt x="0" y="1375"/>
                    <a:pt x="0" y="2123"/>
                    <a:pt x="488" y="2611"/>
                  </a:cubicBezTo>
                  <a:lnTo>
                    <a:pt x="6601" y="8724"/>
                  </a:lnTo>
                  <a:cubicBezTo>
                    <a:pt x="6829" y="8968"/>
                    <a:pt x="7138" y="9090"/>
                    <a:pt x="7447" y="9090"/>
                  </a:cubicBezTo>
                  <a:cubicBezTo>
                    <a:pt x="7756" y="9090"/>
                    <a:pt x="8065" y="8968"/>
                    <a:pt x="8293" y="8724"/>
                  </a:cubicBezTo>
                  <a:lnTo>
                    <a:pt x="8845" y="8204"/>
                  </a:lnTo>
                  <a:cubicBezTo>
                    <a:pt x="9301" y="7716"/>
                    <a:pt x="9301" y="6968"/>
                    <a:pt x="8845" y="6480"/>
                  </a:cubicBezTo>
                  <a:lnTo>
                    <a:pt x="2732" y="367"/>
                  </a:lnTo>
                  <a:cubicBezTo>
                    <a:pt x="2488" y="123"/>
                    <a:pt x="2171" y="1"/>
                    <a:pt x="1858" y="1"/>
                  </a:cubicBezTo>
                  <a:close/>
                </a:path>
              </a:pathLst>
            </a:custGeom>
            <a:solidFill>
              <a:srgbClr val="EDE2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7166950" y="2630900"/>
              <a:ext cx="97575" cy="106525"/>
            </a:xfrm>
            <a:custGeom>
              <a:avLst/>
              <a:gdLst/>
              <a:ahLst/>
              <a:cxnLst/>
              <a:rect l="l" t="t" r="r" b="b"/>
              <a:pathLst>
                <a:path w="3903" h="4261" extrusionOk="0">
                  <a:moveTo>
                    <a:pt x="2179" y="0"/>
                  </a:moveTo>
                  <a:lnTo>
                    <a:pt x="228" y="1919"/>
                  </a:lnTo>
                  <a:cubicBezTo>
                    <a:pt x="0" y="2147"/>
                    <a:pt x="0" y="2504"/>
                    <a:pt x="228" y="2732"/>
                  </a:cubicBezTo>
                  <a:lnTo>
                    <a:pt x="1757" y="4260"/>
                  </a:lnTo>
                  <a:cubicBezTo>
                    <a:pt x="1789" y="4130"/>
                    <a:pt x="1822" y="4000"/>
                    <a:pt x="1919" y="3903"/>
                  </a:cubicBezTo>
                  <a:lnTo>
                    <a:pt x="3708" y="2147"/>
                  </a:lnTo>
                  <a:cubicBezTo>
                    <a:pt x="3805" y="2017"/>
                    <a:pt x="3870" y="1887"/>
                    <a:pt x="3903" y="1756"/>
                  </a:cubicBezTo>
                  <a:lnTo>
                    <a:pt x="21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7475875" y="2523575"/>
              <a:ext cx="285400" cy="113850"/>
            </a:xfrm>
            <a:custGeom>
              <a:avLst/>
              <a:gdLst/>
              <a:ahLst/>
              <a:cxnLst/>
              <a:rect l="l" t="t" r="r" b="b"/>
              <a:pathLst>
                <a:path w="11416" h="4554" extrusionOk="0">
                  <a:moveTo>
                    <a:pt x="1269" y="1"/>
                  </a:moveTo>
                  <a:cubicBezTo>
                    <a:pt x="554" y="1"/>
                    <a:pt x="1" y="554"/>
                    <a:pt x="1" y="1237"/>
                  </a:cubicBezTo>
                  <a:lnTo>
                    <a:pt x="1" y="3318"/>
                  </a:lnTo>
                  <a:cubicBezTo>
                    <a:pt x="1" y="4001"/>
                    <a:pt x="554" y="4554"/>
                    <a:pt x="1269" y="4554"/>
                  </a:cubicBezTo>
                  <a:lnTo>
                    <a:pt x="10180" y="4554"/>
                  </a:lnTo>
                  <a:cubicBezTo>
                    <a:pt x="10862" y="4554"/>
                    <a:pt x="11415" y="4001"/>
                    <a:pt x="11415" y="3318"/>
                  </a:cubicBezTo>
                  <a:lnTo>
                    <a:pt x="11415" y="1237"/>
                  </a:lnTo>
                  <a:cubicBezTo>
                    <a:pt x="11415" y="554"/>
                    <a:pt x="10862" y="1"/>
                    <a:pt x="101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7465325" y="2765850"/>
              <a:ext cx="148800" cy="141500"/>
            </a:xfrm>
            <a:custGeom>
              <a:avLst/>
              <a:gdLst/>
              <a:ahLst/>
              <a:cxnLst/>
              <a:rect l="l" t="t" r="r" b="b"/>
              <a:pathLst>
                <a:path w="5952" h="5660" extrusionOk="0">
                  <a:moveTo>
                    <a:pt x="0" y="1"/>
                  </a:moveTo>
                  <a:lnTo>
                    <a:pt x="0" y="5659"/>
                  </a:lnTo>
                  <a:lnTo>
                    <a:pt x="4813" y="5659"/>
                  </a:lnTo>
                  <a:cubicBezTo>
                    <a:pt x="5431" y="5659"/>
                    <a:pt x="5951" y="5139"/>
                    <a:pt x="5951" y="4521"/>
                  </a:cubicBezTo>
                  <a:lnTo>
                    <a:pt x="5951" y="1139"/>
                  </a:lnTo>
                  <a:cubicBezTo>
                    <a:pt x="5951" y="488"/>
                    <a:pt x="5431" y="1"/>
                    <a:pt x="4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6917350" y="1831725"/>
              <a:ext cx="1161800" cy="1160175"/>
            </a:xfrm>
            <a:custGeom>
              <a:avLst/>
              <a:gdLst/>
              <a:ahLst/>
              <a:cxnLst/>
              <a:rect l="l" t="t" r="r" b="b"/>
              <a:pathLst>
                <a:path w="46472" h="46407" extrusionOk="0">
                  <a:moveTo>
                    <a:pt x="31773" y="8033"/>
                  </a:moveTo>
                  <a:cubicBezTo>
                    <a:pt x="31903" y="8033"/>
                    <a:pt x="32033" y="8098"/>
                    <a:pt x="32163" y="8196"/>
                  </a:cubicBezTo>
                  <a:lnTo>
                    <a:pt x="38277" y="14309"/>
                  </a:lnTo>
                  <a:cubicBezTo>
                    <a:pt x="38374" y="14407"/>
                    <a:pt x="38407" y="14537"/>
                    <a:pt x="38407" y="14667"/>
                  </a:cubicBezTo>
                  <a:cubicBezTo>
                    <a:pt x="38407" y="14830"/>
                    <a:pt x="38374" y="14960"/>
                    <a:pt x="38277" y="15057"/>
                  </a:cubicBezTo>
                  <a:lnTo>
                    <a:pt x="37756" y="15578"/>
                  </a:lnTo>
                  <a:cubicBezTo>
                    <a:pt x="37642" y="15675"/>
                    <a:pt x="37504" y="15724"/>
                    <a:pt x="37370" y="15724"/>
                  </a:cubicBezTo>
                  <a:cubicBezTo>
                    <a:pt x="37236" y="15724"/>
                    <a:pt x="37106" y="15675"/>
                    <a:pt x="37008" y="15578"/>
                  </a:cubicBezTo>
                  <a:lnTo>
                    <a:pt x="30895" y="9464"/>
                  </a:lnTo>
                  <a:cubicBezTo>
                    <a:pt x="30667" y="9269"/>
                    <a:pt x="30667" y="8911"/>
                    <a:pt x="30895" y="8716"/>
                  </a:cubicBezTo>
                  <a:lnTo>
                    <a:pt x="31415" y="8196"/>
                  </a:lnTo>
                  <a:cubicBezTo>
                    <a:pt x="31512" y="8098"/>
                    <a:pt x="31643" y="8033"/>
                    <a:pt x="31773" y="8033"/>
                  </a:cubicBezTo>
                  <a:close/>
                  <a:moveTo>
                    <a:pt x="30732" y="11252"/>
                  </a:moveTo>
                  <a:lnTo>
                    <a:pt x="35187" y="15740"/>
                  </a:lnTo>
                  <a:lnTo>
                    <a:pt x="29171" y="21789"/>
                  </a:lnTo>
                  <a:lnTo>
                    <a:pt x="20196" y="21789"/>
                  </a:lnTo>
                  <a:lnTo>
                    <a:pt x="21822" y="20163"/>
                  </a:lnTo>
                  <a:lnTo>
                    <a:pt x="22309" y="20651"/>
                  </a:lnTo>
                  <a:cubicBezTo>
                    <a:pt x="22472" y="20781"/>
                    <a:pt x="22635" y="20846"/>
                    <a:pt x="22797" y="20846"/>
                  </a:cubicBezTo>
                  <a:cubicBezTo>
                    <a:pt x="22992" y="20846"/>
                    <a:pt x="23155" y="20781"/>
                    <a:pt x="23285" y="20651"/>
                  </a:cubicBezTo>
                  <a:cubicBezTo>
                    <a:pt x="23578" y="20358"/>
                    <a:pt x="23578" y="19935"/>
                    <a:pt x="23285" y="19675"/>
                  </a:cubicBezTo>
                  <a:lnTo>
                    <a:pt x="22797" y="19187"/>
                  </a:lnTo>
                  <a:lnTo>
                    <a:pt x="25822" y="16163"/>
                  </a:lnTo>
                  <a:lnTo>
                    <a:pt x="26439" y="16813"/>
                  </a:lnTo>
                  <a:cubicBezTo>
                    <a:pt x="26569" y="16943"/>
                    <a:pt x="26765" y="17008"/>
                    <a:pt x="26927" y="17008"/>
                  </a:cubicBezTo>
                  <a:cubicBezTo>
                    <a:pt x="27090" y="17008"/>
                    <a:pt x="27285" y="16943"/>
                    <a:pt x="27415" y="16813"/>
                  </a:cubicBezTo>
                  <a:cubicBezTo>
                    <a:pt x="27675" y="16521"/>
                    <a:pt x="27675" y="16098"/>
                    <a:pt x="27415" y="15838"/>
                  </a:cubicBezTo>
                  <a:lnTo>
                    <a:pt x="26797" y="15187"/>
                  </a:lnTo>
                  <a:lnTo>
                    <a:pt x="30732" y="11252"/>
                  </a:lnTo>
                  <a:close/>
                  <a:moveTo>
                    <a:pt x="12163" y="32943"/>
                  </a:moveTo>
                  <a:lnTo>
                    <a:pt x="13529" y="34309"/>
                  </a:lnTo>
                  <a:lnTo>
                    <a:pt x="12196" y="35675"/>
                  </a:lnTo>
                  <a:lnTo>
                    <a:pt x="10797" y="34276"/>
                  </a:lnTo>
                  <a:lnTo>
                    <a:pt x="12163" y="32943"/>
                  </a:lnTo>
                  <a:close/>
                  <a:moveTo>
                    <a:pt x="37561" y="1"/>
                  </a:moveTo>
                  <a:cubicBezTo>
                    <a:pt x="37268" y="1"/>
                    <a:pt x="37008" y="131"/>
                    <a:pt x="36781" y="326"/>
                  </a:cubicBezTo>
                  <a:lnTo>
                    <a:pt x="35968" y="1139"/>
                  </a:lnTo>
                  <a:cubicBezTo>
                    <a:pt x="35740" y="1399"/>
                    <a:pt x="35610" y="1724"/>
                    <a:pt x="35642" y="2082"/>
                  </a:cubicBezTo>
                  <a:lnTo>
                    <a:pt x="36325" y="7122"/>
                  </a:lnTo>
                  <a:lnTo>
                    <a:pt x="34667" y="8781"/>
                  </a:lnTo>
                  <a:lnTo>
                    <a:pt x="33138" y="7220"/>
                  </a:lnTo>
                  <a:cubicBezTo>
                    <a:pt x="32764" y="6846"/>
                    <a:pt x="32277" y="6659"/>
                    <a:pt x="31789" y="6659"/>
                  </a:cubicBezTo>
                  <a:cubicBezTo>
                    <a:pt x="31301" y="6659"/>
                    <a:pt x="30813" y="6846"/>
                    <a:pt x="30439" y="7220"/>
                  </a:cubicBezTo>
                  <a:lnTo>
                    <a:pt x="29919" y="7740"/>
                  </a:lnTo>
                  <a:cubicBezTo>
                    <a:pt x="29236" y="8456"/>
                    <a:pt x="29171" y="9529"/>
                    <a:pt x="29756" y="10277"/>
                  </a:cubicBezTo>
                  <a:lnTo>
                    <a:pt x="12976" y="27089"/>
                  </a:lnTo>
                  <a:cubicBezTo>
                    <a:pt x="12358" y="27675"/>
                    <a:pt x="11968" y="28455"/>
                    <a:pt x="11838" y="29301"/>
                  </a:cubicBezTo>
                  <a:lnTo>
                    <a:pt x="11513" y="31642"/>
                  </a:lnTo>
                  <a:lnTo>
                    <a:pt x="9724" y="33398"/>
                  </a:lnTo>
                  <a:cubicBezTo>
                    <a:pt x="9497" y="33658"/>
                    <a:pt x="9367" y="33951"/>
                    <a:pt x="9367" y="34309"/>
                  </a:cubicBezTo>
                  <a:cubicBezTo>
                    <a:pt x="9367" y="34634"/>
                    <a:pt x="9497" y="34927"/>
                    <a:pt x="9724" y="35187"/>
                  </a:cubicBezTo>
                  <a:lnTo>
                    <a:pt x="10050" y="35480"/>
                  </a:lnTo>
                  <a:lnTo>
                    <a:pt x="294" y="45235"/>
                  </a:lnTo>
                  <a:cubicBezTo>
                    <a:pt x="1" y="45496"/>
                    <a:pt x="1" y="45951"/>
                    <a:pt x="294" y="46211"/>
                  </a:cubicBezTo>
                  <a:cubicBezTo>
                    <a:pt x="424" y="46341"/>
                    <a:pt x="586" y="46406"/>
                    <a:pt x="781" y="46406"/>
                  </a:cubicBezTo>
                  <a:cubicBezTo>
                    <a:pt x="944" y="46406"/>
                    <a:pt x="1139" y="46341"/>
                    <a:pt x="1269" y="46211"/>
                  </a:cubicBezTo>
                  <a:lnTo>
                    <a:pt x="11025" y="36455"/>
                  </a:lnTo>
                  <a:lnTo>
                    <a:pt x="11285" y="36748"/>
                  </a:lnTo>
                  <a:cubicBezTo>
                    <a:pt x="11545" y="37008"/>
                    <a:pt x="11871" y="37105"/>
                    <a:pt x="12163" y="37105"/>
                  </a:cubicBezTo>
                  <a:cubicBezTo>
                    <a:pt x="12488" y="37105"/>
                    <a:pt x="12814" y="37008"/>
                    <a:pt x="13074" y="36748"/>
                  </a:cubicBezTo>
                  <a:lnTo>
                    <a:pt x="14830" y="34959"/>
                  </a:lnTo>
                  <a:lnTo>
                    <a:pt x="17171" y="34634"/>
                  </a:lnTo>
                  <a:cubicBezTo>
                    <a:pt x="18017" y="34504"/>
                    <a:pt x="18797" y="34114"/>
                    <a:pt x="19383" y="33496"/>
                  </a:cubicBezTo>
                  <a:lnTo>
                    <a:pt x="20261" y="32650"/>
                  </a:lnTo>
                  <a:cubicBezTo>
                    <a:pt x="20521" y="32390"/>
                    <a:pt x="20521" y="31935"/>
                    <a:pt x="20261" y="31675"/>
                  </a:cubicBezTo>
                  <a:cubicBezTo>
                    <a:pt x="20131" y="31545"/>
                    <a:pt x="19952" y="31480"/>
                    <a:pt x="19773" y="31480"/>
                  </a:cubicBezTo>
                  <a:cubicBezTo>
                    <a:pt x="19594" y="31480"/>
                    <a:pt x="19415" y="31545"/>
                    <a:pt x="19285" y="31675"/>
                  </a:cubicBezTo>
                  <a:lnTo>
                    <a:pt x="18407" y="32520"/>
                  </a:lnTo>
                  <a:cubicBezTo>
                    <a:pt x="18017" y="32943"/>
                    <a:pt x="17529" y="33171"/>
                    <a:pt x="16976" y="33268"/>
                  </a:cubicBezTo>
                  <a:lnTo>
                    <a:pt x="14765" y="33593"/>
                  </a:lnTo>
                  <a:lnTo>
                    <a:pt x="12879" y="31707"/>
                  </a:lnTo>
                  <a:lnTo>
                    <a:pt x="13204" y="29496"/>
                  </a:lnTo>
                  <a:cubicBezTo>
                    <a:pt x="13269" y="28976"/>
                    <a:pt x="13529" y="28520"/>
                    <a:pt x="13887" y="28130"/>
                  </a:cubicBezTo>
                  <a:lnTo>
                    <a:pt x="14505" y="28748"/>
                  </a:lnTo>
                  <a:cubicBezTo>
                    <a:pt x="14635" y="28911"/>
                    <a:pt x="14830" y="28976"/>
                    <a:pt x="14993" y="28976"/>
                  </a:cubicBezTo>
                  <a:cubicBezTo>
                    <a:pt x="15188" y="28976"/>
                    <a:pt x="15350" y="28911"/>
                    <a:pt x="15480" y="28748"/>
                  </a:cubicBezTo>
                  <a:cubicBezTo>
                    <a:pt x="15740" y="28488"/>
                    <a:pt x="15740" y="28065"/>
                    <a:pt x="15480" y="27772"/>
                  </a:cubicBezTo>
                  <a:lnTo>
                    <a:pt x="14862" y="27154"/>
                  </a:lnTo>
                  <a:lnTo>
                    <a:pt x="17854" y="24130"/>
                  </a:lnTo>
                  <a:lnTo>
                    <a:pt x="18440" y="24748"/>
                  </a:lnTo>
                  <a:cubicBezTo>
                    <a:pt x="18570" y="24878"/>
                    <a:pt x="18765" y="24943"/>
                    <a:pt x="18927" y="24943"/>
                  </a:cubicBezTo>
                  <a:cubicBezTo>
                    <a:pt x="19122" y="24943"/>
                    <a:pt x="19285" y="24878"/>
                    <a:pt x="19415" y="24748"/>
                  </a:cubicBezTo>
                  <a:cubicBezTo>
                    <a:pt x="19708" y="24488"/>
                    <a:pt x="19708" y="24033"/>
                    <a:pt x="19415" y="23772"/>
                  </a:cubicBezTo>
                  <a:lnTo>
                    <a:pt x="18830" y="23187"/>
                  </a:lnTo>
                  <a:lnTo>
                    <a:pt x="27805" y="23187"/>
                  </a:lnTo>
                  <a:lnTo>
                    <a:pt x="26537" y="24455"/>
                  </a:lnTo>
                  <a:cubicBezTo>
                    <a:pt x="26244" y="24716"/>
                    <a:pt x="26244" y="25171"/>
                    <a:pt x="26537" y="25431"/>
                  </a:cubicBezTo>
                  <a:cubicBezTo>
                    <a:pt x="26667" y="25561"/>
                    <a:pt x="26830" y="25626"/>
                    <a:pt x="27025" y="25626"/>
                  </a:cubicBezTo>
                  <a:cubicBezTo>
                    <a:pt x="27187" y="25626"/>
                    <a:pt x="27382" y="25561"/>
                    <a:pt x="27513" y="25431"/>
                  </a:cubicBezTo>
                  <a:lnTo>
                    <a:pt x="36195" y="16716"/>
                  </a:lnTo>
                  <a:cubicBezTo>
                    <a:pt x="36553" y="17008"/>
                    <a:pt x="36943" y="17138"/>
                    <a:pt x="37366" y="17138"/>
                  </a:cubicBezTo>
                  <a:cubicBezTo>
                    <a:pt x="37854" y="17138"/>
                    <a:pt x="38342" y="16943"/>
                    <a:pt x="38732" y="16586"/>
                  </a:cubicBezTo>
                  <a:lnTo>
                    <a:pt x="39252" y="16065"/>
                  </a:lnTo>
                  <a:cubicBezTo>
                    <a:pt x="39610" y="15708"/>
                    <a:pt x="39805" y="15220"/>
                    <a:pt x="39805" y="14700"/>
                  </a:cubicBezTo>
                  <a:cubicBezTo>
                    <a:pt x="39805" y="14212"/>
                    <a:pt x="39610" y="13724"/>
                    <a:pt x="39252" y="13366"/>
                  </a:cubicBezTo>
                  <a:lnTo>
                    <a:pt x="37691" y="11805"/>
                  </a:lnTo>
                  <a:lnTo>
                    <a:pt x="39350" y="10179"/>
                  </a:lnTo>
                  <a:lnTo>
                    <a:pt x="44390" y="10830"/>
                  </a:lnTo>
                  <a:cubicBezTo>
                    <a:pt x="44453" y="10841"/>
                    <a:pt x="44514" y="10846"/>
                    <a:pt x="44574" y="10846"/>
                  </a:cubicBezTo>
                  <a:cubicBezTo>
                    <a:pt x="44859" y="10846"/>
                    <a:pt x="45119" y="10725"/>
                    <a:pt x="45333" y="10537"/>
                  </a:cubicBezTo>
                  <a:lnTo>
                    <a:pt x="46146" y="9691"/>
                  </a:lnTo>
                  <a:cubicBezTo>
                    <a:pt x="46341" y="9496"/>
                    <a:pt x="46472" y="9204"/>
                    <a:pt x="46472" y="8911"/>
                  </a:cubicBezTo>
                  <a:cubicBezTo>
                    <a:pt x="46472" y="8618"/>
                    <a:pt x="46341" y="8326"/>
                    <a:pt x="46146" y="8131"/>
                  </a:cubicBezTo>
                  <a:lnTo>
                    <a:pt x="42179" y="4163"/>
                  </a:lnTo>
                  <a:cubicBezTo>
                    <a:pt x="42049" y="4033"/>
                    <a:pt x="41870" y="3968"/>
                    <a:pt x="41691" y="3968"/>
                  </a:cubicBezTo>
                  <a:cubicBezTo>
                    <a:pt x="41512" y="3968"/>
                    <a:pt x="41333" y="4033"/>
                    <a:pt x="41203" y="4163"/>
                  </a:cubicBezTo>
                  <a:cubicBezTo>
                    <a:pt x="40943" y="4423"/>
                    <a:pt x="40943" y="4879"/>
                    <a:pt x="41203" y="5139"/>
                  </a:cubicBezTo>
                  <a:lnTo>
                    <a:pt x="44976" y="8911"/>
                  </a:lnTo>
                  <a:lnTo>
                    <a:pt x="44455" y="9431"/>
                  </a:lnTo>
                  <a:lnTo>
                    <a:pt x="39187" y="8748"/>
                  </a:lnTo>
                  <a:cubicBezTo>
                    <a:pt x="39157" y="8744"/>
                    <a:pt x="39128" y="8742"/>
                    <a:pt x="39099" y="8742"/>
                  </a:cubicBezTo>
                  <a:cubicBezTo>
                    <a:pt x="38909" y="8742"/>
                    <a:pt x="38743" y="8831"/>
                    <a:pt x="38602" y="8944"/>
                  </a:cubicBezTo>
                  <a:lnTo>
                    <a:pt x="36716" y="10830"/>
                  </a:lnTo>
                  <a:lnTo>
                    <a:pt x="35642" y="9757"/>
                  </a:lnTo>
                  <a:lnTo>
                    <a:pt x="37529" y="7870"/>
                  </a:lnTo>
                  <a:cubicBezTo>
                    <a:pt x="37691" y="7708"/>
                    <a:pt x="37756" y="7513"/>
                    <a:pt x="37724" y="7285"/>
                  </a:cubicBezTo>
                  <a:lnTo>
                    <a:pt x="37041" y="2017"/>
                  </a:lnTo>
                  <a:lnTo>
                    <a:pt x="37561" y="1497"/>
                  </a:lnTo>
                  <a:lnTo>
                    <a:pt x="39122" y="3058"/>
                  </a:lnTo>
                  <a:cubicBezTo>
                    <a:pt x="39252" y="3188"/>
                    <a:pt x="39431" y="3253"/>
                    <a:pt x="39610" y="3253"/>
                  </a:cubicBezTo>
                  <a:cubicBezTo>
                    <a:pt x="39789" y="3253"/>
                    <a:pt x="39968" y="3188"/>
                    <a:pt x="40098" y="3058"/>
                  </a:cubicBezTo>
                  <a:cubicBezTo>
                    <a:pt x="40358" y="2797"/>
                    <a:pt x="40358" y="2342"/>
                    <a:pt x="40098" y="2082"/>
                  </a:cubicBezTo>
                  <a:lnTo>
                    <a:pt x="38342" y="326"/>
                  </a:lnTo>
                  <a:cubicBezTo>
                    <a:pt x="38146" y="131"/>
                    <a:pt x="37854" y="1"/>
                    <a:pt x="3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7448250" y="2506500"/>
              <a:ext cx="349600" cy="495950"/>
            </a:xfrm>
            <a:custGeom>
              <a:avLst/>
              <a:gdLst/>
              <a:ahLst/>
              <a:cxnLst/>
              <a:rect l="l" t="t" r="r" b="b"/>
              <a:pathLst>
                <a:path w="13984" h="19838" extrusionOk="0">
                  <a:moveTo>
                    <a:pt x="5464" y="11058"/>
                  </a:moveTo>
                  <a:cubicBezTo>
                    <a:pt x="5724" y="11058"/>
                    <a:pt x="5951" y="11253"/>
                    <a:pt x="5951" y="11513"/>
                  </a:cubicBezTo>
                  <a:lnTo>
                    <a:pt x="5951" y="14862"/>
                  </a:lnTo>
                  <a:cubicBezTo>
                    <a:pt x="5951" y="15122"/>
                    <a:pt x="5724" y="15350"/>
                    <a:pt x="5464" y="15350"/>
                  </a:cubicBezTo>
                  <a:lnTo>
                    <a:pt x="1366" y="15350"/>
                  </a:lnTo>
                  <a:lnTo>
                    <a:pt x="1366" y="11058"/>
                  </a:lnTo>
                  <a:close/>
                  <a:moveTo>
                    <a:pt x="2374" y="1"/>
                  </a:moveTo>
                  <a:cubicBezTo>
                    <a:pt x="1301" y="1"/>
                    <a:pt x="423" y="846"/>
                    <a:pt x="423" y="1920"/>
                  </a:cubicBezTo>
                  <a:lnTo>
                    <a:pt x="423" y="4001"/>
                  </a:lnTo>
                  <a:cubicBezTo>
                    <a:pt x="423" y="4814"/>
                    <a:pt x="943" y="5529"/>
                    <a:pt x="1659" y="5789"/>
                  </a:cubicBezTo>
                  <a:lnTo>
                    <a:pt x="1659" y="6570"/>
                  </a:lnTo>
                  <a:lnTo>
                    <a:pt x="1073" y="7155"/>
                  </a:lnTo>
                  <a:cubicBezTo>
                    <a:pt x="391" y="7871"/>
                    <a:pt x="0" y="8846"/>
                    <a:pt x="0" y="9854"/>
                  </a:cubicBezTo>
                  <a:lnTo>
                    <a:pt x="0" y="17301"/>
                  </a:lnTo>
                  <a:cubicBezTo>
                    <a:pt x="0" y="18700"/>
                    <a:pt x="1138" y="19838"/>
                    <a:pt x="2537" y="19838"/>
                  </a:cubicBezTo>
                  <a:lnTo>
                    <a:pt x="11447" y="19838"/>
                  </a:lnTo>
                  <a:cubicBezTo>
                    <a:pt x="12846" y="19838"/>
                    <a:pt x="13984" y="18700"/>
                    <a:pt x="13984" y="17301"/>
                  </a:cubicBezTo>
                  <a:lnTo>
                    <a:pt x="13984" y="15773"/>
                  </a:lnTo>
                  <a:cubicBezTo>
                    <a:pt x="13984" y="15383"/>
                    <a:pt x="13659" y="15090"/>
                    <a:pt x="13268" y="15090"/>
                  </a:cubicBezTo>
                  <a:cubicBezTo>
                    <a:pt x="12911" y="15090"/>
                    <a:pt x="12585" y="15383"/>
                    <a:pt x="12585" y="15773"/>
                  </a:cubicBezTo>
                  <a:lnTo>
                    <a:pt x="12585" y="17301"/>
                  </a:lnTo>
                  <a:cubicBezTo>
                    <a:pt x="12585" y="17952"/>
                    <a:pt x="12065" y="18472"/>
                    <a:pt x="11447" y="18472"/>
                  </a:cubicBezTo>
                  <a:lnTo>
                    <a:pt x="2537" y="18472"/>
                  </a:lnTo>
                  <a:cubicBezTo>
                    <a:pt x="1886" y="18472"/>
                    <a:pt x="1366" y="17952"/>
                    <a:pt x="1366" y="17301"/>
                  </a:cubicBezTo>
                  <a:lnTo>
                    <a:pt x="1366" y="16716"/>
                  </a:lnTo>
                  <a:lnTo>
                    <a:pt x="5496" y="16716"/>
                  </a:lnTo>
                  <a:cubicBezTo>
                    <a:pt x="6504" y="16716"/>
                    <a:pt x="7317" y="15903"/>
                    <a:pt x="7317" y="14895"/>
                  </a:cubicBezTo>
                  <a:lnTo>
                    <a:pt x="7317" y="11513"/>
                  </a:lnTo>
                  <a:cubicBezTo>
                    <a:pt x="7317" y="10505"/>
                    <a:pt x="6504" y="9659"/>
                    <a:pt x="5496" y="9659"/>
                  </a:cubicBezTo>
                  <a:lnTo>
                    <a:pt x="1366" y="9659"/>
                  </a:lnTo>
                  <a:cubicBezTo>
                    <a:pt x="1431" y="9074"/>
                    <a:pt x="1659" y="8554"/>
                    <a:pt x="2082" y="8098"/>
                  </a:cubicBezTo>
                  <a:lnTo>
                    <a:pt x="2862" y="7318"/>
                  </a:lnTo>
                  <a:cubicBezTo>
                    <a:pt x="2992" y="7188"/>
                    <a:pt x="3057" y="7025"/>
                    <a:pt x="3057" y="6830"/>
                  </a:cubicBezTo>
                  <a:lnTo>
                    <a:pt x="3057" y="5919"/>
                  </a:lnTo>
                  <a:lnTo>
                    <a:pt x="10894" y="5919"/>
                  </a:lnTo>
                  <a:lnTo>
                    <a:pt x="10894" y="6830"/>
                  </a:lnTo>
                  <a:cubicBezTo>
                    <a:pt x="10894" y="7025"/>
                    <a:pt x="10959" y="7188"/>
                    <a:pt x="11089" y="7318"/>
                  </a:cubicBezTo>
                  <a:lnTo>
                    <a:pt x="11870" y="8098"/>
                  </a:lnTo>
                  <a:cubicBezTo>
                    <a:pt x="12325" y="8586"/>
                    <a:pt x="12585" y="9204"/>
                    <a:pt x="12585" y="9854"/>
                  </a:cubicBezTo>
                  <a:lnTo>
                    <a:pt x="12585" y="12814"/>
                  </a:lnTo>
                  <a:cubicBezTo>
                    <a:pt x="12585" y="13204"/>
                    <a:pt x="12911" y="13529"/>
                    <a:pt x="13268" y="13529"/>
                  </a:cubicBezTo>
                  <a:cubicBezTo>
                    <a:pt x="13659" y="13529"/>
                    <a:pt x="13984" y="13204"/>
                    <a:pt x="13984" y="12814"/>
                  </a:cubicBezTo>
                  <a:lnTo>
                    <a:pt x="13984" y="9854"/>
                  </a:lnTo>
                  <a:cubicBezTo>
                    <a:pt x="13984" y="8846"/>
                    <a:pt x="13593" y="7871"/>
                    <a:pt x="12878" y="7155"/>
                  </a:cubicBezTo>
                  <a:lnTo>
                    <a:pt x="12293" y="6570"/>
                  </a:lnTo>
                  <a:lnTo>
                    <a:pt x="12293" y="5659"/>
                  </a:lnTo>
                  <a:cubicBezTo>
                    <a:pt x="12846" y="5302"/>
                    <a:pt x="13236" y="4684"/>
                    <a:pt x="13236" y="4001"/>
                  </a:cubicBezTo>
                  <a:lnTo>
                    <a:pt x="13236" y="1920"/>
                  </a:lnTo>
                  <a:cubicBezTo>
                    <a:pt x="13236" y="846"/>
                    <a:pt x="12358" y="1"/>
                    <a:pt x="11285" y="1"/>
                  </a:cubicBezTo>
                  <a:lnTo>
                    <a:pt x="10634" y="1"/>
                  </a:lnTo>
                  <a:cubicBezTo>
                    <a:pt x="10244" y="1"/>
                    <a:pt x="9951" y="294"/>
                    <a:pt x="9951" y="684"/>
                  </a:cubicBezTo>
                  <a:cubicBezTo>
                    <a:pt x="9951" y="1074"/>
                    <a:pt x="10244" y="1367"/>
                    <a:pt x="10634" y="1367"/>
                  </a:cubicBezTo>
                  <a:lnTo>
                    <a:pt x="11285" y="1367"/>
                  </a:lnTo>
                  <a:cubicBezTo>
                    <a:pt x="11577" y="1367"/>
                    <a:pt x="11837" y="1627"/>
                    <a:pt x="11837" y="1920"/>
                  </a:cubicBezTo>
                  <a:lnTo>
                    <a:pt x="11837" y="4001"/>
                  </a:lnTo>
                  <a:cubicBezTo>
                    <a:pt x="11837" y="4293"/>
                    <a:pt x="11577" y="4554"/>
                    <a:pt x="11285" y="4554"/>
                  </a:cubicBezTo>
                  <a:lnTo>
                    <a:pt x="2374" y="4554"/>
                  </a:lnTo>
                  <a:cubicBezTo>
                    <a:pt x="2049" y="4554"/>
                    <a:pt x="1821" y="4293"/>
                    <a:pt x="1821" y="4001"/>
                  </a:cubicBezTo>
                  <a:lnTo>
                    <a:pt x="1821" y="1920"/>
                  </a:lnTo>
                  <a:cubicBezTo>
                    <a:pt x="1821" y="1627"/>
                    <a:pt x="2049" y="1367"/>
                    <a:pt x="2374" y="1367"/>
                  </a:cubicBezTo>
                  <a:lnTo>
                    <a:pt x="7675" y="1367"/>
                  </a:lnTo>
                  <a:cubicBezTo>
                    <a:pt x="8065" y="1367"/>
                    <a:pt x="8390" y="1074"/>
                    <a:pt x="8390" y="684"/>
                  </a:cubicBezTo>
                  <a:cubicBezTo>
                    <a:pt x="8390" y="294"/>
                    <a:pt x="8065" y="1"/>
                    <a:pt x="7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18"/>
          <p:cNvGrpSpPr/>
          <p:nvPr/>
        </p:nvGrpSpPr>
        <p:grpSpPr>
          <a:xfrm>
            <a:off x="1298654" y="2858839"/>
            <a:ext cx="246907" cy="411473"/>
            <a:chOff x="5815750" y="2615450"/>
            <a:chExt cx="931725" cy="1560975"/>
          </a:xfrm>
        </p:grpSpPr>
        <p:sp>
          <p:nvSpPr>
            <p:cNvPr id="347" name="Google Shape;347;p18"/>
            <p:cNvSpPr/>
            <p:nvPr/>
          </p:nvSpPr>
          <p:spPr>
            <a:xfrm>
              <a:off x="6282425" y="2981025"/>
              <a:ext cx="342275" cy="536875"/>
            </a:xfrm>
            <a:custGeom>
              <a:avLst/>
              <a:gdLst/>
              <a:ahLst/>
              <a:cxnLst/>
              <a:rect l="l" t="t" r="r" b="b"/>
              <a:pathLst>
                <a:path w="13691" h="21475" extrusionOk="0">
                  <a:moveTo>
                    <a:pt x="2168" y="0"/>
                  </a:moveTo>
                  <a:cubicBezTo>
                    <a:pt x="1301" y="0"/>
                    <a:pt x="0" y="434"/>
                    <a:pt x="0" y="3036"/>
                  </a:cubicBezTo>
                  <a:cubicBezTo>
                    <a:pt x="0" y="6938"/>
                    <a:pt x="3902" y="10743"/>
                    <a:pt x="3902" y="10743"/>
                  </a:cubicBezTo>
                  <a:lnTo>
                    <a:pt x="6829" y="21474"/>
                  </a:lnTo>
                  <a:lnTo>
                    <a:pt x="13691" y="21474"/>
                  </a:lnTo>
                  <a:lnTo>
                    <a:pt x="8780" y="8792"/>
                  </a:lnTo>
                  <a:lnTo>
                    <a:pt x="2927" y="109"/>
                  </a:lnTo>
                  <a:cubicBezTo>
                    <a:pt x="2927" y="109"/>
                    <a:pt x="2602" y="0"/>
                    <a:pt x="2168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6282425" y="2833875"/>
              <a:ext cx="439850" cy="1319775"/>
            </a:xfrm>
            <a:custGeom>
              <a:avLst/>
              <a:gdLst/>
              <a:ahLst/>
              <a:cxnLst/>
              <a:rect l="l" t="t" r="r" b="b"/>
              <a:pathLst>
                <a:path w="17594" h="52791" extrusionOk="0">
                  <a:moveTo>
                    <a:pt x="4119" y="0"/>
                  </a:moveTo>
                  <a:cubicBezTo>
                    <a:pt x="3252" y="0"/>
                    <a:pt x="1951" y="434"/>
                    <a:pt x="1951" y="3036"/>
                  </a:cubicBezTo>
                  <a:cubicBezTo>
                    <a:pt x="1951" y="6970"/>
                    <a:pt x="5854" y="10775"/>
                    <a:pt x="5854" y="10775"/>
                  </a:cubicBezTo>
                  <a:lnTo>
                    <a:pt x="8780" y="21507"/>
                  </a:lnTo>
                  <a:lnTo>
                    <a:pt x="5854" y="31295"/>
                  </a:lnTo>
                  <a:lnTo>
                    <a:pt x="0" y="31295"/>
                  </a:lnTo>
                  <a:lnTo>
                    <a:pt x="0" y="39100"/>
                  </a:lnTo>
                  <a:lnTo>
                    <a:pt x="3902" y="52791"/>
                  </a:lnTo>
                  <a:lnTo>
                    <a:pt x="17593" y="52791"/>
                  </a:lnTo>
                  <a:lnTo>
                    <a:pt x="12683" y="39100"/>
                  </a:lnTo>
                  <a:lnTo>
                    <a:pt x="15642" y="21507"/>
                  </a:lnTo>
                  <a:lnTo>
                    <a:pt x="10732" y="8792"/>
                  </a:lnTo>
                  <a:lnTo>
                    <a:pt x="4878" y="109"/>
                  </a:lnTo>
                  <a:cubicBezTo>
                    <a:pt x="4878" y="109"/>
                    <a:pt x="4553" y="0"/>
                    <a:pt x="4119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6282425" y="3249575"/>
              <a:ext cx="146350" cy="366700"/>
            </a:xfrm>
            <a:custGeom>
              <a:avLst/>
              <a:gdLst/>
              <a:ahLst/>
              <a:cxnLst/>
              <a:rect l="l" t="t" r="r" b="b"/>
              <a:pathLst>
                <a:path w="5854" h="14668" extrusionOk="0">
                  <a:moveTo>
                    <a:pt x="5854" y="1"/>
                  </a:moveTo>
                  <a:cubicBezTo>
                    <a:pt x="2602" y="1"/>
                    <a:pt x="0" y="2635"/>
                    <a:pt x="0" y="5854"/>
                  </a:cubicBezTo>
                  <a:lnTo>
                    <a:pt x="0" y="14667"/>
                  </a:lnTo>
                  <a:lnTo>
                    <a:pt x="5854" y="14667"/>
                  </a:lnTo>
                  <a:lnTo>
                    <a:pt x="5854" y="1"/>
                  </a:lnTo>
                  <a:close/>
                </a:path>
              </a:pathLst>
            </a:custGeom>
            <a:solidFill>
              <a:srgbClr val="FFE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5940150" y="2981025"/>
              <a:ext cx="342300" cy="536875"/>
            </a:xfrm>
            <a:custGeom>
              <a:avLst/>
              <a:gdLst/>
              <a:ahLst/>
              <a:cxnLst/>
              <a:rect l="l" t="t" r="r" b="b"/>
              <a:pathLst>
                <a:path w="13692" h="21475" extrusionOk="0">
                  <a:moveTo>
                    <a:pt x="11499" y="0"/>
                  </a:moveTo>
                  <a:cubicBezTo>
                    <a:pt x="11061" y="0"/>
                    <a:pt x="10732" y="109"/>
                    <a:pt x="10732" y="109"/>
                  </a:cubicBezTo>
                  <a:lnTo>
                    <a:pt x="4878" y="8792"/>
                  </a:lnTo>
                  <a:lnTo>
                    <a:pt x="0" y="21474"/>
                  </a:lnTo>
                  <a:lnTo>
                    <a:pt x="6829" y="21474"/>
                  </a:lnTo>
                  <a:lnTo>
                    <a:pt x="9756" y="10743"/>
                  </a:lnTo>
                  <a:cubicBezTo>
                    <a:pt x="9756" y="10743"/>
                    <a:pt x="13691" y="6938"/>
                    <a:pt x="13691" y="3036"/>
                  </a:cubicBezTo>
                  <a:cubicBezTo>
                    <a:pt x="13691" y="434"/>
                    <a:pt x="12376" y="0"/>
                    <a:pt x="11499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5842575" y="2833875"/>
              <a:ext cx="439875" cy="1319775"/>
            </a:xfrm>
            <a:custGeom>
              <a:avLst/>
              <a:gdLst/>
              <a:ahLst/>
              <a:cxnLst/>
              <a:rect l="l" t="t" r="r" b="b"/>
              <a:pathLst>
                <a:path w="17595" h="52791" extrusionOk="0">
                  <a:moveTo>
                    <a:pt x="13451" y="0"/>
                  </a:moveTo>
                  <a:cubicBezTo>
                    <a:pt x="13012" y="0"/>
                    <a:pt x="12684" y="109"/>
                    <a:pt x="12684" y="109"/>
                  </a:cubicBezTo>
                  <a:lnTo>
                    <a:pt x="6830" y="8792"/>
                  </a:lnTo>
                  <a:lnTo>
                    <a:pt x="1952" y="21507"/>
                  </a:lnTo>
                  <a:lnTo>
                    <a:pt x="4879" y="39100"/>
                  </a:lnTo>
                  <a:lnTo>
                    <a:pt x="1" y="52791"/>
                  </a:lnTo>
                  <a:lnTo>
                    <a:pt x="13659" y="52791"/>
                  </a:lnTo>
                  <a:lnTo>
                    <a:pt x="17594" y="39100"/>
                  </a:lnTo>
                  <a:lnTo>
                    <a:pt x="17594" y="31295"/>
                  </a:lnTo>
                  <a:lnTo>
                    <a:pt x="11708" y="31295"/>
                  </a:lnTo>
                  <a:lnTo>
                    <a:pt x="8781" y="21507"/>
                  </a:lnTo>
                  <a:lnTo>
                    <a:pt x="11708" y="10775"/>
                  </a:lnTo>
                  <a:cubicBezTo>
                    <a:pt x="11708" y="10775"/>
                    <a:pt x="15643" y="6970"/>
                    <a:pt x="15643" y="3036"/>
                  </a:cubicBezTo>
                  <a:cubicBezTo>
                    <a:pt x="15643" y="434"/>
                    <a:pt x="14328" y="0"/>
                    <a:pt x="13451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6135275" y="3249575"/>
              <a:ext cx="147175" cy="366700"/>
            </a:xfrm>
            <a:custGeom>
              <a:avLst/>
              <a:gdLst/>
              <a:ahLst/>
              <a:cxnLst/>
              <a:rect l="l" t="t" r="r" b="b"/>
              <a:pathLst>
                <a:path w="5887" h="14668" extrusionOk="0">
                  <a:moveTo>
                    <a:pt x="0" y="1"/>
                  </a:moveTo>
                  <a:lnTo>
                    <a:pt x="0" y="14667"/>
                  </a:lnTo>
                  <a:lnTo>
                    <a:pt x="5886" y="14667"/>
                  </a:lnTo>
                  <a:lnTo>
                    <a:pt x="5886" y="5854"/>
                  </a:lnTo>
                  <a:cubicBezTo>
                    <a:pt x="5886" y="2635"/>
                    <a:pt x="3252" y="1"/>
                    <a:pt x="0" y="1"/>
                  </a:cubicBezTo>
                  <a:close/>
                </a:path>
              </a:pathLst>
            </a:custGeom>
            <a:solidFill>
              <a:srgbClr val="FFE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5815750" y="2811050"/>
              <a:ext cx="880500" cy="1365375"/>
            </a:xfrm>
            <a:custGeom>
              <a:avLst/>
              <a:gdLst/>
              <a:ahLst/>
              <a:cxnLst/>
              <a:rect l="l" t="t" r="r" b="b"/>
              <a:pathLst>
                <a:path w="35220" h="54615" extrusionOk="0">
                  <a:moveTo>
                    <a:pt x="16683" y="7721"/>
                  </a:moveTo>
                  <a:cubicBezTo>
                    <a:pt x="17009" y="7753"/>
                    <a:pt x="17724" y="7949"/>
                    <a:pt x="17724" y="9802"/>
                  </a:cubicBezTo>
                  <a:cubicBezTo>
                    <a:pt x="17724" y="12957"/>
                    <a:pt x="14797" y="16143"/>
                    <a:pt x="14212" y="16761"/>
                  </a:cubicBezTo>
                  <a:cubicBezTo>
                    <a:pt x="13757" y="16664"/>
                    <a:pt x="13269" y="16631"/>
                    <a:pt x="12781" y="16631"/>
                  </a:cubicBezTo>
                  <a:cubicBezTo>
                    <a:pt x="12651" y="16631"/>
                    <a:pt x="12488" y="16664"/>
                    <a:pt x="12358" y="16729"/>
                  </a:cubicBezTo>
                  <a:lnTo>
                    <a:pt x="13594" y="12144"/>
                  </a:lnTo>
                  <a:cubicBezTo>
                    <a:pt x="14147" y="11591"/>
                    <a:pt x="15675" y="9867"/>
                    <a:pt x="16683" y="7721"/>
                  </a:cubicBezTo>
                  <a:close/>
                  <a:moveTo>
                    <a:pt x="20618" y="7721"/>
                  </a:moveTo>
                  <a:cubicBezTo>
                    <a:pt x="21626" y="9900"/>
                    <a:pt x="23155" y="11591"/>
                    <a:pt x="23708" y="12144"/>
                  </a:cubicBezTo>
                  <a:lnTo>
                    <a:pt x="24943" y="16729"/>
                  </a:lnTo>
                  <a:cubicBezTo>
                    <a:pt x="24813" y="16664"/>
                    <a:pt x="24683" y="16631"/>
                    <a:pt x="24521" y="16631"/>
                  </a:cubicBezTo>
                  <a:cubicBezTo>
                    <a:pt x="24033" y="16631"/>
                    <a:pt x="23545" y="16664"/>
                    <a:pt x="23090" y="16761"/>
                  </a:cubicBezTo>
                  <a:cubicBezTo>
                    <a:pt x="22504" y="16143"/>
                    <a:pt x="19578" y="12957"/>
                    <a:pt x="19578" y="9835"/>
                  </a:cubicBezTo>
                  <a:cubicBezTo>
                    <a:pt x="19578" y="7949"/>
                    <a:pt x="20293" y="7753"/>
                    <a:pt x="20618" y="7721"/>
                  </a:cubicBezTo>
                  <a:close/>
                  <a:moveTo>
                    <a:pt x="18667" y="13574"/>
                  </a:moveTo>
                  <a:cubicBezTo>
                    <a:pt x="19448" y="15233"/>
                    <a:pt x="20553" y="16664"/>
                    <a:pt x="21236" y="17477"/>
                  </a:cubicBezTo>
                  <a:cubicBezTo>
                    <a:pt x="20163" y="18062"/>
                    <a:pt x="19285" y="18940"/>
                    <a:pt x="18667" y="20013"/>
                  </a:cubicBezTo>
                  <a:cubicBezTo>
                    <a:pt x="18049" y="18940"/>
                    <a:pt x="17139" y="18062"/>
                    <a:pt x="16066" y="17477"/>
                  </a:cubicBezTo>
                  <a:cubicBezTo>
                    <a:pt x="16781" y="16664"/>
                    <a:pt x="17887" y="15265"/>
                    <a:pt x="18667" y="13574"/>
                  </a:cubicBezTo>
                  <a:close/>
                  <a:moveTo>
                    <a:pt x="11871" y="18517"/>
                  </a:moveTo>
                  <a:lnTo>
                    <a:pt x="11871" y="25964"/>
                  </a:lnTo>
                  <a:lnTo>
                    <a:pt x="10830" y="22420"/>
                  </a:lnTo>
                  <a:lnTo>
                    <a:pt x="11871" y="18517"/>
                  </a:lnTo>
                  <a:close/>
                  <a:moveTo>
                    <a:pt x="25431" y="18517"/>
                  </a:moveTo>
                  <a:lnTo>
                    <a:pt x="26504" y="22420"/>
                  </a:lnTo>
                  <a:lnTo>
                    <a:pt x="25431" y="25964"/>
                  </a:lnTo>
                  <a:lnTo>
                    <a:pt x="25431" y="18517"/>
                  </a:lnTo>
                  <a:close/>
                  <a:moveTo>
                    <a:pt x="22750" y="1"/>
                  </a:moveTo>
                  <a:cubicBezTo>
                    <a:pt x="22236" y="1"/>
                    <a:pt x="21613" y="117"/>
                    <a:pt x="21041" y="534"/>
                  </a:cubicBezTo>
                  <a:cubicBezTo>
                    <a:pt x="20131" y="1184"/>
                    <a:pt x="19675" y="2355"/>
                    <a:pt x="19675" y="3949"/>
                  </a:cubicBezTo>
                  <a:cubicBezTo>
                    <a:pt x="19675" y="4664"/>
                    <a:pt x="19773" y="5314"/>
                    <a:pt x="19968" y="5997"/>
                  </a:cubicBezTo>
                  <a:cubicBezTo>
                    <a:pt x="19545" y="6095"/>
                    <a:pt x="19057" y="6323"/>
                    <a:pt x="18635" y="6810"/>
                  </a:cubicBezTo>
                  <a:cubicBezTo>
                    <a:pt x="18244" y="6323"/>
                    <a:pt x="17757" y="6095"/>
                    <a:pt x="17334" y="5997"/>
                  </a:cubicBezTo>
                  <a:cubicBezTo>
                    <a:pt x="17496" y="5314"/>
                    <a:pt x="17594" y="4632"/>
                    <a:pt x="17594" y="3949"/>
                  </a:cubicBezTo>
                  <a:cubicBezTo>
                    <a:pt x="17594" y="2323"/>
                    <a:pt x="17139" y="1184"/>
                    <a:pt x="16261" y="534"/>
                  </a:cubicBezTo>
                  <a:cubicBezTo>
                    <a:pt x="15680" y="126"/>
                    <a:pt x="15046" y="13"/>
                    <a:pt x="14527" y="13"/>
                  </a:cubicBezTo>
                  <a:cubicBezTo>
                    <a:pt x="13972" y="13"/>
                    <a:pt x="13548" y="143"/>
                    <a:pt x="13464" y="176"/>
                  </a:cubicBezTo>
                  <a:cubicBezTo>
                    <a:pt x="13269" y="241"/>
                    <a:pt x="13106" y="339"/>
                    <a:pt x="13009" y="534"/>
                  </a:cubicBezTo>
                  <a:lnTo>
                    <a:pt x="7123" y="9217"/>
                  </a:lnTo>
                  <a:cubicBezTo>
                    <a:pt x="7090" y="9249"/>
                    <a:pt x="7058" y="9314"/>
                    <a:pt x="7025" y="9379"/>
                  </a:cubicBezTo>
                  <a:lnTo>
                    <a:pt x="2147" y="22095"/>
                  </a:lnTo>
                  <a:cubicBezTo>
                    <a:pt x="2082" y="22257"/>
                    <a:pt x="2082" y="22420"/>
                    <a:pt x="2082" y="22582"/>
                  </a:cubicBezTo>
                  <a:lnTo>
                    <a:pt x="4976" y="39948"/>
                  </a:lnTo>
                  <a:lnTo>
                    <a:pt x="196" y="53411"/>
                  </a:lnTo>
                  <a:cubicBezTo>
                    <a:pt x="1" y="53866"/>
                    <a:pt x="261" y="54386"/>
                    <a:pt x="749" y="54549"/>
                  </a:cubicBezTo>
                  <a:cubicBezTo>
                    <a:pt x="846" y="54614"/>
                    <a:pt x="944" y="54614"/>
                    <a:pt x="1041" y="54614"/>
                  </a:cubicBezTo>
                  <a:cubicBezTo>
                    <a:pt x="1432" y="54614"/>
                    <a:pt x="1789" y="54386"/>
                    <a:pt x="1920" y="53996"/>
                  </a:cubicBezTo>
                  <a:lnTo>
                    <a:pt x="6797" y="40305"/>
                  </a:lnTo>
                  <a:cubicBezTo>
                    <a:pt x="6830" y="40175"/>
                    <a:pt x="6862" y="40013"/>
                    <a:pt x="6830" y="39850"/>
                  </a:cubicBezTo>
                  <a:lnTo>
                    <a:pt x="3936" y="22517"/>
                  </a:lnTo>
                  <a:lnTo>
                    <a:pt x="8716" y="10127"/>
                  </a:lnTo>
                  <a:lnTo>
                    <a:pt x="14309" y="1835"/>
                  </a:lnTo>
                  <a:cubicBezTo>
                    <a:pt x="14375" y="1825"/>
                    <a:pt x="14452" y="1819"/>
                    <a:pt x="14535" y="1819"/>
                  </a:cubicBezTo>
                  <a:cubicBezTo>
                    <a:pt x="14736" y="1819"/>
                    <a:pt x="14970" y="1859"/>
                    <a:pt x="15155" y="1997"/>
                  </a:cubicBezTo>
                  <a:cubicBezTo>
                    <a:pt x="15545" y="2290"/>
                    <a:pt x="15773" y="2973"/>
                    <a:pt x="15773" y="3949"/>
                  </a:cubicBezTo>
                  <a:cubicBezTo>
                    <a:pt x="15773" y="7428"/>
                    <a:pt x="12163" y="10973"/>
                    <a:pt x="12131" y="11005"/>
                  </a:cubicBezTo>
                  <a:cubicBezTo>
                    <a:pt x="12001" y="11103"/>
                    <a:pt x="11936" y="11265"/>
                    <a:pt x="11871" y="11428"/>
                  </a:cubicBezTo>
                  <a:lnTo>
                    <a:pt x="8944" y="22160"/>
                  </a:lnTo>
                  <a:cubicBezTo>
                    <a:pt x="8911" y="22322"/>
                    <a:pt x="8911" y="22517"/>
                    <a:pt x="8976" y="22680"/>
                  </a:cubicBezTo>
                  <a:lnTo>
                    <a:pt x="11903" y="32436"/>
                  </a:lnTo>
                  <a:cubicBezTo>
                    <a:pt x="11991" y="32819"/>
                    <a:pt x="12374" y="33095"/>
                    <a:pt x="12759" y="33095"/>
                  </a:cubicBezTo>
                  <a:cubicBezTo>
                    <a:pt x="12799" y="33095"/>
                    <a:pt x="12839" y="33092"/>
                    <a:pt x="12879" y="33086"/>
                  </a:cubicBezTo>
                  <a:cubicBezTo>
                    <a:pt x="13334" y="33054"/>
                    <a:pt x="13692" y="32631"/>
                    <a:pt x="13692" y="32176"/>
                  </a:cubicBezTo>
                  <a:lnTo>
                    <a:pt x="13692" y="18517"/>
                  </a:lnTo>
                  <a:cubicBezTo>
                    <a:pt x="15968" y="18940"/>
                    <a:pt x="17724" y="20956"/>
                    <a:pt x="17724" y="23395"/>
                  </a:cubicBezTo>
                  <a:lnTo>
                    <a:pt x="17724" y="39883"/>
                  </a:lnTo>
                  <a:lnTo>
                    <a:pt x="13854" y="53443"/>
                  </a:lnTo>
                  <a:cubicBezTo>
                    <a:pt x="13724" y="53931"/>
                    <a:pt x="13984" y="54419"/>
                    <a:pt x="14472" y="54582"/>
                  </a:cubicBezTo>
                  <a:cubicBezTo>
                    <a:pt x="14570" y="54582"/>
                    <a:pt x="14635" y="54614"/>
                    <a:pt x="14732" y="54614"/>
                  </a:cubicBezTo>
                  <a:cubicBezTo>
                    <a:pt x="15122" y="54614"/>
                    <a:pt x="15480" y="54354"/>
                    <a:pt x="15610" y="53931"/>
                  </a:cubicBezTo>
                  <a:lnTo>
                    <a:pt x="18635" y="43330"/>
                  </a:lnTo>
                  <a:lnTo>
                    <a:pt x="21659" y="53931"/>
                  </a:lnTo>
                  <a:cubicBezTo>
                    <a:pt x="21789" y="54354"/>
                    <a:pt x="22147" y="54614"/>
                    <a:pt x="22537" y="54614"/>
                  </a:cubicBezTo>
                  <a:cubicBezTo>
                    <a:pt x="22635" y="54614"/>
                    <a:pt x="22732" y="54582"/>
                    <a:pt x="22797" y="54582"/>
                  </a:cubicBezTo>
                  <a:cubicBezTo>
                    <a:pt x="23285" y="54419"/>
                    <a:pt x="23578" y="53931"/>
                    <a:pt x="23448" y="53443"/>
                  </a:cubicBezTo>
                  <a:lnTo>
                    <a:pt x="19545" y="39883"/>
                  </a:lnTo>
                  <a:lnTo>
                    <a:pt x="19545" y="23395"/>
                  </a:lnTo>
                  <a:cubicBezTo>
                    <a:pt x="19545" y="20956"/>
                    <a:pt x="21301" y="18940"/>
                    <a:pt x="23578" y="18517"/>
                  </a:cubicBezTo>
                  <a:lnTo>
                    <a:pt x="23578" y="32176"/>
                  </a:lnTo>
                  <a:cubicBezTo>
                    <a:pt x="23578" y="32631"/>
                    <a:pt x="23903" y="33021"/>
                    <a:pt x="24326" y="33086"/>
                  </a:cubicBezTo>
                  <a:cubicBezTo>
                    <a:pt x="24372" y="33093"/>
                    <a:pt x="24419" y="33096"/>
                    <a:pt x="24466" y="33096"/>
                  </a:cubicBezTo>
                  <a:cubicBezTo>
                    <a:pt x="24877" y="33096"/>
                    <a:pt x="25282" y="32845"/>
                    <a:pt x="25399" y="32436"/>
                  </a:cubicBezTo>
                  <a:lnTo>
                    <a:pt x="28325" y="22680"/>
                  </a:lnTo>
                  <a:cubicBezTo>
                    <a:pt x="28358" y="22517"/>
                    <a:pt x="28358" y="22322"/>
                    <a:pt x="28325" y="22160"/>
                  </a:cubicBezTo>
                  <a:lnTo>
                    <a:pt x="25399" y="11428"/>
                  </a:lnTo>
                  <a:cubicBezTo>
                    <a:pt x="25334" y="11265"/>
                    <a:pt x="25269" y="11103"/>
                    <a:pt x="25139" y="11005"/>
                  </a:cubicBezTo>
                  <a:cubicBezTo>
                    <a:pt x="25106" y="10973"/>
                    <a:pt x="21529" y="7428"/>
                    <a:pt x="21529" y="3949"/>
                  </a:cubicBezTo>
                  <a:cubicBezTo>
                    <a:pt x="21529" y="3006"/>
                    <a:pt x="21724" y="2290"/>
                    <a:pt x="22114" y="2030"/>
                  </a:cubicBezTo>
                  <a:cubicBezTo>
                    <a:pt x="22374" y="1835"/>
                    <a:pt x="22765" y="1835"/>
                    <a:pt x="22992" y="1835"/>
                  </a:cubicBezTo>
                  <a:lnTo>
                    <a:pt x="28586" y="10127"/>
                  </a:lnTo>
                  <a:lnTo>
                    <a:pt x="33366" y="22517"/>
                  </a:lnTo>
                  <a:lnTo>
                    <a:pt x="32293" y="28956"/>
                  </a:lnTo>
                  <a:cubicBezTo>
                    <a:pt x="32195" y="29444"/>
                    <a:pt x="32520" y="29932"/>
                    <a:pt x="33041" y="29997"/>
                  </a:cubicBezTo>
                  <a:cubicBezTo>
                    <a:pt x="33099" y="30008"/>
                    <a:pt x="33157" y="30014"/>
                    <a:pt x="33215" y="30014"/>
                  </a:cubicBezTo>
                  <a:cubicBezTo>
                    <a:pt x="33639" y="30014"/>
                    <a:pt x="34024" y="29707"/>
                    <a:pt x="34081" y="29249"/>
                  </a:cubicBezTo>
                  <a:lnTo>
                    <a:pt x="35187" y="22582"/>
                  </a:lnTo>
                  <a:cubicBezTo>
                    <a:pt x="35220" y="22420"/>
                    <a:pt x="35220" y="22257"/>
                    <a:pt x="35155" y="22095"/>
                  </a:cubicBezTo>
                  <a:lnTo>
                    <a:pt x="30277" y="9379"/>
                  </a:lnTo>
                  <a:cubicBezTo>
                    <a:pt x="30244" y="9314"/>
                    <a:pt x="30212" y="9249"/>
                    <a:pt x="30179" y="9217"/>
                  </a:cubicBezTo>
                  <a:lnTo>
                    <a:pt x="24293" y="534"/>
                  </a:lnTo>
                  <a:cubicBezTo>
                    <a:pt x="24195" y="339"/>
                    <a:pt x="24033" y="241"/>
                    <a:pt x="23838" y="176"/>
                  </a:cubicBezTo>
                  <a:cubicBezTo>
                    <a:pt x="23752" y="142"/>
                    <a:pt x="23318" y="1"/>
                    <a:pt x="227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6576725" y="3619275"/>
              <a:ext cx="170750" cy="557150"/>
            </a:xfrm>
            <a:custGeom>
              <a:avLst/>
              <a:gdLst/>
              <a:ahLst/>
              <a:cxnLst/>
              <a:rect l="l" t="t" r="r" b="b"/>
              <a:pathLst>
                <a:path w="6830" h="22286" extrusionOk="0">
                  <a:moveTo>
                    <a:pt x="2080" y="1"/>
                  </a:moveTo>
                  <a:cubicBezTo>
                    <a:pt x="1616" y="1"/>
                    <a:pt x="1228" y="311"/>
                    <a:pt x="1138" y="757"/>
                  </a:cubicBezTo>
                  <a:lnTo>
                    <a:pt x="33" y="7554"/>
                  </a:lnTo>
                  <a:cubicBezTo>
                    <a:pt x="0" y="7684"/>
                    <a:pt x="0" y="7846"/>
                    <a:pt x="65" y="8009"/>
                  </a:cubicBezTo>
                  <a:lnTo>
                    <a:pt x="4943" y="21700"/>
                  </a:lnTo>
                  <a:cubicBezTo>
                    <a:pt x="5073" y="22057"/>
                    <a:pt x="5431" y="22285"/>
                    <a:pt x="5821" y="22285"/>
                  </a:cubicBezTo>
                  <a:cubicBezTo>
                    <a:pt x="5919" y="22285"/>
                    <a:pt x="6016" y="22285"/>
                    <a:pt x="6114" y="22253"/>
                  </a:cubicBezTo>
                  <a:cubicBezTo>
                    <a:pt x="6602" y="22057"/>
                    <a:pt x="6829" y="21537"/>
                    <a:pt x="6667" y="21082"/>
                  </a:cubicBezTo>
                  <a:lnTo>
                    <a:pt x="1854" y="7586"/>
                  </a:lnTo>
                  <a:lnTo>
                    <a:pt x="2960" y="1082"/>
                  </a:lnTo>
                  <a:cubicBezTo>
                    <a:pt x="3057" y="562"/>
                    <a:pt x="2699" y="107"/>
                    <a:pt x="2212" y="9"/>
                  </a:cubicBezTo>
                  <a:cubicBezTo>
                    <a:pt x="2167" y="4"/>
                    <a:pt x="2123" y="1"/>
                    <a:pt x="20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6258850" y="2615450"/>
              <a:ext cx="46350" cy="95150"/>
            </a:xfrm>
            <a:custGeom>
              <a:avLst/>
              <a:gdLst/>
              <a:ahLst/>
              <a:cxnLst/>
              <a:rect l="l" t="t" r="r" b="b"/>
              <a:pathLst>
                <a:path w="1854" h="3806" extrusionOk="0">
                  <a:moveTo>
                    <a:pt x="943" y="1"/>
                  </a:moveTo>
                  <a:cubicBezTo>
                    <a:pt x="423" y="1"/>
                    <a:pt x="33" y="423"/>
                    <a:pt x="33" y="911"/>
                  </a:cubicBezTo>
                  <a:lnTo>
                    <a:pt x="33" y="2862"/>
                  </a:lnTo>
                  <a:cubicBezTo>
                    <a:pt x="0" y="3383"/>
                    <a:pt x="423" y="3805"/>
                    <a:pt x="943" y="3805"/>
                  </a:cubicBezTo>
                  <a:cubicBezTo>
                    <a:pt x="1431" y="3805"/>
                    <a:pt x="1854" y="3383"/>
                    <a:pt x="1854" y="2862"/>
                  </a:cubicBezTo>
                  <a:lnTo>
                    <a:pt x="1854" y="911"/>
                  </a:lnTo>
                  <a:cubicBezTo>
                    <a:pt x="1854" y="423"/>
                    <a:pt x="1431" y="1"/>
                    <a:pt x="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6036075" y="2674725"/>
              <a:ext cx="76450" cy="87750"/>
            </a:xfrm>
            <a:custGeom>
              <a:avLst/>
              <a:gdLst/>
              <a:ahLst/>
              <a:cxnLst/>
              <a:rect l="l" t="t" r="r" b="b"/>
              <a:pathLst>
                <a:path w="3058" h="3510" extrusionOk="0">
                  <a:moveTo>
                    <a:pt x="1073" y="1"/>
                  </a:moveTo>
                  <a:cubicBezTo>
                    <a:pt x="910" y="1"/>
                    <a:pt x="742" y="44"/>
                    <a:pt x="586" y="134"/>
                  </a:cubicBezTo>
                  <a:cubicBezTo>
                    <a:pt x="163" y="361"/>
                    <a:pt x="1" y="947"/>
                    <a:pt x="261" y="1369"/>
                  </a:cubicBezTo>
                  <a:lnTo>
                    <a:pt x="1236" y="3060"/>
                  </a:lnTo>
                  <a:cubicBezTo>
                    <a:pt x="1403" y="3351"/>
                    <a:pt x="1728" y="3509"/>
                    <a:pt x="2052" y="3509"/>
                  </a:cubicBezTo>
                  <a:cubicBezTo>
                    <a:pt x="2235" y="3509"/>
                    <a:pt x="2417" y="3459"/>
                    <a:pt x="2570" y="3353"/>
                  </a:cubicBezTo>
                  <a:cubicBezTo>
                    <a:pt x="2927" y="3060"/>
                    <a:pt x="3058" y="2540"/>
                    <a:pt x="2830" y="2150"/>
                  </a:cubicBezTo>
                  <a:lnTo>
                    <a:pt x="1854" y="459"/>
                  </a:lnTo>
                  <a:cubicBezTo>
                    <a:pt x="1683" y="160"/>
                    <a:pt x="1386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5875100" y="2835700"/>
              <a:ext cx="94350" cy="70000"/>
            </a:xfrm>
            <a:custGeom>
              <a:avLst/>
              <a:gdLst/>
              <a:ahLst/>
              <a:cxnLst/>
              <a:rect l="l" t="t" r="r" b="b"/>
              <a:pathLst>
                <a:path w="3774" h="2800" extrusionOk="0">
                  <a:moveTo>
                    <a:pt x="1025" y="1"/>
                  </a:moveTo>
                  <a:cubicBezTo>
                    <a:pt x="714" y="1"/>
                    <a:pt x="410" y="160"/>
                    <a:pt x="261" y="459"/>
                  </a:cubicBezTo>
                  <a:cubicBezTo>
                    <a:pt x="1" y="881"/>
                    <a:pt x="163" y="1434"/>
                    <a:pt x="586" y="1694"/>
                  </a:cubicBezTo>
                  <a:lnTo>
                    <a:pt x="2277" y="2670"/>
                  </a:lnTo>
                  <a:cubicBezTo>
                    <a:pt x="2416" y="2759"/>
                    <a:pt x="2569" y="2800"/>
                    <a:pt x="2723" y="2800"/>
                  </a:cubicBezTo>
                  <a:cubicBezTo>
                    <a:pt x="3072" y="2800"/>
                    <a:pt x="3420" y="2586"/>
                    <a:pt x="3578" y="2247"/>
                  </a:cubicBezTo>
                  <a:cubicBezTo>
                    <a:pt x="3773" y="1824"/>
                    <a:pt x="3578" y="1337"/>
                    <a:pt x="3188" y="1109"/>
                  </a:cubicBezTo>
                  <a:lnTo>
                    <a:pt x="1497" y="133"/>
                  </a:lnTo>
                  <a:cubicBezTo>
                    <a:pt x="1352" y="44"/>
                    <a:pt x="1187" y="1"/>
                    <a:pt x="1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5819000" y="3055275"/>
              <a:ext cx="95150" cy="46375"/>
            </a:xfrm>
            <a:custGeom>
              <a:avLst/>
              <a:gdLst/>
              <a:ahLst/>
              <a:cxnLst/>
              <a:rect l="l" t="t" r="r" b="b"/>
              <a:pathLst>
                <a:path w="3806" h="1855" extrusionOk="0">
                  <a:moveTo>
                    <a:pt x="944" y="1"/>
                  </a:moveTo>
                  <a:cubicBezTo>
                    <a:pt x="424" y="1"/>
                    <a:pt x="1" y="423"/>
                    <a:pt x="1" y="911"/>
                  </a:cubicBezTo>
                  <a:cubicBezTo>
                    <a:pt x="1" y="1431"/>
                    <a:pt x="424" y="1854"/>
                    <a:pt x="944" y="1854"/>
                  </a:cubicBezTo>
                  <a:lnTo>
                    <a:pt x="2895" y="1854"/>
                  </a:lnTo>
                  <a:cubicBezTo>
                    <a:pt x="3383" y="1854"/>
                    <a:pt x="3806" y="1431"/>
                    <a:pt x="3806" y="911"/>
                  </a:cubicBezTo>
                  <a:cubicBezTo>
                    <a:pt x="3806" y="423"/>
                    <a:pt x="3383" y="1"/>
                    <a:pt x="2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6649875" y="3055275"/>
              <a:ext cx="95150" cy="46375"/>
            </a:xfrm>
            <a:custGeom>
              <a:avLst/>
              <a:gdLst/>
              <a:ahLst/>
              <a:cxnLst/>
              <a:rect l="l" t="t" r="r" b="b"/>
              <a:pathLst>
                <a:path w="3806" h="1855" extrusionOk="0">
                  <a:moveTo>
                    <a:pt x="944" y="1"/>
                  </a:moveTo>
                  <a:cubicBezTo>
                    <a:pt x="424" y="1"/>
                    <a:pt x="1" y="423"/>
                    <a:pt x="1" y="911"/>
                  </a:cubicBezTo>
                  <a:cubicBezTo>
                    <a:pt x="1" y="1431"/>
                    <a:pt x="424" y="1854"/>
                    <a:pt x="944" y="1854"/>
                  </a:cubicBezTo>
                  <a:lnTo>
                    <a:pt x="2895" y="1854"/>
                  </a:lnTo>
                  <a:cubicBezTo>
                    <a:pt x="3383" y="1854"/>
                    <a:pt x="3806" y="1431"/>
                    <a:pt x="3806" y="911"/>
                  </a:cubicBezTo>
                  <a:cubicBezTo>
                    <a:pt x="3806" y="423"/>
                    <a:pt x="3383" y="1"/>
                    <a:pt x="2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6596225" y="2835475"/>
              <a:ext cx="92700" cy="70225"/>
            </a:xfrm>
            <a:custGeom>
              <a:avLst/>
              <a:gdLst/>
              <a:ahLst/>
              <a:cxnLst/>
              <a:rect l="l" t="t" r="r" b="b"/>
              <a:pathLst>
                <a:path w="3708" h="2809" extrusionOk="0">
                  <a:moveTo>
                    <a:pt x="2655" y="0"/>
                  </a:moveTo>
                  <a:cubicBezTo>
                    <a:pt x="2502" y="0"/>
                    <a:pt x="2349" y="36"/>
                    <a:pt x="2212" y="110"/>
                  </a:cubicBezTo>
                  <a:lnTo>
                    <a:pt x="521" y="1085"/>
                  </a:lnTo>
                  <a:cubicBezTo>
                    <a:pt x="163" y="1281"/>
                    <a:pt x="1" y="1703"/>
                    <a:pt x="66" y="2094"/>
                  </a:cubicBezTo>
                  <a:cubicBezTo>
                    <a:pt x="163" y="2516"/>
                    <a:pt x="554" y="2809"/>
                    <a:pt x="976" y="2809"/>
                  </a:cubicBezTo>
                  <a:cubicBezTo>
                    <a:pt x="1139" y="2809"/>
                    <a:pt x="1301" y="2776"/>
                    <a:pt x="1432" y="2679"/>
                  </a:cubicBezTo>
                  <a:lnTo>
                    <a:pt x="3123" y="1703"/>
                  </a:lnTo>
                  <a:cubicBezTo>
                    <a:pt x="3578" y="1443"/>
                    <a:pt x="3708" y="890"/>
                    <a:pt x="3448" y="468"/>
                  </a:cubicBezTo>
                  <a:cubicBezTo>
                    <a:pt x="3294" y="159"/>
                    <a:pt x="2976" y="0"/>
                    <a:pt x="2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451525" y="2674725"/>
              <a:ext cx="76450" cy="87775"/>
            </a:xfrm>
            <a:custGeom>
              <a:avLst/>
              <a:gdLst/>
              <a:ahLst/>
              <a:cxnLst/>
              <a:rect l="l" t="t" r="r" b="b"/>
              <a:pathLst>
                <a:path w="3058" h="3511" extrusionOk="0">
                  <a:moveTo>
                    <a:pt x="2008" y="1"/>
                  </a:moveTo>
                  <a:cubicBezTo>
                    <a:pt x="1704" y="1"/>
                    <a:pt x="1407" y="160"/>
                    <a:pt x="1236" y="459"/>
                  </a:cubicBezTo>
                  <a:lnTo>
                    <a:pt x="260" y="2150"/>
                  </a:lnTo>
                  <a:cubicBezTo>
                    <a:pt x="0" y="2572"/>
                    <a:pt x="163" y="3125"/>
                    <a:pt x="586" y="3385"/>
                  </a:cubicBezTo>
                  <a:cubicBezTo>
                    <a:pt x="724" y="3471"/>
                    <a:pt x="881" y="3511"/>
                    <a:pt x="1037" y="3511"/>
                  </a:cubicBezTo>
                  <a:cubicBezTo>
                    <a:pt x="1358" y="3511"/>
                    <a:pt x="1679" y="3344"/>
                    <a:pt x="1854" y="3060"/>
                  </a:cubicBezTo>
                  <a:lnTo>
                    <a:pt x="2829" y="1369"/>
                  </a:lnTo>
                  <a:cubicBezTo>
                    <a:pt x="3057" y="947"/>
                    <a:pt x="2927" y="361"/>
                    <a:pt x="2472" y="134"/>
                  </a:cubicBezTo>
                  <a:cubicBezTo>
                    <a:pt x="2327" y="44"/>
                    <a:pt x="2166" y="1"/>
                    <a:pt x="2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18"/>
          <p:cNvGrpSpPr/>
          <p:nvPr/>
        </p:nvGrpSpPr>
        <p:grpSpPr>
          <a:xfrm>
            <a:off x="1216245" y="4059592"/>
            <a:ext cx="411729" cy="288414"/>
            <a:chOff x="5640150" y="1478000"/>
            <a:chExt cx="1172350" cy="821225"/>
          </a:xfrm>
        </p:grpSpPr>
        <p:sp>
          <p:nvSpPr>
            <p:cNvPr id="363" name="Google Shape;363;p18"/>
            <p:cNvSpPr/>
            <p:nvPr/>
          </p:nvSpPr>
          <p:spPr>
            <a:xfrm>
              <a:off x="5799500" y="1856925"/>
              <a:ext cx="936600" cy="424400"/>
            </a:xfrm>
            <a:custGeom>
              <a:avLst/>
              <a:gdLst/>
              <a:ahLst/>
              <a:cxnLst/>
              <a:rect l="l" t="t" r="r" b="b"/>
              <a:pathLst>
                <a:path w="37464" h="16976" extrusionOk="0">
                  <a:moveTo>
                    <a:pt x="0" y="1"/>
                  </a:moveTo>
                  <a:lnTo>
                    <a:pt x="0" y="14992"/>
                  </a:lnTo>
                  <a:cubicBezTo>
                    <a:pt x="0" y="16065"/>
                    <a:pt x="878" y="16976"/>
                    <a:pt x="1984" y="16976"/>
                  </a:cubicBezTo>
                  <a:lnTo>
                    <a:pt x="35512" y="16976"/>
                  </a:lnTo>
                  <a:cubicBezTo>
                    <a:pt x="36585" y="16976"/>
                    <a:pt x="37463" y="16065"/>
                    <a:pt x="37463" y="14992"/>
                  </a:cubicBezTo>
                  <a:lnTo>
                    <a:pt x="374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5741775" y="1729300"/>
              <a:ext cx="1052025" cy="127650"/>
            </a:xfrm>
            <a:custGeom>
              <a:avLst/>
              <a:gdLst/>
              <a:ahLst/>
              <a:cxnLst/>
              <a:rect l="l" t="t" r="r" b="b"/>
              <a:pathLst>
                <a:path w="42081" h="5106" extrusionOk="0">
                  <a:moveTo>
                    <a:pt x="1009" y="0"/>
                  </a:moveTo>
                  <a:cubicBezTo>
                    <a:pt x="456" y="0"/>
                    <a:pt x="1" y="423"/>
                    <a:pt x="1" y="976"/>
                  </a:cubicBezTo>
                  <a:lnTo>
                    <a:pt x="1" y="4130"/>
                  </a:lnTo>
                  <a:cubicBezTo>
                    <a:pt x="1" y="4683"/>
                    <a:pt x="456" y="5106"/>
                    <a:pt x="1009" y="5106"/>
                  </a:cubicBezTo>
                  <a:lnTo>
                    <a:pt x="41105" y="5106"/>
                  </a:lnTo>
                  <a:cubicBezTo>
                    <a:pt x="41658" y="5106"/>
                    <a:pt x="42081" y="4683"/>
                    <a:pt x="42081" y="4130"/>
                  </a:cubicBezTo>
                  <a:lnTo>
                    <a:pt x="42081" y="976"/>
                  </a:lnTo>
                  <a:cubicBezTo>
                    <a:pt x="42081" y="423"/>
                    <a:pt x="41658" y="0"/>
                    <a:pt x="411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6203550" y="1856925"/>
              <a:ext cx="129300" cy="424400"/>
            </a:xfrm>
            <a:custGeom>
              <a:avLst/>
              <a:gdLst/>
              <a:ahLst/>
              <a:cxnLst/>
              <a:rect l="l" t="t" r="r" b="b"/>
              <a:pathLst>
                <a:path w="5172" h="16976" extrusionOk="0">
                  <a:moveTo>
                    <a:pt x="1" y="1"/>
                  </a:moveTo>
                  <a:lnTo>
                    <a:pt x="1" y="16976"/>
                  </a:lnTo>
                  <a:lnTo>
                    <a:pt x="5171" y="16976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6181600" y="1729300"/>
              <a:ext cx="173200" cy="127650"/>
            </a:xfrm>
            <a:custGeom>
              <a:avLst/>
              <a:gdLst/>
              <a:ahLst/>
              <a:cxnLst/>
              <a:rect l="l" t="t" r="r" b="b"/>
              <a:pathLst>
                <a:path w="6928" h="5106" extrusionOk="0">
                  <a:moveTo>
                    <a:pt x="1" y="0"/>
                  </a:moveTo>
                  <a:lnTo>
                    <a:pt x="1" y="5106"/>
                  </a:lnTo>
                  <a:lnTo>
                    <a:pt x="6927" y="5106"/>
                  </a:lnTo>
                  <a:lnTo>
                    <a:pt x="6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6214925" y="1630925"/>
              <a:ext cx="105725" cy="98400"/>
            </a:xfrm>
            <a:custGeom>
              <a:avLst/>
              <a:gdLst/>
              <a:ahLst/>
              <a:cxnLst/>
              <a:rect l="l" t="t" r="r" b="b"/>
              <a:pathLst>
                <a:path w="4229" h="3936" extrusionOk="0">
                  <a:moveTo>
                    <a:pt x="1" y="0"/>
                  </a:moveTo>
                  <a:lnTo>
                    <a:pt x="1" y="3935"/>
                  </a:lnTo>
                  <a:lnTo>
                    <a:pt x="4229" y="3935"/>
                  </a:lnTo>
                  <a:lnTo>
                    <a:pt x="42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5905200" y="1495925"/>
              <a:ext cx="310575" cy="233400"/>
            </a:xfrm>
            <a:custGeom>
              <a:avLst/>
              <a:gdLst/>
              <a:ahLst/>
              <a:cxnLst/>
              <a:rect l="l" t="t" r="r" b="b"/>
              <a:pathLst>
                <a:path w="12423" h="9336" extrusionOk="0">
                  <a:moveTo>
                    <a:pt x="4478" y="0"/>
                  </a:moveTo>
                  <a:cubicBezTo>
                    <a:pt x="3692" y="0"/>
                    <a:pt x="2985" y="309"/>
                    <a:pt x="2439" y="1075"/>
                  </a:cubicBezTo>
                  <a:cubicBezTo>
                    <a:pt x="0" y="4490"/>
                    <a:pt x="1659" y="9335"/>
                    <a:pt x="1659" y="9335"/>
                  </a:cubicBezTo>
                  <a:lnTo>
                    <a:pt x="12423" y="9335"/>
                  </a:lnTo>
                  <a:lnTo>
                    <a:pt x="12423" y="5400"/>
                  </a:lnTo>
                  <a:cubicBezTo>
                    <a:pt x="12423" y="5400"/>
                    <a:pt x="7764" y="0"/>
                    <a:pt x="4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6320625" y="1495925"/>
              <a:ext cx="309775" cy="233400"/>
            </a:xfrm>
            <a:custGeom>
              <a:avLst/>
              <a:gdLst/>
              <a:ahLst/>
              <a:cxnLst/>
              <a:rect l="l" t="t" r="r" b="b"/>
              <a:pathLst>
                <a:path w="12391" h="9336" extrusionOk="0">
                  <a:moveTo>
                    <a:pt x="7915" y="0"/>
                  </a:moveTo>
                  <a:cubicBezTo>
                    <a:pt x="4638" y="0"/>
                    <a:pt x="1" y="5400"/>
                    <a:pt x="1" y="5400"/>
                  </a:cubicBezTo>
                  <a:lnTo>
                    <a:pt x="1" y="9335"/>
                  </a:lnTo>
                  <a:lnTo>
                    <a:pt x="10732" y="9335"/>
                  </a:lnTo>
                  <a:cubicBezTo>
                    <a:pt x="10732" y="9335"/>
                    <a:pt x="12391" y="4490"/>
                    <a:pt x="9952" y="1075"/>
                  </a:cubicBezTo>
                  <a:cubicBezTo>
                    <a:pt x="9405" y="309"/>
                    <a:pt x="8699" y="0"/>
                    <a:pt x="7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5659675" y="1953675"/>
              <a:ext cx="279675" cy="279700"/>
            </a:xfrm>
            <a:custGeom>
              <a:avLst/>
              <a:gdLst/>
              <a:ahLst/>
              <a:cxnLst/>
              <a:rect l="l" t="t" r="r" b="b"/>
              <a:pathLst>
                <a:path w="11187" h="11188" extrusionOk="0">
                  <a:moveTo>
                    <a:pt x="5593" y="1"/>
                  </a:moveTo>
                  <a:lnTo>
                    <a:pt x="0" y="5594"/>
                  </a:lnTo>
                  <a:lnTo>
                    <a:pt x="5593" y="11187"/>
                  </a:lnTo>
                  <a:lnTo>
                    <a:pt x="11187" y="5594"/>
                  </a:lnTo>
                  <a:lnTo>
                    <a:pt x="55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5640150" y="1478000"/>
              <a:ext cx="1172350" cy="821225"/>
            </a:xfrm>
            <a:custGeom>
              <a:avLst/>
              <a:gdLst/>
              <a:ahLst/>
              <a:cxnLst/>
              <a:rect l="l" t="t" r="r" b="b"/>
              <a:pathLst>
                <a:path w="46894" h="32849" extrusionOk="0">
                  <a:moveTo>
                    <a:pt x="26537" y="6800"/>
                  </a:moveTo>
                  <a:lnTo>
                    <a:pt x="26537" y="9337"/>
                  </a:lnTo>
                  <a:lnTo>
                    <a:pt x="23707" y="9337"/>
                  </a:lnTo>
                  <a:lnTo>
                    <a:pt x="23707" y="6800"/>
                  </a:lnTo>
                  <a:close/>
                  <a:moveTo>
                    <a:pt x="35157" y="1367"/>
                  </a:moveTo>
                  <a:cubicBezTo>
                    <a:pt x="35189" y="1367"/>
                    <a:pt x="35220" y="1368"/>
                    <a:pt x="35252" y="1369"/>
                  </a:cubicBezTo>
                  <a:cubicBezTo>
                    <a:pt x="35837" y="1402"/>
                    <a:pt x="36260" y="1662"/>
                    <a:pt x="36618" y="2150"/>
                  </a:cubicBezTo>
                  <a:cubicBezTo>
                    <a:pt x="38439" y="4686"/>
                    <a:pt x="37788" y="8101"/>
                    <a:pt x="37463" y="9337"/>
                  </a:cubicBezTo>
                  <a:lnTo>
                    <a:pt x="27902" y="9337"/>
                  </a:lnTo>
                  <a:lnTo>
                    <a:pt x="27902" y="6345"/>
                  </a:lnTo>
                  <a:cubicBezTo>
                    <a:pt x="29314" y="4805"/>
                    <a:pt x="32845" y="1367"/>
                    <a:pt x="35157" y="1367"/>
                  </a:cubicBezTo>
                  <a:close/>
                  <a:moveTo>
                    <a:pt x="17756" y="10735"/>
                  </a:moveTo>
                  <a:cubicBezTo>
                    <a:pt x="17496" y="11451"/>
                    <a:pt x="17008" y="12589"/>
                    <a:pt x="16228" y="13890"/>
                  </a:cubicBezTo>
                  <a:cubicBezTo>
                    <a:pt x="16130" y="14085"/>
                    <a:pt x="16000" y="14280"/>
                    <a:pt x="15870" y="14475"/>
                  </a:cubicBezTo>
                  <a:lnTo>
                    <a:pt x="5009" y="14475"/>
                  </a:lnTo>
                  <a:cubicBezTo>
                    <a:pt x="4846" y="14475"/>
                    <a:pt x="4716" y="14345"/>
                    <a:pt x="4716" y="14182"/>
                  </a:cubicBezTo>
                  <a:lnTo>
                    <a:pt x="4716" y="11028"/>
                  </a:lnTo>
                  <a:cubicBezTo>
                    <a:pt x="4716" y="10865"/>
                    <a:pt x="4846" y="10735"/>
                    <a:pt x="5009" y="10735"/>
                  </a:cubicBezTo>
                  <a:close/>
                  <a:moveTo>
                    <a:pt x="20976" y="10735"/>
                  </a:moveTo>
                  <a:lnTo>
                    <a:pt x="20976" y="14475"/>
                  </a:lnTo>
                  <a:lnTo>
                    <a:pt x="17464" y="14475"/>
                  </a:lnTo>
                  <a:cubicBezTo>
                    <a:pt x="18472" y="12816"/>
                    <a:pt x="18992" y="11418"/>
                    <a:pt x="19220" y="10735"/>
                  </a:cubicBezTo>
                  <a:close/>
                  <a:moveTo>
                    <a:pt x="27902" y="10703"/>
                  </a:moveTo>
                  <a:lnTo>
                    <a:pt x="27902" y="14475"/>
                  </a:lnTo>
                  <a:lnTo>
                    <a:pt x="22342" y="14475"/>
                  </a:lnTo>
                  <a:lnTo>
                    <a:pt x="22342" y="10703"/>
                  </a:lnTo>
                  <a:close/>
                  <a:moveTo>
                    <a:pt x="14895" y="15841"/>
                  </a:moveTo>
                  <a:cubicBezTo>
                    <a:pt x="13626" y="17532"/>
                    <a:pt x="11838" y="19418"/>
                    <a:pt x="9334" y="21044"/>
                  </a:cubicBezTo>
                  <a:lnTo>
                    <a:pt x="7025" y="18767"/>
                  </a:lnTo>
                  <a:lnTo>
                    <a:pt x="7025" y="15841"/>
                  </a:lnTo>
                  <a:close/>
                  <a:moveTo>
                    <a:pt x="6342" y="20036"/>
                  </a:moveTo>
                  <a:lnTo>
                    <a:pt x="10992" y="24653"/>
                  </a:lnTo>
                  <a:lnTo>
                    <a:pt x="6342" y="29271"/>
                  </a:lnTo>
                  <a:lnTo>
                    <a:pt x="1724" y="24653"/>
                  </a:lnTo>
                  <a:lnTo>
                    <a:pt x="6342" y="20036"/>
                  </a:lnTo>
                  <a:close/>
                  <a:moveTo>
                    <a:pt x="27024" y="15841"/>
                  </a:moveTo>
                  <a:lnTo>
                    <a:pt x="27024" y="31450"/>
                  </a:lnTo>
                  <a:lnTo>
                    <a:pt x="23220" y="31450"/>
                  </a:lnTo>
                  <a:lnTo>
                    <a:pt x="23220" y="15841"/>
                  </a:lnTo>
                  <a:close/>
                  <a:moveTo>
                    <a:pt x="45203" y="10703"/>
                  </a:moveTo>
                  <a:cubicBezTo>
                    <a:pt x="45365" y="10703"/>
                    <a:pt x="45496" y="10833"/>
                    <a:pt x="45496" y="11028"/>
                  </a:cubicBezTo>
                  <a:lnTo>
                    <a:pt x="45496" y="14182"/>
                  </a:lnTo>
                  <a:cubicBezTo>
                    <a:pt x="45496" y="14345"/>
                    <a:pt x="45365" y="14475"/>
                    <a:pt x="45203" y="14475"/>
                  </a:cubicBezTo>
                  <a:lnTo>
                    <a:pt x="39252" y="14475"/>
                  </a:lnTo>
                  <a:cubicBezTo>
                    <a:pt x="38862" y="14475"/>
                    <a:pt x="38536" y="14800"/>
                    <a:pt x="38536" y="15158"/>
                  </a:cubicBezTo>
                  <a:cubicBezTo>
                    <a:pt x="38536" y="15548"/>
                    <a:pt x="38862" y="15841"/>
                    <a:pt x="39252" y="15841"/>
                  </a:cubicBezTo>
                  <a:lnTo>
                    <a:pt x="43187" y="15841"/>
                  </a:lnTo>
                  <a:lnTo>
                    <a:pt x="43187" y="30182"/>
                  </a:lnTo>
                  <a:cubicBezTo>
                    <a:pt x="43187" y="30865"/>
                    <a:pt x="42634" y="31450"/>
                    <a:pt x="41918" y="31450"/>
                  </a:cubicBezTo>
                  <a:lnTo>
                    <a:pt x="28390" y="31450"/>
                  </a:lnTo>
                  <a:lnTo>
                    <a:pt x="28390" y="15841"/>
                  </a:lnTo>
                  <a:lnTo>
                    <a:pt x="36488" y="15841"/>
                  </a:lnTo>
                  <a:cubicBezTo>
                    <a:pt x="36878" y="15841"/>
                    <a:pt x="37171" y="15548"/>
                    <a:pt x="37171" y="15158"/>
                  </a:cubicBezTo>
                  <a:cubicBezTo>
                    <a:pt x="37171" y="14768"/>
                    <a:pt x="36878" y="14475"/>
                    <a:pt x="36488" y="14475"/>
                  </a:cubicBezTo>
                  <a:lnTo>
                    <a:pt x="29268" y="14475"/>
                  </a:lnTo>
                  <a:lnTo>
                    <a:pt x="29268" y="10703"/>
                  </a:lnTo>
                  <a:close/>
                  <a:moveTo>
                    <a:pt x="35168" y="1"/>
                  </a:moveTo>
                  <a:cubicBezTo>
                    <a:pt x="33662" y="1"/>
                    <a:pt x="31764" y="945"/>
                    <a:pt x="29561" y="2833"/>
                  </a:cubicBezTo>
                  <a:cubicBezTo>
                    <a:pt x="28325" y="3873"/>
                    <a:pt x="27317" y="4947"/>
                    <a:pt x="26894" y="5402"/>
                  </a:cubicBezTo>
                  <a:lnTo>
                    <a:pt x="23317" y="5402"/>
                  </a:lnTo>
                  <a:cubicBezTo>
                    <a:pt x="22797" y="4849"/>
                    <a:pt x="21431" y="3386"/>
                    <a:pt x="19805" y="2117"/>
                  </a:cubicBezTo>
                  <a:cubicBezTo>
                    <a:pt x="19673" y="2025"/>
                    <a:pt x="19524" y="1981"/>
                    <a:pt x="19379" y="1981"/>
                  </a:cubicBezTo>
                  <a:cubicBezTo>
                    <a:pt x="19168" y="1981"/>
                    <a:pt x="18964" y="2074"/>
                    <a:pt x="18829" y="2248"/>
                  </a:cubicBezTo>
                  <a:cubicBezTo>
                    <a:pt x="18602" y="2540"/>
                    <a:pt x="18634" y="2995"/>
                    <a:pt x="18960" y="3223"/>
                  </a:cubicBezTo>
                  <a:cubicBezTo>
                    <a:pt x="20520" y="4426"/>
                    <a:pt x="21854" y="5857"/>
                    <a:pt x="22309" y="6377"/>
                  </a:cubicBezTo>
                  <a:lnTo>
                    <a:pt x="22309" y="9337"/>
                  </a:lnTo>
                  <a:lnTo>
                    <a:pt x="12748" y="9337"/>
                  </a:lnTo>
                  <a:cubicBezTo>
                    <a:pt x="12456" y="8101"/>
                    <a:pt x="11805" y="4686"/>
                    <a:pt x="13594" y="2150"/>
                  </a:cubicBezTo>
                  <a:cubicBezTo>
                    <a:pt x="13865" y="1775"/>
                    <a:pt x="14283" y="1372"/>
                    <a:pt x="15063" y="1372"/>
                  </a:cubicBezTo>
                  <a:cubicBezTo>
                    <a:pt x="15499" y="1372"/>
                    <a:pt x="16048" y="1498"/>
                    <a:pt x="16748" y="1825"/>
                  </a:cubicBezTo>
                  <a:cubicBezTo>
                    <a:pt x="16844" y="1868"/>
                    <a:pt x="16942" y="1889"/>
                    <a:pt x="17038" y="1889"/>
                  </a:cubicBezTo>
                  <a:cubicBezTo>
                    <a:pt x="17299" y="1889"/>
                    <a:pt x="17540" y="1738"/>
                    <a:pt x="17659" y="1500"/>
                  </a:cubicBezTo>
                  <a:cubicBezTo>
                    <a:pt x="17821" y="1142"/>
                    <a:pt x="17691" y="752"/>
                    <a:pt x="17334" y="589"/>
                  </a:cubicBezTo>
                  <a:cubicBezTo>
                    <a:pt x="16445" y="177"/>
                    <a:pt x="15693" y="11"/>
                    <a:pt x="15058" y="11"/>
                  </a:cubicBezTo>
                  <a:cubicBezTo>
                    <a:pt x="13789" y="11"/>
                    <a:pt x="12987" y="676"/>
                    <a:pt x="12488" y="1369"/>
                  </a:cubicBezTo>
                  <a:cubicBezTo>
                    <a:pt x="10472" y="4166"/>
                    <a:pt x="10960" y="7711"/>
                    <a:pt x="11350" y="9337"/>
                  </a:cubicBezTo>
                  <a:lnTo>
                    <a:pt x="5009" y="9337"/>
                  </a:lnTo>
                  <a:cubicBezTo>
                    <a:pt x="4098" y="9337"/>
                    <a:pt x="3350" y="10117"/>
                    <a:pt x="3350" y="11028"/>
                  </a:cubicBezTo>
                  <a:lnTo>
                    <a:pt x="3350" y="14182"/>
                  </a:lnTo>
                  <a:cubicBezTo>
                    <a:pt x="3350" y="15093"/>
                    <a:pt x="4098" y="15873"/>
                    <a:pt x="5009" y="15873"/>
                  </a:cubicBezTo>
                  <a:lnTo>
                    <a:pt x="5659" y="15873"/>
                  </a:lnTo>
                  <a:lnTo>
                    <a:pt x="5659" y="18767"/>
                  </a:lnTo>
                  <a:lnTo>
                    <a:pt x="261" y="24166"/>
                  </a:lnTo>
                  <a:cubicBezTo>
                    <a:pt x="1" y="24426"/>
                    <a:pt x="1" y="24881"/>
                    <a:pt x="261" y="25141"/>
                  </a:cubicBezTo>
                  <a:lnTo>
                    <a:pt x="5692" y="30572"/>
                  </a:lnTo>
                  <a:cubicBezTo>
                    <a:pt x="5887" y="31873"/>
                    <a:pt x="6992" y="32848"/>
                    <a:pt x="8326" y="32848"/>
                  </a:cubicBezTo>
                  <a:lnTo>
                    <a:pt x="13139" y="32848"/>
                  </a:lnTo>
                  <a:cubicBezTo>
                    <a:pt x="13496" y="32848"/>
                    <a:pt x="13821" y="32523"/>
                    <a:pt x="13821" y="32166"/>
                  </a:cubicBezTo>
                  <a:cubicBezTo>
                    <a:pt x="13821" y="31775"/>
                    <a:pt x="13496" y="31483"/>
                    <a:pt x="13139" y="31483"/>
                  </a:cubicBezTo>
                  <a:lnTo>
                    <a:pt x="8326" y="31483"/>
                  </a:lnTo>
                  <a:cubicBezTo>
                    <a:pt x="7740" y="31483"/>
                    <a:pt x="7220" y="31060"/>
                    <a:pt x="7090" y="30507"/>
                  </a:cubicBezTo>
                  <a:lnTo>
                    <a:pt x="12423" y="25141"/>
                  </a:lnTo>
                  <a:cubicBezTo>
                    <a:pt x="12716" y="24881"/>
                    <a:pt x="12716" y="24426"/>
                    <a:pt x="12423" y="24166"/>
                  </a:cubicBezTo>
                  <a:lnTo>
                    <a:pt x="10309" y="22052"/>
                  </a:lnTo>
                  <a:cubicBezTo>
                    <a:pt x="13269" y="20068"/>
                    <a:pt x="15285" y="17759"/>
                    <a:pt x="16586" y="15841"/>
                  </a:cubicBezTo>
                  <a:lnTo>
                    <a:pt x="21854" y="15841"/>
                  </a:lnTo>
                  <a:lnTo>
                    <a:pt x="21854" y="31450"/>
                  </a:lnTo>
                  <a:lnTo>
                    <a:pt x="15870" y="31450"/>
                  </a:lnTo>
                  <a:cubicBezTo>
                    <a:pt x="15512" y="31450"/>
                    <a:pt x="15187" y="31775"/>
                    <a:pt x="15187" y="32166"/>
                  </a:cubicBezTo>
                  <a:cubicBezTo>
                    <a:pt x="15187" y="32523"/>
                    <a:pt x="15512" y="32848"/>
                    <a:pt x="15870" y="32848"/>
                  </a:cubicBezTo>
                  <a:lnTo>
                    <a:pt x="41918" y="32848"/>
                  </a:lnTo>
                  <a:cubicBezTo>
                    <a:pt x="43382" y="32848"/>
                    <a:pt x="44585" y="31645"/>
                    <a:pt x="44585" y="30182"/>
                  </a:cubicBezTo>
                  <a:lnTo>
                    <a:pt x="44585" y="15841"/>
                  </a:lnTo>
                  <a:lnTo>
                    <a:pt x="45203" y="15841"/>
                  </a:lnTo>
                  <a:cubicBezTo>
                    <a:pt x="46146" y="15841"/>
                    <a:pt x="46894" y="15093"/>
                    <a:pt x="46894" y="14182"/>
                  </a:cubicBezTo>
                  <a:lnTo>
                    <a:pt x="46894" y="11028"/>
                  </a:lnTo>
                  <a:cubicBezTo>
                    <a:pt x="46894" y="10085"/>
                    <a:pt x="46146" y="9337"/>
                    <a:pt x="45203" y="9337"/>
                  </a:cubicBezTo>
                  <a:lnTo>
                    <a:pt x="38894" y="9337"/>
                  </a:lnTo>
                  <a:cubicBezTo>
                    <a:pt x="39252" y="7711"/>
                    <a:pt x="39740" y="4166"/>
                    <a:pt x="37756" y="1369"/>
                  </a:cubicBezTo>
                  <a:cubicBezTo>
                    <a:pt x="37138" y="524"/>
                    <a:pt x="36293" y="69"/>
                    <a:pt x="35317" y="4"/>
                  </a:cubicBezTo>
                  <a:cubicBezTo>
                    <a:pt x="35268" y="2"/>
                    <a:pt x="35218" y="1"/>
                    <a:pt x="35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5775925" y="2031725"/>
              <a:ext cx="87825" cy="83750"/>
            </a:xfrm>
            <a:custGeom>
              <a:avLst/>
              <a:gdLst/>
              <a:ahLst/>
              <a:cxnLst/>
              <a:rect l="l" t="t" r="r" b="b"/>
              <a:pathLst>
                <a:path w="3513" h="3350" extrusionOk="0">
                  <a:moveTo>
                    <a:pt x="769" y="0"/>
                  </a:moveTo>
                  <a:cubicBezTo>
                    <a:pt x="594" y="0"/>
                    <a:pt x="423" y="66"/>
                    <a:pt x="293" y="196"/>
                  </a:cubicBezTo>
                  <a:cubicBezTo>
                    <a:pt x="0" y="456"/>
                    <a:pt x="0" y="911"/>
                    <a:pt x="293" y="1171"/>
                  </a:cubicBezTo>
                  <a:lnTo>
                    <a:pt x="2244" y="3155"/>
                  </a:lnTo>
                  <a:cubicBezTo>
                    <a:pt x="2374" y="3285"/>
                    <a:pt x="2569" y="3350"/>
                    <a:pt x="2732" y="3350"/>
                  </a:cubicBezTo>
                  <a:cubicBezTo>
                    <a:pt x="2927" y="3350"/>
                    <a:pt x="3090" y="3285"/>
                    <a:pt x="3220" y="3155"/>
                  </a:cubicBezTo>
                  <a:cubicBezTo>
                    <a:pt x="3513" y="2862"/>
                    <a:pt x="3513" y="2439"/>
                    <a:pt x="3220" y="2179"/>
                  </a:cubicBezTo>
                  <a:lnTo>
                    <a:pt x="1269" y="196"/>
                  </a:lnTo>
                  <a:cubicBezTo>
                    <a:pt x="1122" y="66"/>
                    <a:pt x="943" y="0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5734450" y="2073175"/>
              <a:ext cx="87025" cy="83775"/>
            </a:xfrm>
            <a:custGeom>
              <a:avLst/>
              <a:gdLst/>
              <a:ahLst/>
              <a:cxnLst/>
              <a:rect l="l" t="t" r="r" b="b"/>
              <a:pathLst>
                <a:path w="3481" h="3351" extrusionOk="0">
                  <a:moveTo>
                    <a:pt x="749" y="1"/>
                  </a:moveTo>
                  <a:cubicBezTo>
                    <a:pt x="570" y="1"/>
                    <a:pt x="391" y="66"/>
                    <a:pt x="261" y="196"/>
                  </a:cubicBezTo>
                  <a:cubicBezTo>
                    <a:pt x="1" y="489"/>
                    <a:pt x="1" y="912"/>
                    <a:pt x="261" y="1172"/>
                  </a:cubicBezTo>
                  <a:lnTo>
                    <a:pt x="2245" y="3155"/>
                  </a:lnTo>
                  <a:cubicBezTo>
                    <a:pt x="2375" y="3285"/>
                    <a:pt x="2537" y="3350"/>
                    <a:pt x="2733" y="3350"/>
                  </a:cubicBezTo>
                  <a:cubicBezTo>
                    <a:pt x="2895" y="3350"/>
                    <a:pt x="3090" y="3285"/>
                    <a:pt x="3220" y="3155"/>
                  </a:cubicBezTo>
                  <a:cubicBezTo>
                    <a:pt x="3480" y="2895"/>
                    <a:pt x="3480" y="2440"/>
                    <a:pt x="3220" y="2180"/>
                  </a:cubicBezTo>
                  <a:lnTo>
                    <a:pt x="1237" y="196"/>
                  </a:lnTo>
                  <a:cubicBezTo>
                    <a:pt x="1107" y="66"/>
                    <a:pt x="928" y="1"/>
                    <a:pt x="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214925" y="1625188"/>
              <a:ext cx="105725" cy="98400"/>
            </a:xfrm>
            <a:custGeom>
              <a:avLst/>
              <a:gdLst/>
              <a:ahLst/>
              <a:cxnLst/>
              <a:rect l="l" t="t" r="r" b="b"/>
              <a:pathLst>
                <a:path w="4229" h="3936" extrusionOk="0">
                  <a:moveTo>
                    <a:pt x="1" y="0"/>
                  </a:moveTo>
                  <a:lnTo>
                    <a:pt x="1" y="3935"/>
                  </a:lnTo>
                  <a:lnTo>
                    <a:pt x="4229" y="3935"/>
                  </a:lnTo>
                  <a:lnTo>
                    <a:pt x="4229" y="0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18"/>
          <p:cNvGrpSpPr/>
          <p:nvPr/>
        </p:nvGrpSpPr>
        <p:grpSpPr>
          <a:xfrm>
            <a:off x="6406467" y="1356676"/>
            <a:ext cx="1889028" cy="3377509"/>
            <a:chOff x="6015450" y="1179150"/>
            <a:chExt cx="1947050" cy="3481250"/>
          </a:xfrm>
        </p:grpSpPr>
        <p:sp>
          <p:nvSpPr>
            <p:cNvPr id="376" name="Google Shape;376;p18"/>
            <p:cNvSpPr/>
            <p:nvPr/>
          </p:nvSpPr>
          <p:spPr>
            <a:xfrm>
              <a:off x="6658775" y="1723775"/>
              <a:ext cx="592700" cy="1220400"/>
            </a:xfrm>
            <a:custGeom>
              <a:avLst/>
              <a:gdLst/>
              <a:ahLst/>
              <a:cxnLst/>
              <a:rect l="l" t="t" r="r" b="b"/>
              <a:pathLst>
                <a:path w="23708" h="48816" extrusionOk="0">
                  <a:moveTo>
                    <a:pt x="11316" y="1"/>
                  </a:moveTo>
                  <a:cubicBezTo>
                    <a:pt x="4654" y="1"/>
                    <a:pt x="1208" y="7195"/>
                    <a:pt x="716" y="11808"/>
                  </a:cubicBezTo>
                  <a:cubicBezTo>
                    <a:pt x="0" y="18312"/>
                    <a:pt x="391" y="27547"/>
                    <a:pt x="7838" y="29564"/>
                  </a:cubicBezTo>
                  <a:lnTo>
                    <a:pt x="7838" y="41173"/>
                  </a:lnTo>
                  <a:lnTo>
                    <a:pt x="11512" y="48815"/>
                  </a:lnTo>
                  <a:lnTo>
                    <a:pt x="23707" y="40620"/>
                  </a:lnTo>
                  <a:cubicBezTo>
                    <a:pt x="23642" y="36653"/>
                    <a:pt x="23187" y="12328"/>
                    <a:pt x="22667" y="10117"/>
                  </a:cubicBezTo>
                  <a:cubicBezTo>
                    <a:pt x="21854" y="6605"/>
                    <a:pt x="20325" y="3288"/>
                    <a:pt x="17041" y="1564"/>
                  </a:cubicBezTo>
                  <a:cubicBezTo>
                    <a:pt x="14921" y="468"/>
                    <a:pt x="13014" y="1"/>
                    <a:pt x="11316" y="1"/>
                  </a:cubicBezTo>
                  <a:close/>
                </a:path>
              </a:pathLst>
            </a:custGeom>
            <a:solidFill>
              <a:srgbClr val="FD9E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6854700" y="2361225"/>
              <a:ext cx="295950" cy="289450"/>
            </a:xfrm>
            <a:custGeom>
              <a:avLst/>
              <a:gdLst/>
              <a:ahLst/>
              <a:cxnLst/>
              <a:rect l="l" t="t" r="r" b="b"/>
              <a:pathLst>
                <a:path w="11838" h="11578" extrusionOk="0">
                  <a:moveTo>
                    <a:pt x="11838" y="1"/>
                  </a:moveTo>
                  <a:lnTo>
                    <a:pt x="11838" y="1"/>
                  </a:lnTo>
                  <a:cubicBezTo>
                    <a:pt x="6614" y="3617"/>
                    <a:pt x="2984" y="4184"/>
                    <a:pt x="1222" y="4184"/>
                  </a:cubicBezTo>
                  <a:cubicBezTo>
                    <a:pt x="416" y="4184"/>
                    <a:pt x="1" y="4066"/>
                    <a:pt x="1" y="4066"/>
                  </a:cubicBezTo>
                  <a:lnTo>
                    <a:pt x="1" y="11578"/>
                  </a:lnTo>
                  <a:cubicBezTo>
                    <a:pt x="11838" y="8716"/>
                    <a:pt x="11838" y="1"/>
                    <a:pt x="11838" y="1"/>
                  </a:cubicBezTo>
                  <a:close/>
                </a:path>
              </a:pathLst>
            </a:custGeom>
            <a:solidFill>
              <a:srgbClr val="F28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6961200" y="2092850"/>
              <a:ext cx="217100" cy="212400"/>
            </a:xfrm>
            <a:custGeom>
              <a:avLst/>
              <a:gdLst/>
              <a:ahLst/>
              <a:cxnLst/>
              <a:rect l="l" t="t" r="r" b="b"/>
              <a:pathLst>
                <a:path w="8684" h="8496" extrusionOk="0">
                  <a:moveTo>
                    <a:pt x="4310" y="1"/>
                  </a:moveTo>
                  <a:cubicBezTo>
                    <a:pt x="4251" y="1"/>
                    <a:pt x="4191" y="2"/>
                    <a:pt x="4131" y="4"/>
                  </a:cubicBezTo>
                  <a:cubicBezTo>
                    <a:pt x="1789" y="134"/>
                    <a:pt x="1" y="2118"/>
                    <a:pt x="98" y="4459"/>
                  </a:cubicBezTo>
                  <a:cubicBezTo>
                    <a:pt x="225" y="6740"/>
                    <a:pt x="2110" y="8496"/>
                    <a:pt x="4371" y="8496"/>
                  </a:cubicBezTo>
                  <a:cubicBezTo>
                    <a:pt x="4432" y="8496"/>
                    <a:pt x="4492" y="8494"/>
                    <a:pt x="4553" y="8492"/>
                  </a:cubicBezTo>
                  <a:cubicBezTo>
                    <a:pt x="6895" y="8362"/>
                    <a:pt x="8683" y="6378"/>
                    <a:pt x="8586" y="4037"/>
                  </a:cubicBezTo>
                  <a:cubicBezTo>
                    <a:pt x="8459" y="1787"/>
                    <a:pt x="6573" y="1"/>
                    <a:pt x="4310" y="1"/>
                  </a:cubicBezTo>
                  <a:close/>
                </a:path>
              </a:pathLst>
            </a:custGeom>
            <a:solidFill>
              <a:srgbClr val="F28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6666900" y="2038375"/>
              <a:ext cx="126850" cy="212325"/>
            </a:xfrm>
            <a:custGeom>
              <a:avLst/>
              <a:gdLst/>
              <a:ahLst/>
              <a:cxnLst/>
              <a:rect l="l" t="t" r="r" b="b"/>
              <a:pathLst>
                <a:path w="5074" h="8493" extrusionOk="0">
                  <a:moveTo>
                    <a:pt x="704" y="1"/>
                  </a:moveTo>
                  <a:cubicBezTo>
                    <a:pt x="643" y="1"/>
                    <a:pt x="582" y="2"/>
                    <a:pt x="521" y="4"/>
                  </a:cubicBezTo>
                  <a:cubicBezTo>
                    <a:pt x="423" y="4"/>
                    <a:pt x="358" y="4"/>
                    <a:pt x="293" y="37"/>
                  </a:cubicBezTo>
                  <a:cubicBezTo>
                    <a:pt x="33" y="2671"/>
                    <a:pt x="1" y="5695"/>
                    <a:pt x="553" y="8492"/>
                  </a:cubicBezTo>
                  <a:lnTo>
                    <a:pt x="911" y="8492"/>
                  </a:lnTo>
                  <a:cubicBezTo>
                    <a:pt x="3253" y="8362"/>
                    <a:pt x="5074" y="6378"/>
                    <a:pt x="4944" y="4037"/>
                  </a:cubicBezTo>
                  <a:cubicBezTo>
                    <a:pt x="4849" y="1757"/>
                    <a:pt x="2965" y="1"/>
                    <a:pt x="704" y="1"/>
                  </a:cubicBezTo>
                  <a:close/>
                </a:path>
              </a:pathLst>
            </a:custGeom>
            <a:solidFill>
              <a:srgbClr val="F28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6989650" y="2010825"/>
              <a:ext cx="26050" cy="45550"/>
            </a:xfrm>
            <a:custGeom>
              <a:avLst/>
              <a:gdLst/>
              <a:ahLst/>
              <a:cxnLst/>
              <a:rect l="l" t="t" r="r" b="b"/>
              <a:pathLst>
                <a:path w="1042" h="1822" extrusionOk="0">
                  <a:moveTo>
                    <a:pt x="554" y="1"/>
                  </a:moveTo>
                  <a:cubicBezTo>
                    <a:pt x="261" y="1"/>
                    <a:pt x="1" y="424"/>
                    <a:pt x="1" y="911"/>
                  </a:cubicBezTo>
                  <a:cubicBezTo>
                    <a:pt x="1" y="1399"/>
                    <a:pt x="229" y="1822"/>
                    <a:pt x="521" y="1822"/>
                  </a:cubicBezTo>
                  <a:cubicBezTo>
                    <a:pt x="781" y="1822"/>
                    <a:pt x="1042" y="1432"/>
                    <a:pt x="1042" y="911"/>
                  </a:cubicBezTo>
                  <a:cubicBezTo>
                    <a:pt x="1042" y="424"/>
                    <a:pt x="814" y="33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 w="5700" cap="flat" cmpd="sng">
              <a:solidFill>
                <a:srgbClr val="00000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6733575" y="1970950"/>
              <a:ext cx="26850" cy="44775"/>
            </a:xfrm>
            <a:custGeom>
              <a:avLst/>
              <a:gdLst/>
              <a:ahLst/>
              <a:cxnLst/>
              <a:rect l="l" t="t" r="r" b="b"/>
              <a:pathLst>
                <a:path w="1074" h="1791" extrusionOk="0">
                  <a:moveTo>
                    <a:pt x="521" y="1"/>
                  </a:moveTo>
                  <a:cubicBezTo>
                    <a:pt x="244" y="1"/>
                    <a:pt x="33" y="410"/>
                    <a:pt x="33" y="880"/>
                  </a:cubicBezTo>
                  <a:cubicBezTo>
                    <a:pt x="0" y="1368"/>
                    <a:pt x="228" y="1791"/>
                    <a:pt x="521" y="1791"/>
                  </a:cubicBezTo>
                  <a:cubicBezTo>
                    <a:pt x="813" y="1791"/>
                    <a:pt x="1041" y="1401"/>
                    <a:pt x="1073" y="913"/>
                  </a:cubicBezTo>
                  <a:cubicBezTo>
                    <a:pt x="1073" y="393"/>
                    <a:pt x="846" y="2"/>
                    <a:pt x="553" y="2"/>
                  </a:cubicBezTo>
                  <a:cubicBezTo>
                    <a:pt x="542" y="1"/>
                    <a:pt x="532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 w="5700" cap="flat" cmpd="sng">
              <a:solidFill>
                <a:srgbClr val="000000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6444150" y="2701875"/>
              <a:ext cx="1264225" cy="1658525"/>
            </a:xfrm>
            <a:custGeom>
              <a:avLst/>
              <a:gdLst/>
              <a:ahLst/>
              <a:cxnLst/>
              <a:rect l="l" t="t" r="r" b="b"/>
              <a:pathLst>
                <a:path w="50569" h="66341" extrusionOk="0">
                  <a:moveTo>
                    <a:pt x="33983" y="0"/>
                  </a:moveTo>
                  <a:lnTo>
                    <a:pt x="19740" y="8781"/>
                  </a:lnTo>
                  <a:lnTo>
                    <a:pt x="12715" y="1496"/>
                  </a:lnTo>
                  <a:cubicBezTo>
                    <a:pt x="0" y="27610"/>
                    <a:pt x="4781" y="57397"/>
                    <a:pt x="3057" y="65853"/>
                  </a:cubicBezTo>
                  <a:lnTo>
                    <a:pt x="50568" y="66340"/>
                  </a:lnTo>
                  <a:lnTo>
                    <a:pt x="50568" y="66340"/>
                  </a:lnTo>
                  <a:lnTo>
                    <a:pt x="49300" y="30439"/>
                  </a:lnTo>
                  <a:cubicBezTo>
                    <a:pt x="47316" y="13496"/>
                    <a:pt x="41983" y="3805"/>
                    <a:pt x="3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7211600" y="2701875"/>
              <a:ext cx="691075" cy="1078050"/>
            </a:xfrm>
            <a:custGeom>
              <a:avLst/>
              <a:gdLst/>
              <a:ahLst/>
              <a:cxnLst/>
              <a:rect l="l" t="t" r="r" b="b"/>
              <a:pathLst>
                <a:path w="27643" h="43122" extrusionOk="0">
                  <a:moveTo>
                    <a:pt x="3253" y="0"/>
                  </a:moveTo>
                  <a:lnTo>
                    <a:pt x="1" y="24195"/>
                  </a:lnTo>
                  <a:lnTo>
                    <a:pt x="9659" y="43121"/>
                  </a:lnTo>
                  <a:lnTo>
                    <a:pt x="27642" y="34861"/>
                  </a:lnTo>
                  <a:cubicBezTo>
                    <a:pt x="27642" y="34861"/>
                    <a:pt x="22017" y="2960"/>
                    <a:pt x="3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6107575" y="2701875"/>
              <a:ext cx="717075" cy="1078050"/>
            </a:xfrm>
            <a:custGeom>
              <a:avLst/>
              <a:gdLst/>
              <a:ahLst/>
              <a:cxnLst/>
              <a:rect l="l" t="t" r="r" b="b"/>
              <a:pathLst>
                <a:path w="28683" h="43122" extrusionOk="0">
                  <a:moveTo>
                    <a:pt x="25398" y="0"/>
                  </a:moveTo>
                  <a:cubicBezTo>
                    <a:pt x="6667" y="2960"/>
                    <a:pt x="0" y="34309"/>
                    <a:pt x="0" y="34309"/>
                  </a:cubicBezTo>
                  <a:lnTo>
                    <a:pt x="19024" y="43121"/>
                  </a:lnTo>
                  <a:lnTo>
                    <a:pt x="28682" y="24195"/>
                  </a:lnTo>
                  <a:lnTo>
                    <a:pt x="253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520575" y="3094850"/>
              <a:ext cx="105725" cy="389525"/>
            </a:xfrm>
            <a:custGeom>
              <a:avLst/>
              <a:gdLst/>
              <a:ahLst/>
              <a:cxnLst/>
              <a:rect l="l" t="t" r="r" b="b"/>
              <a:pathLst>
                <a:path w="4229" h="15581" extrusionOk="0">
                  <a:moveTo>
                    <a:pt x="2215" y="0"/>
                  </a:moveTo>
                  <a:cubicBezTo>
                    <a:pt x="2088" y="0"/>
                    <a:pt x="1950" y="58"/>
                    <a:pt x="1919" y="183"/>
                  </a:cubicBezTo>
                  <a:cubicBezTo>
                    <a:pt x="1301" y="3370"/>
                    <a:pt x="358" y="6622"/>
                    <a:pt x="163" y="9842"/>
                  </a:cubicBezTo>
                  <a:cubicBezTo>
                    <a:pt x="0" y="12086"/>
                    <a:pt x="911" y="14525"/>
                    <a:pt x="3805" y="15565"/>
                  </a:cubicBezTo>
                  <a:cubicBezTo>
                    <a:pt x="3841" y="15576"/>
                    <a:pt x="3874" y="15581"/>
                    <a:pt x="3905" y="15581"/>
                  </a:cubicBezTo>
                  <a:cubicBezTo>
                    <a:pt x="4154" y="15581"/>
                    <a:pt x="4228" y="15262"/>
                    <a:pt x="3967" y="15175"/>
                  </a:cubicBezTo>
                  <a:cubicBezTo>
                    <a:pt x="358" y="13907"/>
                    <a:pt x="455" y="10525"/>
                    <a:pt x="943" y="7988"/>
                  </a:cubicBezTo>
                  <a:cubicBezTo>
                    <a:pt x="1398" y="5387"/>
                    <a:pt x="1951" y="2785"/>
                    <a:pt x="2439" y="183"/>
                  </a:cubicBezTo>
                  <a:cubicBezTo>
                    <a:pt x="2473" y="66"/>
                    <a:pt x="2350" y="0"/>
                    <a:pt x="2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320350" y="3107550"/>
              <a:ext cx="114850" cy="385575"/>
            </a:xfrm>
            <a:custGeom>
              <a:avLst/>
              <a:gdLst/>
              <a:ahLst/>
              <a:cxnLst/>
              <a:rect l="l" t="t" r="r" b="b"/>
              <a:pathLst>
                <a:path w="4594" h="15423" extrusionOk="0">
                  <a:moveTo>
                    <a:pt x="3122" y="1"/>
                  </a:moveTo>
                  <a:cubicBezTo>
                    <a:pt x="2984" y="1"/>
                    <a:pt x="2854" y="66"/>
                    <a:pt x="2870" y="196"/>
                  </a:cubicBezTo>
                  <a:cubicBezTo>
                    <a:pt x="3228" y="2797"/>
                    <a:pt x="3586" y="5431"/>
                    <a:pt x="3911" y="8066"/>
                  </a:cubicBezTo>
                  <a:cubicBezTo>
                    <a:pt x="4203" y="10602"/>
                    <a:pt x="4106" y="13984"/>
                    <a:pt x="301" y="15025"/>
                  </a:cubicBezTo>
                  <a:cubicBezTo>
                    <a:pt x="1" y="15085"/>
                    <a:pt x="89" y="15422"/>
                    <a:pt x="360" y="15422"/>
                  </a:cubicBezTo>
                  <a:cubicBezTo>
                    <a:pt x="383" y="15422"/>
                    <a:pt x="406" y="15420"/>
                    <a:pt x="431" y="15415"/>
                  </a:cubicBezTo>
                  <a:cubicBezTo>
                    <a:pt x="3488" y="14602"/>
                    <a:pt x="4561" y="12228"/>
                    <a:pt x="4561" y="9952"/>
                  </a:cubicBezTo>
                  <a:cubicBezTo>
                    <a:pt x="4594" y="6732"/>
                    <a:pt x="3846" y="3415"/>
                    <a:pt x="3423" y="196"/>
                  </a:cubicBezTo>
                  <a:cubicBezTo>
                    <a:pt x="3407" y="66"/>
                    <a:pt x="3260" y="1"/>
                    <a:pt x="3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6134350" y="3465675"/>
              <a:ext cx="537600" cy="215425"/>
            </a:xfrm>
            <a:custGeom>
              <a:avLst/>
              <a:gdLst/>
              <a:ahLst/>
              <a:cxnLst/>
              <a:rect l="l" t="t" r="r" b="b"/>
              <a:pathLst>
                <a:path w="21504" h="8617" extrusionOk="0">
                  <a:moveTo>
                    <a:pt x="368" y="0"/>
                  </a:moveTo>
                  <a:cubicBezTo>
                    <a:pt x="151" y="0"/>
                    <a:pt x="0" y="292"/>
                    <a:pt x="230" y="407"/>
                  </a:cubicBezTo>
                  <a:cubicBezTo>
                    <a:pt x="7124" y="3334"/>
                    <a:pt x="14116" y="6065"/>
                    <a:pt x="21140" y="8602"/>
                  </a:cubicBezTo>
                  <a:cubicBezTo>
                    <a:pt x="21170" y="8612"/>
                    <a:pt x="21198" y="8616"/>
                    <a:pt x="21224" y="8616"/>
                  </a:cubicBezTo>
                  <a:cubicBezTo>
                    <a:pt x="21449" y="8616"/>
                    <a:pt x="21504" y="8267"/>
                    <a:pt x="21270" y="8179"/>
                  </a:cubicBezTo>
                  <a:cubicBezTo>
                    <a:pt x="14246" y="5643"/>
                    <a:pt x="7319" y="2944"/>
                    <a:pt x="458" y="17"/>
                  </a:cubicBezTo>
                  <a:cubicBezTo>
                    <a:pt x="427" y="5"/>
                    <a:pt x="397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7340675" y="3450250"/>
              <a:ext cx="538525" cy="216200"/>
            </a:xfrm>
            <a:custGeom>
              <a:avLst/>
              <a:gdLst/>
              <a:ahLst/>
              <a:cxnLst/>
              <a:rect l="l" t="t" r="r" b="b"/>
              <a:pathLst>
                <a:path w="21541" h="8648" extrusionOk="0">
                  <a:moveTo>
                    <a:pt x="21165" y="0"/>
                  </a:moveTo>
                  <a:cubicBezTo>
                    <a:pt x="21138" y="0"/>
                    <a:pt x="21110" y="5"/>
                    <a:pt x="21081" y="16"/>
                  </a:cubicBezTo>
                  <a:cubicBezTo>
                    <a:pt x="14219" y="2943"/>
                    <a:pt x="7260" y="5674"/>
                    <a:pt x="236" y="8178"/>
                  </a:cubicBezTo>
                  <a:cubicBezTo>
                    <a:pt x="1" y="8267"/>
                    <a:pt x="85" y="8647"/>
                    <a:pt x="295" y="8647"/>
                  </a:cubicBezTo>
                  <a:cubicBezTo>
                    <a:pt x="317" y="8647"/>
                    <a:pt x="341" y="8643"/>
                    <a:pt x="366" y="8634"/>
                  </a:cubicBezTo>
                  <a:cubicBezTo>
                    <a:pt x="7423" y="6097"/>
                    <a:pt x="14382" y="3333"/>
                    <a:pt x="21309" y="406"/>
                  </a:cubicBezTo>
                  <a:cubicBezTo>
                    <a:pt x="21540" y="319"/>
                    <a:pt x="21385" y="0"/>
                    <a:pt x="21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6482350" y="3275850"/>
              <a:ext cx="1031725" cy="1384550"/>
            </a:xfrm>
            <a:custGeom>
              <a:avLst/>
              <a:gdLst/>
              <a:ahLst/>
              <a:cxnLst/>
              <a:rect l="l" t="t" r="r" b="b"/>
              <a:pathLst>
                <a:path w="41269" h="55382" extrusionOk="0">
                  <a:moveTo>
                    <a:pt x="39252" y="0"/>
                  </a:moveTo>
                  <a:lnTo>
                    <a:pt x="1" y="1464"/>
                  </a:lnTo>
                  <a:lnTo>
                    <a:pt x="1984" y="55381"/>
                  </a:lnTo>
                  <a:lnTo>
                    <a:pt x="41268" y="53918"/>
                  </a:lnTo>
                  <a:lnTo>
                    <a:pt x="392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586425" y="2537650"/>
              <a:ext cx="773175" cy="524400"/>
            </a:xfrm>
            <a:custGeom>
              <a:avLst/>
              <a:gdLst/>
              <a:ahLst/>
              <a:cxnLst/>
              <a:rect l="l" t="t" r="r" b="b"/>
              <a:pathLst>
                <a:path w="30927" h="20976" extrusionOk="0">
                  <a:moveTo>
                    <a:pt x="26439" y="0"/>
                  </a:moveTo>
                  <a:lnTo>
                    <a:pt x="26374" y="4326"/>
                  </a:lnTo>
                  <a:lnTo>
                    <a:pt x="14049" y="13659"/>
                  </a:lnTo>
                  <a:lnTo>
                    <a:pt x="10732" y="4521"/>
                  </a:lnTo>
                  <a:lnTo>
                    <a:pt x="10732" y="651"/>
                  </a:lnTo>
                  <a:lnTo>
                    <a:pt x="5919" y="3317"/>
                  </a:lnTo>
                  <a:lnTo>
                    <a:pt x="0" y="14407"/>
                  </a:lnTo>
                  <a:lnTo>
                    <a:pt x="7870" y="12228"/>
                  </a:lnTo>
                  <a:lnTo>
                    <a:pt x="12000" y="20976"/>
                  </a:lnTo>
                  <a:lnTo>
                    <a:pt x="20097" y="13756"/>
                  </a:lnTo>
                  <a:lnTo>
                    <a:pt x="30926" y="20943"/>
                  </a:lnTo>
                  <a:lnTo>
                    <a:pt x="30926" y="20943"/>
                  </a:lnTo>
                  <a:lnTo>
                    <a:pt x="30666" y="4228"/>
                  </a:lnTo>
                  <a:lnTo>
                    <a:pt x="264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6015450" y="3559575"/>
              <a:ext cx="1295375" cy="698925"/>
            </a:xfrm>
            <a:custGeom>
              <a:avLst/>
              <a:gdLst/>
              <a:ahLst/>
              <a:cxnLst/>
              <a:rect l="l" t="t" r="r" b="b"/>
              <a:pathLst>
                <a:path w="51815" h="27957" extrusionOk="0">
                  <a:moveTo>
                    <a:pt x="3685" y="1"/>
                  </a:moveTo>
                  <a:cubicBezTo>
                    <a:pt x="3425" y="1464"/>
                    <a:pt x="2677" y="6732"/>
                    <a:pt x="1376" y="15090"/>
                  </a:cubicBezTo>
                  <a:cubicBezTo>
                    <a:pt x="0" y="23884"/>
                    <a:pt x="1959" y="27957"/>
                    <a:pt x="7754" y="27957"/>
                  </a:cubicBezTo>
                  <a:cubicBezTo>
                    <a:pt x="8944" y="27957"/>
                    <a:pt x="10297" y="27785"/>
                    <a:pt x="11815" y="27447"/>
                  </a:cubicBezTo>
                  <a:cubicBezTo>
                    <a:pt x="16888" y="26341"/>
                    <a:pt x="33571" y="21561"/>
                    <a:pt x="51814" y="11252"/>
                  </a:cubicBezTo>
                  <a:lnTo>
                    <a:pt x="47164" y="4488"/>
                  </a:lnTo>
                  <a:lnTo>
                    <a:pt x="16791" y="15447"/>
                  </a:lnTo>
                  <a:lnTo>
                    <a:pt x="19327" y="7187"/>
                  </a:lnTo>
                  <a:lnTo>
                    <a:pt x="3685" y="1"/>
                  </a:lnTo>
                  <a:close/>
                </a:path>
              </a:pathLst>
            </a:custGeom>
            <a:solidFill>
              <a:srgbClr val="FD9E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611625" y="3727875"/>
              <a:ext cx="700000" cy="335775"/>
            </a:xfrm>
            <a:custGeom>
              <a:avLst/>
              <a:gdLst/>
              <a:ahLst/>
              <a:cxnLst/>
              <a:rect l="l" t="t" r="r" b="b"/>
              <a:pathLst>
                <a:path w="28000" h="13431" extrusionOk="0">
                  <a:moveTo>
                    <a:pt x="17138" y="0"/>
                  </a:moveTo>
                  <a:lnTo>
                    <a:pt x="0" y="6179"/>
                  </a:lnTo>
                  <a:cubicBezTo>
                    <a:pt x="0" y="6179"/>
                    <a:pt x="7057" y="12585"/>
                    <a:pt x="9724" y="13431"/>
                  </a:cubicBezTo>
                  <a:cubicBezTo>
                    <a:pt x="9724" y="13431"/>
                    <a:pt x="24683" y="6829"/>
                    <a:pt x="28000" y="4520"/>
                  </a:cubicBezTo>
                  <a:lnTo>
                    <a:pt x="17138" y="0"/>
                  </a:lnTo>
                  <a:close/>
                </a:path>
              </a:pathLst>
            </a:custGeom>
            <a:solidFill>
              <a:srgbClr val="F28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087250" y="3559575"/>
              <a:ext cx="411400" cy="259375"/>
            </a:xfrm>
            <a:custGeom>
              <a:avLst/>
              <a:gdLst/>
              <a:ahLst/>
              <a:cxnLst/>
              <a:rect l="l" t="t" r="r" b="b"/>
              <a:pathLst>
                <a:path w="16456" h="10375" extrusionOk="0">
                  <a:moveTo>
                    <a:pt x="813" y="1"/>
                  </a:moveTo>
                  <a:cubicBezTo>
                    <a:pt x="813" y="1"/>
                    <a:pt x="325" y="3122"/>
                    <a:pt x="0" y="5204"/>
                  </a:cubicBezTo>
                  <a:lnTo>
                    <a:pt x="15479" y="10374"/>
                  </a:lnTo>
                  <a:lnTo>
                    <a:pt x="16455" y="7187"/>
                  </a:lnTo>
                  <a:lnTo>
                    <a:pt x="813" y="1"/>
                  </a:lnTo>
                  <a:close/>
                </a:path>
              </a:pathLst>
            </a:custGeom>
            <a:solidFill>
              <a:srgbClr val="FD94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7194525" y="3433400"/>
              <a:ext cx="400850" cy="407500"/>
            </a:xfrm>
            <a:custGeom>
              <a:avLst/>
              <a:gdLst/>
              <a:ahLst/>
              <a:cxnLst/>
              <a:rect l="l" t="t" r="r" b="b"/>
              <a:pathLst>
                <a:path w="16034" h="16300" extrusionOk="0">
                  <a:moveTo>
                    <a:pt x="11781" y="0"/>
                  </a:moveTo>
                  <a:cubicBezTo>
                    <a:pt x="10519" y="0"/>
                    <a:pt x="4976" y="5600"/>
                    <a:pt x="4976" y="5600"/>
                  </a:cubicBezTo>
                  <a:cubicBezTo>
                    <a:pt x="4976" y="5600"/>
                    <a:pt x="5640" y="2314"/>
                    <a:pt x="4569" y="2314"/>
                  </a:cubicBezTo>
                  <a:cubicBezTo>
                    <a:pt x="4553" y="2314"/>
                    <a:pt x="4537" y="2315"/>
                    <a:pt x="4521" y="2316"/>
                  </a:cubicBezTo>
                  <a:cubicBezTo>
                    <a:pt x="3415" y="2381"/>
                    <a:pt x="1" y="9535"/>
                    <a:pt x="1" y="9535"/>
                  </a:cubicBezTo>
                  <a:lnTo>
                    <a:pt x="4684" y="16299"/>
                  </a:lnTo>
                  <a:cubicBezTo>
                    <a:pt x="4684" y="16299"/>
                    <a:pt x="15643" y="8950"/>
                    <a:pt x="15448" y="7421"/>
                  </a:cubicBezTo>
                  <a:cubicBezTo>
                    <a:pt x="15409" y="7162"/>
                    <a:pt x="15242" y="7054"/>
                    <a:pt x="14992" y="7054"/>
                  </a:cubicBezTo>
                  <a:cubicBezTo>
                    <a:pt x="13766" y="7054"/>
                    <a:pt x="10537" y="9633"/>
                    <a:pt x="10537" y="9633"/>
                  </a:cubicBezTo>
                  <a:cubicBezTo>
                    <a:pt x="10537" y="9633"/>
                    <a:pt x="15708" y="4657"/>
                    <a:pt x="15415" y="3747"/>
                  </a:cubicBezTo>
                  <a:cubicBezTo>
                    <a:pt x="15389" y="3663"/>
                    <a:pt x="15320" y="3624"/>
                    <a:pt x="15217" y="3624"/>
                  </a:cubicBezTo>
                  <a:cubicBezTo>
                    <a:pt x="14163" y="3624"/>
                    <a:pt x="9497" y="7617"/>
                    <a:pt x="9497" y="7617"/>
                  </a:cubicBezTo>
                  <a:cubicBezTo>
                    <a:pt x="9497" y="7617"/>
                    <a:pt x="16033" y="1861"/>
                    <a:pt x="14992" y="983"/>
                  </a:cubicBezTo>
                  <a:cubicBezTo>
                    <a:pt x="14913" y="920"/>
                    <a:pt x="14808" y="891"/>
                    <a:pt x="14682" y="891"/>
                  </a:cubicBezTo>
                  <a:cubicBezTo>
                    <a:pt x="13110" y="891"/>
                    <a:pt x="8261" y="5405"/>
                    <a:pt x="8261" y="5405"/>
                  </a:cubicBezTo>
                  <a:cubicBezTo>
                    <a:pt x="8261" y="5405"/>
                    <a:pt x="12684" y="918"/>
                    <a:pt x="11968" y="72"/>
                  </a:cubicBezTo>
                  <a:cubicBezTo>
                    <a:pt x="11925" y="23"/>
                    <a:pt x="11862" y="0"/>
                    <a:pt x="11781" y="0"/>
                  </a:cubicBezTo>
                  <a:close/>
                </a:path>
              </a:pathLst>
            </a:custGeom>
            <a:solidFill>
              <a:srgbClr val="FD9E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6581925" y="2706850"/>
              <a:ext cx="797175" cy="370575"/>
            </a:xfrm>
            <a:custGeom>
              <a:avLst/>
              <a:gdLst/>
              <a:ahLst/>
              <a:cxnLst/>
              <a:rect l="l" t="t" r="r" b="b"/>
              <a:pathLst>
                <a:path w="31887" h="14823" extrusionOk="0">
                  <a:moveTo>
                    <a:pt x="4059" y="0"/>
                  </a:moveTo>
                  <a:cubicBezTo>
                    <a:pt x="3928" y="0"/>
                    <a:pt x="3790" y="68"/>
                    <a:pt x="3725" y="224"/>
                  </a:cubicBezTo>
                  <a:cubicBezTo>
                    <a:pt x="2684" y="2761"/>
                    <a:pt x="1481" y="5200"/>
                    <a:pt x="115" y="7574"/>
                  </a:cubicBezTo>
                  <a:cubicBezTo>
                    <a:pt x="0" y="7775"/>
                    <a:pt x="165" y="8078"/>
                    <a:pt x="384" y="8078"/>
                  </a:cubicBezTo>
                  <a:cubicBezTo>
                    <a:pt x="413" y="8078"/>
                    <a:pt x="443" y="8073"/>
                    <a:pt x="473" y="8061"/>
                  </a:cubicBezTo>
                  <a:cubicBezTo>
                    <a:pt x="2847" y="7248"/>
                    <a:pt x="5253" y="6696"/>
                    <a:pt x="7725" y="6338"/>
                  </a:cubicBezTo>
                  <a:cubicBezTo>
                    <a:pt x="8830" y="9265"/>
                    <a:pt x="10294" y="12061"/>
                    <a:pt x="12050" y="14663"/>
                  </a:cubicBezTo>
                  <a:cubicBezTo>
                    <a:pt x="12127" y="14760"/>
                    <a:pt x="12240" y="14822"/>
                    <a:pt x="12352" y="14822"/>
                  </a:cubicBezTo>
                  <a:cubicBezTo>
                    <a:pt x="12428" y="14822"/>
                    <a:pt x="12505" y="14794"/>
                    <a:pt x="12570" y="14728"/>
                  </a:cubicBezTo>
                  <a:lnTo>
                    <a:pt x="16700" y="10695"/>
                  </a:lnTo>
                  <a:cubicBezTo>
                    <a:pt x="17448" y="9948"/>
                    <a:pt x="18229" y="9200"/>
                    <a:pt x="18977" y="8452"/>
                  </a:cubicBezTo>
                  <a:cubicBezTo>
                    <a:pt x="19541" y="7927"/>
                    <a:pt x="19843" y="7603"/>
                    <a:pt x="20278" y="7603"/>
                  </a:cubicBezTo>
                  <a:cubicBezTo>
                    <a:pt x="20545" y="7603"/>
                    <a:pt x="20861" y="7725"/>
                    <a:pt x="21318" y="7996"/>
                  </a:cubicBezTo>
                  <a:cubicBezTo>
                    <a:pt x="24635" y="9980"/>
                    <a:pt x="28017" y="11931"/>
                    <a:pt x="31367" y="13817"/>
                  </a:cubicBezTo>
                  <a:cubicBezTo>
                    <a:pt x="31422" y="13849"/>
                    <a:pt x="31482" y="13864"/>
                    <a:pt x="31541" y="13864"/>
                  </a:cubicBezTo>
                  <a:cubicBezTo>
                    <a:pt x="31720" y="13864"/>
                    <a:pt x="31887" y="13729"/>
                    <a:pt x="31887" y="13557"/>
                  </a:cubicBezTo>
                  <a:cubicBezTo>
                    <a:pt x="31822" y="9167"/>
                    <a:pt x="31757" y="4809"/>
                    <a:pt x="31724" y="419"/>
                  </a:cubicBezTo>
                  <a:cubicBezTo>
                    <a:pt x="31708" y="220"/>
                    <a:pt x="31530" y="114"/>
                    <a:pt x="31361" y="114"/>
                  </a:cubicBezTo>
                  <a:cubicBezTo>
                    <a:pt x="31197" y="114"/>
                    <a:pt x="31041" y="212"/>
                    <a:pt x="31041" y="419"/>
                  </a:cubicBezTo>
                  <a:cubicBezTo>
                    <a:pt x="31106" y="4614"/>
                    <a:pt x="31171" y="8809"/>
                    <a:pt x="31204" y="12972"/>
                  </a:cubicBezTo>
                  <a:cubicBezTo>
                    <a:pt x="27562" y="10891"/>
                    <a:pt x="23920" y="8777"/>
                    <a:pt x="20277" y="6598"/>
                  </a:cubicBezTo>
                  <a:cubicBezTo>
                    <a:pt x="20243" y="6575"/>
                    <a:pt x="20196" y="6564"/>
                    <a:pt x="20146" y="6564"/>
                  </a:cubicBezTo>
                  <a:cubicBezTo>
                    <a:pt x="20054" y="6564"/>
                    <a:pt x="19950" y="6600"/>
                    <a:pt x="19887" y="6663"/>
                  </a:cubicBezTo>
                  <a:cubicBezTo>
                    <a:pt x="17383" y="9102"/>
                    <a:pt x="14912" y="11541"/>
                    <a:pt x="12408" y="13980"/>
                  </a:cubicBezTo>
                  <a:cubicBezTo>
                    <a:pt x="10717" y="11443"/>
                    <a:pt x="9318" y="8744"/>
                    <a:pt x="8245" y="5883"/>
                  </a:cubicBezTo>
                  <a:cubicBezTo>
                    <a:pt x="8163" y="5719"/>
                    <a:pt x="8059" y="5647"/>
                    <a:pt x="7912" y="5647"/>
                  </a:cubicBezTo>
                  <a:cubicBezTo>
                    <a:pt x="7884" y="5647"/>
                    <a:pt x="7854" y="5650"/>
                    <a:pt x="7822" y="5655"/>
                  </a:cubicBezTo>
                  <a:cubicBezTo>
                    <a:pt x="5546" y="5980"/>
                    <a:pt x="3270" y="6468"/>
                    <a:pt x="1091" y="7183"/>
                  </a:cubicBezTo>
                  <a:cubicBezTo>
                    <a:pt x="2294" y="5005"/>
                    <a:pt x="3400" y="2728"/>
                    <a:pt x="4343" y="387"/>
                  </a:cubicBezTo>
                  <a:cubicBezTo>
                    <a:pt x="4440" y="153"/>
                    <a:pt x="4257" y="0"/>
                    <a:pt x="4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6810800" y="2093675"/>
              <a:ext cx="85375" cy="96300"/>
            </a:xfrm>
            <a:custGeom>
              <a:avLst/>
              <a:gdLst/>
              <a:ahLst/>
              <a:cxnLst/>
              <a:rect l="l" t="t" r="r" b="b"/>
              <a:pathLst>
                <a:path w="3415" h="3852" extrusionOk="0">
                  <a:moveTo>
                    <a:pt x="776" y="1"/>
                  </a:moveTo>
                  <a:cubicBezTo>
                    <a:pt x="685" y="1"/>
                    <a:pt x="598" y="11"/>
                    <a:pt x="521" y="36"/>
                  </a:cubicBezTo>
                  <a:cubicBezTo>
                    <a:pt x="1" y="199"/>
                    <a:pt x="66" y="817"/>
                    <a:pt x="98" y="1207"/>
                  </a:cubicBezTo>
                  <a:cubicBezTo>
                    <a:pt x="293" y="2508"/>
                    <a:pt x="1269" y="3548"/>
                    <a:pt x="2537" y="3841"/>
                  </a:cubicBezTo>
                  <a:cubicBezTo>
                    <a:pt x="2566" y="3848"/>
                    <a:pt x="2593" y="3852"/>
                    <a:pt x="2619" y="3852"/>
                  </a:cubicBezTo>
                  <a:cubicBezTo>
                    <a:pt x="2953" y="3852"/>
                    <a:pt x="3092" y="3314"/>
                    <a:pt x="2700" y="3223"/>
                  </a:cubicBezTo>
                  <a:cubicBezTo>
                    <a:pt x="1822" y="2996"/>
                    <a:pt x="1074" y="2345"/>
                    <a:pt x="814" y="1435"/>
                  </a:cubicBezTo>
                  <a:cubicBezTo>
                    <a:pt x="781" y="1305"/>
                    <a:pt x="684" y="947"/>
                    <a:pt x="749" y="817"/>
                  </a:cubicBezTo>
                  <a:cubicBezTo>
                    <a:pt x="795" y="694"/>
                    <a:pt x="877" y="658"/>
                    <a:pt x="976" y="658"/>
                  </a:cubicBezTo>
                  <a:cubicBezTo>
                    <a:pt x="1085" y="658"/>
                    <a:pt x="1214" y="702"/>
                    <a:pt x="1334" y="719"/>
                  </a:cubicBezTo>
                  <a:lnTo>
                    <a:pt x="2992" y="947"/>
                  </a:lnTo>
                  <a:cubicBezTo>
                    <a:pt x="3003" y="948"/>
                    <a:pt x="3013" y="948"/>
                    <a:pt x="3023" y="948"/>
                  </a:cubicBezTo>
                  <a:cubicBezTo>
                    <a:pt x="3415" y="948"/>
                    <a:pt x="3405" y="327"/>
                    <a:pt x="2992" y="264"/>
                  </a:cubicBezTo>
                  <a:cubicBezTo>
                    <a:pt x="2537" y="231"/>
                    <a:pt x="2049" y="166"/>
                    <a:pt x="1562" y="101"/>
                  </a:cubicBezTo>
                  <a:cubicBezTo>
                    <a:pt x="1322" y="77"/>
                    <a:pt x="1030" y="1"/>
                    <a:pt x="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6838125" y="2279625"/>
              <a:ext cx="95375" cy="35650"/>
            </a:xfrm>
            <a:custGeom>
              <a:avLst/>
              <a:gdLst/>
              <a:ahLst/>
              <a:cxnLst/>
              <a:rect l="l" t="t" r="r" b="b"/>
              <a:pathLst>
                <a:path w="3815" h="1426" extrusionOk="0">
                  <a:moveTo>
                    <a:pt x="3316" y="0"/>
                  </a:moveTo>
                  <a:cubicBezTo>
                    <a:pt x="3245" y="0"/>
                    <a:pt x="3171" y="23"/>
                    <a:pt x="3103" y="78"/>
                  </a:cubicBezTo>
                  <a:cubicBezTo>
                    <a:pt x="2529" y="521"/>
                    <a:pt x="1830" y="776"/>
                    <a:pt x="1106" y="776"/>
                  </a:cubicBezTo>
                  <a:cubicBezTo>
                    <a:pt x="927" y="776"/>
                    <a:pt x="747" y="760"/>
                    <a:pt x="566" y="728"/>
                  </a:cubicBezTo>
                  <a:cubicBezTo>
                    <a:pt x="546" y="725"/>
                    <a:pt x="527" y="724"/>
                    <a:pt x="508" y="724"/>
                  </a:cubicBezTo>
                  <a:cubicBezTo>
                    <a:pt x="129" y="724"/>
                    <a:pt x="1" y="1317"/>
                    <a:pt x="404" y="1379"/>
                  </a:cubicBezTo>
                  <a:cubicBezTo>
                    <a:pt x="619" y="1409"/>
                    <a:pt x="834" y="1425"/>
                    <a:pt x="1046" y="1425"/>
                  </a:cubicBezTo>
                  <a:cubicBezTo>
                    <a:pt x="1954" y="1425"/>
                    <a:pt x="2820" y="1139"/>
                    <a:pt x="3558" y="533"/>
                  </a:cubicBezTo>
                  <a:cubicBezTo>
                    <a:pt x="3815" y="328"/>
                    <a:pt x="3585" y="0"/>
                    <a:pt x="3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6772600" y="3225450"/>
              <a:ext cx="448800" cy="149600"/>
            </a:xfrm>
            <a:custGeom>
              <a:avLst/>
              <a:gdLst/>
              <a:ahLst/>
              <a:cxnLst/>
              <a:rect l="l" t="t" r="r" b="b"/>
              <a:pathLst>
                <a:path w="17952" h="5984" extrusionOk="0">
                  <a:moveTo>
                    <a:pt x="17756" y="0"/>
                  </a:moveTo>
                  <a:lnTo>
                    <a:pt x="0" y="650"/>
                  </a:lnTo>
                  <a:lnTo>
                    <a:pt x="195" y="5984"/>
                  </a:lnTo>
                  <a:lnTo>
                    <a:pt x="17951" y="5333"/>
                  </a:lnTo>
                  <a:lnTo>
                    <a:pt x="177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6514050" y="1486050"/>
              <a:ext cx="995950" cy="847650"/>
            </a:xfrm>
            <a:custGeom>
              <a:avLst/>
              <a:gdLst/>
              <a:ahLst/>
              <a:cxnLst/>
              <a:rect l="l" t="t" r="r" b="b"/>
              <a:pathLst>
                <a:path w="39838" h="33906" extrusionOk="0">
                  <a:moveTo>
                    <a:pt x="19537" y="1"/>
                  </a:moveTo>
                  <a:cubicBezTo>
                    <a:pt x="12958" y="1"/>
                    <a:pt x="4435" y="3706"/>
                    <a:pt x="2017" y="17057"/>
                  </a:cubicBezTo>
                  <a:cubicBezTo>
                    <a:pt x="1" y="28309"/>
                    <a:pt x="3903" y="29057"/>
                    <a:pt x="6505" y="29479"/>
                  </a:cubicBezTo>
                  <a:cubicBezTo>
                    <a:pt x="6505" y="29479"/>
                    <a:pt x="2245" y="22943"/>
                    <a:pt x="6733" y="16146"/>
                  </a:cubicBezTo>
                  <a:lnTo>
                    <a:pt x="18375" y="17350"/>
                  </a:lnTo>
                  <a:lnTo>
                    <a:pt x="20066" y="14228"/>
                  </a:lnTo>
                  <a:lnTo>
                    <a:pt x="20066" y="17350"/>
                  </a:lnTo>
                  <a:lnTo>
                    <a:pt x="24196" y="17350"/>
                  </a:lnTo>
                  <a:cubicBezTo>
                    <a:pt x="24196" y="17350"/>
                    <a:pt x="24196" y="22325"/>
                    <a:pt x="26472" y="22813"/>
                  </a:cubicBezTo>
                  <a:cubicBezTo>
                    <a:pt x="26472" y="22813"/>
                    <a:pt x="23675" y="27008"/>
                    <a:pt x="24326" y="30585"/>
                  </a:cubicBezTo>
                  <a:cubicBezTo>
                    <a:pt x="24873" y="33726"/>
                    <a:pt x="27591" y="33905"/>
                    <a:pt x="28203" y="33905"/>
                  </a:cubicBezTo>
                  <a:cubicBezTo>
                    <a:pt x="28282" y="33905"/>
                    <a:pt x="28326" y="33902"/>
                    <a:pt x="28326" y="33902"/>
                  </a:cubicBezTo>
                  <a:cubicBezTo>
                    <a:pt x="28326" y="33902"/>
                    <a:pt x="24781" y="27918"/>
                    <a:pt x="27903" y="24959"/>
                  </a:cubicBezTo>
                  <a:lnTo>
                    <a:pt x="27903" y="24959"/>
                  </a:lnTo>
                  <a:lnTo>
                    <a:pt x="28878" y="26227"/>
                  </a:lnTo>
                  <a:lnTo>
                    <a:pt x="29041" y="30585"/>
                  </a:lnTo>
                  <a:cubicBezTo>
                    <a:pt x="29041" y="30585"/>
                    <a:pt x="39837" y="26260"/>
                    <a:pt x="38797" y="18228"/>
                  </a:cubicBezTo>
                  <a:cubicBezTo>
                    <a:pt x="37756" y="10228"/>
                    <a:pt x="30472" y="2586"/>
                    <a:pt x="24196" y="667"/>
                  </a:cubicBezTo>
                  <a:cubicBezTo>
                    <a:pt x="22877" y="259"/>
                    <a:pt x="21275" y="1"/>
                    <a:pt x="195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7148300" y="2076625"/>
              <a:ext cx="298275" cy="181500"/>
            </a:xfrm>
            <a:custGeom>
              <a:avLst/>
              <a:gdLst/>
              <a:ahLst/>
              <a:cxnLst/>
              <a:rect l="l" t="t" r="r" b="b"/>
              <a:pathLst>
                <a:path w="11931" h="7260" extrusionOk="0">
                  <a:moveTo>
                    <a:pt x="6023" y="0"/>
                  </a:moveTo>
                  <a:cubicBezTo>
                    <a:pt x="233" y="0"/>
                    <a:pt x="1" y="7260"/>
                    <a:pt x="5244" y="7260"/>
                  </a:cubicBezTo>
                  <a:cubicBezTo>
                    <a:pt x="5458" y="7260"/>
                    <a:pt x="5682" y="7248"/>
                    <a:pt x="5915" y="7222"/>
                  </a:cubicBezTo>
                  <a:cubicBezTo>
                    <a:pt x="11931" y="6572"/>
                    <a:pt x="10012" y="100"/>
                    <a:pt x="6208" y="3"/>
                  </a:cubicBezTo>
                  <a:cubicBezTo>
                    <a:pt x="6145" y="1"/>
                    <a:pt x="6084" y="0"/>
                    <a:pt x="6023" y="0"/>
                  </a:cubicBezTo>
                  <a:close/>
                </a:path>
              </a:pathLst>
            </a:custGeom>
            <a:solidFill>
              <a:srgbClr val="FD9E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7247375" y="2110175"/>
              <a:ext cx="85400" cy="92400"/>
            </a:xfrm>
            <a:custGeom>
              <a:avLst/>
              <a:gdLst/>
              <a:ahLst/>
              <a:cxnLst/>
              <a:rect l="l" t="t" r="r" b="b"/>
              <a:pathLst>
                <a:path w="3416" h="3696" extrusionOk="0">
                  <a:moveTo>
                    <a:pt x="2414" y="0"/>
                  </a:moveTo>
                  <a:cubicBezTo>
                    <a:pt x="2320" y="0"/>
                    <a:pt x="2223" y="35"/>
                    <a:pt x="2147" y="92"/>
                  </a:cubicBezTo>
                  <a:cubicBezTo>
                    <a:pt x="944" y="742"/>
                    <a:pt x="196" y="1913"/>
                    <a:pt x="33" y="3246"/>
                  </a:cubicBezTo>
                  <a:cubicBezTo>
                    <a:pt x="1" y="3441"/>
                    <a:pt x="98" y="3571"/>
                    <a:pt x="228" y="3604"/>
                  </a:cubicBezTo>
                  <a:cubicBezTo>
                    <a:pt x="285" y="3661"/>
                    <a:pt x="364" y="3695"/>
                    <a:pt x="452" y="3695"/>
                  </a:cubicBezTo>
                  <a:cubicBezTo>
                    <a:pt x="515" y="3695"/>
                    <a:pt x="583" y="3677"/>
                    <a:pt x="651" y="3636"/>
                  </a:cubicBezTo>
                  <a:cubicBezTo>
                    <a:pt x="944" y="3409"/>
                    <a:pt x="1204" y="3181"/>
                    <a:pt x="1562" y="3116"/>
                  </a:cubicBezTo>
                  <a:cubicBezTo>
                    <a:pt x="2017" y="3051"/>
                    <a:pt x="2440" y="3019"/>
                    <a:pt x="2895" y="3019"/>
                  </a:cubicBezTo>
                  <a:cubicBezTo>
                    <a:pt x="3405" y="3019"/>
                    <a:pt x="3415" y="2237"/>
                    <a:pt x="2925" y="2237"/>
                  </a:cubicBezTo>
                  <a:cubicBezTo>
                    <a:pt x="2915" y="2237"/>
                    <a:pt x="2905" y="2237"/>
                    <a:pt x="2895" y="2238"/>
                  </a:cubicBezTo>
                  <a:cubicBezTo>
                    <a:pt x="2375" y="2238"/>
                    <a:pt x="1854" y="2271"/>
                    <a:pt x="1366" y="2336"/>
                  </a:cubicBezTo>
                  <a:cubicBezTo>
                    <a:pt x="1269" y="2368"/>
                    <a:pt x="1171" y="2401"/>
                    <a:pt x="1074" y="2433"/>
                  </a:cubicBezTo>
                  <a:cubicBezTo>
                    <a:pt x="1366" y="1783"/>
                    <a:pt x="1854" y="1230"/>
                    <a:pt x="2472" y="840"/>
                  </a:cubicBezTo>
                  <a:cubicBezTo>
                    <a:pt x="2570" y="840"/>
                    <a:pt x="2667" y="775"/>
                    <a:pt x="2732" y="645"/>
                  </a:cubicBezTo>
                  <a:cubicBezTo>
                    <a:pt x="2862" y="482"/>
                    <a:pt x="2830" y="189"/>
                    <a:pt x="2635" y="59"/>
                  </a:cubicBezTo>
                  <a:lnTo>
                    <a:pt x="2602" y="59"/>
                  </a:lnTo>
                  <a:cubicBezTo>
                    <a:pt x="2548" y="18"/>
                    <a:pt x="2482" y="0"/>
                    <a:pt x="2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7105925" y="1179150"/>
              <a:ext cx="503175" cy="473650"/>
            </a:xfrm>
            <a:custGeom>
              <a:avLst/>
              <a:gdLst/>
              <a:ahLst/>
              <a:cxnLst/>
              <a:rect l="l" t="t" r="r" b="b"/>
              <a:pathLst>
                <a:path w="20127" h="18946" extrusionOk="0">
                  <a:moveTo>
                    <a:pt x="9558" y="1"/>
                  </a:moveTo>
                  <a:cubicBezTo>
                    <a:pt x="8064" y="1"/>
                    <a:pt x="6687" y="460"/>
                    <a:pt x="5691" y="1464"/>
                  </a:cubicBezTo>
                  <a:cubicBezTo>
                    <a:pt x="0" y="7155"/>
                    <a:pt x="2797" y="15252"/>
                    <a:pt x="2797" y="15252"/>
                  </a:cubicBezTo>
                  <a:cubicBezTo>
                    <a:pt x="5142" y="17763"/>
                    <a:pt x="7907" y="18945"/>
                    <a:pt x="10493" y="18945"/>
                  </a:cubicBezTo>
                  <a:cubicBezTo>
                    <a:pt x="14503" y="18945"/>
                    <a:pt x="18082" y="16100"/>
                    <a:pt x="18992" y="10959"/>
                  </a:cubicBezTo>
                  <a:cubicBezTo>
                    <a:pt x="20127" y="4544"/>
                    <a:pt x="14259" y="1"/>
                    <a:pt x="9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670150" y="1213000"/>
              <a:ext cx="639850" cy="459650"/>
            </a:xfrm>
            <a:custGeom>
              <a:avLst/>
              <a:gdLst/>
              <a:ahLst/>
              <a:cxnLst/>
              <a:rect l="l" t="t" r="r" b="b"/>
              <a:pathLst>
                <a:path w="25594" h="18386" extrusionOk="0">
                  <a:moveTo>
                    <a:pt x="13421" y="1"/>
                  </a:moveTo>
                  <a:cubicBezTo>
                    <a:pt x="6435" y="1"/>
                    <a:pt x="1" y="2191"/>
                    <a:pt x="1" y="2191"/>
                  </a:cubicBezTo>
                  <a:cubicBezTo>
                    <a:pt x="228" y="8565"/>
                    <a:pt x="2570" y="15622"/>
                    <a:pt x="2570" y="15622"/>
                  </a:cubicBezTo>
                  <a:cubicBezTo>
                    <a:pt x="3490" y="15503"/>
                    <a:pt x="4438" y="15450"/>
                    <a:pt x="5396" y="15450"/>
                  </a:cubicBezTo>
                  <a:cubicBezTo>
                    <a:pt x="12560" y="15450"/>
                    <a:pt x="20228" y="18386"/>
                    <a:pt x="20228" y="18386"/>
                  </a:cubicBezTo>
                  <a:cubicBezTo>
                    <a:pt x="23122" y="12174"/>
                    <a:pt x="24813" y="8109"/>
                    <a:pt x="25594" y="3524"/>
                  </a:cubicBezTo>
                  <a:cubicBezTo>
                    <a:pt x="22245" y="833"/>
                    <a:pt x="17728" y="1"/>
                    <a:pt x="13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6662850" y="3573400"/>
              <a:ext cx="1299650" cy="786775"/>
            </a:xfrm>
            <a:custGeom>
              <a:avLst/>
              <a:gdLst/>
              <a:ahLst/>
              <a:cxnLst/>
              <a:rect l="l" t="t" r="r" b="b"/>
              <a:pathLst>
                <a:path w="51986" h="31471" extrusionOk="0">
                  <a:moveTo>
                    <a:pt x="49592" y="0"/>
                  </a:moveTo>
                  <a:lnTo>
                    <a:pt x="32780" y="7708"/>
                  </a:lnTo>
                  <a:lnTo>
                    <a:pt x="36032" y="15057"/>
                  </a:lnTo>
                  <a:lnTo>
                    <a:pt x="4650" y="5041"/>
                  </a:lnTo>
                  <a:lnTo>
                    <a:pt x="0" y="11805"/>
                  </a:lnTo>
                  <a:cubicBezTo>
                    <a:pt x="20910" y="25366"/>
                    <a:pt x="35316" y="29756"/>
                    <a:pt x="40389" y="30861"/>
                  </a:cubicBezTo>
                  <a:cubicBezTo>
                    <a:pt x="42196" y="31257"/>
                    <a:pt x="43749" y="31471"/>
                    <a:pt x="45074" y="31471"/>
                  </a:cubicBezTo>
                  <a:cubicBezTo>
                    <a:pt x="50286" y="31471"/>
                    <a:pt x="51985" y="28165"/>
                    <a:pt x="51804" y="19610"/>
                  </a:cubicBezTo>
                  <a:cubicBezTo>
                    <a:pt x="51511" y="8195"/>
                    <a:pt x="49592" y="0"/>
                    <a:pt x="49592" y="0"/>
                  </a:cubicBezTo>
                  <a:close/>
                </a:path>
              </a:pathLst>
            </a:custGeom>
            <a:solidFill>
              <a:srgbClr val="FD9E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7481525" y="3573400"/>
              <a:ext cx="434150" cy="336600"/>
            </a:xfrm>
            <a:custGeom>
              <a:avLst/>
              <a:gdLst/>
              <a:ahLst/>
              <a:cxnLst/>
              <a:rect l="l" t="t" r="r" b="b"/>
              <a:pathLst>
                <a:path w="17366" h="13464" extrusionOk="0">
                  <a:moveTo>
                    <a:pt x="16845" y="0"/>
                  </a:moveTo>
                  <a:lnTo>
                    <a:pt x="0" y="7708"/>
                  </a:lnTo>
                  <a:lnTo>
                    <a:pt x="2569" y="13463"/>
                  </a:lnTo>
                  <a:lnTo>
                    <a:pt x="17366" y="3968"/>
                  </a:lnTo>
                  <a:lnTo>
                    <a:pt x="16845" y="0"/>
                  </a:lnTo>
                  <a:close/>
                </a:path>
              </a:pathLst>
            </a:custGeom>
            <a:solidFill>
              <a:srgbClr val="F28D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6379100" y="3461025"/>
              <a:ext cx="400025" cy="407500"/>
            </a:xfrm>
            <a:custGeom>
              <a:avLst/>
              <a:gdLst/>
              <a:ahLst/>
              <a:cxnLst/>
              <a:rect l="l" t="t" r="r" b="b"/>
              <a:pathLst>
                <a:path w="16001" h="16300" extrusionOk="0">
                  <a:moveTo>
                    <a:pt x="4227" y="0"/>
                  </a:moveTo>
                  <a:cubicBezTo>
                    <a:pt x="4144" y="0"/>
                    <a:pt x="4078" y="24"/>
                    <a:pt x="4033" y="73"/>
                  </a:cubicBezTo>
                  <a:cubicBezTo>
                    <a:pt x="3318" y="886"/>
                    <a:pt x="7740" y="5406"/>
                    <a:pt x="7740" y="5406"/>
                  </a:cubicBezTo>
                  <a:cubicBezTo>
                    <a:pt x="7740" y="5406"/>
                    <a:pt x="2891" y="891"/>
                    <a:pt x="1345" y="891"/>
                  </a:cubicBezTo>
                  <a:cubicBezTo>
                    <a:pt x="1221" y="891"/>
                    <a:pt x="1119" y="920"/>
                    <a:pt x="1041" y="983"/>
                  </a:cubicBezTo>
                  <a:cubicBezTo>
                    <a:pt x="1" y="1829"/>
                    <a:pt x="6505" y="7585"/>
                    <a:pt x="6505" y="7585"/>
                  </a:cubicBezTo>
                  <a:cubicBezTo>
                    <a:pt x="6505" y="7585"/>
                    <a:pt x="1815" y="3600"/>
                    <a:pt x="776" y="3600"/>
                  </a:cubicBezTo>
                  <a:cubicBezTo>
                    <a:pt x="677" y="3600"/>
                    <a:pt x="611" y="3636"/>
                    <a:pt x="586" y="3715"/>
                  </a:cubicBezTo>
                  <a:cubicBezTo>
                    <a:pt x="293" y="4625"/>
                    <a:pt x="5464" y="9633"/>
                    <a:pt x="5464" y="9633"/>
                  </a:cubicBezTo>
                  <a:cubicBezTo>
                    <a:pt x="5464" y="9633"/>
                    <a:pt x="2258" y="7055"/>
                    <a:pt x="1040" y="7055"/>
                  </a:cubicBezTo>
                  <a:cubicBezTo>
                    <a:pt x="791" y="7055"/>
                    <a:pt x="625" y="7163"/>
                    <a:pt x="586" y="7422"/>
                  </a:cubicBezTo>
                  <a:cubicBezTo>
                    <a:pt x="358" y="8951"/>
                    <a:pt x="11350" y="16300"/>
                    <a:pt x="11350" y="16300"/>
                  </a:cubicBezTo>
                  <a:lnTo>
                    <a:pt x="16000" y="9536"/>
                  </a:lnTo>
                  <a:cubicBezTo>
                    <a:pt x="16000" y="9536"/>
                    <a:pt x="12618" y="2382"/>
                    <a:pt x="11480" y="2284"/>
                  </a:cubicBezTo>
                  <a:cubicBezTo>
                    <a:pt x="11469" y="2283"/>
                    <a:pt x="11459" y="2283"/>
                    <a:pt x="11449" y="2283"/>
                  </a:cubicBezTo>
                  <a:cubicBezTo>
                    <a:pt x="10388" y="2283"/>
                    <a:pt x="11057" y="5569"/>
                    <a:pt x="11057" y="5569"/>
                  </a:cubicBezTo>
                  <a:cubicBezTo>
                    <a:pt x="11057" y="5569"/>
                    <a:pt x="5518" y="0"/>
                    <a:pt x="4227" y="0"/>
                  </a:cubicBezTo>
                  <a:close/>
                </a:path>
              </a:pathLst>
            </a:custGeom>
            <a:solidFill>
              <a:srgbClr val="FD9E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7554075" y="3942650"/>
              <a:ext cx="188350" cy="94025"/>
            </a:xfrm>
            <a:custGeom>
              <a:avLst/>
              <a:gdLst/>
              <a:ahLst/>
              <a:cxnLst/>
              <a:rect l="l" t="t" r="r" b="b"/>
              <a:pathLst>
                <a:path w="7534" h="3761" extrusionOk="0">
                  <a:moveTo>
                    <a:pt x="342" y="1"/>
                  </a:moveTo>
                  <a:cubicBezTo>
                    <a:pt x="134" y="1"/>
                    <a:pt x="1" y="305"/>
                    <a:pt x="253" y="417"/>
                  </a:cubicBezTo>
                  <a:cubicBezTo>
                    <a:pt x="2562" y="1425"/>
                    <a:pt x="4838" y="2531"/>
                    <a:pt x="7082" y="3734"/>
                  </a:cubicBezTo>
                  <a:cubicBezTo>
                    <a:pt x="7118" y="3752"/>
                    <a:pt x="7154" y="3760"/>
                    <a:pt x="7188" y="3760"/>
                  </a:cubicBezTo>
                  <a:cubicBezTo>
                    <a:pt x="7396" y="3760"/>
                    <a:pt x="7533" y="3456"/>
                    <a:pt x="7309" y="3344"/>
                  </a:cubicBezTo>
                  <a:cubicBezTo>
                    <a:pt x="5066" y="2141"/>
                    <a:pt x="2789" y="1067"/>
                    <a:pt x="448" y="27"/>
                  </a:cubicBezTo>
                  <a:cubicBezTo>
                    <a:pt x="412" y="9"/>
                    <a:pt x="376" y="1"/>
                    <a:pt x="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6297900" y="3931275"/>
              <a:ext cx="151050" cy="80200"/>
            </a:xfrm>
            <a:custGeom>
              <a:avLst/>
              <a:gdLst/>
              <a:ahLst/>
              <a:cxnLst/>
              <a:rect l="l" t="t" r="r" b="b"/>
              <a:pathLst>
                <a:path w="6042" h="3208" extrusionOk="0">
                  <a:moveTo>
                    <a:pt x="5696" y="0"/>
                  </a:moveTo>
                  <a:cubicBezTo>
                    <a:pt x="5662" y="0"/>
                    <a:pt x="5626" y="8"/>
                    <a:pt x="5590" y="27"/>
                  </a:cubicBezTo>
                  <a:cubicBezTo>
                    <a:pt x="3834" y="1002"/>
                    <a:pt x="2045" y="1945"/>
                    <a:pt x="224" y="2791"/>
                  </a:cubicBezTo>
                  <a:cubicBezTo>
                    <a:pt x="1" y="2903"/>
                    <a:pt x="138" y="3207"/>
                    <a:pt x="346" y="3207"/>
                  </a:cubicBezTo>
                  <a:cubicBezTo>
                    <a:pt x="380" y="3207"/>
                    <a:pt x="416" y="3199"/>
                    <a:pt x="452" y="3181"/>
                  </a:cubicBezTo>
                  <a:cubicBezTo>
                    <a:pt x="2273" y="2335"/>
                    <a:pt x="4062" y="1392"/>
                    <a:pt x="5818" y="417"/>
                  </a:cubicBezTo>
                  <a:cubicBezTo>
                    <a:pt x="6042" y="305"/>
                    <a:pt x="5904" y="0"/>
                    <a:pt x="5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870975" y="1341750"/>
              <a:ext cx="220325" cy="104075"/>
            </a:xfrm>
            <a:custGeom>
              <a:avLst/>
              <a:gdLst/>
              <a:ahLst/>
              <a:cxnLst/>
              <a:rect l="l" t="t" r="r" b="b"/>
              <a:pathLst>
                <a:path w="8813" h="4163" extrusionOk="0">
                  <a:moveTo>
                    <a:pt x="358" y="0"/>
                  </a:moveTo>
                  <a:lnTo>
                    <a:pt x="0" y="3220"/>
                  </a:lnTo>
                  <a:lnTo>
                    <a:pt x="8455" y="4163"/>
                  </a:lnTo>
                  <a:lnTo>
                    <a:pt x="8813" y="943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6929500" y="1284025"/>
              <a:ext cx="103275" cy="219525"/>
            </a:xfrm>
            <a:custGeom>
              <a:avLst/>
              <a:gdLst/>
              <a:ahLst/>
              <a:cxnLst/>
              <a:rect l="l" t="t" r="r" b="b"/>
              <a:pathLst>
                <a:path w="4131" h="8781" extrusionOk="0">
                  <a:moveTo>
                    <a:pt x="911" y="0"/>
                  </a:moveTo>
                  <a:lnTo>
                    <a:pt x="0" y="8423"/>
                  </a:lnTo>
                  <a:lnTo>
                    <a:pt x="3220" y="8781"/>
                  </a:lnTo>
                  <a:lnTo>
                    <a:pt x="4130" y="358"/>
                  </a:lnTo>
                  <a:lnTo>
                    <a:pt x="9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717300" y="1536625"/>
              <a:ext cx="492850" cy="82725"/>
            </a:xfrm>
            <a:custGeom>
              <a:avLst/>
              <a:gdLst/>
              <a:ahLst/>
              <a:cxnLst/>
              <a:rect l="l" t="t" r="r" b="b"/>
              <a:pathLst>
                <a:path w="19714" h="3309" extrusionOk="0">
                  <a:moveTo>
                    <a:pt x="2412" y="0"/>
                  </a:moveTo>
                  <a:cubicBezTo>
                    <a:pt x="1706" y="0"/>
                    <a:pt x="1000" y="14"/>
                    <a:pt x="294" y="42"/>
                  </a:cubicBezTo>
                  <a:cubicBezTo>
                    <a:pt x="1" y="42"/>
                    <a:pt x="1" y="498"/>
                    <a:pt x="294" y="498"/>
                  </a:cubicBezTo>
                  <a:cubicBezTo>
                    <a:pt x="1014" y="469"/>
                    <a:pt x="1734" y="454"/>
                    <a:pt x="2452" y="454"/>
                  </a:cubicBezTo>
                  <a:cubicBezTo>
                    <a:pt x="8220" y="454"/>
                    <a:pt x="13914" y="1386"/>
                    <a:pt x="19350" y="3294"/>
                  </a:cubicBezTo>
                  <a:cubicBezTo>
                    <a:pt x="19380" y="3304"/>
                    <a:pt x="19408" y="3309"/>
                    <a:pt x="19434" y="3309"/>
                  </a:cubicBezTo>
                  <a:cubicBezTo>
                    <a:pt x="19659" y="3309"/>
                    <a:pt x="19714" y="2959"/>
                    <a:pt x="19480" y="2872"/>
                  </a:cubicBezTo>
                  <a:cubicBezTo>
                    <a:pt x="13998" y="957"/>
                    <a:pt x="8232" y="0"/>
                    <a:pt x="2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54;p21">
            <a:extLst>
              <a:ext uri="{FF2B5EF4-FFF2-40B4-BE49-F238E27FC236}">
                <a16:creationId xmlns:a16="http://schemas.microsoft.com/office/drawing/2014/main" id="{0EA6713E-9664-CE4B-E7F1-5A86830158B1}"/>
              </a:ext>
            </a:extLst>
          </p:cNvPr>
          <p:cNvSpPr txBox="1">
            <a:spLocks/>
          </p:cNvSpPr>
          <p:nvPr/>
        </p:nvSpPr>
        <p:spPr>
          <a:xfrm>
            <a:off x="311700" y="383665"/>
            <a:ext cx="85206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Use Case Motivation — Ethical &amp; Societal Implications of 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Google Shape;542;p21"/>
          <p:cNvGrpSpPr/>
          <p:nvPr/>
        </p:nvGrpSpPr>
        <p:grpSpPr>
          <a:xfrm>
            <a:off x="1422400" y="3341830"/>
            <a:ext cx="2993700" cy="1394700"/>
            <a:chOff x="1422400" y="3341830"/>
            <a:chExt cx="2993700" cy="1394700"/>
          </a:xfrm>
        </p:grpSpPr>
        <p:sp>
          <p:nvSpPr>
            <p:cNvPr id="543" name="Google Shape;543;p21"/>
            <p:cNvSpPr/>
            <p:nvPr/>
          </p:nvSpPr>
          <p:spPr>
            <a:xfrm>
              <a:off x="1422400" y="3341830"/>
              <a:ext cx="2993700" cy="13947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4" name="Google Shape;544;p21"/>
            <p:cNvCxnSpPr/>
            <p:nvPr/>
          </p:nvCxnSpPr>
          <p:spPr>
            <a:xfrm>
              <a:off x="2149425" y="3341925"/>
              <a:ext cx="0" cy="1394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5" name="Google Shape;545;p21"/>
          <p:cNvGrpSpPr/>
          <p:nvPr/>
        </p:nvGrpSpPr>
        <p:grpSpPr>
          <a:xfrm>
            <a:off x="4727900" y="1703050"/>
            <a:ext cx="2993700" cy="1394700"/>
            <a:chOff x="4727900" y="1703050"/>
            <a:chExt cx="2993700" cy="1394700"/>
          </a:xfrm>
        </p:grpSpPr>
        <p:sp>
          <p:nvSpPr>
            <p:cNvPr id="546" name="Google Shape;546;p21"/>
            <p:cNvSpPr/>
            <p:nvPr/>
          </p:nvSpPr>
          <p:spPr>
            <a:xfrm>
              <a:off x="4727900" y="1703050"/>
              <a:ext cx="2993700" cy="13947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7" name="Google Shape;547;p21"/>
            <p:cNvCxnSpPr/>
            <p:nvPr/>
          </p:nvCxnSpPr>
          <p:spPr>
            <a:xfrm>
              <a:off x="5454825" y="1703050"/>
              <a:ext cx="0" cy="1394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48" name="Google Shape;548;p21"/>
          <p:cNvGrpSpPr/>
          <p:nvPr/>
        </p:nvGrpSpPr>
        <p:grpSpPr>
          <a:xfrm>
            <a:off x="4727900" y="3341830"/>
            <a:ext cx="2993700" cy="1394700"/>
            <a:chOff x="4727900" y="3341830"/>
            <a:chExt cx="2993700" cy="1394700"/>
          </a:xfrm>
        </p:grpSpPr>
        <p:sp>
          <p:nvSpPr>
            <p:cNvPr id="549" name="Google Shape;549;p21"/>
            <p:cNvSpPr/>
            <p:nvPr/>
          </p:nvSpPr>
          <p:spPr>
            <a:xfrm>
              <a:off x="4727900" y="3341830"/>
              <a:ext cx="2993700" cy="1394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21"/>
            <p:cNvCxnSpPr/>
            <p:nvPr/>
          </p:nvCxnSpPr>
          <p:spPr>
            <a:xfrm>
              <a:off x="5454825" y="3341925"/>
              <a:ext cx="0" cy="1394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1" name="Google Shape;551;p21"/>
          <p:cNvGrpSpPr/>
          <p:nvPr/>
        </p:nvGrpSpPr>
        <p:grpSpPr>
          <a:xfrm>
            <a:off x="1422400" y="1703050"/>
            <a:ext cx="2993700" cy="1394700"/>
            <a:chOff x="1422400" y="1703050"/>
            <a:chExt cx="2993700" cy="1394700"/>
          </a:xfrm>
        </p:grpSpPr>
        <p:sp>
          <p:nvSpPr>
            <p:cNvPr id="552" name="Google Shape;552;p21"/>
            <p:cNvSpPr/>
            <p:nvPr/>
          </p:nvSpPr>
          <p:spPr>
            <a:xfrm>
              <a:off x="1422400" y="1703050"/>
              <a:ext cx="2993700" cy="1394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3" name="Google Shape;553;p21"/>
            <p:cNvCxnSpPr/>
            <p:nvPr/>
          </p:nvCxnSpPr>
          <p:spPr>
            <a:xfrm>
              <a:off x="2149425" y="1703050"/>
              <a:ext cx="0" cy="1394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4" name="Google Shape;554;p21"/>
          <p:cNvSpPr txBox="1">
            <a:spLocks noGrp="1"/>
          </p:cNvSpPr>
          <p:nvPr>
            <p:ph type="title"/>
          </p:nvPr>
        </p:nvSpPr>
        <p:spPr>
          <a:xfrm>
            <a:off x="1343025" y="222443"/>
            <a:ext cx="6457950" cy="969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Techniques Used</a:t>
            </a:r>
            <a:endParaRPr dirty="0"/>
          </a:p>
        </p:txBody>
      </p:sp>
      <p:grpSp>
        <p:nvGrpSpPr>
          <p:cNvPr id="559" name="Google Shape;559;p21"/>
          <p:cNvGrpSpPr/>
          <p:nvPr/>
        </p:nvGrpSpPr>
        <p:grpSpPr>
          <a:xfrm>
            <a:off x="1422400" y="1702950"/>
            <a:ext cx="2900112" cy="1394700"/>
            <a:chOff x="1422400" y="1702950"/>
            <a:chExt cx="2900112" cy="1394700"/>
          </a:xfrm>
        </p:grpSpPr>
        <p:sp>
          <p:nvSpPr>
            <p:cNvPr id="560" name="Google Shape;560;p21"/>
            <p:cNvSpPr txBox="1"/>
            <p:nvPr/>
          </p:nvSpPr>
          <p:spPr>
            <a:xfrm>
              <a:off x="1422400" y="1702950"/>
              <a:ext cx="726900" cy="13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2" name="Google Shape;562;p21"/>
            <p:cNvSpPr txBox="1"/>
            <p:nvPr/>
          </p:nvSpPr>
          <p:spPr>
            <a:xfrm>
              <a:off x="2238412" y="2270750"/>
              <a:ext cx="20841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Helps identify and reduce unfair patterns in data and model decisions to avoid discrimination.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3" name="Google Shape;563;p21"/>
          <p:cNvGrpSpPr/>
          <p:nvPr/>
        </p:nvGrpSpPr>
        <p:grpSpPr>
          <a:xfrm>
            <a:off x="1422400" y="3341825"/>
            <a:ext cx="2900112" cy="1394700"/>
            <a:chOff x="1422400" y="3341825"/>
            <a:chExt cx="2900112" cy="1394700"/>
          </a:xfrm>
        </p:grpSpPr>
        <p:sp>
          <p:nvSpPr>
            <p:cNvPr id="564" name="Google Shape;564;p21"/>
            <p:cNvSpPr txBox="1"/>
            <p:nvPr/>
          </p:nvSpPr>
          <p:spPr>
            <a:xfrm>
              <a:off x="2238412" y="3470379"/>
              <a:ext cx="2084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Privacy-Preserving Techniques</a:t>
              </a:r>
              <a:endParaRPr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5" name="Google Shape;565;p21"/>
            <p:cNvSpPr txBox="1"/>
            <p:nvPr/>
          </p:nvSpPr>
          <p:spPr>
            <a:xfrm>
              <a:off x="2238412" y="3861425"/>
              <a:ext cx="20841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Protects personal data using methods like anonymization, differential privacy, and local learning.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6" name="Google Shape;566;p21"/>
            <p:cNvSpPr txBox="1"/>
            <p:nvPr/>
          </p:nvSpPr>
          <p:spPr>
            <a:xfrm>
              <a:off x="1422400" y="3341825"/>
              <a:ext cx="726900" cy="13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7" name="Google Shape;567;p21"/>
          <p:cNvGrpSpPr/>
          <p:nvPr/>
        </p:nvGrpSpPr>
        <p:grpSpPr>
          <a:xfrm>
            <a:off x="4727800" y="1702950"/>
            <a:ext cx="2902400" cy="1394700"/>
            <a:chOff x="4727800" y="1702950"/>
            <a:chExt cx="2902400" cy="1394700"/>
          </a:xfrm>
        </p:grpSpPr>
        <p:sp>
          <p:nvSpPr>
            <p:cNvPr id="568" name="Google Shape;568;p21"/>
            <p:cNvSpPr txBox="1"/>
            <p:nvPr/>
          </p:nvSpPr>
          <p:spPr>
            <a:xfrm>
              <a:off x="5546100" y="1726200"/>
              <a:ext cx="2084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Explainable AI (XAI)</a:t>
              </a:r>
              <a:endParaRPr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9" name="Google Shape;569;p21"/>
            <p:cNvSpPr txBox="1"/>
            <p:nvPr/>
          </p:nvSpPr>
          <p:spPr>
            <a:xfrm>
              <a:off x="5546100" y="2115443"/>
              <a:ext cx="20841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Provides clear explanations for AI decisions so humans can understand and evaluate them.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0" name="Google Shape;570;p21"/>
            <p:cNvSpPr txBox="1"/>
            <p:nvPr/>
          </p:nvSpPr>
          <p:spPr>
            <a:xfrm>
              <a:off x="4727800" y="1702950"/>
              <a:ext cx="726900" cy="13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71" name="Google Shape;571;p21"/>
          <p:cNvGrpSpPr/>
          <p:nvPr/>
        </p:nvGrpSpPr>
        <p:grpSpPr>
          <a:xfrm>
            <a:off x="4727800" y="3341825"/>
            <a:ext cx="2902400" cy="1394700"/>
            <a:chOff x="4727800" y="3341825"/>
            <a:chExt cx="2902400" cy="1394700"/>
          </a:xfrm>
        </p:grpSpPr>
        <p:sp>
          <p:nvSpPr>
            <p:cNvPr id="572" name="Google Shape;572;p21"/>
            <p:cNvSpPr txBox="1"/>
            <p:nvPr/>
          </p:nvSpPr>
          <p:spPr>
            <a:xfrm>
              <a:off x="5546100" y="3470373"/>
              <a:ext cx="20841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Inclusive Design &amp; Participatory AI</a:t>
              </a:r>
              <a:endParaRPr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3" name="Google Shape;573;p21"/>
            <p:cNvSpPr txBox="1"/>
            <p:nvPr/>
          </p:nvSpPr>
          <p:spPr>
            <a:xfrm>
              <a:off x="5546100" y="3861425"/>
              <a:ext cx="20841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Involves diverse users in AI development to ensure systems reflect a broad range of perspectives.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4" name="Google Shape;574;p21"/>
            <p:cNvSpPr txBox="1"/>
            <p:nvPr/>
          </p:nvSpPr>
          <p:spPr>
            <a:xfrm>
              <a:off x="4727800" y="3341825"/>
              <a:ext cx="726900" cy="139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" name="Google Shape;568;p21">
            <a:extLst>
              <a:ext uri="{FF2B5EF4-FFF2-40B4-BE49-F238E27FC236}">
                <a16:creationId xmlns:a16="http://schemas.microsoft.com/office/drawing/2014/main" id="{2F08CB89-D489-BED0-DD8A-57B3869C8840}"/>
              </a:ext>
            </a:extLst>
          </p:cNvPr>
          <p:cNvSpPr txBox="1"/>
          <p:nvPr/>
        </p:nvSpPr>
        <p:spPr>
          <a:xfrm>
            <a:off x="2238412" y="1856550"/>
            <a:ext cx="2084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Bias Detection &amp; Mitigation</a:t>
            </a:r>
          </a:p>
        </p:txBody>
      </p:sp>
      <p:grpSp>
        <p:nvGrpSpPr>
          <p:cNvPr id="3" name="Google Shape;1489;p44">
            <a:extLst>
              <a:ext uri="{FF2B5EF4-FFF2-40B4-BE49-F238E27FC236}">
                <a16:creationId xmlns:a16="http://schemas.microsoft.com/office/drawing/2014/main" id="{5579DF85-8A52-8A87-9D86-734285132E71}"/>
              </a:ext>
            </a:extLst>
          </p:cNvPr>
          <p:cNvGrpSpPr/>
          <p:nvPr/>
        </p:nvGrpSpPr>
        <p:grpSpPr>
          <a:xfrm>
            <a:off x="1652065" y="2196811"/>
            <a:ext cx="309284" cy="374939"/>
            <a:chOff x="1117800" y="5574100"/>
            <a:chExt cx="744725" cy="906525"/>
          </a:xfrm>
        </p:grpSpPr>
        <p:sp>
          <p:nvSpPr>
            <p:cNvPr id="4" name="Google Shape;1490;p44">
              <a:extLst>
                <a:ext uri="{FF2B5EF4-FFF2-40B4-BE49-F238E27FC236}">
                  <a16:creationId xmlns:a16="http://schemas.microsoft.com/office/drawing/2014/main" id="{473CAFF7-0DBD-52BF-FB0C-F9BB685EDC42}"/>
                </a:ext>
              </a:extLst>
            </p:cNvPr>
            <p:cNvSpPr/>
            <p:nvPr/>
          </p:nvSpPr>
          <p:spPr>
            <a:xfrm>
              <a:off x="1130800" y="5587900"/>
              <a:ext cx="724400" cy="865875"/>
            </a:xfrm>
            <a:custGeom>
              <a:avLst/>
              <a:gdLst/>
              <a:ahLst/>
              <a:cxnLst/>
              <a:rect l="l" t="t" r="r" b="b"/>
              <a:pathLst>
                <a:path w="28976" h="34635" extrusionOk="0">
                  <a:moveTo>
                    <a:pt x="12551" y="1"/>
                  </a:moveTo>
                  <a:cubicBezTo>
                    <a:pt x="12508" y="1"/>
                    <a:pt x="12466" y="1"/>
                    <a:pt x="12423" y="2"/>
                  </a:cubicBezTo>
                  <a:cubicBezTo>
                    <a:pt x="5496" y="34"/>
                    <a:pt x="0" y="5628"/>
                    <a:pt x="66" y="12554"/>
                  </a:cubicBezTo>
                  <a:cubicBezTo>
                    <a:pt x="98" y="14700"/>
                    <a:pt x="651" y="16749"/>
                    <a:pt x="1659" y="18505"/>
                  </a:cubicBezTo>
                  <a:cubicBezTo>
                    <a:pt x="2862" y="20652"/>
                    <a:pt x="3545" y="23025"/>
                    <a:pt x="3545" y="25497"/>
                  </a:cubicBezTo>
                  <a:lnTo>
                    <a:pt x="3545" y="34635"/>
                  </a:lnTo>
                  <a:lnTo>
                    <a:pt x="15772" y="34635"/>
                  </a:lnTo>
                  <a:lnTo>
                    <a:pt x="15772" y="30440"/>
                  </a:lnTo>
                  <a:cubicBezTo>
                    <a:pt x="15772" y="29601"/>
                    <a:pt x="16456" y="28940"/>
                    <a:pt x="17283" y="28940"/>
                  </a:cubicBezTo>
                  <a:cubicBezTo>
                    <a:pt x="17321" y="28940"/>
                    <a:pt x="17360" y="28941"/>
                    <a:pt x="17398" y="28944"/>
                  </a:cubicBezTo>
                  <a:lnTo>
                    <a:pt x="22016" y="29334"/>
                  </a:lnTo>
                  <a:cubicBezTo>
                    <a:pt x="22092" y="29341"/>
                    <a:pt x="22167" y="29344"/>
                    <a:pt x="22242" y="29344"/>
                  </a:cubicBezTo>
                  <a:cubicBezTo>
                    <a:pt x="23707" y="29344"/>
                    <a:pt x="24943" y="28153"/>
                    <a:pt x="24943" y="26668"/>
                  </a:cubicBezTo>
                  <a:lnTo>
                    <a:pt x="24943" y="21985"/>
                  </a:lnTo>
                  <a:cubicBezTo>
                    <a:pt x="24943" y="21302"/>
                    <a:pt x="25366" y="20652"/>
                    <a:pt x="26016" y="20391"/>
                  </a:cubicBezTo>
                  <a:lnTo>
                    <a:pt x="27545" y="19774"/>
                  </a:lnTo>
                  <a:cubicBezTo>
                    <a:pt x="28585" y="19383"/>
                    <a:pt x="28975" y="18082"/>
                    <a:pt x="28325" y="17172"/>
                  </a:cubicBezTo>
                  <a:lnTo>
                    <a:pt x="25984" y="13887"/>
                  </a:lnTo>
                  <a:cubicBezTo>
                    <a:pt x="25366" y="13009"/>
                    <a:pt x="24976" y="12001"/>
                    <a:pt x="24845" y="10928"/>
                  </a:cubicBezTo>
                  <a:cubicBezTo>
                    <a:pt x="24103" y="4791"/>
                    <a:pt x="18867" y="1"/>
                    <a:pt x="12551" y="1"/>
                  </a:cubicBezTo>
                  <a:close/>
                </a:path>
              </a:pathLst>
            </a:custGeom>
            <a:solidFill>
              <a:srgbClr val="F9E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91;p44">
              <a:extLst>
                <a:ext uri="{FF2B5EF4-FFF2-40B4-BE49-F238E27FC236}">
                  <a16:creationId xmlns:a16="http://schemas.microsoft.com/office/drawing/2014/main" id="{C1336619-6FAC-1567-1210-88B31A7735EA}"/>
                </a:ext>
              </a:extLst>
            </p:cNvPr>
            <p:cNvSpPr/>
            <p:nvPr/>
          </p:nvSpPr>
          <p:spPr>
            <a:xfrm>
              <a:off x="1163325" y="6362550"/>
              <a:ext cx="417900" cy="104250"/>
            </a:xfrm>
            <a:custGeom>
              <a:avLst/>
              <a:gdLst/>
              <a:ahLst/>
              <a:cxnLst/>
              <a:rect l="l" t="t" r="r" b="b"/>
              <a:pathLst>
                <a:path w="16716" h="4170" extrusionOk="0">
                  <a:moveTo>
                    <a:pt x="2046" y="0"/>
                  </a:moveTo>
                  <a:cubicBezTo>
                    <a:pt x="917" y="0"/>
                    <a:pt x="0" y="940"/>
                    <a:pt x="0" y="2088"/>
                  </a:cubicBezTo>
                  <a:cubicBezTo>
                    <a:pt x="0" y="3259"/>
                    <a:pt x="943" y="4169"/>
                    <a:pt x="2082" y="4169"/>
                  </a:cubicBezTo>
                  <a:lnTo>
                    <a:pt x="15024" y="4169"/>
                  </a:lnTo>
                  <a:cubicBezTo>
                    <a:pt x="15967" y="4169"/>
                    <a:pt x="16715" y="3421"/>
                    <a:pt x="16715" y="2511"/>
                  </a:cubicBezTo>
                  <a:cubicBezTo>
                    <a:pt x="16715" y="1600"/>
                    <a:pt x="16032" y="885"/>
                    <a:pt x="15122" y="820"/>
                  </a:cubicBezTo>
                  <a:lnTo>
                    <a:pt x="2212" y="7"/>
                  </a:lnTo>
                  <a:cubicBezTo>
                    <a:pt x="2156" y="2"/>
                    <a:pt x="2101" y="0"/>
                    <a:pt x="2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92;p44">
              <a:extLst>
                <a:ext uri="{FF2B5EF4-FFF2-40B4-BE49-F238E27FC236}">
                  <a16:creationId xmlns:a16="http://schemas.microsoft.com/office/drawing/2014/main" id="{C32FE2C1-A0B5-56C0-D3E1-8014B3C763D2}"/>
                </a:ext>
              </a:extLst>
            </p:cNvPr>
            <p:cNvSpPr/>
            <p:nvPr/>
          </p:nvSpPr>
          <p:spPr>
            <a:xfrm>
              <a:off x="1192575" y="5655400"/>
              <a:ext cx="491075" cy="407350"/>
            </a:xfrm>
            <a:custGeom>
              <a:avLst/>
              <a:gdLst/>
              <a:ahLst/>
              <a:cxnLst/>
              <a:rect l="l" t="t" r="r" b="b"/>
              <a:pathLst>
                <a:path w="19643" h="16294" extrusionOk="0">
                  <a:moveTo>
                    <a:pt x="9367" y="1"/>
                  </a:moveTo>
                  <a:cubicBezTo>
                    <a:pt x="8163" y="1"/>
                    <a:pt x="7155" y="684"/>
                    <a:pt x="6635" y="1692"/>
                  </a:cubicBezTo>
                  <a:cubicBezTo>
                    <a:pt x="6586" y="1765"/>
                    <a:pt x="6519" y="1802"/>
                    <a:pt x="6447" y="1802"/>
                  </a:cubicBezTo>
                  <a:cubicBezTo>
                    <a:pt x="6424" y="1802"/>
                    <a:pt x="6399" y="1797"/>
                    <a:pt x="6375" y="1789"/>
                  </a:cubicBezTo>
                  <a:cubicBezTo>
                    <a:pt x="6117" y="1719"/>
                    <a:pt x="5842" y="1666"/>
                    <a:pt x="5563" y="1666"/>
                  </a:cubicBezTo>
                  <a:cubicBezTo>
                    <a:pt x="5455" y="1666"/>
                    <a:pt x="5346" y="1674"/>
                    <a:pt x="5237" y="1692"/>
                  </a:cubicBezTo>
                  <a:cubicBezTo>
                    <a:pt x="4066" y="1822"/>
                    <a:pt x="3058" y="2732"/>
                    <a:pt x="2863" y="3936"/>
                  </a:cubicBezTo>
                  <a:cubicBezTo>
                    <a:pt x="2798" y="4196"/>
                    <a:pt x="2798" y="4488"/>
                    <a:pt x="2830" y="4749"/>
                  </a:cubicBezTo>
                  <a:cubicBezTo>
                    <a:pt x="2863" y="4879"/>
                    <a:pt x="2798" y="4976"/>
                    <a:pt x="2668" y="5009"/>
                  </a:cubicBezTo>
                  <a:cubicBezTo>
                    <a:pt x="1529" y="5236"/>
                    <a:pt x="684" y="6245"/>
                    <a:pt x="684" y="7448"/>
                  </a:cubicBezTo>
                  <a:cubicBezTo>
                    <a:pt x="684" y="7936"/>
                    <a:pt x="814" y="8391"/>
                    <a:pt x="1042" y="8749"/>
                  </a:cubicBezTo>
                  <a:cubicBezTo>
                    <a:pt x="1107" y="8846"/>
                    <a:pt x="1074" y="8976"/>
                    <a:pt x="977" y="9041"/>
                  </a:cubicBezTo>
                  <a:cubicBezTo>
                    <a:pt x="391" y="9464"/>
                    <a:pt x="1" y="10147"/>
                    <a:pt x="1" y="10960"/>
                  </a:cubicBezTo>
                  <a:cubicBezTo>
                    <a:pt x="1" y="11708"/>
                    <a:pt x="391" y="12391"/>
                    <a:pt x="977" y="12813"/>
                  </a:cubicBezTo>
                  <a:cubicBezTo>
                    <a:pt x="1009" y="12878"/>
                    <a:pt x="1074" y="12944"/>
                    <a:pt x="1042" y="13009"/>
                  </a:cubicBezTo>
                  <a:cubicBezTo>
                    <a:pt x="1042" y="13106"/>
                    <a:pt x="1042" y="13204"/>
                    <a:pt x="1042" y="13301"/>
                  </a:cubicBezTo>
                  <a:cubicBezTo>
                    <a:pt x="1042" y="14960"/>
                    <a:pt x="2375" y="16293"/>
                    <a:pt x="4033" y="16293"/>
                  </a:cubicBezTo>
                  <a:lnTo>
                    <a:pt x="4066" y="16293"/>
                  </a:lnTo>
                  <a:cubicBezTo>
                    <a:pt x="4066" y="16293"/>
                    <a:pt x="5822" y="16261"/>
                    <a:pt x="7773" y="16261"/>
                  </a:cubicBezTo>
                  <a:cubicBezTo>
                    <a:pt x="8651" y="16261"/>
                    <a:pt x="9367" y="15610"/>
                    <a:pt x="9399" y="14732"/>
                  </a:cubicBezTo>
                  <a:cubicBezTo>
                    <a:pt x="9432" y="13854"/>
                    <a:pt x="8749" y="13106"/>
                    <a:pt x="7871" y="13074"/>
                  </a:cubicBezTo>
                  <a:lnTo>
                    <a:pt x="9854" y="13074"/>
                  </a:lnTo>
                  <a:cubicBezTo>
                    <a:pt x="11643" y="13074"/>
                    <a:pt x="13106" y="11740"/>
                    <a:pt x="13269" y="10017"/>
                  </a:cubicBezTo>
                  <a:cubicBezTo>
                    <a:pt x="13301" y="9919"/>
                    <a:pt x="13399" y="9822"/>
                    <a:pt x="13497" y="9822"/>
                  </a:cubicBezTo>
                  <a:lnTo>
                    <a:pt x="16391" y="9822"/>
                  </a:lnTo>
                  <a:cubicBezTo>
                    <a:pt x="16456" y="9838"/>
                    <a:pt x="16521" y="9846"/>
                    <a:pt x="16590" y="9846"/>
                  </a:cubicBezTo>
                  <a:cubicBezTo>
                    <a:pt x="16659" y="9846"/>
                    <a:pt x="16732" y="9838"/>
                    <a:pt x="16814" y="9822"/>
                  </a:cubicBezTo>
                  <a:cubicBezTo>
                    <a:pt x="18244" y="9724"/>
                    <a:pt x="19448" y="8553"/>
                    <a:pt x="19545" y="7090"/>
                  </a:cubicBezTo>
                  <a:cubicBezTo>
                    <a:pt x="19643" y="5562"/>
                    <a:pt x="18537" y="4228"/>
                    <a:pt x="17106" y="4001"/>
                  </a:cubicBezTo>
                  <a:cubicBezTo>
                    <a:pt x="16976" y="3968"/>
                    <a:pt x="16911" y="3871"/>
                    <a:pt x="16911" y="3740"/>
                  </a:cubicBezTo>
                  <a:cubicBezTo>
                    <a:pt x="16911" y="3675"/>
                    <a:pt x="16911" y="3610"/>
                    <a:pt x="16911" y="3545"/>
                  </a:cubicBezTo>
                  <a:cubicBezTo>
                    <a:pt x="16911" y="1887"/>
                    <a:pt x="15578" y="554"/>
                    <a:pt x="13919" y="554"/>
                  </a:cubicBezTo>
                  <a:cubicBezTo>
                    <a:pt x="13204" y="554"/>
                    <a:pt x="12586" y="781"/>
                    <a:pt x="12066" y="1171"/>
                  </a:cubicBezTo>
                  <a:cubicBezTo>
                    <a:pt x="12025" y="1212"/>
                    <a:pt x="11978" y="1230"/>
                    <a:pt x="11931" y="1230"/>
                  </a:cubicBezTo>
                  <a:cubicBezTo>
                    <a:pt x="11865" y="1230"/>
                    <a:pt x="11797" y="1196"/>
                    <a:pt x="11741" y="1139"/>
                  </a:cubicBezTo>
                  <a:cubicBezTo>
                    <a:pt x="11188" y="456"/>
                    <a:pt x="10342" y="1"/>
                    <a:pt x="9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93;p44">
              <a:extLst>
                <a:ext uri="{FF2B5EF4-FFF2-40B4-BE49-F238E27FC236}">
                  <a16:creationId xmlns:a16="http://schemas.microsoft.com/office/drawing/2014/main" id="{C123CF60-1ACB-57C2-B443-1D1DAC3E93DE}"/>
                </a:ext>
              </a:extLst>
            </p:cNvPr>
            <p:cNvSpPr/>
            <p:nvPr/>
          </p:nvSpPr>
          <p:spPr>
            <a:xfrm>
              <a:off x="1338100" y="5756225"/>
              <a:ext cx="93525" cy="71550"/>
            </a:xfrm>
            <a:custGeom>
              <a:avLst/>
              <a:gdLst/>
              <a:ahLst/>
              <a:cxnLst/>
              <a:rect l="l" t="t" r="r" b="b"/>
              <a:pathLst>
                <a:path w="3741" h="2862" extrusionOk="0">
                  <a:moveTo>
                    <a:pt x="3188" y="0"/>
                  </a:moveTo>
                  <a:cubicBezTo>
                    <a:pt x="2603" y="0"/>
                    <a:pt x="2082" y="228"/>
                    <a:pt x="1659" y="553"/>
                  </a:cubicBezTo>
                  <a:cubicBezTo>
                    <a:pt x="1334" y="358"/>
                    <a:pt x="944" y="260"/>
                    <a:pt x="554" y="260"/>
                  </a:cubicBezTo>
                  <a:cubicBezTo>
                    <a:pt x="261" y="260"/>
                    <a:pt x="1" y="520"/>
                    <a:pt x="1" y="813"/>
                  </a:cubicBezTo>
                  <a:cubicBezTo>
                    <a:pt x="1" y="1106"/>
                    <a:pt x="261" y="1333"/>
                    <a:pt x="554" y="1333"/>
                  </a:cubicBezTo>
                  <a:cubicBezTo>
                    <a:pt x="716" y="1333"/>
                    <a:pt x="879" y="1366"/>
                    <a:pt x="1042" y="1431"/>
                  </a:cubicBezTo>
                  <a:cubicBezTo>
                    <a:pt x="912" y="1724"/>
                    <a:pt x="846" y="2016"/>
                    <a:pt x="846" y="2342"/>
                  </a:cubicBezTo>
                  <a:cubicBezTo>
                    <a:pt x="846" y="2634"/>
                    <a:pt x="1107" y="2862"/>
                    <a:pt x="1399" y="2862"/>
                  </a:cubicBezTo>
                  <a:cubicBezTo>
                    <a:pt x="1692" y="2862"/>
                    <a:pt x="1920" y="2634"/>
                    <a:pt x="1920" y="2342"/>
                  </a:cubicBezTo>
                  <a:cubicBezTo>
                    <a:pt x="1920" y="1626"/>
                    <a:pt x="2505" y="1073"/>
                    <a:pt x="3188" y="1073"/>
                  </a:cubicBezTo>
                  <a:cubicBezTo>
                    <a:pt x="3481" y="1073"/>
                    <a:pt x="3741" y="813"/>
                    <a:pt x="3741" y="520"/>
                  </a:cubicBezTo>
                  <a:cubicBezTo>
                    <a:pt x="3741" y="228"/>
                    <a:pt x="3481" y="0"/>
                    <a:pt x="3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94;p44">
              <a:extLst>
                <a:ext uri="{FF2B5EF4-FFF2-40B4-BE49-F238E27FC236}">
                  <a16:creationId xmlns:a16="http://schemas.microsoft.com/office/drawing/2014/main" id="{254D097D-C1F5-F8B0-23B9-ED79A1CC811E}"/>
                </a:ext>
              </a:extLst>
            </p:cNvPr>
            <p:cNvSpPr/>
            <p:nvPr/>
          </p:nvSpPr>
          <p:spPr>
            <a:xfrm>
              <a:off x="1179575" y="5642400"/>
              <a:ext cx="517900" cy="433350"/>
            </a:xfrm>
            <a:custGeom>
              <a:avLst/>
              <a:gdLst/>
              <a:ahLst/>
              <a:cxnLst/>
              <a:rect l="l" t="t" r="r" b="b"/>
              <a:pathLst>
                <a:path w="20716" h="17334" extrusionOk="0">
                  <a:moveTo>
                    <a:pt x="9692" y="0"/>
                  </a:moveTo>
                  <a:cubicBezTo>
                    <a:pt x="9399" y="33"/>
                    <a:pt x="9171" y="261"/>
                    <a:pt x="9171" y="553"/>
                  </a:cubicBezTo>
                  <a:cubicBezTo>
                    <a:pt x="9171" y="846"/>
                    <a:pt x="9431" y="1074"/>
                    <a:pt x="9724" y="1074"/>
                  </a:cubicBezTo>
                  <a:lnTo>
                    <a:pt x="9887" y="1074"/>
                  </a:lnTo>
                  <a:cubicBezTo>
                    <a:pt x="10570" y="1074"/>
                    <a:pt x="11220" y="1334"/>
                    <a:pt x="11708" y="1822"/>
                  </a:cubicBezTo>
                  <a:cubicBezTo>
                    <a:pt x="11480" y="2114"/>
                    <a:pt x="11285" y="2439"/>
                    <a:pt x="11155" y="2765"/>
                  </a:cubicBezTo>
                  <a:cubicBezTo>
                    <a:pt x="11025" y="3025"/>
                    <a:pt x="11155" y="3317"/>
                    <a:pt x="11383" y="3448"/>
                  </a:cubicBezTo>
                  <a:cubicBezTo>
                    <a:pt x="11461" y="3482"/>
                    <a:pt x="11542" y="3499"/>
                    <a:pt x="11620" y="3499"/>
                  </a:cubicBezTo>
                  <a:cubicBezTo>
                    <a:pt x="11835" y="3499"/>
                    <a:pt x="12035" y="3378"/>
                    <a:pt x="12130" y="3187"/>
                  </a:cubicBezTo>
                  <a:cubicBezTo>
                    <a:pt x="12358" y="2569"/>
                    <a:pt x="12748" y="2277"/>
                    <a:pt x="12813" y="2179"/>
                  </a:cubicBezTo>
                  <a:cubicBezTo>
                    <a:pt x="12976" y="2082"/>
                    <a:pt x="13496" y="1594"/>
                    <a:pt x="14439" y="1594"/>
                  </a:cubicBezTo>
                  <a:cubicBezTo>
                    <a:pt x="15773" y="1594"/>
                    <a:pt x="16846" y="2635"/>
                    <a:pt x="16911" y="3935"/>
                  </a:cubicBezTo>
                  <a:lnTo>
                    <a:pt x="15838" y="3935"/>
                  </a:lnTo>
                  <a:cubicBezTo>
                    <a:pt x="15740" y="3740"/>
                    <a:pt x="15578" y="3545"/>
                    <a:pt x="15415" y="3382"/>
                  </a:cubicBezTo>
                  <a:cubicBezTo>
                    <a:pt x="15304" y="3272"/>
                    <a:pt x="15162" y="3213"/>
                    <a:pt x="15018" y="3213"/>
                  </a:cubicBezTo>
                  <a:cubicBezTo>
                    <a:pt x="14908" y="3213"/>
                    <a:pt x="14798" y="3247"/>
                    <a:pt x="14700" y="3317"/>
                  </a:cubicBezTo>
                  <a:cubicBezTo>
                    <a:pt x="14439" y="3545"/>
                    <a:pt x="14439" y="3903"/>
                    <a:pt x="14667" y="4130"/>
                  </a:cubicBezTo>
                  <a:cubicBezTo>
                    <a:pt x="14960" y="4423"/>
                    <a:pt x="15155" y="4813"/>
                    <a:pt x="15155" y="5236"/>
                  </a:cubicBezTo>
                  <a:cubicBezTo>
                    <a:pt x="15187" y="5529"/>
                    <a:pt x="15415" y="5756"/>
                    <a:pt x="15708" y="5756"/>
                  </a:cubicBezTo>
                  <a:cubicBezTo>
                    <a:pt x="15740" y="5756"/>
                    <a:pt x="15805" y="5756"/>
                    <a:pt x="15870" y="5724"/>
                  </a:cubicBezTo>
                  <a:cubicBezTo>
                    <a:pt x="16098" y="5626"/>
                    <a:pt x="16228" y="5399"/>
                    <a:pt x="16228" y="5139"/>
                  </a:cubicBezTo>
                  <a:lnTo>
                    <a:pt x="16228" y="5008"/>
                  </a:lnTo>
                  <a:lnTo>
                    <a:pt x="17334" y="5008"/>
                  </a:lnTo>
                  <a:cubicBezTo>
                    <a:pt x="17399" y="5008"/>
                    <a:pt x="17464" y="5008"/>
                    <a:pt x="17529" y="5041"/>
                  </a:cubicBezTo>
                  <a:cubicBezTo>
                    <a:pt x="18764" y="5236"/>
                    <a:pt x="19610" y="6342"/>
                    <a:pt x="19545" y="7577"/>
                  </a:cubicBezTo>
                  <a:cubicBezTo>
                    <a:pt x="19447" y="8781"/>
                    <a:pt x="18472" y="9756"/>
                    <a:pt x="17301" y="9821"/>
                  </a:cubicBezTo>
                  <a:cubicBezTo>
                    <a:pt x="17269" y="9832"/>
                    <a:pt x="17326" y="9836"/>
                    <a:pt x="17243" y="9836"/>
                  </a:cubicBezTo>
                  <a:cubicBezTo>
                    <a:pt x="17077" y="9836"/>
                    <a:pt x="16347" y="9821"/>
                    <a:pt x="13204" y="9821"/>
                  </a:cubicBezTo>
                  <a:cubicBezTo>
                    <a:pt x="12651" y="9821"/>
                    <a:pt x="12228" y="9399"/>
                    <a:pt x="12228" y="8878"/>
                  </a:cubicBezTo>
                  <a:lnTo>
                    <a:pt x="12228" y="7870"/>
                  </a:lnTo>
                  <a:cubicBezTo>
                    <a:pt x="12228" y="7512"/>
                    <a:pt x="12488" y="7220"/>
                    <a:pt x="12846" y="7187"/>
                  </a:cubicBezTo>
                  <a:cubicBezTo>
                    <a:pt x="12864" y="7186"/>
                    <a:pt x="12882" y="7185"/>
                    <a:pt x="12900" y="7185"/>
                  </a:cubicBezTo>
                  <a:cubicBezTo>
                    <a:pt x="13266" y="7185"/>
                    <a:pt x="13561" y="7498"/>
                    <a:pt x="13561" y="7870"/>
                  </a:cubicBezTo>
                  <a:lnTo>
                    <a:pt x="13561" y="8033"/>
                  </a:lnTo>
                  <a:cubicBezTo>
                    <a:pt x="13561" y="8423"/>
                    <a:pt x="13887" y="8748"/>
                    <a:pt x="14309" y="8748"/>
                  </a:cubicBezTo>
                  <a:lnTo>
                    <a:pt x="16065" y="8748"/>
                  </a:lnTo>
                  <a:cubicBezTo>
                    <a:pt x="16358" y="8748"/>
                    <a:pt x="16586" y="8521"/>
                    <a:pt x="16618" y="8228"/>
                  </a:cubicBezTo>
                  <a:cubicBezTo>
                    <a:pt x="16618" y="7935"/>
                    <a:pt x="16358" y="7708"/>
                    <a:pt x="16065" y="7708"/>
                  </a:cubicBezTo>
                  <a:lnTo>
                    <a:pt x="14602" y="7708"/>
                  </a:lnTo>
                  <a:cubicBezTo>
                    <a:pt x="14537" y="6797"/>
                    <a:pt x="13789" y="6114"/>
                    <a:pt x="12846" y="6114"/>
                  </a:cubicBezTo>
                  <a:cubicBezTo>
                    <a:pt x="11903" y="6147"/>
                    <a:pt x="11155" y="6960"/>
                    <a:pt x="11155" y="7903"/>
                  </a:cubicBezTo>
                  <a:lnTo>
                    <a:pt x="11155" y="8878"/>
                  </a:lnTo>
                  <a:cubicBezTo>
                    <a:pt x="11155" y="9984"/>
                    <a:pt x="12065" y="10894"/>
                    <a:pt x="13171" y="10894"/>
                  </a:cubicBezTo>
                  <a:lnTo>
                    <a:pt x="13204" y="10894"/>
                  </a:lnTo>
                  <a:cubicBezTo>
                    <a:pt x="12878" y="12163"/>
                    <a:pt x="11740" y="13073"/>
                    <a:pt x="10374" y="13073"/>
                  </a:cubicBezTo>
                  <a:lnTo>
                    <a:pt x="7350" y="13073"/>
                  </a:lnTo>
                  <a:cubicBezTo>
                    <a:pt x="7318" y="13073"/>
                    <a:pt x="7318" y="13073"/>
                    <a:pt x="7318" y="13041"/>
                  </a:cubicBezTo>
                  <a:lnTo>
                    <a:pt x="7318" y="12325"/>
                  </a:lnTo>
                  <a:cubicBezTo>
                    <a:pt x="7708" y="12228"/>
                    <a:pt x="8098" y="12033"/>
                    <a:pt x="8423" y="11740"/>
                  </a:cubicBezTo>
                  <a:cubicBezTo>
                    <a:pt x="8618" y="11545"/>
                    <a:pt x="8651" y="11220"/>
                    <a:pt x="8488" y="10992"/>
                  </a:cubicBezTo>
                  <a:cubicBezTo>
                    <a:pt x="8371" y="10858"/>
                    <a:pt x="8218" y="10793"/>
                    <a:pt x="8067" y="10793"/>
                  </a:cubicBezTo>
                  <a:cubicBezTo>
                    <a:pt x="7926" y="10793"/>
                    <a:pt x="7785" y="10850"/>
                    <a:pt x="7675" y="10960"/>
                  </a:cubicBezTo>
                  <a:cubicBezTo>
                    <a:pt x="7415" y="11220"/>
                    <a:pt x="7090" y="11350"/>
                    <a:pt x="6732" y="11350"/>
                  </a:cubicBezTo>
                  <a:cubicBezTo>
                    <a:pt x="6374" y="11350"/>
                    <a:pt x="6049" y="11220"/>
                    <a:pt x="5789" y="10960"/>
                  </a:cubicBezTo>
                  <a:cubicBezTo>
                    <a:pt x="5679" y="10849"/>
                    <a:pt x="5538" y="10784"/>
                    <a:pt x="5388" y="10784"/>
                  </a:cubicBezTo>
                  <a:cubicBezTo>
                    <a:pt x="5317" y="10784"/>
                    <a:pt x="5244" y="10798"/>
                    <a:pt x="5171" y="10829"/>
                  </a:cubicBezTo>
                  <a:cubicBezTo>
                    <a:pt x="4814" y="10992"/>
                    <a:pt x="4781" y="11447"/>
                    <a:pt x="5009" y="11707"/>
                  </a:cubicBezTo>
                  <a:cubicBezTo>
                    <a:pt x="5366" y="12033"/>
                    <a:pt x="5789" y="12260"/>
                    <a:pt x="6244" y="12358"/>
                  </a:cubicBezTo>
                  <a:lnTo>
                    <a:pt x="6244" y="13041"/>
                  </a:lnTo>
                  <a:cubicBezTo>
                    <a:pt x="6244" y="13659"/>
                    <a:pt x="6732" y="14146"/>
                    <a:pt x="7350" y="14146"/>
                  </a:cubicBezTo>
                  <a:lnTo>
                    <a:pt x="8358" y="14146"/>
                  </a:lnTo>
                  <a:cubicBezTo>
                    <a:pt x="8944" y="14146"/>
                    <a:pt x="9399" y="14634"/>
                    <a:pt x="9399" y="15252"/>
                  </a:cubicBezTo>
                  <a:cubicBezTo>
                    <a:pt x="9366" y="15805"/>
                    <a:pt x="8879" y="16260"/>
                    <a:pt x="8293" y="16260"/>
                  </a:cubicBezTo>
                  <a:cubicBezTo>
                    <a:pt x="6667" y="16260"/>
                    <a:pt x="5496" y="16260"/>
                    <a:pt x="4553" y="16293"/>
                  </a:cubicBezTo>
                  <a:cubicBezTo>
                    <a:pt x="3318" y="16293"/>
                    <a:pt x="2310" y="15382"/>
                    <a:pt x="2114" y="14211"/>
                  </a:cubicBezTo>
                  <a:lnTo>
                    <a:pt x="2114" y="14211"/>
                  </a:lnTo>
                  <a:cubicBezTo>
                    <a:pt x="2342" y="14244"/>
                    <a:pt x="2570" y="14277"/>
                    <a:pt x="2765" y="14277"/>
                  </a:cubicBezTo>
                  <a:cubicBezTo>
                    <a:pt x="3057" y="14277"/>
                    <a:pt x="3285" y="14081"/>
                    <a:pt x="3318" y="13821"/>
                  </a:cubicBezTo>
                  <a:cubicBezTo>
                    <a:pt x="3350" y="13496"/>
                    <a:pt x="3123" y="13236"/>
                    <a:pt x="2797" y="13236"/>
                  </a:cubicBezTo>
                  <a:cubicBezTo>
                    <a:pt x="2472" y="13236"/>
                    <a:pt x="2147" y="13138"/>
                    <a:pt x="1854" y="12976"/>
                  </a:cubicBezTo>
                  <a:cubicBezTo>
                    <a:pt x="1854" y="12943"/>
                    <a:pt x="1822" y="12943"/>
                    <a:pt x="1822" y="12943"/>
                  </a:cubicBezTo>
                  <a:cubicBezTo>
                    <a:pt x="1822" y="12943"/>
                    <a:pt x="1789" y="12911"/>
                    <a:pt x="1789" y="12911"/>
                  </a:cubicBezTo>
                  <a:cubicBezTo>
                    <a:pt x="1334" y="12586"/>
                    <a:pt x="1041" y="12033"/>
                    <a:pt x="1041" y="11447"/>
                  </a:cubicBezTo>
                  <a:cubicBezTo>
                    <a:pt x="1041" y="10894"/>
                    <a:pt x="1334" y="10342"/>
                    <a:pt x="1822" y="10016"/>
                  </a:cubicBezTo>
                  <a:cubicBezTo>
                    <a:pt x="2147" y="9789"/>
                    <a:pt x="2212" y="9334"/>
                    <a:pt x="2017" y="9008"/>
                  </a:cubicBezTo>
                  <a:cubicBezTo>
                    <a:pt x="1822" y="8683"/>
                    <a:pt x="1724" y="8325"/>
                    <a:pt x="1724" y="7968"/>
                  </a:cubicBezTo>
                  <a:cubicBezTo>
                    <a:pt x="1724" y="7122"/>
                    <a:pt x="2277" y="6407"/>
                    <a:pt x="3025" y="6114"/>
                  </a:cubicBezTo>
                  <a:cubicBezTo>
                    <a:pt x="3188" y="6537"/>
                    <a:pt x="3448" y="6895"/>
                    <a:pt x="3773" y="7220"/>
                  </a:cubicBezTo>
                  <a:cubicBezTo>
                    <a:pt x="3870" y="7350"/>
                    <a:pt x="4001" y="7382"/>
                    <a:pt x="4163" y="7382"/>
                  </a:cubicBezTo>
                  <a:cubicBezTo>
                    <a:pt x="4293" y="7382"/>
                    <a:pt x="4423" y="7350"/>
                    <a:pt x="4521" y="7220"/>
                  </a:cubicBezTo>
                  <a:cubicBezTo>
                    <a:pt x="4716" y="7025"/>
                    <a:pt x="4716" y="6667"/>
                    <a:pt x="4521" y="6472"/>
                  </a:cubicBezTo>
                  <a:cubicBezTo>
                    <a:pt x="3220" y="5139"/>
                    <a:pt x="4001" y="2927"/>
                    <a:pt x="5822" y="2732"/>
                  </a:cubicBezTo>
                  <a:cubicBezTo>
                    <a:pt x="5909" y="2723"/>
                    <a:pt x="5994" y="2719"/>
                    <a:pt x="6077" y="2719"/>
                  </a:cubicBezTo>
                  <a:cubicBezTo>
                    <a:pt x="6304" y="2719"/>
                    <a:pt x="6518" y="2750"/>
                    <a:pt x="6732" y="2797"/>
                  </a:cubicBezTo>
                  <a:cubicBezTo>
                    <a:pt x="6816" y="2828"/>
                    <a:pt x="6900" y="2842"/>
                    <a:pt x="6982" y="2842"/>
                  </a:cubicBezTo>
                  <a:cubicBezTo>
                    <a:pt x="7249" y="2842"/>
                    <a:pt x="7493" y="2688"/>
                    <a:pt x="7643" y="2439"/>
                  </a:cubicBezTo>
                  <a:cubicBezTo>
                    <a:pt x="7708" y="2309"/>
                    <a:pt x="7805" y="2147"/>
                    <a:pt x="7903" y="2017"/>
                  </a:cubicBezTo>
                  <a:cubicBezTo>
                    <a:pt x="8066" y="1822"/>
                    <a:pt x="8033" y="1464"/>
                    <a:pt x="7838" y="1301"/>
                  </a:cubicBezTo>
                  <a:cubicBezTo>
                    <a:pt x="7735" y="1199"/>
                    <a:pt x="7607" y="1149"/>
                    <a:pt x="7478" y="1149"/>
                  </a:cubicBezTo>
                  <a:cubicBezTo>
                    <a:pt x="7321" y="1149"/>
                    <a:pt x="7165" y="1223"/>
                    <a:pt x="7057" y="1366"/>
                  </a:cubicBezTo>
                  <a:cubicBezTo>
                    <a:pt x="6960" y="1464"/>
                    <a:pt x="6895" y="1594"/>
                    <a:pt x="6797" y="1724"/>
                  </a:cubicBezTo>
                  <a:cubicBezTo>
                    <a:pt x="6535" y="1676"/>
                    <a:pt x="6274" y="1646"/>
                    <a:pt x="6012" y="1646"/>
                  </a:cubicBezTo>
                  <a:cubicBezTo>
                    <a:pt x="5916" y="1646"/>
                    <a:pt x="5820" y="1650"/>
                    <a:pt x="5724" y="1659"/>
                  </a:cubicBezTo>
                  <a:cubicBezTo>
                    <a:pt x="4261" y="1822"/>
                    <a:pt x="3090" y="2927"/>
                    <a:pt x="2862" y="4358"/>
                  </a:cubicBezTo>
                  <a:cubicBezTo>
                    <a:pt x="2830" y="4586"/>
                    <a:pt x="2797" y="4813"/>
                    <a:pt x="2797" y="5073"/>
                  </a:cubicBezTo>
                  <a:cubicBezTo>
                    <a:pt x="1562" y="5464"/>
                    <a:pt x="684" y="6634"/>
                    <a:pt x="684" y="7968"/>
                  </a:cubicBezTo>
                  <a:cubicBezTo>
                    <a:pt x="684" y="8423"/>
                    <a:pt x="781" y="8911"/>
                    <a:pt x="976" y="9301"/>
                  </a:cubicBezTo>
                  <a:cubicBezTo>
                    <a:pt x="358" y="9854"/>
                    <a:pt x="1" y="10634"/>
                    <a:pt x="1" y="11480"/>
                  </a:cubicBezTo>
                  <a:cubicBezTo>
                    <a:pt x="1" y="12325"/>
                    <a:pt x="391" y="13138"/>
                    <a:pt x="1041" y="13659"/>
                  </a:cubicBezTo>
                  <a:cubicBezTo>
                    <a:pt x="1041" y="13724"/>
                    <a:pt x="1041" y="13756"/>
                    <a:pt x="1041" y="13821"/>
                  </a:cubicBezTo>
                  <a:cubicBezTo>
                    <a:pt x="1041" y="15772"/>
                    <a:pt x="2602" y="17333"/>
                    <a:pt x="4553" y="17333"/>
                  </a:cubicBezTo>
                  <a:cubicBezTo>
                    <a:pt x="4586" y="17333"/>
                    <a:pt x="8293" y="17301"/>
                    <a:pt x="8293" y="17301"/>
                  </a:cubicBezTo>
                  <a:cubicBezTo>
                    <a:pt x="9464" y="17301"/>
                    <a:pt x="10407" y="16423"/>
                    <a:pt x="10439" y="15285"/>
                  </a:cubicBezTo>
                  <a:cubicBezTo>
                    <a:pt x="10472" y="14862"/>
                    <a:pt x="10374" y="14472"/>
                    <a:pt x="10179" y="14146"/>
                  </a:cubicBezTo>
                  <a:lnTo>
                    <a:pt x="10374" y="14146"/>
                  </a:lnTo>
                  <a:cubicBezTo>
                    <a:pt x="12326" y="14146"/>
                    <a:pt x="13952" y="12748"/>
                    <a:pt x="14277" y="10894"/>
                  </a:cubicBezTo>
                  <a:lnTo>
                    <a:pt x="17366" y="10894"/>
                  </a:lnTo>
                  <a:cubicBezTo>
                    <a:pt x="19090" y="10764"/>
                    <a:pt x="20455" y="9366"/>
                    <a:pt x="20586" y="7643"/>
                  </a:cubicBezTo>
                  <a:cubicBezTo>
                    <a:pt x="20716" y="5952"/>
                    <a:pt x="19577" y="4456"/>
                    <a:pt x="17984" y="4033"/>
                  </a:cubicBezTo>
                  <a:cubicBezTo>
                    <a:pt x="17951" y="2114"/>
                    <a:pt x="16391" y="521"/>
                    <a:pt x="14439" y="521"/>
                  </a:cubicBezTo>
                  <a:cubicBezTo>
                    <a:pt x="13724" y="521"/>
                    <a:pt x="13074" y="748"/>
                    <a:pt x="12488" y="1106"/>
                  </a:cubicBezTo>
                  <a:cubicBezTo>
                    <a:pt x="11805" y="391"/>
                    <a:pt x="10895" y="0"/>
                    <a:pt x="9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95;p44">
              <a:extLst>
                <a:ext uri="{FF2B5EF4-FFF2-40B4-BE49-F238E27FC236}">
                  <a16:creationId xmlns:a16="http://schemas.microsoft.com/office/drawing/2014/main" id="{B606AB5C-C615-9021-15DA-84F94BB40346}"/>
                </a:ext>
              </a:extLst>
            </p:cNvPr>
            <p:cNvSpPr/>
            <p:nvPr/>
          </p:nvSpPr>
          <p:spPr>
            <a:xfrm>
              <a:off x="1117800" y="5574100"/>
              <a:ext cx="744725" cy="906525"/>
            </a:xfrm>
            <a:custGeom>
              <a:avLst/>
              <a:gdLst/>
              <a:ahLst/>
              <a:cxnLst/>
              <a:rect l="l" t="t" r="r" b="b"/>
              <a:pathLst>
                <a:path w="29789" h="36261" extrusionOk="0">
                  <a:moveTo>
                    <a:pt x="13008" y="1074"/>
                  </a:moveTo>
                  <a:cubicBezTo>
                    <a:pt x="19024" y="1074"/>
                    <a:pt x="24097" y="5562"/>
                    <a:pt x="24813" y="11545"/>
                  </a:cubicBezTo>
                  <a:cubicBezTo>
                    <a:pt x="24975" y="12716"/>
                    <a:pt x="25398" y="13822"/>
                    <a:pt x="26048" y="14765"/>
                  </a:cubicBezTo>
                  <a:lnTo>
                    <a:pt x="28390" y="18049"/>
                  </a:lnTo>
                  <a:cubicBezTo>
                    <a:pt x="28617" y="18342"/>
                    <a:pt x="28682" y="18732"/>
                    <a:pt x="28585" y="19090"/>
                  </a:cubicBezTo>
                  <a:cubicBezTo>
                    <a:pt x="28487" y="19447"/>
                    <a:pt x="28227" y="19708"/>
                    <a:pt x="27869" y="19838"/>
                  </a:cubicBezTo>
                  <a:lnTo>
                    <a:pt x="26341" y="20456"/>
                  </a:lnTo>
                  <a:cubicBezTo>
                    <a:pt x="25463" y="20813"/>
                    <a:pt x="24910" y="21626"/>
                    <a:pt x="24910" y="22569"/>
                  </a:cubicBezTo>
                  <a:lnTo>
                    <a:pt x="24910" y="27220"/>
                  </a:lnTo>
                  <a:cubicBezTo>
                    <a:pt x="24910" y="27805"/>
                    <a:pt x="24683" y="28390"/>
                    <a:pt x="24227" y="28813"/>
                  </a:cubicBezTo>
                  <a:cubicBezTo>
                    <a:pt x="23805" y="29175"/>
                    <a:pt x="23270" y="29369"/>
                    <a:pt x="22701" y="29369"/>
                  </a:cubicBezTo>
                  <a:cubicBezTo>
                    <a:pt x="22657" y="29369"/>
                    <a:pt x="22613" y="29368"/>
                    <a:pt x="22569" y="29366"/>
                  </a:cubicBezTo>
                  <a:lnTo>
                    <a:pt x="17984" y="28976"/>
                  </a:lnTo>
                  <a:cubicBezTo>
                    <a:pt x="17926" y="28971"/>
                    <a:pt x="17869" y="28969"/>
                    <a:pt x="17813" y="28969"/>
                  </a:cubicBezTo>
                  <a:cubicBezTo>
                    <a:pt x="16686" y="28969"/>
                    <a:pt x="15772" y="29877"/>
                    <a:pt x="15772" y="30992"/>
                  </a:cubicBezTo>
                  <a:lnTo>
                    <a:pt x="15772" y="31740"/>
                  </a:lnTo>
                  <a:lnTo>
                    <a:pt x="8098" y="31252"/>
                  </a:lnTo>
                  <a:cubicBezTo>
                    <a:pt x="7805" y="31252"/>
                    <a:pt x="7545" y="31480"/>
                    <a:pt x="7545" y="31772"/>
                  </a:cubicBezTo>
                  <a:cubicBezTo>
                    <a:pt x="7512" y="32065"/>
                    <a:pt x="7740" y="32293"/>
                    <a:pt x="8033" y="32325"/>
                  </a:cubicBezTo>
                  <a:lnTo>
                    <a:pt x="16910" y="32878"/>
                  </a:lnTo>
                  <a:cubicBezTo>
                    <a:pt x="17528" y="32911"/>
                    <a:pt x="17984" y="33431"/>
                    <a:pt x="17984" y="34049"/>
                  </a:cubicBezTo>
                  <a:cubicBezTo>
                    <a:pt x="17984" y="34667"/>
                    <a:pt x="17496" y="35187"/>
                    <a:pt x="16845" y="35187"/>
                  </a:cubicBezTo>
                  <a:lnTo>
                    <a:pt x="3903" y="35187"/>
                  </a:lnTo>
                  <a:cubicBezTo>
                    <a:pt x="3057" y="35187"/>
                    <a:pt x="2342" y="34504"/>
                    <a:pt x="2342" y="33626"/>
                  </a:cubicBezTo>
                  <a:cubicBezTo>
                    <a:pt x="2342" y="33203"/>
                    <a:pt x="2537" y="32781"/>
                    <a:pt x="2829" y="32488"/>
                  </a:cubicBezTo>
                  <a:cubicBezTo>
                    <a:pt x="3127" y="32220"/>
                    <a:pt x="3507" y="32061"/>
                    <a:pt x="3893" y="32061"/>
                  </a:cubicBezTo>
                  <a:cubicBezTo>
                    <a:pt x="3929" y="32061"/>
                    <a:pt x="3964" y="32062"/>
                    <a:pt x="4000" y="32065"/>
                  </a:cubicBezTo>
                  <a:lnTo>
                    <a:pt x="5561" y="32163"/>
                  </a:lnTo>
                  <a:cubicBezTo>
                    <a:pt x="5854" y="32163"/>
                    <a:pt x="6081" y="31968"/>
                    <a:pt x="6114" y="31675"/>
                  </a:cubicBezTo>
                  <a:cubicBezTo>
                    <a:pt x="6146" y="31382"/>
                    <a:pt x="5919" y="31122"/>
                    <a:pt x="5626" y="31089"/>
                  </a:cubicBezTo>
                  <a:lnTo>
                    <a:pt x="4585" y="31024"/>
                  </a:lnTo>
                  <a:lnTo>
                    <a:pt x="4585" y="26049"/>
                  </a:lnTo>
                  <a:cubicBezTo>
                    <a:pt x="4585" y="23545"/>
                    <a:pt x="3903" y="21041"/>
                    <a:pt x="2634" y="18797"/>
                  </a:cubicBezTo>
                  <a:cubicBezTo>
                    <a:pt x="1659" y="17074"/>
                    <a:pt x="1138" y="15090"/>
                    <a:pt x="1106" y="13074"/>
                  </a:cubicBezTo>
                  <a:cubicBezTo>
                    <a:pt x="1041" y="6472"/>
                    <a:pt x="6309" y="1106"/>
                    <a:pt x="12943" y="1074"/>
                  </a:cubicBezTo>
                  <a:close/>
                  <a:moveTo>
                    <a:pt x="12943" y="1"/>
                  </a:moveTo>
                  <a:cubicBezTo>
                    <a:pt x="5724" y="66"/>
                    <a:pt x="0" y="5887"/>
                    <a:pt x="65" y="13106"/>
                  </a:cubicBezTo>
                  <a:cubicBezTo>
                    <a:pt x="98" y="15285"/>
                    <a:pt x="651" y="17431"/>
                    <a:pt x="1724" y="19317"/>
                  </a:cubicBezTo>
                  <a:cubicBezTo>
                    <a:pt x="2894" y="21399"/>
                    <a:pt x="3512" y="23740"/>
                    <a:pt x="3512" y="26049"/>
                  </a:cubicBezTo>
                  <a:lnTo>
                    <a:pt x="3512" y="31024"/>
                  </a:lnTo>
                  <a:cubicBezTo>
                    <a:pt x="2992" y="31122"/>
                    <a:pt x="2504" y="31350"/>
                    <a:pt x="2114" y="31707"/>
                  </a:cubicBezTo>
                  <a:cubicBezTo>
                    <a:pt x="1594" y="32195"/>
                    <a:pt x="1301" y="32911"/>
                    <a:pt x="1301" y="33626"/>
                  </a:cubicBezTo>
                  <a:cubicBezTo>
                    <a:pt x="1301" y="35057"/>
                    <a:pt x="2472" y="36260"/>
                    <a:pt x="3903" y="36260"/>
                  </a:cubicBezTo>
                  <a:lnTo>
                    <a:pt x="16845" y="36260"/>
                  </a:lnTo>
                  <a:cubicBezTo>
                    <a:pt x="18081" y="36260"/>
                    <a:pt x="19057" y="35252"/>
                    <a:pt x="19057" y="34049"/>
                  </a:cubicBezTo>
                  <a:cubicBezTo>
                    <a:pt x="19057" y="32878"/>
                    <a:pt x="18146" y="31902"/>
                    <a:pt x="16975" y="31837"/>
                  </a:cubicBezTo>
                  <a:lnTo>
                    <a:pt x="16845" y="31805"/>
                  </a:lnTo>
                  <a:lnTo>
                    <a:pt x="16845" y="30992"/>
                  </a:lnTo>
                  <a:cubicBezTo>
                    <a:pt x="16845" y="30475"/>
                    <a:pt x="17244" y="30043"/>
                    <a:pt x="17775" y="30043"/>
                  </a:cubicBezTo>
                  <a:cubicBezTo>
                    <a:pt x="17811" y="30043"/>
                    <a:pt x="17848" y="30045"/>
                    <a:pt x="17886" y="30049"/>
                  </a:cubicBezTo>
                  <a:lnTo>
                    <a:pt x="22504" y="30407"/>
                  </a:lnTo>
                  <a:cubicBezTo>
                    <a:pt x="22607" y="30418"/>
                    <a:pt x="22712" y="30424"/>
                    <a:pt x="22816" y="30424"/>
                  </a:cubicBezTo>
                  <a:cubicBezTo>
                    <a:pt x="23593" y="30424"/>
                    <a:pt x="24369" y="30110"/>
                    <a:pt x="24943" y="29594"/>
                  </a:cubicBezTo>
                  <a:cubicBezTo>
                    <a:pt x="25593" y="28976"/>
                    <a:pt x="25983" y="28098"/>
                    <a:pt x="25983" y="27220"/>
                  </a:cubicBezTo>
                  <a:lnTo>
                    <a:pt x="25983" y="22569"/>
                  </a:lnTo>
                  <a:cubicBezTo>
                    <a:pt x="25983" y="22082"/>
                    <a:pt x="26276" y="21626"/>
                    <a:pt x="26731" y="21464"/>
                  </a:cubicBezTo>
                  <a:lnTo>
                    <a:pt x="28260" y="20846"/>
                  </a:lnTo>
                  <a:cubicBezTo>
                    <a:pt x="28910" y="20586"/>
                    <a:pt x="29398" y="20065"/>
                    <a:pt x="29593" y="19382"/>
                  </a:cubicBezTo>
                  <a:cubicBezTo>
                    <a:pt x="29788" y="18700"/>
                    <a:pt x="29691" y="18017"/>
                    <a:pt x="29268" y="17431"/>
                  </a:cubicBezTo>
                  <a:lnTo>
                    <a:pt x="26926" y="14147"/>
                  </a:lnTo>
                  <a:cubicBezTo>
                    <a:pt x="26374" y="13334"/>
                    <a:pt x="26016" y="12391"/>
                    <a:pt x="25886" y="11415"/>
                  </a:cubicBezTo>
                  <a:cubicBezTo>
                    <a:pt x="25105" y="4911"/>
                    <a:pt x="19577" y="1"/>
                    <a:pt x="13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479;p44">
            <a:extLst>
              <a:ext uri="{FF2B5EF4-FFF2-40B4-BE49-F238E27FC236}">
                <a16:creationId xmlns:a16="http://schemas.microsoft.com/office/drawing/2014/main" id="{627E3AD0-B101-C7E8-9C74-DDE7A19DE7A4}"/>
              </a:ext>
            </a:extLst>
          </p:cNvPr>
          <p:cNvGrpSpPr/>
          <p:nvPr/>
        </p:nvGrpSpPr>
        <p:grpSpPr>
          <a:xfrm>
            <a:off x="4961521" y="2194118"/>
            <a:ext cx="337404" cy="374928"/>
            <a:chOff x="269850" y="5601750"/>
            <a:chExt cx="804875" cy="906500"/>
          </a:xfrm>
        </p:grpSpPr>
        <p:sp>
          <p:nvSpPr>
            <p:cNvPr id="11" name="Google Shape;1480;p44">
              <a:extLst>
                <a:ext uri="{FF2B5EF4-FFF2-40B4-BE49-F238E27FC236}">
                  <a16:creationId xmlns:a16="http://schemas.microsoft.com/office/drawing/2014/main" id="{576ECE2F-CC37-A8A0-4157-61EEA3B5F380}"/>
                </a:ext>
              </a:extLst>
            </p:cNvPr>
            <p:cNvSpPr/>
            <p:nvPr/>
          </p:nvSpPr>
          <p:spPr>
            <a:xfrm>
              <a:off x="283675" y="5615575"/>
              <a:ext cx="607325" cy="803250"/>
            </a:xfrm>
            <a:custGeom>
              <a:avLst/>
              <a:gdLst/>
              <a:ahLst/>
              <a:cxnLst/>
              <a:rect l="l" t="t" r="r" b="b"/>
              <a:pathLst>
                <a:path w="24293" h="32130" extrusionOk="0">
                  <a:moveTo>
                    <a:pt x="195" y="0"/>
                  </a:moveTo>
                  <a:cubicBezTo>
                    <a:pt x="98" y="0"/>
                    <a:pt x="0" y="98"/>
                    <a:pt x="0" y="228"/>
                  </a:cubicBezTo>
                  <a:lnTo>
                    <a:pt x="0" y="31934"/>
                  </a:lnTo>
                  <a:cubicBezTo>
                    <a:pt x="0" y="32032"/>
                    <a:pt x="98" y="32130"/>
                    <a:pt x="195" y="32130"/>
                  </a:cubicBezTo>
                  <a:lnTo>
                    <a:pt x="3089" y="32130"/>
                  </a:lnTo>
                  <a:lnTo>
                    <a:pt x="3089" y="3252"/>
                  </a:lnTo>
                  <a:cubicBezTo>
                    <a:pt x="3089" y="3187"/>
                    <a:pt x="3154" y="3122"/>
                    <a:pt x="3252" y="3122"/>
                  </a:cubicBezTo>
                  <a:lnTo>
                    <a:pt x="24292" y="3122"/>
                  </a:lnTo>
                  <a:lnTo>
                    <a:pt x="24292" y="228"/>
                  </a:lnTo>
                  <a:cubicBezTo>
                    <a:pt x="24292" y="98"/>
                    <a:pt x="24195" y="0"/>
                    <a:pt x="240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81;p44">
              <a:extLst>
                <a:ext uri="{FF2B5EF4-FFF2-40B4-BE49-F238E27FC236}">
                  <a16:creationId xmlns:a16="http://schemas.microsoft.com/office/drawing/2014/main" id="{3EBD5BBD-8C5A-D2C5-B8B0-0D68F04FC03C}"/>
                </a:ext>
              </a:extLst>
            </p:cNvPr>
            <p:cNvSpPr/>
            <p:nvPr/>
          </p:nvSpPr>
          <p:spPr>
            <a:xfrm>
              <a:off x="359275" y="5691175"/>
              <a:ext cx="607325" cy="804075"/>
            </a:xfrm>
            <a:custGeom>
              <a:avLst/>
              <a:gdLst/>
              <a:ahLst/>
              <a:cxnLst/>
              <a:rect l="l" t="t" r="r" b="b"/>
              <a:pathLst>
                <a:path w="24293" h="32163" extrusionOk="0">
                  <a:moveTo>
                    <a:pt x="228" y="1"/>
                  </a:moveTo>
                  <a:cubicBezTo>
                    <a:pt x="98" y="1"/>
                    <a:pt x="0" y="98"/>
                    <a:pt x="0" y="228"/>
                  </a:cubicBezTo>
                  <a:lnTo>
                    <a:pt x="0" y="31935"/>
                  </a:lnTo>
                  <a:cubicBezTo>
                    <a:pt x="0" y="32065"/>
                    <a:pt x="98" y="32162"/>
                    <a:pt x="228" y="32162"/>
                  </a:cubicBezTo>
                  <a:lnTo>
                    <a:pt x="24097" y="32162"/>
                  </a:lnTo>
                  <a:cubicBezTo>
                    <a:pt x="24195" y="32162"/>
                    <a:pt x="24293" y="32065"/>
                    <a:pt x="24293" y="31935"/>
                  </a:cubicBezTo>
                  <a:lnTo>
                    <a:pt x="24293" y="28423"/>
                  </a:lnTo>
                  <a:lnTo>
                    <a:pt x="18764" y="28423"/>
                  </a:lnTo>
                  <a:lnTo>
                    <a:pt x="18764" y="28455"/>
                  </a:lnTo>
                  <a:cubicBezTo>
                    <a:pt x="18602" y="28455"/>
                    <a:pt x="18471" y="28325"/>
                    <a:pt x="18471" y="28163"/>
                  </a:cubicBezTo>
                  <a:lnTo>
                    <a:pt x="18471" y="21041"/>
                  </a:lnTo>
                  <a:cubicBezTo>
                    <a:pt x="18471" y="20878"/>
                    <a:pt x="18602" y="20748"/>
                    <a:pt x="18764" y="20748"/>
                  </a:cubicBezTo>
                  <a:lnTo>
                    <a:pt x="24293" y="20748"/>
                  </a:lnTo>
                  <a:lnTo>
                    <a:pt x="24293" y="18472"/>
                  </a:lnTo>
                  <a:lnTo>
                    <a:pt x="18764" y="18472"/>
                  </a:lnTo>
                  <a:cubicBezTo>
                    <a:pt x="18602" y="18472"/>
                    <a:pt x="18471" y="18342"/>
                    <a:pt x="18471" y="18179"/>
                  </a:cubicBezTo>
                  <a:lnTo>
                    <a:pt x="18471" y="11090"/>
                  </a:lnTo>
                  <a:cubicBezTo>
                    <a:pt x="18471" y="10927"/>
                    <a:pt x="18602" y="10797"/>
                    <a:pt x="18764" y="10797"/>
                  </a:cubicBezTo>
                  <a:lnTo>
                    <a:pt x="24293" y="10797"/>
                  </a:lnTo>
                  <a:lnTo>
                    <a:pt x="24293" y="228"/>
                  </a:lnTo>
                  <a:cubicBezTo>
                    <a:pt x="24293" y="98"/>
                    <a:pt x="24195" y="1"/>
                    <a:pt x="24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2;p44">
              <a:extLst>
                <a:ext uri="{FF2B5EF4-FFF2-40B4-BE49-F238E27FC236}">
                  <a16:creationId xmlns:a16="http://schemas.microsoft.com/office/drawing/2014/main" id="{2D6E8BAB-2373-F901-80CF-F7D6D39F23D9}"/>
                </a:ext>
              </a:extLst>
            </p:cNvPr>
            <p:cNvSpPr/>
            <p:nvPr/>
          </p:nvSpPr>
          <p:spPr>
            <a:xfrm>
              <a:off x="819425" y="6208250"/>
              <a:ext cx="195950" cy="195950"/>
            </a:xfrm>
            <a:custGeom>
              <a:avLst/>
              <a:gdLst/>
              <a:ahLst/>
              <a:cxnLst/>
              <a:rect l="l" t="t" r="r" b="b"/>
              <a:pathLst>
                <a:path w="7838" h="7838" extrusionOk="0">
                  <a:moveTo>
                    <a:pt x="358" y="0"/>
                  </a:moveTo>
                  <a:cubicBezTo>
                    <a:pt x="163" y="0"/>
                    <a:pt x="0" y="163"/>
                    <a:pt x="0" y="358"/>
                  </a:cubicBezTo>
                  <a:lnTo>
                    <a:pt x="0" y="7480"/>
                  </a:lnTo>
                  <a:cubicBezTo>
                    <a:pt x="0" y="7675"/>
                    <a:pt x="163" y="7837"/>
                    <a:pt x="358" y="7837"/>
                  </a:cubicBezTo>
                  <a:lnTo>
                    <a:pt x="7480" y="7837"/>
                  </a:lnTo>
                  <a:cubicBezTo>
                    <a:pt x="7675" y="7837"/>
                    <a:pt x="7838" y="7675"/>
                    <a:pt x="7838" y="7480"/>
                  </a:cubicBezTo>
                  <a:lnTo>
                    <a:pt x="7838" y="358"/>
                  </a:lnTo>
                  <a:cubicBezTo>
                    <a:pt x="7838" y="163"/>
                    <a:pt x="7675" y="0"/>
                    <a:pt x="7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3;p44">
              <a:extLst>
                <a:ext uri="{FF2B5EF4-FFF2-40B4-BE49-F238E27FC236}">
                  <a16:creationId xmlns:a16="http://schemas.microsoft.com/office/drawing/2014/main" id="{81C87121-4F02-6FAC-777E-0A08F9FD7D46}"/>
                </a:ext>
              </a:extLst>
            </p:cNvPr>
            <p:cNvSpPr/>
            <p:nvPr/>
          </p:nvSpPr>
          <p:spPr>
            <a:xfrm>
              <a:off x="819425" y="5959475"/>
              <a:ext cx="195950" cy="195950"/>
            </a:xfrm>
            <a:custGeom>
              <a:avLst/>
              <a:gdLst/>
              <a:ahLst/>
              <a:cxnLst/>
              <a:rect l="l" t="t" r="r" b="b"/>
              <a:pathLst>
                <a:path w="7838" h="7838" extrusionOk="0">
                  <a:moveTo>
                    <a:pt x="358" y="0"/>
                  </a:moveTo>
                  <a:cubicBezTo>
                    <a:pt x="163" y="0"/>
                    <a:pt x="0" y="163"/>
                    <a:pt x="0" y="358"/>
                  </a:cubicBezTo>
                  <a:lnTo>
                    <a:pt x="0" y="7480"/>
                  </a:lnTo>
                  <a:cubicBezTo>
                    <a:pt x="0" y="7675"/>
                    <a:pt x="163" y="7837"/>
                    <a:pt x="358" y="7837"/>
                  </a:cubicBezTo>
                  <a:lnTo>
                    <a:pt x="7480" y="7837"/>
                  </a:lnTo>
                  <a:cubicBezTo>
                    <a:pt x="7675" y="7837"/>
                    <a:pt x="7838" y="7675"/>
                    <a:pt x="7838" y="7480"/>
                  </a:cubicBezTo>
                  <a:lnTo>
                    <a:pt x="7838" y="358"/>
                  </a:lnTo>
                  <a:cubicBezTo>
                    <a:pt x="7838" y="163"/>
                    <a:pt x="7675" y="0"/>
                    <a:pt x="74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84;p44">
              <a:extLst>
                <a:ext uri="{FF2B5EF4-FFF2-40B4-BE49-F238E27FC236}">
                  <a16:creationId xmlns:a16="http://schemas.microsoft.com/office/drawing/2014/main" id="{9CD96B72-0871-5502-FDDD-82DAC226A48A}"/>
                </a:ext>
              </a:extLst>
            </p:cNvPr>
            <p:cNvSpPr/>
            <p:nvPr/>
          </p:nvSpPr>
          <p:spPr>
            <a:xfrm>
              <a:off x="477150" y="5894425"/>
              <a:ext cx="372375" cy="26850"/>
            </a:xfrm>
            <a:custGeom>
              <a:avLst/>
              <a:gdLst/>
              <a:ahLst/>
              <a:cxnLst/>
              <a:rect l="l" t="t" r="r" b="b"/>
              <a:pathLst>
                <a:path w="14895" h="1074" extrusionOk="0">
                  <a:moveTo>
                    <a:pt x="521" y="0"/>
                  </a:moveTo>
                  <a:cubicBezTo>
                    <a:pt x="228" y="0"/>
                    <a:pt x="1" y="261"/>
                    <a:pt x="1" y="553"/>
                  </a:cubicBezTo>
                  <a:cubicBezTo>
                    <a:pt x="1" y="846"/>
                    <a:pt x="228" y="1074"/>
                    <a:pt x="521" y="1074"/>
                  </a:cubicBezTo>
                  <a:lnTo>
                    <a:pt x="14342" y="1074"/>
                  </a:lnTo>
                  <a:cubicBezTo>
                    <a:pt x="14635" y="1074"/>
                    <a:pt x="14895" y="846"/>
                    <a:pt x="14895" y="553"/>
                  </a:cubicBezTo>
                  <a:cubicBezTo>
                    <a:pt x="14895" y="261"/>
                    <a:pt x="14635" y="0"/>
                    <a:pt x="14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85;p44">
              <a:extLst>
                <a:ext uri="{FF2B5EF4-FFF2-40B4-BE49-F238E27FC236}">
                  <a16:creationId xmlns:a16="http://schemas.microsoft.com/office/drawing/2014/main" id="{53A61F62-84C4-7B7C-6651-09C9F00DB075}"/>
                </a:ext>
              </a:extLst>
            </p:cNvPr>
            <p:cNvSpPr/>
            <p:nvPr/>
          </p:nvSpPr>
          <p:spPr>
            <a:xfrm>
              <a:off x="477150" y="5972475"/>
              <a:ext cx="149625" cy="26850"/>
            </a:xfrm>
            <a:custGeom>
              <a:avLst/>
              <a:gdLst/>
              <a:ahLst/>
              <a:cxnLst/>
              <a:rect l="l" t="t" r="r" b="b"/>
              <a:pathLst>
                <a:path w="5985" h="1074" extrusionOk="0">
                  <a:moveTo>
                    <a:pt x="521" y="0"/>
                  </a:moveTo>
                  <a:cubicBezTo>
                    <a:pt x="228" y="0"/>
                    <a:pt x="1" y="261"/>
                    <a:pt x="1" y="553"/>
                  </a:cubicBezTo>
                  <a:cubicBezTo>
                    <a:pt x="1" y="846"/>
                    <a:pt x="228" y="1074"/>
                    <a:pt x="521" y="1074"/>
                  </a:cubicBezTo>
                  <a:lnTo>
                    <a:pt x="5464" y="1074"/>
                  </a:lnTo>
                  <a:cubicBezTo>
                    <a:pt x="5757" y="1074"/>
                    <a:pt x="5984" y="846"/>
                    <a:pt x="5984" y="553"/>
                  </a:cubicBezTo>
                  <a:cubicBezTo>
                    <a:pt x="5984" y="261"/>
                    <a:pt x="5757" y="0"/>
                    <a:pt x="5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86;p44">
              <a:extLst>
                <a:ext uri="{FF2B5EF4-FFF2-40B4-BE49-F238E27FC236}">
                  <a16:creationId xmlns:a16="http://schemas.microsoft.com/office/drawing/2014/main" id="{93DC2697-A954-3CCE-2DF7-293A01A9138B}"/>
                </a:ext>
              </a:extLst>
            </p:cNvPr>
            <p:cNvSpPr/>
            <p:nvPr/>
          </p:nvSpPr>
          <p:spPr>
            <a:xfrm>
              <a:off x="477150" y="6207425"/>
              <a:ext cx="223600" cy="26050"/>
            </a:xfrm>
            <a:custGeom>
              <a:avLst/>
              <a:gdLst/>
              <a:ahLst/>
              <a:cxnLst/>
              <a:rect l="l" t="t" r="r" b="b"/>
              <a:pathLst>
                <a:path w="8944" h="1042" extrusionOk="0">
                  <a:moveTo>
                    <a:pt x="521" y="1"/>
                  </a:moveTo>
                  <a:cubicBezTo>
                    <a:pt x="228" y="1"/>
                    <a:pt x="1" y="228"/>
                    <a:pt x="1" y="521"/>
                  </a:cubicBezTo>
                  <a:cubicBezTo>
                    <a:pt x="1" y="814"/>
                    <a:pt x="228" y="1041"/>
                    <a:pt x="521" y="1041"/>
                  </a:cubicBezTo>
                  <a:lnTo>
                    <a:pt x="8423" y="1041"/>
                  </a:lnTo>
                  <a:cubicBezTo>
                    <a:pt x="8716" y="1041"/>
                    <a:pt x="8944" y="814"/>
                    <a:pt x="8944" y="521"/>
                  </a:cubicBezTo>
                  <a:cubicBezTo>
                    <a:pt x="8944" y="228"/>
                    <a:pt x="8716" y="1"/>
                    <a:pt x="8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87;p44">
              <a:extLst>
                <a:ext uri="{FF2B5EF4-FFF2-40B4-BE49-F238E27FC236}">
                  <a16:creationId xmlns:a16="http://schemas.microsoft.com/office/drawing/2014/main" id="{49E2BECB-C5F5-ED30-4BA1-CE4A52209101}"/>
                </a:ext>
              </a:extLst>
            </p:cNvPr>
            <p:cNvSpPr/>
            <p:nvPr/>
          </p:nvSpPr>
          <p:spPr>
            <a:xfrm>
              <a:off x="543825" y="5793625"/>
              <a:ext cx="239050" cy="26850"/>
            </a:xfrm>
            <a:custGeom>
              <a:avLst/>
              <a:gdLst/>
              <a:ahLst/>
              <a:cxnLst/>
              <a:rect l="l" t="t" r="r" b="b"/>
              <a:pathLst>
                <a:path w="9562" h="1074" extrusionOk="0">
                  <a:moveTo>
                    <a:pt x="521" y="0"/>
                  </a:moveTo>
                  <a:cubicBezTo>
                    <a:pt x="228" y="0"/>
                    <a:pt x="0" y="260"/>
                    <a:pt x="0" y="553"/>
                  </a:cubicBezTo>
                  <a:cubicBezTo>
                    <a:pt x="0" y="846"/>
                    <a:pt x="228" y="1073"/>
                    <a:pt x="521" y="1073"/>
                  </a:cubicBezTo>
                  <a:lnTo>
                    <a:pt x="9008" y="1073"/>
                  </a:lnTo>
                  <a:cubicBezTo>
                    <a:pt x="9301" y="1073"/>
                    <a:pt x="9561" y="846"/>
                    <a:pt x="9561" y="553"/>
                  </a:cubicBezTo>
                  <a:cubicBezTo>
                    <a:pt x="9561" y="260"/>
                    <a:pt x="9301" y="0"/>
                    <a:pt x="9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88;p44">
              <a:extLst>
                <a:ext uri="{FF2B5EF4-FFF2-40B4-BE49-F238E27FC236}">
                  <a16:creationId xmlns:a16="http://schemas.microsoft.com/office/drawing/2014/main" id="{DF040684-AF67-06CA-0F37-5597D007D399}"/>
                </a:ext>
              </a:extLst>
            </p:cNvPr>
            <p:cNvSpPr/>
            <p:nvPr/>
          </p:nvSpPr>
          <p:spPr>
            <a:xfrm>
              <a:off x="269850" y="5601750"/>
              <a:ext cx="804875" cy="906500"/>
            </a:xfrm>
            <a:custGeom>
              <a:avLst/>
              <a:gdLst/>
              <a:ahLst/>
              <a:cxnLst/>
              <a:rect l="l" t="t" r="r" b="b"/>
              <a:pathLst>
                <a:path w="32195" h="36260" extrusionOk="0">
                  <a:moveTo>
                    <a:pt x="24292" y="1074"/>
                  </a:moveTo>
                  <a:lnTo>
                    <a:pt x="24292" y="3057"/>
                  </a:lnTo>
                  <a:lnTo>
                    <a:pt x="11480" y="3057"/>
                  </a:lnTo>
                  <a:cubicBezTo>
                    <a:pt x="11187" y="3057"/>
                    <a:pt x="10927" y="3317"/>
                    <a:pt x="10927" y="3610"/>
                  </a:cubicBezTo>
                  <a:cubicBezTo>
                    <a:pt x="10927" y="3903"/>
                    <a:pt x="11187" y="4130"/>
                    <a:pt x="11480" y="4130"/>
                  </a:cubicBezTo>
                  <a:lnTo>
                    <a:pt x="27349" y="4130"/>
                  </a:lnTo>
                  <a:lnTo>
                    <a:pt x="27349" y="13789"/>
                  </a:lnTo>
                  <a:lnTo>
                    <a:pt x="22341" y="13789"/>
                  </a:lnTo>
                  <a:cubicBezTo>
                    <a:pt x="21853" y="13789"/>
                    <a:pt x="21463" y="14179"/>
                    <a:pt x="21463" y="14667"/>
                  </a:cubicBezTo>
                  <a:lnTo>
                    <a:pt x="21463" y="14862"/>
                  </a:lnTo>
                  <a:lnTo>
                    <a:pt x="15707" y="14862"/>
                  </a:lnTo>
                  <a:cubicBezTo>
                    <a:pt x="15414" y="14862"/>
                    <a:pt x="15187" y="15090"/>
                    <a:pt x="15187" y="15382"/>
                  </a:cubicBezTo>
                  <a:cubicBezTo>
                    <a:pt x="15187" y="15675"/>
                    <a:pt x="15414" y="15903"/>
                    <a:pt x="15707" y="15903"/>
                  </a:cubicBezTo>
                  <a:lnTo>
                    <a:pt x="21463" y="15903"/>
                  </a:lnTo>
                  <a:lnTo>
                    <a:pt x="21463" y="17984"/>
                  </a:lnTo>
                  <a:lnTo>
                    <a:pt x="8813" y="17984"/>
                  </a:lnTo>
                  <a:cubicBezTo>
                    <a:pt x="8520" y="17984"/>
                    <a:pt x="8260" y="18211"/>
                    <a:pt x="8260" y="18504"/>
                  </a:cubicBezTo>
                  <a:cubicBezTo>
                    <a:pt x="8260" y="18797"/>
                    <a:pt x="8520" y="19024"/>
                    <a:pt x="8813" y="19024"/>
                  </a:cubicBezTo>
                  <a:lnTo>
                    <a:pt x="21463" y="19024"/>
                  </a:lnTo>
                  <a:lnTo>
                    <a:pt x="21463" y="21106"/>
                  </a:lnTo>
                  <a:lnTo>
                    <a:pt x="8813" y="21106"/>
                  </a:lnTo>
                  <a:cubicBezTo>
                    <a:pt x="8520" y="21106"/>
                    <a:pt x="8260" y="21333"/>
                    <a:pt x="8260" y="21626"/>
                  </a:cubicBezTo>
                  <a:cubicBezTo>
                    <a:pt x="8260" y="21919"/>
                    <a:pt x="8520" y="22146"/>
                    <a:pt x="8813" y="22146"/>
                  </a:cubicBezTo>
                  <a:lnTo>
                    <a:pt x="21528" y="22146"/>
                  </a:lnTo>
                  <a:cubicBezTo>
                    <a:pt x="21691" y="22471"/>
                    <a:pt x="21983" y="22667"/>
                    <a:pt x="22341" y="22667"/>
                  </a:cubicBezTo>
                  <a:lnTo>
                    <a:pt x="27317" y="22667"/>
                  </a:lnTo>
                  <a:lnTo>
                    <a:pt x="27317" y="23740"/>
                  </a:lnTo>
                  <a:lnTo>
                    <a:pt x="22341" y="23740"/>
                  </a:lnTo>
                  <a:cubicBezTo>
                    <a:pt x="21983" y="23740"/>
                    <a:pt x="21691" y="23935"/>
                    <a:pt x="21561" y="24228"/>
                  </a:cubicBezTo>
                  <a:lnTo>
                    <a:pt x="18666" y="24228"/>
                  </a:lnTo>
                  <a:cubicBezTo>
                    <a:pt x="18374" y="24228"/>
                    <a:pt x="18146" y="24455"/>
                    <a:pt x="18146" y="24748"/>
                  </a:cubicBezTo>
                  <a:cubicBezTo>
                    <a:pt x="18146" y="25041"/>
                    <a:pt x="18374" y="25301"/>
                    <a:pt x="18666" y="25301"/>
                  </a:cubicBezTo>
                  <a:lnTo>
                    <a:pt x="21431" y="25301"/>
                  </a:lnTo>
                  <a:lnTo>
                    <a:pt x="21431" y="27349"/>
                  </a:lnTo>
                  <a:lnTo>
                    <a:pt x="8813" y="27349"/>
                  </a:lnTo>
                  <a:cubicBezTo>
                    <a:pt x="8520" y="27349"/>
                    <a:pt x="8260" y="27577"/>
                    <a:pt x="8260" y="27870"/>
                  </a:cubicBezTo>
                  <a:cubicBezTo>
                    <a:pt x="8260" y="28162"/>
                    <a:pt x="8488" y="28423"/>
                    <a:pt x="8813" y="28423"/>
                  </a:cubicBezTo>
                  <a:lnTo>
                    <a:pt x="21431" y="28423"/>
                  </a:lnTo>
                  <a:lnTo>
                    <a:pt x="21431" y="30471"/>
                  </a:lnTo>
                  <a:lnTo>
                    <a:pt x="8813" y="30471"/>
                  </a:lnTo>
                  <a:cubicBezTo>
                    <a:pt x="8520" y="30471"/>
                    <a:pt x="8260" y="30699"/>
                    <a:pt x="8260" y="30992"/>
                  </a:cubicBezTo>
                  <a:cubicBezTo>
                    <a:pt x="8260" y="31284"/>
                    <a:pt x="8488" y="31544"/>
                    <a:pt x="8813" y="31544"/>
                  </a:cubicBezTo>
                  <a:lnTo>
                    <a:pt x="21431" y="31544"/>
                  </a:lnTo>
                  <a:lnTo>
                    <a:pt x="21431" y="31740"/>
                  </a:lnTo>
                  <a:cubicBezTo>
                    <a:pt x="21431" y="32227"/>
                    <a:pt x="21853" y="32650"/>
                    <a:pt x="22341" y="32650"/>
                  </a:cubicBezTo>
                  <a:lnTo>
                    <a:pt x="24618" y="32650"/>
                  </a:lnTo>
                  <a:cubicBezTo>
                    <a:pt x="24910" y="32650"/>
                    <a:pt x="25170" y="32390"/>
                    <a:pt x="25170" y="32097"/>
                  </a:cubicBezTo>
                  <a:cubicBezTo>
                    <a:pt x="25170" y="31805"/>
                    <a:pt x="24910" y="31577"/>
                    <a:pt x="24618" y="31577"/>
                  </a:cubicBezTo>
                  <a:lnTo>
                    <a:pt x="22504" y="31577"/>
                  </a:lnTo>
                  <a:lnTo>
                    <a:pt x="22504" y="24813"/>
                  </a:lnTo>
                  <a:lnTo>
                    <a:pt x="29268" y="24813"/>
                  </a:lnTo>
                  <a:lnTo>
                    <a:pt x="29268" y="25821"/>
                  </a:lnTo>
                  <a:lnTo>
                    <a:pt x="26374" y="28748"/>
                  </a:lnTo>
                  <a:lnTo>
                    <a:pt x="24455" y="26829"/>
                  </a:lnTo>
                  <a:cubicBezTo>
                    <a:pt x="24357" y="26715"/>
                    <a:pt x="24219" y="26658"/>
                    <a:pt x="24081" y="26658"/>
                  </a:cubicBezTo>
                  <a:cubicBezTo>
                    <a:pt x="23943" y="26658"/>
                    <a:pt x="23805" y="26715"/>
                    <a:pt x="23707" y="26829"/>
                  </a:cubicBezTo>
                  <a:cubicBezTo>
                    <a:pt x="23479" y="27024"/>
                    <a:pt x="23479" y="27382"/>
                    <a:pt x="23707" y="27577"/>
                  </a:cubicBezTo>
                  <a:lnTo>
                    <a:pt x="25983" y="29853"/>
                  </a:lnTo>
                  <a:cubicBezTo>
                    <a:pt x="26081" y="29951"/>
                    <a:pt x="26211" y="30016"/>
                    <a:pt x="26374" y="30016"/>
                  </a:cubicBezTo>
                  <a:cubicBezTo>
                    <a:pt x="26504" y="30016"/>
                    <a:pt x="26634" y="29951"/>
                    <a:pt x="26731" y="29853"/>
                  </a:cubicBezTo>
                  <a:lnTo>
                    <a:pt x="29268" y="27317"/>
                  </a:lnTo>
                  <a:lnTo>
                    <a:pt x="29268" y="31544"/>
                  </a:lnTo>
                  <a:lnTo>
                    <a:pt x="27122" y="31544"/>
                  </a:lnTo>
                  <a:cubicBezTo>
                    <a:pt x="26829" y="31544"/>
                    <a:pt x="26569" y="31805"/>
                    <a:pt x="26569" y="32097"/>
                  </a:cubicBezTo>
                  <a:cubicBezTo>
                    <a:pt x="26569" y="32390"/>
                    <a:pt x="26829" y="32618"/>
                    <a:pt x="27122" y="32618"/>
                  </a:cubicBezTo>
                  <a:lnTo>
                    <a:pt x="27349" y="32618"/>
                  </a:lnTo>
                  <a:lnTo>
                    <a:pt x="27349" y="35219"/>
                  </a:lnTo>
                  <a:lnTo>
                    <a:pt x="4098" y="35219"/>
                  </a:lnTo>
                  <a:lnTo>
                    <a:pt x="4098" y="4130"/>
                  </a:lnTo>
                  <a:lnTo>
                    <a:pt x="9008" y="4130"/>
                  </a:lnTo>
                  <a:cubicBezTo>
                    <a:pt x="9301" y="4130"/>
                    <a:pt x="9528" y="3903"/>
                    <a:pt x="9528" y="3610"/>
                  </a:cubicBezTo>
                  <a:cubicBezTo>
                    <a:pt x="9528" y="3317"/>
                    <a:pt x="9301" y="3057"/>
                    <a:pt x="9008" y="3057"/>
                  </a:cubicBezTo>
                  <a:lnTo>
                    <a:pt x="3805" y="3057"/>
                  </a:lnTo>
                  <a:cubicBezTo>
                    <a:pt x="3382" y="3057"/>
                    <a:pt x="3057" y="3415"/>
                    <a:pt x="3057" y="3805"/>
                  </a:cubicBezTo>
                  <a:lnTo>
                    <a:pt x="3057" y="32162"/>
                  </a:lnTo>
                  <a:lnTo>
                    <a:pt x="1073" y="32162"/>
                  </a:lnTo>
                  <a:lnTo>
                    <a:pt x="1073" y="1074"/>
                  </a:lnTo>
                  <a:close/>
                  <a:moveTo>
                    <a:pt x="748" y="0"/>
                  </a:moveTo>
                  <a:cubicBezTo>
                    <a:pt x="325" y="0"/>
                    <a:pt x="0" y="358"/>
                    <a:pt x="0" y="748"/>
                  </a:cubicBezTo>
                  <a:lnTo>
                    <a:pt x="0" y="32455"/>
                  </a:lnTo>
                  <a:cubicBezTo>
                    <a:pt x="0" y="32878"/>
                    <a:pt x="325" y="33203"/>
                    <a:pt x="748" y="33203"/>
                  </a:cubicBezTo>
                  <a:lnTo>
                    <a:pt x="3025" y="33203"/>
                  </a:lnTo>
                  <a:lnTo>
                    <a:pt x="3025" y="35512"/>
                  </a:lnTo>
                  <a:cubicBezTo>
                    <a:pt x="3025" y="35935"/>
                    <a:pt x="3382" y="36260"/>
                    <a:pt x="3772" y="36260"/>
                  </a:cubicBezTo>
                  <a:lnTo>
                    <a:pt x="27642" y="36260"/>
                  </a:lnTo>
                  <a:cubicBezTo>
                    <a:pt x="28065" y="36260"/>
                    <a:pt x="28390" y="35935"/>
                    <a:pt x="28390" y="35512"/>
                  </a:cubicBezTo>
                  <a:lnTo>
                    <a:pt x="28390" y="32618"/>
                  </a:lnTo>
                  <a:lnTo>
                    <a:pt x="29430" y="32618"/>
                  </a:lnTo>
                  <a:cubicBezTo>
                    <a:pt x="29918" y="32618"/>
                    <a:pt x="30341" y="32227"/>
                    <a:pt x="30341" y="31740"/>
                  </a:cubicBezTo>
                  <a:lnTo>
                    <a:pt x="30341" y="26244"/>
                  </a:lnTo>
                  <a:lnTo>
                    <a:pt x="31967" y="24618"/>
                  </a:lnTo>
                  <a:cubicBezTo>
                    <a:pt x="32195" y="24390"/>
                    <a:pt x="32195" y="24065"/>
                    <a:pt x="31967" y="23837"/>
                  </a:cubicBezTo>
                  <a:cubicBezTo>
                    <a:pt x="31873" y="23743"/>
                    <a:pt x="31749" y="23695"/>
                    <a:pt x="31624" y="23695"/>
                  </a:cubicBezTo>
                  <a:cubicBezTo>
                    <a:pt x="31489" y="23695"/>
                    <a:pt x="31353" y="23752"/>
                    <a:pt x="31252" y="23870"/>
                  </a:cubicBezTo>
                  <a:lnTo>
                    <a:pt x="30341" y="24748"/>
                  </a:lnTo>
                  <a:lnTo>
                    <a:pt x="30341" y="24618"/>
                  </a:lnTo>
                  <a:cubicBezTo>
                    <a:pt x="30341" y="24130"/>
                    <a:pt x="29951" y="23740"/>
                    <a:pt x="29463" y="23740"/>
                  </a:cubicBezTo>
                  <a:lnTo>
                    <a:pt x="28390" y="23740"/>
                  </a:lnTo>
                  <a:lnTo>
                    <a:pt x="28390" y="22667"/>
                  </a:lnTo>
                  <a:lnTo>
                    <a:pt x="29463" y="22667"/>
                  </a:lnTo>
                  <a:cubicBezTo>
                    <a:pt x="29951" y="22667"/>
                    <a:pt x="30341" y="22276"/>
                    <a:pt x="30341" y="21789"/>
                  </a:cubicBezTo>
                  <a:lnTo>
                    <a:pt x="30341" y="20911"/>
                  </a:lnTo>
                  <a:cubicBezTo>
                    <a:pt x="30341" y="20618"/>
                    <a:pt x="30113" y="20358"/>
                    <a:pt x="29788" y="20358"/>
                  </a:cubicBezTo>
                  <a:cubicBezTo>
                    <a:pt x="29495" y="20358"/>
                    <a:pt x="29268" y="20618"/>
                    <a:pt x="29268" y="20911"/>
                  </a:cubicBezTo>
                  <a:lnTo>
                    <a:pt x="29268" y="21593"/>
                  </a:lnTo>
                  <a:lnTo>
                    <a:pt x="22504" y="21593"/>
                  </a:lnTo>
                  <a:lnTo>
                    <a:pt x="22504" y="14829"/>
                  </a:lnTo>
                  <a:lnTo>
                    <a:pt x="29268" y="14829"/>
                  </a:lnTo>
                  <a:lnTo>
                    <a:pt x="29268" y="15870"/>
                  </a:lnTo>
                  <a:lnTo>
                    <a:pt x="26341" y="18764"/>
                  </a:lnTo>
                  <a:lnTo>
                    <a:pt x="24455" y="16846"/>
                  </a:lnTo>
                  <a:cubicBezTo>
                    <a:pt x="24341" y="16748"/>
                    <a:pt x="24203" y="16699"/>
                    <a:pt x="24069" y="16699"/>
                  </a:cubicBezTo>
                  <a:cubicBezTo>
                    <a:pt x="23935" y="16699"/>
                    <a:pt x="23805" y="16748"/>
                    <a:pt x="23707" y="16846"/>
                  </a:cubicBezTo>
                  <a:cubicBezTo>
                    <a:pt x="23479" y="17073"/>
                    <a:pt x="23479" y="17398"/>
                    <a:pt x="23707" y="17626"/>
                  </a:cubicBezTo>
                  <a:lnTo>
                    <a:pt x="25983" y="19902"/>
                  </a:lnTo>
                  <a:cubicBezTo>
                    <a:pt x="26081" y="20000"/>
                    <a:pt x="26211" y="20065"/>
                    <a:pt x="26341" y="20065"/>
                  </a:cubicBezTo>
                  <a:cubicBezTo>
                    <a:pt x="26471" y="20065"/>
                    <a:pt x="26634" y="20000"/>
                    <a:pt x="26731" y="19902"/>
                  </a:cubicBezTo>
                  <a:lnTo>
                    <a:pt x="29268" y="17366"/>
                  </a:lnTo>
                  <a:lnTo>
                    <a:pt x="29268" y="18407"/>
                  </a:lnTo>
                  <a:cubicBezTo>
                    <a:pt x="29268" y="18699"/>
                    <a:pt x="29495" y="18959"/>
                    <a:pt x="29788" y="18959"/>
                  </a:cubicBezTo>
                  <a:cubicBezTo>
                    <a:pt x="30081" y="18959"/>
                    <a:pt x="30341" y="18699"/>
                    <a:pt x="30341" y="18407"/>
                  </a:cubicBezTo>
                  <a:lnTo>
                    <a:pt x="30341" y="16293"/>
                  </a:lnTo>
                  <a:lnTo>
                    <a:pt x="31967" y="14634"/>
                  </a:lnTo>
                  <a:cubicBezTo>
                    <a:pt x="32195" y="14439"/>
                    <a:pt x="32195" y="14081"/>
                    <a:pt x="31967" y="13886"/>
                  </a:cubicBezTo>
                  <a:cubicBezTo>
                    <a:pt x="31869" y="13789"/>
                    <a:pt x="31739" y="13740"/>
                    <a:pt x="31605" y="13740"/>
                  </a:cubicBezTo>
                  <a:cubicBezTo>
                    <a:pt x="31471" y="13740"/>
                    <a:pt x="31333" y="13789"/>
                    <a:pt x="31219" y="13886"/>
                  </a:cubicBezTo>
                  <a:lnTo>
                    <a:pt x="30341" y="14797"/>
                  </a:lnTo>
                  <a:lnTo>
                    <a:pt x="30341" y="14667"/>
                  </a:lnTo>
                  <a:cubicBezTo>
                    <a:pt x="30341" y="14179"/>
                    <a:pt x="29918" y="13789"/>
                    <a:pt x="29430" y="13789"/>
                  </a:cubicBezTo>
                  <a:lnTo>
                    <a:pt x="28390" y="13789"/>
                  </a:lnTo>
                  <a:lnTo>
                    <a:pt x="28390" y="3805"/>
                  </a:lnTo>
                  <a:cubicBezTo>
                    <a:pt x="28390" y="3382"/>
                    <a:pt x="28065" y="3057"/>
                    <a:pt x="27642" y="3057"/>
                  </a:cubicBezTo>
                  <a:lnTo>
                    <a:pt x="25333" y="3057"/>
                  </a:lnTo>
                  <a:lnTo>
                    <a:pt x="25333" y="748"/>
                  </a:lnTo>
                  <a:cubicBezTo>
                    <a:pt x="25333" y="358"/>
                    <a:pt x="25008" y="0"/>
                    <a:pt x="24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84;p25">
            <a:extLst>
              <a:ext uri="{FF2B5EF4-FFF2-40B4-BE49-F238E27FC236}">
                <a16:creationId xmlns:a16="http://schemas.microsoft.com/office/drawing/2014/main" id="{15173B13-2226-FCAF-70CF-05E11277F5B4}"/>
              </a:ext>
            </a:extLst>
          </p:cNvPr>
          <p:cNvGrpSpPr/>
          <p:nvPr/>
        </p:nvGrpSpPr>
        <p:grpSpPr>
          <a:xfrm>
            <a:off x="1654348" y="3842379"/>
            <a:ext cx="304717" cy="393192"/>
            <a:chOff x="8521225" y="3672625"/>
            <a:chExt cx="241475" cy="307325"/>
          </a:xfrm>
        </p:grpSpPr>
        <p:sp>
          <p:nvSpPr>
            <p:cNvPr id="21" name="Google Shape;785;p25">
              <a:extLst>
                <a:ext uri="{FF2B5EF4-FFF2-40B4-BE49-F238E27FC236}">
                  <a16:creationId xmlns:a16="http://schemas.microsoft.com/office/drawing/2014/main" id="{E1F780EF-3295-77C0-6E33-240CA8E18069}"/>
                </a:ext>
              </a:extLst>
            </p:cNvPr>
            <p:cNvSpPr/>
            <p:nvPr/>
          </p:nvSpPr>
          <p:spPr>
            <a:xfrm>
              <a:off x="8525300" y="3676700"/>
              <a:ext cx="235775" cy="299200"/>
            </a:xfrm>
            <a:custGeom>
              <a:avLst/>
              <a:gdLst/>
              <a:ahLst/>
              <a:cxnLst/>
              <a:rect l="l" t="t" r="r" b="b"/>
              <a:pathLst>
                <a:path w="9431" h="11968" extrusionOk="0">
                  <a:moveTo>
                    <a:pt x="3805" y="0"/>
                  </a:moveTo>
                  <a:cubicBezTo>
                    <a:pt x="3382" y="0"/>
                    <a:pt x="3057" y="325"/>
                    <a:pt x="3057" y="748"/>
                  </a:cubicBezTo>
                  <a:lnTo>
                    <a:pt x="3057" y="2081"/>
                  </a:lnTo>
                  <a:cubicBezTo>
                    <a:pt x="3057" y="1659"/>
                    <a:pt x="2699" y="1333"/>
                    <a:pt x="2277" y="1333"/>
                  </a:cubicBezTo>
                  <a:cubicBezTo>
                    <a:pt x="1886" y="1333"/>
                    <a:pt x="1529" y="1659"/>
                    <a:pt x="1529" y="2081"/>
                  </a:cubicBezTo>
                  <a:lnTo>
                    <a:pt x="1529" y="4033"/>
                  </a:lnTo>
                  <a:cubicBezTo>
                    <a:pt x="1529" y="3610"/>
                    <a:pt x="1203" y="3252"/>
                    <a:pt x="781" y="3252"/>
                  </a:cubicBezTo>
                  <a:cubicBezTo>
                    <a:pt x="358" y="3252"/>
                    <a:pt x="0" y="3610"/>
                    <a:pt x="0" y="4033"/>
                  </a:cubicBezTo>
                  <a:lnTo>
                    <a:pt x="0" y="8553"/>
                  </a:lnTo>
                  <a:cubicBezTo>
                    <a:pt x="0" y="10439"/>
                    <a:pt x="1529" y="11967"/>
                    <a:pt x="3415" y="11967"/>
                  </a:cubicBezTo>
                  <a:cubicBezTo>
                    <a:pt x="5464" y="11967"/>
                    <a:pt x="6472" y="10536"/>
                    <a:pt x="6927" y="9333"/>
                  </a:cubicBezTo>
                  <a:cubicBezTo>
                    <a:pt x="7415" y="8065"/>
                    <a:pt x="8163" y="6927"/>
                    <a:pt x="9106" y="5984"/>
                  </a:cubicBezTo>
                  <a:lnTo>
                    <a:pt x="9138" y="5951"/>
                  </a:lnTo>
                  <a:cubicBezTo>
                    <a:pt x="9431" y="5659"/>
                    <a:pt x="9431" y="5171"/>
                    <a:pt x="9138" y="4878"/>
                  </a:cubicBezTo>
                  <a:cubicBezTo>
                    <a:pt x="8992" y="4732"/>
                    <a:pt x="8797" y="4659"/>
                    <a:pt x="8602" y="4659"/>
                  </a:cubicBezTo>
                  <a:cubicBezTo>
                    <a:pt x="8407" y="4659"/>
                    <a:pt x="8211" y="4732"/>
                    <a:pt x="8065" y="4878"/>
                  </a:cubicBezTo>
                  <a:lnTo>
                    <a:pt x="6081" y="6862"/>
                  </a:lnTo>
                  <a:lnTo>
                    <a:pt x="6081" y="2081"/>
                  </a:lnTo>
                  <a:cubicBezTo>
                    <a:pt x="6081" y="1659"/>
                    <a:pt x="5756" y="1333"/>
                    <a:pt x="5333" y="1333"/>
                  </a:cubicBezTo>
                  <a:cubicBezTo>
                    <a:pt x="4911" y="1333"/>
                    <a:pt x="4585" y="1659"/>
                    <a:pt x="4585" y="2081"/>
                  </a:cubicBezTo>
                  <a:lnTo>
                    <a:pt x="4585" y="748"/>
                  </a:lnTo>
                  <a:cubicBezTo>
                    <a:pt x="4585" y="325"/>
                    <a:pt x="4228" y="0"/>
                    <a:pt x="3805" y="0"/>
                  </a:cubicBezTo>
                  <a:close/>
                </a:path>
              </a:pathLst>
            </a:custGeom>
            <a:solidFill>
              <a:srgbClr val="FFDD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6;p25">
              <a:extLst>
                <a:ext uri="{FF2B5EF4-FFF2-40B4-BE49-F238E27FC236}">
                  <a16:creationId xmlns:a16="http://schemas.microsoft.com/office/drawing/2014/main" id="{02B1F860-97C7-7FDC-9E93-37E0607235EF}"/>
                </a:ext>
              </a:extLst>
            </p:cNvPr>
            <p:cNvSpPr/>
            <p:nvPr/>
          </p:nvSpPr>
          <p:spPr>
            <a:xfrm>
              <a:off x="8521225" y="3672625"/>
              <a:ext cx="241475" cy="307325"/>
            </a:xfrm>
            <a:custGeom>
              <a:avLst/>
              <a:gdLst/>
              <a:ahLst/>
              <a:cxnLst/>
              <a:rect l="l" t="t" r="r" b="b"/>
              <a:pathLst>
                <a:path w="9659" h="12293" extrusionOk="0">
                  <a:moveTo>
                    <a:pt x="4001" y="1"/>
                  </a:moveTo>
                  <a:cubicBezTo>
                    <a:pt x="3480" y="1"/>
                    <a:pt x="3057" y="423"/>
                    <a:pt x="3057" y="911"/>
                  </a:cubicBezTo>
                  <a:lnTo>
                    <a:pt x="3057" y="1529"/>
                  </a:lnTo>
                  <a:lnTo>
                    <a:pt x="2927" y="1464"/>
                  </a:lnTo>
                  <a:cubicBezTo>
                    <a:pt x="2797" y="1366"/>
                    <a:pt x="2635" y="1334"/>
                    <a:pt x="2472" y="1334"/>
                  </a:cubicBezTo>
                  <a:cubicBezTo>
                    <a:pt x="1952" y="1334"/>
                    <a:pt x="1562" y="1757"/>
                    <a:pt x="1562" y="2244"/>
                  </a:cubicBezTo>
                  <a:lnTo>
                    <a:pt x="1562" y="3448"/>
                  </a:lnTo>
                  <a:lnTo>
                    <a:pt x="1431" y="3383"/>
                  </a:lnTo>
                  <a:cubicBezTo>
                    <a:pt x="1269" y="3318"/>
                    <a:pt x="1106" y="3252"/>
                    <a:pt x="944" y="3252"/>
                  </a:cubicBezTo>
                  <a:cubicBezTo>
                    <a:pt x="456" y="3252"/>
                    <a:pt x="33" y="3675"/>
                    <a:pt x="33" y="4196"/>
                  </a:cubicBezTo>
                  <a:lnTo>
                    <a:pt x="33" y="6537"/>
                  </a:lnTo>
                  <a:cubicBezTo>
                    <a:pt x="33" y="6635"/>
                    <a:pt x="131" y="6700"/>
                    <a:pt x="196" y="6700"/>
                  </a:cubicBezTo>
                  <a:cubicBezTo>
                    <a:pt x="261" y="6700"/>
                    <a:pt x="358" y="6635"/>
                    <a:pt x="358" y="6537"/>
                  </a:cubicBezTo>
                  <a:lnTo>
                    <a:pt x="358" y="4196"/>
                  </a:lnTo>
                  <a:cubicBezTo>
                    <a:pt x="358" y="3838"/>
                    <a:pt x="618" y="3578"/>
                    <a:pt x="944" y="3578"/>
                  </a:cubicBezTo>
                  <a:cubicBezTo>
                    <a:pt x="1269" y="3578"/>
                    <a:pt x="1529" y="3870"/>
                    <a:pt x="1529" y="4196"/>
                  </a:cubicBezTo>
                  <a:lnTo>
                    <a:pt x="1529" y="6309"/>
                  </a:lnTo>
                  <a:cubicBezTo>
                    <a:pt x="1529" y="6439"/>
                    <a:pt x="1627" y="6472"/>
                    <a:pt x="1692" y="6472"/>
                  </a:cubicBezTo>
                  <a:cubicBezTo>
                    <a:pt x="1789" y="6472"/>
                    <a:pt x="1854" y="6439"/>
                    <a:pt x="1854" y="6309"/>
                  </a:cubicBezTo>
                  <a:lnTo>
                    <a:pt x="1854" y="2244"/>
                  </a:lnTo>
                  <a:cubicBezTo>
                    <a:pt x="1854" y="1919"/>
                    <a:pt x="2147" y="1659"/>
                    <a:pt x="2472" y="1659"/>
                  </a:cubicBezTo>
                  <a:cubicBezTo>
                    <a:pt x="2797" y="1659"/>
                    <a:pt x="3057" y="1919"/>
                    <a:pt x="3057" y="2244"/>
                  </a:cubicBezTo>
                  <a:lnTo>
                    <a:pt x="3057" y="6309"/>
                  </a:lnTo>
                  <a:cubicBezTo>
                    <a:pt x="3057" y="6439"/>
                    <a:pt x="3155" y="6472"/>
                    <a:pt x="3220" y="6472"/>
                  </a:cubicBezTo>
                  <a:cubicBezTo>
                    <a:pt x="3285" y="6472"/>
                    <a:pt x="3383" y="6439"/>
                    <a:pt x="3383" y="6309"/>
                  </a:cubicBezTo>
                  <a:lnTo>
                    <a:pt x="3383" y="911"/>
                  </a:lnTo>
                  <a:cubicBezTo>
                    <a:pt x="3383" y="586"/>
                    <a:pt x="3643" y="326"/>
                    <a:pt x="3968" y="326"/>
                  </a:cubicBezTo>
                  <a:cubicBezTo>
                    <a:pt x="4293" y="326"/>
                    <a:pt x="4553" y="586"/>
                    <a:pt x="4553" y="911"/>
                  </a:cubicBezTo>
                  <a:lnTo>
                    <a:pt x="4553" y="6309"/>
                  </a:lnTo>
                  <a:cubicBezTo>
                    <a:pt x="4553" y="6439"/>
                    <a:pt x="4651" y="6472"/>
                    <a:pt x="4716" y="6472"/>
                  </a:cubicBezTo>
                  <a:cubicBezTo>
                    <a:pt x="4814" y="6472"/>
                    <a:pt x="4879" y="6439"/>
                    <a:pt x="4879" y="6309"/>
                  </a:cubicBezTo>
                  <a:lnTo>
                    <a:pt x="4879" y="2244"/>
                  </a:lnTo>
                  <a:cubicBezTo>
                    <a:pt x="4879" y="1919"/>
                    <a:pt x="5171" y="1659"/>
                    <a:pt x="5496" y="1659"/>
                  </a:cubicBezTo>
                  <a:cubicBezTo>
                    <a:pt x="5822" y="1659"/>
                    <a:pt x="6082" y="1919"/>
                    <a:pt x="6082" y="2244"/>
                  </a:cubicBezTo>
                  <a:lnTo>
                    <a:pt x="6082" y="7025"/>
                  </a:lnTo>
                  <a:cubicBezTo>
                    <a:pt x="6082" y="7090"/>
                    <a:pt x="6147" y="7155"/>
                    <a:pt x="6179" y="7155"/>
                  </a:cubicBezTo>
                  <a:cubicBezTo>
                    <a:pt x="6206" y="7168"/>
                    <a:pt x="6233" y="7176"/>
                    <a:pt x="6258" y="7176"/>
                  </a:cubicBezTo>
                  <a:cubicBezTo>
                    <a:pt x="6293" y="7176"/>
                    <a:pt x="6323" y="7160"/>
                    <a:pt x="6342" y="7122"/>
                  </a:cubicBezTo>
                  <a:lnTo>
                    <a:pt x="8326" y="5171"/>
                  </a:lnTo>
                  <a:cubicBezTo>
                    <a:pt x="8439" y="5057"/>
                    <a:pt x="8594" y="5000"/>
                    <a:pt x="8748" y="5000"/>
                  </a:cubicBezTo>
                  <a:cubicBezTo>
                    <a:pt x="8903" y="5000"/>
                    <a:pt x="9057" y="5057"/>
                    <a:pt x="9171" y="5171"/>
                  </a:cubicBezTo>
                  <a:cubicBezTo>
                    <a:pt x="9301" y="5269"/>
                    <a:pt x="9334" y="5431"/>
                    <a:pt x="9334" y="5561"/>
                  </a:cubicBezTo>
                  <a:cubicBezTo>
                    <a:pt x="9334" y="5724"/>
                    <a:pt x="9301" y="5887"/>
                    <a:pt x="9171" y="5984"/>
                  </a:cubicBezTo>
                  <a:lnTo>
                    <a:pt x="9139" y="6017"/>
                  </a:lnTo>
                  <a:cubicBezTo>
                    <a:pt x="8196" y="6960"/>
                    <a:pt x="7448" y="8130"/>
                    <a:pt x="6927" y="9431"/>
                  </a:cubicBezTo>
                  <a:cubicBezTo>
                    <a:pt x="6667" y="10147"/>
                    <a:pt x="6277" y="10699"/>
                    <a:pt x="5822" y="11122"/>
                  </a:cubicBezTo>
                  <a:cubicBezTo>
                    <a:pt x="5204" y="11675"/>
                    <a:pt x="4456" y="11968"/>
                    <a:pt x="3578" y="11968"/>
                  </a:cubicBezTo>
                  <a:cubicBezTo>
                    <a:pt x="1789" y="11968"/>
                    <a:pt x="326" y="10504"/>
                    <a:pt x="326" y="8716"/>
                  </a:cubicBezTo>
                  <a:lnTo>
                    <a:pt x="326" y="8488"/>
                  </a:lnTo>
                  <a:cubicBezTo>
                    <a:pt x="326" y="8391"/>
                    <a:pt x="261" y="8326"/>
                    <a:pt x="163" y="8326"/>
                  </a:cubicBezTo>
                  <a:cubicBezTo>
                    <a:pt x="98" y="8326"/>
                    <a:pt x="1" y="8391"/>
                    <a:pt x="1" y="8488"/>
                  </a:cubicBezTo>
                  <a:lnTo>
                    <a:pt x="1" y="8716"/>
                  </a:lnTo>
                  <a:cubicBezTo>
                    <a:pt x="1" y="10699"/>
                    <a:pt x="1594" y="12293"/>
                    <a:pt x="3578" y="12293"/>
                  </a:cubicBezTo>
                  <a:cubicBezTo>
                    <a:pt x="4553" y="12293"/>
                    <a:pt x="5366" y="11968"/>
                    <a:pt x="6049" y="11382"/>
                  </a:cubicBezTo>
                  <a:cubicBezTo>
                    <a:pt x="6537" y="10927"/>
                    <a:pt x="6960" y="10309"/>
                    <a:pt x="7252" y="9561"/>
                  </a:cubicBezTo>
                  <a:cubicBezTo>
                    <a:pt x="7740" y="8293"/>
                    <a:pt x="8456" y="7187"/>
                    <a:pt x="9366" y="6244"/>
                  </a:cubicBezTo>
                  <a:lnTo>
                    <a:pt x="9399" y="6244"/>
                  </a:lnTo>
                  <a:cubicBezTo>
                    <a:pt x="9561" y="6049"/>
                    <a:pt x="9659" y="5822"/>
                    <a:pt x="9659" y="5561"/>
                  </a:cubicBezTo>
                  <a:cubicBezTo>
                    <a:pt x="9659" y="5334"/>
                    <a:pt x="9594" y="5106"/>
                    <a:pt x="9431" y="4944"/>
                  </a:cubicBezTo>
                  <a:cubicBezTo>
                    <a:pt x="9236" y="4748"/>
                    <a:pt x="9009" y="4651"/>
                    <a:pt x="8781" y="4651"/>
                  </a:cubicBezTo>
                  <a:cubicBezTo>
                    <a:pt x="8521" y="4651"/>
                    <a:pt x="8293" y="4748"/>
                    <a:pt x="8131" y="4944"/>
                  </a:cubicBezTo>
                  <a:lnTo>
                    <a:pt x="6440" y="6635"/>
                  </a:lnTo>
                  <a:lnTo>
                    <a:pt x="6440" y="2244"/>
                  </a:lnTo>
                  <a:cubicBezTo>
                    <a:pt x="6440" y="1757"/>
                    <a:pt x="6017" y="1334"/>
                    <a:pt x="5496" y="1334"/>
                  </a:cubicBezTo>
                  <a:cubicBezTo>
                    <a:pt x="5334" y="1334"/>
                    <a:pt x="5171" y="1366"/>
                    <a:pt x="5041" y="1464"/>
                  </a:cubicBezTo>
                  <a:lnTo>
                    <a:pt x="4911" y="1529"/>
                  </a:lnTo>
                  <a:lnTo>
                    <a:pt x="4911" y="911"/>
                  </a:lnTo>
                  <a:cubicBezTo>
                    <a:pt x="4911" y="423"/>
                    <a:pt x="4488" y="1"/>
                    <a:pt x="4001" y="1"/>
                  </a:cubicBezTo>
                  <a:close/>
                </a:path>
              </a:pathLst>
            </a:custGeom>
            <a:solidFill>
              <a:schemeClr val="dk1"/>
            </a:solidFill>
            <a:ln w="24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461;p44">
            <a:extLst>
              <a:ext uri="{FF2B5EF4-FFF2-40B4-BE49-F238E27FC236}">
                <a16:creationId xmlns:a16="http://schemas.microsoft.com/office/drawing/2014/main" id="{52517A77-DCDC-71FE-FDF3-B3F867574623}"/>
              </a:ext>
            </a:extLst>
          </p:cNvPr>
          <p:cNvGrpSpPr/>
          <p:nvPr/>
        </p:nvGrpSpPr>
        <p:grpSpPr>
          <a:xfrm>
            <a:off x="4993975" y="3851501"/>
            <a:ext cx="234337" cy="374947"/>
            <a:chOff x="-1882950" y="5608425"/>
            <a:chExt cx="555300" cy="906325"/>
          </a:xfrm>
        </p:grpSpPr>
        <p:sp>
          <p:nvSpPr>
            <p:cNvPr id="24" name="Google Shape;1462;p44">
              <a:extLst>
                <a:ext uri="{FF2B5EF4-FFF2-40B4-BE49-F238E27FC236}">
                  <a16:creationId xmlns:a16="http://schemas.microsoft.com/office/drawing/2014/main" id="{2672239C-BA8B-A8B3-F2C4-A7600DDDB3B2}"/>
                </a:ext>
              </a:extLst>
            </p:cNvPr>
            <p:cNvSpPr/>
            <p:nvPr/>
          </p:nvSpPr>
          <p:spPr>
            <a:xfrm>
              <a:off x="-1723600" y="5899300"/>
              <a:ext cx="294325" cy="541475"/>
            </a:xfrm>
            <a:custGeom>
              <a:avLst/>
              <a:gdLst/>
              <a:ahLst/>
              <a:cxnLst/>
              <a:rect l="l" t="t" r="r" b="b"/>
              <a:pathLst>
                <a:path w="11773" h="21659" extrusionOk="0">
                  <a:moveTo>
                    <a:pt x="8097" y="1"/>
                  </a:moveTo>
                  <a:lnTo>
                    <a:pt x="2959" y="2342"/>
                  </a:lnTo>
                  <a:lnTo>
                    <a:pt x="2992" y="2537"/>
                  </a:lnTo>
                  <a:cubicBezTo>
                    <a:pt x="2569" y="2570"/>
                    <a:pt x="2179" y="2765"/>
                    <a:pt x="1886" y="3025"/>
                  </a:cubicBezTo>
                  <a:cubicBezTo>
                    <a:pt x="1594" y="3350"/>
                    <a:pt x="1398" y="3740"/>
                    <a:pt x="1398" y="4196"/>
                  </a:cubicBezTo>
                  <a:lnTo>
                    <a:pt x="1398" y="9204"/>
                  </a:lnTo>
                  <a:lnTo>
                    <a:pt x="1073" y="9952"/>
                  </a:lnTo>
                  <a:cubicBezTo>
                    <a:pt x="0" y="12456"/>
                    <a:pt x="163" y="15350"/>
                    <a:pt x="1594" y="17691"/>
                  </a:cubicBezTo>
                  <a:lnTo>
                    <a:pt x="1594" y="19350"/>
                  </a:lnTo>
                  <a:lnTo>
                    <a:pt x="1659" y="21659"/>
                  </a:lnTo>
                  <a:lnTo>
                    <a:pt x="9723" y="21659"/>
                  </a:lnTo>
                  <a:lnTo>
                    <a:pt x="9723" y="17203"/>
                  </a:lnTo>
                  <a:lnTo>
                    <a:pt x="11317" y="11610"/>
                  </a:lnTo>
                  <a:cubicBezTo>
                    <a:pt x="11772" y="10017"/>
                    <a:pt x="11642" y="8293"/>
                    <a:pt x="10927" y="6797"/>
                  </a:cubicBezTo>
                  <a:lnTo>
                    <a:pt x="9203" y="3090"/>
                  </a:lnTo>
                  <a:lnTo>
                    <a:pt x="8097" y="1"/>
                  </a:ln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63;p44">
              <a:extLst>
                <a:ext uri="{FF2B5EF4-FFF2-40B4-BE49-F238E27FC236}">
                  <a16:creationId xmlns:a16="http://schemas.microsoft.com/office/drawing/2014/main" id="{9CDCCE89-A933-D6DE-65CC-C5DC9F02A52C}"/>
                </a:ext>
              </a:extLst>
            </p:cNvPr>
            <p:cNvSpPr/>
            <p:nvPr/>
          </p:nvSpPr>
          <p:spPr>
            <a:xfrm>
              <a:off x="-1882950" y="5621650"/>
              <a:ext cx="555300" cy="441100"/>
            </a:xfrm>
            <a:custGeom>
              <a:avLst/>
              <a:gdLst/>
              <a:ahLst/>
              <a:cxnLst/>
              <a:rect l="l" t="t" r="r" b="b"/>
              <a:pathLst>
                <a:path w="22212" h="17644" extrusionOk="0">
                  <a:moveTo>
                    <a:pt x="15778" y="1"/>
                  </a:moveTo>
                  <a:cubicBezTo>
                    <a:pt x="14635" y="1"/>
                    <a:pt x="13485" y="337"/>
                    <a:pt x="12488" y="1026"/>
                  </a:cubicBezTo>
                  <a:lnTo>
                    <a:pt x="11057" y="2001"/>
                  </a:lnTo>
                  <a:lnTo>
                    <a:pt x="9724" y="1058"/>
                  </a:lnTo>
                  <a:cubicBezTo>
                    <a:pt x="8716" y="363"/>
                    <a:pt x="7547" y="20"/>
                    <a:pt x="6384" y="20"/>
                  </a:cubicBezTo>
                  <a:cubicBezTo>
                    <a:pt x="4884" y="20"/>
                    <a:pt x="3394" y="591"/>
                    <a:pt x="2277" y="1708"/>
                  </a:cubicBezTo>
                  <a:cubicBezTo>
                    <a:pt x="0" y="4017"/>
                    <a:pt x="0" y="7725"/>
                    <a:pt x="2342" y="10001"/>
                  </a:cubicBezTo>
                  <a:lnTo>
                    <a:pt x="7772" y="15334"/>
                  </a:lnTo>
                  <a:lnTo>
                    <a:pt x="10244" y="17578"/>
                  </a:lnTo>
                  <a:lnTo>
                    <a:pt x="11089" y="17643"/>
                  </a:lnTo>
                  <a:cubicBezTo>
                    <a:pt x="11707" y="17643"/>
                    <a:pt x="12293" y="17415"/>
                    <a:pt x="12748" y="16960"/>
                  </a:cubicBezTo>
                  <a:lnTo>
                    <a:pt x="19870" y="10001"/>
                  </a:lnTo>
                  <a:cubicBezTo>
                    <a:pt x="22211" y="7757"/>
                    <a:pt x="22211" y="4017"/>
                    <a:pt x="19935" y="1741"/>
                  </a:cubicBezTo>
                  <a:lnTo>
                    <a:pt x="19902" y="1708"/>
                  </a:lnTo>
                  <a:cubicBezTo>
                    <a:pt x="18776" y="582"/>
                    <a:pt x="17282" y="1"/>
                    <a:pt x="15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64;p44">
              <a:extLst>
                <a:ext uri="{FF2B5EF4-FFF2-40B4-BE49-F238E27FC236}">
                  <a16:creationId xmlns:a16="http://schemas.microsoft.com/office/drawing/2014/main" id="{072A77B2-C7D7-C3F8-53D1-B55262910C31}"/>
                </a:ext>
              </a:extLst>
            </p:cNvPr>
            <p:cNvSpPr/>
            <p:nvPr/>
          </p:nvSpPr>
          <p:spPr>
            <a:xfrm>
              <a:off x="-1694350" y="5962725"/>
              <a:ext cx="88650" cy="179675"/>
            </a:xfrm>
            <a:custGeom>
              <a:avLst/>
              <a:gdLst/>
              <a:ahLst/>
              <a:cxnLst/>
              <a:rect l="l" t="t" r="r" b="b"/>
              <a:pathLst>
                <a:path w="3546" h="7187" extrusionOk="0">
                  <a:moveTo>
                    <a:pt x="1887" y="0"/>
                  </a:moveTo>
                  <a:cubicBezTo>
                    <a:pt x="1432" y="0"/>
                    <a:pt x="1009" y="195"/>
                    <a:pt x="716" y="488"/>
                  </a:cubicBezTo>
                  <a:cubicBezTo>
                    <a:pt x="424" y="781"/>
                    <a:pt x="228" y="1203"/>
                    <a:pt x="228" y="1659"/>
                  </a:cubicBezTo>
                  <a:lnTo>
                    <a:pt x="228" y="6667"/>
                  </a:lnTo>
                  <a:lnTo>
                    <a:pt x="1" y="7187"/>
                  </a:lnTo>
                  <a:lnTo>
                    <a:pt x="3545" y="7187"/>
                  </a:lnTo>
                  <a:lnTo>
                    <a:pt x="3545" y="1659"/>
                  </a:lnTo>
                  <a:cubicBezTo>
                    <a:pt x="3545" y="748"/>
                    <a:pt x="2830" y="0"/>
                    <a:pt x="1887" y="0"/>
                  </a:cubicBezTo>
                  <a:close/>
                </a:path>
              </a:pathLst>
            </a:custGeom>
            <a:solidFill>
              <a:srgbClr val="FFD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65;p44">
              <a:extLst>
                <a:ext uri="{FF2B5EF4-FFF2-40B4-BE49-F238E27FC236}">
                  <a16:creationId xmlns:a16="http://schemas.microsoft.com/office/drawing/2014/main" id="{12B266A0-5A80-BB3A-ACE3-D3894A75EE92}"/>
                </a:ext>
              </a:extLst>
            </p:cNvPr>
            <p:cNvSpPr/>
            <p:nvPr/>
          </p:nvSpPr>
          <p:spPr>
            <a:xfrm>
              <a:off x="-1746375" y="5980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0" y="1"/>
                  </a:moveTo>
                  <a:close/>
                </a:path>
              </a:pathLst>
            </a:custGeom>
            <a:solidFill>
              <a:srgbClr val="FFC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66;p44">
              <a:extLst>
                <a:ext uri="{FF2B5EF4-FFF2-40B4-BE49-F238E27FC236}">
                  <a16:creationId xmlns:a16="http://schemas.microsoft.com/office/drawing/2014/main" id="{EA8159D3-20A9-EADE-C123-8AE11C14FC6F}"/>
                </a:ext>
              </a:extLst>
            </p:cNvPr>
            <p:cNvSpPr/>
            <p:nvPr/>
          </p:nvSpPr>
          <p:spPr>
            <a:xfrm>
              <a:off x="-1699225" y="6379775"/>
              <a:ext cx="235800" cy="121175"/>
            </a:xfrm>
            <a:custGeom>
              <a:avLst/>
              <a:gdLst/>
              <a:ahLst/>
              <a:cxnLst/>
              <a:rect l="l" t="t" r="r" b="b"/>
              <a:pathLst>
                <a:path w="9432" h="4847" extrusionOk="0">
                  <a:moveTo>
                    <a:pt x="1497" y="1"/>
                  </a:moveTo>
                  <a:cubicBezTo>
                    <a:pt x="684" y="1"/>
                    <a:pt x="1" y="684"/>
                    <a:pt x="1" y="1497"/>
                  </a:cubicBezTo>
                  <a:lnTo>
                    <a:pt x="1" y="4521"/>
                  </a:lnTo>
                  <a:cubicBezTo>
                    <a:pt x="1" y="4716"/>
                    <a:pt x="163" y="4846"/>
                    <a:pt x="326" y="4846"/>
                  </a:cubicBezTo>
                  <a:lnTo>
                    <a:pt x="9074" y="4846"/>
                  </a:lnTo>
                  <a:cubicBezTo>
                    <a:pt x="9269" y="4846"/>
                    <a:pt x="9431" y="4716"/>
                    <a:pt x="9431" y="4521"/>
                  </a:cubicBezTo>
                  <a:lnTo>
                    <a:pt x="9431" y="1497"/>
                  </a:lnTo>
                  <a:cubicBezTo>
                    <a:pt x="9431" y="684"/>
                    <a:pt x="8748" y="1"/>
                    <a:pt x="7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67;p44">
              <a:extLst>
                <a:ext uri="{FF2B5EF4-FFF2-40B4-BE49-F238E27FC236}">
                  <a16:creationId xmlns:a16="http://schemas.microsoft.com/office/drawing/2014/main" id="{219A5C40-AAB6-6B6D-0100-77BD0EEB2681}"/>
                </a:ext>
              </a:extLst>
            </p:cNvPr>
            <p:cNvSpPr/>
            <p:nvPr/>
          </p:nvSpPr>
          <p:spPr>
            <a:xfrm>
              <a:off x="-1882150" y="5608425"/>
              <a:ext cx="553675" cy="906325"/>
            </a:xfrm>
            <a:custGeom>
              <a:avLst/>
              <a:gdLst/>
              <a:ahLst/>
              <a:cxnLst/>
              <a:rect l="l" t="t" r="r" b="b"/>
              <a:pathLst>
                <a:path w="22147" h="36253" extrusionOk="0">
                  <a:moveTo>
                    <a:pt x="15756" y="0"/>
                  </a:moveTo>
                  <a:cubicBezTo>
                    <a:pt x="14506" y="0"/>
                    <a:pt x="13249" y="370"/>
                    <a:pt x="12163" y="1132"/>
                  </a:cubicBezTo>
                  <a:lnTo>
                    <a:pt x="11025" y="1880"/>
                  </a:lnTo>
                  <a:lnTo>
                    <a:pt x="9984" y="1164"/>
                  </a:lnTo>
                  <a:cubicBezTo>
                    <a:pt x="8878" y="398"/>
                    <a:pt x="7605" y="22"/>
                    <a:pt x="6340" y="22"/>
                  </a:cubicBezTo>
                  <a:cubicBezTo>
                    <a:pt x="4704" y="22"/>
                    <a:pt x="3083" y="651"/>
                    <a:pt x="1854" y="1880"/>
                  </a:cubicBezTo>
                  <a:cubicBezTo>
                    <a:pt x="684" y="3050"/>
                    <a:pt x="33" y="4644"/>
                    <a:pt x="1" y="6302"/>
                  </a:cubicBezTo>
                  <a:cubicBezTo>
                    <a:pt x="1" y="7961"/>
                    <a:pt x="619" y="9554"/>
                    <a:pt x="1757" y="10758"/>
                  </a:cubicBezTo>
                  <a:cubicBezTo>
                    <a:pt x="1875" y="10859"/>
                    <a:pt x="2019" y="10916"/>
                    <a:pt x="2163" y="10916"/>
                  </a:cubicBezTo>
                  <a:cubicBezTo>
                    <a:pt x="2296" y="10916"/>
                    <a:pt x="2428" y="10867"/>
                    <a:pt x="2537" y="10758"/>
                  </a:cubicBezTo>
                  <a:cubicBezTo>
                    <a:pt x="2732" y="10562"/>
                    <a:pt x="2732" y="10237"/>
                    <a:pt x="2537" y="10010"/>
                  </a:cubicBezTo>
                  <a:cubicBezTo>
                    <a:pt x="1594" y="9034"/>
                    <a:pt x="1074" y="7701"/>
                    <a:pt x="1074" y="6302"/>
                  </a:cubicBezTo>
                  <a:cubicBezTo>
                    <a:pt x="1074" y="4937"/>
                    <a:pt x="1627" y="3603"/>
                    <a:pt x="2635" y="2628"/>
                  </a:cubicBezTo>
                  <a:cubicBezTo>
                    <a:pt x="3643" y="1602"/>
                    <a:pt x="4991" y="1071"/>
                    <a:pt x="6355" y="1071"/>
                  </a:cubicBezTo>
                  <a:cubicBezTo>
                    <a:pt x="7411" y="1071"/>
                    <a:pt x="8476" y="1389"/>
                    <a:pt x="9399" y="2042"/>
                  </a:cubicBezTo>
                  <a:lnTo>
                    <a:pt x="10732" y="2953"/>
                  </a:lnTo>
                  <a:cubicBezTo>
                    <a:pt x="10830" y="3018"/>
                    <a:pt x="10935" y="3050"/>
                    <a:pt x="11041" y="3050"/>
                  </a:cubicBezTo>
                  <a:cubicBezTo>
                    <a:pt x="11147" y="3050"/>
                    <a:pt x="11253" y="3018"/>
                    <a:pt x="11350" y="2953"/>
                  </a:cubicBezTo>
                  <a:lnTo>
                    <a:pt x="12748" y="1977"/>
                  </a:lnTo>
                  <a:cubicBezTo>
                    <a:pt x="13662" y="1359"/>
                    <a:pt x="14708" y="1057"/>
                    <a:pt x="15747" y="1057"/>
                  </a:cubicBezTo>
                  <a:cubicBezTo>
                    <a:pt x="17113" y="1057"/>
                    <a:pt x="18464" y="1579"/>
                    <a:pt x="19480" y="2595"/>
                  </a:cubicBezTo>
                  <a:lnTo>
                    <a:pt x="19512" y="2628"/>
                  </a:lnTo>
                  <a:cubicBezTo>
                    <a:pt x="20521" y="3636"/>
                    <a:pt x="21073" y="4969"/>
                    <a:pt x="21073" y="6400"/>
                  </a:cubicBezTo>
                  <a:cubicBezTo>
                    <a:pt x="21041" y="7831"/>
                    <a:pt x="20488" y="9164"/>
                    <a:pt x="19480" y="10140"/>
                  </a:cubicBezTo>
                  <a:lnTo>
                    <a:pt x="12358" y="17099"/>
                  </a:lnTo>
                  <a:cubicBezTo>
                    <a:pt x="12131" y="17294"/>
                    <a:pt x="11870" y="17457"/>
                    <a:pt x="11610" y="17554"/>
                  </a:cubicBezTo>
                  <a:lnTo>
                    <a:pt x="11610" y="15831"/>
                  </a:lnTo>
                  <a:cubicBezTo>
                    <a:pt x="11610" y="14627"/>
                    <a:pt x="10602" y="13652"/>
                    <a:pt x="9399" y="13652"/>
                  </a:cubicBezTo>
                  <a:cubicBezTo>
                    <a:pt x="8553" y="13652"/>
                    <a:pt x="7838" y="14140"/>
                    <a:pt x="7480" y="14823"/>
                  </a:cubicBezTo>
                  <a:lnTo>
                    <a:pt x="4163" y="11603"/>
                  </a:lnTo>
                  <a:cubicBezTo>
                    <a:pt x="4054" y="11494"/>
                    <a:pt x="3922" y="11444"/>
                    <a:pt x="3792" y="11444"/>
                  </a:cubicBezTo>
                  <a:cubicBezTo>
                    <a:pt x="3653" y="11444"/>
                    <a:pt x="3517" y="11502"/>
                    <a:pt x="3415" y="11603"/>
                  </a:cubicBezTo>
                  <a:cubicBezTo>
                    <a:pt x="3188" y="11831"/>
                    <a:pt x="3188" y="12156"/>
                    <a:pt x="3415" y="12351"/>
                  </a:cubicBezTo>
                  <a:lnTo>
                    <a:pt x="7220" y="16058"/>
                  </a:lnTo>
                  <a:lnTo>
                    <a:pt x="7220" y="20709"/>
                  </a:lnTo>
                  <a:lnTo>
                    <a:pt x="6927" y="21359"/>
                  </a:lnTo>
                  <a:cubicBezTo>
                    <a:pt x="5789" y="23961"/>
                    <a:pt x="5952" y="26985"/>
                    <a:pt x="7415" y="29456"/>
                  </a:cubicBezTo>
                  <a:lnTo>
                    <a:pt x="7415" y="30887"/>
                  </a:lnTo>
                  <a:cubicBezTo>
                    <a:pt x="7025" y="31277"/>
                    <a:pt x="6765" y="31798"/>
                    <a:pt x="6765" y="32351"/>
                  </a:cubicBezTo>
                  <a:lnTo>
                    <a:pt x="6765" y="35700"/>
                  </a:lnTo>
                  <a:cubicBezTo>
                    <a:pt x="6765" y="35993"/>
                    <a:pt x="7025" y="36253"/>
                    <a:pt x="7318" y="36253"/>
                  </a:cubicBezTo>
                  <a:cubicBezTo>
                    <a:pt x="7610" y="36253"/>
                    <a:pt x="7838" y="35993"/>
                    <a:pt x="7838" y="35700"/>
                  </a:cubicBezTo>
                  <a:lnTo>
                    <a:pt x="7838" y="32351"/>
                  </a:lnTo>
                  <a:cubicBezTo>
                    <a:pt x="7838" y="31830"/>
                    <a:pt x="8293" y="31375"/>
                    <a:pt x="8814" y="31375"/>
                  </a:cubicBezTo>
                  <a:lnTo>
                    <a:pt x="10082" y="31375"/>
                  </a:lnTo>
                  <a:cubicBezTo>
                    <a:pt x="10374" y="31375"/>
                    <a:pt x="10602" y="31147"/>
                    <a:pt x="10602" y="30855"/>
                  </a:cubicBezTo>
                  <a:cubicBezTo>
                    <a:pt x="10602" y="30562"/>
                    <a:pt x="10374" y="30334"/>
                    <a:pt x="10082" y="30334"/>
                  </a:cubicBezTo>
                  <a:lnTo>
                    <a:pt x="8814" y="30334"/>
                  </a:lnTo>
                  <a:cubicBezTo>
                    <a:pt x="8683" y="30334"/>
                    <a:pt x="8586" y="30334"/>
                    <a:pt x="8456" y="30367"/>
                  </a:cubicBezTo>
                  <a:lnTo>
                    <a:pt x="8456" y="29326"/>
                  </a:lnTo>
                  <a:cubicBezTo>
                    <a:pt x="8456" y="29229"/>
                    <a:pt x="8423" y="29131"/>
                    <a:pt x="8391" y="29034"/>
                  </a:cubicBezTo>
                  <a:cubicBezTo>
                    <a:pt x="7057" y="26855"/>
                    <a:pt x="6895" y="24123"/>
                    <a:pt x="7903" y="21782"/>
                  </a:cubicBezTo>
                  <a:lnTo>
                    <a:pt x="8228" y="21034"/>
                  </a:lnTo>
                  <a:cubicBezTo>
                    <a:pt x="8261" y="20969"/>
                    <a:pt x="8293" y="20904"/>
                    <a:pt x="8293" y="20839"/>
                  </a:cubicBezTo>
                  <a:lnTo>
                    <a:pt x="8293" y="15831"/>
                  </a:lnTo>
                  <a:cubicBezTo>
                    <a:pt x="8293" y="15213"/>
                    <a:pt x="8781" y="14692"/>
                    <a:pt x="9399" y="14692"/>
                  </a:cubicBezTo>
                  <a:cubicBezTo>
                    <a:pt x="10017" y="14692"/>
                    <a:pt x="10537" y="15213"/>
                    <a:pt x="10537" y="15831"/>
                  </a:cubicBezTo>
                  <a:lnTo>
                    <a:pt x="10537" y="21359"/>
                  </a:lnTo>
                  <a:cubicBezTo>
                    <a:pt x="10537" y="21652"/>
                    <a:pt x="10765" y="21879"/>
                    <a:pt x="11057" y="21879"/>
                  </a:cubicBezTo>
                  <a:cubicBezTo>
                    <a:pt x="11350" y="21879"/>
                    <a:pt x="11610" y="21652"/>
                    <a:pt x="11610" y="21359"/>
                  </a:cubicBezTo>
                  <a:lnTo>
                    <a:pt x="11610" y="18627"/>
                  </a:lnTo>
                  <a:cubicBezTo>
                    <a:pt x="12163" y="18530"/>
                    <a:pt x="12683" y="18270"/>
                    <a:pt x="13106" y="17847"/>
                  </a:cubicBezTo>
                  <a:lnTo>
                    <a:pt x="15382" y="15603"/>
                  </a:lnTo>
                  <a:lnTo>
                    <a:pt x="16813" y="18660"/>
                  </a:lnTo>
                  <a:cubicBezTo>
                    <a:pt x="17431" y="20026"/>
                    <a:pt x="17561" y="21619"/>
                    <a:pt x="17139" y="23082"/>
                  </a:cubicBezTo>
                  <a:lnTo>
                    <a:pt x="16748" y="24513"/>
                  </a:lnTo>
                  <a:cubicBezTo>
                    <a:pt x="16651" y="24806"/>
                    <a:pt x="16813" y="25099"/>
                    <a:pt x="17106" y="25164"/>
                  </a:cubicBezTo>
                  <a:cubicBezTo>
                    <a:pt x="17139" y="25196"/>
                    <a:pt x="17204" y="25196"/>
                    <a:pt x="17236" y="25196"/>
                  </a:cubicBezTo>
                  <a:cubicBezTo>
                    <a:pt x="17496" y="25196"/>
                    <a:pt x="17691" y="25034"/>
                    <a:pt x="17756" y="24806"/>
                  </a:cubicBezTo>
                  <a:lnTo>
                    <a:pt x="18179" y="23375"/>
                  </a:lnTo>
                  <a:cubicBezTo>
                    <a:pt x="18667" y="21652"/>
                    <a:pt x="18504" y="19831"/>
                    <a:pt x="17756" y="18205"/>
                  </a:cubicBezTo>
                  <a:lnTo>
                    <a:pt x="16195" y="14823"/>
                  </a:lnTo>
                  <a:lnTo>
                    <a:pt x="20228" y="10888"/>
                  </a:lnTo>
                  <a:cubicBezTo>
                    <a:pt x="21431" y="9717"/>
                    <a:pt x="22114" y="8124"/>
                    <a:pt x="22114" y="6400"/>
                  </a:cubicBezTo>
                  <a:cubicBezTo>
                    <a:pt x="22147" y="4709"/>
                    <a:pt x="21464" y="3083"/>
                    <a:pt x="20260" y="1880"/>
                  </a:cubicBezTo>
                  <a:lnTo>
                    <a:pt x="20228" y="1847"/>
                  </a:lnTo>
                  <a:cubicBezTo>
                    <a:pt x="19012" y="632"/>
                    <a:pt x="17390" y="0"/>
                    <a:pt x="15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68;p44">
              <a:extLst>
                <a:ext uri="{FF2B5EF4-FFF2-40B4-BE49-F238E27FC236}">
                  <a16:creationId xmlns:a16="http://schemas.microsoft.com/office/drawing/2014/main" id="{55C05B2F-2948-6DAE-8629-1FD7795D5423}"/>
                </a:ext>
              </a:extLst>
            </p:cNvPr>
            <p:cNvSpPr/>
            <p:nvPr/>
          </p:nvSpPr>
          <p:spPr>
            <a:xfrm>
              <a:off x="-1586225" y="6266875"/>
              <a:ext cx="135800" cy="247875"/>
            </a:xfrm>
            <a:custGeom>
              <a:avLst/>
              <a:gdLst/>
              <a:ahLst/>
              <a:cxnLst/>
              <a:rect l="l" t="t" r="r" b="b"/>
              <a:pathLst>
                <a:path w="5432" h="9915" extrusionOk="0">
                  <a:moveTo>
                    <a:pt x="4772" y="1"/>
                  </a:moveTo>
                  <a:cubicBezTo>
                    <a:pt x="4545" y="1"/>
                    <a:pt x="4346" y="152"/>
                    <a:pt x="4293" y="387"/>
                  </a:cubicBezTo>
                  <a:lnTo>
                    <a:pt x="3708" y="2370"/>
                  </a:lnTo>
                  <a:cubicBezTo>
                    <a:pt x="3708" y="2403"/>
                    <a:pt x="3708" y="2468"/>
                    <a:pt x="3708" y="2500"/>
                  </a:cubicBezTo>
                  <a:lnTo>
                    <a:pt x="3708" y="4029"/>
                  </a:lnTo>
                  <a:cubicBezTo>
                    <a:pt x="3611" y="3996"/>
                    <a:pt x="3513" y="3996"/>
                    <a:pt x="3383" y="3996"/>
                  </a:cubicBezTo>
                  <a:lnTo>
                    <a:pt x="521" y="3996"/>
                  </a:lnTo>
                  <a:cubicBezTo>
                    <a:pt x="228" y="3996"/>
                    <a:pt x="1" y="4224"/>
                    <a:pt x="1" y="4517"/>
                  </a:cubicBezTo>
                  <a:cubicBezTo>
                    <a:pt x="1" y="4809"/>
                    <a:pt x="228" y="5070"/>
                    <a:pt x="521" y="5070"/>
                  </a:cubicBezTo>
                  <a:lnTo>
                    <a:pt x="3383" y="5070"/>
                  </a:lnTo>
                  <a:cubicBezTo>
                    <a:pt x="3936" y="5070"/>
                    <a:pt x="4358" y="5492"/>
                    <a:pt x="4358" y="6045"/>
                  </a:cubicBezTo>
                  <a:lnTo>
                    <a:pt x="4358" y="9395"/>
                  </a:lnTo>
                  <a:cubicBezTo>
                    <a:pt x="4358" y="9687"/>
                    <a:pt x="4619" y="9915"/>
                    <a:pt x="4911" y="9915"/>
                  </a:cubicBezTo>
                  <a:cubicBezTo>
                    <a:pt x="5204" y="9915"/>
                    <a:pt x="5432" y="9687"/>
                    <a:pt x="5432" y="9395"/>
                  </a:cubicBezTo>
                  <a:lnTo>
                    <a:pt x="5432" y="6045"/>
                  </a:lnTo>
                  <a:cubicBezTo>
                    <a:pt x="5432" y="5427"/>
                    <a:pt x="5171" y="4874"/>
                    <a:pt x="4749" y="4517"/>
                  </a:cubicBezTo>
                  <a:lnTo>
                    <a:pt x="4749" y="2565"/>
                  </a:lnTo>
                  <a:lnTo>
                    <a:pt x="5302" y="679"/>
                  </a:lnTo>
                  <a:cubicBezTo>
                    <a:pt x="5399" y="387"/>
                    <a:pt x="5204" y="94"/>
                    <a:pt x="4944" y="29"/>
                  </a:cubicBezTo>
                  <a:cubicBezTo>
                    <a:pt x="4886" y="10"/>
                    <a:pt x="4828" y="1"/>
                    <a:pt x="4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Benefits of Ethical AI</a:t>
            </a:r>
            <a:endParaRPr dirty="0"/>
          </a:p>
        </p:txBody>
      </p:sp>
      <p:cxnSp>
        <p:nvCxnSpPr>
          <p:cNvPr id="581" name="Google Shape;581;p22"/>
          <p:cNvCxnSpPr/>
          <p:nvPr/>
        </p:nvCxnSpPr>
        <p:spPr>
          <a:xfrm rot="10800000">
            <a:off x="5946858" y="1605546"/>
            <a:ext cx="0" cy="195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22"/>
          <p:cNvCxnSpPr/>
          <p:nvPr/>
        </p:nvCxnSpPr>
        <p:spPr>
          <a:xfrm rot="10800000">
            <a:off x="3206917" y="1605546"/>
            <a:ext cx="0" cy="195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5" name="Google Shape;585;p22"/>
          <p:cNvSpPr txBox="1"/>
          <p:nvPr/>
        </p:nvSpPr>
        <p:spPr>
          <a:xfrm>
            <a:off x="820554" y="3110078"/>
            <a:ext cx="203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Fairer Decision Making</a:t>
            </a:r>
            <a:endParaRPr sz="1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8" name="Google Shape;588;p22"/>
          <p:cNvSpPr txBox="1"/>
          <p:nvPr/>
        </p:nvSpPr>
        <p:spPr>
          <a:xfrm>
            <a:off x="3448421" y="3203882"/>
            <a:ext cx="2247155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Improved Access to Services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1" name="Google Shape;591;p22"/>
          <p:cNvSpPr txBox="1"/>
          <p:nvPr/>
        </p:nvSpPr>
        <p:spPr>
          <a:xfrm>
            <a:off x="6290646" y="3185417"/>
            <a:ext cx="203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Greater Public Trust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92" name="Google Shape;592;p22"/>
          <p:cNvGrpSpPr/>
          <p:nvPr/>
        </p:nvGrpSpPr>
        <p:grpSpPr>
          <a:xfrm>
            <a:off x="606200" y="1605546"/>
            <a:ext cx="2461500" cy="867000"/>
            <a:chOff x="606200" y="2780250"/>
            <a:chExt cx="2461500" cy="867000"/>
          </a:xfrm>
        </p:grpSpPr>
        <p:sp>
          <p:nvSpPr>
            <p:cNvPr id="593" name="Google Shape;593;p22"/>
            <p:cNvSpPr/>
            <p:nvPr/>
          </p:nvSpPr>
          <p:spPr>
            <a:xfrm>
              <a:off x="606200" y="2780250"/>
              <a:ext cx="2461500" cy="867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 txBox="1"/>
            <p:nvPr/>
          </p:nvSpPr>
          <p:spPr>
            <a:xfrm>
              <a:off x="713300" y="2947325"/>
              <a:ext cx="22473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When designed responsibly, AI can reduce human bias in areas like hiring, lending, and medical diagnosis</a:t>
              </a:r>
              <a:endParaRPr sz="12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595" name="Google Shape;595;p22"/>
          <p:cNvGrpSpPr/>
          <p:nvPr/>
        </p:nvGrpSpPr>
        <p:grpSpPr>
          <a:xfrm>
            <a:off x="3346141" y="1605546"/>
            <a:ext cx="2461500" cy="1231098"/>
            <a:chOff x="3341249" y="2610926"/>
            <a:chExt cx="2461500" cy="1231098"/>
          </a:xfrm>
        </p:grpSpPr>
        <p:sp>
          <p:nvSpPr>
            <p:cNvPr id="596" name="Google Shape;596;p22"/>
            <p:cNvSpPr/>
            <p:nvPr/>
          </p:nvSpPr>
          <p:spPr>
            <a:xfrm>
              <a:off x="3341249" y="2610926"/>
              <a:ext cx="2461500" cy="1231098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 txBox="1"/>
            <p:nvPr/>
          </p:nvSpPr>
          <p:spPr>
            <a:xfrm>
              <a:off x="3453238" y="2947325"/>
              <a:ext cx="22473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Ethical AI can help underserved communities by powering inclusive tools like multilingual education platforms or disability-friendly interfaces</a:t>
              </a:r>
              <a:endParaRPr sz="12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598" name="Google Shape;598;p22"/>
          <p:cNvGrpSpPr/>
          <p:nvPr/>
        </p:nvGrpSpPr>
        <p:grpSpPr>
          <a:xfrm>
            <a:off x="6086071" y="1605546"/>
            <a:ext cx="2461500" cy="867000"/>
            <a:chOff x="6086071" y="2780250"/>
            <a:chExt cx="2461500" cy="867000"/>
          </a:xfrm>
        </p:grpSpPr>
        <p:sp>
          <p:nvSpPr>
            <p:cNvPr id="599" name="Google Shape;599;p22"/>
            <p:cNvSpPr/>
            <p:nvPr/>
          </p:nvSpPr>
          <p:spPr>
            <a:xfrm>
              <a:off x="6086071" y="2780250"/>
              <a:ext cx="2461500" cy="8670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 txBox="1"/>
            <p:nvPr/>
          </p:nvSpPr>
          <p:spPr>
            <a:xfrm>
              <a:off x="6193176" y="2947325"/>
              <a:ext cx="22473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Transparent and accountable AI systems build confidence among users, regulators, and society at large</a:t>
              </a:r>
              <a:endParaRPr sz="12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31834AD5-A5ED-063E-3123-45AD99896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2">
            <a:extLst>
              <a:ext uri="{FF2B5EF4-FFF2-40B4-BE49-F238E27FC236}">
                <a16:creationId xmlns:a16="http://schemas.microsoft.com/office/drawing/2014/main" id="{443D0CF4-4C1D-4EB5-B001-F5614B3B1E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4854" y="296292"/>
            <a:ext cx="6457950" cy="9697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Impacts of Unethical or Poorly Governed AI</a:t>
            </a:r>
            <a:endParaRPr dirty="0"/>
          </a:p>
        </p:txBody>
      </p:sp>
      <p:cxnSp>
        <p:nvCxnSpPr>
          <p:cNvPr id="581" name="Google Shape;581;p22">
            <a:extLst>
              <a:ext uri="{FF2B5EF4-FFF2-40B4-BE49-F238E27FC236}">
                <a16:creationId xmlns:a16="http://schemas.microsoft.com/office/drawing/2014/main" id="{729D3889-0DB7-4A23-79D9-28498D1E904D}"/>
              </a:ext>
            </a:extLst>
          </p:cNvPr>
          <p:cNvCxnSpPr/>
          <p:nvPr/>
        </p:nvCxnSpPr>
        <p:spPr>
          <a:xfrm rot="10800000">
            <a:off x="5946858" y="1605546"/>
            <a:ext cx="0" cy="195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2" name="Google Shape;582;p22">
            <a:extLst>
              <a:ext uri="{FF2B5EF4-FFF2-40B4-BE49-F238E27FC236}">
                <a16:creationId xmlns:a16="http://schemas.microsoft.com/office/drawing/2014/main" id="{B773390C-50DB-F7F9-E86F-7FEA9EF5C83C}"/>
              </a:ext>
            </a:extLst>
          </p:cNvPr>
          <p:cNvCxnSpPr/>
          <p:nvPr/>
        </p:nvCxnSpPr>
        <p:spPr>
          <a:xfrm rot="10800000">
            <a:off x="3206917" y="1605546"/>
            <a:ext cx="0" cy="1958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5" name="Google Shape;585;p22">
            <a:extLst>
              <a:ext uri="{FF2B5EF4-FFF2-40B4-BE49-F238E27FC236}">
                <a16:creationId xmlns:a16="http://schemas.microsoft.com/office/drawing/2014/main" id="{8217FD66-5E17-D7B3-638A-2867B7513559}"/>
              </a:ext>
            </a:extLst>
          </p:cNvPr>
          <p:cNvSpPr txBox="1"/>
          <p:nvPr/>
        </p:nvSpPr>
        <p:spPr>
          <a:xfrm>
            <a:off x="566188" y="3563646"/>
            <a:ext cx="2386375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Algorithmic Discrimination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88" name="Google Shape;588;p22">
            <a:extLst>
              <a:ext uri="{FF2B5EF4-FFF2-40B4-BE49-F238E27FC236}">
                <a16:creationId xmlns:a16="http://schemas.microsoft.com/office/drawing/2014/main" id="{07F33334-CC65-83E3-0D59-56E23F2AD99C}"/>
              </a:ext>
            </a:extLst>
          </p:cNvPr>
          <p:cNvSpPr txBox="1"/>
          <p:nvPr/>
        </p:nvSpPr>
        <p:spPr>
          <a:xfrm>
            <a:off x="3577795" y="3560150"/>
            <a:ext cx="203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Privacy Violations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91" name="Google Shape;591;p22">
            <a:extLst>
              <a:ext uri="{FF2B5EF4-FFF2-40B4-BE49-F238E27FC236}">
                <a16:creationId xmlns:a16="http://schemas.microsoft.com/office/drawing/2014/main" id="{72B17282-C81B-6906-2EE1-739BB1FAB933}"/>
              </a:ext>
            </a:extLst>
          </p:cNvPr>
          <p:cNvSpPr txBox="1"/>
          <p:nvPr/>
        </p:nvSpPr>
        <p:spPr>
          <a:xfrm>
            <a:off x="6317737" y="3429800"/>
            <a:ext cx="203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Loss of Accountability</a:t>
            </a:r>
            <a:endParaRPr sz="1500" dirty="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92" name="Google Shape;592;p22">
            <a:extLst>
              <a:ext uri="{FF2B5EF4-FFF2-40B4-BE49-F238E27FC236}">
                <a16:creationId xmlns:a16="http://schemas.microsoft.com/office/drawing/2014/main" id="{EB4EFE9D-ADAA-F8F5-9352-16A758E195F7}"/>
              </a:ext>
            </a:extLst>
          </p:cNvPr>
          <p:cNvGrpSpPr/>
          <p:nvPr/>
        </p:nvGrpSpPr>
        <p:grpSpPr>
          <a:xfrm>
            <a:off x="566188" y="1947692"/>
            <a:ext cx="2461499" cy="1101237"/>
            <a:chOff x="596417" y="2812413"/>
            <a:chExt cx="2461499" cy="1101237"/>
          </a:xfrm>
        </p:grpSpPr>
        <p:sp>
          <p:nvSpPr>
            <p:cNvPr id="593" name="Google Shape;593;p22">
              <a:extLst>
                <a:ext uri="{FF2B5EF4-FFF2-40B4-BE49-F238E27FC236}">
                  <a16:creationId xmlns:a16="http://schemas.microsoft.com/office/drawing/2014/main" id="{AE48F2D5-DBE1-F224-2C8F-7393079C3511}"/>
                </a:ext>
              </a:extLst>
            </p:cNvPr>
            <p:cNvSpPr/>
            <p:nvPr/>
          </p:nvSpPr>
          <p:spPr>
            <a:xfrm>
              <a:off x="596417" y="2812413"/>
              <a:ext cx="2461499" cy="110123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>
              <a:extLst>
                <a:ext uri="{FF2B5EF4-FFF2-40B4-BE49-F238E27FC236}">
                  <a16:creationId xmlns:a16="http://schemas.microsoft.com/office/drawing/2014/main" id="{CEE12F8C-8072-B34C-3659-EF7A4636C0FB}"/>
                </a:ext>
              </a:extLst>
            </p:cNvPr>
            <p:cNvSpPr txBox="1"/>
            <p:nvPr/>
          </p:nvSpPr>
          <p:spPr>
            <a:xfrm>
              <a:off x="713296" y="2966764"/>
              <a:ext cx="2247300" cy="7925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Biased training data can lead to unfair outcomes — such as denying loans or misidentifying individuals in facial recognition</a:t>
              </a:r>
              <a:endParaRPr sz="12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595" name="Google Shape;595;p22">
            <a:extLst>
              <a:ext uri="{FF2B5EF4-FFF2-40B4-BE49-F238E27FC236}">
                <a16:creationId xmlns:a16="http://schemas.microsoft.com/office/drawing/2014/main" id="{CEFDD95F-FA38-C1B6-51F3-039B1F77463F}"/>
              </a:ext>
            </a:extLst>
          </p:cNvPr>
          <p:cNvGrpSpPr/>
          <p:nvPr/>
        </p:nvGrpSpPr>
        <p:grpSpPr>
          <a:xfrm>
            <a:off x="3346137" y="1937560"/>
            <a:ext cx="2461500" cy="1050888"/>
            <a:chOff x="3346142" y="2780250"/>
            <a:chExt cx="2461500" cy="867000"/>
          </a:xfrm>
        </p:grpSpPr>
        <p:sp>
          <p:nvSpPr>
            <p:cNvPr id="596" name="Google Shape;596;p22">
              <a:extLst>
                <a:ext uri="{FF2B5EF4-FFF2-40B4-BE49-F238E27FC236}">
                  <a16:creationId xmlns:a16="http://schemas.microsoft.com/office/drawing/2014/main" id="{33A3600F-F3CB-9A9B-9581-10DD05195B06}"/>
                </a:ext>
              </a:extLst>
            </p:cNvPr>
            <p:cNvSpPr/>
            <p:nvPr/>
          </p:nvSpPr>
          <p:spPr>
            <a:xfrm>
              <a:off x="3346142" y="2780250"/>
              <a:ext cx="2461500" cy="8670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>
              <a:extLst>
                <a:ext uri="{FF2B5EF4-FFF2-40B4-BE49-F238E27FC236}">
                  <a16:creationId xmlns:a16="http://schemas.microsoft.com/office/drawing/2014/main" id="{9CFEEC05-CF65-1D05-A2AA-1C44B1C1CE7E}"/>
                </a:ext>
              </a:extLst>
            </p:cNvPr>
            <p:cNvSpPr txBox="1"/>
            <p:nvPr/>
          </p:nvSpPr>
          <p:spPr>
            <a:xfrm>
              <a:off x="3448350" y="2931961"/>
              <a:ext cx="22473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AI systems often collect and process personal data, sometimes without clear consent or safeguards.</a:t>
              </a:r>
              <a:endParaRPr sz="12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598" name="Google Shape;598;p22">
            <a:extLst>
              <a:ext uri="{FF2B5EF4-FFF2-40B4-BE49-F238E27FC236}">
                <a16:creationId xmlns:a16="http://schemas.microsoft.com/office/drawing/2014/main" id="{6B16CA94-BD93-6B51-173D-76A3CE30C1FA}"/>
              </a:ext>
            </a:extLst>
          </p:cNvPr>
          <p:cNvGrpSpPr/>
          <p:nvPr/>
        </p:nvGrpSpPr>
        <p:grpSpPr>
          <a:xfrm>
            <a:off x="6103387" y="1828124"/>
            <a:ext cx="2461500" cy="1384610"/>
            <a:chOff x="6086071" y="3079730"/>
            <a:chExt cx="2461500" cy="867000"/>
          </a:xfrm>
        </p:grpSpPr>
        <p:sp>
          <p:nvSpPr>
            <p:cNvPr id="599" name="Google Shape;599;p22">
              <a:extLst>
                <a:ext uri="{FF2B5EF4-FFF2-40B4-BE49-F238E27FC236}">
                  <a16:creationId xmlns:a16="http://schemas.microsoft.com/office/drawing/2014/main" id="{7553B322-9229-88E8-E22D-0A87BEFF3B9D}"/>
                </a:ext>
              </a:extLst>
            </p:cNvPr>
            <p:cNvSpPr/>
            <p:nvPr/>
          </p:nvSpPr>
          <p:spPr>
            <a:xfrm>
              <a:off x="6086071" y="3079730"/>
              <a:ext cx="2461500" cy="8670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>
              <a:extLst>
                <a:ext uri="{FF2B5EF4-FFF2-40B4-BE49-F238E27FC236}">
                  <a16:creationId xmlns:a16="http://schemas.microsoft.com/office/drawing/2014/main" id="{8D1CDB9D-8C06-34A3-72A9-BC005F047E2A}"/>
                </a:ext>
              </a:extLst>
            </p:cNvPr>
            <p:cNvSpPr txBox="1"/>
            <p:nvPr/>
          </p:nvSpPr>
          <p:spPr>
            <a:xfrm>
              <a:off x="6193171" y="3255597"/>
              <a:ext cx="2247300" cy="5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When decisions are made by opaque algorithms, it becomes harder to trace responsibility — especially in high-stakes areas like healthcare or law enforcement.</a:t>
              </a:r>
              <a:endParaRPr sz="12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319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oogle Shape;1039;p33"/>
          <p:cNvGrpSpPr/>
          <p:nvPr/>
        </p:nvGrpSpPr>
        <p:grpSpPr>
          <a:xfrm>
            <a:off x="4472851" y="1164506"/>
            <a:ext cx="4200600" cy="1258320"/>
            <a:chOff x="4486200" y="1544950"/>
            <a:chExt cx="4200600" cy="1258320"/>
          </a:xfrm>
        </p:grpSpPr>
        <p:sp>
          <p:nvSpPr>
            <p:cNvPr id="1040" name="Google Shape;1040;p33"/>
            <p:cNvSpPr/>
            <p:nvPr/>
          </p:nvSpPr>
          <p:spPr>
            <a:xfrm>
              <a:off x="4486200" y="1544950"/>
              <a:ext cx="4200600" cy="12583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1" name="Google Shape;1041;p33"/>
            <p:cNvCxnSpPr>
              <a:cxnSpLocks/>
            </p:cNvCxnSpPr>
            <p:nvPr/>
          </p:nvCxnSpPr>
          <p:spPr>
            <a:xfrm>
              <a:off x="5213225" y="1545017"/>
              <a:ext cx="0" cy="1258253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42" name="Google Shape;1042;p33"/>
          <p:cNvGrpSpPr/>
          <p:nvPr/>
        </p:nvGrpSpPr>
        <p:grpSpPr>
          <a:xfrm>
            <a:off x="4486200" y="3805399"/>
            <a:ext cx="4200600" cy="1053601"/>
            <a:chOff x="4486200" y="3805400"/>
            <a:chExt cx="4200600" cy="931200"/>
          </a:xfrm>
        </p:grpSpPr>
        <p:sp>
          <p:nvSpPr>
            <p:cNvPr id="1043" name="Google Shape;1043;p33"/>
            <p:cNvSpPr/>
            <p:nvPr/>
          </p:nvSpPr>
          <p:spPr>
            <a:xfrm>
              <a:off x="4486200" y="3805400"/>
              <a:ext cx="4200600" cy="9312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4" name="Google Shape;1044;p33"/>
            <p:cNvCxnSpPr/>
            <p:nvPr/>
          </p:nvCxnSpPr>
          <p:spPr>
            <a:xfrm>
              <a:off x="5213225" y="3805467"/>
              <a:ext cx="0" cy="930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45" name="Google Shape;1045;p33"/>
          <p:cNvGrpSpPr/>
          <p:nvPr/>
        </p:nvGrpSpPr>
        <p:grpSpPr>
          <a:xfrm>
            <a:off x="4486200" y="2571750"/>
            <a:ext cx="4200600" cy="1034625"/>
            <a:chOff x="4486200" y="2571750"/>
            <a:chExt cx="4200600" cy="1034625"/>
          </a:xfrm>
        </p:grpSpPr>
        <p:sp>
          <p:nvSpPr>
            <p:cNvPr id="1046" name="Google Shape;1046;p33"/>
            <p:cNvSpPr/>
            <p:nvPr/>
          </p:nvSpPr>
          <p:spPr>
            <a:xfrm>
              <a:off x="4486200" y="2571750"/>
              <a:ext cx="4200600" cy="1034625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7" name="Google Shape;1047;p33"/>
            <p:cNvCxnSpPr>
              <a:cxnSpLocks/>
            </p:cNvCxnSpPr>
            <p:nvPr/>
          </p:nvCxnSpPr>
          <p:spPr>
            <a:xfrm>
              <a:off x="5213225" y="2571750"/>
              <a:ext cx="0" cy="103427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" name="Google Shape;104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&amp; Risks</a:t>
            </a:r>
          </a:p>
        </p:txBody>
      </p:sp>
      <p:grpSp>
        <p:nvGrpSpPr>
          <p:cNvPr id="1050" name="Google Shape;1050;p33"/>
          <p:cNvGrpSpPr/>
          <p:nvPr/>
        </p:nvGrpSpPr>
        <p:grpSpPr>
          <a:xfrm>
            <a:off x="4499549" y="1269733"/>
            <a:ext cx="4444217" cy="1135155"/>
            <a:chOff x="4499549" y="1269733"/>
            <a:chExt cx="4444217" cy="1135155"/>
          </a:xfrm>
        </p:grpSpPr>
        <p:sp>
          <p:nvSpPr>
            <p:cNvPr id="1051" name="Google Shape;1051;p33"/>
            <p:cNvSpPr txBox="1"/>
            <p:nvPr/>
          </p:nvSpPr>
          <p:spPr>
            <a:xfrm>
              <a:off x="5433976" y="1269733"/>
              <a:ext cx="3017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Lack of transparency</a:t>
              </a:r>
              <a:endParaRPr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52" name="Google Shape;1052;p33"/>
            <p:cNvSpPr txBox="1"/>
            <p:nvPr/>
          </p:nvSpPr>
          <p:spPr>
            <a:xfrm>
              <a:off x="5439679" y="1554107"/>
              <a:ext cx="3504087" cy="850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Many AI models operate as “black boxes,” making it difficult to explain or justify their decisions to users or regulators.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3" name="Google Shape;1053;p33"/>
            <p:cNvSpPr txBox="1"/>
            <p:nvPr/>
          </p:nvSpPr>
          <p:spPr>
            <a:xfrm>
              <a:off x="4499549" y="1358065"/>
              <a:ext cx="726900" cy="9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3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54" name="Google Shape;1054;p33"/>
          <p:cNvGrpSpPr/>
          <p:nvPr/>
        </p:nvGrpSpPr>
        <p:grpSpPr>
          <a:xfrm>
            <a:off x="4486200" y="3865470"/>
            <a:ext cx="3991874" cy="931200"/>
            <a:chOff x="4486200" y="3865470"/>
            <a:chExt cx="3991874" cy="931200"/>
          </a:xfrm>
        </p:grpSpPr>
        <p:sp>
          <p:nvSpPr>
            <p:cNvPr id="1055" name="Google Shape;1055;p33"/>
            <p:cNvSpPr txBox="1"/>
            <p:nvPr/>
          </p:nvSpPr>
          <p:spPr>
            <a:xfrm>
              <a:off x="5440651" y="3883953"/>
              <a:ext cx="3017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Privacy Violations</a:t>
              </a:r>
            </a:p>
          </p:txBody>
        </p:sp>
        <p:sp>
          <p:nvSpPr>
            <p:cNvPr id="1056" name="Google Shape;1056;p33"/>
            <p:cNvSpPr txBox="1"/>
            <p:nvPr/>
          </p:nvSpPr>
          <p:spPr>
            <a:xfrm>
              <a:off x="5460674" y="4293275"/>
              <a:ext cx="3017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AI systems may collect and analyze personal data without clear consent, leading to misuse or breaches.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7" name="Google Shape;1057;p33"/>
            <p:cNvSpPr txBox="1"/>
            <p:nvPr/>
          </p:nvSpPr>
          <p:spPr>
            <a:xfrm>
              <a:off x="4486200" y="3865470"/>
              <a:ext cx="726900" cy="9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3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58" name="Google Shape;1058;p33"/>
          <p:cNvGrpSpPr/>
          <p:nvPr/>
        </p:nvGrpSpPr>
        <p:grpSpPr>
          <a:xfrm>
            <a:off x="4492874" y="2621667"/>
            <a:ext cx="3978526" cy="931200"/>
            <a:chOff x="4492874" y="2621667"/>
            <a:chExt cx="3978526" cy="931200"/>
          </a:xfrm>
        </p:grpSpPr>
        <p:sp>
          <p:nvSpPr>
            <p:cNvPr id="1059" name="Google Shape;1059;p33"/>
            <p:cNvSpPr txBox="1"/>
            <p:nvPr/>
          </p:nvSpPr>
          <p:spPr>
            <a:xfrm>
              <a:off x="5447325" y="2673628"/>
              <a:ext cx="30174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Bias in Training Data</a:t>
              </a:r>
            </a:p>
          </p:txBody>
        </p:sp>
        <p:sp>
          <p:nvSpPr>
            <p:cNvPr id="1060" name="Google Shape;1060;p33"/>
            <p:cNvSpPr txBox="1"/>
            <p:nvPr/>
          </p:nvSpPr>
          <p:spPr>
            <a:xfrm>
              <a:off x="5454000" y="3078144"/>
              <a:ext cx="3017400" cy="39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AI systems often learn from historical data that reflects societal inequalities, making it hard to ensure fair outcomes.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1" name="Google Shape;1061;p33"/>
            <p:cNvSpPr txBox="1"/>
            <p:nvPr/>
          </p:nvSpPr>
          <p:spPr>
            <a:xfrm>
              <a:off x="4492874" y="2621667"/>
              <a:ext cx="726900" cy="93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30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062" name="Google Shape;1062;p33"/>
          <p:cNvGrpSpPr/>
          <p:nvPr/>
        </p:nvGrpSpPr>
        <p:grpSpPr>
          <a:xfrm>
            <a:off x="457199" y="1544934"/>
            <a:ext cx="3685235" cy="3191625"/>
            <a:chOff x="457199" y="1544934"/>
            <a:chExt cx="3685235" cy="3191625"/>
          </a:xfrm>
        </p:grpSpPr>
        <p:sp>
          <p:nvSpPr>
            <p:cNvPr id="1063" name="Google Shape;1063;p33"/>
            <p:cNvSpPr/>
            <p:nvPr/>
          </p:nvSpPr>
          <p:spPr>
            <a:xfrm flipH="1">
              <a:off x="2769243" y="1616925"/>
              <a:ext cx="1373191" cy="1250294"/>
            </a:xfrm>
            <a:custGeom>
              <a:avLst/>
              <a:gdLst/>
              <a:ahLst/>
              <a:cxnLst/>
              <a:rect l="l" t="t" r="r" b="b"/>
              <a:pathLst>
                <a:path w="47610" h="43349" extrusionOk="0">
                  <a:moveTo>
                    <a:pt x="23805" y="0"/>
                  </a:moveTo>
                  <a:cubicBezTo>
                    <a:pt x="18260" y="0"/>
                    <a:pt x="12716" y="2114"/>
                    <a:pt x="8488" y="6341"/>
                  </a:cubicBezTo>
                  <a:cubicBezTo>
                    <a:pt x="1" y="14796"/>
                    <a:pt x="1" y="28520"/>
                    <a:pt x="8488" y="37007"/>
                  </a:cubicBezTo>
                  <a:cubicBezTo>
                    <a:pt x="12716" y="41235"/>
                    <a:pt x="18260" y="43349"/>
                    <a:pt x="23805" y="43349"/>
                  </a:cubicBezTo>
                  <a:cubicBezTo>
                    <a:pt x="29350" y="43349"/>
                    <a:pt x="34894" y="41235"/>
                    <a:pt x="39122" y="37007"/>
                  </a:cubicBezTo>
                  <a:cubicBezTo>
                    <a:pt x="47609" y="28520"/>
                    <a:pt x="47609" y="14796"/>
                    <a:pt x="39122" y="6341"/>
                  </a:cubicBezTo>
                  <a:cubicBezTo>
                    <a:pt x="34894" y="2114"/>
                    <a:pt x="29350" y="0"/>
                    <a:pt x="238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3"/>
            <p:cNvSpPr/>
            <p:nvPr/>
          </p:nvSpPr>
          <p:spPr>
            <a:xfrm flipH="1">
              <a:off x="3023431" y="1615973"/>
              <a:ext cx="199821" cy="271091"/>
            </a:xfrm>
            <a:custGeom>
              <a:avLst/>
              <a:gdLst/>
              <a:ahLst/>
              <a:cxnLst/>
              <a:rect l="l" t="t" r="r" b="b"/>
              <a:pathLst>
                <a:path w="6928" h="9399" extrusionOk="0">
                  <a:moveTo>
                    <a:pt x="5204" y="1"/>
                  </a:moveTo>
                  <a:cubicBezTo>
                    <a:pt x="4456" y="5789"/>
                    <a:pt x="1" y="6602"/>
                    <a:pt x="1" y="6602"/>
                  </a:cubicBezTo>
                  <a:lnTo>
                    <a:pt x="2050" y="9399"/>
                  </a:lnTo>
                  <a:cubicBezTo>
                    <a:pt x="6928" y="6927"/>
                    <a:pt x="5204" y="1"/>
                    <a:pt x="5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3"/>
            <p:cNvSpPr/>
            <p:nvPr/>
          </p:nvSpPr>
          <p:spPr>
            <a:xfrm flipH="1">
              <a:off x="2900562" y="1664429"/>
              <a:ext cx="1030831" cy="1042108"/>
            </a:xfrm>
            <a:custGeom>
              <a:avLst/>
              <a:gdLst/>
              <a:ahLst/>
              <a:cxnLst/>
              <a:rect l="l" t="t" r="r" b="b"/>
              <a:pathLst>
                <a:path w="35740" h="36131" extrusionOk="0">
                  <a:moveTo>
                    <a:pt x="14826" y="0"/>
                  </a:moveTo>
                  <a:cubicBezTo>
                    <a:pt x="11306" y="0"/>
                    <a:pt x="7111" y="2990"/>
                    <a:pt x="4879" y="7751"/>
                  </a:cubicBezTo>
                  <a:cubicBezTo>
                    <a:pt x="1692" y="14515"/>
                    <a:pt x="3708" y="16694"/>
                    <a:pt x="3318" y="19361"/>
                  </a:cubicBezTo>
                  <a:cubicBezTo>
                    <a:pt x="2927" y="21995"/>
                    <a:pt x="1204" y="22548"/>
                    <a:pt x="619" y="24954"/>
                  </a:cubicBezTo>
                  <a:cubicBezTo>
                    <a:pt x="1" y="27393"/>
                    <a:pt x="1431" y="28304"/>
                    <a:pt x="1431" y="31133"/>
                  </a:cubicBezTo>
                  <a:cubicBezTo>
                    <a:pt x="1431" y="33929"/>
                    <a:pt x="2017" y="34125"/>
                    <a:pt x="5139" y="35393"/>
                  </a:cubicBezTo>
                  <a:cubicBezTo>
                    <a:pt x="6312" y="35869"/>
                    <a:pt x="9102" y="36130"/>
                    <a:pt x="12472" y="36130"/>
                  </a:cubicBezTo>
                  <a:cubicBezTo>
                    <a:pt x="18068" y="36130"/>
                    <a:pt x="25262" y="35411"/>
                    <a:pt x="29301" y="33767"/>
                  </a:cubicBezTo>
                  <a:cubicBezTo>
                    <a:pt x="35740" y="31133"/>
                    <a:pt x="31935" y="27848"/>
                    <a:pt x="31642" y="25279"/>
                  </a:cubicBezTo>
                  <a:cubicBezTo>
                    <a:pt x="31317" y="22710"/>
                    <a:pt x="31707" y="22092"/>
                    <a:pt x="32098" y="20596"/>
                  </a:cubicBezTo>
                  <a:cubicBezTo>
                    <a:pt x="32488" y="19133"/>
                    <a:pt x="30862" y="17800"/>
                    <a:pt x="30309" y="15914"/>
                  </a:cubicBezTo>
                  <a:cubicBezTo>
                    <a:pt x="29756" y="14060"/>
                    <a:pt x="30764" y="13052"/>
                    <a:pt x="28260" y="6483"/>
                  </a:cubicBezTo>
                  <a:cubicBezTo>
                    <a:pt x="26663" y="2258"/>
                    <a:pt x="23164" y="1511"/>
                    <a:pt x="20888" y="1511"/>
                  </a:cubicBezTo>
                  <a:cubicBezTo>
                    <a:pt x="19643" y="1511"/>
                    <a:pt x="18764" y="1735"/>
                    <a:pt x="18764" y="1735"/>
                  </a:cubicBezTo>
                  <a:cubicBezTo>
                    <a:pt x="17713" y="547"/>
                    <a:pt x="16331" y="0"/>
                    <a:pt x="14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3"/>
            <p:cNvSpPr/>
            <p:nvPr/>
          </p:nvSpPr>
          <p:spPr>
            <a:xfrm flipH="1">
              <a:off x="3353592" y="1683494"/>
              <a:ext cx="45052" cy="40379"/>
            </a:xfrm>
            <a:custGeom>
              <a:avLst/>
              <a:gdLst/>
              <a:ahLst/>
              <a:cxnLst/>
              <a:rect l="l" t="t" r="r" b="b"/>
              <a:pathLst>
                <a:path w="1562" h="1400" extrusionOk="0">
                  <a:moveTo>
                    <a:pt x="1432" y="1"/>
                  </a:moveTo>
                  <a:cubicBezTo>
                    <a:pt x="1399" y="33"/>
                    <a:pt x="163" y="456"/>
                    <a:pt x="1" y="1334"/>
                  </a:cubicBezTo>
                  <a:lnTo>
                    <a:pt x="359" y="1399"/>
                  </a:lnTo>
                  <a:cubicBezTo>
                    <a:pt x="489" y="716"/>
                    <a:pt x="1562" y="359"/>
                    <a:pt x="1562" y="359"/>
                  </a:cubicBezTo>
                  <a:lnTo>
                    <a:pt x="14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3"/>
            <p:cNvSpPr/>
            <p:nvPr/>
          </p:nvSpPr>
          <p:spPr>
            <a:xfrm flipH="1">
              <a:off x="3816917" y="2054004"/>
              <a:ext cx="85403" cy="294540"/>
            </a:xfrm>
            <a:custGeom>
              <a:avLst/>
              <a:gdLst/>
              <a:ahLst/>
              <a:cxnLst/>
              <a:rect l="l" t="t" r="r" b="b"/>
              <a:pathLst>
                <a:path w="2961" h="10212" extrusionOk="0">
                  <a:moveTo>
                    <a:pt x="2830" y="0"/>
                  </a:moveTo>
                  <a:cubicBezTo>
                    <a:pt x="1009" y="878"/>
                    <a:pt x="1" y="2829"/>
                    <a:pt x="326" y="4813"/>
                  </a:cubicBezTo>
                  <a:cubicBezTo>
                    <a:pt x="456" y="5756"/>
                    <a:pt x="716" y="6667"/>
                    <a:pt x="1074" y="7545"/>
                  </a:cubicBezTo>
                  <a:cubicBezTo>
                    <a:pt x="1399" y="8358"/>
                    <a:pt x="1562" y="8715"/>
                    <a:pt x="1041" y="10081"/>
                  </a:cubicBezTo>
                  <a:lnTo>
                    <a:pt x="1367" y="10211"/>
                  </a:lnTo>
                  <a:cubicBezTo>
                    <a:pt x="1952" y="8715"/>
                    <a:pt x="1757" y="8260"/>
                    <a:pt x="1432" y="7415"/>
                  </a:cubicBezTo>
                  <a:cubicBezTo>
                    <a:pt x="1041" y="6569"/>
                    <a:pt x="814" y="5659"/>
                    <a:pt x="716" y="4748"/>
                  </a:cubicBezTo>
                  <a:cubicBezTo>
                    <a:pt x="358" y="2927"/>
                    <a:pt x="1302" y="1106"/>
                    <a:pt x="2960" y="325"/>
                  </a:cubicBezTo>
                  <a:lnTo>
                    <a:pt x="2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3"/>
            <p:cNvSpPr/>
            <p:nvPr/>
          </p:nvSpPr>
          <p:spPr>
            <a:xfrm flipH="1">
              <a:off x="3027181" y="1958334"/>
              <a:ext cx="61002" cy="265466"/>
            </a:xfrm>
            <a:custGeom>
              <a:avLst/>
              <a:gdLst/>
              <a:ahLst/>
              <a:cxnLst/>
              <a:rect l="l" t="t" r="r" b="b"/>
              <a:pathLst>
                <a:path w="2115" h="9204" extrusionOk="0">
                  <a:moveTo>
                    <a:pt x="326" y="0"/>
                  </a:moveTo>
                  <a:lnTo>
                    <a:pt x="1" y="163"/>
                  </a:lnTo>
                  <a:cubicBezTo>
                    <a:pt x="33" y="195"/>
                    <a:pt x="1757" y="3350"/>
                    <a:pt x="1757" y="5008"/>
                  </a:cubicBezTo>
                  <a:cubicBezTo>
                    <a:pt x="1757" y="6146"/>
                    <a:pt x="1692" y="7447"/>
                    <a:pt x="1627" y="8293"/>
                  </a:cubicBezTo>
                  <a:cubicBezTo>
                    <a:pt x="1594" y="8748"/>
                    <a:pt x="1562" y="9073"/>
                    <a:pt x="1562" y="9203"/>
                  </a:cubicBezTo>
                  <a:lnTo>
                    <a:pt x="1952" y="9203"/>
                  </a:lnTo>
                  <a:cubicBezTo>
                    <a:pt x="1952" y="9073"/>
                    <a:pt x="1952" y="8748"/>
                    <a:pt x="1984" y="8325"/>
                  </a:cubicBezTo>
                  <a:cubicBezTo>
                    <a:pt x="2050" y="7480"/>
                    <a:pt x="2115" y="6179"/>
                    <a:pt x="2115" y="5008"/>
                  </a:cubicBezTo>
                  <a:cubicBezTo>
                    <a:pt x="2115" y="3252"/>
                    <a:pt x="391" y="13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3"/>
            <p:cNvSpPr/>
            <p:nvPr/>
          </p:nvSpPr>
          <p:spPr>
            <a:xfrm flipH="1">
              <a:off x="2911811" y="2373839"/>
              <a:ext cx="1071153" cy="493582"/>
            </a:xfrm>
            <a:custGeom>
              <a:avLst/>
              <a:gdLst/>
              <a:ahLst/>
              <a:cxnLst/>
              <a:rect l="l" t="t" r="r" b="b"/>
              <a:pathLst>
                <a:path w="37138" h="17113" extrusionOk="0">
                  <a:moveTo>
                    <a:pt x="10276" y="0"/>
                  </a:moveTo>
                  <a:cubicBezTo>
                    <a:pt x="4748" y="2277"/>
                    <a:pt x="1626" y="4716"/>
                    <a:pt x="0" y="7057"/>
                  </a:cubicBezTo>
                  <a:cubicBezTo>
                    <a:pt x="3966" y="13308"/>
                    <a:pt x="10873" y="17113"/>
                    <a:pt x="18275" y="17113"/>
                  </a:cubicBezTo>
                  <a:cubicBezTo>
                    <a:pt x="18459" y="17113"/>
                    <a:pt x="18644" y="17110"/>
                    <a:pt x="18829" y="17106"/>
                  </a:cubicBezTo>
                  <a:cubicBezTo>
                    <a:pt x="26439" y="16910"/>
                    <a:pt x="33398" y="12715"/>
                    <a:pt x="37137" y="6114"/>
                  </a:cubicBezTo>
                  <a:cubicBezTo>
                    <a:pt x="32778" y="1117"/>
                    <a:pt x="25999" y="577"/>
                    <a:pt x="23275" y="577"/>
                  </a:cubicBezTo>
                  <a:cubicBezTo>
                    <a:pt x="22524" y="577"/>
                    <a:pt x="22081" y="618"/>
                    <a:pt x="22081" y="618"/>
                  </a:cubicBezTo>
                  <a:lnTo>
                    <a:pt x="102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3"/>
            <p:cNvSpPr/>
            <p:nvPr/>
          </p:nvSpPr>
          <p:spPr>
            <a:xfrm flipH="1">
              <a:off x="3666850" y="1995887"/>
              <a:ext cx="96017" cy="107352"/>
            </a:xfrm>
            <a:custGeom>
              <a:avLst/>
              <a:gdLst/>
              <a:ahLst/>
              <a:cxnLst/>
              <a:rect l="l" t="t" r="r" b="b"/>
              <a:pathLst>
                <a:path w="3329" h="3722" extrusionOk="0">
                  <a:moveTo>
                    <a:pt x="1536" y="1"/>
                  </a:moveTo>
                  <a:cubicBezTo>
                    <a:pt x="1314" y="1"/>
                    <a:pt x="1094" y="74"/>
                    <a:pt x="889" y="259"/>
                  </a:cubicBezTo>
                  <a:cubicBezTo>
                    <a:pt x="0" y="1059"/>
                    <a:pt x="1136" y="3721"/>
                    <a:pt x="2821" y="3721"/>
                  </a:cubicBezTo>
                  <a:cubicBezTo>
                    <a:pt x="2985" y="3721"/>
                    <a:pt x="3155" y="3696"/>
                    <a:pt x="3328" y="3641"/>
                  </a:cubicBezTo>
                  <a:lnTo>
                    <a:pt x="3296" y="1137"/>
                  </a:lnTo>
                  <a:cubicBezTo>
                    <a:pt x="3296" y="1137"/>
                    <a:pt x="2407" y="1"/>
                    <a:pt x="1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3"/>
            <p:cNvSpPr/>
            <p:nvPr/>
          </p:nvSpPr>
          <p:spPr>
            <a:xfrm flipH="1">
              <a:off x="3675301" y="2018182"/>
              <a:ext cx="54426" cy="36774"/>
            </a:xfrm>
            <a:custGeom>
              <a:avLst/>
              <a:gdLst/>
              <a:ahLst/>
              <a:cxnLst/>
              <a:rect l="l" t="t" r="r" b="b"/>
              <a:pathLst>
                <a:path w="1887" h="1275" extrusionOk="0">
                  <a:moveTo>
                    <a:pt x="455" y="1"/>
                  </a:moveTo>
                  <a:cubicBezTo>
                    <a:pt x="307" y="1"/>
                    <a:pt x="154" y="41"/>
                    <a:pt x="0" y="136"/>
                  </a:cubicBezTo>
                  <a:lnTo>
                    <a:pt x="163" y="397"/>
                  </a:lnTo>
                  <a:cubicBezTo>
                    <a:pt x="250" y="345"/>
                    <a:pt x="339" y="322"/>
                    <a:pt x="428" y="322"/>
                  </a:cubicBezTo>
                  <a:cubicBezTo>
                    <a:pt x="1008" y="322"/>
                    <a:pt x="1594" y="1275"/>
                    <a:pt x="1594" y="1275"/>
                  </a:cubicBezTo>
                  <a:lnTo>
                    <a:pt x="1886" y="1112"/>
                  </a:lnTo>
                  <a:cubicBezTo>
                    <a:pt x="1859" y="1058"/>
                    <a:pt x="1217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3"/>
            <p:cNvSpPr/>
            <p:nvPr/>
          </p:nvSpPr>
          <p:spPr>
            <a:xfrm flipH="1">
              <a:off x="3697798" y="2024931"/>
              <a:ext cx="17854" cy="31900"/>
            </a:xfrm>
            <a:custGeom>
              <a:avLst/>
              <a:gdLst/>
              <a:ahLst/>
              <a:cxnLst/>
              <a:rect l="l" t="t" r="r" b="b"/>
              <a:pathLst>
                <a:path w="619" h="1106" extrusionOk="0">
                  <a:moveTo>
                    <a:pt x="520" y="0"/>
                  </a:moveTo>
                  <a:cubicBezTo>
                    <a:pt x="325" y="33"/>
                    <a:pt x="163" y="195"/>
                    <a:pt x="65" y="390"/>
                  </a:cubicBezTo>
                  <a:cubicBezTo>
                    <a:pt x="0" y="618"/>
                    <a:pt x="0" y="878"/>
                    <a:pt x="130" y="1106"/>
                  </a:cubicBezTo>
                  <a:lnTo>
                    <a:pt x="423" y="943"/>
                  </a:lnTo>
                  <a:cubicBezTo>
                    <a:pt x="325" y="813"/>
                    <a:pt x="325" y="650"/>
                    <a:pt x="358" y="520"/>
                  </a:cubicBezTo>
                  <a:cubicBezTo>
                    <a:pt x="423" y="423"/>
                    <a:pt x="520" y="325"/>
                    <a:pt x="618" y="325"/>
                  </a:cubicBez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3"/>
            <p:cNvSpPr/>
            <p:nvPr/>
          </p:nvSpPr>
          <p:spPr>
            <a:xfrm flipH="1">
              <a:off x="3130206" y="2011981"/>
              <a:ext cx="105217" cy="105217"/>
            </a:xfrm>
            <a:custGeom>
              <a:avLst/>
              <a:gdLst/>
              <a:ahLst/>
              <a:cxnLst/>
              <a:rect l="l" t="t" r="r" b="b"/>
              <a:pathLst>
                <a:path w="3648" h="3648" extrusionOk="0">
                  <a:moveTo>
                    <a:pt x="2206" y="0"/>
                  </a:moveTo>
                  <a:cubicBezTo>
                    <a:pt x="1352" y="0"/>
                    <a:pt x="358" y="1034"/>
                    <a:pt x="358" y="1034"/>
                  </a:cubicBezTo>
                  <a:lnTo>
                    <a:pt x="0" y="3538"/>
                  </a:lnTo>
                  <a:cubicBezTo>
                    <a:pt x="195" y="3614"/>
                    <a:pt x="390" y="3648"/>
                    <a:pt x="582" y="3648"/>
                  </a:cubicBezTo>
                  <a:cubicBezTo>
                    <a:pt x="2219" y="3648"/>
                    <a:pt x="3648" y="1160"/>
                    <a:pt x="2862" y="286"/>
                  </a:cubicBezTo>
                  <a:cubicBezTo>
                    <a:pt x="2670" y="81"/>
                    <a:pt x="2443" y="0"/>
                    <a:pt x="2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3"/>
            <p:cNvSpPr/>
            <p:nvPr/>
          </p:nvSpPr>
          <p:spPr>
            <a:xfrm flipH="1">
              <a:off x="3163173" y="2034449"/>
              <a:ext cx="57252" cy="34582"/>
            </a:xfrm>
            <a:custGeom>
              <a:avLst/>
              <a:gdLst/>
              <a:ahLst/>
              <a:cxnLst/>
              <a:rect l="l" t="t" r="r" b="b"/>
              <a:pathLst>
                <a:path w="1985" h="1199" extrusionOk="0">
                  <a:moveTo>
                    <a:pt x="1510" y="1"/>
                  </a:moveTo>
                  <a:cubicBezTo>
                    <a:pt x="775" y="1"/>
                    <a:pt x="27" y="950"/>
                    <a:pt x="1" y="1003"/>
                  </a:cubicBezTo>
                  <a:lnTo>
                    <a:pt x="261" y="1198"/>
                  </a:lnTo>
                  <a:cubicBezTo>
                    <a:pt x="261" y="1198"/>
                    <a:pt x="943" y="328"/>
                    <a:pt x="1507" y="328"/>
                  </a:cubicBezTo>
                  <a:cubicBezTo>
                    <a:pt x="1606" y="328"/>
                    <a:pt x="1702" y="355"/>
                    <a:pt x="1789" y="418"/>
                  </a:cubicBezTo>
                  <a:lnTo>
                    <a:pt x="1984" y="158"/>
                  </a:lnTo>
                  <a:cubicBezTo>
                    <a:pt x="1832" y="47"/>
                    <a:pt x="1671" y="1"/>
                    <a:pt x="1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3"/>
            <p:cNvSpPr/>
            <p:nvPr/>
          </p:nvSpPr>
          <p:spPr>
            <a:xfrm flipH="1">
              <a:off x="3180075" y="2039929"/>
              <a:ext cx="15950" cy="32852"/>
            </a:xfrm>
            <a:custGeom>
              <a:avLst/>
              <a:gdLst/>
              <a:ahLst/>
              <a:cxnLst/>
              <a:rect l="l" t="t" r="r" b="b"/>
              <a:pathLst>
                <a:path w="553" h="1139" extrusionOk="0">
                  <a:moveTo>
                    <a:pt x="98" y="0"/>
                  </a:moveTo>
                  <a:lnTo>
                    <a:pt x="0" y="326"/>
                  </a:lnTo>
                  <a:cubicBezTo>
                    <a:pt x="98" y="326"/>
                    <a:pt x="163" y="423"/>
                    <a:pt x="228" y="521"/>
                  </a:cubicBezTo>
                  <a:cubicBezTo>
                    <a:pt x="228" y="651"/>
                    <a:pt x="195" y="813"/>
                    <a:pt x="98" y="943"/>
                  </a:cubicBezTo>
                  <a:lnTo>
                    <a:pt x="390" y="1139"/>
                  </a:lnTo>
                  <a:cubicBezTo>
                    <a:pt x="520" y="911"/>
                    <a:pt x="553" y="651"/>
                    <a:pt x="520" y="423"/>
                  </a:cubicBezTo>
                  <a:cubicBezTo>
                    <a:pt x="455" y="228"/>
                    <a:pt x="293" y="65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3"/>
            <p:cNvSpPr/>
            <p:nvPr/>
          </p:nvSpPr>
          <p:spPr>
            <a:xfrm flipH="1">
              <a:off x="3649025" y="2077453"/>
              <a:ext cx="90075" cy="97574"/>
            </a:xfrm>
            <a:custGeom>
              <a:avLst/>
              <a:gdLst/>
              <a:ahLst/>
              <a:cxnLst/>
              <a:rect l="l" t="t" r="r" b="b"/>
              <a:pathLst>
                <a:path w="3123" h="3383" extrusionOk="0">
                  <a:moveTo>
                    <a:pt x="1496" y="0"/>
                  </a:moveTo>
                  <a:cubicBezTo>
                    <a:pt x="1431" y="0"/>
                    <a:pt x="163" y="683"/>
                    <a:pt x="33" y="1626"/>
                  </a:cubicBezTo>
                  <a:cubicBezTo>
                    <a:pt x="0" y="2081"/>
                    <a:pt x="163" y="2504"/>
                    <a:pt x="488" y="2797"/>
                  </a:cubicBezTo>
                  <a:cubicBezTo>
                    <a:pt x="813" y="3122"/>
                    <a:pt x="1236" y="3350"/>
                    <a:pt x="1724" y="3382"/>
                  </a:cubicBezTo>
                  <a:cubicBezTo>
                    <a:pt x="1886" y="3382"/>
                    <a:pt x="2049" y="3350"/>
                    <a:pt x="2179" y="3285"/>
                  </a:cubicBezTo>
                  <a:cubicBezTo>
                    <a:pt x="2699" y="3024"/>
                    <a:pt x="3057" y="2537"/>
                    <a:pt x="3122" y="1951"/>
                  </a:cubicBezTo>
                  <a:lnTo>
                    <a:pt x="2764" y="1951"/>
                  </a:lnTo>
                  <a:cubicBezTo>
                    <a:pt x="2699" y="2374"/>
                    <a:pt x="2439" y="2732"/>
                    <a:pt x="2049" y="2927"/>
                  </a:cubicBezTo>
                  <a:cubicBezTo>
                    <a:pt x="1938" y="2982"/>
                    <a:pt x="1822" y="3009"/>
                    <a:pt x="1703" y="3009"/>
                  </a:cubicBezTo>
                  <a:cubicBezTo>
                    <a:pt x="1400" y="3009"/>
                    <a:pt x="1074" y="2839"/>
                    <a:pt x="748" y="2537"/>
                  </a:cubicBezTo>
                  <a:cubicBezTo>
                    <a:pt x="488" y="2309"/>
                    <a:pt x="358" y="2016"/>
                    <a:pt x="390" y="1691"/>
                  </a:cubicBezTo>
                  <a:cubicBezTo>
                    <a:pt x="520" y="943"/>
                    <a:pt x="1659" y="293"/>
                    <a:pt x="1659" y="293"/>
                  </a:cubicBezTo>
                  <a:lnTo>
                    <a:pt x="14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3"/>
            <p:cNvSpPr/>
            <p:nvPr/>
          </p:nvSpPr>
          <p:spPr>
            <a:xfrm flipH="1">
              <a:off x="3161299" y="2077453"/>
              <a:ext cx="90075" cy="97574"/>
            </a:xfrm>
            <a:custGeom>
              <a:avLst/>
              <a:gdLst/>
              <a:ahLst/>
              <a:cxnLst/>
              <a:rect l="l" t="t" r="r" b="b"/>
              <a:pathLst>
                <a:path w="3123" h="3383" extrusionOk="0">
                  <a:moveTo>
                    <a:pt x="1626" y="0"/>
                  </a:moveTo>
                  <a:lnTo>
                    <a:pt x="1464" y="325"/>
                  </a:lnTo>
                  <a:cubicBezTo>
                    <a:pt x="1789" y="488"/>
                    <a:pt x="2634" y="1073"/>
                    <a:pt x="2732" y="1691"/>
                  </a:cubicBezTo>
                  <a:cubicBezTo>
                    <a:pt x="2765" y="2016"/>
                    <a:pt x="2634" y="2342"/>
                    <a:pt x="2374" y="2537"/>
                  </a:cubicBezTo>
                  <a:cubicBezTo>
                    <a:pt x="2036" y="2851"/>
                    <a:pt x="1715" y="3021"/>
                    <a:pt x="1399" y="3021"/>
                  </a:cubicBezTo>
                  <a:cubicBezTo>
                    <a:pt x="1290" y="3021"/>
                    <a:pt x="1182" y="3001"/>
                    <a:pt x="1074" y="2959"/>
                  </a:cubicBezTo>
                  <a:cubicBezTo>
                    <a:pt x="683" y="2764"/>
                    <a:pt x="423" y="2374"/>
                    <a:pt x="358" y="1951"/>
                  </a:cubicBezTo>
                  <a:lnTo>
                    <a:pt x="0" y="1951"/>
                  </a:lnTo>
                  <a:cubicBezTo>
                    <a:pt x="65" y="2537"/>
                    <a:pt x="423" y="3024"/>
                    <a:pt x="943" y="3285"/>
                  </a:cubicBezTo>
                  <a:cubicBezTo>
                    <a:pt x="1074" y="3350"/>
                    <a:pt x="1236" y="3382"/>
                    <a:pt x="1431" y="3382"/>
                  </a:cubicBezTo>
                  <a:cubicBezTo>
                    <a:pt x="1887" y="3350"/>
                    <a:pt x="2309" y="3155"/>
                    <a:pt x="2634" y="2797"/>
                  </a:cubicBezTo>
                  <a:cubicBezTo>
                    <a:pt x="2960" y="2504"/>
                    <a:pt x="3122" y="2081"/>
                    <a:pt x="3090" y="1659"/>
                  </a:cubicBezTo>
                  <a:cubicBezTo>
                    <a:pt x="2960" y="716"/>
                    <a:pt x="1691" y="33"/>
                    <a:pt x="1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3"/>
            <p:cNvSpPr/>
            <p:nvPr/>
          </p:nvSpPr>
          <p:spPr>
            <a:xfrm flipH="1">
              <a:off x="3203524" y="1716028"/>
              <a:ext cx="483054" cy="709237"/>
            </a:xfrm>
            <a:custGeom>
              <a:avLst/>
              <a:gdLst/>
              <a:ahLst/>
              <a:cxnLst/>
              <a:rect l="l" t="t" r="r" b="b"/>
              <a:pathLst>
                <a:path w="16748" h="24590" extrusionOk="0">
                  <a:moveTo>
                    <a:pt x="8985" y="1"/>
                  </a:moveTo>
                  <a:cubicBezTo>
                    <a:pt x="8822" y="1"/>
                    <a:pt x="8657" y="4"/>
                    <a:pt x="8488" y="11"/>
                  </a:cubicBezTo>
                  <a:cubicBezTo>
                    <a:pt x="1626" y="304"/>
                    <a:pt x="358" y="6125"/>
                    <a:pt x="228" y="12173"/>
                  </a:cubicBezTo>
                  <a:lnTo>
                    <a:pt x="228" y="13149"/>
                  </a:lnTo>
                  <a:cubicBezTo>
                    <a:pt x="195" y="19328"/>
                    <a:pt x="0" y="22807"/>
                    <a:pt x="0" y="22807"/>
                  </a:cubicBezTo>
                  <a:cubicBezTo>
                    <a:pt x="2215" y="24166"/>
                    <a:pt x="4434" y="24589"/>
                    <a:pt x="6341" y="24589"/>
                  </a:cubicBezTo>
                  <a:cubicBezTo>
                    <a:pt x="9502" y="24589"/>
                    <a:pt x="11805" y="23425"/>
                    <a:pt x="11805" y="23425"/>
                  </a:cubicBezTo>
                  <a:lnTo>
                    <a:pt x="11805" y="20401"/>
                  </a:lnTo>
                  <a:cubicBezTo>
                    <a:pt x="13919" y="19848"/>
                    <a:pt x="15284" y="18027"/>
                    <a:pt x="16032" y="15621"/>
                  </a:cubicBezTo>
                  <a:cubicBezTo>
                    <a:pt x="16358" y="14580"/>
                    <a:pt x="16553" y="13507"/>
                    <a:pt x="16650" y="12434"/>
                  </a:cubicBezTo>
                  <a:cubicBezTo>
                    <a:pt x="16683" y="11913"/>
                    <a:pt x="16715" y="11393"/>
                    <a:pt x="16748" y="10873"/>
                  </a:cubicBezTo>
                  <a:lnTo>
                    <a:pt x="16748" y="9539"/>
                  </a:lnTo>
                  <a:cubicBezTo>
                    <a:pt x="16558" y="4478"/>
                    <a:pt x="14799" y="1"/>
                    <a:pt x="89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3"/>
            <p:cNvSpPr/>
            <p:nvPr/>
          </p:nvSpPr>
          <p:spPr>
            <a:xfrm flipH="1">
              <a:off x="3346093" y="2296916"/>
              <a:ext cx="124773" cy="56301"/>
            </a:xfrm>
            <a:custGeom>
              <a:avLst/>
              <a:gdLst/>
              <a:ahLst/>
              <a:cxnLst/>
              <a:rect l="l" t="t" r="r" b="b"/>
              <a:pathLst>
                <a:path w="4326" h="1952" extrusionOk="0">
                  <a:moveTo>
                    <a:pt x="1" y="1"/>
                  </a:moveTo>
                  <a:cubicBezTo>
                    <a:pt x="1302" y="944"/>
                    <a:pt x="2765" y="1627"/>
                    <a:pt x="4326" y="1952"/>
                  </a:cubicBezTo>
                  <a:lnTo>
                    <a:pt x="4326" y="423"/>
                  </a:lnTo>
                  <a:cubicBezTo>
                    <a:pt x="4045" y="442"/>
                    <a:pt x="3764" y="451"/>
                    <a:pt x="3483" y="451"/>
                  </a:cubicBezTo>
                  <a:cubicBezTo>
                    <a:pt x="2303" y="451"/>
                    <a:pt x="1130" y="290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3"/>
            <p:cNvSpPr/>
            <p:nvPr/>
          </p:nvSpPr>
          <p:spPr>
            <a:xfrm flipH="1">
              <a:off x="3346093" y="2271592"/>
              <a:ext cx="163220" cy="42254"/>
            </a:xfrm>
            <a:custGeom>
              <a:avLst/>
              <a:gdLst/>
              <a:ahLst/>
              <a:cxnLst/>
              <a:rect l="l" t="t" r="r" b="b"/>
              <a:pathLst>
                <a:path w="5659" h="1465" extrusionOk="0">
                  <a:moveTo>
                    <a:pt x="261" y="1"/>
                  </a:moveTo>
                  <a:lnTo>
                    <a:pt x="0" y="196"/>
                  </a:lnTo>
                  <a:cubicBezTo>
                    <a:pt x="33" y="261"/>
                    <a:pt x="1041" y="1464"/>
                    <a:pt x="4423" y="1464"/>
                  </a:cubicBezTo>
                  <a:cubicBezTo>
                    <a:pt x="4813" y="1464"/>
                    <a:pt x="5204" y="1432"/>
                    <a:pt x="5659" y="1399"/>
                  </a:cubicBezTo>
                  <a:lnTo>
                    <a:pt x="5626" y="1074"/>
                  </a:lnTo>
                  <a:cubicBezTo>
                    <a:pt x="5193" y="1108"/>
                    <a:pt x="4791" y="1123"/>
                    <a:pt x="4420" y="1123"/>
                  </a:cubicBezTo>
                  <a:cubicBezTo>
                    <a:pt x="1226" y="1123"/>
                    <a:pt x="261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3"/>
            <p:cNvSpPr/>
            <p:nvPr/>
          </p:nvSpPr>
          <p:spPr>
            <a:xfrm flipH="1">
              <a:off x="3330143" y="1988330"/>
              <a:ext cx="35678" cy="107900"/>
            </a:xfrm>
            <a:custGeom>
              <a:avLst/>
              <a:gdLst/>
              <a:ahLst/>
              <a:cxnLst/>
              <a:rect l="l" t="t" r="r" b="b"/>
              <a:pathLst>
                <a:path w="1237" h="3741" extrusionOk="0">
                  <a:moveTo>
                    <a:pt x="586" y="1"/>
                  </a:moveTo>
                  <a:lnTo>
                    <a:pt x="1" y="3741"/>
                  </a:lnTo>
                  <a:cubicBezTo>
                    <a:pt x="456" y="3708"/>
                    <a:pt x="912" y="3545"/>
                    <a:pt x="1237" y="3188"/>
                  </a:cubicBezTo>
                  <a:cubicBezTo>
                    <a:pt x="781" y="2180"/>
                    <a:pt x="554" y="1106"/>
                    <a:pt x="5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3"/>
            <p:cNvSpPr/>
            <p:nvPr/>
          </p:nvSpPr>
          <p:spPr>
            <a:xfrm flipH="1">
              <a:off x="3330143" y="1988330"/>
              <a:ext cx="35678" cy="107900"/>
            </a:xfrm>
            <a:custGeom>
              <a:avLst/>
              <a:gdLst/>
              <a:ahLst/>
              <a:cxnLst/>
              <a:rect l="l" t="t" r="r" b="b"/>
              <a:pathLst>
                <a:path w="1237" h="3741" fill="none" extrusionOk="0">
                  <a:moveTo>
                    <a:pt x="586" y="1"/>
                  </a:moveTo>
                  <a:cubicBezTo>
                    <a:pt x="554" y="1106"/>
                    <a:pt x="781" y="2180"/>
                    <a:pt x="1237" y="3188"/>
                  </a:cubicBezTo>
                  <a:cubicBezTo>
                    <a:pt x="912" y="3545"/>
                    <a:pt x="456" y="3708"/>
                    <a:pt x="1" y="3741"/>
                  </a:cubicBezTo>
                </a:path>
              </a:pathLst>
            </a:custGeom>
            <a:solidFill>
              <a:schemeClr val="dk1"/>
            </a:solidFill>
            <a:ln w="89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3"/>
            <p:cNvSpPr/>
            <p:nvPr/>
          </p:nvSpPr>
          <p:spPr>
            <a:xfrm flipH="1">
              <a:off x="3274794" y="2021989"/>
              <a:ext cx="27227" cy="24631"/>
            </a:xfrm>
            <a:custGeom>
              <a:avLst/>
              <a:gdLst/>
              <a:ahLst/>
              <a:cxnLst/>
              <a:rect l="l" t="t" r="r" b="b"/>
              <a:pathLst>
                <a:path w="944" h="854" extrusionOk="0">
                  <a:moveTo>
                    <a:pt x="480" y="1"/>
                  </a:moveTo>
                  <a:cubicBezTo>
                    <a:pt x="461" y="1"/>
                    <a:pt x="442" y="2"/>
                    <a:pt x="423" y="4"/>
                  </a:cubicBezTo>
                  <a:cubicBezTo>
                    <a:pt x="195" y="4"/>
                    <a:pt x="0" y="200"/>
                    <a:pt x="33" y="460"/>
                  </a:cubicBezTo>
                  <a:cubicBezTo>
                    <a:pt x="33" y="671"/>
                    <a:pt x="228" y="854"/>
                    <a:pt x="438" y="854"/>
                  </a:cubicBezTo>
                  <a:cubicBezTo>
                    <a:pt x="455" y="854"/>
                    <a:pt x="471" y="852"/>
                    <a:pt x="488" y="850"/>
                  </a:cubicBezTo>
                  <a:cubicBezTo>
                    <a:pt x="748" y="850"/>
                    <a:pt x="943" y="655"/>
                    <a:pt x="911" y="395"/>
                  </a:cubicBezTo>
                  <a:cubicBezTo>
                    <a:pt x="881" y="184"/>
                    <a:pt x="711" y="1"/>
                    <a:pt x="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3"/>
            <p:cNvSpPr/>
            <p:nvPr/>
          </p:nvSpPr>
          <p:spPr>
            <a:xfrm flipH="1">
              <a:off x="3247595" y="1974716"/>
              <a:ext cx="79750" cy="43668"/>
            </a:xfrm>
            <a:custGeom>
              <a:avLst/>
              <a:gdLst/>
              <a:ahLst/>
              <a:cxnLst/>
              <a:rect l="l" t="t" r="r" b="b"/>
              <a:pathLst>
                <a:path w="2765" h="1514" extrusionOk="0">
                  <a:moveTo>
                    <a:pt x="1921" y="0"/>
                  </a:moveTo>
                  <a:cubicBezTo>
                    <a:pt x="1510" y="0"/>
                    <a:pt x="1157" y="228"/>
                    <a:pt x="878" y="408"/>
                  </a:cubicBezTo>
                  <a:cubicBezTo>
                    <a:pt x="618" y="635"/>
                    <a:pt x="325" y="733"/>
                    <a:pt x="33" y="765"/>
                  </a:cubicBezTo>
                  <a:lnTo>
                    <a:pt x="0" y="1513"/>
                  </a:lnTo>
                  <a:lnTo>
                    <a:pt x="65" y="1513"/>
                  </a:lnTo>
                  <a:cubicBezTo>
                    <a:pt x="488" y="1481"/>
                    <a:pt x="911" y="1286"/>
                    <a:pt x="1269" y="1026"/>
                  </a:cubicBezTo>
                  <a:cubicBezTo>
                    <a:pt x="1556" y="834"/>
                    <a:pt x="1742" y="721"/>
                    <a:pt x="1913" y="721"/>
                  </a:cubicBezTo>
                  <a:cubicBezTo>
                    <a:pt x="2032" y="721"/>
                    <a:pt x="2143" y="776"/>
                    <a:pt x="2277" y="896"/>
                  </a:cubicBezTo>
                  <a:lnTo>
                    <a:pt x="2764" y="343"/>
                  </a:lnTo>
                  <a:cubicBezTo>
                    <a:pt x="2462" y="91"/>
                    <a:pt x="2180" y="0"/>
                    <a:pt x="1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3"/>
            <p:cNvSpPr/>
            <p:nvPr/>
          </p:nvSpPr>
          <p:spPr>
            <a:xfrm flipH="1">
              <a:off x="3422064" y="2024816"/>
              <a:ext cx="27227" cy="26391"/>
            </a:xfrm>
            <a:custGeom>
              <a:avLst/>
              <a:gdLst/>
              <a:ahLst/>
              <a:cxnLst/>
              <a:rect l="l" t="t" r="r" b="b"/>
              <a:pathLst>
                <a:path w="944" h="915" extrusionOk="0">
                  <a:moveTo>
                    <a:pt x="480" y="1"/>
                  </a:moveTo>
                  <a:cubicBezTo>
                    <a:pt x="461" y="1"/>
                    <a:pt x="443" y="2"/>
                    <a:pt x="423" y="4"/>
                  </a:cubicBezTo>
                  <a:cubicBezTo>
                    <a:pt x="196" y="4"/>
                    <a:pt x="1" y="232"/>
                    <a:pt x="33" y="492"/>
                  </a:cubicBezTo>
                  <a:cubicBezTo>
                    <a:pt x="33" y="719"/>
                    <a:pt x="261" y="915"/>
                    <a:pt x="521" y="915"/>
                  </a:cubicBezTo>
                  <a:cubicBezTo>
                    <a:pt x="781" y="882"/>
                    <a:pt x="944" y="654"/>
                    <a:pt x="944" y="427"/>
                  </a:cubicBezTo>
                  <a:cubicBezTo>
                    <a:pt x="914" y="186"/>
                    <a:pt x="716" y="1"/>
                    <a:pt x="4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3"/>
            <p:cNvSpPr/>
            <p:nvPr/>
          </p:nvSpPr>
          <p:spPr>
            <a:xfrm flipH="1">
              <a:off x="3410786" y="1976159"/>
              <a:ext cx="72250" cy="45023"/>
            </a:xfrm>
            <a:custGeom>
              <a:avLst/>
              <a:gdLst/>
              <a:ahLst/>
              <a:cxnLst/>
              <a:rect l="l" t="t" r="r" b="b"/>
              <a:pathLst>
                <a:path w="2505" h="1561" extrusionOk="0">
                  <a:moveTo>
                    <a:pt x="585" y="0"/>
                  </a:moveTo>
                  <a:lnTo>
                    <a:pt x="0" y="423"/>
                  </a:lnTo>
                  <a:cubicBezTo>
                    <a:pt x="813" y="1561"/>
                    <a:pt x="2439" y="1561"/>
                    <a:pt x="2504" y="1561"/>
                  </a:cubicBezTo>
                  <a:lnTo>
                    <a:pt x="2504" y="813"/>
                  </a:lnTo>
                  <a:cubicBezTo>
                    <a:pt x="2472" y="813"/>
                    <a:pt x="1171" y="813"/>
                    <a:pt x="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3"/>
            <p:cNvSpPr/>
            <p:nvPr/>
          </p:nvSpPr>
          <p:spPr>
            <a:xfrm flipH="1">
              <a:off x="3351717" y="2117775"/>
              <a:ext cx="58175" cy="35678"/>
            </a:xfrm>
            <a:custGeom>
              <a:avLst/>
              <a:gdLst/>
              <a:ahLst/>
              <a:cxnLst/>
              <a:rect l="l" t="t" r="r" b="b"/>
              <a:pathLst>
                <a:path w="2017" h="1237" extrusionOk="0">
                  <a:moveTo>
                    <a:pt x="358" y="0"/>
                  </a:moveTo>
                  <a:lnTo>
                    <a:pt x="1" y="131"/>
                  </a:lnTo>
                  <a:cubicBezTo>
                    <a:pt x="261" y="781"/>
                    <a:pt x="911" y="1204"/>
                    <a:pt x="1594" y="1236"/>
                  </a:cubicBezTo>
                  <a:cubicBezTo>
                    <a:pt x="1757" y="1236"/>
                    <a:pt x="1887" y="1204"/>
                    <a:pt x="2017" y="1171"/>
                  </a:cubicBezTo>
                  <a:lnTo>
                    <a:pt x="1952" y="813"/>
                  </a:lnTo>
                  <a:cubicBezTo>
                    <a:pt x="1840" y="840"/>
                    <a:pt x="1730" y="853"/>
                    <a:pt x="1622" y="853"/>
                  </a:cubicBezTo>
                  <a:cubicBezTo>
                    <a:pt x="1067" y="853"/>
                    <a:pt x="576" y="518"/>
                    <a:pt x="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3"/>
            <p:cNvSpPr/>
            <p:nvPr/>
          </p:nvSpPr>
          <p:spPr>
            <a:xfrm flipH="1">
              <a:off x="3206322" y="2072752"/>
              <a:ext cx="76000" cy="93825"/>
            </a:xfrm>
            <a:custGeom>
              <a:avLst/>
              <a:gdLst/>
              <a:ahLst/>
              <a:cxnLst/>
              <a:rect l="l" t="t" r="r" b="b"/>
              <a:pathLst>
                <a:path w="2635" h="3253" extrusionOk="0">
                  <a:moveTo>
                    <a:pt x="2081" y="1"/>
                  </a:moveTo>
                  <a:cubicBezTo>
                    <a:pt x="911" y="1"/>
                    <a:pt x="0" y="716"/>
                    <a:pt x="0" y="1627"/>
                  </a:cubicBezTo>
                  <a:cubicBezTo>
                    <a:pt x="0" y="2505"/>
                    <a:pt x="878" y="3220"/>
                    <a:pt x="2016" y="3253"/>
                  </a:cubicBezTo>
                  <a:cubicBezTo>
                    <a:pt x="2342" y="2212"/>
                    <a:pt x="2537" y="1139"/>
                    <a:pt x="2634" y="66"/>
                  </a:cubicBezTo>
                  <a:cubicBezTo>
                    <a:pt x="2439" y="33"/>
                    <a:pt x="2277" y="1"/>
                    <a:pt x="2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3"/>
            <p:cNvSpPr/>
            <p:nvPr/>
          </p:nvSpPr>
          <p:spPr>
            <a:xfrm flipH="1">
              <a:off x="3453012" y="2072752"/>
              <a:ext cx="121946" cy="93825"/>
            </a:xfrm>
            <a:custGeom>
              <a:avLst/>
              <a:gdLst/>
              <a:ahLst/>
              <a:cxnLst/>
              <a:rect l="l" t="t" r="r" b="b"/>
              <a:pathLst>
                <a:path w="4228" h="3253" extrusionOk="0">
                  <a:moveTo>
                    <a:pt x="2114" y="1"/>
                  </a:moveTo>
                  <a:cubicBezTo>
                    <a:pt x="943" y="1"/>
                    <a:pt x="0" y="716"/>
                    <a:pt x="0" y="1627"/>
                  </a:cubicBezTo>
                  <a:cubicBezTo>
                    <a:pt x="0" y="2537"/>
                    <a:pt x="943" y="3253"/>
                    <a:pt x="2114" y="3253"/>
                  </a:cubicBezTo>
                  <a:cubicBezTo>
                    <a:pt x="3285" y="3253"/>
                    <a:pt x="4228" y="2537"/>
                    <a:pt x="4228" y="1627"/>
                  </a:cubicBezTo>
                  <a:cubicBezTo>
                    <a:pt x="4228" y="749"/>
                    <a:pt x="3285" y="1"/>
                    <a:pt x="2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3"/>
            <p:cNvSpPr/>
            <p:nvPr/>
          </p:nvSpPr>
          <p:spPr>
            <a:xfrm flipH="1">
              <a:off x="3199775" y="1712596"/>
              <a:ext cx="483054" cy="358310"/>
            </a:xfrm>
            <a:custGeom>
              <a:avLst/>
              <a:gdLst/>
              <a:ahLst/>
              <a:cxnLst/>
              <a:rect l="l" t="t" r="r" b="b"/>
              <a:pathLst>
                <a:path w="16748" h="12423" extrusionOk="0">
                  <a:moveTo>
                    <a:pt x="8390" y="0"/>
                  </a:moveTo>
                  <a:cubicBezTo>
                    <a:pt x="1171" y="325"/>
                    <a:pt x="130" y="6732"/>
                    <a:pt x="0" y="12292"/>
                  </a:cubicBezTo>
                  <a:lnTo>
                    <a:pt x="0" y="12423"/>
                  </a:lnTo>
                  <a:lnTo>
                    <a:pt x="130" y="12423"/>
                  </a:lnTo>
                  <a:cubicBezTo>
                    <a:pt x="846" y="12325"/>
                    <a:pt x="1496" y="12000"/>
                    <a:pt x="2017" y="11479"/>
                  </a:cubicBezTo>
                  <a:cubicBezTo>
                    <a:pt x="2212" y="11284"/>
                    <a:pt x="2439" y="11089"/>
                    <a:pt x="2602" y="10862"/>
                  </a:cubicBezTo>
                  <a:cubicBezTo>
                    <a:pt x="3447" y="9886"/>
                    <a:pt x="4325" y="8910"/>
                    <a:pt x="6569" y="8520"/>
                  </a:cubicBezTo>
                  <a:cubicBezTo>
                    <a:pt x="8911" y="8130"/>
                    <a:pt x="10212" y="5691"/>
                    <a:pt x="10634" y="4748"/>
                  </a:cubicBezTo>
                  <a:cubicBezTo>
                    <a:pt x="10829" y="5463"/>
                    <a:pt x="11447" y="6959"/>
                    <a:pt x="12878" y="7252"/>
                  </a:cubicBezTo>
                  <a:cubicBezTo>
                    <a:pt x="14276" y="7545"/>
                    <a:pt x="15154" y="8423"/>
                    <a:pt x="15577" y="9919"/>
                  </a:cubicBezTo>
                  <a:cubicBezTo>
                    <a:pt x="15707" y="10471"/>
                    <a:pt x="16098" y="10927"/>
                    <a:pt x="16618" y="11089"/>
                  </a:cubicBezTo>
                  <a:lnTo>
                    <a:pt x="16748" y="11154"/>
                  </a:lnTo>
                  <a:lnTo>
                    <a:pt x="16748" y="10992"/>
                  </a:lnTo>
                  <a:lnTo>
                    <a:pt x="16748" y="9658"/>
                  </a:lnTo>
                  <a:cubicBezTo>
                    <a:pt x="16520" y="3252"/>
                    <a:pt x="13886" y="0"/>
                    <a:pt x="89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3"/>
            <p:cNvSpPr/>
            <p:nvPr/>
          </p:nvSpPr>
          <p:spPr>
            <a:xfrm flipH="1">
              <a:off x="3345141" y="2372887"/>
              <a:ext cx="344264" cy="57252"/>
            </a:xfrm>
            <a:custGeom>
              <a:avLst/>
              <a:gdLst/>
              <a:ahLst/>
              <a:cxnLst/>
              <a:rect l="l" t="t" r="r" b="b"/>
              <a:pathLst>
                <a:path w="11936" h="1985" extrusionOk="0">
                  <a:moveTo>
                    <a:pt x="196" y="1"/>
                  </a:moveTo>
                  <a:lnTo>
                    <a:pt x="1" y="261"/>
                  </a:lnTo>
                  <a:cubicBezTo>
                    <a:pt x="33" y="293"/>
                    <a:pt x="2342" y="1985"/>
                    <a:pt x="6310" y="1985"/>
                  </a:cubicBezTo>
                  <a:cubicBezTo>
                    <a:pt x="8228" y="1985"/>
                    <a:pt x="10147" y="1627"/>
                    <a:pt x="11935" y="911"/>
                  </a:cubicBezTo>
                  <a:lnTo>
                    <a:pt x="11838" y="619"/>
                  </a:lnTo>
                  <a:cubicBezTo>
                    <a:pt x="9751" y="1393"/>
                    <a:pt x="7897" y="1668"/>
                    <a:pt x="6316" y="1668"/>
                  </a:cubicBezTo>
                  <a:cubicBezTo>
                    <a:pt x="2453" y="1668"/>
                    <a:pt x="219" y="24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3"/>
            <p:cNvSpPr/>
            <p:nvPr/>
          </p:nvSpPr>
          <p:spPr>
            <a:xfrm flipH="1">
              <a:off x="3586206" y="1619723"/>
              <a:ext cx="262640" cy="273917"/>
            </a:xfrm>
            <a:custGeom>
              <a:avLst/>
              <a:gdLst/>
              <a:ahLst/>
              <a:cxnLst/>
              <a:rect l="l" t="t" r="r" b="b"/>
              <a:pathLst>
                <a:path w="9106" h="9497" extrusionOk="0">
                  <a:moveTo>
                    <a:pt x="2569" y="1"/>
                  </a:moveTo>
                  <a:cubicBezTo>
                    <a:pt x="2569" y="1"/>
                    <a:pt x="1" y="7838"/>
                    <a:pt x="7447" y="9496"/>
                  </a:cubicBezTo>
                  <a:cubicBezTo>
                    <a:pt x="7447" y="9496"/>
                    <a:pt x="9106" y="9074"/>
                    <a:pt x="9106" y="6537"/>
                  </a:cubicBezTo>
                  <a:cubicBezTo>
                    <a:pt x="9073" y="6537"/>
                    <a:pt x="3220" y="5204"/>
                    <a:pt x="2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3"/>
            <p:cNvSpPr/>
            <p:nvPr/>
          </p:nvSpPr>
          <p:spPr>
            <a:xfrm flipH="1">
              <a:off x="457199" y="1651334"/>
              <a:ext cx="1346916" cy="1249919"/>
            </a:xfrm>
            <a:custGeom>
              <a:avLst/>
              <a:gdLst/>
              <a:ahLst/>
              <a:cxnLst/>
              <a:rect l="l" t="t" r="r" b="b"/>
              <a:pathLst>
                <a:path w="46699" h="43336" extrusionOk="0">
                  <a:moveTo>
                    <a:pt x="23279" y="0"/>
                  </a:moveTo>
                  <a:cubicBezTo>
                    <a:pt x="12891" y="0"/>
                    <a:pt x="3734" y="7505"/>
                    <a:pt x="1984" y="18124"/>
                  </a:cubicBezTo>
                  <a:cubicBezTo>
                    <a:pt x="0" y="29928"/>
                    <a:pt x="8000" y="41082"/>
                    <a:pt x="19805" y="43034"/>
                  </a:cubicBezTo>
                  <a:cubicBezTo>
                    <a:pt x="21016" y="43237"/>
                    <a:pt x="22220" y="43336"/>
                    <a:pt x="23409" y="43336"/>
                  </a:cubicBezTo>
                  <a:cubicBezTo>
                    <a:pt x="33802" y="43336"/>
                    <a:pt x="42967" y="35806"/>
                    <a:pt x="44747" y="25213"/>
                  </a:cubicBezTo>
                  <a:cubicBezTo>
                    <a:pt x="46698" y="13408"/>
                    <a:pt x="38731" y="2254"/>
                    <a:pt x="26894" y="303"/>
                  </a:cubicBezTo>
                  <a:cubicBezTo>
                    <a:pt x="25679" y="99"/>
                    <a:pt x="24471" y="0"/>
                    <a:pt x="23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3"/>
            <p:cNvSpPr/>
            <p:nvPr/>
          </p:nvSpPr>
          <p:spPr>
            <a:xfrm flipH="1">
              <a:off x="655116" y="1699098"/>
              <a:ext cx="1030831" cy="1041733"/>
            </a:xfrm>
            <a:custGeom>
              <a:avLst/>
              <a:gdLst/>
              <a:ahLst/>
              <a:cxnLst/>
              <a:rect l="l" t="t" r="r" b="b"/>
              <a:pathLst>
                <a:path w="35740" h="36118" extrusionOk="0">
                  <a:moveTo>
                    <a:pt x="20911" y="1"/>
                  </a:moveTo>
                  <a:cubicBezTo>
                    <a:pt x="19408" y="1"/>
                    <a:pt x="18029" y="547"/>
                    <a:pt x="16976" y="1736"/>
                  </a:cubicBezTo>
                  <a:cubicBezTo>
                    <a:pt x="16976" y="1736"/>
                    <a:pt x="16101" y="1513"/>
                    <a:pt x="14860" y="1513"/>
                  </a:cubicBezTo>
                  <a:cubicBezTo>
                    <a:pt x="12591" y="1513"/>
                    <a:pt x="9098" y="2260"/>
                    <a:pt x="7480" y="6484"/>
                  </a:cubicBezTo>
                  <a:cubicBezTo>
                    <a:pt x="4976" y="13021"/>
                    <a:pt x="5984" y="14029"/>
                    <a:pt x="5431" y="15915"/>
                  </a:cubicBezTo>
                  <a:cubicBezTo>
                    <a:pt x="4879" y="17768"/>
                    <a:pt x="3253" y="19102"/>
                    <a:pt x="3643" y="20598"/>
                  </a:cubicBezTo>
                  <a:cubicBezTo>
                    <a:pt x="4033" y="22061"/>
                    <a:pt x="4423" y="22679"/>
                    <a:pt x="4131" y="25248"/>
                  </a:cubicBezTo>
                  <a:cubicBezTo>
                    <a:pt x="3805" y="27817"/>
                    <a:pt x="1" y="31101"/>
                    <a:pt x="6472" y="33768"/>
                  </a:cubicBezTo>
                  <a:cubicBezTo>
                    <a:pt x="10486" y="35410"/>
                    <a:pt x="17661" y="36117"/>
                    <a:pt x="23251" y="36117"/>
                  </a:cubicBezTo>
                  <a:cubicBezTo>
                    <a:pt x="26628" y="36117"/>
                    <a:pt x="29426" y="35859"/>
                    <a:pt x="30602" y="35394"/>
                  </a:cubicBezTo>
                  <a:cubicBezTo>
                    <a:pt x="33723" y="34126"/>
                    <a:pt x="34341" y="33898"/>
                    <a:pt x="34341" y="31101"/>
                  </a:cubicBezTo>
                  <a:cubicBezTo>
                    <a:pt x="34341" y="28305"/>
                    <a:pt x="35740" y="27362"/>
                    <a:pt x="35122" y="24923"/>
                  </a:cubicBezTo>
                  <a:cubicBezTo>
                    <a:pt x="34504" y="22516"/>
                    <a:pt x="32780" y="21963"/>
                    <a:pt x="32390" y="19329"/>
                  </a:cubicBezTo>
                  <a:cubicBezTo>
                    <a:pt x="32032" y="16695"/>
                    <a:pt x="34016" y="14484"/>
                    <a:pt x="30829" y="7720"/>
                  </a:cubicBezTo>
                  <a:cubicBezTo>
                    <a:pt x="28598" y="2983"/>
                    <a:pt x="24420" y="1"/>
                    <a:pt x="209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 flipH="1">
              <a:off x="1187866" y="1718220"/>
              <a:ext cx="45052" cy="40351"/>
            </a:xfrm>
            <a:custGeom>
              <a:avLst/>
              <a:gdLst/>
              <a:ahLst/>
              <a:cxnLst/>
              <a:rect l="l" t="t" r="r" b="b"/>
              <a:pathLst>
                <a:path w="1562" h="1399" extrusionOk="0">
                  <a:moveTo>
                    <a:pt x="131" y="0"/>
                  </a:moveTo>
                  <a:lnTo>
                    <a:pt x="1" y="358"/>
                  </a:lnTo>
                  <a:cubicBezTo>
                    <a:pt x="33" y="358"/>
                    <a:pt x="1106" y="716"/>
                    <a:pt x="1236" y="1399"/>
                  </a:cubicBezTo>
                  <a:lnTo>
                    <a:pt x="1562" y="1301"/>
                  </a:lnTo>
                  <a:cubicBezTo>
                    <a:pt x="1399" y="423"/>
                    <a:pt x="163" y="0"/>
                    <a:pt x="131" y="0"/>
                  </a:cubicBezTo>
                  <a:close/>
                </a:path>
              </a:pathLst>
            </a:custGeom>
            <a:solidFill>
              <a:srgbClr val="DA8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 flipH="1">
              <a:off x="684189" y="2087750"/>
              <a:ext cx="85374" cy="294540"/>
            </a:xfrm>
            <a:custGeom>
              <a:avLst/>
              <a:gdLst/>
              <a:ahLst/>
              <a:cxnLst/>
              <a:rect l="l" t="t" r="r" b="b"/>
              <a:pathLst>
                <a:path w="2960" h="10212" extrusionOk="0">
                  <a:moveTo>
                    <a:pt x="163" y="1"/>
                  </a:moveTo>
                  <a:lnTo>
                    <a:pt x="0" y="359"/>
                  </a:lnTo>
                  <a:cubicBezTo>
                    <a:pt x="1691" y="1139"/>
                    <a:pt x="2602" y="2960"/>
                    <a:pt x="2277" y="4781"/>
                  </a:cubicBezTo>
                  <a:cubicBezTo>
                    <a:pt x="2147" y="5692"/>
                    <a:pt x="1919" y="6570"/>
                    <a:pt x="1561" y="7415"/>
                  </a:cubicBezTo>
                  <a:cubicBezTo>
                    <a:pt x="1204" y="8261"/>
                    <a:pt x="1008" y="8749"/>
                    <a:pt x="1594" y="10212"/>
                  </a:cubicBezTo>
                  <a:lnTo>
                    <a:pt x="1951" y="10082"/>
                  </a:lnTo>
                  <a:cubicBezTo>
                    <a:pt x="1399" y="8749"/>
                    <a:pt x="1561" y="8358"/>
                    <a:pt x="1886" y="7545"/>
                  </a:cubicBezTo>
                  <a:cubicBezTo>
                    <a:pt x="2277" y="6667"/>
                    <a:pt x="2504" y="5757"/>
                    <a:pt x="2634" y="4814"/>
                  </a:cubicBezTo>
                  <a:cubicBezTo>
                    <a:pt x="2960" y="2830"/>
                    <a:pt x="1951" y="879"/>
                    <a:pt x="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3"/>
            <p:cNvSpPr/>
            <p:nvPr/>
          </p:nvSpPr>
          <p:spPr>
            <a:xfrm flipH="1">
              <a:off x="1498327" y="1992080"/>
              <a:ext cx="61002" cy="266418"/>
            </a:xfrm>
            <a:custGeom>
              <a:avLst/>
              <a:gdLst/>
              <a:ahLst/>
              <a:cxnLst/>
              <a:rect l="l" t="t" r="r" b="b"/>
              <a:pathLst>
                <a:path w="2115" h="9237" extrusionOk="0">
                  <a:moveTo>
                    <a:pt x="1789" y="1"/>
                  </a:moveTo>
                  <a:cubicBezTo>
                    <a:pt x="1724" y="131"/>
                    <a:pt x="1" y="3253"/>
                    <a:pt x="1" y="5009"/>
                  </a:cubicBezTo>
                  <a:cubicBezTo>
                    <a:pt x="1" y="6180"/>
                    <a:pt x="66" y="7480"/>
                    <a:pt x="131" y="8326"/>
                  </a:cubicBezTo>
                  <a:cubicBezTo>
                    <a:pt x="163" y="8749"/>
                    <a:pt x="196" y="9074"/>
                    <a:pt x="196" y="9236"/>
                  </a:cubicBezTo>
                  <a:lnTo>
                    <a:pt x="554" y="9236"/>
                  </a:lnTo>
                  <a:cubicBezTo>
                    <a:pt x="554" y="9074"/>
                    <a:pt x="521" y="8749"/>
                    <a:pt x="489" y="8326"/>
                  </a:cubicBezTo>
                  <a:cubicBezTo>
                    <a:pt x="456" y="7448"/>
                    <a:pt x="359" y="6180"/>
                    <a:pt x="359" y="5009"/>
                  </a:cubicBezTo>
                  <a:cubicBezTo>
                    <a:pt x="359" y="3350"/>
                    <a:pt x="2115" y="229"/>
                    <a:pt x="2115" y="196"/>
                  </a:cubicBezTo>
                  <a:lnTo>
                    <a:pt x="17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3"/>
            <p:cNvSpPr/>
            <p:nvPr/>
          </p:nvSpPr>
          <p:spPr>
            <a:xfrm flipH="1">
              <a:off x="602594" y="2408536"/>
              <a:ext cx="1072105" cy="492659"/>
            </a:xfrm>
            <a:custGeom>
              <a:avLst/>
              <a:gdLst/>
              <a:ahLst/>
              <a:cxnLst/>
              <a:rect l="l" t="t" r="r" b="b"/>
              <a:pathLst>
                <a:path w="37171" h="17081" extrusionOk="0">
                  <a:moveTo>
                    <a:pt x="26862" y="1"/>
                  </a:moveTo>
                  <a:lnTo>
                    <a:pt x="15090" y="618"/>
                  </a:lnTo>
                  <a:cubicBezTo>
                    <a:pt x="15090" y="618"/>
                    <a:pt x="14642" y="577"/>
                    <a:pt x="13883" y="577"/>
                  </a:cubicBezTo>
                  <a:cubicBezTo>
                    <a:pt x="11144" y="577"/>
                    <a:pt x="4356" y="1116"/>
                    <a:pt x="1" y="6082"/>
                  </a:cubicBezTo>
                  <a:cubicBezTo>
                    <a:pt x="3741" y="12716"/>
                    <a:pt x="10700" y="16878"/>
                    <a:pt x="18309" y="17073"/>
                  </a:cubicBezTo>
                  <a:cubicBezTo>
                    <a:pt x="18496" y="17078"/>
                    <a:pt x="18682" y="17080"/>
                    <a:pt x="18868" y="17080"/>
                  </a:cubicBezTo>
                  <a:cubicBezTo>
                    <a:pt x="26268" y="17080"/>
                    <a:pt x="33174" y="13306"/>
                    <a:pt x="37171" y="7025"/>
                  </a:cubicBezTo>
                  <a:lnTo>
                    <a:pt x="37138" y="7025"/>
                  </a:lnTo>
                  <a:cubicBezTo>
                    <a:pt x="35512" y="4716"/>
                    <a:pt x="32390" y="2277"/>
                    <a:pt x="268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3"/>
            <p:cNvSpPr/>
            <p:nvPr/>
          </p:nvSpPr>
          <p:spPr>
            <a:xfrm flipH="1">
              <a:off x="822662" y="2030008"/>
              <a:ext cx="96968" cy="107727"/>
            </a:xfrm>
            <a:custGeom>
              <a:avLst/>
              <a:gdLst/>
              <a:ahLst/>
              <a:cxnLst/>
              <a:rect l="l" t="t" r="r" b="b"/>
              <a:pathLst>
                <a:path w="3362" h="3735" extrusionOk="0">
                  <a:moveTo>
                    <a:pt x="1818" y="1"/>
                  </a:moveTo>
                  <a:cubicBezTo>
                    <a:pt x="960" y="1"/>
                    <a:pt x="65" y="1125"/>
                    <a:pt x="65" y="1125"/>
                  </a:cubicBezTo>
                  <a:lnTo>
                    <a:pt x="0" y="3661"/>
                  </a:lnTo>
                  <a:cubicBezTo>
                    <a:pt x="170" y="3711"/>
                    <a:pt x="335" y="3735"/>
                    <a:pt x="496" y="3735"/>
                  </a:cubicBezTo>
                  <a:cubicBezTo>
                    <a:pt x="2216" y="3735"/>
                    <a:pt x="3361" y="1080"/>
                    <a:pt x="2439" y="247"/>
                  </a:cubicBezTo>
                  <a:cubicBezTo>
                    <a:pt x="2244" y="71"/>
                    <a:pt x="2032" y="1"/>
                    <a:pt x="18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3"/>
            <p:cNvSpPr/>
            <p:nvPr/>
          </p:nvSpPr>
          <p:spPr>
            <a:xfrm flipH="1">
              <a:off x="855831" y="2052274"/>
              <a:ext cx="54426" cy="37380"/>
            </a:xfrm>
            <a:custGeom>
              <a:avLst/>
              <a:gdLst/>
              <a:ahLst/>
              <a:cxnLst/>
              <a:rect l="l" t="t" r="r" b="b"/>
              <a:pathLst>
                <a:path w="1887" h="1296" extrusionOk="0">
                  <a:moveTo>
                    <a:pt x="1444" y="1"/>
                  </a:moveTo>
                  <a:cubicBezTo>
                    <a:pt x="677" y="1"/>
                    <a:pt x="28" y="1046"/>
                    <a:pt x="0" y="1101"/>
                  </a:cubicBezTo>
                  <a:lnTo>
                    <a:pt x="261" y="1296"/>
                  </a:lnTo>
                  <a:cubicBezTo>
                    <a:pt x="261" y="1268"/>
                    <a:pt x="843" y="342"/>
                    <a:pt x="1421" y="342"/>
                  </a:cubicBezTo>
                  <a:cubicBezTo>
                    <a:pt x="1512" y="342"/>
                    <a:pt x="1603" y="365"/>
                    <a:pt x="1691" y="418"/>
                  </a:cubicBezTo>
                  <a:lnTo>
                    <a:pt x="1887" y="125"/>
                  </a:lnTo>
                  <a:cubicBezTo>
                    <a:pt x="1737" y="38"/>
                    <a:pt x="1589" y="1"/>
                    <a:pt x="1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3"/>
            <p:cNvSpPr/>
            <p:nvPr/>
          </p:nvSpPr>
          <p:spPr>
            <a:xfrm flipH="1">
              <a:off x="869906" y="2059629"/>
              <a:ext cx="18776" cy="31900"/>
            </a:xfrm>
            <a:custGeom>
              <a:avLst/>
              <a:gdLst/>
              <a:ahLst/>
              <a:cxnLst/>
              <a:rect l="l" t="t" r="r" b="b"/>
              <a:pathLst>
                <a:path w="651" h="1106" extrusionOk="0">
                  <a:moveTo>
                    <a:pt x="98" y="0"/>
                  </a:moveTo>
                  <a:lnTo>
                    <a:pt x="0" y="293"/>
                  </a:lnTo>
                  <a:cubicBezTo>
                    <a:pt x="130" y="325"/>
                    <a:pt x="195" y="391"/>
                    <a:pt x="260" y="488"/>
                  </a:cubicBezTo>
                  <a:cubicBezTo>
                    <a:pt x="293" y="651"/>
                    <a:pt x="293" y="813"/>
                    <a:pt x="228" y="943"/>
                  </a:cubicBezTo>
                  <a:lnTo>
                    <a:pt x="488" y="1106"/>
                  </a:lnTo>
                  <a:cubicBezTo>
                    <a:pt x="618" y="878"/>
                    <a:pt x="651" y="618"/>
                    <a:pt x="553" y="358"/>
                  </a:cubicBezTo>
                  <a:cubicBezTo>
                    <a:pt x="488" y="163"/>
                    <a:pt x="293" y="33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 flipH="1">
              <a:off x="1351057" y="2046188"/>
              <a:ext cx="104294" cy="104785"/>
            </a:xfrm>
            <a:custGeom>
              <a:avLst/>
              <a:gdLst/>
              <a:ahLst/>
              <a:cxnLst/>
              <a:rect l="l" t="t" r="r" b="b"/>
              <a:pathLst>
                <a:path w="3616" h="3633" extrusionOk="0">
                  <a:moveTo>
                    <a:pt x="1461" y="1"/>
                  </a:moveTo>
                  <a:cubicBezTo>
                    <a:pt x="1217" y="1"/>
                    <a:pt x="983" y="85"/>
                    <a:pt x="786" y="304"/>
                  </a:cubicBezTo>
                  <a:cubicBezTo>
                    <a:pt x="0" y="1148"/>
                    <a:pt x="1402" y="3633"/>
                    <a:pt x="3034" y="3633"/>
                  </a:cubicBezTo>
                  <a:cubicBezTo>
                    <a:pt x="3226" y="3633"/>
                    <a:pt x="3420" y="3598"/>
                    <a:pt x="3615" y="3523"/>
                  </a:cubicBezTo>
                  <a:lnTo>
                    <a:pt x="3290" y="1019"/>
                  </a:lnTo>
                  <a:cubicBezTo>
                    <a:pt x="3290" y="1019"/>
                    <a:pt x="2311" y="1"/>
                    <a:pt x="1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 flipH="1">
              <a:off x="1365132" y="2068224"/>
              <a:ext cx="58175" cy="34582"/>
            </a:xfrm>
            <a:custGeom>
              <a:avLst/>
              <a:gdLst/>
              <a:ahLst/>
              <a:cxnLst/>
              <a:rect l="l" t="t" r="r" b="b"/>
              <a:pathLst>
                <a:path w="2017" h="1199" extrusionOk="0">
                  <a:moveTo>
                    <a:pt x="487" y="0"/>
                  </a:moveTo>
                  <a:cubicBezTo>
                    <a:pt x="323" y="0"/>
                    <a:pt x="158" y="46"/>
                    <a:pt x="0" y="158"/>
                  </a:cubicBezTo>
                  <a:lnTo>
                    <a:pt x="195" y="450"/>
                  </a:lnTo>
                  <a:cubicBezTo>
                    <a:pt x="288" y="378"/>
                    <a:pt x="391" y="347"/>
                    <a:pt x="499" y="347"/>
                  </a:cubicBezTo>
                  <a:cubicBezTo>
                    <a:pt x="1066" y="347"/>
                    <a:pt x="1756" y="1198"/>
                    <a:pt x="1756" y="1198"/>
                  </a:cubicBezTo>
                  <a:lnTo>
                    <a:pt x="2016" y="1003"/>
                  </a:lnTo>
                  <a:cubicBezTo>
                    <a:pt x="1963" y="950"/>
                    <a:pt x="1232" y="0"/>
                    <a:pt x="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 flipH="1">
              <a:off x="1390456" y="2073704"/>
              <a:ext cx="15979" cy="32852"/>
            </a:xfrm>
            <a:custGeom>
              <a:avLst/>
              <a:gdLst/>
              <a:ahLst/>
              <a:cxnLst/>
              <a:rect l="l" t="t" r="r" b="b"/>
              <a:pathLst>
                <a:path w="554" h="1139" extrusionOk="0">
                  <a:moveTo>
                    <a:pt x="456" y="0"/>
                  </a:moveTo>
                  <a:cubicBezTo>
                    <a:pt x="261" y="65"/>
                    <a:pt x="98" y="228"/>
                    <a:pt x="66" y="423"/>
                  </a:cubicBezTo>
                  <a:cubicBezTo>
                    <a:pt x="0" y="650"/>
                    <a:pt x="33" y="943"/>
                    <a:pt x="196" y="1138"/>
                  </a:cubicBezTo>
                  <a:lnTo>
                    <a:pt x="456" y="943"/>
                  </a:lnTo>
                  <a:cubicBezTo>
                    <a:pt x="358" y="813"/>
                    <a:pt x="326" y="650"/>
                    <a:pt x="358" y="488"/>
                  </a:cubicBezTo>
                  <a:cubicBezTo>
                    <a:pt x="391" y="390"/>
                    <a:pt x="456" y="325"/>
                    <a:pt x="553" y="325"/>
                  </a:cubicBezTo>
                  <a:lnTo>
                    <a:pt x="4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3"/>
            <p:cNvSpPr/>
            <p:nvPr/>
          </p:nvSpPr>
          <p:spPr>
            <a:xfrm flipH="1">
              <a:off x="847380" y="2111199"/>
              <a:ext cx="90075" cy="97574"/>
            </a:xfrm>
            <a:custGeom>
              <a:avLst/>
              <a:gdLst/>
              <a:ahLst/>
              <a:cxnLst/>
              <a:rect l="l" t="t" r="r" b="b"/>
              <a:pathLst>
                <a:path w="3123" h="3383" extrusionOk="0">
                  <a:moveTo>
                    <a:pt x="1626" y="1"/>
                  </a:moveTo>
                  <a:lnTo>
                    <a:pt x="1464" y="326"/>
                  </a:lnTo>
                  <a:cubicBezTo>
                    <a:pt x="1789" y="489"/>
                    <a:pt x="2634" y="1074"/>
                    <a:pt x="2732" y="1724"/>
                  </a:cubicBezTo>
                  <a:cubicBezTo>
                    <a:pt x="2764" y="2050"/>
                    <a:pt x="2634" y="2342"/>
                    <a:pt x="2374" y="2570"/>
                  </a:cubicBezTo>
                  <a:cubicBezTo>
                    <a:pt x="2045" y="2875"/>
                    <a:pt x="1734" y="3028"/>
                    <a:pt x="1426" y="3028"/>
                  </a:cubicBezTo>
                  <a:cubicBezTo>
                    <a:pt x="1308" y="3028"/>
                    <a:pt x="1191" y="3005"/>
                    <a:pt x="1073" y="2960"/>
                  </a:cubicBezTo>
                  <a:cubicBezTo>
                    <a:pt x="683" y="2765"/>
                    <a:pt x="423" y="2407"/>
                    <a:pt x="358" y="1985"/>
                  </a:cubicBezTo>
                  <a:lnTo>
                    <a:pt x="0" y="1985"/>
                  </a:lnTo>
                  <a:cubicBezTo>
                    <a:pt x="33" y="2537"/>
                    <a:pt x="391" y="3058"/>
                    <a:pt x="943" y="3285"/>
                  </a:cubicBezTo>
                  <a:cubicBezTo>
                    <a:pt x="1073" y="3350"/>
                    <a:pt x="1236" y="3383"/>
                    <a:pt x="1399" y="3383"/>
                  </a:cubicBezTo>
                  <a:cubicBezTo>
                    <a:pt x="1886" y="3383"/>
                    <a:pt x="2309" y="3155"/>
                    <a:pt x="2634" y="2830"/>
                  </a:cubicBezTo>
                  <a:cubicBezTo>
                    <a:pt x="2960" y="2537"/>
                    <a:pt x="3122" y="2115"/>
                    <a:pt x="3090" y="1659"/>
                  </a:cubicBezTo>
                  <a:cubicBezTo>
                    <a:pt x="2960" y="716"/>
                    <a:pt x="1691" y="33"/>
                    <a:pt x="16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3"/>
            <p:cNvSpPr/>
            <p:nvPr/>
          </p:nvSpPr>
          <p:spPr>
            <a:xfrm flipH="1">
              <a:off x="1334184" y="2111199"/>
              <a:ext cx="91950" cy="97574"/>
            </a:xfrm>
            <a:custGeom>
              <a:avLst/>
              <a:gdLst/>
              <a:ahLst/>
              <a:cxnLst/>
              <a:rect l="l" t="t" r="r" b="b"/>
              <a:pathLst>
                <a:path w="3188" h="3383" extrusionOk="0">
                  <a:moveTo>
                    <a:pt x="1529" y="1"/>
                  </a:moveTo>
                  <a:cubicBezTo>
                    <a:pt x="1464" y="33"/>
                    <a:pt x="196" y="716"/>
                    <a:pt x="66" y="1659"/>
                  </a:cubicBezTo>
                  <a:cubicBezTo>
                    <a:pt x="1" y="2082"/>
                    <a:pt x="196" y="2537"/>
                    <a:pt x="521" y="2798"/>
                  </a:cubicBezTo>
                  <a:cubicBezTo>
                    <a:pt x="846" y="3155"/>
                    <a:pt x="1269" y="3383"/>
                    <a:pt x="1757" y="3383"/>
                  </a:cubicBezTo>
                  <a:cubicBezTo>
                    <a:pt x="1919" y="3383"/>
                    <a:pt x="2082" y="3350"/>
                    <a:pt x="2244" y="3285"/>
                  </a:cubicBezTo>
                  <a:cubicBezTo>
                    <a:pt x="2765" y="3058"/>
                    <a:pt x="3122" y="2537"/>
                    <a:pt x="3187" y="1952"/>
                  </a:cubicBezTo>
                  <a:lnTo>
                    <a:pt x="2797" y="1952"/>
                  </a:lnTo>
                  <a:cubicBezTo>
                    <a:pt x="2732" y="2375"/>
                    <a:pt x="2472" y="2765"/>
                    <a:pt x="2082" y="2960"/>
                  </a:cubicBezTo>
                  <a:cubicBezTo>
                    <a:pt x="1975" y="3005"/>
                    <a:pt x="1863" y="3027"/>
                    <a:pt x="1748" y="3027"/>
                  </a:cubicBezTo>
                  <a:cubicBezTo>
                    <a:pt x="1442" y="3027"/>
                    <a:pt x="1112" y="2868"/>
                    <a:pt x="781" y="2537"/>
                  </a:cubicBezTo>
                  <a:cubicBezTo>
                    <a:pt x="521" y="2342"/>
                    <a:pt x="391" y="2017"/>
                    <a:pt x="423" y="1692"/>
                  </a:cubicBezTo>
                  <a:cubicBezTo>
                    <a:pt x="521" y="944"/>
                    <a:pt x="1692" y="326"/>
                    <a:pt x="1692" y="326"/>
                  </a:cubicBezTo>
                  <a:lnTo>
                    <a:pt x="1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 flipH="1">
              <a:off x="899902" y="1750726"/>
              <a:ext cx="482160" cy="709237"/>
            </a:xfrm>
            <a:custGeom>
              <a:avLst/>
              <a:gdLst/>
              <a:ahLst/>
              <a:cxnLst/>
              <a:rect l="l" t="t" r="r" b="b"/>
              <a:pathLst>
                <a:path w="16717" h="24590" extrusionOk="0">
                  <a:moveTo>
                    <a:pt x="7729" y="1"/>
                  </a:moveTo>
                  <a:cubicBezTo>
                    <a:pt x="1917" y="1"/>
                    <a:pt x="159" y="4447"/>
                    <a:pt x="1" y="9540"/>
                  </a:cubicBezTo>
                  <a:lnTo>
                    <a:pt x="1" y="10840"/>
                  </a:lnTo>
                  <a:cubicBezTo>
                    <a:pt x="1" y="11393"/>
                    <a:pt x="34" y="11914"/>
                    <a:pt x="99" y="12434"/>
                  </a:cubicBezTo>
                  <a:cubicBezTo>
                    <a:pt x="164" y="13507"/>
                    <a:pt x="391" y="14548"/>
                    <a:pt x="716" y="15588"/>
                  </a:cubicBezTo>
                  <a:cubicBezTo>
                    <a:pt x="1432" y="17995"/>
                    <a:pt x="2830" y="19816"/>
                    <a:pt x="4944" y="20401"/>
                  </a:cubicBezTo>
                  <a:lnTo>
                    <a:pt x="4944" y="23425"/>
                  </a:lnTo>
                  <a:cubicBezTo>
                    <a:pt x="4944" y="23425"/>
                    <a:pt x="7234" y="24589"/>
                    <a:pt x="10385" y="24589"/>
                  </a:cubicBezTo>
                  <a:cubicBezTo>
                    <a:pt x="12287" y="24589"/>
                    <a:pt x="14501" y="24166"/>
                    <a:pt x="16716" y="22808"/>
                  </a:cubicBezTo>
                  <a:cubicBezTo>
                    <a:pt x="16716" y="22808"/>
                    <a:pt x="16553" y="19328"/>
                    <a:pt x="16488" y="13149"/>
                  </a:cubicBezTo>
                  <a:lnTo>
                    <a:pt x="16488" y="12174"/>
                  </a:lnTo>
                  <a:cubicBezTo>
                    <a:pt x="16358" y="6093"/>
                    <a:pt x="15090" y="304"/>
                    <a:pt x="8228" y="11"/>
                  </a:cubicBezTo>
                  <a:cubicBezTo>
                    <a:pt x="8059" y="4"/>
                    <a:pt x="7892" y="1"/>
                    <a:pt x="77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 flipH="1">
              <a:off x="1115644" y="2331614"/>
              <a:ext cx="123850" cy="56329"/>
            </a:xfrm>
            <a:custGeom>
              <a:avLst/>
              <a:gdLst/>
              <a:ahLst/>
              <a:cxnLst/>
              <a:rect l="l" t="t" r="r" b="b"/>
              <a:pathLst>
                <a:path w="4294" h="1953" extrusionOk="0">
                  <a:moveTo>
                    <a:pt x="4294" y="1"/>
                  </a:moveTo>
                  <a:lnTo>
                    <a:pt x="4294" y="1"/>
                  </a:lnTo>
                  <a:cubicBezTo>
                    <a:pt x="3125" y="300"/>
                    <a:pt x="1911" y="440"/>
                    <a:pt x="709" y="440"/>
                  </a:cubicBezTo>
                  <a:cubicBezTo>
                    <a:pt x="472" y="440"/>
                    <a:pt x="236" y="434"/>
                    <a:pt x="1" y="424"/>
                  </a:cubicBezTo>
                  <a:lnTo>
                    <a:pt x="1" y="1952"/>
                  </a:lnTo>
                  <a:cubicBezTo>
                    <a:pt x="1562" y="1627"/>
                    <a:pt x="3025" y="944"/>
                    <a:pt x="4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 flipH="1">
              <a:off x="1076245" y="2305367"/>
              <a:ext cx="164172" cy="42225"/>
            </a:xfrm>
            <a:custGeom>
              <a:avLst/>
              <a:gdLst/>
              <a:ahLst/>
              <a:cxnLst/>
              <a:rect l="l" t="t" r="r" b="b"/>
              <a:pathLst>
                <a:path w="5692" h="1464" extrusionOk="0">
                  <a:moveTo>
                    <a:pt x="5431" y="0"/>
                  </a:moveTo>
                  <a:cubicBezTo>
                    <a:pt x="5402" y="30"/>
                    <a:pt x="4433" y="1155"/>
                    <a:pt x="1238" y="1155"/>
                  </a:cubicBezTo>
                  <a:cubicBezTo>
                    <a:pt x="867" y="1155"/>
                    <a:pt x="466" y="1140"/>
                    <a:pt x="33" y="1106"/>
                  </a:cubicBezTo>
                  <a:lnTo>
                    <a:pt x="0" y="1431"/>
                  </a:lnTo>
                  <a:cubicBezTo>
                    <a:pt x="456" y="1464"/>
                    <a:pt x="878" y="1464"/>
                    <a:pt x="1269" y="1464"/>
                  </a:cubicBezTo>
                  <a:cubicBezTo>
                    <a:pt x="4618" y="1464"/>
                    <a:pt x="5626" y="293"/>
                    <a:pt x="5691" y="228"/>
                  </a:cubicBezTo>
                  <a:lnTo>
                    <a:pt x="54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 flipH="1">
              <a:off x="1219766" y="2022105"/>
              <a:ext cx="36601" cy="107900"/>
            </a:xfrm>
            <a:custGeom>
              <a:avLst/>
              <a:gdLst/>
              <a:ahLst/>
              <a:cxnLst/>
              <a:rect l="l" t="t" r="r" b="b"/>
              <a:pathLst>
                <a:path w="1269" h="3741" extrusionOk="0">
                  <a:moveTo>
                    <a:pt x="651" y="0"/>
                  </a:moveTo>
                  <a:lnTo>
                    <a:pt x="651" y="0"/>
                  </a:lnTo>
                  <a:cubicBezTo>
                    <a:pt x="684" y="1106"/>
                    <a:pt x="456" y="2212"/>
                    <a:pt x="1" y="3220"/>
                  </a:cubicBezTo>
                  <a:cubicBezTo>
                    <a:pt x="326" y="3545"/>
                    <a:pt x="781" y="3740"/>
                    <a:pt x="1269" y="3740"/>
                  </a:cubicBezTo>
                  <a:lnTo>
                    <a:pt x="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 flipH="1">
              <a:off x="1219766" y="2022105"/>
              <a:ext cx="36601" cy="107900"/>
            </a:xfrm>
            <a:custGeom>
              <a:avLst/>
              <a:gdLst/>
              <a:ahLst/>
              <a:cxnLst/>
              <a:rect l="l" t="t" r="r" b="b"/>
              <a:pathLst>
                <a:path w="1269" h="3741" fill="none" extrusionOk="0">
                  <a:moveTo>
                    <a:pt x="651" y="0"/>
                  </a:moveTo>
                  <a:cubicBezTo>
                    <a:pt x="684" y="1106"/>
                    <a:pt x="456" y="2212"/>
                    <a:pt x="1" y="3220"/>
                  </a:cubicBezTo>
                  <a:cubicBezTo>
                    <a:pt x="326" y="3545"/>
                    <a:pt x="781" y="3740"/>
                    <a:pt x="1269" y="3740"/>
                  </a:cubicBezTo>
                </a:path>
              </a:pathLst>
            </a:custGeom>
            <a:solidFill>
              <a:schemeClr val="dk1"/>
            </a:solidFill>
            <a:ln w="8950" cap="flat" cmpd="sng">
              <a:solidFill>
                <a:schemeClr val="dk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 flipH="1">
              <a:off x="1283537" y="2055879"/>
              <a:ext cx="27227" cy="25353"/>
            </a:xfrm>
            <a:custGeom>
              <a:avLst/>
              <a:gdLst/>
              <a:ahLst/>
              <a:cxnLst/>
              <a:rect l="l" t="t" r="r" b="b"/>
              <a:pathLst>
                <a:path w="944" h="879" extrusionOk="0">
                  <a:moveTo>
                    <a:pt x="488" y="0"/>
                  </a:moveTo>
                  <a:cubicBezTo>
                    <a:pt x="261" y="0"/>
                    <a:pt x="33" y="163"/>
                    <a:pt x="33" y="423"/>
                  </a:cubicBezTo>
                  <a:cubicBezTo>
                    <a:pt x="0" y="651"/>
                    <a:pt x="163" y="878"/>
                    <a:pt x="423" y="878"/>
                  </a:cubicBezTo>
                  <a:cubicBezTo>
                    <a:pt x="651" y="878"/>
                    <a:pt x="879" y="716"/>
                    <a:pt x="911" y="455"/>
                  </a:cubicBezTo>
                  <a:cubicBezTo>
                    <a:pt x="944" y="228"/>
                    <a:pt x="748" y="0"/>
                    <a:pt x="4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 flipH="1">
              <a:off x="1272288" y="2004915"/>
              <a:ext cx="76923" cy="42543"/>
            </a:xfrm>
            <a:custGeom>
              <a:avLst/>
              <a:gdLst/>
              <a:ahLst/>
              <a:cxnLst/>
              <a:rect l="l" t="t" r="r" b="b"/>
              <a:pathLst>
                <a:path w="2667" h="1475" extrusionOk="0">
                  <a:moveTo>
                    <a:pt x="1975" y="0"/>
                  </a:moveTo>
                  <a:cubicBezTo>
                    <a:pt x="1178" y="0"/>
                    <a:pt x="403" y="419"/>
                    <a:pt x="0" y="1149"/>
                  </a:cubicBezTo>
                  <a:lnTo>
                    <a:pt x="651" y="1475"/>
                  </a:lnTo>
                  <a:cubicBezTo>
                    <a:pt x="927" y="998"/>
                    <a:pt x="1415" y="715"/>
                    <a:pt x="1938" y="715"/>
                  </a:cubicBezTo>
                  <a:cubicBezTo>
                    <a:pt x="2093" y="715"/>
                    <a:pt x="2251" y="740"/>
                    <a:pt x="2407" y="792"/>
                  </a:cubicBezTo>
                  <a:lnTo>
                    <a:pt x="2667" y="109"/>
                  </a:lnTo>
                  <a:cubicBezTo>
                    <a:pt x="2440" y="36"/>
                    <a:pt x="2206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 flipH="1">
              <a:off x="1137219" y="2058677"/>
              <a:ext cx="27227" cy="27227"/>
            </a:xfrm>
            <a:custGeom>
              <a:avLst/>
              <a:gdLst/>
              <a:ahLst/>
              <a:cxnLst/>
              <a:rect l="l" t="t" r="r" b="b"/>
              <a:pathLst>
                <a:path w="944" h="944" extrusionOk="0">
                  <a:moveTo>
                    <a:pt x="521" y="1"/>
                  </a:moveTo>
                  <a:cubicBezTo>
                    <a:pt x="261" y="1"/>
                    <a:pt x="66" y="196"/>
                    <a:pt x="33" y="456"/>
                  </a:cubicBezTo>
                  <a:cubicBezTo>
                    <a:pt x="1" y="684"/>
                    <a:pt x="196" y="911"/>
                    <a:pt x="423" y="944"/>
                  </a:cubicBezTo>
                  <a:cubicBezTo>
                    <a:pt x="683" y="944"/>
                    <a:pt x="911" y="749"/>
                    <a:pt x="944" y="489"/>
                  </a:cubicBezTo>
                  <a:cubicBezTo>
                    <a:pt x="944" y="261"/>
                    <a:pt x="781" y="33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 flipH="1">
              <a:off x="1099694" y="2005924"/>
              <a:ext cx="77875" cy="49032"/>
            </a:xfrm>
            <a:custGeom>
              <a:avLst/>
              <a:gdLst/>
              <a:ahLst/>
              <a:cxnLst/>
              <a:rect l="l" t="t" r="r" b="b"/>
              <a:pathLst>
                <a:path w="2700" h="1700" extrusionOk="0">
                  <a:moveTo>
                    <a:pt x="452" y="0"/>
                  </a:moveTo>
                  <a:cubicBezTo>
                    <a:pt x="302" y="0"/>
                    <a:pt x="151" y="14"/>
                    <a:pt x="0" y="41"/>
                  </a:cubicBezTo>
                  <a:lnTo>
                    <a:pt x="163" y="757"/>
                  </a:lnTo>
                  <a:cubicBezTo>
                    <a:pt x="263" y="740"/>
                    <a:pt x="363" y="732"/>
                    <a:pt x="462" y="732"/>
                  </a:cubicBezTo>
                  <a:cubicBezTo>
                    <a:pt x="1130" y="732"/>
                    <a:pt x="1741" y="1105"/>
                    <a:pt x="2082" y="1700"/>
                  </a:cubicBezTo>
                  <a:lnTo>
                    <a:pt x="2699" y="1309"/>
                  </a:lnTo>
                  <a:cubicBezTo>
                    <a:pt x="2252" y="499"/>
                    <a:pt x="1372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 flipH="1">
              <a:off x="1176617" y="2151550"/>
              <a:ext cx="54426" cy="36601"/>
            </a:xfrm>
            <a:custGeom>
              <a:avLst/>
              <a:gdLst/>
              <a:ahLst/>
              <a:cxnLst/>
              <a:rect l="l" t="t" r="r" b="b"/>
              <a:pathLst>
                <a:path w="1887" h="1269" extrusionOk="0">
                  <a:moveTo>
                    <a:pt x="1562" y="0"/>
                  </a:moveTo>
                  <a:cubicBezTo>
                    <a:pt x="1236" y="553"/>
                    <a:pt x="619" y="878"/>
                    <a:pt x="1" y="878"/>
                  </a:cubicBezTo>
                  <a:lnTo>
                    <a:pt x="1" y="1268"/>
                  </a:lnTo>
                  <a:cubicBezTo>
                    <a:pt x="781" y="1236"/>
                    <a:pt x="1497" y="846"/>
                    <a:pt x="1887" y="163"/>
                  </a:cubicBezTo>
                  <a:lnTo>
                    <a:pt x="1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 flipH="1">
              <a:off x="1303236" y="2106527"/>
              <a:ext cx="76923" cy="93825"/>
            </a:xfrm>
            <a:custGeom>
              <a:avLst/>
              <a:gdLst/>
              <a:ahLst/>
              <a:cxnLst/>
              <a:rect l="l" t="t" r="r" b="b"/>
              <a:pathLst>
                <a:path w="2667" h="3253" extrusionOk="0">
                  <a:moveTo>
                    <a:pt x="553" y="0"/>
                  </a:moveTo>
                  <a:cubicBezTo>
                    <a:pt x="390" y="0"/>
                    <a:pt x="195" y="33"/>
                    <a:pt x="0" y="98"/>
                  </a:cubicBezTo>
                  <a:cubicBezTo>
                    <a:pt x="98" y="1138"/>
                    <a:pt x="325" y="2212"/>
                    <a:pt x="618" y="3252"/>
                  </a:cubicBezTo>
                  <a:cubicBezTo>
                    <a:pt x="1756" y="3220"/>
                    <a:pt x="2667" y="2504"/>
                    <a:pt x="2667" y="1626"/>
                  </a:cubicBezTo>
                  <a:cubicBezTo>
                    <a:pt x="2667" y="748"/>
                    <a:pt x="1724" y="0"/>
                    <a:pt x="5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 flipH="1">
              <a:off x="1011523" y="2107450"/>
              <a:ext cx="121023" cy="93825"/>
            </a:xfrm>
            <a:custGeom>
              <a:avLst/>
              <a:gdLst/>
              <a:ahLst/>
              <a:cxnLst/>
              <a:rect l="l" t="t" r="r" b="b"/>
              <a:pathLst>
                <a:path w="4196" h="3253" extrusionOk="0">
                  <a:moveTo>
                    <a:pt x="2081" y="1"/>
                  </a:moveTo>
                  <a:cubicBezTo>
                    <a:pt x="943" y="1"/>
                    <a:pt x="0" y="716"/>
                    <a:pt x="0" y="1627"/>
                  </a:cubicBezTo>
                  <a:cubicBezTo>
                    <a:pt x="0" y="2505"/>
                    <a:pt x="943" y="3253"/>
                    <a:pt x="2081" y="3253"/>
                  </a:cubicBezTo>
                  <a:cubicBezTo>
                    <a:pt x="3252" y="3253"/>
                    <a:pt x="4195" y="2505"/>
                    <a:pt x="4195" y="1627"/>
                  </a:cubicBezTo>
                  <a:cubicBezTo>
                    <a:pt x="4195" y="716"/>
                    <a:pt x="3252" y="1"/>
                    <a:pt x="2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 flipH="1">
              <a:off x="902729" y="1747293"/>
              <a:ext cx="484006" cy="358310"/>
            </a:xfrm>
            <a:custGeom>
              <a:avLst/>
              <a:gdLst/>
              <a:ahLst/>
              <a:cxnLst/>
              <a:rect l="l" t="t" r="r" b="b"/>
              <a:pathLst>
                <a:path w="16781" h="12423" extrusionOk="0">
                  <a:moveTo>
                    <a:pt x="7870" y="0"/>
                  </a:moveTo>
                  <a:cubicBezTo>
                    <a:pt x="2895" y="0"/>
                    <a:pt x="228" y="3252"/>
                    <a:pt x="0" y="9659"/>
                  </a:cubicBezTo>
                  <a:lnTo>
                    <a:pt x="0" y="10959"/>
                  </a:lnTo>
                  <a:lnTo>
                    <a:pt x="0" y="11122"/>
                  </a:lnTo>
                  <a:lnTo>
                    <a:pt x="163" y="11089"/>
                  </a:lnTo>
                  <a:cubicBezTo>
                    <a:pt x="683" y="10894"/>
                    <a:pt x="1074" y="10472"/>
                    <a:pt x="1171" y="9919"/>
                  </a:cubicBezTo>
                  <a:cubicBezTo>
                    <a:pt x="1626" y="8423"/>
                    <a:pt x="2504" y="7545"/>
                    <a:pt x="3870" y="7252"/>
                  </a:cubicBezTo>
                  <a:cubicBezTo>
                    <a:pt x="5334" y="6927"/>
                    <a:pt x="5919" y="5431"/>
                    <a:pt x="6147" y="4716"/>
                  </a:cubicBezTo>
                  <a:cubicBezTo>
                    <a:pt x="6569" y="5659"/>
                    <a:pt x="7870" y="8098"/>
                    <a:pt x="10212" y="8520"/>
                  </a:cubicBezTo>
                  <a:cubicBezTo>
                    <a:pt x="12423" y="8878"/>
                    <a:pt x="13333" y="9886"/>
                    <a:pt x="14179" y="10829"/>
                  </a:cubicBezTo>
                  <a:cubicBezTo>
                    <a:pt x="14374" y="11057"/>
                    <a:pt x="14537" y="11285"/>
                    <a:pt x="14732" y="11480"/>
                  </a:cubicBezTo>
                  <a:cubicBezTo>
                    <a:pt x="15252" y="12000"/>
                    <a:pt x="15935" y="12325"/>
                    <a:pt x="16650" y="12390"/>
                  </a:cubicBezTo>
                  <a:lnTo>
                    <a:pt x="16781" y="12423"/>
                  </a:lnTo>
                  <a:lnTo>
                    <a:pt x="16781" y="12260"/>
                  </a:lnTo>
                  <a:cubicBezTo>
                    <a:pt x="16650" y="6699"/>
                    <a:pt x="15577" y="293"/>
                    <a:pt x="8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 flipH="1">
              <a:off x="897105" y="2403835"/>
              <a:ext cx="345187" cy="60137"/>
            </a:xfrm>
            <a:custGeom>
              <a:avLst/>
              <a:gdLst/>
              <a:ahLst/>
              <a:cxnLst/>
              <a:rect l="l" t="t" r="r" b="b"/>
              <a:pathLst>
                <a:path w="11968" h="2085" extrusionOk="0">
                  <a:moveTo>
                    <a:pt x="11805" y="1"/>
                  </a:moveTo>
                  <a:cubicBezTo>
                    <a:pt x="9291" y="1326"/>
                    <a:pt x="7013" y="1736"/>
                    <a:pt x="5152" y="1736"/>
                  </a:cubicBezTo>
                  <a:cubicBezTo>
                    <a:pt x="2126" y="1736"/>
                    <a:pt x="203" y="651"/>
                    <a:pt x="163" y="651"/>
                  </a:cubicBezTo>
                  <a:lnTo>
                    <a:pt x="0" y="912"/>
                  </a:lnTo>
                  <a:cubicBezTo>
                    <a:pt x="1533" y="1693"/>
                    <a:pt x="3245" y="2084"/>
                    <a:pt x="4965" y="2084"/>
                  </a:cubicBezTo>
                  <a:cubicBezTo>
                    <a:pt x="5033" y="2084"/>
                    <a:pt x="5102" y="2083"/>
                    <a:pt x="5171" y="2082"/>
                  </a:cubicBezTo>
                  <a:cubicBezTo>
                    <a:pt x="7545" y="2050"/>
                    <a:pt x="9886" y="1432"/>
                    <a:pt x="11968" y="294"/>
                  </a:cubicBezTo>
                  <a:lnTo>
                    <a:pt x="118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 flipH="1">
              <a:off x="945877" y="1554250"/>
              <a:ext cx="514031" cy="206195"/>
            </a:xfrm>
            <a:custGeom>
              <a:avLst/>
              <a:gdLst/>
              <a:ahLst/>
              <a:cxnLst/>
              <a:rect l="l" t="t" r="r" b="b"/>
              <a:pathLst>
                <a:path w="17822" h="7149" extrusionOk="0">
                  <a:moveTo>
                    <a:pt x="10540" y="1976"/>
                  </a:moveTo>
                  <a:cubicBezTo>
                    <a:pt x="13772" y="1976"/>
                    <a:pt x="15554" y="2726"/>
                    <a:pt x="15805" y="3116"/>
                  </a:cubicBezTo>
                  <a:cubicBezTo>
                    <a:pt x="15578" y="3604"/>
                    <a:pt x="13366" y="4840"/>
                    <a:pt x="9009" y="5132"/>
                  </a:cubicBezTo>
                  <a:cubicBezTo>
                    <a:pt x="8394" y="5179"/>
                    <a:pt x="7818" y="5199"/>
                    <a:pt x="7282" y="5199"/>
                  </a:cubicBezTo>
                  <a:cubicBezTo>
                    <a:pt x="4051" y="5199"/>
                    <a:pt x="2268" y="4450"/>
                    <a:pt x="2017" y="4059"/>
                  </a:cubicBezTo>
                  <a:cubicBezTo>
                    <a:pt x="2245" y="3571"/>
                    <a:pt x="4456" y="2336"/>
                    <a:pt x="8814" y="2043"/>
                  </a:cubicBezTo>
                  <a:cubicBezTo>
                    <a:pt x="9429" y="1997"/>
                    <a:pt x="10004" y="1976"/>
                    <a:pt x="10540" y="1976"/>
                  </a:cubicBezTo>
                  <a:close/>
                  <a:moveTo>
                    <a:pt x="10357" y="1"/>
                  </a:moveTo>
                  <a:cubicBezTo>
                    <a:pt x="9790" y="1"/>
                    <a:pt x="9217" y="21"/>
                    <a:pt x="8651" y="59"/>
                  </a:cubicBezTo>
                  <a:cubicBezTo>
                    <a:pt x="6667" y="157"/>
                    <a:pt x="4716" y="580"/>
                    <a:pt x="2863" y="1263"/>
                  </a:cubicBezTo>
                  <a:cubicBezTo>
                    <a:pt x="424" y="2238"/>
                    <a:pt x="1" y="3409"/>
                    <a:pt x="66" y="4222"/>
                  </a:cubicBezTo>
                  <a:cubicBezTo>
                    <a:pt x="196" y="6303"/>
                    <a:pt x="3708" y="7149"/>
                    <a:pt x="7415" y="7149"/>
                  </a:cubicBezTo>
                  <a:cubicBezTo>
                    <a:pt x="8001" y="7149"/>
                    <a:pt x="8586" y="7149"/>
                    <a:pt x="9171" y="7084"/>
                  </a:cubicBezTo>
                  <a:cubicBezTo>
                    <a:pt x="11155" y="6986"/>
                    <a:pt x="13106" y="6563"/>
                    <a:pt x="14960" y="5880"/>
                  </a:cubicBezTo>
                  <a:cubicBezTo>
                    <a:pt x="17366" y="4905"/>
                    <a:pt x="17822" y="3767"/>
                    <a:pt x="17757" y="2954"/>
                  </a:cubicBezTo>
                  <a:cubicBezTo>
                    <a:pt x="17615" y="864"/>
                    <a:pt x="14092" y="1"/>
                    <a:pt x="10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 flipH="1">
              <a:off x="1489876" y="3457163"/>
              <a:ext cx="1409764" cy="1279396"/>
            </a:xfrm>
            <a:custGeom>
              <a:avLst/>
              <a:gdLst/>
              <a:ahLst/>
              <a:cxnLst/>
              <a:rect l="l" t="t" r="r" b="b"/>
              <a:pathLst>
                <a:path w="48878" h="44358" extrusionOk="0">
                  <a:moveTo>
                    <a:pt x="9724" y="0"/>
                  </a:moveTo>
                  <a:cubicBezTo>
                    <a:pt x="9724" y="0"/>
                    <a:pt x="0" y="20813"/>
                    <a:pt x="6667" y="44357"/>
                  </a:cubicBezTo>
                  <a:lnTo>
                    <a:pt x="44877" y="44357"/>
                  </a:lnTo>
                  <a:cubicBezTo>
                    <a:pt x="44877" y="44357"/>
                    <a:pt x="48877" y="13138"/>
                    <a:pt x="39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 flipH="1">
              <a:off x="2001051" y="3926142"/>
              <a:ext cx="393989" cy="40351"/>
            </a:xfrm>
            <a:custGeom>
              <a:avLst/>
              <a:gdLst/>
              <a:ahLst/>
              <a:cxnLst/>
              <a:rect l="l" t="t" r="r" b="b"/>
              <a:pathLst>
                <a:path w="13660" h="1399" extrusionOk="0">
                  <a:moveTo>
                    <a:pt x="13529" y="0"/>
                  </a:moveTo>
                  <a:cubicBezTo>
                    <a:pt x="11480" y="770"/>
                    <a:pt x="8922" y="1001"/>
                    <a:pt x="6589" y="1001"/>
                  </a:cubicBezTo>
                  <a:cubicBezTo>
                    <a:pt x="3108" y="1001"/>
                    <a:pt x="124" y="488"/>
                    <a:pt x="66" y="488"/>
                  </a:cubicBezTo>
                  <a:lnTo>
                    <a:pt x="1" y="878"/>
                  </a:lnTo>
                  <a:cubicBezTo>
                    <a:pt x="2147" y="1236"/>
                    <a:pt x="4326" y="1399"/>
                    <a:pt x="6505" y="1399"/>
                  </a:cubicBezTo>
                  <a:cubicBezTo>
                    <a:pt x="8879" y="1399"/>
                    <a:pt x="11545" y="1171"/>
                    <a:pt x="13659" y="358"/>
                  </a:cubicBezTo>
                  <a:lnTo>
                    <a:pt x="13529" y="0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 flipH="1">
              <a:off x="2188643" y="3960840"/>
              <a:ext cx="11306" cy="775719"/>
            </a:xfrm>
            <a:custGeom>
              <a:avLst/>
              <a:gdLst/>
              <a:ahLst/>
              <a:cxnLst/>
              <a:rect l="l" t="t" r="r" b="b"/>
              <a:pathLst>
                <a:path w="392" h="26895" extrusionOk="0">
                  <a:moveTo>
                    <a:pt x="1" y="0"/>
                  </a:moveTo>
                  <a:lnTo>
                    <a:pt x="1" y="26894"/>
                  </a:lnTo>
                  <a:lnTo>
                    <a:pt x="391" y="26894"/>
                  </a:lnTo>
                  <a:lnTo>
                    <a:pt x="391" y="0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 flipH="1">
              <a:off x="2405308" y="3500312"/>
              <a:ext cx="349888" cy="450231"/>
            </a:xfrm>
            <a:custGeom>
              <a:avLst/>
              <a:gdLst/>
              <a:ahLst/>
              <a:cxnLst/>
              <a:rect l="l" t="t" r="r" b="b"/>
              <a:pathLst>
                <a:path w="12131" h="15610" extrusionOk="0">
                  <a:moveTo>
                    <a:pt x="11707" y="0"/>
                  </a:moveTo>
                  <a:cubicBezTo>
                    <a:pt x="11707" y="163"/>
                    <a:pt x="10602" y="14732"/>
                    <a:pt x="0" y="15219"/>
                  </a:cubicBezTo>
                  <a:lnTo>
                    <a:pt x="0" y="15610"/>
                  </a:lnTo>
                  <a:cubicBezTo>
                    <a:pt x="10959" y="15122"/>
                    <a:pt x="12098" y="195"/>
                    <a:pt x="12130" y="33"/>
                  </a:cubicBezTo>
                  <a:lnTo>
                    <a:pt x="11707" y="0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3"/>
            <p:cNvSpPr/>
            <p:nvPr/>
          </p:nvSpPr>
          <p:spPr>
            <a:xfrm flipH="1">
              <a:off x="1592122" y="3480612"/>
              <a:ext cx="351763" cy="499004"/>
            </a:xfrm>
            <a:custGeom>
              <a:avLst/>
              <a:gdLst/>
              <a:ahLst/>
              <a:cxnLst/>
              <a:rect l="l" t="t" r="r" b="b"/>
              <a:pathLst>
                <a:path w="12196" h="17301" extrusionOk="0">
                  <a:moveTo>
                    <a:pt x="358" y="0"/>
                  </a:moveTo>
                  <a:lnTo>
                    <a:pt x="1" y="65"/>
                  </a:lnTo>
                  <a:cubicBezTo>
                    <a:pt x="131" y="748"/>
                    <a:pt x="3480" y="16878"/>
                    <a:pt x="12196" y="17301"/>
                  </a:cubicBezTo>
                  <a:lnTo>
                    <a:pt x="12196" y="16911"/>
                  </a:lnTo>
                  <a:cubicBezTo>
                    <a:pt x="3806" y="16520"/>
                    <a:pt x="391" y="163"/>
                    <a:pt x="358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3"/>
            <p:cNvSpPr/>
            <p:nvPr/>
          </p:nvSpPr>
          <p:spPr>
            <a:xfrm flipH="1">
              <a:off x="2162396" y="3532183"/>
              <a:ext cx="56041" cy="48167"/>
            </a:xfrm>
            <a:custGeom>
              <a:avLst/>
              <a:gdLst/>
              <a:ahLst/>
              <a:cxnLst/>
              <a:rect l="l" t="t" r="r" b="b"/>
              <a:pathLst>
                <a:path w="1943" h="1670" extrusionOk="0">
                  <a:moveTo>
                    <a:pt x="1091" y="0"/>
                  </a:moveTo>
                  <a:cubicBezTo>
                    <a:pt x="368" y="0"/>
                    <a:pt x="1" y="889"/>
                    <a:pt x="512" y="1432"/>
                  </a:cubicBezTo>
                  <a:cubicBezTo>
                    <a:pt x="676" y="1596"/>
                    <a:pt x="880" y="1670"/>
                    <a:pt x="1081" y="1670"/>
                  </a:cubicBezTo>
                  <a:cubicBezTo>
                    <a:pt x="1517" y="1670"/>
                    <a:pt x="1943" y="1326"/>
                    <a:pt x="1943" y="814"/>
                  </a:cubicBezTo>
                  <a:cubicBezTo>
                    <a:pt x="1943" y="359"/>
                    <a:pt x="1585" y="1"/>
                    <a:pt x="1130" y="1"/>
                  </a:cubicBezTo>
                  <a:cubicBezTo>
                    <a:pt x="1117" y="0"/>
                    <a:pt x="1104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3"/>
            <p:cNvSpPr/>
            <p:nvPr/>
          </p:nvSpPr>
          <p:spPr>
            <a:xfrm flipH="1">
              <a:off x="2144572" y="3618479"/>
              <a:ext cx="85374" cy="231721"/>
            </a:xfrm>
            <a:custGeom>
              <a:avLst/>
              <a:gdLst/>
              <a:ahLst/>
              <a:cxnLst/>
              <a:rect l="l" t="t" r="r" b="b"/>
              <a:pathLst>
                <a:path w="2960" h="8034" extrusionOk="0">
                  <a:moveTo>
                    <a:pt x="1073" y="1"/>
                  </a:moveTo>
                  <a:cubicBezTo>
                    <a:pt x="1041" y="196"/>
                    <a:pt x="0" y="5367"/>
                    <a:pt x="1529" y="7318"/>
                  </a:cubicBezTo>
                  <a:cubicBezTo>
                    <a:pt x="1854" y="7740"/>
                    <a:pt x="2374" y="8033"/>
                    <a:pt x="2960" y="8033"/>
                  </a:cubicBezTo>
                  <a:lnTo>
                    <a:pt x="2960" y="7643"/>
                  </a:lnTo>
                  <a:cubicBezTo>
                    <a:pt x="2504" y="7643"/>
                    <a:pt x="2082" y="7415"/>
                    <a:pt x="1821" y="7058"/>
                  </a:cubicBezTo>
                  <a:cubicBezTo>
                    <a:pt x="423" y="5301"/>
                    <a:pt x="1464" y="131"/>
                    <a:pt x="1464" y="66"/>
                  </a:cubicBezTo>
                  <a:lnTo>
                    <a:pt x="1073" y="1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3"/>
            <p:cNvSpPr/>
            <p:nvPr/>
          </p:nvSpPr>
          <p:spPr>
            <a:xfrm flipH="1">
              <a:off x="2650123" y="3939266"/>
              <a:ext cx="136021" cy="789765"/>
            </a:xfrm>
            <a:custGeom>
              <a:avLst/>
              <a:gdLst/>
              <a:ahLst/>
              <a:cxnLst/>
              <a:rect l="l" t="t" r="r" b="b"/>
              <a:pathLst>
                <a:path w="4716" h="27382" extrusionOk="0">
                  <a:moveTo>
                    <a:pt x="2634" y="0"/>
                  </a:moveTo>
                  <a:lnTo>
                    <a:pt x="2634" y="0"/>
                  </a:lnTo>
                  <a:cubicBezTo>
                    <a:pt x="2602" y="131"/>
                    <a:pt x="0" y="13366"/>
                    <a:pt x="4358" y="27382"/>
                  </a:cubicBezTo>
                  <a:lnTo>
                    <a:pt x="4715" y="27317"/>
                  </a:lnTo>
                  <a:cubicBezTo>
                    <a:pt x="390" y="13366"/>
                    <a:pt x="2992" y="196"/>
                    <a:pt x="3024" y="66"/>
                  </a:cubicBezTo>
                  <a:lnTo>
                    <a:pt x="2634" y="0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3"/>
            <p:cNvSpPr/>
            <p:nvPr/>
          </p:nvSpPr>
          <p:spPr>
            <a:xfrm flipH="1">
              <a:off x="1603371" y="3971165"/>
              <a:ext cx="36601" cy="762567"/>
            </a:xfrm>
            <a:custGeom>
              <a:avLst/>
              <a:gdLst/>
              <a:ahLst/>
              <a:cxnLst/>
              <a:rect l="l" t="t" r="r" b="b"/>
              <a:pathLst>
                <a:path w="1269" h="26439" extrusionOk="0">
                  <a:moveTo>
                    <a:pt x="358" y="0"/>
                  </a:moveTo>
                  <a:cubicBezTo>
                    <a:pt x="358" y="195"/>
                    <a:pt x="878" y="18146"/>
                    <a:pt x="0" y="26373"/>
                  </a:cubicBezTo>
                  <a:lnTo>
                    <a:pt x="390" y="26439"/>
                  </a:lnTo>
                  <a:cubicBezTo>
                    <a:pt x="1268" y="18179"/>
                    <a:pt x="748" y="163"/>
                    <a:pt x="781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3"/>
            <p:cNvSpPr/>
            <p:nvPr/>
          </p:nvSpPr>
          <p:spPr>
            <a:xfrm flipH="1">
              <a:off x="1757188" y="1544934"/>
              <a:ext cx="1102130" cy="1113003"/>
            </a:xfrm>
            <a:custGeom>
              <a:avLst/>
              <a:gdLst/>
              <a:ahLst/>
              <a:cxnLst/>
              <a:rect l="l" t="t" r="r" b="b"/>
              <a:pathLst>
                <a:path w="38212" h="38589" extrusionOk="0">
                  <a:moveTo>
                    <a:pt x="22338" y="1"/>
                  </a:moveTo>
                  <a:cubicBezTo>
                    <a:pt x="20735" y="1"/>
                    <a:pt x="19265" y="581"/>
                    <a:pt x="18147" y="1846"/>
                  </a:cubicBezTo>
                  <a:cubicBezTo>
                    <a:pt x="18147" y="1846"/>
                    <a:pt x="17207" y="1605"/>
                    <a:pt x="15874" y="1605"/>
                  </a:cubicBezTo>
                  <a:cubicBezTo>
                    <a:pt x="13446" y="1605"/>
                    <a:pt x="9711" y="2405"/>
                    <a:pt x="7968" y="6919"/>
                  </a:cubicBezTo>
                  <a:cubicBezTo>
                    <a:pt x="5301" y="13910"/>
                    <a:pt x="6407" y="15016"/>
                    <a:pt x="5822" y="17000"/>
                  </a:cubicBezTo>
                  <a:cubicBezTo>
                    <a:pt x="5236" y="19016"/>
                    <a:pt x="3480" y="20414"/>
                    <a:pt x="3903" y="22008"/>
                  </a:cubicBezTo>
                  <a:cubicBezTo>
                    <a:pt x="4326" y="23569"/>
                    <a:pt x="4716" y="24252"/>
                    <a:pt x="4391" y="26983"/>
                  </a:cubicBezTo>
                  <a:cubicBezTo>
                    <a:pt x="4098" y="29747"/>
                    <a:pt x="1" y="33227"/>
                    <a:pt x="6895" y="36056"/>
                  </a:cubicBezTo>
                  <a:cubicBezTo>
                    <a:pt x="11222" y="37824"/>
                    <a:pt x="18913" y="38589"/>
                    <a:pt x="24892" y="38589"/>
                  </a:cubicBezTo>
                  <a:cubicBezTo>
                    <a:pt x="28484" y="38589"/>
                    <a:pt x="31458" y="38313"/>
                    <a:pt x="32715" y="37812"/>
                  </a:cubicBezTo>
                  <a:cubicBezTo>
                    <a:pt x="36032" y="36479"/>
                    <a:pt x="36715" y="36219"/>
                    <a:pt x="36715" y="33227"/>
                  </a:cubicBezTo>
                  <a:cubicBezTo>
                    <a:pt x="36715" y="30235"/>
                    <a:pt x="38211" y="29227"/>
                    <a:pt x="37528" y="26658"/>
                  </a:cubicBezTo>
                  <a:cubicBezTo>
                    <a:pt x="36878" y="24089"/>
                    <a:pt x="35057" y="23504"/>
                    <a:pt x="34634" y="20674"/>
                  </a:cubicBezTo>
                  <a:cubicBezTo>
                    <a:pt x="34211" y="17845"/>
                    <a:pt x="36358" y="15504"/>
                    <a:pt x="32975" y="8252"/>
                  </a:cubicBezTo>
                  <a:cubicBezTo>
                    <a:pt x="30582" y="3192"/>
                    <a:pt x="26095" y="1"/>
                    <a:pt x="22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3"/>
            <p:cNvSpPr/>
            <p:nvPr/>
          </p:nvSpPr>
          <p:spPr>
            <a:xfrm flipH="1">
              <a:off x="2326539" y="1565326"/>
              <a:ext cx="48802" cy="43177"/>
            </a:xfrm>
            <a:custGeom>
              <a:avLst/>
              <a:gdLst/>
              <a:ahLst/>
              <a:cxnLst/>
              <a:rect l="l" t="t" r="r" b="b"/>
              <a:pathLst>
                <a:path w="1692" h="1497" extrusionOk="0">
                  <a:moveTo>
                    <a:pt x="131" y="0"/>
                  </a:moveTo>
                  <a:lnTo>
                    <a:pt x="1" y="358"/>
                  </a:lnTo>
                  <a:cubicBezTo>
                    <a:pt x="326" y="488"/>
                    <a:pt x="1204" y="879"/>
                    <a:pt x="1301" y="1496"/>
                  </a:cubicBezTo>
                  <a:lnTo>
                    <a:pt x="1692" y="1399"/>
                  </a:lnTo>
                  <a:cubicBezTo>
                    <a:pt x="1497" y="456"/>
                    <a:pt x="196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3"/>
            <p:cNvSpPr/>
            <p:nvPr/>
          </p:nvSpPr>
          <p:spPr>
            <a:xfrm flipH="1">
              <a:off x="1789088" y="1960209"/>
              <a:ext cx="90998" cy="315162"/>
            </a:xfrm>
            <a:custGeom>
              <a:avLst/>
              <a:gdLst/>
              <a:ahLst/>
              <a:cxnLst/>
              <a:rect l="l" t="t" r="r" b="b"/>
              <a:pathLst>
                <a:path w="3155" h="10927" extrusionOk="0">
                  <a:moveTo>
                    <a:pt x="163" y="0"/>
                  </a:moveTo>
                  <a:lnTo>
                    <a:pt x="0" y="358"/>
                  </a:lnTo>
                  <a:cubicBezTo>
                    <a:pt x="1789" y="1203"/>
                    <a:pt x="2764" y="3155"/>
                    <a:pt x="2439" y="5106"/>
                  </a:cubicBezTo>
                  <a:cubicBezTo>
                    <a:pt x="2309" y="6081"/>
                    <a:pt x="2049" y="7024"/>
                    <a:pt x="1659" y="7935"/>
                  </a:cubicBezTo>
                  <a:cubicBezTo>
                    <a:pt x="1301" y="8846"/>
                    <a:pt x="1073" y="9333"/>
                    <a:pt x="1724" y="10927"/>
                  </a:cubicBezTo>
                  <a:lnTo>
                    <a:pt x="2081" y="10797"/>
                  </a:lnTo>
                  <a:cubicBezTo>
                    <a:pt x="1496" y="9366"/>
                    <a:pt x="1659" y="8943"/>
                    <a:pt x="2016" y="8098"/>
                  </a:cubicBezTo>
                  <a:cubicBezTo>
                    <a:pt x="2407" y="7155"/>
                    <a:pt x="2667" y="6179"/>
                    <a:pt x="2797" y="5171"/>
                  </a:cubicBezTo>
                  <a:cubicBezTo>
                    <a:pt x="3154" y="3025"/>
                    <a:pt x="2081" y="943"/>
                    <a:pt x="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3"/>
            <p:cNvSpPr/>
            <p:nvPr/>
          </p:nvSpPr>
          <p:spPr>
            <a:xfrm flipH="1">
              <a:off x="2659497" y="1857962"/>
              <a:ext cx="65703" cy="284214"/>
            </a:xfrm>
            <a:custGeom>
              <a:avLst/>
              <a:gdLst/>
              <a:ahLst/>
              <a:cxnLst/>
              <a:rect l="l" t="t" r="r" b="b"/>
              <a:pathLst>
                <a:path w="2278" h="9854" extrusionOk="0">
                  <a:moveTo>
                    <a:pt x="1952" y="1"/>
                  </a:moveTo>
                  <a:cubicBezTo>
                    <a:pt x="1855" y="163"/>
                    <a:pt x="1" y="3480"/>
                    <a:pt x="1" y="5366"/>
                  </a:cubicBezTo>
                  <a:cubicBezTo>
                    <a:pt x="1" y="6602"/>
                    <a:pt x="98" y="8000"/>
                    <a:pt x="163" y="8911"/>
                  </a:cubicBezTo>
                  <a:cubicBezTo>
                    <a:pt x="196" y="9366"/>
                    <a:pt x="229" y="9724"/>
                    <a:pt x="229" y="9854"/>
                  </a:cubicBezTo>
                  <a:lnTo>
                    <a:pt x="619" y="9854"/>
                  </a:lnTo>
                  <a:cubicBezTo>
                    <a:pt x="619" y="9691"/>
                    <a:pt x="619" y="9366"/>
                    <a:pt x="554" y="8878"/>
                  </a:cubicBezTo>
                  <a:cubicBezTo>
                    <a:pt x="489" y="7968"/>
                    <a:pt x="391" y="6602"/>
                    <a:pt x="391" y="5366"/>
                  </a:cubicBezTo>
                  <a:cubicBezTo>
                    <a:pt x="391" y="3578"/>
                    <a:pt x="2277" y="228"/>
                    <a:pt x="2277" y="196"/>
                  </a:cubicBezTo>
                  <a:lnTo>
                    <a:pt x="19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 flipH="1">
              <a:off x="1453303" y="2305367"/>
              <a:ext cx="1714600" cy="1196012"/>
            </a:xfrm>
            <a:custGeom>
              <a:avLst/>
              <a:gdLst/>
              <a:ahLst/>
              <a:cxnLst/>
              <a:rect l="l" t="t" r="r" b="b"/>
              <a:pathLst>
                <a:path w="59447" h="41467" extrusionOk="0">
                  <a:moveTo>
                    <a:pt x="37821" y="0"/>
                  </a:moveTo>
                  <a:lnTo>
                    <a:pt x="28000" y="521"/>
                  </a:lnTo>
                  <a:cubicBezTo>
                    <a:pt x="27746" y="511"/>
                    <a:pt x="27493" y="507"/>
                    <a:pt x="27239" y="507"/>
                  </a:cubicBezTo>
                  <a:cubicBezTo>
                    <a:pt x="13543" y="507"/>
                    <a:pt x="1" y="14049"/>
                    <a:pt x="1" y="14049"/>
                  </a:cubicBezTo>
                  <a:cubicBezTo>
                    <a:pt x="423" y="14894"/>
                    <a:pt x="976" y="15642"/>
                    <a:pt x="1627" y="16325"/>
                  </a:cubicBezTo>
                  <a:cubicBezTo>
                    <a:pt x="3968" y="18992"/>
                    <a:pt x="8261" y="22829"/>
                    <a:pt x="11155" y="25333"/>
                  </a:cubicBezTo>
                  <a:cubicBezTo>
                    <a:pt x="12976" y="26894"/>
                    <a:pt x="14277" y="27967"/>
                    <a:pt x="14277" y="27967"/>
                  </a:cubicBezTo>
                  <a:lnTo>
                    <a:pt x="16130" y="25723"/>
                  </a:lnTo>
                  <a:lnTo>
                    <a:pt x="19025" y="39934"/>
                  </a:lnTo>
                  <a:cubicBezTo>
                    <a:pt x="21193" y="41083"/>
                    <a:pt x="25265" y="41466"/>
                    <a:pt x="29731" y="41466"/>
                  </a:cubicBezTo>
                  <a:cubicBezTo>
                    <a:pt x="38663" y="41466"/>
                    <a:pt x="49170" y="39934"/>
                    <a:pt x="49170" y="39934"/>
                  </a:cubicBezTo>
                  <a:lnTo>
                    <a:pt x="49398" y="25040"/>
                  </a:lnTo>
                  <a:cubicBezTo>
                    <a:pt x="49983" y="24683"/>
                    <a:pt x="50536" y="24293"/>
                    <a:pt x="51024" y="23837"/>
                  </a:cubicBezTo>
                  <a:cubicBezTo>
                    <a:pt x="54016" y="21203"/>
                    <a:pt x="56650" y="16585"/>
                    <a:pt x="58146" y="13594"/>
                  </a:cubicBezTo>
                  <a:cubicBezTo>
                    <a:pt x="58959" y="11935"/>
                    <a:pt x="59447" y="10764"/>
                    <a:pt x="59447" y="10764"/>
                  </a:cubicBezTo>
                  <a:cubicBezTo>
                    <a:pt x="52650" y="1919"/>
                    <a:pt x="37821" y="0"/>
                    <a:pt x="37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 flipH="1">
              <a:off x="1467379" y="2298791"/>
              <a:ext cx="1693949" cy="440858"/>
            </a:xfrm>
            <a:custGeom>
              <a:avLst/>
              <a:gdLst/>
              <a:ahLst/>
              <a:cxnLst/>
              <a:rect l="l" t="t" r="r" b="b"/>
              <a:pathLst>
                <a:path w="58731" h="15285" extrusionOk="0">
                  <a:moveTo>
                    <a:pt x="37625" y="1"/>
                  </a:moveTo>
                  <a:lnTo>
                    <a:pt x="27772" y="554"/>
                  </a:lnTo>
                  <a:cubicBezTo>
                    <a:pt x="16293" y="976"/>
                    <a:pt x="163" y="14862"/>
                    <a:pt x="0" y="14992"/>
                  </a:cubicBezTo>
                  <a:lnTo>
                    <a:pt x="228" y="15285"/>
                  </a:lnTo>
                  <a:cubicBezTo>
                    <a:pt x="390" y="15155"/>
                    <a:pt x="16455" y="1367"/>
                    <a:pt x="27772" y="911"/>
                  </a:cubicBezTo>
                  <a:lnTo>
                    <a:pt x="37593" y="391"/>
                  </a:lnTo>
                  <a:cubicBezTo>
                    <a:pt x="38341" y="586"/>
                    <a:pt x="53365" y="4749"/>
                    <a:pt x="58406" y="12196"/>
                  </a:cubicBezTo>
                  <a:lnTo>
                    <a:pt x="58731" y="12000"/>
                  </a:lnTo>
                  <a:cubicBezTo>
                    <a:pt x="53495" y="4261"/>
                    <a:pt x="37821" y="33"/>
                    <a:pt x="37658" y="1"/>
                  </a:cubicBezTo>
                  <a:close/>
                </a:path>
              </a:pathLst>
            </a:custGeom>
            <a:solidFill>
              <a:srgbClr val="FFFFFF">
                <a:alpha val="29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 flipH="1">
              <a:off x="1484251" y="2576429"/>
              <a:ext cx="287041" cy="395834"/>
            </a:xfrm>
            <a:custGeom>
              <a:avLst/>
              <a:gdLst/>
              <a:ahLst/>
              <a:cxnLst/>
              <a:rect l="l" t="t" r="r" b="b"/>
              <a:pathLst>
                <a:path w="9952" h="13724" extrusionOk="0">
                  <a:moveTo>
                    <a:pt x="9594" y="1"/>
                  </a:moveTo>
                  <a:cubicBezTo>
                    <a:pt x="9561" y="98"/>
                    <a:pt x="5138" y="10114"/>
                    <a:pt x="0" y="13399"/>
                  </a:cubicBezTo>
                  <a:lnTo>
                    <a:pt x="195" y="13724"/>
                  </a:lnTo>
                  <a:cubicBezTo>
                    <a:pt x="5464" y="10374"/>
                    <a:pt x="9789" y="553"/>
                    <a:pt x="9951" y="131"/>
                  </a:cubicBezTo>
                  <a:lnTo>
                    <a:pt x="9594" y="1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3"/>
            <p:cNvSpPr/>
            <p:nvPr/>
          </p:nvSpPr>
          <p:spPr>
            <a:xfrm flipH="1">
              <a:off x="2637000" y="2631777"/>
              <a:ext cx="120071" cy="474632"/>
            </a:xfrm>
            <a:custGeom>
              <a:avLst/>
              <a:gdLst/>
              <a:ahLst/>
              <a:cxnLst/>
              <a:rect l="l" t="t" r="r" b="b"/>
              <a:pathLst>
                <a:path w="4163" h="16456" extrusionOk="0">
                  <a:moveTo>
                    <a:pt x="3838" y="0"/>
                  </a:moveTo>
                  <a:cubicBezTo>
                    <a:pt x="3772" y="65"/>
                    <a:pt x="0" y="6146"/>
                    <a:pt x="2016" y="16455"/>
                  </a:cubicBezTo>
                  <a:lnTo>
                    <a:pt x="2407" y="16358"/>
                  </a:lnTo>
                  <a:cubicBezTo>
                    <a:pt x="423" y="6211"/>
                    <a:pt x="4098" y="293"/>
                    <a:pt x="4163" y="228"/>
                  </a:cubicBezTo>
                  <a:lnTo>
                    <a:pt x="3838" y="0"/>
                  </a:ln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3"/>
            <p:cNvSpPr/>
            <p:nvPr/>
          </p:nvSpPr>
          <p:spPr>
            <a:xfrm flipH="1">
              <a:off x="2665121" y="2632700"/>
              <a:ext cx="21603" cy="60050"/>
            </a:xfrm>
            <a:custGeom>
              <a:avLst/>
              <a:gdLst/>
              <a:ahLst/>
              <a:cxnLst/>
              <a:rect l="l" t="t" r="r" b="b"/>
              <a:pathLst>
                <a:path w="749" h="2082" extrusionOk="0">
                  <a:moveTo>
                    <a:pt x="0" y="1"/>
                  </a:moveTo>
                  <a:cubicBezTo>
                    <a:pt x="0" y="293"/>
                    <a:pt x="33" y="1692"/>
                    <a:pt x="455" y="2082"/>
                  </a:cubicBezTo>
                  <a:lnTo>
                    <a:pt x="748" y="1789"/>
                  </a:lnTo>
                  <a:cubicBezTo>
                    <a:pt x="521" y="1594"/>
                    <a:pt x="390" y="619"/>
                    <a:pt x="390" y="1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 flipH="1">
              <a:off x="2721422" y="2664600"/>
              <a:ext cx="407083" cy="411784"/>
            </a:xfrm>
            <a:custGeom>
              <a:avLst/>
              <a:gdLst/>
              <a:ahLst/>
              <a:cxnLst/>
              <a:rect l="l" t="t" r="r" b="b"/>
              <a:pathLst>
                <a:path w="14114" h="14277" extrusionOk="0">
                  <a:moveTo>
                    <a:pt x="293" y="0"/>
                  </a:moveTo>
                  <a:lnTo>
                    <a:pt x="0" y="261"/>
                  </a:lnTo>
                  <a:cubicBezTo>
                    <a:pt x="423" y="683"/>
                    <a:pt x="9724" y="11480"/>
                    <a:pt x="13919" y="14276"/>
                  </a:cubicBezTo>
                  <a:lnTo>
                    <a:pt x="14114" y="13951"/>
                  </a:lnTo>
                  <a:cubicBezTo>
                    <a:pt x="9984" y="11187"/>
                    <a:pt x="391" y="98"/>
                    <a:pt x="293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 flipH="1">
              <a:off x="2019828" y="3147626"/>
              <a:ext cx="395834" cy="157624"/>
            </a:xfrm>
            <a:custGeom>
              <a:avLst/>
              <a:gdLst/>
              <a:ahLst/>
              <a:cxnLst/>
              <a:rect l="l" t="t" r="r" b="b"/>
              <a:pathLst>
                <a:path w="13724" h="5465" extrusionOk="0">
                  <a:moveTo>
                    <a:pt x="228" y="1"/>
                  </a:moveTo>
                  <a:lnTo>
                    <a:pt x="0" y="326"/>
                  </a:lnTo>
                  <a:cubicBezTo>
                    <a:pt x="65" y="391"/>
                    <a:pt x="7220" y="5367"/>
                    <a:pt x="13724" y="5464"/>
                  </a:cubicBezTo>
                  <a:lnTo>
                    <a:pt x="13724" y="5074"/>
                  </a:lnTo>
                  <a:cubicBezTo>
                    <a:pt x="7350" y="4976"/>
                    <a:pt x="293" y="66"/>
                    <a:pt x="228" y="1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 flipH="1">
              <a:off x="2078926" y="3270523"/>
              <a:ext cx="239191" cy="60050"/>
            </a:xfrm>
            <a:custGeom>
              <a:avLst/>
              <a:gdLst/>
              <a:ahLst/>
              <a:cxnLst/>
              <a:rect l="l" t="t" r="r" b="b"/>
              <a:pathLst>
                <a:path w="8293" h="2082" extrusionOk="0">
                  <a:moveTo>
                    <a:pt x="196" y="0"/>
                  </a:moveTo>
                  <a:lnTo>
                    <a:pt x="0" y="325"/>
                  </a:lnTo>
                  <a:cubicBezTo>
                    <a:pt x="2114" y="1431"/>
                    <a:pt x="4456" y="2049"/>
                    <a:pt x="6862" y="2081"/>
                  </a:cubicBezTo>
                  <a:cubicBezTo>
                    <a:pt x="7350" y="2081"/>
                    <a:pt x="7805" y="2049"/>
                    <a:pt x="8293" y="1984"/>
                  </a:cubicBezTo>
                  <a:lnTo>
                    <a:pt x="8228" y="1626"/>
                  </a:lnTo>
                  <a:cubicBezTo>
                    <a:pt x="7778" y="1682"/>
                    <a:pt x="7332" y="1707"/>
                    <a:pt x="6894" y="1707"/>
                  </a:cubicBezTo>
                  <a:cubicBezTo>
                    <a:pt x="3280" y="1707"/>
                    <a:pt x="225" y="0"/>
                    <a:pt x="196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3"/>
            <p:cNvSpPr/>
            <p:nvPr/>
          </p:nvSpPr>
          <p:spPr>
            <a:xfrm flipH="1">
              <a:off x="1954096" y="1946595"/>
              <a:ext cx="103285" cy="114534"/>
            </a:xfrm>
            <a:custGeom>
              <a:avLst/>
              <a:gdLst/>
              <a:ahLst/>
              <a:cxnLst/>
              <a:rect l="l" t="t" r="r" b="b"/>
              <a:pathLst>
                <a:path w="3581" h="3971" extrusionOk="0">
                  <a:moveTo>
                    <a:pt x="1914" y="1"/>
                  </a:moveTo>
                  <a:cubicBezTo>
                    <a:pt x="984" y="1"/>
                    <a:pt x="33" y="1220"/>
                    <a:pt x="33" y="1220"/>
                  </a:cubicBezTo>
                  <a:lnTo>
                    <a:pt x="1" y="3887"/>
                  </a:lnTo>
                  <a:cubicBezTo>
                    <a:pt x="184" y="3944"/>
                    <a:pt x="364" y="3971"/>
                    <a:pt x="539" y="3971"/>
                  </a:cubicBezTo>
                  <a:cubicBezTo>
                    <a:pt x="2342" y="3971"/>
                    <a:pt x="3581" y="1137"/>
                    <a:pt x="2602" y="277"/>
                  </a:cubicBezTo>
                  <a:cubicBezTo>
                    <a:pt x="2385" y="79"/>
                    <a:pt x="2150" y="1"/>
                    <a:pt x="1914" y="1"/>
                  </a:cubicBezTo>
                  <a:close/>
                </a:path>
              </a:pathLst>
            </a:custGeom>
            <a:solidFill>
              <a:srgbClr val="D071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3"/>
            <p:cNvSpPr/>
            <p:nvPr/>
          </p:nvSpPr>
          <p:spPr>
            <a:xfrm flipH="1">
              <a:off x="1989803" y="1970477"/>
              <a:ext cx="58175" cy="39457"/>
            </a:xfrm>
            <a:custGeom>
              <a:avLst/>
              <a:gdLst/>
              <a:ahLst/>
              <a:cxnLst/>
              <a:rect l="l" t="t" r="r" b="b"/>
              <a:pathLst>
                <a:path w="2017" h="1368" extrusionOk="0">
                  <a:moveTo>
                    <a:pt x="1546" y="1"/>
                  </a:moveTo>
                  <a:cubicBezTo>
                    <a:pt x="724" y="1"/>
                    <a:pt x="27" y="1118"/>
                    <a:pt x="0" y="1173"/>
                  </a:cubicBezTo>
                  <a:lnTo>
                    <a:pt x="293" y="1368"/>
                  </a:lnTo>
                  <a:cubicBezTo>
                    <a:pt x="293" y="1340"/>
                    <a:pt x="899" y="342"/>
                    <a:pt x="1546" y="342"/>
                  </a:cubicBezTo>
                  <a:cubicBezTo>
                    <a:pt x="1648" y="342"/>
                    <a:pt x="1751" y="367"/>
                    <a:pt x="1854" y="425"/>
                  </a:cubicBezTo>
                  <a:lnTo>
                    <a:pt x="2016" y="132"/>
                  </a:lnTo>
                  <a:cubicBezTo>
                    <a:pt x="1858" y="40"/>
                    <a:pt x="1700" y="1"/>
                    <a:pt x="1546" y="1"/>
                  </a:cubicBezTo>
                  <a:close/>
                </a:path>
              </a:pathLst>
            </a:custGeom>
            <a:solidFill>
              <a:srgbClr val="2214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3"/>
            <p:cNvSpPr/>
            <p:nvPr/>
          </p:nvSpPr>
          <p:spPr>
            <a:xfrm flipH="1">
              <a:off x="2004830" y="1978033"/>
              <a:ext cx="19699" cy="33775"/>
            </a:xfrm>
            <a:custGeom>
              <a:avLst/>
              <a:gdLst/>
              <a:ahLst/>
              <a:cxnLst/>
              <a:rect l="l" t="t" r="r" b="b"/>
              <a:pathLst>
                <a:path w="683" h="1171" extrusionOk="0">
                  <a:moveTo>
                    <a:pt x="98" y="0"/>
                  </a:moveTo>
                  <a:lnTo>
                    <a:pt x="0" y="325"/>
                  </a:lnTo>
                  <a:cubicBezTo>
                    <a:pt x="98" y="358"/>
                    <a:pt x="228" y="423"/>
                    <a:pt x="260" y="520"/>
                  </a:cubicBezTo>
                  <a:cubicBezTo>
                    <a:pt x="325" y="683"/>
                    <a:pt x="293" y="846"/>
                    <a:pt x="228" y="1008"/>
                  </a:cubicBezTo>
                  <a:lnTo>
                    <a:pt x="520" y="1171"/>
                  </a:lnTo>
                  <a:cubicBezTo>
                    <a:pt x="650" y="943"/>
                    <a:pt x="683" y="650"/>
                    <a:pt x="585" y="390"/>
                  </a:cubicBezTo>
                  <a:cubicBezTo>
                    <a:pt x="488" y="195"/>
                    <a:pt x="325" y="33"/>
                    <a:pt x="98" y="0"/>
                  </a:cubicBezTo>
                  <a:close/>
                </a:path>
              </a:pathLst>
            </a:custGeom>
            <a:solidFill>
              <a:srgbClr val="2214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3"/>
            <p:cNvSpPr/>
            <p:nvPr/>
          </p:nvSpPr>
          <p:spPr>
            <a:xfrm flipH="1">
              <a:off x="2518803" y="1963958"/>
              <a:ext cx="111563" cy="112313"/>
            </a:xfrm>
            <a:custGeom>
              <a:avLst/>
              <a:gdLst/>
              <a:ahLst/>
              <a:cxnLst/>
              <a:rect l="l" t="t" r="r" b="b"/>
              <a:pathLst>
                <a:path w="3868" h="3894" extrusionOk="0">
                  <a:moveTo>
                    <a:pt x="1558" y="0"/>
                  </a:moveTo>
                  <a:cubicBezTo>
                    <a:pt x="1296" y="0"/>
                    <a:pt x="1048" y="91"/>
                    <a:pt x="843" y="325"/>
                  </a:cubicBezTo>
                  <a:cubicBezTo>
                    <a:pt x="0" y="1226"/>
                    <a:pt x="1495" y="3893"/>
                    <a:pt x="3238" y="3893"/>
                  </a:cubicBezTo>
                  <a:cubicBezTo>
                    <a:pt x="3445" y="3893"/>
                    <a:pt x="3656" y="3856"/>
                    <a:pt x="3867" y="3773"/>
                  </a:cubicBezTo>
                  <a:lnTo>
                    <a:pt x="3509" y="1073"/>
                  </a:lnTo>
                  <a:cubicBezTo>
                    <a:pt x="3509" y="1073"/>
                    <a:pt x="2456" y="0"/>
                    <a:pt x="1558" y="0"/>
                  </a:cubicBezTo>
                  <a:close/>
                </a:path>
              </a:pathLst>
            </a:custGeom>
            <a:solidFill>
              <a:srgbClr val="D071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3"/>
            <p:cNvSpPr/>
            <p:nvPr/>
          </p:nvSpPr>
          <p:spPr>
            <a:xfrm flipH="1">
              <a:off x="2534753" y="1987897"/>
              <a:ext cx="61002" cy="37063"/>
            </a:xfrm>
            <a:custGeom>
              <a:avLst/>
              <a:gdLst/>
              <a:ahLst/>
              <a:cxnLst/>
              <a:rect l="l" t="t" r="r" b="b"/>
              <a:pathLst>
                <a:path w="2115" h="1285" extrusionOk="0">
                  <a:moveTo>
                    <a:pt x="523" y="0"/>
                  </a:moveTo>
                  <a:cubicBezTo>
                    <a:pt x="346" y="0"/>
                    <a:pt x="169" y="52"/>
                    <a:pt x="1" y="178"/>
                  </a:cubicBezTo>
                  <a:lnTo>
                    <a:pt x="196" y="471"/>
                  </a:lnTo>
                  <a:cubicBezTo>
                    <a:pt x="298" y="394"/>
                    <a:pt x="410" y="362"/>
                    <a:pt x="525" y="362"/>
                  </a:cubicBezTo>
                  <a:cubicBezTo>
                    <a:pt x="1139" y="362"/>
                    <a:pt x="1854" y="1284"/>
                    <a:pt x="1854" y="1284"/>
                  </a:cubicBezTo>
                  <a:lnTo>
                    <a:pt x="2114" y="1089"/>
                  </a:lnTo>
                  <a:cubicBezTo>
                    <a:pt x="2088" y="1009"/>
                    <a:pt x="1305" y="0"/>
                    <a:pt x="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 flipH="1">
              <a:off x="2560077" y="1993954"/>
              <a:ext cx="18805" cy="34755"/>
            </a:xfrm>
            <a:custGeom>
              <a:avLst/>
              <a:gdLst/>
              <a:ahLst/>
              <a:cxnLst/>
              <a:rect l="l" t="t" r="r" b="b"/>
              <a:pathLst>
                <a:path w="652" h="1205" extrusionOk="0">
                  <a:moveTo>
                    <a:pt x="521" y="1"/>
                  </a:moveTo>
                  <a:cubicBezTo>
                    <a:pt x="326" y="66"/>
                    <a:pt x="131" y="229"/>
                    <a:pt x="66" y="424"/>
                  </a:cubicBezTo>
                  <a:cubicBezTo>
                    <a:pt x="1" y="684"/>
                    <a:pt x="66" y="976"/>
                    <a:pt x="229" y="1204"/>
                  </a:cubicBezTo>
                  <a:lnTo>
                    <a:pt x="521" y="1009"/>
                  </a:lnTo>
                  <a:cubicBezTo>
                    <a:pt x="424" y="879"/>
                    <a:pt x="391" y="684"/>
                    <a:pt x="391" y="521"/>
                  </a:cubicBezTo>
                  <a:cubicBezTo>
                    <a:pt x="456" y="424"/>
                    <a:pt x="521" y="359"/>
                    <a:pt x="651" y="326"/>
                  </a:cubicBezTo>
                  <a:lnTo>
                    <a:pt x="5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 flipH="1">
              <a:off x="1980429" y="2033353"/>
              <a:ext cx="96651" cy="104150"/>
            </a:xfrm>
            <a:custGeom>
              <a:avLst/>
              <a:gdLst/>
              <a:ahLst/>
              <a:cxnLst/>
              <a:rect l="l" t="t" r="r" b="b"/>
              <a:pathLst>
                <a:path w="3351" h="3611" extrusionOk="0">
                  <a:moveTo>
                    <a:pt x="1757" y="1"/>
                  </a:moveTo>
                  <a:lnTo>
                    <a:pt x="1594" y="358"/>
                  </a:lnTo>
                  <a:cubicBezTo>
                    <a:pt x="1594" y="358"/>
                    <a:pt x="2830" y="1009"/>
                    <a:pt x="2928" y="1822"/>
                  </a:cubicBezTo>
                  <a:cubicBezTo>
                    <a:pt x="2960" y="2147"/>
                    <a:pt x="2830" y="2505"/>
                    <a:pt x="2570" y="2732"/>
                  </a:cubicBezTo>
                  <a:cubicBezTo>
                    <a:pt x="2219" y="3060"/>
                    <a:pt x="1867" y="3236"/>
                    <a:pt x="1540" y="3236"/>
                  </a:cubicBezTo>
                  <a:cubicBezTo>
                    <a:pt x="1413" y="3236"/>
                    <a:pt x="1290" y="3210"/>
                    <a:pt x="1172" y="3155"/>
                  </a:cubicBezTo>
                  <a:cubicBezTo>
                    <a:pt x="749" y="2960"/>
                    <a:pt x="456" y="2570"/>
                    <a:pt x="391" y="2115"/>
                  </a:cubicBezTo>
                  <a:lnTo>
                    <a:pt x="1" y="2115"/>
                  </a:lnTo>
                  <a:cubicBezTo>
                    <a:pt x="66" y="2732"/>
                    <a:pt x="456" y="3253"/>
                    <a:pt x="1009" y="3513"/>
                  </a:cubicBezTo>
                  <a:cubicBezTo>
                    <a:pt x="1172" y="3578"/>
                    <a:pt x="1334" y="3610"/>
                    <a:pt x="1529" y="3610"/>
                  </a:cubicBezTo>
                  <a:cubicBezTo>
                    <a:pt x="2017" y="3610"/>
                    <a:pt x="2505" y="3350"/>
                    <a:pt x="2830" y="2993"/>
                  </a:cubicBezTo>
                  <a:cubicBezTo>
                    <a:pt x="3188" y="2667"/>
                    <a:pt x="3350" y="2212"/>
                    <a:pt x="3318" y="1757"/>
                  </a:cubicBezTo>
                  <a:cubicBezTo>
                    <a:pt x="3188" y="749"/>
                    <a:pt x="1822" y="33"/>
                    <a:pt x="17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 flipH="1">
              <a:off x="2500978" y="2033353"/>
              <a:ext cx="97574" cy="104525"/>
            </a:xfrm>
            <a:custGeom>
              <a:avLst/>
              <a:gdLst/>
              <a:ahLst/>
              <a:cxnLst/>
              <a:rect l="l" t="t" r="r" b="b"/>
              <a:pathLst>
                <a:path w="3383" h="3624" extrusionOk="0">
                  <a:moveTo>
                    <a:pt x="1626" y="1"/>
                  </a:moveTo>
                  <a:cubicBezTo>
                    <a:pt x="1561" y="33"/>
                    <a:pt x="195" y="781"/>
                    <a:pt x="65" y="1789"/>
                  </a:cubicBezTo>
                  <a:cubicBezTo>
                    <a:pt x="0" y="2245"/>
                    <a:pt x="195" y="2700"/>
                    <a:pt x="553" y="2993"/>
                  </a:cubicBezTo>
                  <a:cubicBezTo>
                    <a:pt x="878" y="3350"/>
                    <a:pt x="1333" y="3578"/>
                    <a:pt x="1854" y="3610"/>
                  </a:cubicBezTo>
                  <a:cubicBezTo>
                    <a:pt x="1897" y="3619"/>
                    <a:pt x="1943" y="3623"/>
                    <a:pt x="1990" y="3623"/>
                  </a:cubicBezTo>
                  <a:cubicBezTo>
                    <a:pt x="2118" y="3623"/>
                    <a:pt x="2255" y="3593"/>
                    <a:pt x="2374" y="3545"/>
                  </a:cubicBezTo>
                  <a:cubicBezTo>
                    <a:pt x="2927" y="3285"/>
                    <a:pt x="3317" y="2732"/>
                    <a:pt x="3382" y="2115"/>
                  </a:cubicBezTo>
                  <a:lnTo>
                    <a:pt x="2959" y="2115"/>
                  </a:lnTo>
                  <a:cubicBezTo>
                    <a:pt x="2894" y="2570"/>
                    <a:pt x="2602" y="2960"/>
                    <a:pt x="2211" y="3188"/>
                  </a:cubicBezTo>
                  <a:cubicBezTo>
                    <a:pt x="2104" y="3229"/>
                    <a:pt x="1993" y="3249"/>
                    <a:pt x="1879" y="3249"/>
                  </a:cubicBezTo>
                  <a:cubicBezTo>
                    <a:pt x="1542" y="3249"/>
                    <a:pt x="1177" y="3072"/>
                    <a:pt x="813" y="2732"/>
                  </a:cubicBezTo>
                  <a:cubicBezTo>
                    <a:pt x="553" y="2505"/>
                    <a:pt x="423" y="2180"/>
                    <a:pt x="423" y="1822"/>
                  </a:cubicBezTo>
                  <a:cubicBezTo>
                    <a:pt x="585" y="1009"/>
                    <a:pt x="1789" y="358"/>
                    <a:pt x="1789" y="358"/>
                  </a:cubicBezTo>
                  <a:lnTo>
                    <a:pt x="16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 flipH="1">
              <a:off x="2036701" y="1647585"/>
              <a:ext cx="515906" cy="758125"/>
            </a:xfrm>
            <a:custGeom>
              <a:avLst/>
              <a:gdLst/>
              <a:ahLst/>
              <a:cxnLst/>
              <a:rect l="l" t="t" r="r" b="b"/>
              <a:pathLst>
                <a:path w="17887" h="26285" extrusionOk="0">
                  <a:moveTo>
                    <a:pt x="8313" y="0"/>
                  </a:moveTo>
                  <a:cubicBezTo>
                    <a:pt x="2079" y="0"/>
                    <a:pt x="191" y="4770"/>
                    <a:pt x="0" y="10189"/>
                  </a:cubicBezTo>
                  <a:lnTo>
                    <a:pt x="0" y="11587"/>
                  </a:lnTo>
                  <a:cubicBezTo>
                    <a:pt x="0" y="12173"/>
                    <a:pt x="33" y="12725"/>
                    <a:pt x="98" y="13311"/>
                  </a:cubicBezTo>
                  <a:cubicBezTo>
                    <a:pt x="196" y="14449"/>
                    <a:pt x="423" y="15587"/>
                    <a:pt x="748" y="16660"/>
                  </a:cubicBezTo>
                  <a:cubicBezTo>
                    <a:pt x="1561" y="19229"/>
                    <a:pt x="3025" y="21213"/>
                    <a:pt x="5301" y="21798"/>
                  </a:cubicBezTo>
                  <a:lnTo>
                    <a:pt x="5301" y="25050"/>
                  </a:lnTo>
                  <a:cubicBezTo>
                    <a:pt x="5301" y="25050"/>
                    <a:pt x="7744" y="26284"/>
                    <a:pt x="11101" y="26284"/>
                  </a:cubicBezTo>
                  <a:cubicBezTo>
                    <a:pt x="13140" y="26284"/>
                    <a:pt x="15515" y="25829"/>
                    <a:pt x="17886" y="24367"/>
                  </a:cubicBezTo>
                  <a:cubicBezTo>
                    <a:pt x="17886" y="24367"/>
                    <a:pt x="17691" y="20660"/>
                    <a:pt x="17659" y="14059"/>
                  </a:cubicBezTo>
                  <a:lnTo>
                    <a:pt x="17659" y="13018"/>
                  </a:lnTo>
                  <a:cubicBezTo>
                    <a:pt x="17496" y="6514"/>
                    <a:pt x="16163" y="335"/>
                    <a:pt x="8813" y="10"/>
                  </a:cubicBezTo>
                  <a:cubicBezTo>
                    <a:pt x="8643" y="4"/>
                    <a:pt x="8477" y="0"/>
                    <a:pt x="8313" y="0"/>
                  </a:cubicBezTo>
                  <a:close/>
                </a:path>
              </a:pathLst>
            </a:custGeom>
            <a:solidFill>
              <a:srgbClr val="D071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 flipH="1">
              <a:off x="2267441" y="2268795"/>
              <a:ext cx="132272" cy="60050"/>
            </a:xfrm>
            <a:custGeom>
              <a:avLst/>
              <a:gdLst/>
              <a:ahLst/>
              <a:cxnLst/>
              <a:rect l="l" t="t" r="r" b="b"/>
              <a:pathLst>
                <a:path w="4586" h="2082" extrusionOk="0">
                  <a:moveTo>
                    <a:pt x="4585" y="0"/>
                  </a:moveTo>
                  <a:lnTo>
                    <a:pt x="4585" y="0"/>
                  </a:lnTo>
                  <a:cubicBezTo>
                    <a:pt x="3373" y="316"/>
                    <a:pt x="2119" y="483"/>
                    <a:pt x="873" y="483"/>
                  </a:cubicBezTo>
                  <a:cubicBezTo>
                    <a:pt x="581" y="483"/>
                    <a:pt x="290" y="474"/>
                    <a:pt x="0" y="455"/>
                  </a:cubicBezTo>
                  <a:lnTo>
                    <a:pt x="0" y="2081"/>
                  </a:lnTo>
                  <a:cubicBezTo>
                    <a:pt x="1659" y="1724"/>
                    <a:pt x="3220" y="1008"/>
                    <a:pt x="4585" y="0"/>
                  </a:cubicBezTo>
                  <a:close/>
                </a:path>
              </a:pathLst>
            </a:custGeom>
            <a:solidFill>
              <a:srgbClr val="BB5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 flipH="1">
              <a:off x="2225244" y="2241596"/>
              <a:ext cx="175420" cy="44100"/>
            </a:xfrm>
            <a:custGeom>
              <a:avLst/>
              <a:gdLst/>
              <a:ahLst/>
              <a:cxnLst/>
              <a:rect l="l" t="t" r="r" b="b"/>
              <a:pathLst>
                <a:path w="6082" h="1529" extrusionOk="0">
                  <a:moveTo>
                    <a:pt x="5789" y="0"/>
                  </a:moveTo>
                  <a:cubicBezTo>
                    <a:pt x="5789" y="0"/>
                    <a:pt x="4777" y="1194"/>
                    <a:pt x="1363" y="1194"/>
                  </a:cubicBezTo>
                  <a:cubicBezTo>
                    <a:pt x="955" y="1194"/>
                    <a:pt x="512" y="1176"/>
                    <a:pt x="33" y="1138"/>
                  </a:cubicBezTo>
                  <a:lnTo>
                    <a:pt x="1" y="1496"/>
                  </a:lnTo>
                  <a:cubicBezTo>
                    <a:pt x="488" y="1528"/>
                    <a:pt x="944" y="1528"/>
                    <a:pt x="1334" y="1528"/>
                  </a:cubicBezTo>
                  <a:cubicBezTo>
                    <a:pt x="4944" y="1528"/>
                    <a:pt x="6017" y="293"/>
                    <a:pt x="6082" y="195"/>
                  </a:cubicBezTo>
                  <a:lnTo>
                    <a:pt x="57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 flipH="1">
              <a:off x="2113624" y="2146474"/>
              <a:ext cx="408958" cy="259409"/>
            </a:xfrm>
            <a:custGeom>
              <a:avLst/>
              <a:gdLst/>
              <a:ahLst/>
              <a:cxnLst/>
              <a:rect l="l" t="t" r="r" b="b"/>
              <a:pathLst>
                <a:path w="14179" h="8994" extrusionOk="0">
                  <a:moveTo>
                    <a:pt x="615" y="0"/>
                  </a:moveTo>
                  <a:cubicBezTo>
                    <a:pt x="399" y="0"/>
                    <a:pt x="177" y="66"/>
                    <a:pt x="0" y="176"/>
                  </a:cubicBezTo>
                  <a:cubicBezTo>
                    <a:pt x="846" y="2355"/>
                    <a:pt x="2211" y="3948"/>
                    <a:pt x="4260" y="4501"/>
                  </a:cubicBezTo>
                  <a:lnTo>
                    <a:pt x="4260" y="7753"/>
                  </a:lnTo>
                  <a:cubicBezTo>
                    <a:pt x="6103" y="8567"/>
                    <a:pt x="8086" y="8993"/>
                    <a:pt x="10081" y="8993"/>
                  </a:cubicBezTo>
                  <a:cubicBezTo>
                    <a:pt x="10797" y="8993"/>
                    <a:pt x="11514" y="8938"/>
                    <a:pt x="12228" y="8826"/>
                  </a:cubicBezTo>
                  <a:cubicBezTo>
                    <a:pt x="12488" y="8143"/>
                    <a:pt x="12162" y="7721"/>
                    <a:pt x="12943" y="6062"/>
                  </a:cubicBezTo>
                  <a:cubicBezTo>
                    <a:pt x="14179" y="3396"/>
                    <a:pt x="13040" y="2875"/>
                    <a:pt x="13040" y="2875"/>
                  </a:cubicBezTo>
                  <a:cubicBezTo>
                    <a:pt x="12814" y="2728"/>
                    <a:pt x="12569" y="2665"/>
                    <a:pt x="12312" y="2665"/>
                  </a:cubicBezTo>
                  <a:cubicBezTo>
                    <a:pt x="10875" y="2665"/>
                    <a:pt x="9083" y="4631"/>
                    <a:pt x="8228" y="4631"/>
                  </a:cubicBezTo>
                  <a:cubicBezTo>
                    <a:pt x="7252" y="4631"/>
                    <a:pt x="2244" y="371"/>
                    <a:pt x="911" y="46"/>
                  </a:cubicBezTo>
                  <a:cubicBezTo>
                    <a:pt x="817" y="15"/>
                    <a:pt x="716" y="0"/>
                    <a:pt x="615" y="0"/>
                  </a:cubicBezTo>
                  <a:close/>
                </a:path>
              </a:pathLst>
            </a:custGeom>
            <a:solidFill>
              <a:srgbClr val="000000">
                <a:alpha val="12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 flipH="1">
              <a:off x="2379061" y="1938634"/>
              <a:ext cx="38476" cy="114447"/>
            </a:xfrm>
            <a:custGeom>
              <a:avLst/>
              <a:gdLst/>
              <a:ahLst/>
              <a:cxnLst/>
              <a:rect l="l" t="t" r="r" b="b"/>
              <a:pathLst>
                <a:path w="1334" h="3968" extrusionOk="0">
                  <a:moveTo>
                    <a:pt x="716" y="0"/>
                  </a:moveTo>
                  <a:lnTo>
                    <a:pt x="716" y="0"/>
                  </a:lnTo>
                  <a:cubicBezTo>
                    <a:pt x="748" y="1171"/>
                    <a:pt x="488" y="2342"/>
                    <a:pt x="0" y="3415"/>
                  </a:cubicBezTo>
                  <a:cubicBezTo>
                    <a:pt x="358" y="3773"/>
                    <a:pt x="846" y="3968"/>
                    <a:pt x="1334" y="3968"/>
                  </a:cubicBezTo>
                  <a:lnTo>
                    <a:pt x="716" y="0"/>
                  </a:lnTo>
                  <a:close/>
                </a:path>
              </a:pathLst>
            </a:custGeom>
            <a:solidFill>
              <a:srgbClr val="BB5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 flipH="1">
              <a:off x="2379061" y="1938634"/>
              <a:ext cx="38476" cy="114447"/>
            </a:xfrm>
            <a:custGeom>
              <a:avLst/>
              <a:gdLst/>
              <a:ahLst/>
              <a:cxnLst/>
              <a:rect l="l" t="t" r="r" b="b"/>
              <a:pathLst>
                <a:path w="1334" h="3968" fill="none" extrusionOk="0">
                  <a:moveTo>
                    <a:pt x="716" y="0"/>
                  </a:moveTo>
                  <a:cubicBezTo>
                    <a:pt x="748" y="1171"/>
                    <a:pt x="488" y="2342"/>
                    <a:pt x="0" y="3415"/>
                  </a:cubicBezTo>
                  <a:cubicBezTo>
                    <a:pt x="358" y="3773"/>
                    <a:pt x="846" y="3968"/>
                    <a:pt x="1334" y="3968"/>
                  </a:cubicBezTo>
                </a:path>
              </a:pathLst>
            </a:custGeom>
            <a:solidFill>
              <a:schemeClr val="dk1"/>
            </a:solidFill>
            <a:ln w="9750" cap="flat" cmpd="sng">
              <a:solidFill>
                <a:srgbClr val="221411"/>
              </a:solidFill>
              <a:prstDash val="solid"/>
              <a:miter lim="325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 flipH="1">
              <a:off x="2447533" y="1974255"/>
              <a:ext cx="28150" cy="26420"/>
            </a:xfrm>
            <a:custGeom>
              <a:avLst/>
              <a:gdLst/>
              <a:ahLst/>
              <a:cxnLst/>
              <a:rect l="l" t="t" r="r" b="b"/>
              <a:pathLst>
                <a:path w="976" h="916" extrusionOk="0">
                  <a:moveTo>
                    <a:pt x="520" y="1"/>
                  </a:moveTo>
                  <a:cubicBezTo>
                    <a:pt x="260" y="1"/>
                    <a:pt x="65" y="164"/>
                    <a:pt x="33" y="424"/>
                  </a:cubicBezTo>
                  <a:cubicBezTo>
                    <a:pt x="0" y="684"/>
                    <a:pt x="195" y="912"/>
                    <a:pt x="423" y="912"/>
                  </a:cubicBezTo>
                  <a:cubicBezTo>
                    <a:pt x="442" y="914"/>
                    <a:pt x="461" y="915"/>
                    <a:pt x="480" y="915"/>
                  </a:cubicBezTo>
                  <a:cubicBezTo>
                    <a:pt x="715" y="915"/>
                    <a:pt x="913" y="730"/>
                    <a:pt x="943" y="489"/>
                  </a:cubicBezTo>
                  <a:cubicBezTo>
                    <a:pt x="976" y="229"/>
                    <a:pt x="781" y="34"/>
                    <a:pt x="520" y="1"/>
                  </a:cubicBezTo>
                  <a:close/>
                </a:path>
              </a:pathLst>
            </a:custGeom>
            <a:solidFill>
              <a:srgbClr val="2214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 flipH="1">
              <a:off x="2435333" y="1919310"/>
              <a:ext cx="81624" cy="46552"/>
            </a:xfrm>
            <a:custGeom>
              <a:avLst/>
              <a:gdLst/>
              <a:ahLst/>
              <a:cxnLst/>
              <a:rect l="l" t="t" r="r" b="b"/>
              <a:pathLst>
                <a:path w="2830" h="1614" extrusionOk="0">
                  <a:moveTo>
                    <a:pt x="2104" y="0"/>
                  </a:moveTo>
                  <a:cubicBezTo>
                    <a:pt x="1254" y="0"/>
                    <a:pt x="430" y="464"/>
                    <a:pt x="0" y="1223"/>
                  </a:cubicBezTo>
                  <a:lnTo>
                    <a:pt x="683" y="1613"/>
                  </a:lnTo>
                  <a:cubicBezTo>
                    <a:pt x="997" y="1089"/>
                    <a:pt x="1565" y="777"/>
                    <a:pt x="2148" y="777"/>
                  </a:cubicBezTo>
                  <a:cubicBezTo>
                    <a:pt x="2288" y="777"/>
                    <a:pt x="2430" y="795"/>
                    <a:pt x="2569" y="833"/>
                  </a:cubicBezTo>
                  <a:lnTo>
                    <a:pt x="2829" y="117"/>
                  </a:lnTo>
                  <a:cubicBezTo>
                    <a:pt x="2591" y="38"/>
                    <a:pt x="2347" y="0"/>
                    <a:pt x="21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 flipH="1">
              <a:off x="2289967" y="1977082"/>
              <a:ext cx="30025" cy="28266"/>
            </a:xfrm>
            <a:custGeom>
              <a:avLst/>
              <a:gdLst/>
              <a:ahLst/>
              <a:cxnLst/>
              <a:rect l="l" t="t" r="r" b="b"/>
              <a:pathLst>
                <a:path w="1041" h="980" extrusionOk="0">
                  <a:moveTo>
                    <a:pt x="586" y="1"/>
                  </a:moveTo>
                  <a:cubicBezTo>
                    <a:pt x="293" y="1"/>
                    <a:pt x="65" y="196"/>
                    <a:pt x="33" y="488"/>
                  </a:cubicBezTo>
                  <a:cubicBezTo>
                    <a:pt x="0" y="749"/>
                    <a:pt x="228" y="976"/>
                    <a:pt x="488" y="976"/>
                  </a:cubicBezTo>
                  <a:cubicBezTo>
                    <a:pt x="507" y="979"/>
                    <a:pt x="526" y="980"/>
                    <a:pt x="545" y="980"/>
                  </a:cubicBezTo>
                  <a:cubicBezTo>
                    <a:pt x="780" y="980"/>
                    <a:pt x="978" y="792"/>
                    <a:pt x="1008" y="521"/>
                  </a:cubicBezTo>
                  <a:cubicBezTo>
                    <a:pt x="1041" y="261"/>
                    <a:pt x="846" y="33"/>
                    <a:pt x="586" y="1"/>
                  </a:cubicBezTo>
                  <a:close/>
                </a:path>
              </a:pathLst>
            </a:custGeom>
            <a:solidFill>
              <a:srgbClr val="2214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 flipH="1">
              <a:off x="2249616" y="1920637"/>
              <a:ext cx="83499" cy="52724"/>
            </a:xfrm>
            <a:custGeom>
              <a:avLst/>
              <a:gdLst/>
              <a:ahLst/>
              <a:cxnLst/>
              <a:rect l="l" t="t" r="r" b="b"/>
              <a:pathLst>
                <a:path w="2895" h="1828" extrusionOk="0">
                  <a:moveTo>
                    <a:pt x="458" y="0"/>
                  </a:moveTo>
                  <a:cubicBezTo>
                    <a:pt x="306" y="0"/>
                    <a:pt x="153" y="13"/>
                    <a:pt x="0" y="39"/>
                  </a:cubicBezTo>
                  <a:lnTo>
                    <a:pt x="163" y="819"/>
                  </a:lnTo>
                  <a:cubicBezTo>
                    <a:pt x="266" y="803"/>
                    <a:pt x="371" y="795"/>
                    <a:pt x="474" y="795"/>
                  </a:cubicBezTo>
                  <a:cubicBezTo>
                    <a:pt x="1184" y="795"/>
                    <a:pt x="1871" y="1175"/>
                    <a:pt x="2211" y="1827"/>
                  </a:cubicBezTo>
                  <a:lnTo>
                    <a:pt x="2894" y="1405"/>
                  </a:lnTo>
                  <a:cubicBezTo>
                    <a:pt x="2387" y="532"/>
                    <a:pt x="1441" y="0"/>
                    <a:pt x="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 flipH="1">
              <a:off x="2329337" y="2086106"/>
              <a:ext cx="65703" cy="23247"/>
            </a:xfrm>
            <a:custGeom>
              <a:avLst/>
              <a:gdLst/>
              <a:ahLst/>
              <a:cxnLst/>
              <a:rect l="l" t="t" r="r" b="b"/>
              <a:pathLst>
                <a:path w="2278" h="806" extrusionOk="0">
                  <a:moveTo>
                    <a:pt x="833" y="1"/>
                  </a:moveTo>
                  <a:cubicBezTo>
                    <a:pt x="550" y="1"/>
                    <a:pt x="267" y="51"/>
                    <a:pt x="1" y="155"/>
                  </a:cubicBezTo>
                  <a:lnTo>
                    <a:pt x="131" y="513"/>
                  </a:lnTo>
                  <a:cubicBezTo>
                    <a:pt x="359" y="433"/>
                    <a:pt x="594" y="394"/>
                    <a:pt x="828" y="394"/>
                  </a:cubicBezTo>
                  <a:cubicBezTo>
                    <a:pt x="1262" y="394"/>
                    <a:pt x="1690" y="531"/>
                    <a:pt x="2050" y="806"/>
                  </a:cubicBezTo>
                  <a:lnTo>
                    <a:pt x="2277" y="481"/>
                  </a:lnTo>
                  <a:cubicBezTo>
                    <a:pt x="1858" y="166"/>
                    <a:pt x="1345" y="1"/>
                    <a:pt x="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 flipH="1">
              <a:off x="2468156" y="2029604"/>
              <a:ext cx="81624" cy="99449"/>
            </a:xfrm>
            <a:custGeom>
              <a:avLst/>
              <a:gdLst/>
              <a:ahLst/>
              <a:cxnLst/>
              <a:rect l="l" t="t" r="r" b="b"/>
              <a:pathLst>
                <a:path w="2830" h="3448" extrusionOk="0">
                  <a:moveTo>
                    <a:pt x="585" y="1"/>
                  </a:moveTo>
                  <a:cubicBezTo>
                    <a:pt x="390" y="1"/>
                    <a:pt x="195" y="1"/>
                    <a:pt x="0" y="66"/>
                  </a:cubicBezTo>
                  <a:cubicBezTo>
                    <a:pt x="98" y="1204"/>
                    <a:pt x="325" y="2342"/>
                    <a:pt x="650" y="3448"/>
                  </a:cubicBezTo>
                  <a:cubicBezTo>
                    <a:pt x="1886" y="3415"/>
                    <a:pt x="2829" y="2635"/>
                    <a:pt x="2829" y="1724"/>
                  </a:cubicBezTo>
                  <a:cubicBezTo>
                    <a:pt x="2829" y="781"/>
                    <a:pt x="1821" y="1"/>
                    <a:pt x="585" y="1"/>
                  </a:cubicBezTo>
                  <a:close/>
                </a:path>
              </a:pathLst>
            </a:custGeom>
            <a:solidFill>
              <a:srgbClr val="BB5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 flipH="1">
              <a:off x="2155820" y="2029604"/>
              <a:ext cx="129474" cy="99449"/>
            </a:xfrm>
            <a:custGeom>
              <a:avLst/>
              <a:gdLst/>
              <a:ahLst/>
              <a:cxnLst/>
              <a:rect l="l" t="t" r="r" b="b"/>
              <a:pathLst>
                <a:path w="4489" h="3448" extrusionOk="0">
                  <a:moveTo>
                    <a:pt x="2244" y="1"/>
                  </a:moveTo>
                  <a:cubicBezTo>
                    <a:pt x="1009" y="1"/>
                    <a:pt x="1" y="749"/>
                    <a:pt x="1" y="1724"/>
                  </a:cubicBezTo>
                  <a:cubicBezTo>
                    <a:pt x="1" y="2667"/>
                    <a:pt x="1009" y="3448"/>
                    <a:pt x="2244" y="3448"/>
                  </a:cubicBezTo>
                  <a:cubicBezTo>
                    <a:pt x="3480" y="3448"/>
                    <a:pt x="4488" y="2667"/>
                    <a:pt x="4488" y="1724"/>
                  </a:cubicBezTo>
                  <a:cubicBezTo>
                    <a:pt x="4488" y="749"/>
                    <a:pt x="3480" y="1"/>
                    <a:pt x="2244" y="1"/>
                  </a:cubicBezTo>
                  <a:close/>
                </a:path>
              </a:pathLst>
            </a:custGeom>
            <a:solidFill>
              <a:srgbClr val="BB5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 flipH="1">
              <a:off x="2039527" y="1643172"/>
              <a:ext cx="516829" cy="383663"/>
            </a:xfrm>
            <a:custGeom>
              <a:avLst/>
              <a:gdLst/>
              <a:ahLst/>
              <a:cxnLst/>
              <a:rect l="l" t="t" r="r" b="b"/>
              <a:pathLst>
                <a:path w="17919" h="13302" extrusionOk="0">
                  <a:moveTo>
                    <a:pt x="8423" y="1"/>
                  </a:moveTo>
                  <a:cubicBezTo>
                    <a:pt x="3090" y="1"/>
                    <a:pt x="261" y="3480"/>
                    <a:pt x="0" y="10309"/>
                  </a:cubicBezTo>
                  <a:lnTo>
                    <a:pt x="0" y="11740"/>
                  </a:lnTo>
                  <a:lnTo>
                    <a:pt x="0" y="11903"/>
                  </a:lnTo>
                  <a:lnTo>
                    <a:pt x="163" y="11870"/>
                  </a:lnTo>
                  <a:cubicBezTo>
                    <a:pt x="716" y="11675"/>
                    <a:pt x="1139" y="11220"/>
                    <a:pt x="1269" y="10634"/>
                  </a:cubicBezTo>
                  <a:cubicBezTo>
                    <a:pt x="1724" y="9041"/>
                    <a:pt x="2667" y="8130"/>
                    <a:pt x="4130" y="7805"/>
                  </a:cubicBezTo>
                  <a:cubicBezTo>
                    <a:pt x="5691" y="7448"/>
                    <a:pt x="6342" y="5854"/>
                    <a:pt x="6537" y="5106"/>
                  </a:cubicBezTo>
                  <a:cubicBezTo>
                    <a:pt x="6992" y="6114"/>
                    <a:pt x="8390" y="8748"/>
                    <a:pt x="10894" y="9139"/>
                  </a:cubicBezTo>
                  <a:cubicBezTo>
                    <a:pt x="13268" y="9561"/>
                    <a:pt x="14211" y="10602"/>
                    <a:pt x="15122" y="11643"/>
                  </a:cubicBezTo>
                  <a:cubicBezTo>
                    <a:pt x="15350" y="11870"/>
                    <a:pt x="15512" y="12098"/>
                    <a:pt x="15740" y="12326"/>
                  </a:cubicBezTo>
                  <a:cubicBezTo>
                    <a:pt x="16293" y="12878"/>
                    <a:pt x="17008" y="13204"/>
                    <a:pt x="17789" y="13301"/>
                  </a:cubicBezTo>
                  <a:lnTo>
                    <a:pt x="17919" y="13301"/>
                  </a:lnTo>
                  <a:lnTo>
                    <a:pt x="17919" y="13138"/>
                  </a:lnTo>
                  <a:cubicBezTo>
                    <a:pt x="17789" y="7187"/>
                    <a:pt x="16650" y="326"/>
                    <a:pt x="89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3"/>
            <p:cNvSpPr/>
            <p:nvPr/>
          </p:nvSpPr>
          <p:spPr>
            <a:xfrm flipH="1">
              <a:off x="1296660" y="2144916"/>
              <a:ext cx="1279396" cy="1339763"/>
            </a:xfrm>
            <a:custGeom>
              <a:avLst/>
              <a:gdLst/>
              <a:ahLst/>
              <a:cxnLst/>
              <a:rect l="l" t="t" r="r" b="b"/>
              <a:pathLst>
                <a:path w="44358" h="46451" extrusionOk="0">
                  <a:moveTo>
                    <a:pt x="2099" y="0"/>
                  </a:moveTo>
                  <a:cubicBezTo>
                    <a:pt x="1990" y="0"/>
                    <a:pt x="1896" y="22"/>
                    <a:pt x="1822" y="68"/>
                  </a:cubicBezTo>
                  <a:cubicBezTo>
                    <a:pt x="586" y="816"/>
                    <a:pt x="4748" y="5271"/>
                    <a:pt x="4878" y="5401"/>
                  </a:cubicBezTo>
                  <a:cubicBezTo>
                    <a:pt x="4660" y="5324"/>
                    <a:pt x="4437" y="5287"/>
                    <a:pt x="4215" y="5287"/>
                  </a:cubicBezTo>
                  <a:cubicBezTo>
                    <a:pt x="3874" y="5287"/>
                    <a:pt x="3535" y="5373"/>
                    <a:pt x="3220" y="5531"/>
                  </a:cubicBezTo>
                  <a:cubicBezTo>
                    <a:pt x="2439" y="5986"/>
                    <a:pt x="2895" y="6962"/>
                    <a:pt x="2895" y="6962"/>
                  </a:cubicBezTo>
                  <a:cubicBezTo>
                    <a:pt x="2439" y="7027"/>
                    <a:pt x="2049" y="7222"/>
                    <a:pt x="1724" y="7547"/>
                  </a:cubicBezTo>
                  <a:cubicBezTo>
                    <a:pt x="1106" y="8132"/>
                    <a:pt x="1496" y="9336"/>
                    <a:pt x="1496" y="9336"/>
                  </a:cubicBezTo>
                  <a:cubicBezTo>
                    <a:pt x="1496" y="9336"/>
                    <a:pt x="1" y="9661"/>
                    <a:pt x="748" y="10669"/>
                  </a:cubicBezTo>
                  <a:cubicBezTo>
                    <a:pt x="5089" y="16552"/>
                    <a:pt x="6869" y="17347"/>
                    <a:pt x="7515" y="17347"/>
                  </a:cubicBezTo>
                  <a:cubicBezTo>
                    <a:pt x="7754" y="17347"/>
                    <a:pt x="7838" y="17238"/>
                    <a:pt x="7838" y="17238"/>
                  </a:cubicBezTo>
                  <a:cubicBezTo>
                    <a:pt x="7838" y="17238"/>
                    <a:pt x="18309" y="37237"/>
                    <a:pt x="29723" y="45205"/>
                  </a:cubicBezTo>
                  <a:cubicBezTo>
                    <a:pt x="29951" y="45302"/>
                    <a:pt x="30146" y="45400"/>
                    <a:pt x="30341" y="45497"/>
                  </a:cubicBezTo>
                  <a:cubicBezTo>
                    <a:pt x="31839" y="46152"/>
                    <a:pt x="33348" y="46450"/>
                    <a:pt x="34790" y="46450"/>
                  </a:cubicBezTo>
                  <a:cubicBezTo>
                    <a:pt x="38797" y="46450"/>
                    <a:pt x="42286" y="44145"/>
                    <a:pt x="43577" y="40750"/>
                  </a:cubicBezTo>
                  <a:cubicBezTo>
                    <a:pt x="44130" y="39189"/>
                    <a:pt x="44357" y="37530"/>
                    <a:pt x="44292" y="35872"/>
                  </a:cubicBezTo>
                  <a:cubicBezTo>
                    <a:pt x="44162" y="30213"/>
                    <a:pt x="41268" y="23547"/>
                    <a:pt x="37626" y="19157"/>
                  </a:cubicBezTo>
                  <a:cubicBezTo>
                    <a:pt x="36260" y="21953"/>
                    <a:pt x="34601" y="24620"/>
                    <a:pt x="32683" y="27091"/>
                  </a:cubicBezTo>
                  <a:lnTo>
                    <a:pt x="13073" y="7417"/>
                  </a:lnTo>
                  <a:cubicBezTo>
                    <a:pt x="13073" y="7417"/>
                    <a:pt x="15252" y="4068"/>
                    <a:pt x="14569" y="3124"/>
                  </a:cubicBezTo>
                  <a:cubicBezTo>
                    <a:pt x="14486" y="3008"/>
                    <a:pt x="14355" y="2957"/>
                    <a:pt x="14190" y="2957"/>
                  </a:cubicBezTo>
                  <a:cubicBezTo>
                    <a:pt x="13385" y="2957"/>
                    <a:pt x="11757" y="4164"/>
                    <a:pt x="10732" y="4946"/>
                  </a:cubicBezTo>
                  <a:cubicBezTo>
                    <a:pt x="10503" y="5129"/>
                    <a:pt x="10230" y="5219"/>
                    <a:pt x="9959" y="5219"/>
                  </a:cubicBezTo>
                  <a:cubicBezTo>
                    <a:pt x="9652" y="5219"/>
                    <a:pt x="9347" y="5105"/>
                    <a:pt x="9106" y="4880"/>
                  </a:cubicBezTo>
                  <a:cubicBezTo>
                    <a:pt x="7420" y="3375"/>
                    <a:pt x="3474" y="0"/>
                    <a:pt x="2099" y="0"/>
                  </a:cubicBezTo>
                  <a:close/>
                </a:path>
              </a:pathLst>
            </a:custGeom>
            <a:solidFill>
              <a:srgbClr val="D071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3"/>
            <p:cNvSpPr/>
            <p:nvPr/>
          </p:nvSpPr>
          <p:spPr>
            <a:xfrm flipH="1">
              <a:off x="2277766" y="2139696"/>
              <a:ext cx="248565" cy="173199"/>
            </a:xfrm>
            <a:custGeom>
              <a:avLst/>
              <a:gdLst/>
              <a:ahLst/>
              <a:cxnLst/>
              <a:rect l="l" t="t" r="r" b="b"/>
              <a:pathLst>
                <a:path w="8618" h="6005" extrusionOk="0">
                  <a:moveTo>
                    <a:pt x="417" y="0"/>
                  </a:moveTo>
                  <a:cubicBezTo>
                    <a:pt x="255" y="0"/>
                    <a:pt x="116" y="38"/>
                    <a:pt x="0" y="119"/>
                  </a:cubicBezTo>
                  <a:lnTo>
                    <a:pt x="195" y="411"/>
                  </a:lnTo>
                  <a:cubicBezTo>
                    <a:pt x="258" y="367"/>
                    <a:pt x="338" y="346"/>
                    <a:pt x="435" y="346"/>
                  </a:cubicBezTo>
                  <a:cubicBezTo>
                    <a:pt x="1394" y="346"/>
                    <a:pt x="3910" y="2408"/>
                    <a:pt x="5593" y="3826"/>
                  </a:cubicBezTo>
                  <a:cubicBezTo>
                    <a:pt x="7252" y="5192"/>
                    <a:pt x="8195" y="5972"/>
                    <a:pt x="8618" y="6005"/>
                  </a:cubicBezTo>
                  <a:lnTo>
                    <a:pt x="8618" y="5647"/>
                  </a:lnTo>
                  <a:cubicBezTo>
                    <a:pt x="8293" y="5614"/>
                    <a:pt x="6992" y="4541"/>
                    <a:pt x="5821" y="3566"/>
                  </a:cubicBezTo>
                  <a:cubicBezTo>
                    <a:pt x="3351" y="1516"/>
                    <a:pt x="1438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 flipH="1">
              <a:off x="2152071" y="2226511"/>
              <a:ext cx="155721" cy="74183"/>
            </a:xfrm>
            <a:custGeom>
              <a:avLst/>
              <a:gdLst/>
              <a:ahLst/>
              <a:cxnLst/>
              <a:rect l="l" t="t" r="r" b="b"/>
              <a:pathLst>
                <a:path w="5399" h="2572" extrusionOk="0">
                  <a:moveTo>
                    <a:pt x="4866" y="0"/>
                  </a:moveTo>
                  <a:cubicBezTo>
                    <a:pt x="3947" y="0"/>
                    <a:pt x="2452" y="1093"/>
                    <a:pt x="1756" y="1694"/>
                  </a:cubicBezTo>
                  <a:cubicBezTo>
                    <a:pt x="1283" y="2133"/>
                    <a:pt x="888" y="2239"/>
                    <a:pt x="614" y="2239"/>
                  </a:cubicBezTo>
                  <a:cubicBezTo>
                    <a:pt x="361" y="2239"/>
                    <a:pt x="211" y="2149"/>
                    <a:pt x="195" y="2149"/>
                  </a:cubicBezTo>
                  <a:lnTo>
                    <a:pt x="0" y="2442"/>
                  </a:lnTo>
                  <a:cubicBezTo>
                    <a:pt x="195" y="2539"/>
                    <a:pt x="390" y="2572"/>
                    <a:pt x="618" y="2572"/>
                  </a:cubicBezTo>
                  <a:cubicBezTo>
                    <a:pt x="1138" y="2539"/>
                    <a:pt x="1626" y="2312"/>
                    <a:pt x="1984" y="1954"/>
                  </a:cubicBezTo>
                  <a:cubicBezTo>
                    <a:pt x="2909" y="1156"/>
                    <a:pt x="4242" y="327"/>
                    <a:pt x="4875" y="327"/>
                  </a:cubicBezTo>
                  <a:cubicBezTo>
                    <a:pt x="4887" y="327"/>
                    <a:pt x="4899" y="327"/>
                    <a:pt x="4911" y="328"/>
                  </a:cubicBezTo>
                  <a:cubicBezTo>
                    <a:pt x="5008" y="328"/>
                    <a:pt x="5073" y="360"/>
                    <a:pt x="5138" y="426"/>
                  </a:cubicBezTo>
                  <a:lnTo>
                    <a:pt x="5398" y="198"/>
                  </a:lnTo>
                  <a:cubicBezTo>
                    <a:pt x="5301" y="68"/>
                    <a:pt x="5106" y="3"/>
                    <a:pt x="4943" y="3"/>
                  </a:cubicBezTo>
                  <a:cubicBezTo>
                    <a:pt x="4918" y="1"/>
                    <a:pt x="4892" y="0"/>
                    <a:pt x="4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 flipH="1">
              <a:off x="2349988" y="2598955"/>
              <a:ext cx="76000" cy="47850"/>
            </a:xfrm>
            <a:custGeom>
              <a:avLst/>
              <a:gdLst/>
              <a:ahLst/>
              <a:cxnLst/>
              <a:rect l="l" t="t" r="r" b="b"/>
              <a:pathLst>
                <a:path w="2635" h="1659" extrusionOk="0">
                  <a:moveTo>
                    <a:pt x="261" y="0"/>
                  </a:moveTo>
                  <a:lnTo>
                    <a:pt x="1" y="260"/>
                  </a:lnTo>
                  <a:cubicBezTo>
                    <a:pt x="1334" y="1593"/>
                    <a:pt x="2472" y="1659"/>
                    <a:pt x="2635" y="1659"/>
                  </a:cubicBezTo>
                  <a:lnTo>
                    <a:pt x="2635" y="1301"/>
                  </a:lnTo>
                  <a:cubicBezTo>
                    <a:pt x="2635" y="1301"/>
                    <a:pt x="2632" y="1301"/>
                    <a:pt x="2628" y="1301"/>
                  </a:cubicBezTo>
                  <a:cubicBezTo>
                    <a:pt x="2534" y="1301"/>
                    <a:pt x="1501" y="1271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 flipH="1">
              <a:off x="2150196" y="2339141"/>
              <a:ext cx="62877" cy="70376"/>
            </a:xfrm>
            <a:custGeom>
              <a:avLst/>
              <a:gdLst/>
              <a:ahLst/>
              <a:cxnLst/>
              <a:rect l="l" t="t" r="r" b="b"/>
              <a:pathLst>
                <a:path w="2180" h="2440" extrusionOk="0">
                  <a:moveTo>
                    <a:pt x="293" y="0"/>
                  </a:moveTo>
                  <a:lnTo>
                    <a:pt x="1" y="163"/>
                  </a:lnTo>
                  <a:cubicBezTo>
                    <a:pt x="488" y="1041"/>
                    <a:pt x="1171" y="1821"/>
                    <a:pt x="1952" y="2439"/>
                  </a:cubicBezTo>
                  <a:lnTo>
                    <a:pt x="2179" y="2146"/>
                  </a:lnTo>
                  <a:cubicBezTo>
                    <a:pt x="1431" y="1561"/>
                    <a:pt x="781" y="846"/>
                    <a:pt x="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 flipH="1">
              <a:off x="1296660" y="3179525"/>
              <a:ext cx="404285" cy="305154"/>
            </a:xfrm>
            <a:custGeom>
              <a:avLst/>
              <a:gdLst/>
              <a:ahLst/>
              <a:cxnLst/>
              <a:rect l="l" t="t" r="r" b="b"/>
              <a:pathLst>
                <a:path w="14017" h="10580" extrusionOk="0">
                  <a:moveTo>
                    <a:pt x="13951" y="1"/>
                  </a:moveTo>
                  <a:lnTo>
                    <a:pt x="13951" y="1"/>
                  </a:lnTo>
                  <a:cubicBezTo>
                    <a:pt x="8065" y="879"/>
                    <a:pt x="2895" y="4423"/>
                    <a:pt x="0" y="9626"/>
                  </a:cubicBezTo>
                  <a:cubicBezTo>
                    <a:pt x="1498" y="10281"/>
                    <a:pt x="3007" y="10579"/>
                    <a:pt x="4449" y="10579"/>
                  </a:cubicBezTo>
                  <a:cubicBezTo>
                    <a:pt x="8456" y="10579"/>
                    <a:pt x="11945" y="8274"/>
                    <a:pt x="13236" y="4879"/>
                  </a:cubicBezTo>
                  <a:cubicBezTo>
                    <a:pt x="13789" y="3318"/>
                    <a:pt x="14016" y="1659"/>
                    <a:pt x="13951" y="1"/>
                  </a:cubicBezTo>
                  <a:close/>
                </a:path>
              </a:pathLst>
            </a:custGeom>
            <a:solidFill>
              <a:srgbClr val="BB5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 flipH="1">
              <a:off x="1579922" y="2813745"/>
              <a:ext cx="173545" cy="166017"/>
            </a:xfrm>
            <a:custGeom>
              <a:avLst/>
              <a:gdLst/>
              <a:ahLst/>
              <a:cxnLst/>
              <a:rect l="l" t="t" r="r" b="b"/>
              <a:pathLst>
                <a:path w="6017" h="5756" extrusionOk="0">
                  <a:moveTo>
                    <a:pt x="260" y="0"/>
                  </a:moveTo>
                  <a:lnTo>
                    <a:pt x="0" y="260"/>
                  </a:lnTo>
                  <a:lnTo>
                    <a:pt x="5789" y="5756"/>
                  </a:lnTo>
                  <a:lnTo>
                    <a:pt x="6016" y="5496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 flipH="1">
              <a:off x="2549751" y="2775269"/>
              <a:ext cx="785093" cy="1091544"/>
            </a:xfrm>
            <a:custGeom>
              <a:avLst/>
              <a:gdLst/>
              <a:ahLst/>
              <a:cxnLst/>
              <a:rect l="l" t="t" r="r" b="b"/>
              <a:pathLst>
                <a:path w="27220" h="37845" extrusionOk="0">
                  <a:moveTo>
                    <a:pt x="7415" y="1"/>
                  </a:moveTo>
                  <a:cubicBezTo>
                    <a:pt x="5626" y="1432"/>
                    <a:pt x="0" y="6505"/>
                    <a:pt x="2276" y="11643"/>
                  </a:cubicBezTo>
                  <a:cubicBezTo>
                    <a:pt x="4976" y="17691"/>
                    <a:pt x="13301" y="29138"/>
                    <a:pt x="13301" y="29138"/>
                  </a:cubicBezTo>
                  <a:cubicBezTo>
                    <a:pt x="12910" y="29854"/>
                    <a:pt x="12910" y="30699"/>
                    <a:pt x="13301" y="31415"/>
                  </a:cubicBezTo>
                  <a:cubicBezTo>
                    <a:pt x="13865" y="32346"/>
                    <a:pt x="14233" y="32934"/>
                    <a:pt x="14364" y="33116"/>
                  </a:cubicBezTo>
                  <a:lnTo>
                    <a:pt x="14364" y="33116"/>
                  </a:lnTo>
                  <a:cubicBezTo>
                    <a:pt x="14256" y="32991"/>
                    <a:pt x="13980" y="32725"/>
                    <a:pt x="13639" y="32725"/>
                  </a:cubicBezTo>
                  <a:cubicBezTo>
                    <a:pt x="13434" y="32725"/>
                    <a:pt x="13205" y="32822"/>
                    <a:pt x="12975" y="33106"/>
                  </a:cubicBezTo>
                  <a:cubicBezTo>
                    <a:pt x="12539" y="33698"/>
                    <a:pt x="16375" y="37845"/>
                    <a:pt x="17839" y="37845"/>
                  </a:cubicBezTo>
                  <a:cubicBezTo>
                    <a:pt x="17903" y="37845"/>
                    <a:pt x="17962" y="37837"/>
                    <a:pt x="18016" y="37821"/>
                  </a:cubicBezTo>
                  <a:cubicBezTo>
                    <a:pt x="19349" y="37431"/>
                    <a:pt x="19057" y="36455"/>
                    <a:pt x="19057" y="36390"/>
                  </a:cubicBezTo>
                  <a:lnTo>
                    <a:pt x="19057" y="36390"/>
                  </a:lnTo>
                  <a:cubicBezTo>
                    <a:pt x="19259" y="36479"/>
                    <a:pt x="19476" y="36523"/>
                    <a:pt x="19691" y="36523"/>
                  </a:cubicBezTo>
                  <a:cubicBezTo>
                    <a:pt x="20028" y="36523"/>
                    <a:pt x="20359" y="36414"/>
                    <a:pt x="20618" y="36195"/>
                  </a:cubicBezTo>
                  <a:cubicBezTo>
                    <a:pt x="21300" y="35577"/>
                    <a:pt x="21366" y="34406"/>
                    <a:pt x="21366" y="34406"/>
                  </a:cubicBezTo>
                  <a:cubicBezTo>
                    <a:pt x="21366" y="34406"/>
                    <a:pt x="21872" y="34620"/>
                    <a:pt x="22381" y="34620"/>
                  </a:cubicBezTo>
                  <a:cubicBezTo>
                    <a:pt x="22668" y="34620"/>
                    <a:pt x="22955" y="34552"/>
                    <a:pt x="23154" y="34341"/>
                  </a:cubicBezTo>
                  <a:cubicBezTo>
                    <a:pt x="23707" y="33723"/>
                    <a:pt x="23707" y="32293"/>
                    <a:pt x="23707" y="32293"/>
                  </a:cubicBezTo>
                  <a:cubicBezTo>
                    <a:pt x="23707" y="32293"/>
                    <a:pt x="24151" y="32879"/>
                    <a:pt x="24762" y="32879"/>
                  </a:cubicBezTo>
                  <a:cubicBezTo>
                    <a:pt x="25026" y="32879"/>
                    <a:pt x="25321" y="32769"/>
                    <a:pt x="25626" y="32455"/>
                  </a:cubicBezTo>
                  <a:cubicBezTo>
                    <a:pt x="27219" y="30764"/>
                    <a:pt x="16943" y="10797"/>
                    <a:pt x="16943" y="10797"/>
                  </a:cubicBezTo>
                  <a:lnTo>
                    <a:pt x="17756" y="9757"/>
                  </a:lnTo>
                  <a:lnTo>
                    <a:pt x="16943" y="9041"/>
                  </a:lnTo>
                  <a:cubicBezTo>
                    <a:pt x="14016" y="6505"/>
                    <a:pt x="9756" y="2700"/>
                    <a:pt x="7415" y="1"/>
                  </a:cubicBezTo>
                  <a:close/>
                </a:path>
              </a:pathLst>
            </a:custGeom>
            <a:solidFill>
              <a:srgbClr val="D071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 flipH="1">
              <a:off x="3051553" y="2807169"/>
              <a:ext cx="271119" cy="422110"/>
            </a:xfrm>
            <a:custGeom>
              <a:avLst/>
              <a:gdLst/>
              <a:ahLst/>
              <a:cxnLst/>
              <a:rect l="l" t="t" r="r" b="b"/>
              <a:pathLst>
                <a:path w="9400" h="14635" extrusionOk="0">
                  <a:moveTo>
                    <a:pt x="5757" y="0"/>
                  </a:moveTo>
                  <a:lnTo>
                    <a:pt x="5757" y="0"/>
                  </a:lnTo>
                  <a:cubicBezTo>
                    <a:pt x="3480" y="2147"/>
                    <a:pt x="1" y="6309"/>
                    <a:pt x="1854" y="10537"/>
                  </a:cubicBezTo>
                  <a:cubicBezTo>
                    <a:pt x="2505" y="11935"/>
                    <a:pt x="3220" y="13301"/>
                    <a:pt x="4033" y="14634"/>
                  </a:cubicBezTo>
                  <a:cubicBezTo>
                    <a:pt x="9399" y="10374"/>
                    <a:pt x="7220" y="3350"/>
                    <a:pt x="5757" y="0"/>
                  </a:cubicBezTo>
                  <a:close/>
                </a:path>
              </a:pathLst>
            </a:custGeom>
            <a:solidFill>
              <a:srgbClr val="BB5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 flipH="1">
              <a:off x="2820842" y="3051955"/>
              <a:ext cx="59098" cy="79778"/>
            </a:xfrm>
            <a:custGeom>
              <a:avLst/>
              <a:gdLst/>
              <a:ahLst/>
              <a:cxnLst/>
              <a:rect l="l" t="t" r="r" b="b"/>
              <a:pathLst>
                <a:path w="2049" h="2766" extrusionOk="0">
                  <a:moveTo>
                    <a:pt x="260" y="1"/>
                  </a:moveTo>
                  <a:lnTo>
                    <a:pt x="0" y="229"/>
                  </a:lnTo>
                  <a:cubicBezTo>
                    <a:pt x="33" y="261"/>
                    <a:pt x="1366" y="1790"/>
                    <a:pt x="1724" y="2765"/>
                  </a:cubicBezTo>
                  <a:lnTo>
                    <a:pt x="2049" y="2668"/>
                  </a:lnTo>
                  <a:cubicBezTo>
                    <a:pt x="1691" y="1594"/>
                    <a:pt x="325" y="66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Trends</a:t>
            </a:r>
            <a:endParaRPr dirty="0"/>
          </a:p>
        </p:txBody>
      </p:sp>
      <p:grpSp>
        <p:nvGrpSpPr>
          <p:cNvPr id="985" name="Google Shape;985;p32"/>
          <p:cNvGrpSpPr/>
          <p:nvPr/>
        </p:nvGrpSpPr>
        <p:grpSpPr>
          <a:xfrm>
            <a:off x="737100" y="2809375"/>
            <a:ext cx="1916700" cy="1570626"/>
            <a:chOff x="737100" y="2809375"/>
            <a:chExt cx="1916700" cy="1570626"/>
          </a:xfrm>
        </p:grpSpPr>
        <p:sp>
          <p:nvSpPr>
            <p:cNvPr id="986" name="Google Shape;986;p32"/>
            <p:cNvSpPr txBox="1"/>
            <p:nvPr/>
          </p:nvSpPr>
          <p:spPr>
            <a:xfrm>
              <a:off x="737100" y="2809375"/>
              <a:ext cx="1916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Quantum-Enhanced AGI</a:t>
              </a:r>
              <a:endParaRPr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7" name="Google Shape;987;p32"/>
            <p:cNvSpPr txBox="1"/>
            <p:nvPr/>
          </p:nvSpPr>
          <p:spPr>
            <a:xfrm>
              <a:off x="737100" y="3290701"/>
              <a:ext cx="1916700" cy="108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Quantum computing will accelerate AGI’s problem-solving capabilities, unlocking new breakthroughs in medicine, energy, and optimization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88" name="Google Shape;988;p32"/>
          <p:cNvSpPr/>
          <p:nvPr/>
        </p:nvSpPr>
        <p:spPr>
          <a:xfrm>
            <a:off x="1185900" y="1582138"/>
            <a:ext cx="1019100" cy="101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9" name="Google Shape;989;p32"/>
          <p:cNvGrpSpPr/>
          <p:nvPr/>
        </p:nvGrpSpPr>
        <p:grpSpPr>
          <a:xfrm>
            <a:off x="3605825" y="3355662"/>
            <a:ext cx="1924525" cy="1598850"/>
            <a:chOff x="3605825" y="3355662"/>
            <a:chExt cx="1924525" cy="1598850"/>
          </a:xfrm>
        </p:grpSpPr>
        <p:sp>
          <p:nvSpPr>
            <p:cNvPr id="990" name="Google Shape;990;p32"/>
            <p:cNvSpPr txBox="1"/>
            <p:nvPr/>
          </p:nvSpPr>
          <p:spPr>
            <a:xfrm>
              <a:off x="3613650" y="3355662"/>
              <a:ext cx="1916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Multimodal &amp; Embodied Intelligence</a:t>
              </a:r>
              <a:endParaRPr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1" name="Google Shape;991;p32"/>
            <p:cNvSpPr txBox="1"/>
            <p:nvPr/>
          </p:nvSpPr>
          <p:spPr>
            <a:xfrm>
              <a:off x="3605825" y="3865212"/>
              <a:ext cx="1916700" cy="108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AGI will evolve to interpret and respond to real-world inputs like images, sound, and movement, enabling deeper human-like interaction.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2" name="Google Shape;992;p32"/>
          <p:cNvSpPr/>
          <p:nvPr/>
        </p:nvSpPr>
        <p:spPr>
          <a:xfrm>
            <a:off x="4062450" y="2178863"/>
            <a:ext cx="1019100" cy="1019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3" name="Google Shape;993;p32"/>
          <p:cNvGrpSpPr/>
          <p:nvPr/>
        </p:nvGrpSpPr>
        <p:grpSpPr>
          <a:xfrm>
            <a:off x="6490200" y="2809375"/>
            <a:ext cx="1916700" cy="1570626"/>
            <a:chOff x="6490200" y="2809375"/>
            <a:chExt cx="1916700" cy="1570626"/>
          </a:xfrm>
        </p:grpSpPr>
        <p:sp>
          <p:nvSpPr>
            <p:cNvPr id="994" name="Google Shape;994;p32"/>
            <p:cNvSpPr txBox="1"/>
            <p:nvPr/>
          </p:nvSpPr>
          <p:spPr>
            <a:xfrm>
              <a:off x="6490200" y="2809375"/>
              <a:ext cx="19167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Ethical &amp; Explainable AGI</a:t>
              </a:r>
              <a:endParaRPr sz="15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5" name="Google Shape;995;p32"/>
            <p:cNvSpPr txBox="1"/>
            <p:nvPr/>
          </p:nvSpPr>
          <p:spPr>
            <a:xfrm>
              <a:off x="6490200" y="3290701"/>
              <a:ext cx="1916700" cy="108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Future AGI systems will be designed to justify their decisions and align with human values, ensuring transparency and public trust.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6" name="Google Shape;996;p32"/>
          <p:cNvSpPr/>
          <p:nvPr/>
        </p:nvSpPr>
        <p:spPr>
          <a:xfrm>
            <a:off x="6939000" y="1582138"/>
            <a:ext cx="1019100" cy="10191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7" name="Google Shape;997;p32"/>
          <p:cNvCxnSpPr>
            <a:stCxn id="988" idx="6"/>
            <a:endCxn id="992" idx="2"/>
          </p:cNvCxnSpPr>
          <p:nvPr/>
        </p:nvCxnSpPr>
        <p:spPr>
          <a:xfrm>
            <a:off x="2205000" y="2091688"/>
            <a:ext cx="1857600" cy="596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32"/>
          <p:cNvCxnSpPr>
            <a:stCxn id="992" idx="6"/>
            <a:endCxn id="996" idx="2"/>
          </p:cNvCxnSpPr>
          <p:nvPr/>
        </p:nvCxnSpPr>
        <p:spPr>
          <a:xfrm rot="10800000" flipH="1">
            <a:off x="5081550" y="2091713"/>
            <a:ext cx="1857600" cy="596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2" name="Google Shape;1012;p32"/>
          <p:cNvGrpSpPr/>
          <p:nvPr/>
        </p:nvGrpSpPr>
        <p:grpSpPr>
          <a:xfrm>
            <a:off x="1386100" y="1780725"/>
            <a:ext cx="620325" cy="621975"/>
            <a:chOff x="2145975" y="4836200"/>
            <a:chExt cx="620325" cy="621975"/>
          </a:xfrm>
        </p:grpSpPr>
        <p:sp>
          <p:nvSpPr>
            <p:cNvPr id="1013" name="Google Shape;1013;p32"/>
            <p:cNvSpPr/>
            <p:nvPr/>
          </p:nvSpPr>
          <p:spPr>
            <a:xfrm>
              <a:off x="2329700" y="4845950"/>
              <a:ext cx="252050" cy="347175"/>
            </a:xfrm>
            <a:custGeom>
              <a:avLst/>
              <a:gdLst/>
              <a:ahLst/>
              <a:cxnLst/>
              <a:rect l="l" t="t" r="r" b="b"/>
              <a:pathLst>
                <a:path w="10082" h="13887" extrusionOk="0">
                  <a:moveTo>
                    <a:pt x="4358" y="1"/>
                  </a:moveTo>
                  <a:cubicBezTo>
                    <a:pt x="4066" y="1"/>
                    <a:pt x="3773" y="33"/>
                    <a:pt x="3513" y="66"/>
                  </a:cubicBezTo>
                  <a:lnTo>
                    <a:pt x="3480" y="66"/>
                  </a:lnTo>
                  <a:cubicBezTo>
                    <a:pt x="1497" y="489"/>
                    <a:pt x="1" y="2245"/>
                    <a:pt x="1" y="4391"/>
                  </a:cubicBezTo>
                  <a:lnTo>
                    <a:pt x="1" y="5854"/>
                  </a:lnTo>
                  <a:lnTo>
                    <a:pt x="33" y="5854"/>
                  </a:lnTo>
                  <a:lnTo>
                    <a:pt x="33" y="6700"/>
                  </a:lnTo>
                  <a:lnTo>
                    <a:pt x="1" y="6700"/>
                  </a:lnTo>
                  <a:lnTo>
                    <a:pt x="1" y="13887"/>
                  </a:lnTo>
                  <a:lnTo>
                    <a:pt x="10082" y="13887"/>
                  </a:lnTo>
                  <a:lnTo>
                    <a:pt x="10082" y="6700"/>
                  </a:lnTo>
                  <a:lnTo>
                    <a:pt x="10049" y="6700"/>
                  </a:lnTo>
                  <a:lnTo>
                    <a:pt x="10049" y="5854"/>
                  </a:lnTo>
                  <a:lnTo>
                    <a:pt x="10082" y="5854"/>
                  </a:lnTo>
                  <a:lnTo>
                    <a:pt x="10082" y="4391"/>
                  </a:lnTo>
                  <a:cubicBezTo>
                    <a:pt x="10082" y="1952"/>
                    <a:pt x="8131" y="1"/>
                    <a:pt x="5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>
              <a:off x="2195575" y="5071975"/>
              <a:ext cx="520325" cy="345550"/>
            </a:xfrm>
            <a:custGeom>
              <a:avLst/>
              <a:gdLst/>
              <a:ahLst/>
              <a:cxnLst/>
              <a:rect l="l" t="t" r="r" b="b"/>
              <a:pathLst>
                <a:path w="20813" h="13822" extrusionOk="0">
                  <a:moveTo>
                    <a:pt x="8553" y="0"/>
                  </a:moveTo>
                  <a:lnTo>
                    <a:pt x="8130" y="2765"/>
                  </a:lnTo>
                  <a:cubicBezTo>
                    <a:pt x="8097" y="3122"/>
                    <a:pt x="7805" y="3447"/>
                    <a:pt x="7447" y="3512"/>
                  </a:cubicBezTo>
                  <a:lnTo>
                    <a:pt x="3382" y="4553"/>
                  </a:lnTo>
                  <a:cubicBezTo>
                    <a:pt x="2504" y="4781"/>
                    <a:pt x="1821" y="5431"/>
                    <a:pt x="1528" y="6277"/>
                  </a:cubicBezTo>
                  <a:lnTo>
                    <a:pt x="260" y="10179"/>
                  </a:lnTo>
                  <a:cubicBezTo>
                    <a:pt x="0" y="11024"/>
                    <a:pt x="163" y="11968"/>
                    <a:pt x="748" y="12650"/>
                  </a:cubicBezTo>
                  <a:lnTo>
                    <a:pt x="1724" y="13821"/>
                  </a:lnTo>
                  <a:lnTo>
                    <a:pt x="19057" y="13821"/>
                  </a:lnTo>
                  <a:lnTo>
                    <a:pt x="20065" y="12650"/>
                  </a:lnTo>
                  <a:cubicBezTo>
                    <a:pt x="20650" y="11968"/>
                    <a:pt x="20813" y="11024"/>
                    <a:pt x="20552" y="10179"/>
                  </a:cubicBezTo>
                  <a:lnTo>
                    <a:pt x="19284" y="6277"/>
                  </a:lnTo>
                  <a:cubicBezTo>
                    <a:pt x="18992" y="5431"/>
                    <a:pt x="18309" y="4781"/>
                    <a:pt x="17431" y="4553"/>
                  </a:cubicBezTo>
                  <a:lnTo>
                    <a:pt x="13366" y="3512"/>
                  </a:lnTo>
                  <a:cubicBezTo>
                    <a:pt x="13008" y="3447"/>
                    <a:pt x="12715" y="3122"/>
                    <a:pt x="12683" y="2765"/>
                  </a:cubicBezTo>
                  <a:lnTo>
                    <a:pt x="122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2"/>
            <p:cNvSpPr/>
            <p:nvPr/>
          </p:nvSpPr>
          <p:spPr>
            <a:xfrm>
              <a:off x="2313450" y="5071975"/>
              <a:ext cx="284575" cy="105700"/>
            </a:xfrm>
            <a:custGeom>
              <a:avLst/>
              <a:gdLst/>
              <a:ahLst/>
              <a:cxnLst/>
              <a:rect l="l" t="t" r="r" b="b"/>
              <a:pathLst>
                <a:path w="11383" h="4228" extrusionOk="0">
                  <a:moveTo>
                    <a:pt x="3838" y="0"/>
                  </a:moveTo>
                  <a:lnTo>
                    <a:pt x="3415" y="2765"/>
                  </a:lnTo>
                  <a:cubicBezTo>
                    <a:pt x="3382" y="3122"/>
                    <a:pt x="3090" y="3447"/>
                    <a:pt x="2732" y="3512"/>
                  </a:cubicBezTo>
                  <a:lnTo>
                    <a:pt x="0" y="4228"/>
                  </a:lnTo>
                  <a:lnTo>
                    <a:pt x="11382" y="4228"/>
                  </a:lnTo>
                  <a:lnTo>
                    <a:pt x="8651" y="3512"/>
                  </a:lnTo>
                  <a:cubicBezTo>
                    <a:pt x="8293" y="3447"/>
                    <a:pt x="8000" y="3122"/>
                    <a:pt x="7968" y="2765"/>
                  </a:cubicBezTo>
                  <a:lnTo>
                    <a:pt x="7545" y="0"/>
                  </a:lnTo>
                  <a:close/>
                </a:path>
              </a:pathLst>
            </a:custGeom>
            <a:solidFill>
              <a:srgbClr val="FAE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2"/>
            <p:cNvSpPr/>
            <p:nvPr/>
          </p:nvSpPr>
          <p:spPr>
            <a:xfrm>
              <a:off x="2329700" y="4975225"/>
              <a:ext cx="36625" cy="55300"/>
            </a:xfrm>
            <a:custGeom>
              <a:avLst/>
              <a:gdLst/>
              <a:ahLst/>
              <a:cxnLst/>
              <a:rect l="l" t="t" r="r" b="b"/>
              <a:pathLst>
                <a:path w="1465" h="2212" extrusionOk="0">
                  <a:moveTo>
                    <a:pt x="684" y="1"/>
                  </a:moveTo>
                  <a:cubicBezTo>
                    <a:pt x="293" y="1"/>
                    <a:pt x="1" y="326"/>
                    <a:pt x="1" y="683"/>
                  </a:cubicBezTo>
                  <a:lnTo>
                    <a:pt x="1" y="1529"/>
                  </a:lnTo>
                  <a:cubicBezTo>
                    <a:pt x="1" y="1887"/>
                    <a:pt x="293" y="2212"/>
                    <a:pt x="684" y="2212"/>
                  </a:cubicBezTo>
                  <a:lnTo>
                    <a:pt x="1464" y="2212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rgbClr val="F6E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2545150" y="4975225"/>
              <a:ext cx="36600" cy="55300"/>
            </a:xfrm>
            <a:custGeom>
              <a:avLst/>
              <a:gdLst/>
              <a:ahLst/>
              <a:cxnLst/>
              <a:rect l="l" t="t" r="r" b="b"/>
              <a:pathLst>
                <a:path w="1464" h="2212" extrusionOk="0">
                  <a:moveTo>
                    <a:pt x="0" y="1"/>
                  </a:moveTo>
                  <a:lnTo>
                    <a:pt x="0" y="2212"/>
                  </a:lnTo>
                  <a:lnTo>
                    <a:pt x="781" y="2212"/>
                  </a:lnTo>
                  <a:cubicBezTo>
                    <a:pt x="1171" y="2212"/>
                    <a:pt x="1464" y="1887"/>
                    <a:pt x="1464" y="1529"/>
                  </a:cubicBezTo>
                  <a:lnTo>
                    <a:pt x="1464" y="683"/>
                  </a:lnTo>
                  <a:cubicBezTo>
                    <a:pt x="1464" y="326"/>
                    <a:pt x="1171" y="1"/>
                    <a:pt x="781" y="1"/>
                  </a:cubicBezTo>
                  <a:close/>
                </a:path>
              </a:pathLst>
            </a:custGeom>
            <a:solidFill>
              <a:srgbClr val="F6E2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2361425" y="4922650"/>
              <a:ext cx="187825" cy="198125"/>
            </a:xfrm>
            <a:custGeom>
              <a:avLst/>
              <a:gdLst/>
              <a:ahLst/>
              <a:cxnLst/>
              <a:rect l="l" t="t" r="r" b="b"/>
              <a:pathLst>
                <a:path w="7513" h="7925" extrusionOk="0">
                  <a:moveTo>
                    <a:pt x="2084" y="1"/>
                  </a:moveTo>
                  <a:cubicBezTo>
                    <a:pt x="2050" y="1"/>
                    <a:pt x="2016" y="17"/>
                    <a:pt x="2016" y="55"/>
                  </a:cubicBezTo>
                  <a:cubicBezTo>
                    <a:pt x="2016" y="770"/>
                    <a:pt x="1431" y="1356"/>
                    <a:pt x="715" y="1356"/>
                  </a:cubicBezTo>
                  <a:cubicBezTo>
                    <a:pt x="325" y="1356"/>
                    <a:pt x="0" y="1681"/>
                    <a:pt x="0" y="2071"/>
                  </a:cubicBezTo>
                  <a:lnTo>
                    <a:pt x="33" y="4022"/>
                  </a:lnTo>
                  <a:cubicBezTo>
                    <a:pt x="33" y="6526"/>
                    <a:pt x="2634" y="7925"/>
                    <a:pt x="3772" y="7925"/>
                  </a:cubicBezTo>
                  <a:cubicBezTo>
                    <a:pt x="4911" y="7925"/>
                    <a:pt x="7512" y="6526"/>
                    <a:pt x="7512" y="4022"/>
                  </a:cubicBezTo>
                  <a:lnTo>
                    <a:pt x="7512" y="2104"/>
                  </a:lnTo>
                  <a:lnTo>
                    <a:pt x="5528" y="2104"/>
                  </a:lnTo>
                  <a:cubicBezTo>
                    <a:pt x="4032" y="2104"/>
                    <a:pt x="2764" y="1258"/>
                    <a:pt x="2146" y="22"/>
                  </a:cubicBezTo>
                  <a:cubicBezTo>
                    <a:pt x="2133" y="9"/>
                    <a:pt x="2108" y="1"/>
                    <a:pt x="2084" y="1"/>
                  </a:cubicBezTo>
                  <a:close/>
                </a:path>
              </a:pathLst>
            </a:custGeom>
            <a:solidFill>
              <a:srgbClr val="FAE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2295550" y="5166275"/>
              <a:ext cx="249625" cy="208150"/>
            </a:xfrm>
            <a:custGeom>
              <a:avLst/>
              <a:gdLst/>
              <a:ahLst/>
              <a:cxnLst/>
              <a:rect l="l" t="t" r="r" b="b"/>
              <a:pathLst>
                <a:path w="9985" h="8326" extrusionOk="0">
                  <a:moveTo>
                    <a:pt x="1172" y="1"/>
                  </a:moveTo>
                  <a:cubicBezTo>
                    <a:pt x="521" y="1"/>
                    <a:pt x="1" y="521"/>
                    <a:pt x="1" y="1139"/>
                  </a:cubicBezTo>
                  <a:lnTo>
                    <a:pt x="1" y="8326"/>
                  </a:lnTo>
                  <a:lnTo>
                    <a:pt x="9984" y="8326"/>
                  </a:lnTo>
                  <a:lnTo>
                    <a:pt x="9984" y="1139"/>
                  </a:lnTo>
                  <a:cubicBezTo>
                    <a:pt x="9984" y="521"/>
                    <a:pt x="9464" y="1"/>
                    <a:pt x="8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2510200" y="5166275"/>
              <a:ext cx="105700" cy="208150"/>
            </a:xfrm>
            <a:custGeom>
              <a:avLst/>
              <a:gdLst/>
              <a:ahLst/>
              <a:cxnLst/>
              <a:rect l="l" t="t" r="r" b="b"/>
              <a:pathLst>
                <a:path w="4228" h="8326" extrusionOk="0">
                  <a:moveTo>
                    <a:pt x="0" y="1"/>
                  </a:moveTo>
                  <a:cubicBezTo>
                    <a:pt x="651" y="1"/>
                    <a:pt x="1171" y="521"/>
                    <a:pt x="1171" y="1139"/>
                  </a:cubicBezTo>
                  <a:lnTo>
                    <a:pt x="1171" y="8326"/>
                  </a:lnTo>
                  <a:lnTo>
                    <a:pt x="4228" y="8326"/>
                  </a:lnTo>
                  <a:lnTo>
                    <a:pt x="4228" y="1139"/>
                  </a:lnTo>
                  <a:cubicBezTo>
                    <a:pt x="4228" y="521"/>
                    <a:pt x="3707" y="1"/>
                    <a:pt x="3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2257350" y="5372775"/>
              <a:ext cx="396775" cy="45550"/>
            </a:xfrm>
            <a:custGeom>
              <a:avLst/>
              <a:gdLst/>
              <a:ahLst/>
              <a:cxnLst/>
              <a:rect l="l" t="t" r="r" b="b"/>
              <a:pathLst>
                <a:path w="15871" h="1822" extrusionOk="0">
                  <a:moveTo>
                    <a:pt x="391" y="1"/>
                  </a:moveTo>
                  <a:cubicBezTo>
                    <a:pt x="196" y="1"/>
                    <a:pt x="1" y="163"/>
                    <a:pt x="1" y="391"/>
                  </a:cubicBezTo>
                  <a:cubicBezTo>
                    <a:pt x="1" y="1171"/>
                    <a:pt x="651" y="1822"/>
                    <a:pt x="1431" y="1822"/>
                  </a:cubicBezTo>
                  <a:lnTo>
                    <a:pt x="14407" y="1822"/>
                  </a:lnTo>
                  <a:cubicBezTo>
                    <a:pt x="15220" y="1822"/>
                    <a:pt x="15870" y="1171"/>
                    <a:pt x="15870" y="391"/>
                  </a:cubicBezTo>
                  <a:cubicBezTo>
                    <a:pt x="15870" y="163"/>
                    <a:pt x="15675" y="1"/>
                    <a:pt x="15480" y="1"/>
                  </a:cubicBezTo>
                  <a:close/>
                </a:path>
              </a:pathLst>
            </a:custGeom>
            <a:solidFill>
              <a:srgbClr val="C1BC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2423200" y="5237825"/>
              <a:ext cx="65075" cy="65050"/>
            </a:xfrm>
            <a:custGeom>
              <a:avLst/>
              <a:gdLst/>
              <a:ahLst/>
              <a:cxnLst/>
              <a:rect l="l" t="t" r="r" b="b"/>
              <a:pathLst>
                <a:path w="2603" h="2602" extrusionOk="0">
                  <a:moveTo>
                    <a:pt x="1301" y="0"/>
                  </a:moveTo>
                  <a:cubicBezTo>
                    <a:pt x="586" y="0"/>
                    <a:pt x="1" y="586"/>
                    <a:pt x="1" y="1301"/>
                  </a:cubicBezTo>
                  <a:cubicBezTo>
                    <a:pt x="1" y="2017"/>
                    <a:pt x="586" y="2602"/>
                    <a:pt x="1301" y="2602"/>
                  </a:cubicBezTo>
                  <a:cubicBezTo>
                    <a:pt x="2017" y="2602"/>
                    <a:pt x="2602" y="2017"/>
                    <a:pt x="2602" y="1301"/>
                  </a:cubicBezTo>
                  <a:cubicBezTo>
                    <a:pt x="2602" y="586"/>
                    <a:pt x="2017" y="0"/>
                    <a:pt x="13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2154925" y="5406925"/>
              <a:ext cx="600000" cy="42300"/>
            </a:xfrm>
            <a:custGeom>
              <a:avLst/>
              <a:gdLst/>
              <a:ahLst/>
              <a:cxnLst/>
              <a:rect l="l" t="t" r="r" b="b"/>
              <a:pathLst>
                <a:path w="24000" h="1692" extrusionOk="0">
                  <a:moveTo>
                    <a:pt x="943" y="0"/>
                  </a:moveTo>
                  <a:cubicBezTo>
                    <a:pt x="423" y="0"/>
                    <a:pt x="0" y="391"/>
                    <a:pt x="0" y="846"/>
                  </a:cubicBezTo>
                  <a:cubicBezTo>
                    <a:pt x="0" y="1334"/>
                    <a:pt x="423" y="1691"/>
                    <a:pt x="943" y="1691"/>
                  </a:cubicBezTo>
                  <a:lnTo>
                    <a:pt x="23447" y="1691"/>
                  </a:lnTo>
                  <a:cubicBezTo>
                    <a:pt x="23739" y="1691"/>
                    <a:pt x="24000" y="1464"/>
                    <a:pt x="24000" y="1204"/>
                  </a:cubicBezTo>
                  <a:lnTo>
                    <a:pt x="24000" y="131"/>
                  </a:lnTo>
                  <a:lnTo>
                    <a:pt x="239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2145975" y="4836200"/>
              <a:ext cx="620325" cy="621975"/>
            </a:xfrm>
            <a:custGeom>
              <a:avLst/>
              <a:gdLst/>
              <a:ahLst/>
              <a:cxnLst/>
              <a:rect l="l" t="t" r="r" b="b"/>
              <a:pathLst>
                <a:path w="24813" h="24879" extrusionOk="0">
                  <a:moveTo>
                    <a:pt x="13041" y="749"/>
                  </a:moveTo>
                  <a:cubicBezTo>
                    <a:pt x="15285" y="749"/>
                    <a:pt x="17073" y="2537"/>
                    <a:pt x="17073" y="4781"/>
                  </a:cubicBezTo>
                  <a:lnTo>
                    <a:pt x="17073" y="5204"/>
                  </a:lnTo>
                  <a:lnTo>
                    <a:pt x="14146" y="5204"/>
                  </a:lnTo>
                  <a:cubicBezTo>
                    <a:pt x="12260" y="5204"/>
                    <a:pt x="10699" y="3675"/>
                    <a:pt x="10699" y="1789"/>
                  </a:cubicBezTo>
                  <a:lnTo>
                    <a:pt x="10699" y="1757"/>
                  </a:lnTo>
                  <a:cubicBezTo>
                    <a:pt x="10699" y="1204"/>
                    <a:pt x="11155" y="749"/>
                    <a:pt x="11707" y="749"/>
                  </a:cubicBezTo>
                  <a:close/>
                  <a:moveTo>
                    <a:pt x="10114" y="1074"/>
                  </a:moveTo>
                  <a:lnTo>
                    <a:pt x="10114" y="1074"/>
                  </a:lnTo>
                  <a:cubicBezTo>
                    <a:pt x="10049" y="1269"/>
                    <a:pt x="9984" y="1529"/>
                    <a:pt x="9984" y="1757"/>
                  </a:cubicBezTo>
                  <a:cubicBezTo>
                    <a:pt x="9984" y="1822"/>
                    <a:pt x="9951" y="2505"/>
                    <a:pt x="10277" y="3318"/>
                  </a:cubicBezTo>
                  <a:lnTo>
                    <a:pt x="10277" y="3513"/>
                  </a:lnTo>
                  <a:cubicBezTo>
                    <a:pt x="10277" y="4033"/>
                    <a:pt x="9854" y="4456"/>
                    <a:pt x="9333" y="4456"/>
                  </a:cubicBezTo>
                  <a:cubicBezTo>
                    <a:pt x="8846" y="4456"/>
                    <a:pt x="8455" y="4781"/>
                    <a:pt x="8325" y="5204"/>
                  </a:cubicBezTo>
                  <a:lnTo>
                    <a:pt x="8033" y="5204"/>
                  </a:lnTo>
                  <a:cubicBezTo>
                    <a:pt x="7935" y="5204"/>
                    <a:pt x="7805" y="5236"/>
                    <a:pt x="7707" y="5269"/>
                  </a:cubicBezTo>
                  <a:lnTo>
                    <a:pt x="7707" y="4781"/>
                  </a:lnTo>
                  <a:cubicBezTo>
                    <a:pt x="7707" y="3090"/>
                    <a:pt x="8716" y="1692"/>
                    <a:pt x="10114" y="1074"/>
                  </a:cubicBezTo>
                  <a:close/>
                  <a:moveTo>
                    <a:pt x="8260" y="5919"/>
                  </a:moveTo>
                  <a:lnTo>
                    <a:pt x="8293" y="7415"/>
                  </a:lnTo>
                  <a:lnTo>
                    <a:pt x="8033" y="7415"/>
                  </a:lnTo>
                  <a:cubicBezTo>
                    <a:pt x="7870" y="7415"/>
                    <a:pt x="7707" y="7253"/>
                    <a:pt x="7707" y="7090"/>
                  </a:cubicBezTo>
                  <a:lnTo>
                    <a:pt x="7707" y="6244"/>
                  </a:lnTo>
                  <a:cubicBezTo>
                    <a:pt x="7707" y="6082"/>
                    <a:pt x="7870" y="5919"/>
                    <a:pt x="8033" y="5919"/>
                  </a:cubicBezTo>
                  <a:close/>
                  <a:moveTo>
                    <a:pt x="16748" y="5919"/>
                  </a:moveTo>
                  <a:cubicBezTo>
                    <a:pt x="16911" y="5919"/>
                    <a:pt x="17073" y="6082"/>
                    <a:pt x="17073" y="6244"/>
                  </a:cubicBezTo>
                  <a:lnTo>
                    <a:pt x="17073" y="7090"/>
                  </a:lnTo>
                  <a:cubicBezTo>
                    <a:pt x="17073" y="7253"/>
                    <a:pt x="16911" y="7415"/>
                    <a:pt x="16748" y="7415"/>
                  </a:cubicBezTo>
                  <a:lnTo>
                    <a:pt x="16488" y="7415"/>
                  </a:lnTo>
                  <a:lnTo>
                    <a:pt x="16520" y="5919"/>
                  </a:lnTo>
                  <a:close/>
                  <a:moveTo>
                    <a:pt x="10829" y="4293"/>
                  </a:moveTo>
                  <a:cubicBezTo>
                    <a:pt x="11577" y="5269"/>
                    <a:pt x="12781" y="5919"/>
                    <a:pt x="14146" y="5919"/>
                  </a:cubicBezTo>
                  <a:lnTo>
                    <a:pt x="15772" y="5919"/>
                  </a:lnTo>
                  <a:lnTo>
                    <a:pt x="15772" y="7480"/>
                  </a:lnTo>
                  <a:cubicBezTo>
                    <a:pt x="15772" y="8716"/>
                    <a:pt x="15057" y="9659"/>
                    <a:pt x="14244" y="10244"/>
                  </a:cubicBezTo>
                  <a:cubicBezTo>
                    <a:pt x="14244" y="10277"/>
                    <a:pt x="13268" y="10992"/>
                    <a:pt x="12390" y="11025"/>
                  </a:cubicBezTo>
                  <a:cubicBezTo>
                    <a:pt x="11577" y="10992"/>
                    <a:pt x="10602" y="10277"/>
                    <a:pt x="10537" y="10244"/>
                  </a:cubicBezTo>
                  <a:cubicBezTo>
                    <a:pt x="9724" y="9659"/>
                    <a:pt x="9008" y="8716"/>
                    <a:pt x="9008" y="7480"/>
                  </a:cubicBezTo>
                  <a:cubicBezTo>
                    <a:pt x="9008" y="5659"/>
                    <a:pt x="9008" y="7415"/>
                    <a:pt x="9008" y="5529"/>
                  </a:cubicBezTo>
                  <a:cubicBezTo>
                    <a:pt x="9008" y="5334"/>
                    <a:pt x="9138" y="5171"/>
                    <a:pt x="9333" y="5171"/>
                  </a:cubicBezTo>
                  <a:cubicBezTo>
                    <a:pt x="9359" y="5173"/>
                    <a:pt x="9384" y="5173"/>
                    <a:pt x="9409" y="5173"/>
                  </a:cubicBezTo>
                  <a:cubicBezTo>
                    <a:pt x="10027" y="5173"/>
                    <a:pt x="10548" y="4793"/>
                    <a:pt x="10829" y="4293"/>
                  </a:cubicBezTo>
                  <a:close/>
                  <a:moveTo>
                    <a:pt x="7707" y="8098"/>
                  </a:moveTo>
                  <a:cubicBezTo>
                    <a:pt x="7805" y="8131"/>
                    <a:pt x="7935" y="8131"/>
                    <a:pt x="8033" y="8131"/>
                  </a:cubicBezTo>
                  <a:lnTo>
                    <a:pt x="8325" y="8131"/>
                  </a:lnTo>
                  <a:cubicBezTo>
                    <a:pt x="8520" y="9204"/>
                    <a:pt x="9138" y="10082"/>
                    <a:pt x="9984" y="10732"/>
                  </a:cubicBezTo>
                  <a:lnTo>
                    <a:pt x="9756" y="12130"/>
                  </a:lnTo>
                  <a:cubicBezTo>
                    <a:pt x="9724" y="12358"/>
                    <a:pt x="9561" y="12553"/>
                    <a:pt x="9333" y="12618"/>
                  </a:cubicBezTo>
                  <a:lnTo>
                    <a:pt x="8423" y="12846"/>
                  </a:lnTo>
                  <a:lnTo>
                    <a:pt x="7707" y="12846"/>
                  </a:lnTo>
                  <a:lnTo>
                    <a:pt x="7707" y="8098"/>
                  </a:lnTo>
                  <a:close/>
                  <a:moveTo>
                    <a:pt x="14146" y="11187"/>
                  </a:moveTo>
                  <a:lnTo>
                    <a:pt x="14276" y="12228"/>
                  </a:lnTo>
                  <a:cubicBezTo>
                    <a:pt x="14309" y="12456"/>
                    <a:pt x="14407" y="12651"/>
                    <a:pt x="14537" y="12846"/>
                  </a:cubicBezTo>
                  <a:lnTo>
                    <a:pt x="10244" y="12846"/>
                  </a:lnTo>
                  <a:cubicBezTo>
                    <a:pt x="10374" y="12651"/>
                    <a:pt x="10472" y="12456"/>
                    <a:pt x="10504" y="12228"/>
                  </a:cubicBezTo>
                  <a:lnTo>
                    <a:pt x="10634" y="11187"/>
                  </a:lnTo>
                  <a:cubicBezTo>
                    <a:pt x="11317" y="11578"/>
                    <a:pt x="11935" y="11740"/>
                    <a:pt x="12390" y="11773"/>
                  </a:cubicBezTo>
                  <a:cubicBezTo>
                    <a:pt x="12846" y="11740"/>
                    <a:pt x="13463" y="11578"/>
                    <a:pt x="14146" y="11187"/>
                  </a:cubicBezTo>
                  <a:close/>
                  <a:moveTo>
                    <a:pt x="17659" y="13561"/>
                  </a:moveTo>
                  <a:cubicBezTo>
                    <a:pt x="18081" y="13561"/>
                    <a:pt x="18439" y="13919"/>
                    <a:pt x="18439" y="14342"/>
                  </a:cubicBezTo>
                  <a:lnTo>
                    <a:pt x="18439" y="21073"/>
                  </a:lnTo>
                  <a:lnTo>
                    <a:pt x="6342" y="21073"/>
                  </a:lnTo>
                  <a:lnTo>
                    <a:pt x="6342" y="18212"/>
                  </a:lnTo>
                  <a:cubicBezTo>
                    <a:pt x="6342" y="18017"/>
                    <a:pt x="6179" y="17854"/>
                    <a:pt x="5984" y="17854"/>
                  </a:cubicBezTo>
                  <a:cubicBezTo>
                    <a:pt x="5789" y="17854"/>
                    <a:pt x="5626" y="18017"/>
                    <a:pt x="5626" y="18212"/>
                  </a:cubicBezTo>
                  <a:lnTo>
                    <a:pt x="5626" y="21073"/>
                  </a:lnTo>
                  <a:lnTo>
                    <a:pt x="4846" y="21073"/>
                  </a:lnTo>
                  <a:cubicBezTo>
                    <a:pt x="4423" y="21073"/>
                    <a:pt x="4098" y="21431"/>
                    <a:pt x="4098" y="21821"/>
                  </a:cubicBezTo>
                  <a:cubicBezTo>
                    <a:pt x="4098" y="22049"/>
                    <a:pt x="4130" y="22277"/>
                    <a:pt x="4195" y="22472"/>
                  </a:cubicBezTo>
                  <a:lnTo>
                    <a:pt x="3545" y="22472"/>
                  </a:lnTo>
                  <a:lnTo>
                    <a:pt x="3025" y="21854"/>
                  </a:lnTo>
                  <a:cubicBezTo>
                    <a:pt x="2504" y="21268"/>
                    <a:pt x="2374" y="20455"/>
                    <a:pt x="2602" y="19708"/>
                  </a:cubicBezTo>
                  <a:lnTo>
                    <a:pt x="3870" y="15805"/>
                  </a:lnTo>
                  <a:cubicBezTo>
                    <a:pt x="4098" y="15090"/>
                    <a:pt x="4716" y="14537"/>
                    <a:pt x="5464" y="14342"/>
                  </a:cubicBezTo>
                  <a:lnTo>
                    <a:pt x="5626" y="14277"/>
                  </a:lnTo>
                  <a:lnTo>
                    <a:pt x="5626" y="14342"/>
                  </a:lnTo>
                  <a:lnTo>
                    <a:pt x="5626" y="16521"/>
                  </a:lnTo>
                  <a:cubicBezTo>
                    <a:pt x="5626" y="16716"/>
                    <a:pt x="5789" y="16878"/>
                    <a:pt x="5984" y="16878"/>
                  </a:cubicBezTo>
                  <a:cubicBezTo>
                    <a:pt x="6179" y="16878"/>
                    <a:pt x="6342" y="16716"/>
                    <a:pt x="6342" y="16521"/>
                  </a:cubicBezTo>
                  <a:lnTo>
                    <a:pt x="6342" y="14342"/>
                  </a:lnTo>
                  <a:cubicBezTo>
                    <a:pt x="6342" y="13919"/>
                    <a:pt x="6699" y="13561"/>
                    <a:pt x="7155" y="13561"/>
                  </a:cubicBezTo>
                  <a:close/>
                  <a:moveTo>
                    <a:pt x="19935" y="21821"/>
                  </a:moveTo>
                  <a:cubicBezTo>
                    <a:pt x="19935" y="21821"/>
                    <a:pt x="19967" y="21821"/>
                    <a:pt x="19967" y="21854"/>
                  </a:cubicBezTo>
                  <a:cubicBezTo>
                    <a:pt x="19967" y="22081"/>
                    <a:pt x="19870" y="22277"/>
                    <a:pt x="19740" y="22472"/>
                  </a:cubicBezTo>
                  <a:lnTo>
                    <a:pt x="5041" y="22472"/>
                  </a:lnTo>
                  <a:cubicBezTo>
                    <a:pt x="4911" y="22277"/>
                    <a:pt x="4813" y="22081"/>
                    <a:pt x="4813" y="21854"/>
                  </a:cubicBezTo>
                  <a:cubicBezTo>
                    <a:pt x="4813" y="21821"/>
                    <a:pt x="4846" y="21821"/>
                    <a:pt x="4846" y="21821"/>
                  </a:cubicBezTo>
                  <a:close/>
                  <a:moveTo>
                    <a:pt x="19154" y="14277"/>
                  </a:moveTo>
                  <a:lnTo>
                    <a:pt x="19317" y="14342"/>
                  </a:lnTo>
                  <a:cubicBezTo>
                    <a:pt x="20097" y="14537"/>
                    <a:pt x="20683" y="15090"/>
                    <a:pt x="20910" y="15805"/>
                  </a:cubicBezTo>
                  <a:lnTo>
                    <a:pt x="22179" y="19708"/>
                  </a:lnTo>
                  <a:cubicBezTo>
                    <a:pt x="22406" y="20455"/>
                    <a:pt x="22276" y="21236"/>
                    <a:pt x="21756" y="21854"/>
                  </a:cubicBezTo>
                  <a:lnTo>
                    <a:pt x="21236" y="22472"/>
                  </a:lnTo>
                  <a:lnTo>
                    <a:pt x="20585" y="22472"/>
                  </a:lnTo>
                  <a:cubicBezTo>
                    <a:pt x="20650" y="22277"/>
                    <a:pt x="20683" y="22049"/>
                    <a:pt x="20683" y="21821"/>
                  </a:cubicBezTo>
                  <a:cubicBezTo>
                    <a:pt x="20683" y="21431"/>
                    <a:pt x="20358" y="21073"/>
                    <a:pt x="19935" y="21073"/>
                  </a:cubicBezTo>
                  <a:lnTo>
                    <a:pt x="19154" y="21073"/>
                  </a:lnTo>
                  <a:lnTo>
                    <a:pt x="19154" y="14342"/>
                  </a:lnTo>
                  <a:lnTo>
                    <a:pt x="19154" y="14277"/>
                  </a:lnTo>
                  <a:close/>
                  <a:moveTo>
                    <a:pt x="23577" y="23187"/>
                  </a:moveTo>
                  <a:cubicBezTo>
                    <a:pt x="23870" y="23187"/>
                    <a:pt x="24065" y="23415"/>
                    <a:pt x="24065" y="23675"/>
                  </a:cubicBezTo>
                  <a:cubicBezTo>
                    <a:pt x="24065" y="23935"/>
                    <a:pt x="23870" y="24163"/>
                    <a:pt x="23577" y="24163"/>
                  </a:cubicBezTo>
                  <a:lnTo>
                    <a:pt x="1204" y="24163"/>
                  </a:lnTo>
                  <a:cubicBezTo>
                    <a:pt x="911" y="24163"/>
                    <a:pt x="716" y="23935"/>
                    <a:pt x="716" y="23675"/>
                  </a:cubicBezTo>
                  <a:cubicBezTo>
                    <a:pt x="716" y="23415"/>
                    <a:pt x="911" y="23187"/>
                    <a:pt x="1204" y="23187"/>
                  </a:cubicBezTo>
                  <a:close/>
                  <a:moveTo>
                    <a:pt x="11707" y="1"/>
                  </a:moveTo>
                  <a:cubicBezTo>
                    <a:pt x="9073" y="33"/>
                    <a:pt x="6992" y="2147"/>
                    <a:pt x="6992" y="4749"/>
                  </a:cubicBezTo>
                  <a:lnTo>
                    <a:pt x="6992" y="12846"/>
                  </a:lnTo>
                  <a:cubicBezTo>
                    <a:pt x="6537" y="12878"/>
                    <a:pt x="6147" y="13106"/>
                    <a:pt x="5919" y="13464"/>
                  </a:cubicBezTo>
                  <a:lnTo>
                    <a:pt x="5269" y="13626"/>
                  </a:lnTo>
                  <a:cubicBezTo>
                    <a:pt x="4293" y="13887"/>
                    <a:pt x="3512" y="14602"/>
                    <a:pt x="3187" y="15578"/>
                  </a:cubicBezTo>
                  <a:lnTo>
                    <a:pt x="1919" y="19480"/>
                  </a:lnTo>
                  <a:cubicBezTo>
                    <a:pt x="1594" y="20455"/>
                    <a:pt x="1789" y="21529"/>
                    <a:pt x="2472" y="22309"/>
                  </a:cubicBezTo>
                  <a:lnTo>
                    <a:pt x="2602" y="22472"/>
                  </a:lnTo>
                  <a:lnTo>
                    <a:pt x="1204" y="22472"/>
                  </a:lnTo>
                  <a:cubicBezTo>
                    <a:pt x="521" y="22472"/>
                    <a:pt x="0" y="23025"/>
                    <a:pt x="0" y="23675"/>
                  </a:cubicBezTo>
                  <a:cubicBezTo>
                    <a:pt x="0" y="24358"/>
                    <a:pt x="521" y="24878"/>
                    <a:pt x="1204" y="24878"/>
                  </a:cubicBezTo>
                  <a:lnTo>
                    <a:pt x="23610" y="24878"/>
                  </a:lnTo>
                  <a:cubicBezTo>
                    <a:pt x="24260" y="24878"/>
                    <a:pt x="24813" y="24358"/>
                    <a:pt x="24813" y="23675"/>
                  </a:cubicBezTo>
                  <a:cubicBezTo>
                    <a:pt x="24813" y="23025"/>
                    <a:pt x="24260" y="22472"/>
                    <a:pt x="23577" y="22472"/>
                  </a:cubicBezTo>
                  <a:lnTo>
                    <a:pt x="22179" y="22472"/>
                  </a:lnTo>
                  <a:lnTo>
                    <a:pt x="22309" y="22309"/>
                  </a:lnTo>
                  <a:cubicBezTo>
                    <a:pt x="22992" y="21529"/>
                    <a:pt x="23187" y="20488"/>
                    <a:pt x="22862" y="19512"/>
                  </a:cubicBezTo>
                  <a:lnTo>
                    <a:pt x="21593" y="15610"/>
                  </a:lnTo>
                  <a:cubicBezTo>
                    <a:pt x="21301" y="14602"/>
                    <a:pt x="20488" y="13887"/>
                    <a:pt x="19512" y="13626"/>
                  </a:cubicBezTo>
                  <a:lnTo>
                    <a:pt x="18894" y="13464"/>
                  </a:lnTo>
                  <a:cubicBezTo>
                    <a:pt x="18634" y="13139"/>
                    <a:pt x="18244" y="12878"/>
                    <a:pt x="17821" y="12846"/>
                  </a:cubicBezTo>
                  <a:lnTo>
                    <a:pt x="17821" y="11285"/>
                  </a:lnTo>
                  <a:cubicBezTo>
                    <a:pt x="17821" y="11090"/>
                    <a:pt x="17659" y="10927"/>
                    <a:pt x="17431" y="10927"/>
                  </a:cubicBezTo>
                  <a:cubicBezTo>
                    <a:pt x="17236" y="10927"/>
                    <a:pt x="17073" y="11090"/>
                    <a:pt x="17073" y="11285"/>
                  </a:cubicBezTo>
                  <a:lnTo>
                    <a:pt x="17073" y="12813"/>
                  </a:lnTo>
                  <a:lnTo>
                    <a:pt x="16358" y="12813"/>
                  </a:lnTo>
                  <a:lnTo>
                    <a:pt x="15447" y="12586"/>
                  </a:lnTo>
                  <a:cubicBezTo>
                    <a:pt x="15220" y="12553"/>
                    <a:pt x="15057" y="12358"/>
                    <a:pt x="15024" y="12130"/>
                  </a:cubicBezTo>
                  <a:lnTo>
                    <a:pt x="14797" y="10732"/>
                  </a:lnTo>
                  <a:cubicBezTo>
                    <a:pt x="15642" y="10082"/>
                    <a:pt x="16260" y="9204"/>
                    <a:pt x="16455" y="8131"/>
                  </a:cubicBezTo>
                  <a:lnTo>
                    <a:pt x="16748" y="8131"/>
                  </a:lnTo>
                  <a:cubicBezTo>
                    <a:pt x="16846" y="8131"/>
                    <a:pt x="16976" y="8098"/>
                    <a:pt x="17073" y="8066"/>
                  </a:cubicBezTo>
                  <a:lnTo>
                    <a:pt x="17073" y="9561"/>
                  </a:lnTo>
                  <a:cubicBezTo>
                    <a:pt x="17073" y="9789"/>
                    <a:pt x="17236" y="9952"/>
                    <a:pt x="17431" y="9952"/>
                  </a:cubicBezTo>
                  <a:cubicBezTo>
                    <a:pt x="17659" y="9952"/>
                    <a:pt x="17821" y="9789"/>
                    <a:pt x="17821" y="9561"/>
                  </a:cubicBezTo>
                  <a:lnTo>
                    <a:pt x="17821" y="4749"/>
                  </a:lnTo>
                  <a:cubicBezTo>
                    <a:pt x="17821" y="2147"/>
                    <a:pt x="15675" y="1"/>
                    <a:pt x="13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2414250" y="5228875"/>
              <a:ext cx="82950" cy="82950"/>
            </a:xfrm>
            <a:custGeom>
              <a:avLst/>
              <a:gdLst/>
              <a:ahLst/>
              <a:cxnLst/>
              <a:rect l="l" t="t" r="r" b="b"/>
              <a:pathLst>
                <a:path w="3318" h="3318" extrusionOk="0">
                  <a:moveTo>
                    <a:pt x="1659" y="716"/>
                  </a:moveTo>
                  <a:cubicBezTo>
                    <a:pt x="2180" y="716"/>
                    <a:pt x="2602" y="1139"/>
                    <a:pt x="2602" y="1659"/>
                  </a:cubicBezTo>
                  <a:cubicBezTo>
                    <a:pt x="2602" y="2179"/>
                    <a:pt x="2180" y="2602"/>
                    <a:pt x="1659" y="2602"/>
                  </a:cubicBezTo>
                  <a:cubicBezTo>
                    <a:pt x="1139" y="2602"/>
                    <a:pt x="716" y="2179"/>
                    <a:pt x="716" y="1659"/>
                  </a:cubicBezTo>
                  <a:cubicBezTo>
                    <a:pt x="716" y="1139"/>
                    <a:pt x="1139" y="716"/>
                    <a:pt x="1659" y="716"/>
                  </a:cubicBezTo>
                  <a:close/>
                  <a:moveTo>
                    <a:pt x="1659" y="1"/>
                  </a:moveTo>
                  <a:cubicBezTo>
                    <a:pt x="749" y="1"/>
                    <a:pt x="1" y="749"/>
                    <a:pt x="1" y="1659"/>
                  </a:cubicBezTo>
                  <a:cubicBezTo>
                    <a:pt x="1" y="2570"/>
                    <a:pt x="749" y="3318"/>
                    <a:pt x="1659" y="3318"/>
                  </a:cubicBezTo>
                  <a:cubicBezTo>
                    <a:pt x="2570" y="3318"/>
                    <a:pt x="3318" y="2570"/>
                    <a:pt x="3318" y="1659"/>
                  </a:cubicBezTo>
                  <a:cubicBezTo>
                    <a:pt x="3318" y="749"/>
                    <a:pt x="2570" y="1"/>
                    <a:pt x="1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32"/>
          <p:cNvGrpSpPr/>
          <p:nvPr/>
        </p:nvGrpSpPr>
        <p:grpSpPr>
          <a:xfrm>
            <a:off x="7137575" y="1780713"/>
            <a:ext cx="621950" cy="621975"/>
            <a:chOff x="2914250" y="4819125"/>
            <a:chExt cx="621950" cy="621975"/>
          </a:xfrm>
        </p:grpSpPr>
        <p:sp>
          <p:nvSpPr>
            <p:cNvPr id="1027" name="Google Shape;1027;p32"/>
            <p:cNvSpPr/>
            <p:nvPr/>
          </p:nvSpPr>
          <p:spPr>
            <a:xfrm>
              <a:off x="2923200" y="4828075"/>
              <a:ext cx="604075" cy="604075"/>
            </a:xfrm>
            <a:custGeom>
              <a:avLst/>
              <a:gdLst/>
              <a:ahLst/>
              <a:cxnLst/>
              <a:rect l="l" t="t" r="r" b="b"/>
              <a:pathLst>
                <a:path w="24163" h="24163" extrusionOk="0">
                  <a:moveTo>
                    <a:pt x="12065" y="1"/>
                  </a:moveTo>
                  <a:cubicBezTo>
                    <a:pt x="5398" y="1"/>
                    <a:pt x="0" y="5399"/>
                    <a:pt x="0" y="12065"/>
                  </a:cubicBezTo>
                  <a:cubicBezTo>
                    <a:pt x="0" y="18764"/>
                    <a:pt x="5398" y="24163"/>
                    <a:pt x="12065" y="24163"/>
                  </a:cubicBezTo>
                  <a:cubicBezTo>
                    <a:pt x="18731" y="24163"/>
                    <a:pt x="24162" y="18764"/>
                    <a:pt x="24162" y="12065"/>
                  </a:cubicBezTo>
                  <a:cubicBezTo>
                    <a:pt x="24162" y="5399"/>
                    <a:pt x="18731" y="1"/>
                    <a:pt x="120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976850" y="4881725"/>
              <a:ext cx="495950" cy="495950"/>
            </a:xfrm>
            <a:custGeom>
              <a:avLst/>
              <a:gdLst/>
              <a:ahLst/>
              <a:cxnLst/>
              <a:rect l="l" t="t" r="r" b="b"/>
              <a:pathLst>
                <a:path w="19838" h="19838" extrusionOk="0">
                  <a:moveTo>
                    <a:pt x="9919" y="1"/>
                  </a:moveTo>
                  <a:cubicBezTo>
                    <a:pt x="4456" y="1"/>
                    <a:pt x="0" y="4456"/>
                    <a:pt x="0" y="9919"/>
                  </a:cubicBezTo>
                  <a:cubicBezTo>
                    <a:pt x="0" y="15415"/>
                    <a:pt x="4456" y="19838"/>
                    <a:pt x="9919" y="19838"/>
                  </a:cubicBezTo>
                  <a:cubicBezTo>
                    <a:pt x="15415" y="19838"/>
                    <a:pt x="19837" y="15415"/>
                    <a:pt x="19837" y="9919"/>
                  </a:cubicBezTo>
                  <a:cubicBezTo>
                    <a:pt x="19837" y="4456"/>
                    <a:pt x="15415" y="1"/>
                    <a:pt x="9919" y="1"/>
                  </a:cubicBezTo>
                  <a:close/>
                </a:path>
              </a:pathLst>
            </a:custGeom>
            <a:solidFill>
              <a:srgbClr val="F9F6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3104475" y="4947550"/>
              <a:ext cx="229300" cy="277300"/>
            </a:xfrm>
            <a:custGeom>
              <a:avLst/>
              <a:gdLst/>
              <a:ahLst/>
              <a:cxnLst/>
              <a:rect l="l" t="t" r="r" b="b"/>
              <a:pathLst>
                <a:path w="9172" h="11092" extrusionOk="0">
                  <a:moveTo>
                    <a:pt x="4523" y="0"/>
                  </a:moveTo>
                  <a:cubicBezTo>
                    <a:pt x="2269" y="0"/>
                    <a:pt x="353" y="1671"/>
                    <a:pt x="34" y="3937"/>
                  </a:cubicBezTo>
                  <a:cubicBezTo>
                    <a:pt x="1" y="4132"/>
                    <a:pt x="1" y="4359"/>
                    <a:pt x="1" y="4555"/>
                  </a:cubicBezTo>
                  <a:cubicBezTo>
                    <a:pt x="1" y="5238"/>
                    <a:pt x="554" y="5790"/>
                    <a:pt x="1237" y="5790"/>
                  </a:cubicBezTo>
                  <a:cubicBezTo>
                    <a:pt x="1920" y="5790"/>
                    <a:pt x="2472" y="5238"/>
                    <a:pt x="2472" y="4555"/>
                  </a:cubicBezTo>
                  <a:cubicBezTo>
                    <a:pt x="2472" y="4457"/>
                    <a:pt x="2472" y="4359"/>
                    <a:pt x="2505" y="4262"/>
                  </a:cubicBezTo>
                  <a:cubicBezTo>
                    <a:pt x="2635" y="3221"/>
                    <a:pt x="3546" y="2473"/>
                    <a:pt x="4586" y="2473"/>
                  </a:cubicBezTo>
                  <a:cubicBezTo>
                    <a:pt x="5659" y="2506"/>
                    <a:pt x="6570" y="3351"/>
                    <a:pt x="6602" y="4457"/>
                  </a:cubicBezTo>
                  <a:cubicBezTo>
                    <a:pt x="6635" y="5010"/>
                    <a:pt x="6440" y="5563"/>
                    <a:pt x="6050" y="5985"/>
                  </a:cubicBezTo>
                  <a:cubicBezTo>
                    <a:pt x="5659" y="6408"/>
                    <a:pt x="5107" y="6636"/>
                    <a:pt x="4554" y="6636"/>
                  </a:cubicBezTo>
                  <a:cubicBezTo>
                    <a:pt x="3871" y="6636"/>
                    <a:pt x="3318" y="7189"/>
                    <a:pt x="3318" y="7872"/>
                  </a:cubicBezTo>
                  <a:lnTo>
                    <a:pt x="3318" y="9855"/>
                  </a:lnTo>
                  <a:cubicBezTo>
                    <a:pt x="3318" y="10538"/>
                    <a:pt x="3871" y="11091"/>
                    <a:pt x="4554" y="11091"/>
                  </a:cubicBezTo>
                  <a:cubicBezTo>
                    <a:pt x="5237" y="11091"/>
                    <a:pt x="5789" y="10538"/>
                    <a:pt x="5789" y="9855"/>
                  </a:cubicBezTo>
                  <a:lnTo>
                    <a:pt x="5789" y="8945"/>
                  </a:lnTo>
                  <a:cubicBezTo>
                    <a:pt x="6570" y="8717"/>
                    <a:pt x="7285" y="8294"/>
                    <a:pt x="7838" y="7709"/>
                  </a:cubicBezTo>
                  <a:cubicBezTo>
                    <a:pt x="8716" y="6766"/>
                    <a:pt x="9172" y="5563"/>
                    <a:pt x="9106" y="4294"/>
                  </a:cubicBezTo>
                  <a:cubicBezTo>
                    <a:pt x="8976" y="1953"/>
                    <a:pt x="7025" y="34"/>
                    <a:pt x="4651" y="2"/>
                  </a:cubicBezTo>
                  <a:cubicBezTo>
                    <a:pt x="4608" y="1"/>
                    <a:pt x="4565" y="0"/>
                    <a:pt x="4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3187400" y="5250025"/>
              <a:ext cx="61825" cy="62625"/>
            </a:xfrm>
            <a:custGeom>
              <a:avLst/>
              <a:gdLst/>
              <a:ahLst/>
              <a:cxnLst/>
              <a:rect l="l" t="t" r="r" b="b"/>
              <a:pathLst>
                <a:path w="2473" h="2505" extrusionOk="0">
                  <a:moveTo>
                    <a:pt x="1237" y="0"/>
                  </a:moveTo>
                  <a:cubicBezTo>
                    <a:pt x="554" y="0"/>
                    <a:pt x="1" y="553"/>
                    <a:pt x="1" y="1236"/>
                  </a:cubicBezTo>
                  <a:lnTo>
                    <a:pt x="1" y="1268"/>
                  </a:lnTo>
                  <a:cubicBezTo>
                    <a:pt x="1" y="1951"/>
                    <a:pt x="554" y="2504"/>
                    <a:pt x="1237" y="2504"/>
                  </a:cubicBezTo>
                  <a:cubicBezTo>
                    <a:pt x="1920" y="2504"/>
                    <a:pt x="2472" y="1951"/>
                    <a:pt x="2472" y="1268"/>
                  </a:cubicBezTo>
                  <a:lnTo>
                    <a:pt x="2472" y="1236"/>
                  </a:lnTo>
                  <a:cubicBezTo>
                    <a:pt x="2472" y="553"/>
                    <a:pt x="1920" y="0"/>
                    <a:pt x="1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2967900" y="4872800"/>
              <a:ext cx="514650" cy="513825"/>
            </a:xfrm>
            <a:custGeom>
              <a:avLst/>
              <a:gdLst/>
              <a:ahLst/>
              <a:cxnLst/>
              <a:rect l="l" t="t" r="r" b="b"/>
              <a:pathLst>
                <a:path w="20586" h="20553" extrusionOk="0">
                  <a:moveTo>
                    <a:pt x="10277" y="0"/>
                  </a:moveTo>
                  <a:cubicBezTo>
                    <a:pt x="4618" y="0"/>
                    <a:pt x="1" y="4618"/>
                    <a:pt x="1" y="10276"/>
                  </a:cubicBezTo>
                  <a:cubicBezTo>
                    <a:pt x="1" y="12585"/>
                    <a:pt x="749" y="14764"/>
                    <a:pt x="2147" y="16553"/>
                  </a:cubicBezTo>
                  <a:cubicBezTo>
                    <a:pt x="2223" y="16647"/>
                    <a:pt x="2332" y="16698"/>
                    <a:pt x="2442" y="16698"/>
                  </a:cubicBezTo>
                  <a:cubicBezTo>
                    <a:pt x="2520" y="16698"/>
                    <a:pt x="2599" y="16672"/>
                    <a:pt x="2667" y="16618"/>
                  </a:cubicBezTo>
                  <a:cubicBezTo>
                    <a:pt x="2797" y="16487"/>
                    <a:pt x="2862" y="16260"/>
                    <a:pt x="2732" y="16097"/>
                  </a:cubicBezTo>
                  <a:cubicBezTo>
                    <a:pt x="1432" y="14439"/>
                    <a:pt x="749" y="12423"/>
                    <a:pt x="749" y="10276"/>
                  </a:cubicBezTo>
                  <a:cubicBezTo>
                    <a:pt x="749" y="5008"/>
                    <a:pt x="5041" y="716"/>
                    <a:pt x="10309" y="716"/>
                  </a:cubicBezTo>
                  <a:cubicBezTo>
                    <a:pt x="15545" y="716"/>
                    <a:pt x="19838" y="5008"/>
                    <a:pt x="19838" y="10276"/>
                  </a:cubicBezTo>
                  <a:cubicBezTo>
                    <a:pt x="19838" y="15544"/>
                    <a:pt x="15545" y="19837"/>
                    <a:pt x="10309" y="19837"/>
                  </a:cubicBezTo>
                  <a:cubicBezTo>
                    <a:pt x="7805" y="19837"/>
                    <a:pt x="5431" y="18894"/>
                    <a:pt x="3643" y="17138"/>
                  </a:cubicBezTo>
                  <a:cubicBezTo>
                    <a:pt x="3581" y="17076"/>
                    <a:pt x="3498" y="17044"/>
                    <a:pt x="3411" y="17044"/>
                  </a:cubicBezTo>
                  <a:cubicBezTo>
                    <a:pt x="3312" y="17044"/>
                    <a:pt x="3208" y="17085"/>
                    <a:pt x="3123" y="17170"/>
                  </a:cubicBezTo>
                  <a:cubicBezTo>
                    <a:pt x="2992" y="17300"/>
                    <a:pt x="2992" y="17528"/>
                    <a:pt x="3155" y="17658"/>
                  </a:cubicBezTo>
                  <a:cubicBezTo>
                    <a:pt x="5074" y="19544"/>
                    <a:pt x="7610" y="20552"/>
                    <a:pt x="10309" y="20552"/>
                  </a:cubicBezTo>
                  <a:cubicBezTo>
                    <a:pt x="15968" y="20552"/>
                    <a:pt x="20586" y="15967"/>
                    <a:pt x="20586" y="10276"/>
                  </a:cubicBezTo>
                  <a:cubicBezTo>
                    <a:pt x="20586" y="4618"/>
                    <a:pt x="15968" y="0"/>
                    <a:pt x="102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2914250" y="4819125"/>
              <a:ext cx="621950" cy="621975"/>
            </a:xfrm>
            <a:custGeom>
              <a:avLst/>
              <a:gdLst/>
              <a:ahLst/>
              <a:cxnLst/>
              <a:rect l="l" t="t" r="r" b="b"/>
              <a:pathLst>
                <a:path w="24878" h="24879" extrusionOk="0">
                  <a:moveTo>
                    <a:pt x="12423" y="716"/>
                  </a:moveTo>
                  <a:cubicBezTo>
                    <a:pt x="15577" y="716"/>
                    <a:pt x="18504" y="1952"/>
                    <a:pt x="20715" y="4163"/>
                  </a:cubicBezTo>
                  <a:cubicBezTo>
                    <a:pt x="22927" y="6375"/>
                    <a:pt x="24162" y="9301"/>
                    <a:pt x="24162" y="12423"/>
                  </a:cubicBezTo>
                  <a:cubicBezTo>
                    <a:pt x="24162" y="15578"/>
                    <a:pt x="22927" y="18504"/>
                    <a:pt x="20715" y="20716"/>
                  </a:cubicBezTo>
                  <a:cubicBezTo>
                    <a:pt x="18504" y="22927"/>
                    <a:pt x="15577" y="24163"/>
                    <a:pt x="12423" y="24163"/>
                  </a:cubicBezTo>
                  <a:cubicBezTo>
                    <a:pt x="9301" y="24163"/>
                    <a:pt x="6374" y="22927"/>
                    <a:pt x="4163" y="20716"/>
                  </a:cubicBezTo>
                  <a:cubicBezTo>
                    <a:pt x="1952" y="18504"/>
                    <a:pt x="716" y="15578"/>
                    <a:pt x="716" y="12423"/>
                  </a:cubicBezTo>
                  <a:cubicBezTo>
                    <a:pt x="716" y="9301"/>
                    <a:pt x="1952" y="6375"/>
                    <a:pt x="4163" y="4163"/>
                  </a:cubicBezTo>
                  <a:cubicBezTo>
                    <a:pt x="6374" y="1952"/>
                    <a:pt x="9301" y="716"/>
                    <a:pt x="12423" y="716"/>
                  </a:cubicBezTo>
                  <a:close/>
                  <a:moveTo>
                    <a:pt x="12423" y="1"/>
                  </a:moveTo>
                  <a:cubicBezTo>
                    <a:pt x="9106" y="1"/>
                    <a:pt x="5984" y="1302"/>
                    <a:pt x="3643" y="3643"/>
                  </a:cubicBezTo>
                  <a:cubicBezTo>
                    <a:pt x="1301" y="5984"/>
                    <a:pt x="0" y="9106"/>
                    <a:pt x="0" y="12423"/>
                  </a:cubicBezTo>
                  <a:cubicBezTo>
                    <a:pt x="0" y="15740"/>
                    <a:pt x="1301" y="18895"/>
                    <a:pt x="3643" y="21236"/>
                  </a:cubicBezTo>
                  <a:cubicBezTo>
                    <a:pt x="5984" y="23577"/>
                    <a:pt x="9106" y="24878"/>
                    <a:pt x="12423" y="24878"/>
                  </a:cubicBezTo>
                  <a:cubicBezTo>
                    <a:pt x="15740" y="24878"/>
                    <a:pt x="18894" y="23577"/>
                    <a:pt x="21236" y="21236"/>
                  </a:cubicBezTo>
                  <a:cubicBezTo>
                    <a:pt x="23577" y="18895"/>
                    <a:pt x="24878" y="15740"/>
                    <a:pt x="24878" y="12423"/>
                  </a:cubicBezTo>
                  <a:cubicBezTo>
                    <a:pt x="24878" y="9106"/>
                    <a:pt x="23577" y="5984"/>
                    <a:pt x="21236" y="3643"/>
                  </a:cubicBezTo>
                  <a:cubicBezTo>
                    <a:pt x="18894" y="1302"/>
                    <a:pt x="15740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3094725" y="4938600"/>
              <a:ext cx="248000" cy="295175"/>
            </a:xfrm>
            <a:custGeom>
              <a:avLst/>
              <a:gdLst/>
              <a:ahLst/>
              <a:cxnLst/>
              <a:rect l="l" t="t" r="r" b="b"/>
              <a:pathLst>
                <a:path w="9920" h="11807" extrusionOk="0">
                  <a:moveTo>
                    <a:pt x="4911" y="0"/>
                  </a:moveTo>
                  <a:cubicBezTo>
                    <a:pt x="2465" y="0"/>
                    <a:pt x="417" y="1801"/>
                    <a:pt x="66" y="4230"/>
                  </a:cubicBezTo>
                  <a:cubicBezTo>
                    <a:pt x="33" y="4457"/>
                    <a:pt x="1" y="4685"/>
                    <a:pt x="1" y="4913"/>
                  </a:cubicBezTo>
                  <a:cubicBezTo>
                    <a:pt x="1" y="5791"/>
                    <a:pt x="716" y="6506"/>
                    <a:pt x="1627" y="6506"/>
                  </a:cubicBezTo>
                  <a:cubicBezTo>
                    <a:pt x="2505" y="6506"/>
                    <a:pt x="3220" y="5791"/>
                    <a:pt x="3220" y="4913"/>
                  </a:cubicBezTo>
                  <a:cubicBezTo>
                    <a:pt x="3220" y="4815"/>
                    <a:pt x="3220" y="4750"/>
                    <a:pt x="3253" y="4652"/>
                  </a:cubicBezTo>
                  <a:cubicBezTo>
                    <a:pt x="3350" y="3807"/>
                    <a:pt x="4098" y="3189"/>
                    <a:pt x="4976" y="3189"/>
                  </a:cubicBezTo>
                  <a:cubicBezTo>
                    <a:pt x="5854" y="3222"/>
                    <a:pt x="6602" y="3937"/>
                    <a:pt x="6635" y="4815"/>
                  </a:cubicBezTo>
                  <a:cubicBezTo>
                    <a:pt x="6667" y="5303"/>
                    <a:pt x="6505" y="5726"/>
                    <a:pt x="6179" y="6083"/>
                  </a:cubicBezTo>
                  <a:cubicBezTo>
                    <a:pt x="5854" y="6441"/>
                    <a:pt x="5399" y="6604"/>
                    <a:pt x="4944" y="6604"/>
                  </a:cubicBezTo>
                  <a:cubicBezTo>
                    <a:pt x="4033" y="6604"/>
                    <a:pt x="3318" y="7319"/>
                    <a:pt x="3318" y="8230"/>
                  </a:cubicBezTo>
                  <a:lnTo>
                    <a:pt x="3318" y="10181"/>
                  </a:lnTo>
                  <a:cubicBezTo>
                    <a:pt x="3318" y="11091"/>
                    <a:pt x="4033" y="11807"/>
                    <a:pt x="4944" y="11807"/>
                  </a:cubicBezTo>
                  <a:cubicBezTo>
                    <a:pt x="5822" y="11807"/>
                    <a:pt x="6537" y="11091"/>
                    <a:pt x="6537" y="10181"/>
                  </a:cubicBezTo>
                  <a:lnTo>
                    <a:pt x="6537" y="9563"/>
                  </a:lnTo>
                  <a:cubicBezTo>
                    <a:pt x="7285" y="9303"/>
                    <a:pt x="7968" y="8847"/>
                    <a:pt x="8488" y="8295"/>
                  </a:cubicBezTo>
                  <a:cubicBezTo>
                    <a:pt x="9431" y="7287"/>
                    <a:pt x="9919" y="6018"/>
                    <a:pt x="9854" y="4652"/>
                  </a:cubicBezTo>
                  <a:cubicBezTo>
                    <a:pt x="9822" y="3905"/>
                    <a:pt x="9627" y="3222"/>
                    <a:pt x="9269" y="2571"/>
                  </a:cubicBezTo>
                  <a:cubicBezTo>
                    <a:pt x="9198" y="2453"/>
                    <a:pt x="9059" y="2370"/>
                    <a:pt x="8926" y="2370"/>
                  </a:cubicBezTo>
                  <a:cubicBezTo>
                    <a:pt x="8875" y="2370"/>
                    <a:pt x="8826" y="2382"/>
                    <a:pt x="8781" y="2409"/>
                  </a:cubicBezTo>
                  <a:cubicBezTo>
                    <a:pt x="8586" y="2506"/>
                    <a:pt x="8521" y="2734"/>
                    <a:pt x="8618" y="2929"/>
                  </a:cubicBezTo>
                  <a:cubicBezTo>
                    <a:pt x="8911" y="3449"/>
                    <a:pt x="9074" y="4067"/>
                    <a:pt x="9106" y="4685"/>
                  </a:cubicBezTo>
                  <a:cubicBezTo>
                    <a:pt x="9171" y="5856"/>
                    <a:pt x="8781" y="6929"/>
                    <a:pt x="7968" y="7774"/>
                  </a:cubicBezTo>
                  <a:cubicBezTo>
                    <a:pt x="7448" y="8327"/>
                    <a:pt x="6797" y="8717"/>
                    <a:pt x="6082" y="8945"/>
                  </a:cubicBezTo>
                  <a:cubicBezTo>
                    <a:pt x="5919" y="8978"/>
                    <a:pt x="5822" y="9108"/>
                    <a:pt x="5822" y="9270"/>
                  </a:cubicBezTo>
                  <a:lnTo>
                    <a:pt x="5822" y="10181"/>
                  </a:lnTo>
                  <a:cubicBezTo>
                    <a:pt x="5822" y="10669"/>
                    <a:pt x="5399" y="11059"/>
                    <a:pt x="4944" y="11059"/>
                  </a:cubicBezTo>
                  <a:cubicBezTo>
                    <a:pt x="4456" y="11059"/>
                    <a:pt x="4066" y="10669"/>
                    <a:pt x="4066" y="10181"/>
                  </a:cubicBezTo>
                  <a:lnTo>
                    <a:pt x="4066" y="8197"/>
                  </a:lnTo>
                  <a:cubicBezTo>
                    <a:pt x="4066" y="7742"/>
                    <a:pt x="4456" y="7319"/>
                    <a:pt x="4944" y="7319"/>
                  </a:cubicBezTo>
                  <a:cubicBezTo>
                    <a:pt x="5594" y="7319"/>
                    <a:pt x="6245" y="7059"/>
                    <a:pt x="6700" y="6571"/>
                  </a:cubicBezTo>
                  <a:cubicBezTo>
                    <a:pt x="7155" y="6083"/>
                    <a:pt x="7415" y="5433"/>
                    <a:pt x="7350" y="4750"/>
                  </a:cubicBezTo>
                  <a:cubicBezTo>
                    <a:pt x="7285" y="3482"/>
                    <a:pt x="6245" y="2474"/>
                    <a:pt x="4976" y="2474"/>
                  </a:cubicBezTo>
                  <a:cubicBezTo>
                    <a:pt x="4955" y="2473"/>
                    <a:pt x="4933" y="2473"/>
                    <a:pt x="4912" y="2473"/>
                  </a:cubicBezTo>
                  <a:cubicBezTo>
                    <a:pt x="3705" y="2473"/>
                    <a:pt x="2696" y="3373"/>
                    <a:pt x="2505" y="4555"/>
                  </a:cubicBezTo>
                  <a:cubicBezTo>
                    <a:pt x="2505" y="4652"/>
                    <a:pt x="2505" y="4783"/>
                    <a:pt x="2505" y="4880"/>
                  </a:cubicBezTo>
                  <a:cubicBezTo>
                    <a:pt x="2505" y="5368"/>
                    <a:pt x="2115" y="5758"/>
                    <a:pt x="1627" y="5758"/>
                  </a:cubicBezTo>
                  <a:cubicBezTo>
                    <a:pt x="1139" y="5758"/>
                    <a:pt x="749" y="5368"/>
                    <a:pt x="749" y="4880"/>
                  </a:cubicBezTo>
                  <a:cubicBezTo>
                    <a:pt x="749" y="4685"/>
                    <a:pt x="749" y="4490"/>
                    <a:pt x="781" y="4295"/>
                  </a:cubicBezTo>
                  <a:cubicBezTo>
                    <a:pt x="1071" y="2235"/>
                    <a:pt x="2857" y="717"/>
                    <a:pt x="4943" y="717"/>
                  </a:cubicBezTo>
                  <a:cubicBezTo>
                    <a:pt x="4965" y="717"/>
                    <a:pt x="4987" y="717"/>
                    <a:pt x="5009" y="718"/>
                  </a:cubicBezTo>
                  <a:cubicBezTo>
                    <a:pt x="6082" y="750"/>
                    <a:pt x="7058" y="1140"/>
                    <a:pt x="7805" y="1888"/>
                  </a:cubicBezTo>
                  <a:cubicBezTo>
                    <a:pt x="7882" y="1950"/>
                    <a:pt x="7974" y="1982"/>
                    <a:pt x="8062" y="1982"/>
                  </a:cubicBezTo>
                  <a:cubicBezTo>
                    <a:pt x="8161" y="1982"/>
                    <a:pt x="8257" y="1942"/>
                    <a:pt x="8326" y="1856"/>
                  </a:cubicBezTo>
                  <a:cubicBezTo>
                    <a:pt x="8488" y="1726"/>
                    <a:pt x="8456" y="1498"/>
                    <a:pt x="8326" y="1335"/>
                  </a:cubicBezTo>
                  <a:cubicBezTo>
                    <a:pt x="7448" y="490"/>
                    <a:pt x="6277" y="2"/>
                    <a:pt x="5041" y="2"/>
                  </a:cubicBezTo>
                  <a:cubicBezTo>
                    <a:pt x="4998" y="1"/>
                    <a:pt x="4955" y="0"/>
                    <a:pt x="4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3177650" y="5241075"/>
              <a:ext cx="80525" cy="80500"/>
            </a:xfrm>
            <a:custGeom>
              <a:avLst/>
              <a:gdLst/>
              <a:ahLst/>
              <a:cxnLst/>
              <a:rect l="l" t="t" r="r" b="b"/>
              <a:pathLst>
                <a:path w="3221" h="3220" extrusionOk="0">
                  <a:moveTo>
                    <a:pt x="1627" y="716"/>
                  </a:moveTo>
                  <a:cubicBezTo>
                    <a:pt x="2115" y="716"/>
                    <a:pt x="2505" y="1106"/>
                    <a:pt x="2505" y="1594"/>
                  </a:cubicBezTo>
                  <a:lnTo>
                    <a:pt x="2505" y="1626"/>
                  </a:lnTo>
                  <a:cubicBezTo>
                    <a:pt x="2505" y="2114"/>
                    <a:pt x="2115" y="2504"/>
                    <a:pt x="1627" y="2504"/>
                  </a:cubicBezTo>
                  <a:cubicBezTo>
                    <a:pt x="1139" y="2504"/>
                    <a:pt x="749" y="2114"/>
                    <a:pt x="749" y="1626"/>
                  </a:cubicBezTo>
                  <a:lnTo>
                    <a:pt x="749" y="1594"/>
                  </a:lnTo>
                  <a:cubicBezTo>
                    <a:pt x="749" y="1106"/>
                    <a:pt x="1139" y="716"/>
                    <a:pt x="1627" y="716"/>
                  </a:cubicBezTo>
                  <a:close/>
                  <a:moveTo>
                    <a:pt x="1627" y="0"/>
                  </a:moveTo>
                  <a:cubicBezTo>
                    <a:pt x="749" y="0"/>
                    <a:pt x="1" y="716"/>
                    <a:pt x="1" y="1594"/>
                  </a:cubicBezTo>
                  <a:lnTo>
                    <a:pt x="1" y="1626"/>
                  </a:lnTo>
                  <a:cubicBezTo>
                    <a:pt x="1" y="2504"/>
                    <a:pt x="749" y="3220"/>
                    <a:pt x="1627" y="3220"/>
                  </a:cubicBezTo>
                  <a:cubicBezTo>
                    <a:pt x="2505" y="3220"/>
                    <a:pt x="3220" y="2504"/>
                    <a:pt x="3220" y="1626"/>
                  </a:cubicBezTo>
                  <a:lnTo>
                    <a:pt x="3220" y="1594"/>
                  </a:lnTo>
                  <a:cubicBezTo>
                    <a:pt x="3220" y="716"/>
                    <a:pt x="2505" y="0"/>
                    <a:pt x="1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469;p44">
            <a:extLst>
              <a:ext uri="{FF2B5EF4-FFF2-40B4-BE49-F238E27FC236}">
                <a16:creationId xmlns:a16="http://schemas.microsoft.com/office/drawing/2014/main" id="{CB19195A-65FE-F6A6-D703-B8969EA6234C}"/>
              </a:ext>
            </a:extLst>
          </p:cNvPr>
          <p:cNvGrpSpPr/>
          <p:nvPr/>
        </p:nvGrpSpPr>
        <p:grpSpPr>
          <a:xfrm>
            <a:off x="4322702" y="2466912"/>
            <a:ext cx="498595" cy="442952"/>
            <a:chOff x="-1015500" y="5661900"/>
            <a:chExt cx="906525" cy="852850"/>
          </a:xfrm>
        </p:grpSpPr>
        <p:sp>
          <p:nvSpPr>
            <p:cNvPr id="3" name="Google Shape;1470;p44">
              <a:extLst>
                <a:ext uri="{FF2B5EF4-FFF2-40B4-BE49-F238E27FC236}">
                  <a16:creationId xmlns:a16="http://schemas.microsoft.com/office/drawing/2014/main" id="{16B12C41-48C7-224B-56B9-E734BCDB2809}"/>
                </a:ext>
              </a:extLst>
            </p:cNvPr>
            <p:cNvSpPr/>
            <p:nvPr/>
          </p:nvSpPr>
          <p:spPr>
            <a:xfrm>
              <a:off x="-778100" y="5695250"/>
              <a:ext cx="431725" cy="217900"/>
            </a:xfrm>
            <a:custGeom>
              <a:avLst/>
              <a:gdLst/>
              <a:ahLst/>
              <a:cxnLst/>
              <a:rect l="l" t="t" r="r" b="b"/>
              <a:pathLst>
                <a:path w="17269" h="8716" extrusionOk="0">
                  <a:moveTo>
                    <a:pt x="14862" y="2114"/>
                  </a:moveTo>
                  <a:cubicBezTo>
                    <a:pt x="15024" y="2114"/>
                    <a:pt x="15155" y="2244"/>
                    <a:pt x="15155" y="2407"/>
                  </a:cubicBezTo>
                  <a:lnTo>
                    <a:pt x="15155" y="6602"/>
                  </a:lnTo>
                  <a:lnTo>
                    <a:pt x="2114" y="6602"/>
                  </a:lnTo>
                  <a:lnTo>
                    <a:pt x="2114" y="2407"/>
                  </a:lnTo>
                  <a:cubicBezTo>
                    <a:pt x="2114" y="2244"/>
                    <a:pt x="2244" y="2114"/>
                    <a:pt x="2407" y="2114"/>
                  </a:cubicBezTo>
                  <a:close/>
                  <a:moveTo>
                    <a:pt x="2114" y="0"/>
                  </a:moveTo>
                  <a:cubicBezTo>
                    <a:pt x="943" y="0"/>
                    <a:pt x="0" y="943"/>
                    <a:pt x="0" y="2114"/>
                  </a:cubicBezTo>
                  <a:lnTo>
                    <a:pt x="0" y="8715"/>
                  </a:lnTo>
                  <a:lnTo>
                    <a:pt x="17268" y="8715"/>
                  </a:lnTo>
                  <a:lnTo>
                    <a:pt x="17268" y="2114"/>
                  </a:lnTo>
                  <a:cubicBezTo>
                    <a:pt x="17268" y="943"/>
                    <a:pt x="16325" y="0"/>
                    <a:pt x="15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71;p44">
              <a:extLst>
                <a:ext uri="{FF2B5EF4-FFF2-40B4-BE49-F238E27FC236}">
                  <a16:creationId xmlns:a16="http://schemas.microsoft.com/office/drawing/2014/main" id="{213737F7-0E34-E72C-D027-74A6CFD0F0AA}"/>
                </a:ext>
              </a:extLst>
            </p:cNvPr>
            <p:cNvSpPr/>
            <p:nvPr/>
          </p:nvSpPr>
          <p:spPr>
            <a:xfrm>
              <a:off x="-645575" y="5674925"/>
              <a:ext cx="166675" cy="94325"/>
            </a:xfrm>
            <a:custGeom>
              <a:avLst/>
              <a:gdLst/>
              <a:ahLst/>
              <a:cxnLst/>
              <a:rect l="l" t="t" r="r" b="b"/>
              <a:pathLst>
                <a:path w="6667" h="3773" extrusionOk="0">
                  <a:moveTo>
                    <a:pt x="488" y="0"/>
                  </a:moveTo>
                  <a:cubicBezTo>
                    <a:pt x="228" y="0"/>
                    <a:pt x="0" y="228"/>
                    <a:pt x="0" y="521"/>
                  </a:cubicBezTo>
                  <a:lnTo>
                    <a:pt x="0" y="3252"/>
                  </a:lnTo>
                  <a:cubicBezTo>
                    <a:pt x="0" y="3545"/>
                    <a:pt x="228" y="3772"/>
                    <a:pt x="488" y="3772"/>
                  </a:cubicBezTo>
                  <a:lnTo>
                    <a:pt x="6146" y="3772"/>
                  </a:lnTo>
                  <a:cubicBezTo>
                    <a:pt x="6439" y="3772"/>
                    <a:pt x="6667" y="3545"/>
                    <a:pt x="6667" y="3252"/>
                  </a:cubicBezTo>
                  <a:lnTo>
                    <a:pt x="6667" y="521"/>
                  </a:lnTo>
                  <a:cubicBezTo>
                    <a:pt x="6667" y="228"/>
                    <a:pt x="6439" y="0"/>
                    <a:pt x="6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72;p44">
              <a:extLst>
                <a:ext uri="{FF2B5EF4-FFF2-40B4-BE49-F238E27FC236}">
                  <a16:creationId xmlns:a16="http://schemas.microsoft.com/office/drawing/2014/main" id="{B0BD99D1-7E7A-9E6E-0B45-FD3249C89946}"/>
                </a:ext>
              </a:extLst>
            </p:cNvPr>
            <p:cNvSpPr/>
            <p:nvPr/>
          </p:nvSpPr>
          <p:spPr>
            <a:xfrm>
              <a:off x="-1001675" y="5867600"/>
              <a:ext cx="878875" cy="633350"/>
            </a:xfrm>
            <a:custGeom>
              <a:avLst/>
              <a:gdLst/>
              <a:ahLst/>
              <a:cxnLst/>
              <a:rect l="l" t="t" r="r" b="b"/>
              <a:pathLst>
                <a:path w="35155" h="25334" extrusionOk="0">
                  <a:moveTo>
                    <a:pt x="2179" y="0"/>
                  </a:moveTo>
                  <a:cubicBezTo>
                    <a:pt x="976" y="0"/>
                    <a:pt x="0" y="976"/>
                    <a:pt x="0" y="2179"/>
                  </a:cubicBezTo>
                  <a:lnTo>
                    <a:pt x="0" y="23154"/>
                  </a:lnTo>
                  <a:cubicBezTo>
                    <a:pt x="0" y="24357"/>
                    <a:pt x="976" y="25333"/>
                    <a:pt x="2179" y="25333"/>
                  </a:cubicBezTo>
                  <a:lnTo>
                    <a:pt x="32975" y="25333"/>
                  </a:lnTo>
                  <a:cubicBezTo>
                    <a:pt x="34179" y="25333"/>
                    <a:pt x="35154" y="24357"/>
                    <a:pt x="35154" y="23154"/>
                  </a:cubicBezTo>
                  <a:lnTo>
                    <a:pt x="35154" y="2179"/>
                  </a:lnTo>
                  <a:cubicBezTo>
                    <a:pt x="35154" y="976"/>
                    <a:pt x="34179" y="0"/>
                    <a:pt x="329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73;p44">
              <a:extLst>
                <a:ext uri="{FF2B5EF4-FFF2-40B4-BE49-F238E27FC236}">
                  <a16:creationId xmlns:a16="http://schemas.microsoft.com/office/drawing/2014/main" id="{FA665268-ADBB-DC55-C7D3-F45F53D6B8E1}"/>
                </a:ext>
              </a:extLst>
            </p:cNvPr>
            <p:cNvSpPr/>
            <p:nvPr/>
          </p:nvSpPr>
          <p:spPr>
            <a:xfrm>
              <a:off x="-1001675" y="5840775"/>
              <a:ext cx="878875" cy="315450"/>
            </a:xfrm>
            <a:custGeom>
              <a:avLst/>
              <a:gdLst/>
              <a:ahLst/>
              <a:cxnLst/>
              <a:rect l="l" t="t" r="r" b="b"/>
              <a:pathLst>
                <a:path w="35155" h="12618" extrusionOk="0">
                  <a:moveTo>
                    <a:pt x="2179" y="0"/>
                  </a:moveTo>
                  <a:cubicBezTo>
                    <a:pt x="976" y="0"/>
                    <a:pt x="0" y="976"/>
                    <a:pt x="0" y="2179"/>
                  </a:cubicBezTo>
                  <a:lnTo>
                    <a:pt x="0" y="10406"/>
                  </a:lnTo>
                  <a:cubicBezTo>
                    <a:pt x="0" y="11642"/>
                    <a:pt x="976" y="12618"/>
                    <a:pt x="2179" y="12618"/>
                  </a:cubicBezTo>
                  <a:lnTo>
                    <a:pt x="5041" y="12618"/>
                  </a:lnTo>
                  <a:lnTo>
                    <a:pt x="17561" y="11545"/>
                  </a:lnTo>
                  <a:lnTo>
                    <a:pt x="28975" y="12618"/>
                  </a:lnTo>
                  <a:lnTo>
                    <a:pt x="32975" y="12618"/>
                  </a:lnTo>
                  <a:cubicBezTo>
                    <a:pt x="34179" y="12618"/>
                    <a:pt x="35154" y="11642"/>
                    <a:pt x="35154" y="10406"/>
                  </a:cubicBezTo>
                  <a:lnTo>
                    <a:pt x="35154" y="2179"/>
                  </a:lnTo>
                  <a:cubicBezTo>
                    <a:pt x="35154" y="976"/>
                    <a:pt x="34179" y="0"/>
                    <a:pt x="32975" y="0"/>
                  </a:cubicBezTo>
                  <a:lnTo>
                    <a:pt x="28975" y="0"/>
                  </a:lnTo>
                  <a:lnTo>
                    <a:pt x="17561" y="1073"/>
                  </a:lnTo>
                  <a:lnTo>
                    <a:pt x="50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74;p44">
              <a:extLst>
                <a:ext uri="{FF2B5EF4-FFF2-40B4-BE49-F238E27FC236}">
                  <a16:creationId xmlns:a16="http://schemas.microsoft.com/office/drawing/2014/main" id="{FFDE6803-BEA5-FEEB-FE07-07B154B143EA}"/>
                </a:ext>
              </a:extLst>
            </p:cNvPr>
            <p:cNvSpPr/>
            <p:nvPr/>
          </p:nvSpPr>
          <p:spPr>
            <a:xfrm>
              <a:off x="-875650" y="5840775"/>
              <a:ext cx="598375" cy="315450"/>
            </a:xfrm>
            <a:custGeom>
              <a:avLst/>
              <a:gdLst/>
              <a:ahLst/>
              <a:cxnLst/>
              <a:rect l="l" t="t" r="r" b="b"/>
              <a:pathLst>
                <a:path w="23935" h="12618" extrusionOk="0">
                  <a:moveTo>
                    <a:pt x="0" y="0"/>
                  </a:moveTo>
                  <a:lnTo>
                    <a:pt x="0" y="12618"/>
                  </a:lnTo>
                  <a:lnTo>
                    <a:pt x="23934" y="12618"/>
                  </a:lnTo>
                  <a:lnTo>
                    <a:pt x="239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75;p44">
              <a:extLst>
                <a:ext uri="{FF2B5EF4-FFF2-40B4-BE49-F238E27FC236}">
                  <a16:creationId xmlns:a16="http://schemas.microsoft.com/office/drawing/2014/main" id="{13DD821A-2750-C449-4790-E7114E7BD756}"/>
                </a:ext>
              </a:extLst>
            </p:cNvPr>
            <p:cNvSpPr/>
            <p:nvPr/>
          </p:nvSpPr>
          <p:spPr>
            <a:xfrm>
              <a:off x="-902500" y="6107425"/>
              <a:ext cx="54500" cy="96775"/>
            </a:xfrm>
            <a:custGeom>
              <a:avLst/>
              <a:gdLst/>
              <a:ahLst/>
              <a:cxnLst/>
              <a:rect l="l" t="t" r="r" b="b"/>
              <a:pathLst>
                <a:path w="2180" h="3871" extrusionOk="0">
                  <a:moveTo>
                    <a:pt x="521" y="1"/>
                  </a:moveTo>
                  <a:cubicBezTo>
                    <a:pt x="229" y="1"/>
                    <a:pt x="1" y="228"/>
                    <a:pt x="1" y="521"/>
                  </a:cubicBezTo>
                  <a:lnTo>
                    <a:pt x="1" y="3383"/>
                  </a:lnTo>
                  <a:cubicBezTo>
                    <a:pt x="1" y="3643"/>
                    <a:pt x="229" y="3870"/>
                    <a:pt x="521" y="3870"/>
                  </a:cubicBezTo>
                  <a:lnTo>
                    <a:pt x="1659" y="3870"/>
                  </a:lnTo>
                  <a:cubicBezTo>
                    <a:pt x="1952" y="3870"/>
                    <a:pt x="2180" y="3643"/>
                    <a:pt x="2180" y="3383"/>
                  </a:cubicBezTo>
                  <a:lnTo>
                    <a:pt x="2180" y="521"/>
                  </a:lnTo>
                  <a:cubicBezTo>
                    <a:pt x="2180" y="228"/>
                    <a:pt x="1952" y="1"/>
                    <a:pt x="16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76;p44">
              <a:extLst>
                <a:ext uri="{FF2B5EF4-FFF2-40B4-BE49-F238E27FC236}">
                  <a16:creationId xmlns:a16="http://schemas.microsoft.com/office/drawing/2014/main" id="{AC39E752-7DDB-B618-0889-CB5F0E297D85}"/>
                </a:ext>
              </a:extLst>
            </p:cNvPr>
            <p:cNvSpPr/>
            <p:nvPr/>
          </p:nvSpPr>
          <p:spPr>
            <a:xfrm>
              <a:off x="-304950" y="6107425"/>
              <a:ext cx="54500" cy="96775"/>
            </a:xfrm>
            <a:custGeom>
              <a:avLst/>
              <a:gdLst/>
              <a:ahLst/>
              <a:cxnLst/>
              <a:rect l="l" t="t" r="r" b="b"/>
              <a:pathLst>
                <a:path w="2180" h="3871" extrusionOk="0">
                  <a:moveTo>
                    <a:pt x="521" y="1"/>
                  </a:moveTo>
                  <a:cubicBezTo>
                    <a:pt x="228" y="1"/>
                    <a:pt x="1" y="228"/>
                    <a:pt x="1" y="521"/>
                  </a:cubicBezTo>
                  <a:lnTo>
                    <a:pt x="1" y="3383"/>
                  </a:lnTo>
                  <a:cubicBezTo>
                    <a:pt x="1" y="3643"/>
                    <a:pt x="228" y="3870"/>
                    <a:pt x="521" y="3870"/>
                  </a:cubicBezTo>
                  <a:lnTo>
                    <a:pt x="1692" y="3870"/>
                  </a:lnTo>
                  <a:cubicBezTo>
                    <a:pt x="1952" y="3870"/>
                    <a:pt x="2180" y="3643"/>
                    <a:pt x="2180" y="3383"/>
                  </a:cubicBezTo>
                  <a:lnTo>
                    <a:pt x="2180" y="521"/>
                  </a:lnTo>
                  <a:cubicBezTo>
                    <a:pt x="2180" y="228"/>
                    <a:pt x="1952" y="1"/>
                    <a:pt x="16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77;p44">
              <a:extLst>
                <a:ext uri="{FF2B5EF4-FFF2-40B4-BE49-F238E27FC236}">
                  <a16:creationId xmlns:a16="http://schemas.microsoft.com/office/drawing/2014/main" id="{9DAB960D-1740-23CE-1182-BAF13DF3DD0F}"/>
                </a:ext>
              </a:extLst>
            </p:cNvPr>
            <p:cNvSpPr/>
            <p:nvPr/>
          </p:nvSpPr>
          <p:spPr>
            <a:xfrm>
              <a:off x="-632575" y="6122050"/>
              <a:ext cx="140675" cy="67525"/>
            </a:xfrm>
            <a:custGeom>
              <a:avLst/>
              <a:gdLst/>
              <a:ahLst/>
              <a:cxnLst/>
              <a:rect l="l" t="t" r="r" b="b"/>
              <a:pathLst>
                <a:path w="5627" h="2701" extrusionOk="0">
                  <a:moveTo>
                    <a:pt x="521" y="1"/>
                  </a:moveTo>
                  <a:cubicBezTo>
                    <a:pt x="228" y="1"/>
                    <a:pt x="0" y="229"/>
                    <a:pt x="0" y="521"/>
                  </a:cubicBezTo>
                  <a:lnTo>
                    <a:pt x="0" y="2212"/>
                  </a:lnTo>
                  <a:cubicBezTo>
                    <a:pt x="0" y="2472"/>
                    <a:pt x="228" y="2700"/>
                    <a:pt x="521" y="2700"/>
                  </a:cubicBezTo>
                  <a:lnTo>
                    <a:pt x="5106" y="2700"/>
                  </a:lnTo>
                  <a:cubicBezTo>
                    <a:pt x="5399" y="2700"/>
                    <a:pt x="5626" y="2472"/>
                    <a:pt x="5626" y="2212"/>
                  </a:cubicBezTo>
                  <a:lnTo>
                    <a:pt x="5626" y="521"/>
                  </a:lnTo>
                  <a:cubicBezTo>
                    <a:pt x="5626" y="229"/>
                    <a:pt x="5399" y="1"/>
                    <a:pt x="51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78;p44">
              <a:extLst>
                <a:ext uri="{FF2B5EF4-FFF2-40B4-BE49-F238E27FC236}">
                  <a16:creationId xmlns:a16="http://schemas.microsoft.com/office/drawing/2014/main" id="{3AEF3B57-778B-2368-AF04-BD8054832D16}"/>
                </a:ext>
              </a:extLst>
            </p:cNvPr>
            <p:cNvSpPr/>
            <p:nvPr/>
          </p:nvSpPr>
          <p:spPr>
            <a:xfrm>
              <a:off x="-1015500" y="5661900"/>
              <a:ext cx="906525" cy="852850"/>
            </a:xfrm>
            <a:custGeom>
              <a:avLst/>
              <a:gdLst/>
              <a:ahLst/>
              <a:cxnLst/>
              <a:rect l="l" t="t" r="r" b="b"/>
              <a:pathLst>
                <a:path w="36261" h="34114" extrusionOk="0">
                  <a:moveTo>
                    <a:pt x="20943" y="1042"/>
                  </a:moveTo>
                  <a:lnTo>
                    <a:pt x="20943" y="3741"/>
                  </a:lnTo>
                  <a:lnTo>
                    <a:pt x="15317" y="3741"/>
                  </a:lnTo>
                  <a:lnTo>
                    <a:pt x="15317" y="1042"/>
                  </a:lnTo>
                  <a:close/>
                  <a:moveTo>
                    <a:pt x="14244" y="1855"/>
                  </a:moveTo>
                  <a:lnTo>
                    <a:pt x="14244" y="2928"/>
                  </a:lnTo>
                  <a:lnTo>
                    <a:pt x="11903" y="2928"/>
                  </a:lnTo>
                  <a:cubicBezTo>
                    <a:pt x="11448" y="2928"/>
                    <a:pt x="11090" y="3285"/>
                    <a:pt x="11090" y="3741"/>
                  </a:cubicBezTo>
                  <a:lnTo>
                    <a:pt x="11090" y="6635"/>
                  </a:lnTo>
                  <a:lnTo>
                    <a:pt x="10017" y="6635"/>
                  </a:lnTo>
                  <a:lnTo>
                    <a:pt x="10017" y="3448"/>
                  </a:lnTo>
                  <a:cubicBezTo>
                    <a:pt x="10017" y="2570"/>
                    <a:pt x="10732" y="1855"/>
                    <a:pt x="11610" y="1855"/>
                  </a:cubicBezTo>
                  <a:close/>
                  <a:moveTo>
                    <a:pt x="24651" y="1855"/>
                  </a:moveTo>
                  <a:cubicBezTo>
                    <a:pt x="25529" y="1855"/>
                    <a:pt x="26244" y="2570"/>
                    <a:pt x="26244" y="3448"/>
                  </a:cubicBezTo>
                  <a:lnTo>
                    <a:pt x="26244" y="6635"/>
                  </a:lnTo>
                  <a:lnTo>
                    <a:pt x="25171" y="6635"/>
                  </a:lnTo>
                  <a:lnTo>
                    <a:pt x="25171" y="3741"/>
                  </a:lnTo>
                  <a:cubicBezTo>
                    <a:pt x="25171" y="3285"/>
                    <a:pt x="24813" y="2928"/>
                    <a:pt x="24358" y="2928"/>
                  </a:cubicBezTo>
                  <a:lnTo>
                    <a:pt x="22016" y="2928"/>
                  </a:lnTo>
                  <a:lnTo>
                    <a:pt x="22016" y="1855"/>
                  </a:lnTo>
                  <a:close/>
                  <a:moveTo>
                    <a:pt x="5074" y="7676"/>
                  </a:moveTo>
                  <a:lnTo>
                    <a:pt x="5074" y="17301"/>
                  </a:lnTo>
                  <a:lnTo>
                    <a:pt x="5041" y="17301"/>
                  </a:lnTo>
                  <a:cubicBezTo>
                    <a:pt x="4456" y="17301"/>
                    <a:pt x="3968" y="17757"/>
                    <a:pt x="3968" y="18342"/>
                  </a:cubicBezTo>
                  <a:lnTo>
                    <a:pt x="3968" y="19252"/>
                  </a:lnTo>
                  <a:lnTo>
                    <a:pt x="2732" y="19252"/>
                  </a:lnTo>
                  <a:cubicBezTo>
                    <a:pt x="1822" y="19252"/>
                    <a:pt x="1074" y="18505"/>
                    <a:pt x="1074" y="17561"/>
                  </a:cubicBezTo>
                  <a:lnTo>
                    <a:pt x="1074" y="9334"/>
                  </a:lnTo>
                  <a:cubicBezTo>
                    <a:pt x="1074" y="8423"/>
                    <a:pt x="1822" y="7676"/>
                    <a:pt x="2732" y="7676"/>
                  </a:cubicBezTo>
                  <a:close/>
                  <a:moveTo>
                    <a:pt x="24098" y="4001"/>
                  </a:moveTo>
                  <a:lnTo>
                    <a:pt x="24098" y="6635"/>
                  </a:lnTo>
                  <a:lnTo>
                    <a:pt x="16456" y="6635"/>
                  </a:lnTo>
                  <a:cubicBezTo>
                    <a:pt x="16163" y="6635"/>
                    <a:pt x="15903" y="6863"/>
                    <a:pt x="15903" y="7155"/>
                  </a:cubicBezTo>
                  <a:cubicBezTo>
                    <a:pt x="15903" y="7448"/>
                    <a:pt x="16130" y="7676"/>
                    <a:pt x="16456" y="7676"/>
                  </a:cubicBezTo>
                  <a:lnTo>
                    <a:pt x="28976" y="7676"/>
                  </a:lnTo>
                  <a:lnTo>
                    <a:pt x="28976" y="17301"/>
                  </a:lnTo>
                  <a:lnTo>
                    <a:pt x="28943" y="17301"/>
                  </a:lnTo>
                  <a:cubicBezTo>
                    <a:pt x="28358" y="17301"/>
                    <a:pt x="27902" y="17757"/>
                    <a:pt x="27902" y="18342"/>
                  </a:cubicBezTo>
                  <a:lnTo>
                    <a:pt x="27902" y="19252"/>
                  </a:lnTo>
                  <a:lnTo>
                    <a:pt x="21464" y="19252"/>
                  </a:lnTo>
                  <a:lnTo>
                    <a:pt x="21464" y="18927"/>
                  </a:lnTo>
                  <a:cubicBezTo>
                    <a:pt x="21464" y="18342"/>
                    <a:pt x="21008" y="17887"/>
                    <a:pt x="20423" y="17887"/>
                  </a:cubicBezTo>
                  <a:lnTo>
                    <a:pt x="15838" y="17887"/>
                  </a:lnTo>
                  <a:cubicBezTo>
                    <a:pt x="15252" y="17887"/>
                    <a:pt x="14797" y="18342"/>
                    <a:pt x="14797" y="18927"/>
                  </a:cubicBezTo>
                  <a:lnTo>
                    <a:pt x="14797" y="19252"/>
                  </a:lnTo>
                  <a:lnTo>
                    <a:pt x="7253" y="19252"/>
                  </a:lnTo>
                  <a:lnTo>
                    <a:pt x="7253" y="18342"/>
                  </a:lnTo>
                  <a:cubicBezTo>
                    <a:pt x="7253" y="17757"/>
                    <a:pt x="6765" y="17301"/>
                    <a:pt x="6212" y="17301"/>
                  </a:cubicBezTo>
                  <a:lnTo>
                    <a:pt x="6147" y="17301"/>
                  </a:lnTo>
                  <a:lnTo>
                    <a:pt x="6147" y="7676"/>
                  </a:lnTo>
                  <a:lnTo>
                    <a:pt x="13984" y="7676"/>
                  </a:lnTo>
                  <a:cubicBezTo>
                    <a:pt x="14277" y="7676"/>
                    <a:pt x="14504" y="7448"/>
                    <a:pt x="14504" y="7155"/>
                  </a:cubicBezTo>
                  <a:cubicBezTo>
                    <a:pt x="14504" y="6863"/>
                    <a:pt x="14277" y="6635"/>
                    <a:pt x="13984" y="6635"/>
                  </a:cubicBezTo>
                  <a:lnTo>
                    <a:pt x="12163" y="6635"/>
                  </a:lnTo>
                  <a:lnTo>
                    <a:pt x="12163" y="4001"/>
                  </a:lnTo>
                  <a:lnTo>
                    <a:pt x="14277" y="4001"/>
                  </a:lnTo>
                  <a:cubicBezTo>
                    <a:pt x="14374" y="4456"/>
                    <a:pt x="14797" y="4814"/>
                    <a:pt x="15285" y="4814"/>
                  </a:cubicBezTo>
                  <a:lnTo>
                    <a:pt x="20943" y="4814"/>
                  </a:lnTo>
                  <a:cubicBezTo>
                    <a:pt x="21464" y="4814"/>
                    <a:pt x="21886" y="4456"/>
                    <a:pt x="21984" y="4001"/>
                  </a:cubicBezTo>
                  <a:close/>
                  <a:moveTo>
                    <a:pt x="33528" y="7676"/>
                  </a:moveTo>
                  <a:cubicBezTo>
                    <a:pt x="34439" y="7676"/>
                    <a:pt x="35187" y="8423"/>
                    <a:pt x="35187" y="9334"/>
                  </a:cubicBezTo>
                  <a:lnTo>
                    <a:pt x="35187" y="17594"/>
                  </a:lnTo>
                  <a:cubicBezTo>
                    <a:pt x="35187" y="18505"/>
                    <a:pt x="34439" y="19252"/>
                    <a:pt x="33528" y="19252"/>
                  </a:cubicBezTo>
                  <a:lnTo>
                    <a:pt x="31154" y="19252"/>
                  </a:lnTo>
                  <a:lnTo>
                    <a:pt x="31154" y="18342"/>
                  </a:lnTo>
                  <a:cubicBezTo>
                    <a:pt x="31154" y="17757"/>
                    <a:pt x="30667" y="17301"/>
                    <a:pt x="30114" y="17301"/>
                  </a:cubicBezTo>
                  <a:lnTo>
                    <a:pt x="30049" y="17301"/>
                  </a:lnTo>
                  <a:lnTo>
                    <a:pt x="30049" y="7676"/>
                  </a:lnTo>
                  <a:close/>
                  <a:moveTo>
                    <a:pt x="20423" y="18960"/>
                  </a:moveTo>
                  <a:lnTo>
                    <a:pt x="20423" y="20586"/>
                  </a:lnTo>
                  <a:lnTo>
                    <a:pt x="15838" y="20586"/>
                  </a:lnTo>
                  <a:lnTo>
                    <a:pt x="15838" y="18960"/>
                  </a:lnTo>
                  <a:close/>
                  <a:moveTo>
                    <a:pt x="6179" y="18374"/>
                  </a:moveTo>
                  <a:lnTo>
                    <a:pt x="6179" y="21171"/>
                  </a:lnTo>
                  <a:lnTo>
                    <a:pt x="5041" y="21171"/>
                  </a:lnTo>
                  <a:lnTo>
                    <a:pt x="5041" y="18374"/>
                  </a:lnTo>
                  <a:close/>
                  <a:moveTo>
                    <a:pt x="30081" y="18374"/>
                  </a:moveTo>
                  <a:lnTo>
                    <a:pt x="30081" y="21171"/>
                  </a:lnTo>
                  <a:lnTo>
                    <a:pt x="28943" y="21171"/>
                  </a:lnTo>
                  <a:lnTo>
                    <a:pt x="28943" y="18374"/>
                  </a:lnTo>
                  <a:close/>
                  <a:moveTo>
                    <a:pt x="15317" y="1"/>
                  </a:moveTo>
                  <a:cubicBezTo>
                    <a:pt x="14797" y="1"/>
                    <a:pt x="14374" y="326"/>
                    <a:pt x="14277" y="814"/>
                  </a:cubicBezTo>
                  <a:lnTo>
                    <a:pt x="11610" y="814"/>
                  </a:lnTo>
                  <a:cubicBezTo>
                    <a:pt x="10147" y="814"/>
                    <a:pt x="8976" y="1985"/>
                    <a:pt x="8976" y="3448"/>
                  </a:cubicBezTo>
                  <a:lnTo>
                    <a:pt x="8976" y="6635"/>
                  </a:lnTo>
                  <a:lnTo>
                    <a:pt x="2732" y="6635"/>
                  </a:lnTo>
                  <a:cubicBezTo>
                    <a:pt x="1236" y="6635"/>
                    <a:pt x="1" y="7838"/>
                    <a:pt x="1" y="9334"/>
                  </a:cubicBezTo>
                  <a:lnTo>
                    <a:pt x="1" y="31382"/>
                  </a:lnTo>
                  <a:cubicBezTo>
                    <a:pt x="1" y="32878"/>
                    <a:pt x="1236" y="34114"/>
                    <a:pt x="2732" y="34114"/>
                  </a:cubicBezTo>
                  <a:lnTo>
                    <a:pt x="33528" y="34114"/>
                  </a:lnTo>
                  <a:cubicBezTo>
                    <a:pt x="35024" y="34114"/>
                    <a:pt x="36260" y="32878"/>
                    <a:pt x="36260" y="31382"/>
                  </a:cubicBezTo>
                  <a:lnTo>
                    <a:pt x="36260" y="27415"/>
                  </a:lnTo>
                  <a:cubicBezTo>
                    <a:pt x="36260" y="27122"/>
                    <a:pt x="36000" y="26895"/>
                    <a:pt x="35707" y="26895"/>
                  </a:cubicBezTo>
                  <a:cubicBezTo>
                    <a:pt x="35415" y="26895"/>
                    <a:pt x="35187" y="27122"/>
                    <a:pt x="35187" y="27415"/>
                  </a:cubicBezTo>
                  <a:lnTo>
                    <a:pt x="35187" y="31382"/>
                  </a:lnTo>
                  <a:cubicBezTo>
                    <a:pt x="35187" y="32293"/>
                    <a:pt x="34439" y="33041"/>
                    <a:pt x="33528" y="33041"/>
                  </a:cubicBezTo>
                  <a:lnTo>
                    <a:pt x="2732" y="33041"/>
                  </a:lnTo>
                  <a:cubicBezTo>
                    <a:pt x="1822" y="33041"/>
                    <a:pt x="1074" y="32293"/>
                    <a:pt x="1074" y="31382"/>
                  </a:cubicBezTo>
                  <a:lnTo>
                    <a:pt x="1074" y="19740"/>
                  </a:lnTo>
                  <a:cubicBezTo>
                    <a:pt x="1529" y="20098"/>
                    <a:pt x="2114" y="20293"/>
                    <a:pt x="2732" y="20293"/>
                  </a:cubicBezTo>
                  <a:lnTo>
                    <a:pt x="3968" y="20293"/>
                  </a:lnTo>
                  <a:lnTo>
                    <a:pt x="3968" y="21204"/>
                  </a:lnTo>
                  <a:cubicBezTo>
                    <a:pt x="3968" y="21756"/>
                    <a:pt x="4456" y="22244"/>
                    <a:pt x="5009" y="22244"/>
                  </a:cubicBezTo>
                  <a:lnTo>
                    <a:pt x="6179" y="22244"/>
                  </a:lnTo>
                  <a:cubicBezTo>
                    <a:pt x="6765" y="22244"/>
                    <a:pt x="7220" y="21756"/>
                    <a:pt x="7220" y="21204"/>
                  </a:cubicBezTo>
                  <a:lnTo>
                    <a:pt x="7220" y="20293"/>
                  </a:lnTo>
                  <a:lnTo>
                    <a:pt x="14765" y="20293"/>
                  </a:lnTo>
                  <a:lnTo>
                    <a:pt x="14765" y="20618"/>
                  </a:lnTo>
                  <a:cubicBezTo>
                    <a:pt x="14765" y="21171"/>
                    <a:pt x="15252" y="21659"/>
                    <a:pt x="15805" y="21659"/>
                  </a:cubicBezTo>
                  <a:lnTo>
                    <a:pt x="20423" y="21659"/>
                  </a:lnTo>
                  <a:cubicBezTo>
                    <a:pt x="20976" y="21659"/>
                    <a:pt x="21464" y="21171"/>
                    <a:pt x="21464" y="20618"/>
                  </a:cubicBezTo>
                  <a:lnTo>
                    <a:pt x="21464" y="20293"/>
                  </a:lnTo>
                  <a:lnTo>
                    <a:pt x="27870" y="20293"/>
                  </a:lnTo>
                  <a:lnTo>
                    <a:pt x="27870" y="21204"/>
                  </a:lnTo>
                  <a:cubicBezTo>
                    <a:pt x="27870" y="21756"/>
                    <a:pt x="28358" y="22244"/>
                    <a:pt x="28911" y="22244"/>
                  </a:cubicBezTo>
                  <a:lnTo>
                    <a:pt x="30081" y="22244"/>
                  </a:lnTo>
                  <a:cubicBezTo>
                    <a:pt x="30667" y="22244"/>
                    <a:pt x="31122" y="21756"/>
                    <a:pt x="31122" y="21204"/>
                  </a:cubicBezTo>
                  <a:lnTo>
                    <a:pt x="31122" y="20293"/>
                  </a:lnTo>
                  <a:lnTo>
                    <a:pt x="33528" y="20293"/>
                  </a:lnTo>
                  <a:cubicBezTo>
                    <a:pt x="34146" y="20293"/>
                    <a:pt x="34699" y="20098"/>
                    <a:pt x="35187" y="19740"/>
                  </a:cubicBezTo>
                  <a:lnTo>
                    <a:pt x="35187" y="24943"/>
                  </a:lnTo>
                  <a:cubicBezTo>
                    <a:pt x="35187" y="25236"/>
                    <a:pt x="35415" y="25496"/>
                    <a:pt x="35707" y="25496"/>
                  </a:cubicBezTo>
                  <a:cubicBezTo>
                    <a:pt x="36000" y="25496"/>
                    <a:pt x="36228" y="25236"/>
                    <a:pt x="36228" y="24943"/>
                  </a:cubicBezTo>
                  <a:lnTo>
                    <a:pt x="36228" y="9334"/>
                  </a:lnTo>
                  <a:cubicBezTo>
                    <a:pt x="36260" y="7838"/>
                    <a:pt x="35024" y="6635"/>
                    <a:pt x="33528" y="6635"/>
                  </a:cubicBezTo>
                  <a:lnTo>
                    <a:pt x="27285" y="6635"/>
                  </a:lnTo>
                  <a:lnTo>
                    <a:pt x="27285" y="3448"/>
                  </a:lnTo>
                  <a:cubicBezTo>
                    <a:pt x="27285" y="1985"/>
                    <a:pt x="26114" y="814"/>
                    <a:pt x="24651" y="814"/>
                  </a:cubicBezTo>
                  <a:lnTo>
                    <a:pt x="21984" y="814"/>
                  </a:lnTo>
                  <a:cubicBezTo>
                    <a:pt x="21886" y="326"/>
                    <a:pt x="21464" y="1"/>
                    <a:pt x="20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121</TotalTime>
  <Words>1002</Words>
  <Application>Microsoft Office PowerPoint</Application>
  <PresentationFormat>On-screen Show (16:9)</PresentationFormat>
  <Paragraphs>89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Vapor Trail</vt:lpstr>
      <vt:lpstr>Ethical &amp; Societal Implications of AI</vt:lpstr>
      <vt:lpstr>What is AI Ethics</vt:lpstr>
      <vt:lpstr>Current Landscape</vt:lpstr>
      <vt:lpstr>PowerPoint Presentation</vt:lpstr>
      <vt:lpstr>Techniques Used</vt:lpstr>
      <vt:lpstr>Benefits of Ethical AI</vt:lpstr>
      <vt:lpstr>Impacts of Unethical or Poorly Governed AI</vt:lpstr>
      <vt:lpstr>Challenges &amp; Risks</vt:lpstr>
      <vt:lpstr>Future Trends</vt:lpstr>
      <vt:lpstr>Demo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Alfredo Garza</dc:creator>
  <cp:lastModifiedBy>Richard Rodriguez</cp:lastModifiedBy>
  <cp:revision>5</cp:revision>
  <dcterms:modified xsi:type="dcterms:W3CDTF">2025-07-26T14:55:23Z</dcterms:modified>
</cp:coreProperties>
</file>