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742" r:id="rId2"/>
  </p:sldMasterIdLst>
  <p:notesMasterIdLst>
    <p:notesMasterId r:id="rId8"/>
  </p:notesMasterIdLst>
  <p:sldIdLst>
    <p:sldId id="256" r:id="rId3"/>
    <p:sldId id="257" r:id="rId4"/>
    <p:sldId id="258"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201B93-B8CD-4E52-A121-733EF739EFDB}" v="385" dt="2025-07-30T22:34:06.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1" autoAdjust="0"/>
    <p:restoredTop sz="92057" autoAdjust="0"/>
  </p:normalViewPr>
  <p:slideViewPr>
    <p:cSldViewPr snapToGrid="0">
      <p:cViewPr varScale="1">
        <p:scale>
          <a:sx n="86" d="100"/>
          <a:sy n="86" d="100"/>
        </p:scale>
        <p:origin x="66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Rodriguez" userId="0ad68367006ecf2b" providerId="LiveId" clId="{C4201B93-B8CD-4E52-A121-733EF739EFDB}"/>
    <pc:docChg chg="undo custSel addSld delSld modSld">
      <pc:chgData name="Richard Rodriguez" userId="0ad68367006ecf2b" providerId="LiveId" clId="{C4201B93-B8CD-4E52-A121-733EF739EFDB}" dt="2025-07-30T22:34:57.615" v="4273" actId="255"/>
      <pc:docMkLst>
        <pc:docMk/>
      </pc:docMkLst>
      <pc:sldChg chg="modSp mod modAnim">
        <pc:chgData name="Richard Rodriguez" userId="0ad68367006ecf2b" providerId="LiveId" clId="{C4201B93-B8CD-4E52-A121-733EF739EFDB}" dt="2025-07-30T22:32:48.361" v="4260" actId="26606"/>
        <pc:sldMkLst>
          <pc:docMk/>
          <pc:sldMk cId="3430102584" sldId="256"/>
        </pc:sldMkLst>
        <pc:spChg chg="mod">
          <ac:chgData name="Richard Rodriguez" userId="0ad68367006ecf2b" providerId="LiveId" clId="{C4201B93-B8CD-4E52-A121-733EF739EFDB}" dt="2025-07-30T22:32:48.361" v="4260" actId="26606"/>
          <ac:spMkLst>
            <pc:docMk/>
            <pc:sldMk cId="3430102584" sldId="256"/>
            <ac:spMk id="2" creationId="{B4736F3B-38F1-00EA-9939-EF6B997B976C}"/>
          </ac:spMkLst>
        </pc:spChg>
        <pc:spChg chg="mod">
          <ac:chgData name="Richard Rodriguez" userId="0ad68367006ecf2b" providerId="LiveId" clId="{C4201B93-B8CD-4E52-A121-733EF739EFDB}" dt="2025-07-30T22:32:48.361" v="4260" actId="26606"/>
          <ac:spMkLst>
            <pc:docMk/>
            <pc:sldMk cId="3430102584" sldId="256"/>
            <ac:spMk id="3" creationId="{C3B3EF6B-BCDE-D06C-3C28-5ECCA35E1C02}"/>
          </ac:spMkLst>
        </pc:spChg>
        <pc:picChg chg="mod ord">
          <ac:chgData name="Richard Rodriguez" userId="0ad68367006ecf2b" providerId="LiveId" clId="{C4201B93-B8CD-4E52-A121-733EF739EFDB}" dt="2025-07-30T22:32:48.361" v="4260" actId="26606"/>
          <ac:picMkLst>
            <pc:docMk/>
            <pc:sldMk cId="3430102584" sldId="256"/>
            <ac:picMk id="5" creationId="{D6BAC8AF-1A9F-02A4-FF27-D162DB853826}"/>
          </ac:picMkLst>
        </pc:picChg>
      </pc:sldChg>
      <pc:sldChg chg="addSp delSp modSp mod">
        <pc:chgData name="Richard Rodriguez" userId="0ad68367006ecf2b" providerId="LiveId" clId="{C4201B93-B8CD-4E52-A121-733EF739EFDB}" dt="2025-07-30T22:33:42.371" v="4263" actId="478"/>
        <pc:sldMkLst>
          <pc:docMk/>
          <pc:sldMk cId="2194304160" sldId="257"/>
        </pc:sldMkLst>
        <pc:spChg chg="mod">
          <ac:chgData name="Richard Rodriguez" userId="0ad68367006ecf2b" providerId="LiveId" clId="{C4201B93-B8CD-4E52-A121-733EF739EFDB}" dt="2025-07-30T20:58:48.771" v="2202" actId="207"/>
          <ac:spMkLst>
            <pc:docMk/>
            <pc:sldMk cId="2194304160" sldId="257"/>
            <ac:spMk id="5" creationId="{3B6419AB-FA96-4E91-B793-2FCC0B5B1D68}"/>
          </ac:spMkLst>
        </pc:spChg>
        <pc:picChg chg="add del mod">
          <ac:chgData name="Richard Rodriguez" userId="0ad68367006ecf2b" providerId="LiveId" clId="{C4201B93-B8CD-4E52-A121-733EF739EFDB}" dt="2025-07-30T22:33:42.371" v="4263" actId="478"/>
          <ac:picMkLst>
            <pc:docMk/>
            <pc:sldMk cId="2194304160" sldId="257"/>
            <ac:picMk id="3" creationId="{4F0E8609-F20E-1564-0441-2B777DE979A8}"/>
          </ac:picMkLst>
        </pc:picChg>
      </pc:sldChg>
      <pc:sldChg chg="addSp delSp modSp mod modNotesTx">
        <pc:chgData name="Richard Rodriguez" userId="0ad68367006ecf2b" providerId="LiveId" clId="{C4201B93-B8CD-4E52-A121-733EF739EFDB}" dt="2025-07-30T22:34:57.615" v="4273" actId="255"/>
        <pc:sldMkLst>
          <pc:docMk/>
          <pc:sldMk cId="75738867" sldId="258"/>
        </pc:sldMkLst>
        <pc:spChg chg="mod">
          <ac:chgData name="Richard Rodriguez" userId="0ad68367006ecf2b" providerId="LiveId" clId="{C4201B93-B8CD-4E52-A121-733EF739EFDB}" dt="2025-07-30T22:34:57.615" v="4273" actId="255"/>
          <ac:spMkLst>
            <pc:docMk/>
            <pc:sldMk cId="75738867" sldId="258"/>
            <ac:spMk id="2" creationId="{85BD7E09-E293-296F-437A-491A5552770D}"/>
          </ac:spMkLst>
        </pc:spChg>
        <pc:spChg chg="add mod">
          <ac:chgData name="Richard Rodriguez" userId="0ad68367006ecf2b" providerId="LiveId" clId="{C4201B93-B8CD-4E52-A121-733EF739EFDB}" dt="2025-07-30T22:26:45.539" v="4218" actId="1076"/>
          <ac:spMkLst>
            <pc:docMk/>
            <pc:sldMk cId="75738867" sldId="258"/>
            <ac:spMk id="3" creationId="{3F13B8AE-6A45-D910-1A6A-401A647C85F4}"/>
          </ac:spMkLst>
        </pc:spChg>
        <pc:spChg chg="mod">
          <ac:chgData name="Richard Rodriguez" userId="0ad68367006ecf2b" providerId="LiveId" clId="{C4201B93-B8CD-4E52-A121-733EF739EFDB}" dt="2025-07-30T22:34:40.785" v="4271" actId="1076"/>
          <ac:spMkLst>
            <pc:docMk/>
            <pc:sldMk cId="75738867" sldId="258"/>
            <ac:spMk id="4" creationId="{4B26F443-5AFC-614A-45A3-98339F6C0200}"/>
          </ac:spMkLst>
        </pc:spChg>
        <pc:spChg chg="add mod">
          <ac:chgData name="Richard Rodriguez" userId="0ad68367006ecf2b" providerId="LiveId" clId="{C4201B93-B8CD-4E52-A121-733EF739EFDB}" dt="2025-07-30T22:28:57.792" v="4244" actId="2711"/>
          <ac:spMkLst>
            <pc:docMk/>
            <pc:sldMk cId="75738867" sldId="258"/>
            <ac:spMk id="5" creationId="{5F4702C5-68F5-97D2-9F1A-74CDC258211D}"/>
          </ac:spMkLst>
        </pc:spChg>
        <pc:spChg chg="add mod">
          <ac:chgData name="Richard Rodriguez" userId="0ad68367006ecf2b" providerId="LiveId" clId="{C4201B93-B8CD-4E52-A121-733EF739EFDB}" dt="2025-07-30T22:29:10.297" v="4246" actId="2711"/>
          <ac:spMkLst>
            <pc:docMk/>
            <pc:sldMk cId="75738867" sldId="258"/>
            <ac:spMk id="6" creationId="{1A6D56C2-87A0-FE72-737A-379DACA42A73}"/>
          </ac:spMkLst>
        </pc:spChg>
        <pc:spChg chg="add mod">
          <ac:chgData name="Richard Rodriguez" userId="0ad68367006ecf2b" providerId="LiveId" clId="{C4201B93-B8CD-4E52-A121-733EF739EFDB}" dt="2025-07-30T22:29:27.857" v="4247" actId="2711"/>
          <ac:spMkLst>
            <pc:docMk/>
            <pc:sldMk cId="75738867" sldId="258"/>
            <ac:spMk id="7" creationId="{4752FFBA-DDB1-DCD1-29FA-23EEB4E040F9}"/>
          </ac:spMkLst>
        </pc:spChg>
        <pc:spChg chg="add mod">
          <ac:chgData name="Richard Rodriguez" userId="0ad68367006ecf2b" providerId="LiveId" clId="{C4201B93-B8CD-4E52-A121-733EF739EFDB}" dt="2025-07-30T22:28:12.642" v="4238" actId="1076"/>
          <ac:spMkLst>
            <pc:docMk/>
            <pc:sldMk cId="75738867" sldId="258"/>
            <ac:spMk id="8" creationId="{40F4E3F1-6446-157A-52F4-F84C6B24E4CB}"/>
          </ac:spMkLst>
        </pc:spChg>
        <pc:spChg chg="add mod">
          <ac:chgData name="Richard Rodriguez" userId="0ad68367006ecf2b" providerId="LiveId" clId="{C4201B93-B8CD-4E52-A121-733EF739EFDB}" dt="2025-07-30T22:29:35.932" v="4248" actId="2711"/>
          <ac:spMkLst>
            <pc:docMk/>
            <pc:sldMk cId="75738867" sldId="258"/>
            <ac:spMk id="9" creationId="{5EF4E72B-64E1-D930-E600-5C8378838BBB}"/>
          </ac:spMkLst>
        </pc:spChg>
        <pc:spChg chg="add mod">
          <ac:chgData name="Richard Rodriguez" userId="0ad68367006ecf2b" providerId="LiveId" clId="{C4201B93-B8CD-4E52-A121-733EF739EFDB}" dt="2025-07-30T22:29:46.176" v="4250" actId="14100"/>
          <ac:spMkLst>
            <pc:docMk/>
            <pc:sldMk cId="75738867" sldId="258"/>
            <ac:spMk id="10" creationId="{5A703CA2-B7B8-4624-7406-5BBA71C24766}"/>
          </ac:spMkLst>
        </pc:spChg>
        <pc:picChg chg="add del">
          <ac:chgData name="Richard Rodriguez" userId="0ad68367006ecf2b" providerId="LiveId" clId="{C4201B93-B8CD-4E52-A121-733EF739EFDB}" dt="2025-07-30T22:33:45.851" v="4264" actId="478"/>
          <ac:picMkLst>
            <pc:docMk/>
            <pc:sldMk cId="75738867" sldId="258"/>
            <ac:picMk id="11" creationId="{4D92145B-973B-48C0-F2D1-937E5CAABF49}"/>
          </ac:picMkLst>
        </pc:picChg>
      </pc:sldChg>
      <pc:sldChg chg="modSp del mod">
        <pc:chgData name="Richard Rodriguez" userId="0ad68367006ecf2b" providerId="LiveId" clId="{C4201B93-B8CD-4E52-A121-733EF739EFDB}" dt="2025-07-30T20:56:04.696" v="2030" actId="47"/>
        <pc:sldMkLst>
          <pc:docMk/>
          <pc:sldMk cId="2974312888" sldId="259"/>
        </pc:sldMkLst>
        <pc:spChg chg="mod">
          <ac:chgData name="Richard Rodriguez" userId="0ad68367006ecf2b" providerId="LiveId" clId="{C4201B93-B8CD-4E52-A121-733EF739EFDB}" dt="2025-07-29T00:59:20.298" v="88" actId="20577"/>
          <ac:spMkLst>
            <pc:docMk/>
            <pc:sldMk cId="2974312888" sldId="259"/>
            <ac:spMk id="4" creationId="{2099AF7D-3D09-1AC1-CA53-D246FCD2D335}"/>
          </ac:spMkLst>
        </pc:spChg>
      </pc:sldChg>
      <pc:sldChg chg="addSp delSp modSp mod">
        <pc:chgData name="Richard Rodriguez" userId="0ad68367006ecf2b" providerId="LiveId" clId="{C4201B93-B8CD-4E52-A121-733EF739EFDB}" dt="2025-07-30T22:34:12.229" v="4270" actId="478"/>
        <pc:sldMkLst>
          <pc:docMk/>
          <pc:sldMk cId="1369189186" sldId="260"/>
        </pc:sldMkLst>
        <pc:spChg chg="mod">
          <ac:chgData name="Richard Rodriguez" userId="0ad68367006ecf2b" providerId="LiveId" clId="{C4201B93-B8CD-4E52-A121-733EF739EFDB}" dt="2025-07-30T22:31:05.965" v="4253" actId="2711"/>
          <ac:spMkLst>
            <pc:docMk/>
            <pc:sldMk cId="1369189186" sldId="260"/>
            <ac:spMk id="2" creationId="{9EF0B52D-822B-C239-42C5-0BE9C4384F0F}"/>
          </ac:spMkLst>
        </pc:spChg>
        <pc:spChg chg="del mod">
          <ac:chgData name="Richard Rodriguez" userId="0ad68367006ecf2b" providerId="LiveId" clId="{C4201B93-B8CD-4E52-A121-733EF739EFDB}" dt="2025-07-30T22:34:01.978" v="4267" actId="21"/>
          <ac:spMkLst>
            <pc:docMk/>
            <pc:sldMk cId="1369189186" sldId="260"/>
            <ac:spMk id="4" creationId="{B4622DA6-7AA8-C258-B361-FDCF1A60F508}"/>
          </ac:spMkLst>
        </pc:spChg>
        <pc:spChg chg="add del mod">
          <ac:chgData name="Richard Rodriguez" userId="0ad68367006ecf2b" providerId="LiveId" clId="{C4201B93-B8CD-4E52-A121-733EF739EFDB}" dt="2025-07-30T22:34:12.229" v="4270" actId="478"/>
          <ac:spMkLst>
            <pc:docMk/>
            <pc:sldMk cId="1369189186" sldId="260"/>
            <ac:spMk id="6" creationId="{22FCE41F-3C12-CCB0-66C9-888F9F3E2B19}"/>
          </ac:spMkLst>
        </pc:spChg>
        <pc:spChg chg="add mod">
          <ac:chgData name="Richard Rodriguez" userId="0ad68367006ecf2b" providerId="LiveId" clId="{C4201B93-B8CD-4E52-A121-733EF739EFDB}" dt="2025-07-30T22:34:06.869" v="4269"/>
          <ac:spMkLst>
            <pc:docMk/>
            <pc:sldMk cId="1369189186" sldId="260"/>
            <ac:spMk id="7" creationId="{B4622DA6-7AA8-C258-B361-FDCF1A60F508}"/>
          </ac:spMkLst>
        </pc:spChg>
        <pc:picChg chg="add mod">
          <ac:chgData name="Richard Rodriguez" userId="0ad68367006ecf2b" providerId="LiveId" clId="{C4201B93-B8CD-4E52-A121-733EF739EFDB}" dt="2025-07-30T22:34:05.174" v="4268" actId="1076"/>
          <ac:picMkLst>
            <pc:docMk/>
            <pc:sldMk cId="1369189186" sldId="260"/>
            <ac:picMk id="3" creationId="{AD62B595-0A94-8434-E1DF-DA307ED6820D}"/>
          </ac:picMkLst>
        </pc:picChg>
      </pc:sldChg>
      <pc:sldChg chg="addSp delSp modSp mod">
        <pc:chgData name="Richard Rodriguez" userId="0ad68367006ecf2b" providerId="LiveId" clId="{C4201B93-B8CD-4E52-A121-733EF739EFDB}" dt="2025-07-30T22:33:49.614" v="4265" actId="478"/>
        <pc:sldMkLst>
          <pc:docMk/>
          <pc:sldMk cId="755317592" sldId="261"/>
        </pc:sldMkLst>
        <pc:spChg chg="mod">
          <ac:chgData name="Richard Rodriguez" userId="0ad68367006ecf2b" providerId="LiveId" clId="{C4201B93-B8CD-4E52-A121-733EF739EFDB}" dt="2025-07-30T21:45:45.890" v="3504" actId="1076"/>
          <ac:spMkLst>
            <pc:docMk/>
            <pc:sldMk cId="755317592" sldId="261"/>
            <ac:spMk id="2" creationId="{ECEA82CA-0AEA-C662-47C5-4728FCF8A14F}"/>
          </ac:spMkLst>
        </pc:spChg>
        <pc:spChg chg="mod">
          <ac:chgData name="Richard Rodriguez" userId="0ad68367006ecf2b" providerId="LiveId" clId="{C4201B93-B8CD-4E52-A121-733EF739EFDB}" dt="2025-07-30T22:04:03.771" v="4152" actId="1076"/>
          <ac:spMkLst>
            <pc:docMk/>
            <pc:sldMk cId="755317592" sldId="261"/>
            <ac:spMk id="3" creationId="{D391F33A-8BDB-2A99-2052-9AAA2D775379}"/>
          </ac:spMkLst>
        </pc:spChg>
        <pc:spChg chg="del mod">
          <ac:chgData name="Richard Rodriguez" userId="0ad68367006ecf2b" providerId="LiveId" clId="{C4201B93-B8CD-4E52-A121-733EF739EFDB}" dt="2025-07-29T00:54:15.530" v="3" actId="478"/>
          <ac:spMkLst>
            <pc:docMk/>
            <pc:sldMk cId="755317592" sldId="261"/>
            <ac:spMk id="4" creationId="{21110558-1E1D-6D4F-62A8-C4E63247F4B4}"/>
          </ac:spMkLst>
        </pc:spChg>
        <pc:spChg chg="add mod">
          <ac:chgData name="Richard Rodriguez" userId="0ad68367006ecf2b" providerId="LiveId" clId="{C4201B93-B8CD-4E52-A121-733EF739EFDB}" dt="2025-07-30T22:04:17.184" v="4153" actId="1076"/>
          <ac:spMkLst>
            <pc:docMk/>
            <pc:sldMk cId="755317592" sldId="261"/>
            <ac:spMk id="4" creationId="{F2141BA6-EA86-A579-29C3-9D7E76AAA629}"/>
          </ac:spMkLst>
        </pc:spChg>
        <pc:spChg chg="add mod">
          <ac:chgData name="Richard Rodriguez" userId="0ad68367006ecf2b" providerId="LiveId" clId="{C4201B93-B8CD-4E52-A121-733EF739EFDB}" dt="2025-07-30T22:04:25.539" v="4154" actId="1076"/>
          <ac:spMkLst>
            <pc:docMk/>
            <pc:sldMk cId="755317592" sldId="261"/>
            <ac:spMk id="5" creationId="{6EE3A6AF-6CF4-BC21-3444-4B925198E464}"/>
          </ac:spMkLst>
        </pc:spChg>
        <pc:spChg chg="add mod">
          <ac:chgData name="Richard Rodriguez" userId="0ad68367006ecf2b" providerId="LiveId" clId="{C4201B93-B8CD-4E52-A121-733EF739EFDB}" dt="2025-07-30T21:45:48.798" v="3505" actId="1076"/>
          <ac:spMkLst>
            <pc:docMk/>
            <pc:sldMk cId="755317592" sldId="261"/>
            <ac:spMk id="6" creationId="{E0BB0A9D-027B-7C8C-9270-1AEEC958931D}"/>
          </ac:spMkLst>
        </pc:spChg>
        <pc:spChg chg="add mod">
          <ac:chgData name="Richard Rodriguez" userId="0ad68367006ecf2b" providerId="LiveId" clId="{C4201B93-B8CD-4E52-A121-733EF739EFDB}" dt="2025-07-30T21:45:55.493" v="3506" actId="1076"/>
          <ac:spMkLst>
            <pc:docMk/>
            <pc:sldMk cId="755317592" sldId="261"/>
            <ac:spMk id="7" creationId="{8DCD03E3-B130-6D6F-C75C-F50141706B23}"/>
          </ac:spMkLst>
        </pc:spChg>
        <pc:spChg chg="add mod">
          <ac:chgData name="Richard Rodriguez" userId="0ad68367006ecf2b" providerId="LiveId" clId="{C4201B93-B8CD-4E52-A121-733EF739EFDB}" dt="2025-07-30T21:46:04.682" v="3508" actId="1076"/>
          <ac:spMkLst>
            <pc:docMk/>
            <pc:sldMk cId="755317592" sldId="261"/>
            <ac:spMk id="8" creationId="{C1F98D01-BA12-051D-39EC-76F08514D9B8}"/>
          </ac:spMkLst>
        </pc:spChg>
        <pc:spChg chg="add mod">
          <ac:chgData name="Richard Rodriguez" userId="0ad68367006ecf2b" providerId="LiveId" clId="{C4201B93-B8CD-4E52-A121-733EF739EFDB}" dt="2025-07-30T21:18:53.469" v="3001"/>
          <ac:spMkLst>
            <pc:docMk/>
            <pc:sldMk cId="755317592" sldId="261"/>
            <ac:spMk id="9" creationId="{B22589F2-7EFA-89A4-2158-F86A63092FAD}"/>
          </ac:spMkLst>
        </pc:spChg>
        <pc:picChg chg="add del">
          <ac:chgData name="Richard Rodriguez" userId="0ad68367006ecf2b" providerId="LiveId" clId="{C4201B93-B8CD-4E52-A121-733EF739EFDB}" dt="2025-07-30T22:33:49.614" v="4265" actId="478"/>
          <ac:picMkLst>
            <pc:docMk/>
            <pc:sldMk cId="755317592" sldId="261"/>
            <ac:picMk id="9" creationId="{FBAEC405-5148-764D-91B6-A37B5F68A82D}"/>
          </ac:picMkLst>
        </pc:picChg>
      </pc:sldChg>
      <pc:sldChg chg="addSp delSp modSp new del mod">
        <pc:chgData name="Richard Rodriguez" userId="0ad68367006ecf2b" providerId="LiveId" clId="{C4201B93-B8CD-4E52-A121-733EF739EFDB}" dt="2025-07-30T22:28:45.506" v="4243" actId="47"/>
        <pc:sldMkLst>
          <pc:docMk/>
          <pc:sldMk cId="1088217938" sldId="262"/>
        </pc:sldMkLst>
        <pc:spChg chg="mod">
          <ac:chgData name="Richard Rodriguez" userId="0ad68367006ecf2b" providerId="LiveId" clId="{C4201B93-B8CD-4E52-A121-733EF739EFDB}" dt="2025-07-30T20:37:16.068" v="1271" actId="1076"/>
          <ac:spMkLst>
            <pc:docMk/>
            <pc:sldMk cId="1088217938" sldId="262"/>
            <ac:spMk id="2" creationId="{84C1C554-C72D-F34C-01E5-18C512D159E6}"/>
          </ac:spMkLst>
        </pc:spChg>
        <pc:spChg chg="mod">
          <ac:chgData name="Richard Rodriguez" userId="0ad68367006ecf2b" providerId="LiveId" clId="{C4201B93-B8CD-4E52-A121-733EF739EFDB}" dt="2025-07-30T20:58:37.211" v="2200" actId="207"/>
          <ac:spMkLst>
            <pc:docMk/>
            <pc:sldMk cId="1088217938" sldId="262"/>
            <ac:spMk id="3" creationId="{84C2ABBA-F87F-C077-99ED-85FEF5D28867}"/>
          </ac:spMkLst>
        </pc:spChg>
        <pc:spChg chg="del mod">
          <ac:chgData name="Richard Rodriguez" userId="0ad68367006ecf2b" providerId="LiveId" clId="{C4201B93-B8CD-4E52-A121-733EF739EFDB}" dt="2025-07-30T20:39:29.576" v="1333"/>
          <ac:spMkLst>
            <pc:docMk/>
            <pc:sldMk cId="1088217938" sldId="262"/>
            <ac:spMk id="4" creationId="{7B737080-1AE3-929C-7E56-3B225E52D440}"/>
          </ac:spMkLst>
        </pc:spChg>
        <pc:spChg chg="add mod">
          <ac:chgData name="Richard Rodriguez" userId="0ad68367006ecf2b" providerId="LiveId" clId="{C4201B93-B8CD-4E52-A121-733EF739EFDB}" dt="2025-07-30T20:49:09.968" v="1664" actId="20577"/>
          <ac:spMkLst>
            <pc:docMk/>
            <pc:sldMk cId="1088217938" sldId="262"/>
            <ac:spMk id="5" creationId="{D27A2765-AC3C-5270-1968-EC53475FD680}"/>
          </ac:spMkLst>
        </pc:spChg>
        <pc:spChg chg="add mod">
          <ac:chgData name="Richard Rodriguez" userId="0ad68367006ecf2b" providerId="LiveId" clId="{C4201B93-B8CD-4E52-A121-733EF739EFDB}" dt="2025-07-30T22:03:39.543" v="4150" actId="1076"/>
          <ac:spMkLst>
            <pc:docMk/>
            <pc:sldMk cId="1088217938" sldId="262"/>
            <ac:spMk id="6" creationId="{1D7D5801-2164-694F-538A-E20B1649FD6A}"/>
          </ac:spMkLst>
        </pc:spChg>
        <pc:spChg chg="add mod">
          <ac:chgData name="Richard Rodriguez" userId="0ad68367006ecf2b" providerId="LiveId" clId="{C4201B93-B8CD-4E52-A121-733EF739EFDB}" dt="2025-07-30T22:03:26.758" v="4147" actId="1076"/>
          <ac:spMkLst>
            <pc:docMk/>
            <pc:sldMk cId="1088217938" sldId="262"/>
            <ac:spMk id="7" creationId="{26FDCAD8-3383-31CC-439C-065596701614}"/>
          </ac:spMkLst>
        </pc:spChg>
        <pc:spChg chg="add mod">
          <ac:chgData name="Richard Rodriguez" userId="0ad68367006ecf2b" providerId="LiveId" clId="{C4201B93-B8CD-4E52-A121-733EF739EFDB}" dt="2025-07-30T22:03:22.538" v="4146" actId="1076"/>
          <ac:spMkLst>
            <pc:docMk/>
            <pc:sldMk cId="1088217938" sldId="262"/>
            <ac:spMk id="8" creationId="{EDE3D21D-D6B3-D844-C7C3-00EE27371B52}"/>
          </ac:spMkLst>
        </pc:spChg>
        <pc:spChg chg="add mod">
          <ac:chgData name="Richard Rodriguez" userId="0ad68367006ecf2b" providerId="LiveId" clId="{C4201B93-B8CD-4E52-A121-733EF739EFDB}" dt="2025-07-30T22:03:33.049" v="4149" actId="1076"/>
          <ac:spMkLst>
            <pc:docMk/>
            <pc:sldMk cId="1088217938" sldId="262"/>
            <ac:spMk id="9" creationId="{AA290077-B889-6135-B120-3F7FA34BBDDA}"/>
          </ac:spMkLst>
        </pc:spChg>
      </pc:sldChg>
    </pc:docChg>
  </pc:docChgLst>
  <pc:docChgLst>
    <pc:chgData name="Richard Rodriguez" userId="0ad68367006ecf2b" providerId="LiveId" clId="{BDC4D04D-3710-4272-B7EC-34B8E11D6EC7}"/>
    <pc:docChg chg="modSld">
      <pc:chgData name="Richard Rodriguez" userId="0ad68367006ecf2b" providerId="LiveId" clId="{BDC4D04D-3710-4272-B7EC-34B8E11D6EC7}" dt="2025-07-30T23:32:31.996" v="7" actId="947"/>
      <pc:docMkLst>
        <pc:docMk/>
      </pc:docMkLst>
      <pc:sldChg chg="modSp mod">
        <pc:chgData name="Richard Rodriguez" userId="0ad68367006ecf2b" providerId="LiveId" clId="{BDC4D04D-3710-4272-B7EC-34B8E11D6EC7}" dt="2025-07-30T23:32:31.996" v="7" actId="947"/>
        <pc:sldMkLst>
          <pc:docMk/>
          <pc:sldMk cId="75738867" sldId="258"/>
        </pc:sldMkLst>
        <pc:spChg chg="mod">
          <ac:chgData name="Richard Rodriguez" userId="0ad68367006ecf2b" providerId="LiveId" clId="{BDC4D04D-3710-4272-B7EC-34B8E11D6EC7}" dt="2025-07-30T23:32:31.996" v="7" actId="947"/>
          <ac:spMkLst>
            <pc:docMk/>
            <pc:sldMk cId="75738867" sldId="258"/>
            <ac:spMk id="4" creationId="{4B26F443-5AFC-614A-45A3-98339F6C02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CD5B6F-74EA-4B28-AA46-9756A87C42CD}" type="datetimeFigureOut">
              <a:rPr lang="en-US" smtClean="0"/>
              <a:t>7/30/2025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500BC-E352-43B0-ACA3-B3682379A264}" type="slidenum">
              <a:rPr lang="en-US" smtClean="0"/>
              <a:t>‹#›</a:t>
            </a:fld>
            <a:endParaRPr lang="en-US"/>
          </a:p>
        </p:txBody>
      </p:sp>
    </p:spTree>
    <p:extLst>
      <p:ext uri="{BB962C8B-B14F-4D97-AF65-F5344CB8AC3E}">
        <p14:creationId xmlns:p14="http://schemas.microsoft.com/office/powerpoint/2010/main" val="212851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advancements include Retrieval-Augmented Generation (RAG) pipelines using chunking, tokenization, and vector databases. Tools like Weviate, Verba Application, Docker, Ollama LLM, and Git support robust AI development. Integrating AI assistants and addressing ethics and governance are vital across industries such as agriculture, finance, government, healthcare, transportation, and smart cities.</a:t>
            </a:r>
          </a:p>
        </p:txBody>
      </p:sp>
      <p:sp>
        <p:nvSpPr>
          <p:cNvPr id="4" name="Slide Number Placeholder 3"/>
          <p:cNvSpPr>
            <a:spLocks noGrp="1"/>
          </p:cNvSpPr>
          <p:nvPr>
            <p:ph type="sldNum" sz="quarter" idx="5"/>
          </p:nvPr>
        </p:nvSpPr>
        <p:spPr/>
        <p:txBody>
          <a:bodyPr/>
          <a:lstStyle/>
          <a:p>
            <a:fld id="{47F7CF29-85BE-40F3-B2EB-961B9BDB26DB}" type="slidenum">
              <a:rPr lang="en-US" smtClean="0"/>
              <a:t>2</a:t>
            </a:fld>
            <a:endParaRPr lang="en-US"/>
          </a:p>
        </p:txBody>
      </p:sp>
    </p:spTree>
    <p:extLst>
      <p:ext uri="{BB962C8B-B14F-4D97-AF65-F5344CB8AC3E}">
        <p14:creationId xmlns:p14="http://schemas.microsoft.com/office/powerpoint/2010/main" val="3426678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Verba's GRPC-based architecture enables efficient semantic pipelines for retrieval-augmented generation (RAG). Integrated Ollama embedding models and customized chunking enhance retrieval accuracy. Token-based retrieval methods optimize FAQ and product discovery tasks, leveraging tools such as Verba, Ollama, Weviate, and Docker for scalable, flexible deployments.</a:t>
            </a:r>
          </a:p>
        </p:txBody>
      </p:sp>
      <p:sp>
        <p:nvSpPr>
          <p:cNvPr id="4" name="Slide Number Placeholder 3"/>
          <p:cNvSpPr>
            <a:spLocks noGrp="1"/>
          </p:cNvSpPr>
          <p:nvPr>
            <p:ph type="sldNum" sz="quarter" idx="5"/>
          </p:nvPr>
        </p:nvSpPr>
        <p:spPr/>
        <p:txBody>
          <a:bodyPr/>
          <a:lstStyle/>
          <a:p>
            <a:fld id="{510500BC-E352-43B0-ACA3-B3682379A264}" type="slidenum">
              <a:rPr lang="en-US" smtClean="0"/>
              <a:t>3</a:t>
            </a:fld>
            <a:endParaRPr lang="en-US"/>
          </a:p>
        </p:txBody>
      </p:sp>
    </p:spTree>
    <p:extLst>
      <p:ext uri="{BB962C8B-B14F-4D97-AF65-F5344CB8AC3E}">
        <p14:creationId xmlns:p14="http://schemas.microsoft.com/office/powerpoint/2010/main" val="1633421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hoto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5276088"/>
            <a:ext cx="11347704" cy="786384"/>
          </a:xfrm>
        </p:spPr>
        <p:txBody>
          <a:bodyPr vert="horz" lIns="91440" tIns="45720" rIns="91440" bIns="45720" rtlCol="0" anchor="b">
            <a:normAutofit/>
          </a:bodyPr>
          <a:lstStyle>
            <a:lvl1pPr>
              <a:defRPr lang="en-US" sz="44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5980176"/>
            <a:ext cx="11347704" cy="530352"/>
          </a:xfrm>
        </p:spPr>
        <p:txBody>
          <a:bodyPr vert="horz" lIns="91440" tIns="45720" rIns="91440" bIns="45720" rtlCol="0">
            <a:normAutofit/>
          </a:bodyPr>
          <a:lstStyle>
            <a:lvl1pPr marL="0" indent="0">
              <a:buNone/>
              <a:defRPr lang="en-US" dirty="0">
                <a:solidFill>
                  <a:schemeClr val="tx2"/>
                </a:solidFill>
              </a:defRPr>
            </a:lvl1pPr>
          </a:lstStyle>
          <a:p>
            <a:pPr lvl="0"/>
            <a:r>
              <a:rPr lang="en-US" dirty="0"/>
              <a:t>Click to edit Master subtitle style</a:t>
            </a:r>
          </a:p>
        </p:txBody>
      </p:sp>
      <p:sp>
        <p:nvSpPr>
          <p:cNvPr id="8" name="Picture Placeholder 6">
            <a:extLst>
              <a:ext uri="{FF2B5EF4-FFF2-40B4-BE49-F238E27FC236}">
                <a16:creationId xmlns:a16="http://schemas.microsoft.com/office/drawing/2014/main" id="{F9A648C8-0436-6FAF-8B52-BA15EFB5F90C}"/>
              </a:ext>
            </a:extLst>
          </p:cNvPr>
          <p:cNvSpPr>
            <a:spLocks noGrp="1"/>
          </p:cNvSpPr>
          <p:nvPr>
            <p:ph type="pic" sz="quarter" idx="13" hasCustomPrompt="1"/>
          </p:nvPr>
        </p:nvSpPr>
        <p:spPr>
          <a:xfrm>
            <a:off x="342901" y="343038"/>
            <a:ext cx="11506200" cy="4792766"/>
          </a:xfrm>
          <a:custGeom>
            <a:avLst/>
            <a:gdLst>
              <a:gd name="connsiteX0" fmla="*/ 292023 w 11506200"/>
              <a:gd name="connsiteY0" fmla="*/ 0 h 4792766"/>
              <a:gd name="connsiteX1" fmla="*/ 11214177 w 11506200"/>
              <a:gd name="connsiteY1" fmla="*/ 0 h 4792766"/>
              <a:gd name="connsiteX2" fmla="*/ 11506200 w 11506200"/>
              <a:gd name="connsiteY2" fmla="*/ 292023 h 4792766"/>
              <a:gd name="connsiteX3" fmla="*/ 11506200 w 11506200"/>
              <a:gd name="connsiteY3" fmla="*/ 4500743 h 4792766"/>
              <a:gd name="connsiteX4" fmla="*/ 11214177 w 11506200"/>
              <a:gd name="connsiteY4" fmla="*/ 4792766 h 4792766"/>
              <a:gd name="connsiteX5" fmla="*/ 292023 w 11506200"/>
              <a:gd name="connsiteY5" fmla="*/ 4792766 h 4792766"/>
              <a:gd name="connsiteX6" fmla="*/ 0 w 11506200"/>
              <a:gd name="connsiteY6" fmla="*/ 4500743 h 4792766"/>
              <a:gd name="connsiteX7" fmla="*/ 0 w 11506200"/>
              <a:gd name="connsiteY7" fmla="*/ 292023 h 4792766"/>
              <a:gd name="connsiteX8" fmla="*/ 292023 w 11506200"/>
              <a:gd name="connsiteY8" fmla="*/ 0 h 479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6200" h="4792766">
                <a:moveTo>
                  <a:pt x="292023" y="0"/>
                </a:moveTo>
                <a:lnTo>
                  <a:pt x="11214177" y="0"/>
                </a:lnTo>
                <a:cubicBezTo>
                  <a:pt x="11375457" y="0"/>
                  <a:pt x="11506200" y="130743"/>
                  <a:pt x="11506200" y="292023"/>
                </a:cubicBezTo>
                <a:lnTo>
                  <a:pt x="11506200" y="4500743"/>
                </a:lnTo>
                <a:cubicBezTo>
                  <a:pt x="11506200" y="4662023"/>
                  <a:pt x="11375457" y="4792766"/>
                  <a:pt x="11214177" y="4792766"/>
                </a:cubicBezTo>
                <a:lnTo>
                  <a:pt x="292023" y="4792766"/>
                </a:lnTo>
                <a:cubicBezTo>
                  <a:pt x="130743" y="4792766"/>
                  <a:pt x="0" y="4662023"/>
                  <a:pt x="0" y="4500743"/>
                </a:cubicBezTo>
                <a:lnTo>
                  <a:pt x="0" y="292023"/>
                </a:lnTo>
                <a:cubicBezTo>
                  <a:pt x="0" y="130743"/>
                  <a:pt x="130743" y="0"/>
                  <a:pt x="292023"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137160" y="6519672"/>
            <a:ext cx="3494314" cy="365125"/>
          </a:xfrm>
        </p:spPr>
        <p:txBody>
          <a:bodyPr/>
          <a:lstStyle>
            <a:lvl1pPr>
              <a:defRPr>
                <a:solidFill>
                  <a:schemeClr val="tx2"/>
                </a:solidFill>
                <a:effectLst/>
              </a:defRPr>
            </a:lvl1pPr>
          </a:lstStyle>
          <a:p>
            <a:fld id="{6CD91AB5-8D64-469B-81DF-A26B406D2B54}"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8876521" y="6519672"/>
            <a:ext cx="2805405" cy="365125"/>
          </a:xfrm>
        </p:spPr>
        <p:txBody>
          <a:bodyPr/>
          <a:lstStyle>
            <a:lvl1pPr>
              <a:defRPr>
                <a:solidFill>
                  <a:schemeClr val="tx2"/>
                </a:solidFill>
                <a:effectLst/>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632162" y="6519672"/>
            <a:ext cx="429207" cy="365125"/>
          </a:xfrm>
        </p:spPr>
        <p:txBody>
          <a:bodyPr/>
          <a:lstStyle>
            <a:lvl1pPr>
              <a:defRPr>
                <a:solidFill>
                  <a:schemeClr val="tx2"/>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32041627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29768" y="411480"/>
            <a:ext cx="11045952" cy="1828800"/>
          </a:xfrm>
        </p:spPr>
        <p:txBody>
          <a:bodyPr anchor="t">
            <a:normAutofit/>
          </a:bodyPr>
          <a:lstStyle>
            <a:lvl1pPr>
              <a:defRPr sz="8000"/>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998464" y="2423160"/>
            <a:ext cx="5486400" cy="3886200"/>
          </a:xfrm>
        </p:spPr>
        <p:txBody>
          <a:bodyPr vert="horz" lIns="91440" tIns="45720" rIns="91440" bIns="45720" rtlCol="0">
            <a:normAutofit/>
          </a:bodyPr>
          <a:lstStyle>
            <a:lvl1pPr marL="457200" indent="-457200">
              <a:buFont typeface="+mj-lt"/>
              <a:buAutoNum type="arabicPeriod"/>
              <a:defRPr lang="en-US" dirty="0"/>
            </a:lvl1pPr>
            <a:lvl2pPr marL="571500" indent="-342900">
              <a:buFont typeface="+mj-lt"/>
              <a:buAutoNum type="arabicPeriod"/>
              <a:defRPr lang="en-US" dirty="0"/>
            </a:lvl2pPr>
            <a:lvl3pPr marL="800100" indent="-342900">
              <a:buFont typeface="+mj-lt"/>
              <a:buAutoNum type="arabicPeriod"/>
              <a:defRPr lang="en-US" dirty="0"/>
            </a:lvl3pPr>
            <a:lvl4pPr>
              <a:buFont typeface="+mj-lt"/>
              <a:buAutoNum type="arabicPeriod"/>
              <a:defRPr lang="en-US" dirty="0"/>
            </a:lvl4pPr>
            <a:lvl5pPr>
              <a:buFont typeface="+mj-lt"/>
              <a:buAutoNum type="arabicPeriod"/>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01BB0C55-2E11-4E7F-9EF8-868B07C6C42C}" type="datetime1">
              <a:rPr lang="en-US" smtClean="0"/>
              <a:t>7/30/2025</a:t>
            </a:fld>
            <a:endParaRPr lang="en-US"/>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816019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7644384" y="1012952"/>
            <a:ext cx="4023360" cy="1636776"/>
          </a:xfrm>
        </p:spPr>
        <p:txBody>
          <a:bodyPr anchor="b">
            <a:normAutofit/>
          </a:bodyPr>
          <a:lstStyle>
            <a:lvl1pPr>
              <a:defRPr sz="4800"/>
            </a:lvl1pPr>
          </a:lstStyle>
          <a:p>
            <a:r>
              <a:rPr lang="en-US" dirty="0"/>
              <a:t>Click to edit Master title style</a:t>
            </a:r>
          </a:p>
        </p:txBody>
      </p:sp>
      <p:sp>
        <p:nvSpPr>
          <p:cNvPr id="10" name="Picture Placeholder 8">
            <a:extLst>
              <a:ext uri="{FF2B5EF4-FFF2-40B4-BE49-F238E27FC236}">
                <a16:creationId xmlns:a16="http://schemas.microsoft.com/office/drawing/2014/main" id="{FE8E4848-C9F6-6844-AB1C-C4F0E8A472A1}"/>
              </a:ext>
            </a:extLst>
          </p:cNvPr>
          <p:cNvSpPr>
            <a:spLocks noGrp="1"/>
          </p:cNvSpPr>
          <p:nvPr>
            <p:ph type="pic" sz="quarter" idx="14" hasCustomPrompt="1"/>
          </p:nvPr>
        </p:nvSpPr>
        <p:spPr>
          <a:xfrm>
            <a:off x="342901" y="345109"/>
            <a:ext cx="6714969" cy="6163508"/>
          </a:xfrm>
          <a:custGeom>
            <a:avLst/>
            <a:gdLst>
              <a:gd name="connsiteX0" fmla="*/ 281857 w 6714969"/>
              <a:gd name="connsiteY0" fmla="*/ 0 h 6163508"/>
              <a:gd name="connsiteX1" fmla="*/ 6433112 w 6714969"/>
              <a:gd name="connsiteY1" fmla="*/ 0 h 6163508"/>
              <a:gd name="connsiteX2" fmla="*/ 6714969 w 6714969"/>
              <a:gd name="connsiteY2" fmla="*/ 281857 h 6163508"/>
              <a:gd name="connsiteX3" fmla="*/ 6714969 w 6714969"/>
              <a:gd name="connsiteY3" fmla="*/ 5881651 h 6163508"/>
              <a:gd name="connsiteX4" fmla="*/ 6433112 w 6714969"/>
              <a:gd name="connsiteY4" fmla="*/ 6163508 h 6163508"/>
              <a:gd name="connsiteX5" fmla="*/ 281857 w 6714969"/>
              <a:gd name="connsiteY5" fmla="*/ 6163508 h 6163508"/>
              <a:gd name="connsiteX6" fmla="*/ 0 w 6714969"/>
              <a:gd name="connsiteY6" fmla="*/ 5881651 h 6163508"/>
              <a:gd name="connsiteX7" fmla="*/ 0 w 6714969"/>
              <a:gd name="connsiteY7" fmla="*/ 281857 h 6163508"/>
              <a:gd name="connsiteX8" fmla="*/ 281857 w 6714969"/>
              <a:gd name="connsiteY8" fmla="*/ 0 h 616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4969" h="6163508">
                <a:moveTo>
                  <a:pt x="281857" y="0"/>
                </a:moveTo>
                <a:lnTo>
                  <a:pt x="6433112" y="0"/>
                </a:lnTo>
                <a:cubicBezTo>
                  <a:pt x="6588777" y="0"/>
                  <a:pt x="6714969" y="126192"/>
                  <a:pt x="6714969" y="281857"/>
                </a:cubicBezTo>
                <a:lnTo>
                  <a:pt x="6714969" y="5881651"/>
                </a:lnTo>
                <a:cubicBezTo>
                  <a:pt x="6714969" y="6037316"/>
                  <a:pt x="6588777" y="6163508"/>
                  <a:pt x="6433112" y="6163508"/>
                </a:cubicBezTo>
                <a:lnTo>
                  <a:pt x="281857" y="6163508"/>
                </a:lnTo>
                <a:cubicBezTo>
                  <a:pt x="126192" y="6163508"/>
                  <a:pt x="0" y="6037316"/>
                  <a:pt x="0" y="5881651"/>
                </a:cubicBezTo>
                <a:lnTo>
                  <a:pt x="0" y="281857"/>
                </a:lnTo>
                <a:cubicBezTo>
                  <a:pt x="0" y="126192"/>
                  <a:pt x="126192" y="0"/>
                  <a:pt x="281857" y="0"/>
                </a:cubicBezTo>
                <a:close/>
              </a:path>
            </a:pathLst>
          </a:custGeom>
          <a:blipFill dpi="0" rotWithShape="1">
            <a:blip r:embed="rId2">
              <a:alphaModFix amt="65000"/>
            </a:blip>
            <a:srcRect/>
            <a:stretch>
              <a:fillRect/>
            </a:stretch>
          </a:blipFill>
        </p:spPr>
        <p:txBody>
          <a:bodyPr wrap="square">
            <a:noAutofit/>
          </a:bodyPr>
          <a:lstStyle>
            <a:lvl1pPr marL="0" indent="0">
              <a:buNone/>
              <a:defRPr/>
            </a:lvl1pPr>
          </a:lstStyle>
          <a:p>
            <a:r>
              <a:rPr lang="en-US" dirty="0"/>
              <a:t>.</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644384" y="2896616"/>
            <a:ext cx="4023360" cy="3364992"/>
          </a:xfrm>
        </p:spPr>
        <p:txBody>
          <a:bodyPr vert="horz" lIns="91440" tIns="45720" rIns="91440" bIns="45720" rtlCol="0">
            <a:normAutofit/>
          </a:bodyPr>
          <a:lstStyle>
            <a:lvl1pPr marL="342900" indent="-342900">
              <a:buFont typeface="+mj-lt"/>
              <a:buAutoNum type="arabicPeriod"/>
              <a:defRPr lang="en-US" dirty="0"/>
            </a:lvl1pPr>
            <a:lvl2pPr marL="571500" indent="-342900">
              <a:buFont typeface="+mj-lt"/>
              <a:buAutoNum type="arabicPeriod"/>
              <a:defRPr lang="en-US" dirty="0"/>
            </a:lvl2pPr>
            <a:lvl3pPr marL="800100" indent="-342900">
              <a:buFont typeface="+mj-lt"/>
              <a:buAutoNum type="arabicPeriod"/>
              <a:defRPr lang="en-US" dirty="0"/>
            </a:lvl3pPr>
            <a:lvl4pPr>
              <a:buFont typeface="+mj-lt"/>
              <a:buAutoNum type="arabicPeriod"/>
              <a:defRPr lang="en-US" dirty="0"/>
            </a:lvl4pPr>
            <a:lvl5pPr>
              <a:buFont typeface="+mj-lt"/>
              <a:buAutoNum type="arabicPeriod"/>
              <a:defRPr lang="en-US" dirty="0"/>
            </a:lvl5pPr>
          </a:lstStyle>
          <a:p>
            <a:pPr marL="228600" lvl="0" indent="-228600"/>
            <a:r>
              <a:rPr lang="en-US" dirty="0"/>
              <a:t>Click to edit Master text styles</a:t>
            </a:r>
          </a:p>
          <a:p>
            <a:pPr marL="228600" lvl="1" indent="-228600"/>
            <a:r>
              <a:rPr lang="en-US" dirty="0"/>
              <a:t>Second level</a:t>
            </a:r>
          </a:p>
          <a:p>
            <a:pPr marL="228600" lvl="2" indent="-228600"/>
            <a:r>
              <a:rPr lang="en-US" dirty="0"/>
              <a:t>Third level</a:t>
            </a:r>
          </a:p>
          <a:p>
            <a:pPr marL="228600" lvl="3" indent="-228600"/>
            <a:r>
              <a:rPr lang="en-US" dirty="0"/>
              <a:t>Fourth level</a:t>
            </a:r>
          </a:p>
          <a:p>
            <a:pPr marL="228600" lvl="4" indent="-228600"/>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0AC9FCAD-E19B-4A0F-866E-979EDEC4B525}" type="datetime1">
              <a:rPr lang="en-US" smtClean="0"/>
              <a:t>7/30/2025</a:t>
            </a:fld>
            <a:endParaRPr lang="en-US"/>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102276363"/>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14984" y="2478024"/>
            <a:ext cx="4325112" cy="2454796"/>
          </a:xfrm>
        </p:spPr>
        <p:txBody>
          <a:bodyPr anchor="t">
            <a:normAutofit/>
          </a:bodyPr>
          <a:lstStyle>
            <a:lvl1pPr>
              <a:defRPr sz="4400"/>
            </a:lvl1pPr>
          </a:lstStyle>
          <a:p>
            <a:r>
              <a:rPr lang="en-US" dirty="0"/>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2478024"/>
            <a:ext cx="4325112" cy="2459736"/>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A79B4A14-E3E2-4038-B0C4-0EC5ECBDA17A}"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400632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14984" y="2039112"/>
            <a:ext cx="3813048" cy="3538728"/>
          </a:xfrm>
        </p:spPr>
        <p:txBody>
          <a:bodyPr anchor="t">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422392" y="2039112"/>
            <a:ext cx="5047488" cy="3538728"/>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2301396-E7F4-44BB-B3C1-CAADE8EE1BCB}"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05914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1600200"/>
            <a:ext cx="4142232" cy="4636008"/>
          </a:xfrm>
        </p:spPr>
        <p:txBody>
          <a:bodyPr anchor="t">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422392" y="1600200"/>
            <a:ext cx="5788152" cy="463600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0C603B70-0873-4F91-B20E-188F8FCBC95A}"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546404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640080"/>
            <a:ext cx="4032504" cy="3621024"/>
          </a:xfrm>
        </p:spPr>
        <p:txBody>
          <a:bodyPr anchor="t">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422392" y="640080"/>
            <a:ext cx="5971032" cy="572414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A211211-1BBF-43C8-98F1-415153382D43}"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526734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640080"/>
            <a:ext cx="3493008" cy="3621024"/>
          </a:xfrm>
        </p:spPr>
        <p:txBody>
          <a:bodyPr vert="horz" lIns="91440" tIns="45720" rIns="91440" bIns="45720" rtlCol="0" anchor="t">
            <a:normAutofit/>
          </a:bodyPr>
          <a:lstStyle>
            <a:lvl1pPr>
              <a:defRPr lang="en-US" dirty="0"/>
            </a:lvl1pPr>
          </a:lstStyle>
          <a:p>
            <a:pPr lvl="0"/>
            <a:r>
              <a:rPr lang="en-US" dirty="0"/>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425696" y="640080"/>
            <a:ext cx="7159752" cy="571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423C37F1-4FE0-40C5-A1CC-AC65E60D9E3F}"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707043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550408" y="548640"/>
            <a:ext cx="6035040" cy="1143000"/>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EF226A48-373B-47E6-1E90-9892366CC9F0}"/>
              </a:ext>
            </a:extLst>
          </p:cNvPr>
          <p:cNvSpPr>
            <a:spLocks noGrp="1"/>
          </p:cNvSpPr>
          <p:nvPr>
            <p:ph type="pic" sz="quarter" idx="13" hasCustomPrompt="1"/>
          </p:nvPr>
        </p:nvSpPr>
        <p:spPr>
          <a:xfrm>
            <a:off x="342900" y="342900"/>
            <a:ext cx="4501152" cy="6172200"/>
          </a:xfrm>
          <a:custGeom>
            <a:avLst/>
            <a:gdLst>
              <a:gd name="connsiteX0" fmla="*/ 332635 w 4501152"/>
              <a:gd name="connsiteY0" fmla="*/ 0 h 6172200"/>
              <a:gd name="connsiteX1" fmla="*/ 4168517 w 4501152"/>
              <a:gd name="connsiteY1" fmla="*/ 0 h 6172200"/>
              <a:gd name="connsiteX2" fmla="*/ 4501152 w 4501152"/>
              <a:gd name="connsiteY2" fmla="*/ 331423 h 6172200"/>
              <a:gd name="connsiteX3" fmla="*/ 4501152 w 4501152"/>
              <a:gd name="connsiteY3" fmla="*/ 5840778 h 6172200"/>
              <a:gd name="connsiteX4" fmla="*/ 4168517 w 4501152"/>
              <a:gd name="connsiteY4" fmla="*/ 6172200 h 6172200"/>
              <a:gd name="connsiteX5" fmla="*/ 332635 w 4501152"/>
              <a:gd name="connsiteY5" fmla="*/ 6172200 h 6172200"/>
              <a:gd name="connsiteX6" fmla="*/ 0 w 4501152"/>
              <a:gd name="connsiteY6" fmla="*/ 5840778 h 6172200"/>
              <a:gd name="connsiteX7" fmla="*/ 0 w 4501152"/>
              <a:gd name="connsiteY7" fmla="*/ 331423 h 6172200"/>
              <a:gd name="connsiteX8" fmla="*/ 332635 w 4501152"/>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1152" h="6172200">
                <a:moveTo>
                  <a:pt x="332635" y="0"/>
                </a:moveTo>
                <a:lnTo>
                  <a:pt x="4168517" y="0"/>
                </a:lnTo>
                <a:cubicBezTo>
                  <a:pt x="4352226" y="0"/>
                  <a:pt x="4501152" y="148383"/>
                  <a:pt x="4501152" y="331423"/>
                </a:cubicBezTo>
                <a:lnTo>
                  <a:pt x="4501152" y="5840778"/>
                </a:lnTo>
                <a:cubicBezTo>
                  <a:pt x="4501152" y="6023817"/>
                  <a:pt x="4352226" y="6172200"/>
                  <a:pt x="4168517" y="6172200"/>
                </a:cubicBezTo>
                <a:lnTo>
                  <a:pt x="332635" y="6172200"/>
                </a:lnTo>
                <a:cubicBezTo>
                  <a:pt x="148926" y="6172200"/>
                  <a:pt x="0" y="6023817"/>
                  <a:pt x="0" y="5840778"/>
                </a:cubicBezTo>
                <a:lnTo>
                  <a:pt x="0" y="331423"/>
                </a:lnTo>
                <a:cubicBezTo>
                  <a:pt x="0" y="148383"/>
                  <a:pt x="148926" y="0"/>
                  <a:pt x="33263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550408" y="1828800"/>
            <a:ext cx="6035040" cy="44897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B0F37310-2C84-4F72-97F3-ED5E52F7A674}"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3613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40"/>
            <a:ext cx="6135624" cy="1143000"/>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29768" y="1828800"/>
            <a:ext cx="6135624" cy="44897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AED7373D-8BEF-4D11-A85D-4ADD8461D8CF}" type="datetime1">
              <a:rPr lang="en-US" smtClean="0"/>
              <a:t>7/30/2025</a:t>
            </a:fld>
            <a:endParaRPr lang="en-US"/>
          </a:p>
        </p:txBody>
      </p:sp>
      <p:sp>
        <p:nvSpPr>
          <p:cNvPr id="4" name="Picture Placeholder 3">
            <a:extLst>
              <a:ext uri="{FF2B5EF4-FFF2-40B4-BE49-F238E27FC236}">
                <a16:creationId xmlns:a16="http://schemas.microsoft.com/office/drawing/2014/main" id="{7F11DC52-D1FD-A255-1A04-7A15A9DE3C8F}"/>
              </a:ext>
            </a:extLst>
          </p:cNvPr>
          <p:cNvSpPr>
            <a:spLocks noGrp="1"/>
          </p:cNvSpPr>
          <p:nvPr>
            <p:ph type="pic" sz="quarter" idx="13" hasCustomPrompt="1"/>
          </p:nvPr>
        </p:nvSpPr>
        <p:spPr>
          <a:xfrm>
            <a:off x="7353304" y="352327"/>
            <a:ext cx="4495799" cy="6172200"/>
          </a:xfrm>
          <a:custGeom>
            <a:avLst/>
            <a:gdLst>
              <a:gd name="connsiteX0" fmla="*/ 293171 w 4495799"/>
              <a:gd name="connsiteY0" fmla="*/ 0 h 6172200"/>
              <a:gd name="connsiteX1" fmla="*/ 4202628 w 4495799"/>
              <a:gd name="connsiteY1" fmla="*/ 0 h 6172200"/>
              <a:gd name="connsiteX2" fmla="*/ 4495799 w 4495799"/>
              <a:gd name="connsiteY2" fmla="*/ 293171 h 6172200"/>
              <a:gd name="connsiteX3" fmla="*/ 4495799 w 4495799"/>
              <a:gd name="connsiteY3" fmla="*/ 5879029 h 6172200"/>
              <a:gd name="connsiteX4" fmla="*/ 4202628 w 4495799"/>
              <a:gd name="connsiteY4" fmla="*/ 6172200 h 6172200"/>
              <a:gd name="connsiteX5" fmla="*/ 293171 w 4495799"/>
              <a:gd name="connsiteY5" fmla="*/ 6172200 h 6172200"/>
              <a:gd name="connsiteX6" fmla="*/ 0 w 4495799"/>
              <a:gd name="connsiteY6" fmla="*/ 5879029 h 6172200"/>
              <a:gd name="connsiteX7" fmla="*/ 0 w 4495799"/>
              <a:gd name="connsiteY7" fmla="*/ 293171 h 6172200"/>
              <a:gd name="connsiteX8" fmla="*/ 293171 w 4495799"/>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799" h="6172200">
                <a:moveTo>
                  <a:pt x="293171" y="0"/>
                </a:moveTo>
                <a:lnTo>
                  <a:pt x="4202628" y="0"/>
                </a:lnTo>
                <a:cubicBezTo>
                  <a:pt x="4364542" y="0"/>
                  <a:pt x="4495799" y="131257"/>
                  <a:pt x="4495799" y="293171"/>
                </a:cubicBezTo>
                <a:lnTo>
                  <a:pt x="4495799" y="5879029"/>
                </a:lnTo>
                <a:cubicBezTo>
                  <a:pt x="4495799" y="6040943"/>
                  <a:pt x="4364542" y="6172200"/>
                  <a:pt x="4202628" y="6172200"/>
                </a:cubicBezTo>
                <a:lnTo>
                  <a:pt x="293171" y="6172200"/>
                </a:lnTo>
                <a:cubicBezTo>
                  <a:pt x="131257" y="6172200"/>
                  <a:pt x="0" y="6040943"/>
                  <a:pt x="0" y="5879029"/>
                </a:cubicBezTo>
                <a:lnTo>
                  <a:pt x="0" y="293171"/>
                </a:lnTo>
                <a:cubicBezTo>
                  <a:pt x="0" y="131257"/>
                  <a:pt x="131257" y="0"/>
                  <a:pt x="293171"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11752448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820076" y="320040"/>
            <a:ext cx="6766560" cy="932688"/>
          </a:xfrm>
        </p:spPr>
        <p:txBody>
          <a:bodyPr anchor="b"/>
          <a:lstStyle/>
          <a:p>
            <a:r>
              <a:rPr lang="en-US"/>
              <a:t>Click to edit Master title style</a:t>
            </a:r>
          </a:p>
        </p:txBody>
      </p:sp>
      <p:sp>
        <p:nvSpPr>
          <p:cNvPr id="4" name="Picture Placeholder 3">
            <a:extLst>
              <a:ext uri="{FF2B5EF4-FFF2-40B4-BE49-F238E27FC236}">
                <a16:creationId xmlns:a16="http://schemas.microsoft.com/office/drawing/2014/main" id="{9539F8C7-DD74-7177-C2DA-02533B6576FD}"/>
              </a:ext>
            </a:extLst>
          </p:cNvPr>
          <p:cNvSpPr>
            <a:spLocks noGrp="1"/>
          </p:cNvSpPr>
          <p:nvPr>
            <p:ph type="pic" sz="quarter" idx="13" hasCustomPrompt="1"/>
          </p:nvPr>
        </p:nvSpPr>
        <p:spPr>
          <a:xfrm>
            <a:off x="339373" y="344424"/>
            <a:ext cx="3808553" cy="6172200"/>
          </a:xfrm>
          <a:custGeom>
            <a:avLst/>
            <a:gdLst>
              <a:gd name="connsiteX0" fmla="*/ 292116 w 3808553"/>
              <a:gd name="connsiteY0" fmla="*/ 0 h 6172200"/>
              <a:gd name="connsiteX1" fmla="*/ 3516437 w 3808553"/>
              <a:gd name="connsiteY1" fmla="*/ 0 h 6172200"/>
              <a:gd name="connsiteX2" fmla="*/ 3808553 w 3808553"/>
              <a:gd name="connsiteY2" fmla="*/ 292116 h 6172200"/>
              <a:gd name="connsiteX3" fmla="*/ 3808553 w 3808553"/>
              <a:gd name="connsiteY3" fmla="*/ 5880084 h 6172200"/>
              <a:gd name="connsiteX4" fmla="*/ 3516437 w 3808553"/>
              <a:gd name="connsiteY4" fmla="*/ 6172200 h 6172200"/>
              <a:gd name="connsiteX5" fmla="*/ 292116 w 3808553"/>
              <a:gd name="connsiteY5" fmla="*/ 6172200 h 6172200"/>
              <a:gd name="connsiteX6" fmla="*/ 0 w 3808553"/>
              <a:gd name="connsiteY6" fmla="*/ 5880084 h 6172200"/>
              <a:gd name="connsiteX7" fmla="*/ 0 w 3808553"/>
              <a:gd name="connsiteY7" fmla="*/ 292116 h 6172200"/>
              <a:gd name="connsiteX8" fmla="*/ 292116 w 3808553"/>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8553" h="6172200">
                <a:moveTo>
                  <a:pt x="292116" y="0"/>
                </a:moveTo>
                <a:lnTo>
                  <a:pt x="3516437" y="0"/>
                </a:lnTo>
                <a:cubicBezTo>
                  <a:pt x="3677768" y="0"/>
                  <a:pt x="3808553" y="130785"/>
                  <a:pt x="3808553" y="292116"/>
                </a:cubicBezTo>
                <a:lnTo>
                  <a:pt x="3808553" y="5880084"/>
                </a:lnTo>
                <a:cubicBezTo>
                  <a:pt x="3808553" y="6041415"/>
                  <a:pt x="3677768" y="6172200"/>
                  <a:pt x="3516437" y="6172200"/>
                </a:cubicBezTo>
                <a:lnTo>
                  <a:pt x="292116" y="6172200"/>
                </a:lnTo>
                <a:cubicBezTo>
                  <a:pt x="130785" y="6172200"/>
                  <a:pt x="0" y="6041415"/>
                  <a:pt x="0" y="5880084"/>
                </a:cubicBezTo>
                <a:lnTo>
                  <a:pt x="0" y="292116"/>
                </a:lnTo>
                <a:cubicBezTo>
                  <a:pt x="0" y="130785"/>
                  <a:pt x="130785" y="0"/>
                  <a:pt x="2921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820076" y="1380744"/>
            <a:ext cx="676656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804D0A65-74B1-4258-9347-517577BEF7B0}"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143622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A0796B54-ED46-4036-80F8-E8EFB102CB24}"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213592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Content Photo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320040"/>
            <a:ext cx="6858000" cy="932688"/>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29768" y="1380744"/>
            <a:ext cx="6858000" cy="4983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B3B00591-709C-49DC-8FE0-9F32B5969F72}" type="datetime1">
              <a:rPr lang="en-US" smtClean="0"/>
              <a:t>7/30/2025</a:t>
            </a:fld>
            <a:endParaRPr lang="en-US"/>
          </a:p>
        </p:txBody>
      </p:sp>
      <p:sp>
        <p:nvSpPr>
          <p:cNvPr id="4" name="Picture Placeholder 3">
            <a:extLst>
              <a:ext uri="{FF2B5EF4-FFF2-40B4-BE49-F238E27FC236}">
                <a16:creationId xmlns:a16="http://schemas.microsoft.com/office/drawing/2014/main" id="{26FEEE5C-15B3-8386-23D3-B6B236C668F2}"/>
              </a:ext>
            </a:extLst>
          </p:cNvPr>
          <p:cNvSpPr>
            <a:spLocks noGrp="1"/>
          </p:cNvSpPr>
          <p:nvPr>
            <p:ph type="pic" sz="quarter" idx="13" hasCustomPrompt="1"/>
          </p:nvPr>
        </p:nvSpPr>
        <p:spPr>
          <a:xfrm>
            <a:off x="8046768" y="344424"/>
            <a:ext cx="3808553" cy="6172200"/>
          </a:xfrm>
          <a:custGeom>
            <a:avLst/>
            <a:gdLst>
              <a:gd name="connsiteX0" fmla="*/ 292116 w 3808553"/>
              <a:gd name="connsiteY0" fmla="*/ 0 h 6172200"/>
              <a:gd name="connsiteX1" fmla="*/ 3516437 w 3808553"/>
              <a:gd name="connsiteY1" fmla="*/ 0 h 6172200"/>
              <a:gd name="connsiteX2" fmla="*/ 3808553 w 3808553"/>
              <a:gd name="connsiteY2" fmla="*/ 292116 h 6172200"/>
              <a:gd name="connsiteX3" fmla="*/ 3808553 w 3808553"/>
              <a:gd name="connsiteY3" fmla="*/ 5880084 h 6172200"/>
              <a:gd name="connsiteX4" fmla="*/ 3516437 w 3808553"/>
              <a:gd name="connsiteY4" fmla="*/ 6172200 h 6172200"/>
              <a:gd name="connsiteX5" fmla="*/ 292116 w 3808553"/>
              <a:gd name="connsiteY5" fmla="*/ 6172200 h 6172200"/>
              <a:gd name="connsiteX6" fmla="*/ 0 w 3808553"/>
              <a:gd name="connsiteY6" fmla="*/ 5880084 h 6172200"/>
              <a:gd name="connsiteX7" fmla="*/ 0 w 3808553"/>
              <a:gd name="connsiteY7" fmla="*/ 292116 h 6172200"/>
              <a:gd name="connsiteX8" fmla="*/ 292116 w 3808553"/>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8553" h="6172200">
                <a:moveTo>
                  <a:pt x="292116" y="0"/>
                </a:moveTo>
                <a:lnTo>
                  <a:pt x="3516437" y="0"/>
                </a:lnTo>
                <a:cubicBezTo>
                  <a:pt x="3677768" y="0"/>
                  <a:pt x="3808553" y="130785"/>
                  <a:pt x="3808553" y="292116"/>
                </a:cubicBezTo>
                <a:lnTo>
                  <a:pt x="3808553" y="5880084"/>
                </a:lnTo>
                <a:cubicBezTo>
                  <a:pt x="3808553" y="6041415"/>
                  <a:pt x="3677768" y="6172200"/>
                  <a:pt x="3516437" y="6172200"/>
                </a:cubicBezTo>
                <a:lnTo>
                  <a:pt x="292116" y="6172200"/>
                </a:lnTo>
                <a:cubicBezTo>
                  <a:pt x="130785" y="6172200"/>
                  <a:pt x="0" y="6041415"/>
                  <a:pt x="0" y="5880084"/>
                </a:cubicBezTo>
                <a:lnTo>
                  <a:pt x="0" y="292116"/>
                </a:lnTo>
                <a:cubicBezTo>
                  <a:pt x="0" y="130785"/>
                  <a:pt x="130785" y="0"/>
                  <a:pt x="2921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3543073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96328" y="601755"/>
            <a:ext cx="4389120" cy="1527048"/>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EB281557-D8C5-3666-A17C-BD66A5F9C048}"/>
              </a:ext>
            </a:extLst>
          </p:cNvPr>
          <p:cNvSpPr>
            <a:spLocks noGrp="1"/>
          </p:cNvSpPr>
          <p:nvPr>
            <p:ph type="pic" sz="quarter" idx="13" hasCustomPrompt="1"/>
          </p:nvPr>
        </p:nvSpPr>
        <p:spPr>
          <a:xfrm>
            <a:off x="341522" y="342902"/>
            <a:ext cx="6249778" cy="6172343"/>
          </a:xfrm>
          <a:custGeom>
            <a:avLst/>
            <a:gdLst>
              <a:gd name="connsiteX0" fmla="*/ 258473 w 6249778"/>
              <a:gd name="connsiteY0" fmla="*/ 0 h 6172343"/>
              <a:gd name="connsiteX1" fmla="*/ 5991306 w 6249778"/>
              <a:gd name="connsiteY1" fmla="*/ 0 h 6172343"/>
              <a:gd name="connsiteX2" fmla="*/ 6249778 w 6249778"/>
              <a:gd name="connsiteY2" fmla="*/ 257942 h 6172343"/>
              <a:gd name="connsiteX3" fmla="*/ 6249778 w 6249778"/>
              <a:gd name="connsiteY3" fmla="*/ 5914401 h 6172343"/>
              <a:gd name="connsiteX4" fmla="*/ 5991306 w 6249778"/>
              <a:gd name="connsiteY4" fmla="*/ 6172343 h 6172343"/>
              <a:gd name="connsiteX5" fmla="*/ 258473 w 6249778"/>
              <a:gd name="connsiteY5" fmla="*/ 6172343 h 6172343"/>
              <a:gd name="connsiteX6" fmla="*/ 0 w 6249778"/>
              <a:gd name="connsiteY6" fmla="*/ 5914401 h 6172343"/>
              <a:gd name="connsiteX7" fmla="*/ 0 w 6249778"/>
              <a:gd name="connsiteY7" fmla="*/ 257942 h 6172343"/>
              <a:gd name="connsiteX8" fmla="*/ 258473 w 6249778"/>
              <a:gd name="connsiteY8" fmla="*/ 0 h 617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9778" h="6172343">
                <a:moveTo>
                  <a:pt x="258473" y="0"/>
                </a:moveTo>
                <a:lnTo>
                  <a:pt x="5991306" y="0"/>
                </a:lnTo>
                <a:cubicBezTo>
                  <a:pt x="6134057" y="0"/>
                  <a:pt x="6249778" y="115484"/>
                  <a:pt x="6249778" y="257942"/>
                </a:cubicBezTo>
                <a:lnTo>
                  <a:pt x="6249778" y="5914401"/>
                </a:lnTo>
                <a:cubicBezTo>
                  <a:pt x="6249778" y="6056859"/>
                  <a:pt x="6134057" y="6172343"/>
                  <a:pt x="5991306" y="6172343"/>
                </a:cubicBezTo>
                <a:lnTo>
                  <a:pt x="258473" y="6172343"/>
                </a:lnTo>
                <a:cubicBezTo>
                  <a:pt x="115722" y="6172343"/>
                  <a:pt x="0" y="6056859"/>
                  <a:pt x="0" y="5914401"/>
                </a:cubicBezTo>
                <a:lnTo>
                  <a:pt x="0" y="257942"/>
                </a:lnTo>
                <a:cubicBezTo>
                  <a:pt x="0" y="115484"/>
                  <a:pt x="115722" y="0"/>
                  <a:pt x="258473"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96328" y="2276856"/>
            <a:ext cx="4389120" cy="40416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53D0D37D-152B-44E6-AB8F-60E41FE679D7}"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083211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Content Photo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4480560" cy="1527048"/>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29767" y="2276856"/>
            <a:ext cx="4480560" cy="40416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93FD62D-5EED-4798-9EBA-B6E1A9B98072}" type="datetime1">
              <a:rPr lang="en-US" smtClean="0"/>
              <a:t>7/30/2025</a:t>
            </a:fld>
            <a:endParaRPr lang="en-US"/>
          </a:p>
        </p:txBody>
      </p:sp>
      <p:sp>
        <p:nvSpPr>
          <p:cNvPr id="4" name="Picture Placeholder 3">
            <a:extLst>
              <a:ext uri="{FF2B5EF4-FFF2-40B4-BE49-F238E27FC236}">
                <a16:creationId xmlns:a16="http://schemas.microsoft.com/office/drawing/2014/main" id="{00846273-A5CB-BDCB-C625-903F863EC307}"/>
              </a:ext>
            </a:extLst>
          </p:cNvPr>
          <p:cNvSpPr>
            <a:spLocks noGrp="1"/>
          </p:cNvSpPr>
          <p:nvPr>
            <p:ph type="pic" sz="quarter" idx="13" hasCustomPrompt="1"/>
          </p:nvPr>
        </p:nvSpPr>
        <p:spPr>
          <a:xfrm>
            <a:off x="5737594" y="342900"/>
            <a:ext cx="6111507" cy="6172338"/>
          </a:xfrm>
          <a:custGeom>
            <a:avLst/>
            <a:gdLst>
              <a:gd name="connsiteX0" fmla="*/ 269395 w 6111507"/>
              <a:gd name="connsiteY0" fmla="*/ 0 h 6172338"/>
              <a:gd name="connsiteX1" fmla="*/ 5842112 w 6111507"/>
              <a:gd name="connsiteY1" fmla="*/ 0 h 6172338"/>
              <a:gd name="connsiteX2" fmla="*/ 6111507 w 6111507"/>
              <a:gd name="connsiteY2" fmla="*/ 268145 h 6172338"/>
              <a:gd name="connsiteX3" fmla="*/ 6111507 w 6111507"/>
              <a:gd name="connsiteY3" fmla="*/ 5904194 h 6172338"/>
              <a:gd name="connsiteX4" fmla="*/ 5842112 w 6111507"/>
              <a:gd name="connsiteY4" fmla="*/ 6172338 h 6172338"/>
              <a:gd name="connsiteX5" fmla="*/ 269395 w 6111507"/>
              <a:gd name="connsiteY5" fmla="*/ 6172338 h 6172338"/>
              <a:gd name="connsiteX6" fmla="*/ 0 w 6111507"/>
              <a:gd name="connsiteY6" fmla="*/ 5904194 h 6172338"/>
              <a:gd name="connsiteX7" fmla="*/ 0 w 6111507"/>
              <a:gd name="connsiteY7" fmla="*/ 268145 h 6172338"/>
              <a:gd name="connsiteX8" fmla="*/ 269395 w 6111507"/>
              <a:gd name="connsiteY8" fmla="*/ 0 h 617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507" h="6172338">
                <a:moveTo>
                  <a:pt x="269395" y="0"/>
                </a:moveTo>
                <a:lnTo>
                  <a:pt x="5842112" y="0"/>
                </a:lnTo>
                <a:cubicBezTo>
                  <a:pt x="5990895" y="0"/>
                  <a:pt x="6111507" y="120052"/>
                  <a:pt x="6111507" y="268145"/>
                </a:cubicBezTo>
                <a:lnTo>
                  <a:pt x="6111507" y="5904194"/>
                </a:lnTo>
                <a:cubicBezTo>
                  <a:pt x="6111507" y="6052286"/>
                  <a:pt x="5990895" y="6172338"/>
                  <a:pt x="5842112" y="6172338"/>
                </a:cubicBezTo>
                <a:lnTo>
                  <a:pt x="269395" y="6172338"/>
                </a:lnTo>
                <a:cubicBezTo>
                  <a:pt x="120612" y="6172338"/>
                  <a:pt x="0" y="6052286"/>
                  <a:pt x="0" y="5904194"/>
                </a:cubicBezTo>
                <a:lnTo>
                  <a:pt x="0" y="268145"/>
                </a:lnTo>
                <a:cubicBezTo>
                  <a:pt x="0" y="120052"/>
                  <a:pt x="120612" y="0"/>
                  <a:pt x="26939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17894408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96328" y="320040"/>
            <a:ext cx="4389120" cy="932688"/>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EB281557-D8C5-3666-A17C-BD66A5F9C048}"/>
              </a:ext>
            </a:extLst>
          </p:cNvPr>
          <p:cNvSpPr>
            <a:spLocks noGrp="1"/>
          </p:cNvSpPr>
          <p:nvPr>
            <p:ph type="pic" sz="quarter" idx="13" hasCustomPrompt="1"/>
          </p:nvPr>
        </p:nvSpPr>
        <p:spPr>
          <a:xfrm>
            <a:off x="341522" y="342902"/>
            <a:ext cx="6249778" cy="6172343"/>
          </a:xfrm>
          <a:custGeom>
            <a:avLst/>
            <a:gdLst>
              <a:gd name="connsiteX0" fmla="*/ 258473 w 6249778"/>
              <a:gd name="connsiteY0" fmla="*/ 0 h 6172343"/>
              <a:gd name="connsiteX1" fmla="*/ 5991306 w 6249778"/>
              <a:gd name="connsiteY1" fmla="*/ 0 h 6172343"/>
              <a:gd name="connsiteX2" fmla="*/ 6249778 w 6249778"/>
              <a:gd name="connsiteY2" fmla="*/ 257942 h 6172343"/>
              <a:gd name="connsiteX3" fmla="*/ 6249778 w 6249778"/>
              <a:gd name="connsiteY3" fmla="*/ 5914401 h 6172343"/>
              <a:gd name="connsiteX4" fmla="*/ 5991306 w 6249778"/>
              <a:gd name="connsiteY4" fmla="*/ 6172343 h 6172343"/>
              <a:gd name="connsiteX5" fmla="*/ 258473 w 6249778"/>
              <a:gd name="connsiteY5" fmla="*/ 6172343 h 6172343"/>
              <a:gd name="connsiteX6" fmla="*/ 0 w 6249778"/>
              <a:gd name="connsiteY6" fmla="*/ 5914401 h 6172343"/>
              <a:gd name="connsiteX7" fmla="*/ 0 w 6249778"/>
              <a:gd name="connsiteY7" fmla="*/ 257942 h 6172343"/>
              <a:gd name="connsiteX8" fmla="*/ 258473 w 6249778"/>
              <a:gd name="connsiteY8" fmla="*/ 0 h 617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9778" h="6172343">
                <a:moveTo>
                  <a:pt x="258473" y="0"/>
                </a:moveTo>
                <a:lnTo>
                  <a:pt x="5991306" y="0"/>
                </a:lnTo>
                <a:cubicBezTo>
                  <a:pt x="6134057" y="0"/>
                  <a:pt x="6249778" y="115484"/>
                  <a:pt x="6249778" y="257942"/>
                </a:cubicBezTo>
                <a:lnTo>
                  <a:pt x="6249778" y="5914401"/>
                </a:lnTo>
                <a:cubicBezTo>
                  <a:pt x="6249778" y="6056859"/>
                  <a:pt x="6134057" y="6172343"/>
                  <a:pt x="5991306" y="6172343"/>
                </a:cubicBezTo>
                <a:lnTo>
                  <a:pt x="258473" y="6172343"/>
                </a:lnTo>
                <a:cubicBezTo>
                  <a:pt x="115722" y="6172343"/>
                  <a:pt x="0" y="6056859"/>
                  <a:pt x="0" y="5914401"/>
                </a:cubicBezTo>
                <a:lnTo>
                  <a:pt x="0" y="257942"/>
                </a:lnTo>
                <a:cubicBezTo>
                  <a:pt x="0" y="115484"/>
                  <a:pt x="115722" y="0"/>
                  <a:pt x="258473"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96328" y="1380744"/>
            <a:ext cx="4389120" cy="4983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6FCFE97D-4F8B-4270-9223-9617008B9FA3}"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403984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Photo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7" y="320040"/>
            <a:ext cx="4573413" cy="932688"/>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29766" y="1380744"/>
            <a:ext cx="4573413" cy="4983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BE1B1D5C-1F84-4585-9043-549E87BD77AE}" type="datetime1">
              <a:rPr lang="en-US" smtClean="0"/>
              <a:t>7/30/2025</a:t>
            </a:fld>
            <a:endParaRPr lang="en-US"/>
          </a:p>
        </p:txBody>
      </p:sp>
      <p:sp>
        <p:nvSpPr>
          <p:cNvPr id="4" name="Picture Placeholder 3">
            <a:extLst>
              <a:ext uri="{FF2B5EF4-FFF2-40B4-BE49-F238E27FC236}">
                <a16:creationId xmlns:a16="http://schemas.microsoft.com/office/drawing/2014/main" id="{00846273-A5CB-BDCB-C625-903F863EC307}"/>
              </a:ext>
            </a:extLst>
          </p:cNvPr>
          <p:cNvSpPr>
            <a:spLocks noGrp="1"/>
          </p:cNvSpPr>
          <p:nvPr>
            <p:ph type="pic" sz="quarter" idx="13" hasCustomPrompt="1"/>
          </p:nvPr>
        </p:nvSpPr>
        <p:spPr>
          <a:xfrm>
            <a:off x="5737594" y="342900"/>
            <a:ext cx="6111507" cy="6172338"/>
          </a:xfrm>
          <a:custGeom>
            <a:avLst/>
            <a:gdLst>
              <a:gd name="connsiteX0" fmla="*/ 269395 w 6111507"/>
              <a:gd name="connsiteY0" fmla="*/ 0 h 6172338"/>
              <a:gd name="connsiteX1" fmla="*/ 5842112 w 6111507"/>
              <a:gd name="connsiteY1" fmla="*/ 0 h 6172338"/>
              <a:gd name="connsiteX2" fmla="*/ 6111507 w 6111507"/>
              <a:gd name="connsiteY2" fmla="*/ 268145 h 6172338"/>
              <a:gd name="connsiteX3" fmla="*/ 6111507 w 6111507"/>
              <a:gd name="connsiteY3" fmla="*/ 5904194 h 6172338"/>
              <a:gd name="connsiteX4" fmla="*/ 5842112 w 6111507"/>
              <a:gd name="connsiteY4" fmla="*/ 6172338 h 6172338"/>
              <a:gd name="connsiteX5" fmla="*/ 269395 w 6111507"/>
              <a:gd name="connsiteY5" fmla="*/ 6172338 h 6172338"/>
              <a:gd name="connsiteX6" fmla="*/ 0 w 6111507"/>
              <a:gd name="connsiteY6" fmla="*/ 5904194 h 6172338"/>
              <a:gd name="connsiteX7" fmla="*/ 0 w 6111507"/>
              <a:gd name="connsiteY7" fmla="*/ 268145 h 6172338"/>
              <a:gd name="connsiteX8" fmla="*/ 269395 w 6111507"/>
              <a:gd name="connsiteY8" fmla="*/ 0 h 617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507" h="6172338">
                <a:moveTo>
                  <a:pt x="269395" y="0"/>
                </a:moveTo>
                <a:lnTo>
                  <a:pt x="5842112" y="0"/>
                </a:lnTo>
                <a:cubicBezTo>
                  <a:pt x="5990895" y="0"/>
                  <a:pt x="6111507" y="120052"/>
                  <a:pt x="6111507" y="268145"/>
                </a:cubicBezTo>
                <a:lnTo>
                  <a:pt x="6111507" y="5904194"/>
                </a:lnTo>
                <a:cubicBezTo>
                  <a:pt x="6111507" y="6052286"/>
                  <a:pt x="5990895" y="6172338"/>
                  <a:pt x="5842112" y="6172338"/>
                </a:cubicBezTo>
                <a:lnTo>
                  <a:pt x="269395" y="6172338"/>
                </a:lnTo>
                <a:cubicBezTo>
                  <a:pt x="120612" y="6172338"/>
                  <a:pt x="0" y="6052286"/>
                  <a:pt x="0" y="5904194"/>
                </a:cubicBezTo>
                <a:lnTo>
                  <a:pt x="0" y="268145"/>
                </a:lnTo>
                <a:cubicBezTo>
                  <a:pt x="0" y="120052"/>
                  <a:pt x="120612" y="0"/>
                  <a:pt x="26939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21209454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21040" y="603504"/>
            <a:ext cx="3401568" cy="1527048"/>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65B0EC94-28E6-D665-7491-10A308B0B426}"/>
              </a:ext>
            </a:extLst>
          </p:cNvPr>
          <p:cNvSpPr>
            <a:spLocks noGrp="1"/>
          </p:cNvSpPr>
          <p:nvPr>
            <p:ph type="pic" sz="quarter" idx="13" hasCustomPrompt="1"/>
          </p:nvPr>
        </p:nvSpPr>
        <p:spPr>
          <a:xfrm>
            <a:off x="342900" y="342901"/>
            <a:ext cx="7391400" cy="6172200"/>
          </a:xfrm>
          <a:custGeom>
            <a:avLst/>
            <a:gdLst>
              <a:gd name="connsiteX0" fmla="*/ 267246 w 7391400"/>
              <a:gd name="connsiteY0" fmla="*/ 0 h 6172200"/>
              <a:gd name="connsiteX1" fmla="*/ 7124155 w 7391400"/>
              <a:gd name="connsiteY1" fmla="*/ 0 h 6172200"/>
              <a:gd name="connsiteX2" fmla="*/ 7391400 w 7391400"/>
              <a:gd name="connsiteY2" fmla="*/ 266886 h 6172200"/>
              <a:gd name="connsiteX3" fmla="*/ 7391400 w 7391400"/>
              <a:gd name="connsiteY3" fmla="*/ 5905314 h 6172200"/>
              <a:gd name="connsiteX4" fmla="*/ 7124155 w 7391400"/>
              <a:gd name="connsiteY4" fmla="*/ 6172200 h 6172200"/>
              <a:gd name="connsiteX5" fmla="*/ 267246 w 7391400"/>
              <a:gd name="connsiteY5" fmla="*/ 6172200 h 6172200"/>
              <a:gd name="connsiteX6" fmla="*/ 0 w 7391400"/>
              <a:gd name="connsiteY6" fmla="*/ 5905314 h 6172200"/>
              <a:gd name="connsiteX7" fmla="*/ 0 w 7391400"/>
              <a:gd name="connsiteY7" fmla="*/ 266886 h 6172200"/>
              <a:gd name="connsiteX8" fmla="*/ 267246 w 73914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00" h="6172200">
                <a:moveTo>
                  <a:pt x="267246" y="0"/>
                </a:moveTo>
                <a:lnTo>
                  <a:pt x="7124155" y="0"/>
                </a:lnTo>
                <a:cubicBezTo>
                  <a:pt x="7271750" y="0"/>
                  <a:pt x="7391400" y="119489"/>
                  <a:pt x="7391400" y="266886"/>
                </a:cubicBezTo>
                <a:lnTo>
                  <a:pt x="7391400" y="5905314"/>
                </a:lnTo>
                <a:cubicBezTo>
                  <a:pt x="7391400" y="6052711"/>
                  <a:pt x="7271750" y="6172200"/>
                  <a:pt x="7124155" y="6172200"/>
                </a:cubicBezTo>
                <a:lnTo>
                  <a:pt x="267246" y="6172200"/>
                </a:lnTo>
                <a:cubicBezTo>
                  <a:pt x="119650" y="6172200"/>
                  <a:pt x="0" y="6052711"/>
                  <a:pt x="0" y="5905314"/>
                </a:cubicBezTo>
                <a:lnTo>
                  <a:pt x="0" y="266886"/>
                </a:lnTo>
                <a:cubicBezTo>
                  <a:pt x="0" y="119489"/>
                  <a:pt x="119650" y="0"/>
                  <a:pt x="2672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21040" y="2276856"/>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71EB90F8-5A2D-4795-872B-662FE96339B2}"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629476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3401568" cy="1527048"/>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65B0EC94-28E6-D665-7491-10A308B0B426}"/>
              </a:ext>
            </a:extLst>
          </p:cNvPr>
          <p:cNvSpPr>
            <a:spLocks noGrp="1"/>
          </p:cNvSpPr>
          <p:nvPr>
            <p:ph type="pic" sz="quarter" idx="13" hasCustomPrompt="1"/>
          </p:nvPr>
        </p:nvSpPr>
        <p:spPr>
          <a:xfrm>
            <a:off x="4502843" y="342901"/>
            <a:ext cx="7346257" cy="6172200"/>
          </a:xfrm>
          <a:custGeom>
            <a:avLst/>
            <a:gdLst>
              <a:gd name="connsiteX0" fmla="*/ 267246 w 7391400"/>
              <a:gd name="connsiteY0" fmla="*/ 0 h 6172200"/>
              <a:gd name="connsiteX1" fmla="*/ 7124155 w 7391400"/>
              <a:gd name="connsiteY1" fmla="*/ 0 h 6172200"/>
              <a:gd name="connsiteX2" fmla="*/ 7391400 w 7391400"/>
              <a:gd name="connsiteY2" fmla="*/ 266886 h 6172200"/>
              <a:gd name="connsiteX3" fmla="*/ 7391400 w 7391400"/>
              <a:gd name="connsiteY3" fmla="*/ 5905314 h 6172200"/>
              <a:gd name="connsiteX4" fmla="*/ 7124155 w 7391400"/>
              <a:gd name="connsiteY4" fmla="*/ 6172200 h 6172200"/>
              <a:gd name="connsiteX5" fmla="*/ 267246 w 7391400"/>
              <a:gd name="connsiteY5" fmla="*/ 6172200 h 6172200"/>
              <a:gd name="connsiteX6" fmla="*/ 0 w 7391400"/>
              <a:gd name="connsiteY6" fmla="*/ 5905314 h 6172200"/>
              <a:gd name="connsiteX7" fmla="*/ 0 w 7391400"/>
              <a:gd name="connsiteY7" fmla="*/ 266886 h 6172200"/>
              <a:gd name="connsiteX8" fmla="*/ 267246 w 73914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00" h="6172200">
                <a:moveTo>
                  <a:pt x="267246" y="0"/>
                </a:moveTo>
                <a:lnTo>
                  <a:pt x="7124155" y="0"/>
                </a:lnTo>
                <a:cubicBezTo>
                  <a:pt x="7271750" y="0"/>
                  <a:pt x="7391400" y="119489"/>
                  <a:pt x="7391400" y="266886"/>
                </a:cubicBezTo>
                <a:lnTo>
                  <a:pt x="7391400" y="5905314"/>
                </a:lnTo>
                <a:cubicBezTo>
                  <a:pt x="7391400" y="6052711"/>
                  <a:pt x="7271750" y="6172200"/>
                  <a:pt x="7124155" y="6172200"/>
                </a:cubicBezTo>
                <a:lnTo>
                  <a:pt x="267246" y="6172200"/>
                </a:lnTo>
                <a:cubicBezTo>
                  <a:pt x="119650" y="6172200"/>
                  <a:pt x="0" y="6052711"/>
                  <a:pt x="0" y="5905314"/>
                </a:cubicBezTo>
                <a:lnTo>
                  <a:pt x="0" y="266886"/>
                </a:lnTo>
                <a:cubicBezTo>
                  <a:pt x="0" y="119489"/>
                  <a:pt x="119650" y="0"/>
                  <a:pt x="2672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429768" y="2276856"/>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9A22F9C2-5647-4E58-BE9B-A16834D13FE3}"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0080430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11896" y="1078992"/>
            <a:ext cx="3273552" cy="1947672"/>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65B0EC94-28E6-D665-7491-10A308B0B426}"/>
              </a:ext>
            </a:extLst>
          </p:cNvPr>
          <p:cNvSpPr>
            <a:spLocks noGrp="1"/>
          </p:cNvSpPr>
          <p:nvPr>
            <p:ph type="pic" sz="quarter" idx="13" hasCustomPrompt="1"/>
          </p:nvPr>
        </p:nvSpPr>
        <p:spPr>
          <a:xfrm>
            <a:off x="342900" y="342901"/>
            <a:ext cx="7391400" cy="6172200"/>
          </a:xfrm>
          <a:custGeom>
            <a:avLst/>
            <a:gdLst>
              <a:gd name="connsiteX0" fmla="*/ 267246 w 7391400"/>
              <a:gd name="connsiteY0" fmla="*/ 0 h 6172200"/>
              <a:gd name="connsiteX1" fmla="*/ 7124155 w 7391400"/>
              <a:gd name="connsiteY1" fmla="*/ 0 h 6172200"/>
              <a:gd name="connsiteX2" fmla="*/ 7391400 w 7391400"/>
              <a:gd name="connsiteY2" fmla="*/ 266886 h 6172200"/>
              <a:gd name="connsiteX3" fmla="*/ 7391400 w 7391400"/>
              <a:gd name="connsiteY3" fmla="*/ 5905314 h 6172200"/>
              <a:gd name="connsiteX4" fmla="*/ 7124155 w 7391400"/>
              <a:gd name="connsiteY4" fmla="*/ 6172200 h 6172200"/>
              <a:gd name="connsiteX5" fmla="*/ 267246 w 7391400"/>
              <a:gd name="connsiteY5" fmla="*/ 6172200 h 6172200"/>
              <a:gd name="connsiteX6" fmla="*/ 0 w 7391400"/>
              <a:gd name="connsiteY6" fmla="*/ 5905314 h 6172200"/>
              <a:gd name="connsiteX7" fmla="*/ 0 w 7391400"/>
              <a:gd name="connsiteY7" fmla="*/ 266886 h 6172200"/>
              <a:gd name="connsiteX8" fmla="*/ 267246 w 73914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00" h="6172200">
                <a:moveTo>
                  <a:pt x="267246" y="0"/>
                </a:moveTo>
                <a:lnTo>
                  <a:pt x="7124155" y="0"/>
                </a:lnTo>
                <a:cubicBezTo>
                  <a:pt x="7271750" y="0"/>
                  <a:pt x="7391400" y="119489"/>
                  <a:pt x="7391400" y="266886"/>
                </a:cubicBezTo>
                <a:lnTo>
                  <a:pt x="7391400" y="5905314"/>
                </a:lnTo>
                <a:cubicBezTo>
                  <a:pt x="7391400" y="6052711"/>
                  <a:pt x="7271750" y="6172200"/>
                  <a:pt x="7124155" y="6172200"/>
                </a:cubicBezTo>
                <a:lnTo>
                  <a:pt x="267246" y="6172200"/>
                </a:lnTo>
                <a:cubicBezTo>
                  <a:pt x="119650" y="6172200"/>
                  <a:pt x="0" y="6052711"/>
                  <a:pt x="0" y="5905314"/>
                </a:cubicBezTo>
                <a:lnTo>
                  <a:pt x="0" y="266886"/>
                </a:lnTo>
                <a:cubicBezTo>
                  <a:pt x="0" y="119489"/>
                  <a:pt x="119650" y="0"/>
                  <a:pt x="2672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11896" y="3099816"/>
            <a:ext cx="3273552" cy="2953512"/>
          </a:xfrm>
        </p:spPr>
        <p:txBody>
          <a:bodyPr>
            <a:normAutofit/>
          </a:bodyPr>
          <a:lstStyle>
            <a:lvl1pPr marL="0" indent="0">
              <a:buNone/>
              <a:defRPr sz="16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9B124E6D-88B1-474F-9E7C-C29F02FACC38}"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0688998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2" y="5111854"/>
            <a:ext cx="3739279" cy="1389888"/>
          </a:xfrm>
        </p:spPr>
        <p:txBody>
          <a:bodyPr anchor="t">
            <a:normAutofit/>
          </a:bodyPr>
          <a:lstStyle>
            <a:lvl1pPr>
              <a:defRPr sz="3200"/>
            </a:lvl1pPr>
          </a:lstStyle>
          <a:p>
            <a:r>
              <a:rPr lang="en-US" dirty="0"/>
              <a:t>Click to edit Master title style</a:t>
            </a:r>
          </a:p>
        </p:txBody>
      </p:sp>
      <p:sp>
        <p:nvSpPr>
          <p:cNvPr id="19" name="Picture Placeholder 17">
            <a:extLst>
              <a:ext uri="{FF2B5EF4-FFF2-40B4-BE49-F238E27FC236}">
                <a16:creationId xmlns:a16="http://schemas.microsoft.com/office/drawing/2014/main" id="{D5837EDE-723C-6CF6-EB95-3AEDA1F07E9E}"/>
              </a:ext>
            </a:extLst>
          </p:cNvPr>
          <p:cNvSpPr>
            <a:spLocks noGrp="1"/>
          </p:cNvSpPr>
          <p:nvPr>
            <p:ph type="pic" sz="quarter" idx="15" hasCustomPrompt="1"/>
          </p:nvPr>
        </p:nvSpPr>
        <p:spPr>
          <a:xfrm>
            <a:off x="339373" y="320043"/>
            <a:ext cx="11509730" cy="4404825"/>
          </a:xfrm>
          <a:custGeom>
            <a:avLst/>
            <a:gdLst>
              <a:gd name="connsiteX0" fmla="*/ 299132 w 11509730"/>
              <a:gd name="connsiteY0" fmla="*/ 0 h 4404825"/>
              <a:gd name="connsiteX1" fmla="*/ 11210598 w 11509730"/>
              <a:gd name="connsiteY1" fmla="*/ 0 h 4404825"/>
              <a:gd name="connsiteX2" fmla="*/ 11509730 w 11509730"/>
              <a:gd name="connsiteY2" fmla="*/ 299132 h 4404825"/>
              <a:gd name="connsiteX3" fmla="*/ 11509730 w 11509730"/>
              <a:gd name="connsiteY3" fmla="*/ 4105693 h 4404825"/>
              <a:gd name="connsiteX4" fmla="*/ 11210598 w 11509730"/>
              <a:gd name="connsiteY4" fmla="*/ 4404825 h 4404825"/>
              <a:gd name="connsiteX5" fmla="*/ 299132 w 11509730"/>
              <a:gd name="connsiteY5" fmla="*/ 4404825 h 4404825"/>
              <a:gd name="connsiteX6" fmla="*/ 0 w 11509730"/>
              <a:gd name="connsiteY6" fmla="*/ 4105693 h 4404825"/>
              <a:gd name="connsiteX7" fmla="*/ 0 w 11509730"/>
              <a:gd name="connsiteY7" fmla="*/ 299132 h 4404825"/>
              <a:gd name="connsiteX8" fmla="*/ 299132 w 11509730"/>
              <a:gd name="connsiteY8" fmla="*/ 0 h 44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730" h="4404825">
                <a:moveTo>
                  <a:pt x="299132" y="0"/>
                </a:moveTo>
                <a:lnTo>
                  <a:pt x="11210598" y="0"/>
                </a:lnTo>
                <a:cubicBezTo>
                  <a:pt x="11375804" y="0"/>
                  <a:pt x="11509730" y="133926"/>
                  <a:pt x="11509730" y="299132"/>
                </a:cubicBezTo>
                <a:lnTo>
                  <a:pt x="11509730" y="4105693"/>
                </a:lnTo>
                <a:cubicBezTo>
                  <a:pt x="11509730" y="4270899"/>
                  <a:pt x="11375804" y="4404825"/>
                  <a:pt x="11210598" y="4404825"/>
                </a:cubicBezTo>
                <a:lnTo>
                  <a:pt x="299132" y="4404825"/>
                </a:lnTo>
                <a:cubicBezTo>
                  <a:pt x="133926" y="4404825"/>
                  <a:pt x="0" y="4270899"/>
                  <a:pt x="0" y="4105693"/>
                </a:cubicBezTo>
                <a:lnTo>
                  <a:pt x="0" y="299132"/>
                </a:lnTo>
                <a:cubicBezTo>
                  <a:pt x="0" y="133926"/>
                  <a:pt x="133926" y="0"/>
                  <a:pt x="299132"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0D21C7E-4348-443E-B7C8-EE213DFF1CB1}" type="datetime1">
              <a:rPr lang="en-US" smtClean="0"/>
              <a:t>7/30/2025</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51928" y="5111854"/>
            <a:ext cx="6400800" cy="1389888"/>
          </a:xfrm>
        </p:spPr>
        <p:txBody>
          <a:bodyPr>
            <a:norm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854090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4162318"/>
            <a:ext cx="2953618" cy="1892808"/>
          </a:xfrm>
        </p:spPr>
        <p:txBody>
          <a:bodyPr anchor="t">
            <a:normAutofit/>
          </a:bodyPr>
          <a:lstStyle>
            <a:lvl1pPr>
              <a:defRPr sz="3200"/>
            </a:lvl1pPr>
          </a:lstStyle>
          <a:p>
            <a:r>
              <a:rPr lang="en-US" dirty="0"/>
              <a:t>Click to edit Master title style</a:t>
            </a:r>
          </a:p>
        </p:txBody>
      </p:sp>
      <p:sp>
        <p:nvSpPr>
          <p:cNvPr id="9" name="Picture Placeholder 8">
            <a:extLst>
              <a:ext uri="{FF2B5EF4-FFF2-40B4-BE49-F238E27FC236}">
                <a16:creationId xmlns:a16="http://schemas.microsoft.com/office/drawing/2014/main" id="{1BCE7E7D-ED4A-B625-6CB8-4D71682F63D4}"/>
              </a:ext>
            </a:extLst>
          </p:cNvPr>
          <p:cNvSpPr>
            <a:spLocks noGrp="1"/>
          </p:cNvSpPr>
          <p:nvPr>
            <p:ph type="pic" sz="quarter" idx="13" hasCustomPrompt="1"/>
          </p:nvPr>
        </p:nvSpPr>
        <p:spPr>
          <a:xfrm>
            <a:off x="339373" y="320042"/>
            <a:ext cx="11509730" cy="3458229"/>
          </a:xfrm>
          <a:custGeom>
            <a:avLst/>
            <a:gdLst>
              <a:gd name="connsiteX0" fmla="*/ 351529 w 11509730"/>
              <a:gd name="connsiteY0" fmla="*/ 0 h 3458229"/>
              <a:gd name="connsiteX1" fmla="*/ 11158201 w 11509730"/>
              <a:gd name="connsiteY1" fmla="*/ 0 h 3458229"/>
              <a:gd name="connsiteX2" fmla="*/ 11509730 w 11509730"/>
              <a:gd name="connsiteY2" fmla="*/ 351529 h 3458229"/>
              <a:gd name="connsiteX3" fmla="*/ 11509730 w 11509730"/>
              <a:gd name="connsiteY3" fmla="*/ 3106700 h 3458229"/>
              <a:gd name="connsiteX4" fmla="*/ 11158201 w 11509730"/>
              <a:gd name="connsiteY4" fmla="*/ 3458229 h 3458229"/>
              <a:gd name="connsiteX5" fmla="*/ 351529 w 11509730"/>
              <a:gd name="connsiteY5" fmla="*/ 3458229 h 3458229"/>
              <a:gd name="connsiteX6" fmla="*/ 0 w 11509730"/>
              <a:gd name="connsiteY6" fmla="*/ 3106700 h 3458229"/>
              <a:gd name="connsiteX7" fmla="*/ 0 w 11509730"/>
              <a:gd name="connsiteY7" fmla="*/ 351529 h 3458229"/>
              <a:gd name="connsiteX8" fmla="*/ 351529 w 11509730"/>
              <a:gd name="connsiteY8" fmla="*/ 0 h 345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730" h="3458229">
                <a:moveTo>
                  <a:pt x="351529" y="0"/>
                </a:moveTo>
                <a:lnTo>
                  <a:pt x="11158201" y="0"/>
                </a:lnTo>
                <a:cubicBezTo>
                  <a:pt x="11352345" y="0"/>
                  <a:pt x="11509730" y="157385"/>
                  <a:pt x="11509730" y="351529"/>
                </a:cubicBezTo>
                <a:lnTo>
                  <a:pt x="11509730" y="3106700"/>
                </a:lnTo>
                <a:cubicBezTo>
                  <a:pt x="11509730" y="3300844"/>
                  <a:pt x="11352345" y="3458229"/>
                  <a:pt x="11158201" y="3458229"/>
                </a:cubicBezTo>
                <a:lnTo>
                  <a:pt x="351529" y="3458229"/>
                </a:lnTo>
                <a:cubicBezTo>
                  <a:pt x="157385" y="3458229"/>
                  <a:pt x="0" y="3300844"/>
                  <a:pt x="0" y="3106700"/>
                </a:cubicBezTo>
                <a:lnTo>
                  <a:pt x="0" y="351529"/>
                </a:lnTo>
                <a:cubicBezTo>
                  <a:pt x="0" y="157385"/>
                  <a:pt x="157385" y="0"/>
                  <a:pt x="35152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5E2BB8D-1BA0-4790-987D-651470CA8928}" type="datetime1">
              <a:rPr lang="en-US" smtClean="0"/>
              <a:t>7/30/2025</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4162318"/>
            <a:ext cx="7772400" cy="2240280"/>
          </a:xfrm>
        </p:spPr>
        <p:txBody>
          <a:bodyPr>
            <a:norm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43382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11480"/>
            <a:ext cx="4590288" cy="3739896"/>
          </a:xfrm>
        </p:spPr>
        <p:txBody>
          <a:bodyPr vert="horz" lIns="91440" tIns="45720" rIns="91440" bIns="45720" rtlCol="0" anchor="t">
            <a:normAutofit/>
          </a:bodyPr>
          <a:lstStyle>
            <a:lvl1pPr>
              <a:defRPr lang="en-US" sz="52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873752"/>
            <a:ext cx="4206240" cy="1380744"/>
          </a:xfrm>
        </p:spPr>
        <p:txBody>
          <a:bodyPr vert="horz" lIns="91440" tIns="45720" rIns="91440" bIns="45720" rtlCol="0" anchor="b">
            <a:normAutofit/>
          </a:bodyPr>
          <a:lstStyle>
            <a:lvl1pPr marL="0" indent="0">
              <a:buNone/>
              <a:defRPr lang="en-US" dirty="0">
                <a:solidFill>
                  <a:schemeClr val="tx2"/>
                </a:solidFill>
              </a:defRPr>
            </a:lvl1pPr>
          </a:lstStyle>
          <a:p>
            <a:pPr lvl="0"/>
            <a:r>
              <a:rPr lang="en-US" dirty="0"/>
              <a:t>Click to edit Master subtitle style</a:t>
            </a:r>
          </a:p>
        </p:txBody>
      </p:sp>
      <p:sp>
        <p:nvSpPr>
          <p:cNvPr id="8" name="Picture Placeholder 6">
            <a:extLst>
              <a:ext uri="{FF2B5EF4-FFF2-40B4-BE49-F238E27FC236}">
                <a16:creationId xmlns:a16="http://schemas.microsoft.com/office/drawing/2014/main" id="{55FC269D-AA10-2D35-8DD6-33E0E2CC4064}"/>
              </a:ext>
            </a:extLst>
          </p:cNvPr>
          <p:cNvSpPr>
            <a:spLocks noGrp="1"/>
          </p:cNvSpPr>
          <p:nvPr>
            <p:ph type="pic" sz="quarter" idx="13" hasCustomPrompt="1"/>
          </p:nvPr>
        </p:nvSpPr>
        <p:spPr>
          <a:xfrm>
            <a:off x="5591348" y="343038"/>
            <a:ext cx="6257031" cy="6172200"/>
          </a:xfrm>
          <a:custGeom>
            <a:avLst/>
            <a:gdLst>
              <a:gd name="connsiteX0" fmla="*/ 318609 w 6257031"/>
              <a:gd name="connsiteY0" fmla="*/ 0 h 6172200"/>
              <a:gd name="connsiteX1" fmla="*/ 5938422 w 6257031"/>
              <a:gd name="connsiteY1" fmla="*/ 0 h 6172200"/>
              <a:gd name="connsiteX2" fmla="*/ 6257031 w 6257031"/>
              <a:gd name="connsiteY2" fmla="*/ 318609 h 6172200"/>
              <a:gd name="connsiteX3" fmla="*/ 6257031 w 6257031"/>
              <a:gd name="connsiteY3" fmla="*/ 5853591 h 6172200"/>
              <a:gd name="connsiteX4" fmla="*/ 5938422 w 6257031"/>
              <a:gd name="connsiteY4" fmla="*/ 6172200 h 6172200"/>
              <a:gd name="connsiteX5" fmla="*/ 318609 w 6257031"/>
              <a:gd name="connsiteY5" fmla="*/ 6172200 h 6172200"/>
              <a:gd name="connsiteX6" fmla="*/ 0 w 6257031"/>
              <a:gd name="connsiteY6" fmla="*/ 5853591 h 6172200"/>
              <a:gd name="connsiteX7" fmla="*/ 0 w 6257031"/>
              <a:gd name="connsiteY7" fmla="*/ 318609 h 6172200"/>
              <a:gd name="connsiteX8" fmla="*/ 318609 w 6257031"/>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7031" h="6172200">
                <a:moveTo>
                  <a:pt x="318609" y="0"/>
                </a:moveTo>
                <a:lnTo>
                  <a:pt x="5938422" y="0"/>
                </a:lnTo>
                <a:cubicBezTo>
                  <a:pt x="6114385" y="0"/>
                  <a:pt x="6257031" y="142646"/>
                  <a:pt x="6257031" y="318609"/>
                </a:cubicBezTo>
                <a:lnTo>
                  <a:pt x="6257031" y="5853591"/>
                </a:lnTo>
                <a:cubicBezTo>
                  <a:pt x="6257031" y="6029554"/>
                  <a:pt x="6114385" y="6172200"/>
                  <a:pt x="5938422" y="6172200"/>
                </a:cubicBezTo>
                <a:lnTo>
                  <a:pt x="318609" y="6172200"/>
                </a:lnTo>
                <a:cubicBezTo>
                  <a:pt x="142646" y="6172200"/>
                  <a:pt x="0" y="6029554"/>
                  <a:pt x="0" y="5853591"/>
                </a:cubicBezTo>
                <a:lnTo>
                  <a:pt x="0" y="318609"/>
                </a:lnTo>
                <a:cubicBezTo>
                  <a:pt x="0" y="142646"/>
                  <a:pt x="142646" y="0"/>
                  <a:pt x="318609"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164B5AC7-D387-41BC-BBB6-F6DD0E8CACDB}"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774120858"/>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561425"/>
            <a:ext cx="2953618" cy="1892808"/>
          </a:xfrm>
        </p:spPr>
        <p:txBody>
          <a:bodyPr anchor="t">
            <a:normAutofit/>
          </a:bodyPr>
          <a:lstStyle>
            <a:lvl1pPr>
              <a:defRPr sz="3200"/>
            </a:lvl1pPr>
          </a:lstStyle>
          <a:p>
            <a:r>
              <a:rPr lang="en-US"/>
              <a:t>Click to edit Master title style</a:t>
            </a:r>
          </a:p>
        </p:txBody>
      </p:sp>
      <p:sp>
        <p:nvSpPr>
          <p:cNvPr id="9" name="Picture Placeholder 8">
            <a:extLst>
              <a:ext uri="{FF2B5EF4-FFF2-40B4-BE49-F238E27FC236}">
                <a16:creationId xmlns:a16="http://schemas.microsoft.com/office/drawing/2014/main" id="{86A25225-80A2-7139-2A81-39CA926639FF}"/>
              </a:ext>
            </a:extLst>
          </p:cNvPr>
          <p:cNvSpPr>
            <a:spLocks noGrp="1"/>
          </p:cNvSpPr>
          <p:nvPr>
            <p:ph type="pic" sz="quarter" idx="13" hasCustomPrompt="1"/>
          </p:nvPr>
        </p:nvSpPr>
        <p:spPr>
          <a:xfrm>
            <a:off x="339373" y="3067414"/>
            <a:ext cx="11509730" cy="3458229"/>
          </a:xfrm>
          <a:custGeom>
            <a:avLst/>
            <a:gdLst>
              <a:gd name="connsiteX0" fmla="*/ 351529 w 11509730"/>
              <a:gd name="connsiteY0" fmla="*/ 0 h 3458229"/>
              <a:gd name="connsiteX1" fmla="*/ 11158201 w 11509730"/>
              <a:gd name="connsiteY1" fmla="*/ 0 h 3458229"/>
              <a:gd name="connsiteX2" fmla="*/ 11509730 w 11509730"/>
              <a:gd name="connsiteY2" fmla="*/ 351529 h 3458229"/>
              <a:gd name="connsiteX3" fmla="*/ 11509730 w 11509730"/>
              <a:gd name="connsiteY3" fmla="*/ 3106700 h 3458229"/>
              <a:gd name="connsiteX4" fmla="*/ 11158201 w 11509730"/>
              <a:gd name="connsiteY4" fmla="*/ 3458229 h 3458229"/>
              <a:gd name="connsiteX5" fmla="*/ 351529 w 11509730"/>
              <a:gd name="connsiteY5" fmla="*/ 3458229 h 3458229"/>
              <a:gd name="connsiteX6" fmla="*/ 0 w 11509730"/>
              <a:gd name="connsiteY6" fmla="*/ 3106700 h 3458229"/>
              <a:gd name="connsiteX7" fmla="*/ 0 w 11509730"/>
              <a:gd name="connsiteY7" fmla="*/ 351529 h 3458229"/>
              <a:gd name="connsiteX8" fmla="*/ 351529 w 11509730"/>
              <a:gd name="connsiteY8" fmla="*/ 0 h 345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730" h="3458229">
                <a:moveTo>
                  <a:pt x="351529" y="0"/>
                </a:moveTo>
                <a:lnTo>
                  <a:pt x="11158201" y="0"/>
                </a:lnTo>
                <a:cubicBezTo>
                  <a:pt x="11352345" y="0"/>
                  <a:pt x="11509730" y="157385"/>
                  <a:pt x="11509730" y="351529"/>
                </a:cubicBezTo>
                <a:lnTo>
                  <a:pt x="11509730" y="3106700"/>
                </a:lnTo>
                <a:cubicBezTo>
                  <a:pt x="11509730" y="3300844"/>
                  <a:pt x="11352345" y="3458229"/>
                  <a:pt x="11158201" y="3458229"/>
                </a:cubicBezTo>
                <a:lnTo>
                  <a:pt x="351529" y="3458229"/>
                </a:lnTo>
                <a:cubicBezTo>
                  <a:pt x="157385" y="3458229"/>
                  <a:pt x="0" y="3300844"/>
                  <a:pt x="0" y="3106700"/>
                </a:cubicBezTo>
                <a:lnTo>
                  <a:pt x="0" y="351529"/>
                </a:lnTo>
                <a:cubicBezTo>
                  <a:pt x="0" y="157385"/>
                  <a:pt x="157385" y="0"/>
                  <a:pt x="35152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6519672"/>
            <a:ext cx="3494314" cy="338328"/>
          </a:xfrm>
        </p:spPr>
        <p:txBody>
          <a:bodyPr/>
          <a:lstStyle/>
          <a:p>
            <a:fld id="{48CD4B21-9C97-4358-8E22-9F49A31BDF6B}" type="datetime1">
              <a:rPr lang="en-US" smtClean="0"/>
              <a:t>7/30/2025</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561425"/>
            <a:ext cx="7772400" cy="2240280"/>
          </a:xfrm>
        </p:spPr>
        <p:txBody>
          <a:bodyPr>
            <a:norm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6519672"/>
            <a:ext cx="2805405" cy="338328"/>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6519672"/>
            <a:ext cx="429207" cy="338328"/>
          </a:xfrm>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0797131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11155680" cy="970463"/>
          </a:xfrm>
        </p:spPr>
        <p:txBody>
          <a:bodyPr anchor="ctr"/>
          <a:lstStyle/>
          <a:p>
            <a:r>
              <a:rPr lang="en-US" dirty="0"/>
              <a:t>Click to edit Master title style</a:t>
            </a:r>
          </a:p>
        </p:txBody>
      </p:sp>
      <p:sp>
        <p:nvSpPr>
          <p:cNvPr id="10" name="Picture Placeholder 9">
            <a:extLst>
              <a:ext uri="{FF2B5EF4-FFF2-40B4-BE49-F238E27FC236}">
                <a16:creationId xmlns:a16="http://schemas.microsoft.com/office/drawing/2014/main" id="{45F6FDB5-F783-3538-287C-754C11C30975}"/>
              </a:ext>
            </a:extLst>
          </p:cNvPr>
          <p:cNvSpPr>
            <a:spLocks noGrp="1"/>
          </p:cNvSpPr>
          <p:nvPr>
            <p:ph type="pic" sz="quarter" idx="13" hasCustomPrompt="1"/>
          </p:nvPr>
        </p:nvSpPr>
        <p:spPr>
          <a:xfrm>
            <a:off x="429768" y="1828800"/>
            <a:ext cx="6176399" cy="4425696"/>
          </a:xfrm>
          <a:custGeom>
            <a:avLst/>
            <a:gdLst>
              <a:gd name="connsiteX0" fmla="*/ 325421 w 6450717"/>
              <a:gd name="connsiteY0" fmla="*/ 0 h 4425696"/>
              <a:gd name="connsiteX1" fmla="*/ 6125296 w 6450717"/>
              <a:gd name="connsiteY1" fmla="*/ 0 h 4425696"/>
              <a:gd name="connsiteX2" fmla="*/ 6450717 w 6450717"/>
              <a:gd name="connsiteY2" fmla="*/ 325421 h 4425696"/>
              <a:gd name="connsiteX3" fmla="*/ 6450717 w 6450717"/>
              <a:gd name="connsiteY3" fmla="*/ 4100275 h 4425696"/>
              <a:gd name="connsiteX4" fmla="*/ 6125296 w 6450717"/>
              <a:gd name="connsiteY4" fmla="*/ 4425696 h 4425696"/>
              <a:gd name="connsiteX5" fmla="*/ 325421 w 6450717"/>
              <a:gd name="connsiteY5" fmla="*/ 4425696 h 4425696"/>
              <a:gd name="connsiteX6" fmla="*/ 0 w 6450717"/>
              <a:gd name="connsiteY6" fmla="*/ 4100275 h 4425696"/>
              <a:gd name="connsiteX7" fmla="*/ 0 w 6450717"/>
              <a:gd name="connsiteY7" fmla="*/ 325421 h 4425696"/>
              <a:gd name="connsiteX8" fmla="*/ 325421 w 6450717"/>
              <a:gd name="connsiteY8" fmla="*/ 0 h 442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717" h="4425696">
                <a:moveTo>
                  <a:pt x="325421" y="0"/>
                </a:moveTo>
                <a:lnTo>
                  <a:pt x="6125296" y="0"/>
                </a:lnTo>
                <a:cubicBezTo>
                  <a:pt x="6305021" y="0"/>
                  <a:pt x="6450717" y="145696"/>
                  <a:pt x="6450717" y="325421"/>
                </a:cubicBezTo>
                <a:lnTo>
                  <a:pt x="6450717" y="4100275"/>
                </a:lnTo>
                <a:cubicBezTo>
                  <a:pt x="6450717" y="4280000"/>
                  <a:pt x="6305021" y="4425696"/>
                  <a:pt x="6125296" y="4425696"/>
                </a:cubicBezTo>
                <a:lnTo>
                  <a:pt x="325421" y="4425696"/>
                </a:lnTo>
                <a:cubicBezTo>
                  <a:pt x="145696" y="4425696"/>
                  <a:pt x="0" y="4280000"/>
                  <a:pt x="0" y="4100275"/>
                </a:cubicBezTo>
                <a:lnTo>
                  <a:pt x="0" y="325421"/>
                </a:lnTo>
                <a:cubicBezTo>
                  <a:pt x="0" y="145696"/>
                  <a:pt x="145696" y="0"/>
                  <a:pt x="325421"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287768" y="1828800"/>
            <a:ext cx="4297680" cy="4428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B98FABC-5F70-4DE9-8A42-1DE3D93319BF}"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917111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39"/>
            <a:ext cx="4855464" cy="1453896"/>
          </a:xfrm>
        </p:spPr>
        <p:txBody>
          <a:bodyPr anchor="t"/>
          <a:lstStyle/>
          <a:p>
            <a:r>
              <a:rPr lang="en-US" dirty="0"/>
              <a:t>Click to edit Master title style</a:t>
            </a:r>
          </a:p>
        </p:txBody>
      </p:sp>
      <p:sp>
        <p:nvSpPr>
          <p:cNvPr id="9" name="Picture Placeholder 8">
            <a:extLst>
              <a:ext uri="{FF2B5EF4-FFF2-40B4-BE49-F238E27FC236}">
                <a16:creationId xmlns:a16="http://schemas.microsoft.com/office/drawing/2014/main" id="{F5F2F272-6D18-7E06-3E9A-D10C5C502195}"/>
              </a:ext>
            </a:extLst>
          </p:cNvPr>
          <p:cNvSpPr>
            <a:spLocks noGrp="1"/>
          </p:cNvSpPr>
          <p:nvPr>
            <p:ph type="pic" sz="quarter" idx="13" hasCustomPrompt="1"/>
          </p:nvPr>
        </p:nvSpPr>
        <p:spPr>
          <a:xfrm>
            <a:off x="510075" y="2293496"/>
            <a:ext cx="4775158" cy="4039043"/>
          </a:xfrm>
          <a:custGeom>
            <a:avLst/>
            <a:gdLst>
              <a:gd name="connsiteX0" fmla="*/ 305917 w 4855463"/>
              <a:gd name="connsiteY0" fmla="*/ 0 h 4039043"/>
              <a:gd name="connsiteX1" fmla="*/ 4549547 w 4855463"/>
              <a:gd name="connsiteY1" fmla="*/ 0 h 4039043"/>
              <a:gd name="connsiteX2" fmla="*/ 4849249 w 4855463"/>
              <a:gd name="connsiteY2" fmla="*/ 244264 h 4039043"/>
              <a:gd name="connsiteX3" fmla="*/ 4855463 w 4855463"/>
              <a:gd name="connsiteY3" fmla="*/ 305907 h 4039043"/>
              <a:gd name="connsiteX4" fmla="*/ 4855463 w 4855463"/>
              <a:gd name="connsiteY4" fmla="*/ 3733136 h 4039043"/>
              <a:gd name="connsiteX5" fmla="*/ 4849249 w 4855463"/>
              <a:gd name="connsiteY5" fmla="*/ 3794779 h 4039043"/>
              <a:gd name="connsiteX6" fmla="*/ 4549547 w 4855463"/>
              <a:gd name="connsiteY6" fmla="*/ 4039043 h 4039043"/>
              <a:gd name="connsiteX7" fmla="*/ 305917 w 4855463"/>
              <a:gd name="connsiteY7" fmla="*/ 4039043 h 4039043"/>
              <a:gd name="connsiteX8" fmla="*/ 0 w 4855463"/>
              <a:gd name="connsiteY8" fmla="*/ 3733126 h 4039043"/>
              <a:gd name="connsiteX9" fmla="*/ 0 w 4855463"/>
              <a:gd name="connsiteY9" fmla="*/ 305917 h 4039043"/>
              <a:gd name="connsiteX10" fmla="*/ 305917 w 4855463"/>
              <a:gd name="connsiteY10" fmla="*/ 0 h 403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463" h="4039043">
                <a:moveTo>
                  <a:pt x="305917" y="0"/>
                </a:moveTo>
                <a:lnTo>
                  <a:pt x="4549547" y="0"/>
                </a:lnTo>
                <a:cubicBezTo>
                  <a:pt x="4697381" y="0"/>
                  <a:pt x="4820723" y="104863"/>
                  <a:pt x="4849249" y="244264"/>
                </a:cubicBezTo>
                <a:lnTo>
                  <a:pt x="4855463" y="305907"/>
                </a:lnTo>
                <a:lnTo>
                  <a:pt x="4855463" y="3733136"/>
                </a:lnTo>
                <a:lnTo>
                  <a:pt x="4849249" y="3794779"/>
                </a:lnTo>
                <a:cubicBezTo>
                  <a:pt x="4820723" y="3934180"/>
                  <a:pt x="4697381" y="4039043"/>
                  <a:pt x="4549547" y="4039043"/>
                </a:cubicBezTo>
                <a:lnTo>
                  <a:pt x="305917" y="4039043"/>
                </a:lnTo>
                <a:cubicBezTo>
                  <a:pt x="136964" y="4039043"/>
                  <a:pt x="0" y="3902079"/>
                  <a:pt x="0" y="3733126"/>
                </a:cubicBezTo>
                <a:lnTo>
                  <a:pt x="0" y="305917"/>
                </a:lnTo>
                <a:cubicBezTo>
                  <a:pt x="0" y="136964"/>
                  <a:pt x="136964" y="0"/>
                  <a:pt x="305917"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732AAB-0859-49C5-9F81-D3744B520913}"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9217055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50218"/>
            <a:ext cx="3827439" cy="1453896"/>
          </a:xfrm>
        </p:spPr>
        <p:txBody>
          <a:bodyPr anchor="t">
            <a:normAutofit/>
          </a:bodyPr>
          <a:lstStyle>
            <a:lvl1pPr>
              <a:defRPr sz="3200"/>
            </a:lvl1pPr>
          </a:lstStyle>
          <a:p>
            <a:r>
              <a:rPr lang="en-US" dirty="0"/>
              <a:t>Click to edit Master title style</a:t>
            </a:r>
          </a:p>
        </p:txBody>
      </p:sp>
      <p:sp>
        <p:nvSpPr>
          <p:cNvPr id="12" name="Picture Placeholder 11">
            <a:extLst>
              <a:ext uri="{FF2B5EF4-FFF2-40B4-BE49-F238E27FC236}">
                <a16:creationId xmlns:a16="http://schemas.microsoft.com/office/drawing/2014/main" id="{14639E5C-EF58-65A1-C364-F58DE761581C}"/>
              </a:ext>
            </a:extLst>
          </p:cNvPr>
          <p:cNvSpPr>
            <a:spLocks noGrp="1"/>
          </p:cNvSpPr>
          <p:nvPr>
            <p:ph type="pic" sz="quarter" idx="13" hasCustomPrompt="1"/>
          </p:nvPr>
        </p:nvSpPr>
        <p:spPr>
          <a:xfrm>
            <a:off x="510075" y="2293494"/>
            <a:ext cx="3666744" cy="4039044"/>
          </a:xfrm>
          <a:custGeom>
            <a:avLst/>
            <a:gdLst>
              <a:gd name="connsiteX0" fmla="*/ 292716 w 3666744"/>
              <a:gd name="connsiteY0" fmla="*/ 0 h 4039044"/>
              <a:gd name="connsiteX1" fmla="*/ 3374028 w 3666744"/>
              <a:gd name="connsiteY1" fmla="*/ 0 h 4039044"/>
              <a:gd name="connsiteX2" fmla="*/ 3666744 w 3666744"/>
              <a:gd name="connsiteY2" fmla="*/ 292716 h 4039044"/>
              <a:gd name="connsiteX3" fmla="*/ 3666744 w 3666744"/>
              <a:gd name="connsiteY3" fmla="*/ 3746328 h 4039044"/>
              <a:gd name="connsiteX4" fmla="*/ 3374028 w 3666744"/>
              <a:gd name="connsiteY4" fmla="*/ 4039044 h 4039044"/>
              <a:gd name="connsiteX5" fmla="*/ 292716 w 3666744"/>
              <a:gd name="connsiteY5" fmla="*/ 4039044 h 4039044"/>
              <a:gd name="connsiteX6" fmla="*/ 0 w 3666744"/>
              <a:gd name="connsiteY6" fmla="*/ 3746328 h 4039044"/>
              <a:gd name="connsiteX7" fmla="*/ 0 w 3666744"/>
              <a:gd name="connsiteY7" fmla="*/ 292716 h 4039044"/>
              <a:gd name="connsiteX8" fmla="*/ 292716 w 3666744"/>
              <a:gd name="connsiteY8" fmla="*/ 0 h 4039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6744" h="4039044">
                <a:moveTo>
                  <a:pt x="292716" y="0"/>
                </a:moveTo>
                <a:lnTo>
                  <a:pt x="3374028" y="0"/>
                </a:lnTo>
                <a:cubicBezTo>
                  <a:pt x="3535691" y="0"/>
                  <a:pt x="3666744" y="131053"/>
                  <a:pt x="3666744" y="292716"/>
                </a:cubicBezTo>
                <a:lnTo>
                  <a:pt x="3666744" y="3746328"/>
                </a:lnTo>
                <a:cubicBezTo>
                  <a:pt x="3666744" y="3907991"/>
                  <a:pt x="3535691" y="4039044"/>
                  <a:pt x="3374028" y="4039044"/>
                </a:cubicBezTo>
                <a:lnTo>
                  <a:pt x="292716" y="4039044"/>
                </a:lnTo>
                <a:cubicBezTo>
                  <a:pt x="131053" y="4039044"/>
                  <a:pt x="0" y="3907991"/>
                  <a:pt x="0" y="3746328"/>
                </a:cubicBezTo>
                <a:lnTo>
                  <a:pt x="0" y="292716"/>
                </a:lnTo>
                <a:cubicBezTo>
                  <a:pt x="0" y="131053"/>
                  <a:pt x="131053" y="0"/>
                  <a:pt x="2927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120787" y="549275"/>
            <a:ext cx="6561138" cy="57881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673C0E27-EFA9-4706-B7B3-384BAC09CA5C}"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6471972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ig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493776" y="4992624"/>
            <a:ext cx="11201400" cy="1225296"/>
          </a:xfrm>
        </p:spPr>
        <p:txBody>
          <a:bodyPr anchor="t">
            <a:normAutofit/>
          </a:bodyPr>
          <a:lstStyle>
            <a:lvl1pPr algn="ctr">
              <a:lnSpc>
                <a:spcPct val="120000"/>
              </a:lnSpc>
              <a:defRPr sz="2400">
                <a:solidFill>
                  <a:schemeClr val="tx2">
                    <a:lumMod val="90000"/>
                    <a:lumOff val="10000"/>
                  </a:schemeClr>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44A38527-6BF7-45BD-8E9C-2BDCA53716A3}" type="datetime1">
              <a:rPr lang="en-US" smtClean="0"/>
              <a:t>7/30/2025</a:t>
            </a:fld>
            <a:endParaRPr lang="en-US"/>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493776" y="786384"/>
            <a:ext cx="11201400" cy="4206240"/>
          </a:xfrm>
        </p:spPr>
        <p:txBody>
          <a:bodyPr anchor="b">
            <a:normAutofit/>
          </a:bodyPr>
          <a:lstStyle>
            <a:lvl1pPr marL="0" indent="0" algn="ctr">
              <a:buNone/>
              <a:defRPr sz="27800">
                <a:solidFill>
                  <a:schemeClr val="tx2">
                    <a:lumMod val="90000"/>
                    <a:lumOff val="10000"/>
                  </a:schemeClr>
                </a:solidFill>
              </a:defRPr>
            </a:lvl1pPr>
          </a:lstStyle>
          <a:p>
            <a:pPr lvl="0"/>
            <a:r>
              <a:rPr lang="en-US" dirty="0"/>
              <a:t>##%</a:t>
            </a:r>
          </a:p>
        </p:txBody>
      </p:sp>
    </p:spTree>
    <p:extLst>
      <p:ext uri="{BB962C8B-B14F-4D97-AF65-F5344CB8AC3E}">
        <p14:creationId xmlns:p14="http://schemas.microsoft.com/office/powerpoint/2010/main" val="230583657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ig Number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493776" y="4992624"/>
            <a:ext cx="11201400" cy="1225296"/>
          </a:xfrm>
        </p:spPr>
        <p:txBody>
          <a:bodyPr anchor="t">
            <a:normAutofit/>
          </a:bodyPr>
          <a:lstStyle>
            <a:lvl1pPr algn="ctr">
              <a:lnSpc>
                <a:spcPct val="120000"/>
              </a:lnSpc>
              <a:defRPr sz="2800">
                <a:solidFill>
                  <a:schemeClr val="tx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FAE2D2C4-0829-4B37-AFA9-97EED5EA275A}" type="datetime1">
              <a:rPr lang="en-US" smtClean="0"/>
              <a:t>7/30/2025</a:t>
            </a:fld>
            <a:endParaRPr lang="en-US"/>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493776" y="786384"/>
            <a:ext cx="11201400" cy="4206240"/>
          </a:xfrm>
        </p:spPr>
        <p:txBody>
          <a:bodyPr anchor="b">
            <a:normAutofit/>
          </a:bodyPr>
          <a:lstStyle>
            <a:lvl1pPr marL="0" indent="0" algn="ctr">
              <a:buNone/>
              <a:defRPr sz="27800">
                <a:solidFill>
                  <a:schemeClr val="tx1"/>
                </a:solidFill>
              </a:defRPr>
            </a:lvl1pPr>
          </a:lstStyle>
          <a:p>
            <a:pPr lvl="0"/>
            <a:r>
              <a:rPr lang="en-US" dirty="0"/>
              <a:t>##%</a:t>
            </a:r>
          </a:p>
        </p:txBody>
      </p:sp>
    </p:spTree>
    <p:extLst>
      <p:ext uri="{BB962C8B-B14F-4D97-AF65-F5344CB8AC3E}">
        <p14:creationId xmlns:p14="http://schemas.microsoft.com/office/powerpoint/2010/main" val="2032060754"/>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ig Number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429768" y="4809744"/>
            <a:ext cx="5897880" cy="1353312"/>
          </a:xfrm>
        </p:spPr>
        <p:txBody>
          <a:bodyPr vert="horz" lIns="91440" tIns="45720" rIns="91440" bIns="45720" rtlCol="0" anchor="t">
            <a:normAutofit/>
          </a:bodyPr>
          <a:lstStyle>
            <a:lvl1pPr>
              <a:lnSpc>
                <a:spcPct val="120000"/>
              </a:lnSpc>
              <a:defRPr lang="en-US" sz="2800" dirty="0">
                <a:solidFill>
                  <a:schemeClr val="tx2">
                    <a:lumMod val="90000"/>
                    <a:lumOff val="10000"/>
                  </a:schemeClr>
                </a:solidFill>
              </a:defRPr>
            </a:lvl1pPr>
          </a:lstStyle>
          <a:p>
            <a:pPr lvl="0"/>
            <a:r>
              <a:rPr lang="en-US" dirty="0"/>
              <a:t>Click to edit Master title style</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DE13353C-D70D-4D92-85A4-BE6E7FCC2830}" type="datetime1">
              <a:rPr lang="en-US" smtClean="0"/>
              <a:t>7/30/2025</a:t>
            </a:fld>
            <a:endParaRPr lang="en-US"/>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429768" y="603504"/>
            <a:ext cx="11201400" cy="4206240"/>
          </a:xfrm>
        </p:spPr>
        <p:txBody>
          <a:bodyPr vert="horz" lIns="91440" tIns="45720" rIns="91440" bIns="45720" rtlCol="0" anchor="b">
            <a:normAutofit/>
          </a:bodyPr>
          <a:lstStyle>
            <a:lvl1pPr marL="0" indent="0">
              <a:lnSpc>
                <a:spcPct val="90000"/>
              </a:lnSpc>
              <a:spcBef>
                <a:spcPts val="0"/>
              </a:spcBef>
              <a:buNone/>
              <a:defRPr lang="en-US" sz="27800" dirty="0">
                <a:solidFill>
                  <a:schemeClr val="tx2">
                    <a:lumMod val="90000"/>
                    <a:lumOff val="10000"/>
                  </a:schemeClr>
                </a:solidFill>
              </a:defRPr>
            </a:lvl1pPr>
          </a:lstStyle>
          <a:p>
            <a:pPr lvl="0"/>
            <a:r>
              <a:rPr lang="en-US" dirty="0"/>
              <a:t>##%</a:t>
            </a:r>
          </a:p>
        </p:txBody>
      </p:sp>
    </p:spTree>
    <p:extLst>
      <p:ext uri="{BB962C8B-B14F-4D97-AF65-F5344CB8AC3E}">
        <p14:creationId xmlns:p14="http://schemas.microsoft.com/office/powerpoint/2010/main" val="33662624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267622C3-A8C0-4CE4-AFAA-25D23CB3242F}" type="datetime1">
              <a:rPr lang="en-US" smtClean="0"/>
              <a:t>7/30/2025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rm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858923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CB9B6EAC-4E38-4BC4-964B-55A6571A4EBF}" type="datetime1">
              <a:rPr lang="en-US" smtClean="0"/>
              <a:t>7/30/2025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anchor="b">
            <a:norm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2413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9CB2DDD8-66B1-484C-ABC1-3F6C2E131531}" type="datetime1">
              <a:rPr lang="en-US" smtClean="0"/>
              <a:t>7/30/2025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anchor="t">
            <a:norm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4649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hoto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11480"/>
            <a:ext cx="5397718" cy="3739896"/>
          </a:xfrm>
        </p:spPr>
        <p:txBody>
          <a:bodyPr vert="horz" lIns="91440" tIns="45720" rIns="91440" bIns="45720" rtlCol="0" anchor="t">
            <a:normAutofit/>
          </a:bodyPr>
          <a:lstStyle>
            <a:lvl1pPr>
              <a:defRPr lang="en-US" sz="66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873752"/>
            <a:ext cx="4517136" cy="1380744"/>
          </a:xfrm>
        </p:spPr>
        <p:txBody>
          <a:bodyPr vert="horz" lIns="91440" tIns="45720" rIns="91440" bIns="45720" rtlCol="0" anchor="b">
            <a:normAutofit/>
          </a:bodyPr>
          <a:lstStyle>
            <a:lvl1pPr marL="0" indent="0">
              <a:buNone/>
              <a:defRPr lang="en-US">
                <a:solidFill>
                  <a:schemeClr val="tx2"/>
                </a:solidFill>
              </a:defRPr>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A0D73698-4765-4C7F-8C74-6EF048F95E94}"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
        <p:nvSpPr>
          <p:cNvPr id="11" name="Picture Placeholder 6">
            <a:extLst>
              <a:ext uri="{FF2B5EF4-FFF2-40B4-BE49-F238E27FC236}">
                <a16:creationId xmlns:a16="http://schemas.microsoft.com/office/drawing/2014/main" id="{8F28510C-0939-D915-FCC8-7D8AD4475782}"/>
              </a:ext>
            </a:extLst>
          </p:cNvPr>
          <p:cNvSpPr>
            <a:spLocks noGrp="1"/>
          </p:cNvSpPr>
          <p:nvPr>
            <p:ph type="pic" sz="quarter" idx="13" hasCustomPrompt="1"/>
          </p:nvPr>
        </p:nvSpPr>
        <p:spPr>
          <a:xfrm>
            <a:off x="6720113" y="342900"/>
            <a:ext cx="5131133" cy="6172200"/>
          </a:xfrm>
          <a:custGeom>
            <a:avLst/>
            <a:gdLst>
              <a:gd name="connsiteX0" fmla="*/ 305905 w 5334000"/>
              <a:gd name="connsiteY0" fmla="*/ 0 h 6172200"/>
              <a:gd name="connsiteX1" fmla="*/ 5028095 w 5334000"/>
              <a:gd name="connsiteY1" fmla="*/ 0 h 6172200"/>
              <a:gd name="connsiteX2" fmla="*/ 5334000 w 5334000"/>
              <a:gd name="connsiteY2" fmla="*/ 305905 h 6172200"/>
              <a:gd name="connsiteX3" fmla="*/ 5334000 w 5334000"/>
              <a:gd name="connsiteY3" fmla="*/ 5866295 h 6172200"/>
              <a:gd name="connsiteX4" fmla="*/ 5028095 w 5334000"/>
              <a:gd name="connsiteY4" fmla="*/ 6172200 h 6172200"/>
              <a:gd name="connsiteX5" fmla="*/ 305905 w 5334000"/>
              <a:gd name="connsiteY5" fmla="*/ 6172200 h 6172200"/>
              <a:gd name="connsiteX6" fmla="*/ 0 w 5334000"/>
              <a:gd name="connsiteY6" fmla="*/ 5866295 h 6172200"/>
              <a:gd name="connsiteX7" fmla="*/ 0 w 5334000"/>
              <a:gd name="connsiteY7" fmla="*/ 305905 h 6172200"/>
              <a:gd name="connsiteX8" fmla="*/ 305905 w 53340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0" h="6172200">
                <a:moveTo>
                  <a:pt x="305905" y="0"/>
                </a:moveTo>
                <a:lnTo>
                  <a:pt x="5028095" y="0"/>
                </a:lnTo>
                <a:cubicBezTo>
                  <a:pt x="5197042" y="0"/>
                  <a:pt x="5334000" y="136958"/>
                  <a:pt x="5334000" y="305905"/>
                </a:cubicBezTo>
                <a:lnTo>
                  <a:pt x="5334000" y="5866295"/>
                </a:lnTo>
                <a:cubicBezTo>
                  <a:pt x="5334000" y="6035242"/>
                  <a:pt x="5197042" y="6172200"/>
                  <a:pt x="5028095" y="6172200"/>
                </a:cubicBezTo>
                <a:lnTo>
                  <a:pt x="305905" y="6172200"/>
                </a:lnTo>
                <a:cubicBezTo>
                  <a:pt x="136958" y="6172200"/>
                  <a:pt x="0" y="6035242"/>
                  <a:pt x="0" y="5866295"/>
                </a:cubicBezTo>
                <a:lnTo>
                  <a:pt x="0" y="305905"/>
                </a:lnTo>
                <a:cubicBezTo>
                  <a:pt x="0" y="136958"/>
                  <a:pt x="136958" y="0"/>
                  <a:pt x="305905"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Tree>
    <p:extLst>
      <p:ext uri="{BB962C8B-B14F-4D97-AF65-F5344CB8AC3E}">
        <p14:creationId xmlns:p14="http://schemas.microsoft.com/office/powerpoint/2010/main" val="819572605"/>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1636776" y="5276088"/>
            <a:ext cx="9061704" cy="466344"/>
          </a:xfrm>
        </p:spPr>
        <p:txBody>
          <a:bodyPr anchor="t">
            <a:normAutofit/>
          </a:bodyPr>
          <a:lstStyle>
            <a:lvl1pPr>
              <a:lnSpc>
                <a:spcPct val="120000"/>
              </a:lnSpc>
              <a:defRPr sz="2200" b="1">
                <a:solidFill>
                  <a:schemeClr val="tx2">
                    <a:lumMod val="75000"/>
                    <a:lumOff val="25000"/>
                  </a:schemeClr>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1499616" y="1828800"/>
            <a:ext cx="9198864" cy="2871216"/>
          </a:xfrm>
        </p:spPr>
        <p:txBody>
          <a:bodyPr anchor="ctr">
            <a:normAutofit/>
          </a:bodyPr>
          <a:lstStyle>
            <a:lvl1pPr marL="137160" indent="-137160">
              <a:lnSpc>
                <a:spcPct val="100000"/>
              </a:lnSpc>
              <a:spcBef>
                <a:spcPts val="0"/>
              </a:spcBef>
              <a:buFont typeface="Arial" panose="020B0604020202020204" pitchFamily="34" charset="0"/>
              <a:buNone/>
              <a:defRPr sz="4000"/>
            </a:lvl1pPr>
          </a:lstStyle>
          <a:p>
            <a:pPr lvl="0"/>
            <a:r>
              <a:rPr lang="en-US" dirty="0"/>
              <a:t>Click to edit Quote</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E66CBEC5-37D0-4E5C-8671-D7D2A06BE21B}" type="datetime1">
              <a:rPr lang="en-US" smtClean="0"/>
              <a:t>7/30/2025</a:t>
            </a:fld>
            <a:endParaRPr lang="en-US"/>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2867946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2">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351F96B-ED98-BF55-D2B0-047000EF48E1}"/>
              </a:ext>
            </a:extLst>
          </p:cNvPr>
          <p:cNvSpPr/>
          <p:nvPr/>
        </p:nvSpPr>
        <p:spPr>
          <a:xfrm>
            <a:off x="806386" y="760151"/>
            <a:ext cx="10579222" cy="5337698"/>
          </a:xfrm>
          <a:prstGeom prst="roundRect">
            <a:avLst>
              <a:gd name="adj" fmla="val 6093"/>
            </a:avLst>
          </a:pr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1801368" y="5120640"/>
            <a:ext cx="8549640" cy="621792"/>
          </a:xfrm>
        </p:spPr>
        <p:txBody>
          <a:bodyPr anchor="ctr">
            <a:normAutofit/>
          </a:bodyPr>
          <a:lstStyle>
            <a:lvl1pPr>
              <a:lnSpc>
                <a:spcPct val="120000"/>
              </a:lnSpc>
              <a:defRPr sz="1800" b="1">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1655064" y="2093976"/>
            <a:ext cx="8695944" cy="2130552"/>
          </a:xfrm>
        </p:spPr>
        <p:txBody>
          <a:bodyPr anchor="ctr">
            <a:normAutofit/>
          </a:bodyPr>
          <a:lstStyle>
            <a:lvl1pPr marL="137160" indent="-137160">
              <a:lnSpc>
                <a:spcPct val="100000"/>
              </a:lnSpc>
              <a:spcBef>
                <a:spcPts val="0"/>
              </a:spcBef>
              <a:buFont typeface="Arial" panose="020B0604020202020204" pitchFamily="34" charset="0"/>
              <a:buNone/>
              <a:defRPr sz="3600"/>
            </a:lvl1pPr>
          </a:lstStyle>
          <a:p>
            <a:pPr lvl="0"/>
            <a:r>
              <a:rPr lang="en-US" dirty="0"/>
              <a:t>Click to edit Quote</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5246FC37-12B5-4EB9-BB05-B5E210E93FF0}" type="datetime1">
              <a:rPr lang="en-US" smtClean="0"/>
              <a:t>7/30/2025</a:t>
            </a:fld>
            <a:endParaRPr lang="en-US"/>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9848055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3">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598556" y="4965192"/>
            <a:ext cx="9450699" cy="1289304"/>
          </a:xfrm>
        </p:spPr>
        <p:txBody>
          <a:bodyPr anchor="b">
            <a:normAutofit/>
          </a:bodyPr>
          <a:lstStyle>
            <a:lvl1pPr>
              <a:lnSpc>
                <a:spcPct val="120000"/>
              </a:lnSpc>
              <a:defRPr sz="1800" b="1">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429768" y="438912"/>
            <a:ext cx="9619488" cy="4526280"/>
          </a:xfrm>
        </p:spPr>
        <p:txBody>
          <a:bodyPr anchor="ctr">
            <a:normAutofit/>
          </a:bodyPr>
          <a:lstStyle>
            <a:lvl1pPr marL="164592" indent="-164592">
              <a:lnSpc>
                <a:spcPct val="100000"/>
              </a:lnSpc>
              <a:spcBef>
                <a:spcPts val="0"/>
              </a:spcBef>
              <a:buFont typeface="Arial" panose="020B0604020202020204" pitchFamily="34" charset="0"/>
              <a:buNone/>
              <a:defRPr sz="4800"/>
            </a:lvl1pPr>
          </a:lstStyle>
          <a:p>
            <a:pPr lvl="0"/>
            <a:r>
              <a:rPr lang="en-US" dirty="0"/>
              <a:t>Click to edit Quote</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A710F6F3-6829-4CDD-B3A1-8F321E27194A}" type="datetime1">
              <a:rPr lang="en-US" smtClean="0"/>
              <a:t>7/30/2025</a:t>
            </a:fld>
            <a:endParaRPr lang="en-US"/>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22829592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598556" y="4965192"/>
            <a:ext cx="9148947" cy="1289304"/>
          </a:xfrm>
        </p:spPr>
        <p:txBody>
          <a:bodyPr anchor="b">
            <a:normAutofit/>
          </a:bodyPr>
          <a:lstStyle>
            <a:lvl1pPr>
              <a:lnSpc>
                <a:spcPct val="120000"/>
              </a:lnSpc>
              <a:defRPr sz="1800" b="1">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429768" y="1179576"/>
            <a:ext cx="9317736" cy="3785616"/>
          </a:xfrm>
        </p:spPr>
        <p:txBody>
          <a:bodyPr anchor="b">
            <a:normAutofit/>
          </a:bodyPr>
          <a:lstStyle>
            <a:lvl1pPr marL="164592" indent="-164592">
              <a:lnSpc>
                <a:spcPct val="100000"/>
              </a:lnSpc>
              <a:spcBef>
                <a:spcPts val="0"/>
              </a:spcBef>
              <a:buFont typeface="Arial" panose="020B0604020202020204" pitchFamily="34" charset="0"/>
              <a:buNone/>
              <a:defRPr sz="4800"/>
            </a:lvl1pPr>
          </a:lstStyle>
          <a:p>
            <a:pPr lvl="0"/>
            <a:r>
              <a:rPr lang="en-US" dirty="0"/>
              <a:t>Click to edit Quote</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FCA6652C-AA1E-4738-883B-0336FAAA5DB1}" type="datetime1">
              <a:rPr lang="en-US" smtClean="0"/>
              <a:t>7/30/2025</a:t>
            </a:fld>
            <a:endParaRPr lang="en-US"/>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668303217"/>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7" y="294248"/>
            <a:ext cx="11164825" cy="958480"/>
          </a:xfrm>
        </p:spPr>
        <p:txBody>
          <a:bodyPr/>
          <a:lstStyle/>
          <a:p>
            <a:r>
              <a:rPr lang="en-US" dirty="0"/>
              <a:t>Click to edit Master title style</a:t>
            </a:r>
          </a:p>
        </p:txBody>
      </p:sp>
      <p:sp>
        <p:nvSpPr>
          <p:cNvPr id="9" name="Text Placeholder 8">
            <a:extLst>
              <a:ext uri="{FF2B5EF4-FFF2-40B4-BE49-F238E27FC236}">
                <a16:creationId xmlns:a16="http://schemas.microsoft.com/office/drawing/2014/main" id="{DA7BFCD9-16A4-5745-7BB3-7836095FF16B}"/>
              </a:ext>
            </a:extLst>
          </p:cNvPr>
          <p:cNvSpPr>
            <a:spLocks noGrp="1"/>
          </p:cNvSpPr>
          <p:nvPr>
            <p:ph type="body" sz="quarter" idx="13"/>
          </p:nvPr>
        </p:nvSpPr>
        <p:spPr>
          <a:xfrm>
            <a:off x="430213" y="2020825"/>
            <a:ext cx="5211762"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F30EDC57-7D17-D4C8-5C60-A44A480EA997}"/>
              </a:ext>
            </a:extLst>
          </p:cNvPr>
          <p:cNvSpPr>
            <a:spLocks noGrp="1"/>
          </p:cNvSpPr>
          <p:nvPr>
            <p:ph type="body" sz="quarter" idx="14"/>
          </p:nvPr>
        </p:nvSpPr>
        <p:spPr>
          <a:xfrm>
            <a:off x="6381750" y="2020824"/>
            <a:ext cx="521335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020F56A5-925A-45AB-8491-C696F304662B}"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5051047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29768" y="276166"/>
            <a:ext cx="11164824" cy="9765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29767" y="1380744"/>
            <a:ext cx="521208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0">
            <a:extLst>
              <a:ext uri="{FF2B5EF4-FFF2-40B4-BE49-F238E27FC236}">
                <a16:creationId xmlns:a16="http://schemas.microsoft.com/office/drawing/2014/main" id="{7B5BB1DC-4DAA-D220-25A9-5752C158FDD3}"/>
              </a:ext>
            </a:extLst>
          </p:cNvPr>
          <p:cNvSpPr>
            <a:spLocks noGrp="1"/>
          </p:cNvSpPr>
          <p:nvPr>
            <p:ph type="body" sz="quarter" idx="13"/>
          </p:nvPr>
        </p:nvSpPr>
        <p:spPr>
          <a:xfrm>
            <a:off x="430213" y="2020888"/>
            <a:ext cx="5211762"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82512" y="1380744"/>
            <a:ext cx="521208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12">
            <a:extLst>
              <a:ext uri="{FF2B5EF4-FFF2-40B4-BE49-F238E27FC236}">
                <a16:creationId xmlns:a16="http://schemas.microsoft.com/office/drawing/2014/main" id="{BAB67A04-5E8D-18C5-D47A-A5B5CFE568A1}"/>
              </a:ext>
            </a:extLst>
          </p:cNvPr>
          <p:cNvSpPr>
            <a:spLocks noGrp="1"/>
          </p:cNvSpPr>
          <p:nvPr>
            <p:ph type="body" sz="quarter" idx="14"/>
          </p:nvPr>
        </p:nvSpPr>
        <p:spPr>
          <a:xfrm>
            <a:off x="6381750" y="2020888"/>
            <a:ext cx="521335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2F882B41-9B9A-4653-8E8E-9D57A4983847}" type="datetime1">
              <a:rPr lang="en-US" smtClean="0"/>
              <a:t>7/30/2025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053331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86C80A14-C874-4C11-943E-4B7AAF73B997}" type="datetime1">
              <a:rPr lang="en-US" smtClean="0"/>
              <a:t>7/30/2025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1153822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59A60914-BFFA-4E5B-B382-06A92C8508A8}" type="datetime1">
              <a:rPr lang="en-US" smtClean="0"/>
              <a:t>7/30/2025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0077474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429768" y="553615"/>
            <a:ext cx="3595634" cy="2212848"/>
          </a:xfrm>
        </p:spPr>
        <p:txBody>
          <a:bodyPr anchor="t">
            <a:normAutofit/>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429769" y="2823029"/>
            <a:ext cx="3309608" cy="3481355"/>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6995" y="553616"/>
            <a:ext cx="6466741" cy="575256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E6DEE75D-2E4A-469A-9092-8B43711F5315}" type="datetime1">
              <a:rPr lang="en-US" smtClean="0"/>
              <a:t>7/30/2025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0558658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29768" y="557784"/>
            <a:ext cx="3593592" cy="2212313"/>
          </a:xfrm>
        </p:spPr>
        <p:txBody>
          <a:bodyPr anchor="t">
            <a:normAutofit/>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29767" y="2826137"/>
            <a:ext cx="3310128"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2">
            <a:extLst>
              <a:ext uri="{FF2B5EF4-FFF2-40B4-BE49-F238E27FC236}">
                <a16:creationId xmlns:a16="http://schemas.microsoft.com/office/drawing/2014/main" id="{ADACA751-BBB2-3E33-EA6C-54B4A7F6842B}"/>
              </a:ext>
            </a:extLst>
          </p:cNvPr>
          <p:cNvSpPr>
            <a:spLocks noGrp="1"/>
          </p:cNvSpPr>
          <p:nvPr>
            <p:ph type="pic" idx="1" hasCustomPrompt="1"/>
          </p:nvPr>
        </p:nvSpPr>
        <p:spPr>
          <a:xfrm>
            <a:off x="4502843" y="342901"/>
            <a:ext cx="7346258" cy="6172198"/>
          </a:xfrm>
          <a:custGeom>
            <a:avLst/>
            <a:gdLst>
              <a:gd name="connsiteX0" fmla="*/ 264355 w 6785782"/>
              <a:gd name="connsiteY0" fmla="*/ 0 h 6172198"/>
              <a:gd name="connsiteX1" fmla="*/ 6521427 w 6785782"/>
              <a:gd name="connsiteY1" fmla="*/ 0 h 6172198"/>
              <a:gd name="connsiteX2" fmla="*/ 6785782 w 6785782"/>
              <a:gd name="connsiteY2" fmla="*/ 264355 h 6172198"/>
              <a:gd name="connsiteX3" fmla="*/ 6785782 w 6785782"/>
              <a:gd name="connsiteY3" fmla="*/ 5907843 h 6172198"/>
              <a:gd name="connsiteX4" fmla="*/ 6521427 w 6785782"/>
              <a:gd name="connsiteY4" fmla="*/ 6172198 h 6172198"/>
              <a:gd name="connsiteX5" fmla="*/ 264355 w 6785782"/>
              <a:gd name="connsiteY5" fmla="*/ 6172198 h 6172198"/>
              <a:gd name="connsiteX6" fmla="*/ 0 w 6785782"/>
              <a:gd name="connsiteY6" fmla="*/ 5907843 h 6172198"/>
              <a:gd name="connsiteX7" fmla="*/ 0 w 6785782"/>
              <a:gd name="connsiteY7" fmla="*/ 264355 h 6172198"/>
              <a:gd name="connsiteX8" fmla="*/ 264355 w 6785782"/>
              <a:gd name="connsiteY8" fmla="*/ 0 h 617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85782" h="6172198">
                <a:moveTo>
                  <a:pt x="264355" y="0"/>
                </a:moveTo>
                <a:lnTo>
                  <a:pt x="6521427" y="0"/>
                </a:lnTo>
                <a:cubicBezTo>
                  <a:pt x="6667426" y="0"/>
                  <a:pt x="6785782" y="118356"/>
                  <a:pt x="6785782" y="264355"/>
                </a:cubicBezTo>
                <a:lnTo>
                  <a:pt x="6785782" y="5907843"/>
                </a:lnTo>
                <a:cubicBezTo>
                  <a:pt x="6785782" y="6053842"/>
                  <a:pt x="6667426" y="6172198"/>
                  <a:pt x="6521427" y="6172198"/>
                </a:cubicBezTo>
                <a:lnTo>
                  <a:pt x="264355" y="6172198"/>
                </a:lnTo>
                <a:cubicBezTo>
                  <a:pt x="118356" y="6172198"/>
                  <a:pt x="0" y="6053842"/>
                  <a:pt x="0" y="5907843"/>
                </a:cubicBezTo>
                <a:lnTo>
                  <a:pt x="0" y="264355"/>
                </a:lnTo>
                <a:cubicBezTo>
                  <a:pt x="0" y="118356"/>
                  <a:pt x="118356" y="0"/>
                  <a:pt x="264355" y="0"/>
                </a:cubicBezTo>
                <a:close/>
              </a:path>
            </a:pathLst>
          </a:custGeom>
          <a:blipFill dpi="0" rotWithShape="1">
            <a:blip r:embed="rId2">
              <a:alphaModFix amt="60000"/>
            </a:blip>
            <a:srcRect/>
            <a:stretch>
              <a:fillRect/>
            </a:stretch>
          </a:blipFill>
        </p:spPr>
        <p:txBody>
          <a:bodyPr wrap="square">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1E6FD38-01FF-4539-8A35-AB19E4D5C3A7}" type="datetime1">
              <a:rPr lang="en-US" smtClean="0"/>
              <a:t>7/30/2025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7964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Photo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269480" y="411480"/>
            <a:ext cx="4361688" cy="3968496"/>
          </a:xfrm>
        </p:spPr>
        <p:txBody>
          <a:bodyPr vert="horz" lIns="91440" tIns="45720" rIns="91440" bIns="45720" rtlCol="0" anchor="t">
            <a:normAutofit/>
          </a:bodyPr>
          <a:lstStyle>
            <a:lvl1pPr>
              <a:defRPr lang="en-US" sz="52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269480" y="4873752"/>
            <a:ext cx="4206240" cy="1380744"/>
          </a:xfrm>
        </p:spPr>
        <p:txBody>
          <a:bodyPr vert="horz" lIns="91440" tIns="45720" rIns="91440" bIns="45720" rtlCol="0" anchor="b">
            <a:normAutofit/>
          </a:bodyPr>
          <a:lstStyle>
            <a:lvl1pPr marL="0" indent="0">
              <a:buNone/>
              <a:defRPr lang="en-US">
                <a:solidFill>
                  <a:schemeClr val="tx2"/>
                </a:solidFill>
              </a:defRPr>
            </a:lvl1pPr>
          </a:lstStyle>
          <a:p>
            <a:pPr lvl="0"/>
            <a:r>
              <a:rPr lang="en-US" dirty="0"/>
              <a:t>Click to edit Master subtitle style</a:t>
            </a:r>
          </a:p>
        </p:txBody>
      </p:sp>
      <p:sp>
        <p:nvSpPr>
          <p:cNvPr id="8" name="Picture Placeholder 6">
            <a:extLst>
              <a:ext uri="{FF2B5EF4-FFF2-40B4-BE49-F238E27FC236}">
                <a16:creationId xmlns:a16="http://schemas.microsoft.com/office/drawing/2014/main" id="{55FC269D-AA10-2D35-8DD6-33E0E2CC4064}"/>
              </a:ext>
            </a:extLst>
          </p:cNvPr>
          <p:cNvSpPr>
            <a:spLocks noGrp="1"/>
          </p:cNvSpPr>
          <p:nvPr>
            <p:ph type="pic" sz="quarter" idx="13" hasCustomPrompt="1"/>
          </p:nvPr>
        </p:nvSpPr>
        <p:spPr>
          <a:xfrm>
            <a:off x="347472" y="343038"/>
            <a:ext cx="6257031" cy="6172200"/>
          </a:xfrm>
          <a:custGeom>
            <a:avLst/>
            <a:gdLst>
              <a:gd name="connsiteX0" fmla="*/ 318609 w 6257031"/>
              <a:gd name="connsiteY0" fmla="*/ 0 h 6172200"/>
              <a:gd name="connsiteX1" fmla="*/ 5938422 w 6257031"/>
              <a:gd name="connsiteY1" fmla="*/ 0 h 6172200"/>
              <a:gd name="connsiteX2" fmla="*/ 6257031 w 6257031"/>
              <a:gd name="connsiteY2" fmla="*/ 318609 h 6172200"/>
              <a:gd name="connsiteX3" fmla="*/ 6257031 w 6257031"/>
              <a:gd name="connsiteY3" fmla="*/ 5853591 h 6172200"/>
              <a:gd name="connsiteX4" fmla="*/ 5938422 w 6257031"/>
              <a:gd name="connsiteY4" fmla="*/ 6172200 h 6172200"/>
              <a:gd name="connsiteX5" fmla="*/ 318609 w 6257031"/>
              <a:gd name="connsiteY5" fmla="*/ 6172200 h 6172200"/>
              <a:gd name="connsiteX6" fmla="*/ 0 w 6257031"/>
              <a:gd name="connsiteY6" fmla="*/ 5853591 h 6172200"/>
              <a:gd name="connsiteX7" fmla="*/ 0 w 6257031"/>
              <a:gd name="connsiteY7" fmla="*/ 318609 h 6172200"/>
              <a:gd name="connsiteX8" fmla="*/ 318609 w 6257031"/>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7031" h="6172200">
                <a:moveTo>
                  <a:pt x="318609" y="0"/>
                </a:moveTo>
                <a:lnTo>
                  <a:pt x="5938422" y="0"/>
                </a:lnTo>
                <a:cubicBezTo>
                  <a:pt x="6114385" y="0"/>
                  <a:pt x="6257031" y="142646"/>
                  <a:pt x="6257031" y="318609"/>
                </a:cubicBezTo>
                <a:lnTo>
                  <a:pt x="6257031" y="5853591"/>
                </a:lnTo>
                <a:cubicBezTo>
                  <a:pt x="6257031" y="6029554"/>
                  <a:pt x="6114385" y="6172200"/>
                  <a:pt x="5938422" y="6172200"/>
                </a:cubicBezTo>
                <a:lnTo>
                  <a:pt x="318609" y="6172200"/>
                </a:lnTo>
                <a:cubicBezTo>
                  <a:pt x="142646" y="6172200"/>
                  <a:pt x="0" y="6029554"/>
                  <a:pt x="0" y="5853591"/>
                </a:cubicBezTo>
                <a:lnTo>
                  <a:pt x="0" y="318609"/>
                </a:lnTo>
                <a:cubicBezTo>
                  <a:pt x="0" y="142646"/>
                  <a:pt x="142646" y="0"/>
                  <a:pt x="318609"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19A3EA51-69C4-4090-B98A-31CA47A2E35E}"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3464361869"/>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429768"/>
            <a:ext cx="10890374" cy="1627632"/>
          </a:xfrm>
        </p:spPr>
        <p:txBody>
          <a:bodyPr anchor="t">
            <a:norm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29768" y="3264408"/>
            <a:ext cx="10890374" cy="28346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8C5BFC-EF85-4C2B-8809-2F9E7D76A143}"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241941142"/>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1627318"/>
            <a:ext cx="7370064" cy="1842020"/>
          </a:xfrm>
        </p:spPr>
        <p:txBody>
          <a:bodyPr anchor="b">
            <a:normAutofit/>
          </a:bodyPr>
          <a:lstStyle>
            <a:lvl1pPr>
              <a:defRPr sz="60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429768" y="3622673"/>
            <a:ext cx="7370064" cy="2231136"/>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348805FF-0F6F-4DB7-B5D6-9BF14E40F716}" type="datetime1">
              <a:rPr lang="en-US" smtClean="0"/>
              <a:t>7/30/2025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25264379"/>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132188367"/>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579777062"/>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208070133"/>
      </p:ext>
    </p:extLst>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D380B3-E270-4064-8D13-292A875F6C31}" type="datetime1">
              <a:rPr lang="en-US" smtClean="0"/>
              <a:t>7/30/2025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943166854"/>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D380B3-E270-4064-8D13-292A875F6C31}" type="datetime1">
              <a:rPr lang="en-US" smtClean="0"/>
              <a:t>7/30/2025</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56221299"/>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C80A14-C874-4C11-943E-4B7AAF73B997}" type="datetime1">
              <a:rPr lang="en-US" smtClean="0"/>
              <a:t>7/30/2025</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525883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A60914-BFFA-4E5B-B382-06A92C8508A8}" type="datetime1">
              <a:rPr lang="en-US" smtClean="0"/>
              <a:t>7/30/2025</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57462617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DEE75D-2E4A-469A-9092-8B43711F5315}" type="datetime1">
              <a:rPr lang="en-US" smtClean="0"/>
              <a:t>7/30/2025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87068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38912"/>
            <a:ext cx="9317736" cy="4453128"/>
          </a:xfrm>
        </p:spPr>
        <p:txBody>
          <a:bodyPr vert="horz" lIns="91440" tIns="45720" rIns="91440" bIns="45720" rtlCol="0" anchor="t">
            <a:normAutofit/>
          </a:bodyPr>
          <a:lstStyle>
            <a:lvl1pPr>
              <a:defRPr lang="en-US" sz="96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965192"/>
            <a:ext cx="5431536" cy="1289304"/>
          </a:xfrm>
        </p:spPr>
        <p:txBody>
          <a:bodyPr vert="horz" lIns="91440" tIns="45720" rIns="91440" bIns="45720" rtlCol="0" anchor="b">
            <a:normAutofit/>
          </a:bodyPr>
          <a:lstStyle>
            <a:lvl1pPr marL="0" indent="0">
              <a:buNone/>
              <a:defRPr lang="en-US" dirty="0">
                <a:solidFill>
                  <a:schemeClr val="tx2"/>
                </a:solidFill>
              </a:defRPr>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46633933-AD95-42CF-A390-A7073FD506A1}"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2222758272"/>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F1E6FD38-01FF-4539-8A35-AB19E4D5C3A7}" type="datetime1">
              <a:rPr lang="en-US" smtClean="0"/>
              <a:t>7/30/2025</a:t>
            </a:fld>
            <a:endParaRPr lang="en-US"/>
          </a:p>
        </p:txBody>
      </p:sp>
      <p:sp>
        <p:nvSpPr>
          <p:cNvPr id="6" name="Footer Placeholder 5"/>
          <p:cNvSpPr>
            <a:spLocks noGrp="1"/>
          </p:cNvSpPr>
          <p:nvPr>
            <p:ph type="ftr" sz="quarter" idx="11"/>
          </p:nvPr>
        </p:nvSpPr>
        <p:spPr>
          <a:xfrm>
            <a:off x="1141412" y="5883275"/>
            <a:ext cx="5105400" cy="365125"/>
          </a:xfrm>
        </p:spPr>
        <p:txBody>
          <a:bodyPr/>
          <a:lstStyle/>
          <a:p>
            <a:r>
              <a:rPr lang="en-US"/>
              <a:t>Sample Footer Text</a:t>
            </a:r>
          </a:p>
        </p:txBody>
      </p:sp>
      <p:sp>
        <p:nvSpPr>
          <p:cNvPr id="7" name="Slide Number Placeholder 6"/>
          <p:cNvSpPr>
            <a:spLocks noGrp="1"/>
          </p:cNvSpPr>
          <p:nvPr>
            <p:ph type="sldNum" sz="quarter" idx="12"/>
          </p:nvPr>
        </p:nvSpPr>
        <p:spPr>
          <a:xfrm>
            <a:off x="10742612" y="5883275"/>
            <a:ext cx="322567" cy="365125"/>
          </a:xfrm>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6119621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D380B3-E270-4064-8D13-292A875F6C31}" type="datetime1">
              <a:rPr lang="en-US" smtClean="0"/>
              <a:t>7/30/2025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492199574"/>
      </p:ext>
    </p:extLst>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492440424"/>
      </p:ext>
    </p:extLst>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568284359"/>
      </p:ext>
    </p:extLst>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37859593"/>
      </p:ext>
    </p:extLst>
  </p:cSld>
  <p:clrMapOvr>
    <a:masterClrMapping/>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024534508"/>
      </p:ext>
    </p:extLst>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21282775"/>
      </p:ext>
    </p:extLst>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820580904"/>
      </p:ext>
    </p:extLst>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D380B3-E270-4064-8D13-292A875F6C31}" type="datetime1">
              <a:rPr lang="en-US" smtClean="0"/>
              <a:t>7/30/2025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12270790"/>
      </p:ext>
    </p:extLst>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Photo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5276088"/>
            <a:ext cx="11347704" cy="786384"/>
          </a:xfrm>
        </p:spPr>
        <p:txBody>
          <a:bodyPr vert="horz" lIns="91440" tIns="45720" rIns="91440" bIns="45720" rtlCol="0" anchor="b">
            <a:normAutofit/>
          </a:bodyPr>
          <a:lstStyle>
            <a:lvl1pPr>
              <a:defRPr lang="en-US" sz="44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5980176"/>
            <a:ext cx="11347704" cy="530352"/>
          </a:xfrm>
        </p:spPr>
        <p:txBody>
          <a:bodyPr vert="horz" lIns="91440" tIns="45720" rIns="91440" bIns="45720" rtlCol="0">
            <a:normAutofit/>
          </a:bodyPr>
          <a:lstStyle>
            <a:lvl1pPr marL="0" indent="0">
              <a:buNone/>
              <a:defRPr lang="en-US" dirty="0">
                <a:solidFill>
                  <a:schemeClr val="tx2"/>
                </a:solidFill>
              </a:defRPr>
            </a:lvl1pPr>
          </a:lstStyle>
          <a:p>
            <a:pPr lvl="0"/>
            <a:r>
              <a:rPr lang="en-US" dirty="0"/>
              <a:t>Click to edit Master subtitle style</a:t>
            </a:r>
          </a:p>
        </p:txBody>
      </p:sp>
      <p:sp>
        <p:nvSpPr>
          <p:cNvPr id="8" name="Picture Placeholder 6">
            <a:extLst>
              <a:ext uri="{FF2B5EF4-FFF2-40B4-BE49-F238E27FC236}">
                <a16:creationId xmlns:a16="http://schemas.microsoft.com/office/drawing/2014/main" id="{F9A648C8-0436-6FAF-8B52-BA15EFB5F90C}"/>
              </a:ext>
            </a:extLst>
          </p:cNvPr>
          <p:cNvSpPr>
            <a:spLocks noGrp="1"/>
          </p:cNvSpPr>
          <p:nvPr>
            <p:ph type="pic" sz="quarter" idx="13" hasCustomPrompt="1"/>
          </p:nvPr>
        </p:nvSpPr>
        <p:spPr>
          <a:xfrm>
            <a:off x="342901" y="343038"/>
            <a:ext cx="11506200" cy="4792766"/>
          </a:xfrm>
          <a:custGeom>
            <a:avLst/>
            <a:gdLst>
              <a:gd name="connsiteX0" fmla="*/ 292023 w 11506200"/>
              <a:gd name="connsiteY0" fmla="*/ 0 h 4792766"/>
              <a:gd name="connsiteX1" fmla="*/ 11214177 w 11506200"/>
              <a:gd name="connsiteY1" fmla="*/ 0 h 4792766"/>
              <a:gd name="connsiteX2" fmla="*/ 11506200 w 11506200"/>
              <a:gd name="connsiteY2" fmla="*/ 292023 h 4792766"/>
              <a:gd name="connsiteX3" fmla="*/ 11506200 w 11506200"/>
              <a:gd name="connsiteY3" fmla="*/ 4500743 h 4792766"/>
              <a:gd name="connsiteX4" fmla="*/ 11214177 w 11506200"/>
              <a:gd name="connsiteY4" fmla="*/ 4792766 h 4792766"/>
              <a:gd name="connsiteX5" fmla="*/ 292023 w 11506200"/>
              <a:gd name="connsiteY5" fmla="*/ 4792766 h 4792766"/>
              <a:gd name="connsiteX6" fmla="*/ 0 w 11506200"/>
              <a:gd name="connsiteY6" fmla="*/ 4500743 h 4792766"/>
              <a:gd name="connsiteX7" fmla="*/ 0 w 11506200"/>
              <a:gd name="connsiteY7" fmla="*/ 292023 h 4792766"/>
              <a:gd name="connsiteX8" fmla="*/ 292023 w 11506200"/>
              <a:gd name="connsiteY8" fmla="*/ 0 h 479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6200" h="4792766">
                <a:moveTo>
                  <a:pt x="292023" y="0"/>
                </a:moveTo>
                <a:lnTo>
                  <a:pt x="11214177" y="0"/>
                </a:lnTo>
                <a:cubicBezTo>
                  <a:pt x="11375457" y="0"/>
                  <a:pt x="11506200" y="130743"/>
                  <a:pt x="11506200" y="292023"/>
                </a:cubicBezTo>
                <a:lnTo>
                  <a:pt x="11506200" y="4500743"/>
                </a:lnTo>
                <a:cubicBezTo>
                  <a:pt x="11506200" y="4662023"/>
                  <a:pt x="11375457" y="4792766"/>
                  <a:pt x="11214177" y="4792766"/>
                </a:cubicBezTo>
                <a:lnTo>
                  <a:pt x="292023" y="4792766"/>
                </a:lnTo>
                <a:cubicBezTo>
                  <a:pt x="130743" y="4792766"/>
                  <a:pt x="0" y="4662023"/>
                  <a:pt x="0" y="4500743"/>
                </a:cubicBezTo>
                <a:lnTo>
                  <a:pt x="0" y="292023"/>
                </a:lnTo>
                <a:cubicBezTo>
                  <a:pt x="0" y="130743"/>
                  <a:pt x="130743" y="0"/>
                  <a:pt x="292023"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137160" y="6519672"/>
            <a:ext cx="3494314" cy="365125"/>
          </a:xfrm>
        </p:spPr>
        <p:txBody>
          <a:bodyPr/>
          <a:lstStyle>
            <a:lvl1pPr>
              <a:defRPr>
                <a:solidFill>
                  <a:schemeClr val="tx2"/>
                </a:solidFill>
                <a:effectLst/>
              </a:defRPr>
            </a:lvl1pPr>
          </a:lstStyle>
          <a:p>
            <a:fld id="{6CD91AB5-8D64-469B-81DF-A26B406D2B54}"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8876521" y="6519672"/>
            <a:ext cx="2805405" cy="365125"/>
          </a:xfrm>
        </p:spPr>
        <p:txBody>
          <a:bodyPr/>
          <a:lstStyle>
            <a:lvl1pPr>
              <a:defRPr>
                <a:solidFill>
                  <a:schemeClr val="tx2"/>
                </a:solidFill>
                <a:effectLst/>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632162" y="6519672"/>
            <a:ext cx="429207" cy="365125"/>
          </a:xfrm>
        </p:spPr>
        <p:txBody>
          <a:bodyPr/>
          <a:lstStyle>
            <a:lvl1pPr>
              <a:defRPr>
                <a:solidFill>
                  <a:schemeClr val="tx2"/>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3160264138"/>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408176" y="1536192"/>
            <a:ext cx="9171432" cy="2615184"/>
          </a:xfrm>
        </p:spPr>
        <p:txBody>
          <a:bodyPr anchor="ctr">
            <a:normAutofit/>
          </a:bodyPr>
          <a:lstStyle>
            <a:lvl1pPr algn="ctr">
              <a:defRPr sz="54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408176" y="4427554"/>
            <a:ext cx="9171432" cy="1143000"/>
          </a:xfrm>
        </p:spPr>
        <p:txBody>
          <a:bodyPr anchor="t">
            <a:normAutofit/>
          </a:bodyPr>
          <a:lstStyle>
            <a:lvl1pPr marL="0" indent="0" algn="ctr">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CD50E307-C64C-483A-9485-A61D01D72197}"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693912832"/>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Title, 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39"/>
            <a:ext cx="4855464" cy="1453896"/>
          </a:xfrm>
        </p:spPr>
        <p:txBody>
          <a:bodyPr anchor="t"/>
          <a:lstStyle/>
          <a:p>
            <a:r>
              <a:rPr lang="en-US" dirty="0"/>
              <a:t>Click to edit Master title style</a:t>
            </a:r>
          </a:p>
        </p:txBody>
      </p:sp>
      <p:sp>
        <p:nvSpPr>
          <p:cNvPr id="9" name="Picture Placeholder 8">
            <a:extLst>
              <a:ext uri="{FF2B5EF4-FFF2-40B4-BE49-F238E27FC236}">
                <a16:creationId xmlns:a16="http://schemas.microsoft.com/office/drawing/2014/main" id="{F5F2F272-6D18-7E06-3E9A-D10C5C502195}"/>
              </a:ext>
            </a:extLst>
          </p:cNvPr>
          <p:cNvSpPr>
            <a:spLocks noGrp="1"/>
          </p:cNvSpPr>
          <p:nvPr>
            <p:ph type="pic" sz="quarter" idx="13" hasCustomPrompt="1"/>
          </p:nvPr>
        </p:nvSpPr>
        <p:spPr>
          <a:xfrm>
            <a:off x="510075" y="2293496"/>
            <a:ext cx="4775158" cy="4039043"/>
          </a:xfrm>
          <a:custGeom>
            <a:avLst/>
            <a:gdLst>
              <a:gd name="connsiteX0" fmla="*/ 305917 w 4855463"/>
              <a:gd name="connsiteY0" fmla="*/ 0 h 4039043"/>
              <a:gd name="connsiteX1" fmla="*/ 4549547 w 4855463"/>
              <a:gd name="connsiteY1" fmla="*/ 0 h 4039043"/>
              <a:gd name="connsiteX2" fmla="*/ 4849249 w 4855463"/>
              <a:gd name="connsiteY2" fmla="*/ 244264 h 4039043"/>
              <a:gd name="connsiteX3" fmla="*/ 4855463 w 4855463"/>
              <a:gd name="connsiteY3" fmla="*/ 305907 h 4039043"/>
              <a:gd name="connsiteX4" fmla="*/ 4855463 w 4855463"/>
              <a:gd name="connsiteY4" fmla="*/ 3733136 h 4039043"/>
              <a:gd name="connsiteX5" fmla="*/ 4849249 w 4855463"/>
              <a:gd name="connsiteY5" fmla="*/ 3794779 h 4039043"/>
              <a:gd name="connsiteX6" fmla="*/ 4549547 w 4855463"/>
              <a:gd name="connsiteY6" fmla="*/ 4039043 h 4039043"/>
              <a:gd name="connsiteX7" fmla="*/ 305917 w 4855463"/>
              <a:gd name="connsiteY7" fmla="*/ 4039043 h 4039043"/>
              <a:gd name="connsiteX8" fmla="*/ 0 w 4855463"/>
              <a:gd name="connsiteY8" fmla="*/ 3733126 h 4039043"/>
              <a:gd name="connsiteX9" fmla="*/ 0 w 4855463"/>
              <a:gd name="connsiteY9" fmla="*/ 305917 h 4039043"/>
              <a:gd name="connsiteX10" fmla="*/ 305917 w 4855463"/>
              <a:gd name="connsiteY10" fmla="*/ 0 h 403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463" h="4039043">
                <a:moveTo>
                  <a:pt x="305917" y="0"/>
                </a:moveTo>
                <a:lnTo>
                  <a:pt x="4549547" y="0"/>
                </a:lnTo>
                <a:cubicBezTo>
                  <a:pt x="4697381" y="0"/>
                  <a:pt x="4820723" y="104863"/>
                  <a:pt x="4849249" y="244264"/>
                </a:cubicBezTo>
                <a:lnTo>
                  <a:pt x="4855463" y="305907"/>
                </a:lnTo>
                <a:lnTo>
                  <a:pt x="4855463" y="3733136"/>
                </a:lnTo>
                <a:lnTo>
                  <a:pt x="4849249" y="3794779"/>
                </a:lnTo>
                <a:cubicBezTo>
                  <a:pt x="4820723" y="3934180"/>
                  <a:pt x="4697381" y="4039043"/>
                  <a:pt x="4549547" y="4039043"/>
                </a:cubicBezTo>
                <a:lnTo>
                  <a:pt x="305917" y="4039043"/>
                </a:lnTo>
                <a:cubicBezTo>
                  <a:pt x="136964" y="4039043"/>
                  <a:pt x="0" y="3902079"/>
                  <a:pt x="0" y="3733126"/>
                </a:cubicBezTo>
                <a:lnTo>
                  <a:pt x="0" y="305917"/>
                </a:lnTo>
                <a:cubicBezTo>
                  <a:pt x="0" y="136964"/>
                  <a:pt x="136964" y="0"/>
                  <a:pt x="305917"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732AAB-0859-49C5-9F81-D3744B520913}" type="datetime1">
              <a:rPr lang="en-US" smtClean="0"/>
              <a:t>7/30/2025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7295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38912"/>
            <a:ext cx="11494008" cy="4654296"/>
          </a:xfrm>
        </p:spPr>
        <p:txBody>
          <a:bodyPr vert="horz" lIns="91440" tIns="45720" rIns="91440" bIns="45720" rtlCol="0" anchor="t">
            <a:normAutofit/>
          </a:bodyPr>
          <a:lstStyle>
            <a:lvl1pPr>
              <a:defRPr lang="en-US" sz="125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5093208"/>
            <a:ext cx="5669280" cy="1161288"/>
          </a:xfrm>
        </p:spPr>
        <p:txBody>
          <a:bodyPr vert="horz" lIns="91440" tIns="45720" rIns="91440" bIns="45720" rtlCol="0" anchor="b">
            <a:normAutofit/>
          </a:bodyPr>
          <a:lstStyle>
            <a:lvl1pPr marL="0" indent="0">
              <a:buNone/>
              <a:defRPr lang="en-US" dirty="0">
                <a:solidFill>
                  <a:schemeClr val="tx2"/>
                </a:solidFill>
              </a:defRPr>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8BC36CA3-7064-4E52-B24E-E3CC37B36CB8}" type="datetime1">
              <a:rPr lang="en-US" smtClean="0"/>
              <a:t>7/30/2025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244985470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7A12A6-507C-2714-2F24-09ADE11584C5}"/>
              </a:ext>
            </a:extLst>
          </p:cNvPr>
          <p:cNvSpPr/>
          <p:nvPr/>
        </p:nvSpPr>
        <p:spPr>
          <a:xfrm>
            <a:off x="0" y="0"/>
            <a:ext cx="12192000" cy="6858000"/>
          </a:xfrm>
          <a:prstGeom prst="rect">
            <a:avLst/>
          </a:prstGeom>
          <a:solidFill>
            <a:schemeClr val="bg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429768" y="1810512"/>
            <a:ext cx="7772400" cy="4562856"/>
          </a:xfrm>
        </p:spPr>
        <p:txBody>
          <a:bodyPr anchor="b">
            <a:normAutofit/>
          </a:bodyPr>
          <a:lstStyle>
            <a:lvl1pPr>
              <a:defRPr sz="8000">
                <a:solidFill>
                  <a:schemeClr val="tx2"/>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2"/>
                </a:solidFill>
              </a:defRPr>
            </a:lvl1pPr>
          </a:lstStyle>
          <a:p>
            <a:fld id="{333F469A-9BA4-41D9-A358-7174319CB857}" type="datetime1">
              <a:rPr lang="en-US" smtClean="0"/>
              <a:t>7/30/2025</a:t>
            </a:fld>
            <a:endParaRPr lang="en-US"/>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267208921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theme" Target="../theme/theme2.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29768" y="283464"/>
            <a:ext cx="10652760" cy="96926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29768" y="1380744"/>
            <a:ext cx="10652760" cy="49011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429768" y="6519672"/>
            <a:ext cx="2843784" cy="338328"/>
          </a:xfrm>
          <a:prstGeom prst="rect">
            <a:avLst/>
          </a:prstGeom>
        </p:spPr>
        <p:txBody>
          <a:bodyPr vert="horz" lIns="91440" tIns="45720" rIns="91440" bIns="45720" rtlCol="0" anchor="ctr"/>
          <a:lstStyle>
            <a:lvl1pPr algn="l">
              <a:defRPr sz="800">
                <a:solidFill>
                  <a:schemeClr val="tx1"/>
                </a:solidFill>
              </a:defRPr>
            </a:lvl1pPr>
          </a:lstStyle>
          <a:p>
            <a:fld id="{E9D380B3-E270-4064-8D13-292A875F6C31}" type="datetime1">
              <a:rPr lang="en-US" smtClean="0"/>
              <a:t>7/30/2025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60536" y="6519672"/>
            <a:ext cx="2642616" cy="338328"/>
          </a:xfrm>
          <a:prstGeom prst="rect">
            <a:avLst/>
          </a:prstGeom>
        </p:spPr>
        <p:txBody>
          <a:bodyPr vert="horz" lIns="91440" tIns="45720" rIns="91440" bIns="45720" rtlCol="0" anchor="ctr"/>
          <a:lstStyle>
            <a:lvl1pPr algn="r">
              <a:defRPr sz="800">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475720" y="6519672"/>
            <a:ext cx="457200" cy="338328"/>
          </a:xfrm>
          <a:prstGeom prst="rect">
            <a:avLst/>
          </a:prstGeom>
        </p:spPr>
        <p:txBody>
          <a:bodyPr vert="horz" lIns="91440" tIns="45720" rIns="91440" bIns="45720" rtlCol="0" anchor="ctr"/>
          <a:lstStyle>
            <a:lvl1pPr algn="r">
              <a:defRPr sz="800">
                <a:solidFill>
                  <a:schemeClr val="tx1"/>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327658962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Lst>
  <p:hf sldNum="0"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9D380B3-E270-4064-8D13-292A875F6C31}" type="datetime1">
              <a:rPr lang="en-US" smtClean="0"/>
              <a:t>7/30/2025</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r>
              <a:rPr lang="en-US"/>
              <a:t>Sample Footer Text</a:t>
            </a:r>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977819058"/>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 id="2147483761" r:id="rId19"/>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Houserahl/HCCS_AI_Applications" TargetMode="External"/><Relationship Id="rId2" Type="http://schemas.openxmlformats.org/officeDocument/2006/relationships/image" Target="../media/image10.png"/><Relationship Id="rId1" Type="http://schemas.openxmlformats.org/officeDocument/2006/relationships/slideLayout" Target="../slideLayouts/slideLayout55.xml"/><Relationship Id="rId5" Type="http://schemas.openxmlformats.org/officeDocument/2006/relationships/hyperlink" Target="https://www.linkedin.com/in/richard-rodriguez-aa649a3a" TargetMode="External"/><Relationship Id="rId4" Type="http://schemas.openxmlformats.org/officeDocument/2006/relationships/hyperlink" Target="mailto:Houserahl@gmail.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5" name="Picture 4" descr="3D abstract blue and gold cube illustration">
            <a:extLst>
              <a:ext uri="{FF2B5EF4-FFF2-40B4-BE49-F238E27FC236}">
                <a16:creationId xmlns:a16="http://schemas.microsoft.com/office/drawing/2014/main" id="{D6BAC8AF-1A9F-02A4-FF27-D162DB853826}"/>
              </a:ext>
            </a:extLst>
          </p:cNvPr>
          <p:cNvPicPr>
            <a:picLocks noChangeAspect="1"/>
          </p:cNvPicPr>
          <p:nvPr/>
        </p:nvPicPr>
        <p:blipFill>
          <a:blip r:embed="rId3">
            <a:duotone>
              <a:prstClr val="black"/>
              <a:schemeClr val="bg1">
                <a:tint val="45000"/>
                <a:satMod val="400000"/>
              </a:schemeClr>
            </a:duotone>
            <a:alphaModFix amt="25000"/>
          </a:blip>
          <a:srcRect b="6250"/>
          <a:stretch>
            <a:fill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B4736F3B-38F1-00EA-9939-EF6B997B976C}"/>
              </a:ext>
            </a:extLst>
          </p:cNvPr>
          <p:cNvSpPr>
            <a:spLocks noGrp="1"/>
          </p:cNvSpPr>
          <p:nvPr>
            <p:ph type="ctrTitle"/>
          </p:nvPr>
        </p:nvSpPr>
        <p:spPr>
          <a:xfrm>
            <a:off x="431074" y="679620"/>
            <a:ext cx="11364686" cy="1746423"/>
          </a:xfrm>
        </p:spPr>
        <p:txBody>
          <a:bodyPr vert="horz" lIns="91440" tIns="45720" rIns="91440" bIns="45720" rtlCol="0" anchor="b">
            <a:normAutofit/>
          </a:bodyPr>
          <a:lstStyle/>
          <a:p>
            <a:pPr algn="ctr"/>
            <a:r>
              <a:rPr lang="en-US" sz="4800">
                <a:solidFill>
                  <a:srgbClr val="FFFF00"/>
                </a:solidFill>
                <a:effectLst>
                  <a:glow rad="38100">
                    <a:schemeClr val="bg1">
                      <a:lumMod val="65000"/>
                      <a:lumOff val="35000"/>
                      <a:alpha val="50000"/>
                    </a:schemeClr>
                  </a:glow>
                  <a:outerShdw blurRad="28575" dist="31750" dir="13200000" algn="tl" rotWithShape="0">
                    <a:srgbClr val="000000">
                      <a:alpha val="25000"/>
                    </a:srgbClr>
                  </a:outerShdw>
                </a:effectLst>
                <a:latin typeface="Aptos" panose="020B0004020202020204" pitchFamily="34" charset="0"/>
              </a:rPr>
              <a:t>AI Applications Portfolio</a:t>
            </a:r>
            <a:endParaRPr lang="en-US" sz="4800" dirty="0">
              <a:solidFill>
                <a:srgbClr val="FFFF00"/>
              </a:solidFill>
              <a:effectLst>
                <a:glow rad="38100">
                  <a:schemeClr val="bg1">
                    <a:lumMod val="65000"/>
                    <a:lumOff val="35000"/>
                    <a:alpha val="50000"/>
                  </a:schemeClr>
                </a:glow>
                <a:outerShdw blurRad="28575" dist="31750" dir="13200000" algn="tl" rotWithShape="0">
                  <a:srgbClr val="000000">
                    <a:alpha val="25000"/>
                  </a:srgbClr>
                </a:outerShdw>
              </a:effectLst>
              <a:latin typeface="Aptos" panose="020B0004020202020204" pitchFamily="34" charset="0"/>
            </a:endParaRPr>
          </a:p>
        </p:txBody>
      </p:sp>
      <p:sp>
        <p:nvSpPr>
          <p:cNvPr id="3" name="Subtitle 2">
            <a:extLst>
              <a:ext uri="{FF2B5EF4-FFF2-40B4-BE49-F238E27FC236}">
                <a16:creationId xmlns:a16="http://schemas.microsoft.com/office/drawing/2014/main" id="{C3B3EF6B-BCDE-D06C-3C28-5ECCA35E1C02}"/>
              </a:ext>
            </a:extLst>
          </p:cNvPr>
          <p:cNvSpPr>
            <a:spLocks noGrp="1"/>
          </p:cNvSpPr>
          <p:nvPr>
            <p:ph type="subTitle" idx="1"/>
          </p:nvPr>
        </p:nvSpPr>
        <p:spPr>
          <a:xfrm>
            <a:off x="683750" y="2426044"/>
            <a:ext cx="10997514" cy="3060356"/>
          </a:xfrm>
        </p:spPr>
        <p:txBody>
          <a:bodyPr vert="horz" lIns="91440" tIns="45720" rIns="91440" bIns="45720" rtlCol="0" anchor="t">
            <a:normAutofit lnSpcReduction="10000"/>
          </a:bodyPr>
          <a:lstStyle/>
          <a:p>
            <a:pPr algn="ctr"/>
            <a:r>
              <a:rPr lang="en-US" sz="2100">
                <a:solidFill>
                  <a:schemeClr val="tx1"/>
                </a:solidFill>
                <a:effectLst>
                  <a:glow rad="38100">
                    <a:schemeClr val="bg1">
                      <a:lumMod val="50000"/>
                      <a:lumOff val="50000"/>
                      <a:alpha val="20000"/>
                    </a:schemeClr>
                  </a:glow>
                </a:effectLst>
                <a:latin typeface="Aptos" panose="020B0004020202020204" pitchFamily="34" charset="0"/>
              </a:rPr>
              <a:t>A high-level overview of concepts in AI applications across multiple industries, </a:t>
            </a:r>
          </a:p>
          <a:p>
            <a:pPr algn="ctr"/>
            <a:r>
              <a:rPr lang="en-US" sz="2100">
                <a:solidFill>
                  <a:schemeClr val="tx1"/>
                </a:solidFill>
                <a:effectLst>
                  <a:glow rad="38100">
                    <a:schemeClr val="bg1">
                      <a:lumMod val="50000"/>
                      <a:lumOff val="50000"/>
                      <a:alpha val="20000"/>
                    </a:schemeClr>
                  </a:glow>
                </a:effectLst>
                <a:latin typeface="Aptos" panose="020B0004020202020204" pitchFamily="34" charset="0"/>
              </a:rPr>
              <a:t>&amp; The open-source RAG application Verba</a:t>
            </a:r>
          </a:p>
          <a:p>
            <a:pPr algn="ctr"/>
            <a:endParaRPr lang="en-US" sz="2100">
              <a:gradFill flip="none" rotWithShape="1">
                <a:gsLst>
                  <a:gs pos="0">
                    <a:schemeClr val="tx1"/>
                  </a:gs>
                  <a:gs pos="100000">
                    <a:schemeClr val="tx1">
                      <a:lumMod val="75000"/>
                    </a:schemeClr>
                  </a:gs>
                </a:gsLst>
                <a:lin ang="5400000" scaled="0"/>
                <a:tileRect/>
              </a:gradFill>
              <a:latin typeface="Aptos" panose="020B0004020202020204" pitchFamily="34" charset="0"/>
            </a:endParaRPr>
          </a:p>
          <a:p>
            <a:pPr algn="ctr"/>
            <a:endParaRPr lang="en-US" sz="2100">
              <a:gradFill flip="none" rotWithShape="1">
                <a:gsLst>
                  <a:gs pos="0">
                    <a:schemeClr val="tx1"/>
                  </a:gs>
                  <a:gs pos="100000">
                    <a:schemeClr val="tx1">
                      <a:lumMod val="75000"/>
                    </a:schemeClr>
                  </a:gs>
                </a:gsLst>
                <a:lin ang="5400000" scaled="0"/>
                <a:tileRect/>
              </a:gradFill>
              <a:latin typeface="Aptos" panose="020B0004020202020204" pitchFamily="34" charset="0"/>
            </a:endParaRPr>
          </a:p>
          <a:p>
            <a:pPr algn="ctr"/>
            <a:endParaRPr lang="en-US" sz="2100">
              <a:gradFill flip="none" rotWithShape="1">
                <a:gsLst>
                  <a:gs pos="0">
                    <a:schemeClr val="tx1"/>
                  </a:gs>
                  <a:gs pos="100000">
                    <a:schemeClr val="tx1">
                      <a:lumMod val="75000"/>
                    </a:schemeClr>
                  </a:gs>
                </a:gsLst>
                <a:lin ang="5400000" scaled="0"/>
                <a:tileRect/>
              </a:gradFill>
              <a:latin typeface="Aptos" panose="020B0004020202020204" pitchFamily="34" charset="0"/>
            </a:endParaRPr>
          </a:p>
          <a:p>
            <a:r>
              <a:rPr lang="en-US" sz="2100">
                <a:solidFill>
                  <a:schemeClr val="tx1"/>
                </a:solidFill>
                <a:effectLst>
                  <a:glow rad="38100">
                    <a:schemeClr val="bg1">
                      <a:lumMod val="50000"/>
                      <a:lumOff val="50000"/>
                      <a:alpha val="20000"/>
                    </a:schemeClr>
                  </a:glow>
                </a:effectLst>
                <a:latin typeface="Aptos" panose="020B0004020202020204" pitchFamily="34" charset="0"/>
              </a:rPr>
              <a:t>Name: Richard Rodriguez</a:t>
            </a:r>
          </a:p>
          <a:p>
            <a:r>
              <a:rPr lang="en-US" sz="2100">
                <a:solidFill>
                  <a:schemeClr val="tx1"/>
                </a:solidFill>
                <a:effectLst>
                  <a:glow rad="38100">
                    <a:schemeClr val="bg1">
                      <a:lumMod val="50000"/>
                      <a:lumOff val="50000"/>
                      <a:alpha val="20000"/>
                    </a:schemeClr>
                  </a:glow>
                </a:effectLst>
                <a:latin typeface="Aptos" panose="020B0004020202020204" pitchFamily="34" charset="0"/>
              </a:rPr>
              <a:t>Course: 6253-ITAI-2372</a:t>
            </a:r>
          </a:p>
          <a:p>
            <a:pPr algn="ctr"/>
            <a:endParaRPr lang="en-US" sz="2100" dirty="0">
              <a:gradFill flip="none" rotWithShape="1">
                <a:gsLst>
                  <a:gs pos="0">
                    <a:schemeClr val="tx1"/>
                  </a:gs>
                  <a:gs pos="100000">
                    <a:schemeClr val="tx1">
                      <a:lumMod val="75000"/>
                    </a:schemeClr>
                  </a:gs>
                </a:gsLst>
                <a:lin ang="5400000" scaled="0"/>
                <a:tileRect/>
              </a:gradFill>
              <a:latin typeface="Aptos" panose="020B0004020202020204" pitchFamily="34" charset="0"/>
            </a:endParaRPr>
          </a:p>
        </p:txBody>
      </p:sp>
    </p:spTree>
    <p:extLst>
      <p:ext uri="{BB962C8B-B14F-4D97-AF65-F5344CB8AC3E}">
        <p14:creationId xmlns:p14="http://schemas.microsoft.com/office/powerpoint/2010/main" val="343010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4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4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218D-0A3D-7180-A6FD-D55C5D46702E}"/>
              </a:ext>
            </a:extLst>
          </p:cNvPr>
          <p:cNvSpPr>
            <a:spLocks noGrp="1"/>
          </p:cNvSpPr>
          <p:nvPr>
            <p:ph type="title"/>
          </p:nvPr>
        </p:nvSpPr>
        <p:spPr>
          <a:xfrm>
            <a:off x="4046501" y="355645"/>
            <a:ext cx="4098997" cy="770710"/>
          </a:xfrm>
        </p:spPr>
        <p:txBody>
          <a:bodyPr vert="horz" lIns="91440" tIns="45720" rIns="91440" bIns="45720" rtlCol="0" anchor="t">
            <a:normAutofit/>
          </a:bodyPr>
          <a:lstStyle/>
          <a:p>
            <a:r>
              <a:rPr lang="en-US" b="0" kern="1200" dirty="0">
                <a:solidFill>
                  <a:srgbClr val="FFFF00"/>
                </a:solidFill>
                <a:latin typeface="Aptos" panose="020B0004020202020204" pitchFamily="34" charset="0"/>
              </a:rPr>
              <a:t>Key AI Focus Areas</a:t>
            </a:r>
          </a:p>
        </p:txBody>
      </p:sp>
      <p:sp>
        <p:nvSpPr>
          <p:cNvPr id="5" name="TextBox 4">
            <a:extLst>
              <a:ext uri="{FF2B5EF4-FFF2-40B4-BE49-F238E27FC236}">
                <a16:creationId xmlns:a16="http://schemas.microsoft.com/office/drawing/2014/main" id="{3B6419AB-FA96-4E91-B793-2FCC0B5B1D68}"/>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2331" y="1449977"/>
            <a:ext cx="10868298" cy="4882562"/>
          </a:xfrm>
          <a:prstGeom prst="rect">
            <a:avLst/>
          </a:prstGeom>
        </p:spPr>
        <p:txBody>
          <a:bodyPr>
            <a:noAutofit/>
          </a:bodyPr>
          <a:lstStyle/>
          <a:p>
            <a:pPr marL="285750" indent="-285750">
              <a:spcBef>
                <a:spcPts val="2500"/>
              </a:spcBef>
              <a:spcAft>
                <a:spcPts val="600"/>
              </a:spcAft>
              <a:buFont typeface="Arial" panose="020B0604020202020204" pitchFamily="34" charset="0"/>
              <a:buChar char="•"/>
            </a:pPr>
            <a:r>
              <a:rPr lang="en-US" sz="1600" b="1" dirty="0">
                <a:latin typeface="Aptos" panose="020B0004020202020204" pitchFamily="34" charset="0"/>
              </a:rPr>
              <a:t>RAG Pipelines and Data Processing</a:t>
            </a:r>
            <a:br>
              <a:rPr lang="en-US" sz="1600" b="1" dirty="0">
                <a:latin typeface="Aptos" panose="020B0004020202020204" pitchFamily="34" charset="0"/>
              </a:rPr>
            </a:br>
            <a:r>
              <a:rPr lang="en-US" sz="1600" dirty="0">
                <a:latin typeface="Aptos" panose="020B0004020202020204" pitchFamily="34" charset="0"/>
              </a:rPr>
              <a:t>Retrieval-Augmented Generation (RAG) pipelines use chunking,  tokenization, and vector databases for advanced AI applications.</a:t>
            </a:r>
          </a:p>
          <a:p>
            <a:pPr marL="285750" indent="-285750">
              <a:spcBef>
                <a:spcPts val="2500"/>
              </a:spcBef>
              <a:spcAft>
                <a:spcPts val="600"/>
              </a:spcAft>
              <a:buFont typeface="Arial" panose="020B0604020202020204" pitchFamily="34" charset="0"/>
              <a:buChar char="•"/>
            </a:pPr>
            <a:r>
              <a:rPr lang="en-US" sz="1600" b="1" dirty="0">
                <a:latin typeface="Aptos" panose="020B0004020202020204" pitchFamily="34" charset="0"/>
              </a:rPr>
              <a:t>Robust AI Development Tools</a:t>
            </a:r>
            <a:br>
              <a:rPr lang="en-US" sz="1600" b="1" dirty="0">
                <a:latin typeface="Aptos" panose="020B0004020202020204" pitchFamily="34" charset="0"/>
              </a:rPr>
            </a:br>
            <a:r>
              <a:rPr lang="en-US" sz="1600" dirty="0">
                <a:latin typeface="Aptos" panose="020B0004020202020204" pitchFamily="34" charset="0"/>
              </a:rPr>
              <a:t>Modern AI development relies on powerful tools and platforms that streamline building and deploying intelligent systems. Weviate – Verba Application – Docker – Ollama LLM – Git </a:t>
            </a:r>
          </a:p>
          <a:p>
            <a:pPr marL="285750" indent="-285750">
              <a:spcBef>
                <a:spcPts val="2500"/>
              </a:spcBef>
              <a:spcAft>
                <a:spcPts val="600"/>
              </a:spcAft>
              <a:buFont typeface="Arial" panose="020B0604020202020204" pitchFamily="34" charset="0"/>
              <a:buChar char="•"/>
            </a:pPr>
            <a:r>
              <a:rPr lang="en-US" sz="1600" b="1" dirty="0">
                <a:latin typeface="Aptos" panose="020B0004020202020204" pitchFamily="34" charset="0"/>
              </a:rPr>
              <a:t>Industry-wide AI Integration</a:t>
            </a:r>
            <a:br>
              <a:rPr lang="en-US" sz="1600" b="1" dirty="0">
                <a:latin typeface="Aptos" panose="020B0004020202020204" pitchFamily="34" charset="0"/>
              </a:rPr>
            </a:br>
            <a:r>
              <a:rPr lang="en-US" sz="1600" dirty="0">
                <a:latin typeface="Aptos" panose="020B0004020202020204" pitchFamily="34" charset="0"/>
              </a:rPr>
              <a:t>AI is transforming sectors like agriculture, healthcare, entertainment, finance, transportation, government, and smart cities, improving efficiency and  outcomes.</a:t>
            </a:r>
          </a:p>
          <a:p>
            <a:pPr marL="285750" indent="-285750">
              <a:spcBef>
                <a:spcPts val="2500"/>
              </a:spcBef>
              <a:spcAft>
                <a:spcPts val="600"/>
              </a:spcAft>
              <a:buFont typeface="Arial" panose="020B0604020202020204" pitchFamily="34" charset="0"/>
              <a:buChar char="•"/>
            </a:pPr>
            <a:r>
              <a:rPr lang="en-US" sz="1600" b="1" dirty="0">
                <a:latin typeface="Aptos" panose="020B0004020202020204" pitchFamily="34" charset="0"/>
              </a:rPr>
              <a:t>Ethics and Governance in AI</a:t>
            </a:r>
            <a:br>
              <a:rPr lang="en-US" sz="1600" b="1" dirty="0">
                <a:latin typeface="Aptos" panose="020B0004020202020204" pitchFamily="34" charset="0"/>
              </a:rPr>
            </a:br>
            <a:r>
              <a:rPr lang="en-US" sz="1600" dirty="0">
                <a:latin typeface="Aptos" panose="020B0004020202020204" pitchFamily="34" charset="0"/>
              </a:rPr>
              <a:t>Ensuring ethical standards and strong governance is crucial for safe and responsible AI integration in every industry.</a:t>
            </a:r>
          </a:p>
        </p:txBody>
      </p:sp>
    </p:spTree>
    <p:extLst>
      <p:ext uri="{BB962C8B-B14F-4D97-AF65-F5344CB8AC3E}">
        <p14:creationId xmlns:p14="http://schemas.microsoft.com/office/powerpoint/2010/main" val="219430416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D7E09-E293-296F-437A-491A5552770D}"/>
              </a:ext>
            </a:extLst>
          </p:cNvPr>
          <p:cNvSpPr>
            <a:spLocks noGrp="1"/>
          </p:cNvSpPr>
          <p:nvPr>
            <p:ph type="title"/>
          </p:nvPr>
        </p:nvSpPr>
        <p:spPr>
          <a:xfrm>
            <a:off x="512955" y="206699"/>
            <a:ext cx="11165239" cy="469520"/>
          </a:xfrm>
        </p:spPr>
        <p:txBody>
          <a:bodyPr vert="horz" lIns="91440" tIns="45720" rIns="91440" bIns="45720" rtlCol="0" anchor="ctr">
            <a:noAutofit/>
          </a:bodyPr>
          <a:lstStyle/>
          <a:p>
            <a:pPr algn="ctr"/>
            <a:r>
              <a:rPr lang="en-US" sz="2800" dirty="0">
                <a:solidFill>
                  <a:srgbClr val="FFFF00"/>
                </a:solidFill>
                <a:latin typeface="Aptos" panose="020B0004020202020204" pitchFamily="34" charset="0"/>
              </a:rPr>
              <a:t>Capstone Project - RAG Implementation with Verba</a:t>
            </a:r>
          </a:p>
        </p:txBody>
      </p:sp>
      <p:sp>
        <p:nvSpPr>
          <p:cNvPr id="4" name="Content Placeholder 3">
            <a:extLst>
              <a:ext uri="{FF2B5EF4-FFF2-40B4-BE49-F238E27FC236}">
                <a16:creationId xmlns:a16="http://schemas.microsoft.com/office/drawing/2014/main" id="{4B26F443-5AFC-614A-45A3-98339F6C020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21619" y="748222"/>
            <a:ext cx="11947912" cy="2592658"/>
          </a:xfrm>
        </p:spPr>
        <p:txBody>
          <a:bodyPr>
            <a:normAutofit fontScale="92500" lnSpcReduction="20000"/>
          </a:bodyPr>
          <a:lstStyle/>
          <a:p>
            <a:r>
              <a:rPr lang="en-US" cap="none" dirty="0">
                <a:solidFill>
                  <a:schemeClr val="tx1"/>
                </a:solidFill>
                <a:effectLst/>
                <a:latin typeface="Aptos" panose="020B0004020202020204" pitchFamily="34" charset="0"/>
              </a:rPr>
              <a:t>Retrieval Augmented Generation</a:t>
            </a:r>
            <a:br>
              <a:rPr lang="en-US" dirty="0">
                <a:solidFill>
                  <a:schemeClr val="tx1"/>
                </a:solidFill>
                <a:effectLst/>
                <a:latin typeface="Aptos" panose="020B0004020202020204" pitchFamily="34" charset="0"/>
              </a:rPr>
            </a:br>
            <a:r>
              <a:rPr lang="en-US" cap="none" dirty="0">
                <a:solidFill>
                  <a:schemeClr val="tx1"/>
                </a:solidFill>
                <a:effectLst/>
                <a:latin typeface="Aptos" panose="020B0004020202020204" pitchFamily="34" charset="0"/>
              </a:rPr>
              <a:t>Gained a fundamental understanding of the RAG Pipeline, Architecture, Application stack and Use Case Scenarios.</a:t>
            </a:r>
          </a:p>
          <a:p>
            <a:r>
              <a:rPr lang="en-US" cap="none" dirty="0">
                <a:solidFill>
                  <a:schemeClr val="tx1"/>
                </a:solidFill>
                <a:effectLst/>
                <a:latin typeface="Aptos" panose="020B0004020202020204" pitchFamily="34" charset="0"/>
              </a:rPr>
              <a:t>Integrated Embedding Models</a:t>
            </a:r>
            <a:br>
              <a:rPr lang="en-US" dirty="0">
                <a:solidFill>
                  <a:schemeClr val="tx1"/>
                </a:solidFill>
                <a:effectLst/>
                <a:latin typeface="Aptos" panose="020B0004020202020204" pitchFamily="34" charset="0"/>
              </a:rPr>
            </a:br>
            <a:r>
              <a:rPr lang="en-US" cap="none" dirty="0">
                <a:solidFill>
                  <a:schemeClr val="tx1"/>
                </a:solidFill>
                <a:effectLst/>
                <a:latin typeface="Aptos" panose="020B0004020202020204" pitchFamily="34" charset="0"/>
              </a:rPr>
              <a:t>Weviate database, Verba RAG Application using the Ollama embedding model for token-based retrieval methods that optimize FAQ style questions and product discovery tasks, ensuring relevant results for users on privately uploaded files.</a:t>
            </a:r>
          </a:p>
          <a:p>
            <a:r>
              <a:rPr lang="en-US" cap="none" dirty="0">
                <a:solidFill>
                  <a:schemeClr val="tx1"/>
                </a:solidFill>
                <a:effectLst/>
                <a:latin typeface="Aptos" panose="020B0004020202020204" pitchFamily="34" charset="0"/>
              </a:rPr>
              <a:t>Scalable, Flexible Deployments</a:t>
            </a:r>
            <a:br>
              <a:rPr lang="en-US" dirty="0">
                <a:solidFill>
                  <a:schemeClr val="tx1"/>
                </a:solidFill>
                <a:effectLst/>
                <a:latin typeface="Aptos" panose="020B0004020202020204" pitchFamily="34" charset="0"/>
              </a:rPr>
            </a:br>
            <a:r>
              <a:rPr lang="en-US" cap="none" dirty="0">
                <a:solidFill>
                  <a:schemeClr val="tx1"/>
                </a:solidFill>
                <a:effectLst/>
                <a:latin typeface="Aptos" panose="020B0004020202020204" pitchFamily="34" charset="0"/>
              </a:rPr>
              <a:t>Docker enables scalable and flexible deployments, supporting large and adaptable RAG solutions.</a:t>
            </a:r>
          </a:p>
          <a:p>
            <a:r>
              <a:rPr lang="en-US" cap="none" dirty="0">
                <a:solidFill>
                  <a:schemeClr val="tx1"/>
                </a:solidFill>
                <a:effectLst/>
                <a:latin typeface="Aptos" panose="020B0004020202020204" pitchFamily="34" charset="0"/>
              </a:rPr>
              <a:t>Application documentation, Deployment and Class presentation</a:t>
            </a:r>
            <a:br>
              <a:rPr lang="en-US" dirty="0">
                <a:solidFill>
                  <a:schemeClr val="tx1"/>
                </a:solidFill>
                <a:effectLst/>
                <a:latin typeface="Aptos" panose="020B0004020202020204" pitchFamily="34" charset="0"/>
              </a:rPr>
            </a:br>
            <a:r>
              <a:rPr lang="en-US" cap="none" dirty="0">
                <a:solidFill>
                  <a:schemeClr val="tx1"/>
                </a:solidFill>
                <a:effectLst/>
                <a:latin typeface="Aptos" panose="020B0004020202020204" pitchFamily="34" charset="0"/>
              </a:rPr>
              <a:t>Team based Verba deployment resolving technical issues, documenting the core concepts, technical write up, and live demo of the fully deployed application</a:t>
            </a:r>
          </a:p>
        </p:txBody>
      </p:sp>
      <p:sp>
        <p:nvSpPr>
          <p:cNvPr id="3" name="Title 1">
            <a:extLst>
              <a:ext uri="{FF2B5EF4-FFF2-40B4-BE49-F238E27FC236}">
                <a16:creationId xmlns:a16="http://schemas.microsoft.com/office/drawing/2014/main" id="{3F13B8AE-6A45-D910-1A6A-401A647C85F4}"/>
              </a:ext>
            </a:extLst>
          </p:cNvPr>
          <p:cNvSpPr txBox="1">
            <a:spLocks/>
          </p:cNvSpPr>
          <p:nvPr/>
        </p:nvSpPr>
        <p:spPr>
          <a:xfrm>
            <a:off x="1028042" y="3330818"/>
            <a:ext cx="9905998" cy="631371"/>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solidFill>
                  <a:srgbClr val="FFFF00"/>
                </a:solidFill>
                <a:latin typeface="Aptos" panose="020B0004020202020204" pitchFamily="34" charset="0"/>
              </a:rPr>
              <a:t>Tools and Concepts Mastered</a:t>
            </a:r>
          </a:p>
        </p:txBody>
      </p:sp>
      <p:sp>
        <p:nvSpPr>
          <p:cNvPr id="5" name="Content Placeholder 2">
            <a:extLst>
              <a:ext uri="{FF2B5EF4-FFF2-40B4-BE49-F238E27FC236}">
                <a16:creationId xmlns:a16="http://schemas.microsoft.com/office/drawing/2014/main" id="{5F4702C5-68F5-97D2-9F1A-74CDC258211D}"/>
              </a:ext>
            </a:extLst>
          </p:cNvPr>
          <p:cNvSpPr>
            <a:spLocks noGrp="1"/>
          </p:cNvSpPr>
          <p:nvPr>
            <p:ph sz="half" idx="1"/>
          </p:nvPr>
        </p:nvSpPr>
        <p:spPr>
          <a:xfrm>
            <a:off x="357731" y="4423928"/>
            <a:ext cx="3012577" cy="2317707"/>
          </a:xfrm>
        </p:spPr>
        <p:txBody>
          <a:bodyPr>
            <a:normAutofit fontScale="92500" lnSpcReduction="20000"/>
          </a:bodyPr>
          <a:lstStyle/>
          <a:p>
            <a:r>
              <a:rPr lang="en-US" cap="none" dirty="0">
                <a:solidFill>
                  <a:schemeClr val="tx1"/>
                </a:solidFill>
                <a:latin typeface="Aptos" panose="020B0004020202020204" pitchFamily="34" charset="0"/>
              </a:rPr>
              <a:t>Verba Manager</a:t>
            </a:r>
          </a:p>
          <a:p>
            <a:r>
              <a:rPr lang="en-US" cap="none" dirty="0">
                <a:solidFill>
                  <a:schemeClr val="tx1"/>
                </a:solidFill>
                <a:latin typeface="Aptos" panose="020B0004020202020204" pitchFamily="34" charset="0"/>
              </a:rPr>
              <a:t>Reader Manager</a:t>
            </a:r>
          </a:p>
          <a:p>
            <a:r>
              <a:rPr lang="en-US" cap="none" dirty="0">
                <a:solidFill>
                  <a:schemeClr val="tx1"/>
                </a:solidFill>
                <a:latin typeface="Aptos" panose="020B0004020202020204" pitchFamily="34" charset="0"/>
              </a:rPr>
              <a:t>Chunker Manager</a:t>
            </a:r>
          </a:p>
          <a:p>
            <a:r>
              <a:rPr lang="en-US" cap="none" dirty="0">
                <a:solidFill>
                  <a:schemeClr val="tx1"/>
                </a:solidFill>
                <a:latin typeface="Aptos" panose="020B0004020202020204" pitchFamily="34" charset="0"/>
              </a:rPr>
              <a:t>Embedding Manager</a:t>
            </a:r>
          </a:p>
          <a:p>
            <a:r>
              <a:rPr lang="en-US" cap="none" dirty="0">
                <a:solidFill>
                  <a:schemeClr val="tx1"/>
                </a:solidFill>
                <a:latin typeface="Aptos" panose="020B0004020202020204" pitchFamily="34" charset="0"/>
              </a:rPr>
              <a:t>Retrieval Manager</a:t>
            </a:r>
          </a:p>
          <a:p>
            <a:r>
              <a:rPr lang="en-US" cap="none" dirty="0">
                <a:solidFill>
                  <a:schemeClr val="tx1"/>
                </a:solidFill>
                <a:latin typeface="Aptos" panose="020B0004020202020204" pitchFamily="34" charset="0"/>
              </a:rPr>
              <a:t>Generation Manager</a:t>
            </a:r>
          </a:p>
          <a:p>
            <a:pPr marL="0" indent="0">
              <a:buNone/>
            </a:pPr>
            <a:endParaRPr lang="en-US" cap="none" dirty="0">
              <a:latin typeface="Aptos" panose="020B0004020202020204" pitchFamily="34" charset="0"/>
            </a:endParaRPr>
          </a:p>
        </p:txBody>
      </p:sp>
      <p:sp>
        <p:nvSpPr>
          <p:cNvPr id="6" name="TextBox 5">
            <a:extLst>
              <a:ext uri="{FF2B5EF4-FFF2-40B4-BE49-F238E27FC236}">
                <a16:creationId xmlns:a16="http://schemas.microsoft.com/office/drawing/2014/main" id="{1A6D56C2-87A0-FE72-737A-379DACA42A73}"/>
              </a:ext>
            </a:extLst>
          </p:cNvPr>
          <p:cNvSpPr txBox="1"/>
          <p:nvPr/>
        </p:nvSpPr>
        <p:spPr>
          <a:xfrm>
            <a:off x="443731" y="3918947"/>
            <a:ext cx="2233748" cy="369332"/>
          </a:xfrm>
          <a:prstGeom prst="rect">
            <a:avLst/>
          </a:prstGeom>
          <a:noFill/>
        </p:spPr>
        <p:txBody>
          <a:bodyPr wrap="square" rtlCol="0">
            <a:spAutoFit/>
          </a:bodyPr>
          <a:lstStyle/>
          <a:p>
            <a:r>
              <a:rPr lang="en-US" dirty="0">
                <a:solidFill>
                  <a:srgbClr val="FFFF00"/>
                </a:solidFill>
                <a:latin typeface="Aptos" panose="020B0004020202020204" pitchFamily="34" charset="0"/>
              </a:rPr>
              <a:t>Verba Concepts</a:t>
            </a:r>
          </a:p>
        </p:txBody>
      </p:sp>
      <p:sp>
        <p:nvSpPr>
          <p:cNvPr id="7" name="TextBox 6">
            <a:extLst>
              <a:ext uri="{FF2B5EF4-FFF2-40B4-BE49-F238E27FC236}">
                <a16:creationId xmlns:a16="http://schemas.microsoft.com/office/drawing/2014/main" id="{4752FFBA-DDB1-DCD1-29FA-23EEB4E040F9}"/>
              </a:ext>
            </a:extLst>
          </p:cNvPr>
          <p:cNvSpPr txBox="1"/>
          <p:nvPr/>
        </p:nvSpPr>
        <p:spPr>
          <a:xfrm>
            <a:off x="4388180" y="3908412"/>
            <a:ext cx="1055914" cy="369332"/>
          </a:xfrm>
          <a:prstGeom prst="rect">
            <a:avLst/>
          </a:prstGeom>
          <a:noFill/>
        </p:spPr>
        <p:txBody>
          <a:bodyPr wrap="square" rtlCol="0">
            <a:spAutoFit/>
          </a:bodyPr>
          <a:lstStyle/>
          <a:p>
            <a:r>
              <a:rPr lang="en-US" dirty="0">
                <a:solidFill>
                  <a:srgbClr val="FFFF00"/>
                </a:solidFill>
                <a:latin typeface="Aptos" panose="020B0004020202020204" pitchFamily="34" charset="0"/>
              </a:rPr>
              <a:t>Tools</a:t>
            </a:r>
          </a:p>
        </p:txBody>
      </p:sp>
      <p:sp>
        <p:nvSpPr>
          <p:cNvPr id="8" name="Content Placeholder 2">
            <a:extLst>
              <a:ext uri="{FF2B5EF4-FFF2-40B4-BE49-F238E27FC236}">
                <a16:creationId xmlns:a16="http://schemas.microsoft.com/office/drawing/2014/main" id="{40F4E3F1-6446-157A-52F4-F84C6B24E4CB}"/>
              </a:ext>
            </a:extLst>
          </p:cNvPr>
          <p:cNvSpPr txBox="1">
            <a:spLocks/>
          </p:cNvSpPr>
          <p:nvPr/>
        </p:nvSpPr>
        <p:spPr>
          <a:xfrm>
            <a:off x="4218398" y="4286536"/>
            <a:ext cx="2607628" cy="2437199"/>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cap="none" dirty="0">
                <a:solidFill>
                  <a:schemeClr val="tx1"/>
                </a:solidFill>
              </a:rPr>
              <a:t>Weviate</a:t>
            </a:r>
          </a:p>
          <a:p>
            <a:r>
              <a:rPr lang="en-US" cap="none" dirty="0">
                <a:solidFill>
                  <a:schemeClr val="tx1"/>
                </a:solidFill>
              </a:rPr>
              <a:t>Verba</a:t>
            </a:r>
          </a:p>
          <a:p>
            <a:r>
              <a:rPr lang="en-US" cap="none" dirty="0">
                <a:solidFill>
                  <a:schemeClr val="tx1"/>
                </a:solidFill>
              </a:rPr>
              <a:t>Docker</a:t>
            </a:r>
          </a:p>
          <a:p>
            <a:r>
              <a:rPr lang="en-US" cap="none" dirty="0">
                <a:solidFill>
                  <a:schemeClr val="tx1"/>
                </a:solidFill>
              </a:rPr>
              <a:t>Python</a:t>
            </a:r>
          </a:p>
          <a:p>
            <a:r>
              <a:rPr lang="en-US" cap="none" dirty="0">
                <a:solidFill>
                  <a:schemeClr val="tx1"/>
                </a:solidFill>
              </a:rPr>
              <a:t>Git Hub </a:t>
            </a:r>
          </a:p>
          <a:p>
            <a:r>
              <a:rPr lang="en-US" cap="none" dirty="0">
                <a:solidFill>
                  <a:schemeClr val="tx1"/>
                </a:solidFill>
              </a:rPr>
              <a:t>Git Bash </a:t>
            </a:r>
          </a:p>
          <a:p>
            <a:r>
              <a:rPr lang="en-US" cap="none" dirty="0">
                <a:solidFill>
                  <a:schemeClr val="tx1"/>
                </a:solidFill>
              </a:rPr>
              <a:t>Git Desktop</a:t>
            </a:r>
          </a:p>
          <a:p>
            <a:r>
              <a:rPr lang="en-US" cap="none" dirty="0">
                <a:solidFill>
                  <a:schemeClr val="tx1"/>
                </a:solidFill>
              </a:rPr>
              <a:t>Ollama LLM</a:t>
            </a:r>
          </a:p>
        </p:txBody>
      </p:sp>
      <p:sp>
        <p:nvSpPr>
          <p:cNvPr id="9" name="Content Placeholder 2">
            <a:extLst>
              <a:ext uri="{FF2B5EF4-FFF2-40B4-BE49-F238E27FC236}">
                <a16:creationId xmlns:a16="http://schemas.microsoft.com/office/drawing/2014/main" id="{5EF4E72B-64E1-D930-E600-5C8378838BBB}"/>
              </a:ext>
            </a:extLst>
          </p:cNvPr>
          <p:cNvSpPr txBox="1">
            <a:spLocks/>
          </p:cNvSpPr>
          <p:nvPr/>
        </p:nvSpPr>
        <p:spPr>
          <a:xfrm>
            <a:off x="6669789" y="4268952"/>
            <a:ext cx="5351790" cy="2192959"/>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cap="none" dirty="0">
                <a:solidFill>
                  <a:schemeClr val="tx1"/>
                </a:solidFill>
                <a:latin typeface="Aptos" panose="020B0004020202020204" pitchFamily="34" charset="0"/>
              </a:rPr>
              <a:t>Deployment and troubleshooting</a:t>
            </a:r>
          </a:p>
          <a:p>
            <a:r>
              <a:rPr lang="en-US" cap="none" dirty="0">
                <a:solidFill>
                  <a:schemeClr val="tx1"/>
                </a:solidFill>
                <a:latin typeface="Aptos" panose="020B0004020202020204" pitchFamily="34" charset="0"/>
              </a:rPr>
              <a:t>High level presentation and communication</a:t>
            </a:r>
          </a:p>
          <a:p>
            <a:r>
              <a:rPr lang="en-US" cap="none" dirty="0">
                <a:solidFill>
                  <a:schemeClr val="tx1"/>
                </a:solidFill>
                <a:latin typeface="Aptos" panose="020B0004020202020204" pitchFamily="34" charset="0"/>
              </a:rPr>
              <a:t>Git Repo setup, sharing and publishing</a:t>
            </a:r>
          </a:p>
          <a:p>
            <a:r>
              <a:rPr lang="en-US" cap="none" dirty="0">
                <a:solidFill>
                  <a:schemeClr val="tx1"/>
                </a:solidFill>
                <a:latin typeface="Aptos" panose="020B0004020202020204" pitchFamily="34" charset="0"/>
              </a:rPr>
              <a:t>Global AI Ethics and Frameworks</a:t>
            </a:r>
          </a:p>
          <a:p>
            <a:r>
              <a:rPr lang="en-US" cap="none" dirty="0">
                <a:solidFill>
                  <a:schemeClr val="tx1"/>
                </a:solidFill>
                <a:latin typeface="Aptos" panose="020B0004020202020204" pitchFamily="34" charset="0"/>
              </a:rPr>
              <a:t>Familiar with Natural Language Processing</a:t>
            </a:r>
          </a:p>
          <a:p>
            <a:r>
              <a:rPr lang="en-US" cap="none" dirty="0">
                <a:solidFill>
                  <a:schemeClr val="tx1"/>
                </a:solidFill>
                <a:latin typeface="Aptos" panose="020B0004020202020204" pitchFamily="34" charset="0"/>
              </a:rPr>
              <a:t>Familiar with generative AI </a:t>
            </a:r>
          </a:p>
        </p:txBody>
      </p:sp>
      <p:sp>
        <p:nvSpPr>
          <p:cNvPr id="10" name="TextBox 9">
            <a:extLst>
              <a:ext uri="{FF2B5EF4-FFF2-40B4-BE49-F238E27FC236}">
                <a16:creationId xmlns:a16="http://schemas.microsoft.com/office/drawing/2014/main" id="{5A703CA2-B7B8-4624-7406-5BBA71C24766}"/>
              </a:ext>
            </a:extLst>
          </p:cNvPr>
          <p:cNvSpPr txBox="1"/>
          <p:nvPr/>
        </p:nvSpPr>
        <p:spPr>
          <a:xfrm>
            <a:off x="6826026" y="3908412"/>
            <a:ext cx="837580" cy="369332"/>
          </a:xfrm>
          <a:prstGeom prst="rect">
            <a:avLst/>
          </a:prstGeom>
          <a:noFill/>
        </p:spPr>
        <p:txBody>
          <a:bodyPr wrap="square" rtlCol="0">
            <a:spAutoFit/>
          </a:bodyPr>
          <a:lstStyle/>
          <a:p>
            <a:r>
              <a:rPr lang="en-US" dirty="0">
                <a:solidFill>
                  <a:srgbClr val="FFFF00"/>
                </a:solidFill>
                <a:latin typeface="Aptos" panose="020B0004020202020204" pitchFamily="34" charset="0"/>
              </a:rPr>
              <a:t>Skills</a:t>
            </a:r>
          </a:p>
        </p:txBody>
      </p:sp>
    </p:spTree>
    <p:extLst>
      <p:ext uri="{BB962C8B-B14F-4D97-AF65-F5344CB8AC3E}">
        <p14:creationId xmlns:p14="http://schemas.microsoft.com/office/powerpoint/2010/main" val="757388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82CA-0AEA-C662-47C5-4728FCF8A14F}"/>
              </a:ext>
            </a:extLst>
          </p:cNvPr>
          <p:cNvSpPr>
            <a:spLocks noGrp="1"/>
          </p:cNvSpPr>
          <p:nvPr>
            <p:ph type="title"/>
          </p:nvPr>
        </p:nvSpPr>
        <p:spPr>
          <a:xfrm>
            <a:off x="1143001" y="152400"/>
            <a:ext cx="9905998" cy="735874"/>
          </a:xfrm>
        </p:spPr>
        <p:txBody>
          <a:bodyPr/>
          <a:lstStyle/>
          <a:p>
            <a:pPr algn="ctr"/>
            <a:r>
              <a:rPr lang="en-US" dirty="0">
                <a:solidFill>
                  <a:srgbClr val="FFFF00"/>
                </a:solidFill>
                <a:effectLst/>
                <a:latin typeface="Aptos" panose="020B0004020202020204" pitchFamily="34" charset="0"/>
              </a:rPr>
              <a:t>Real-world Applications</a:t>
            </a:r>
            <a:endParaRPr lang="en-US" dirty="0">
              <a:solidFill>
                <a:srgbClr val="FFFF00"/>
              </a:solidFill>
              <a:latin typeface="Aptos" panose="020B0004020202020204" pitchFamily="34" charset="0"/>
            </a:endParaRPr>
          </a:p>
        </p:txBody>
      </p:sp>
      <p:sp>
        <p:nvSpPr>
          <p:cNvPr id="3" name="Content Placeholder 2">
            <a:extLst>
              <a:ext uri="{FF2B5EF4-FFF2-40B4-BE49-F238E27FC236}">
                <a16:creationId xmlns:a16="http://schemas.microsoft.com/office/drawing/2014/main" id="{D391F33A-8BDB-2A99-2052-9AAA2D775379}"/>
              </a:ext>
            </a:extLst>
          </p:cNvPr>
          <p:cNvSpPr>
            <a:spLocks noGrp="1"/>
          </p:cNvSpPr>
          <p:nvPr>
            <p:ph sz="half" idx="1"/>
          </p:nvPr>
        </p:nvSpPr>
        <p:spPr>
          <a:xfrm>
            <a:off x="485613" y="1565420"/>
            <a:ext cx="3213462" cy="5004861"/>
          </a:xfrm>
        </p:spPr>
        <p:txBody>
          <a:bodyPr>
            <a:normAutofit fontScale="70000" lnSpcReduction="20000"/>
          </a:bodyPr>
          <a:lstStyle/>
          <a:p>
            <a:endParaRPr lang="en-US" sz="2400" b="1" dirty="0">
              <a:solidFill>
                <a:schemeClr val="tx1"/>
              </a:solidFill>
              <a:effectLst/>
              <a:latin typeface="Aptos" panose="020B0004020202020204" pitchFamily="34" charset="0"/>
            </a:endParaRPr>
          </a:p>
          <a:p>
            <a:r>
              <a:rPr lang="en-US" sz="2400" cap="none" dirty="0">
                <a:solidFill>
                  <a:schemeClr val="tx1"/>
                </a:solidFill>
                <a:effectLst/>
                <a:latin typeface="Aptos" panose="020B0004020202020204" pitchFamily="34" charset="0"/>
              </a:rPr>
              <a:t>Agriculture</a:t>
            </a:r>
          </a:p>
          <a:p>
            <a:r>
              <a:rPr lang="en-US" sz="2400" cap="none" dirty="0">
                <a:solidFill>
                  <a:schemeClr val="tx1"/>
                </a:solidFill>
                <a:effectLst/>
                <a:latin typeface="Aptos" panose="020B0004020202020204" pitchFamily="34" charset="0"/>
              </a:rPr>
              <a:t>Healthcare</a:t>
            </a:r>
          </a:p>
          <a:p>
            <a:r>
              <a:rPr lang="en-US" sz="2400" cap="none" dirty="0">
                <a:solidFill>
                  <a:schemeClr val="tx1"/>
                </a:solidFill>
                <a:effectLst/>
                <a:latin typeface="Aptos" panose="020B0004020202020204" pitchFamily="34" charset="0"/>
              </a:rPr>
              <a:t>Finance</a:t>
            </a:r>
          </a:p>
          <a:p>
            <a:r>
              <a:rPr lang="en-US" sz="2400" cap="none" dirty="0">
                <a:solidFill>
                  <a:schemeClr val="tx1"/>
                </a:solidFill>
                <a:effectLst/>
                <a:latin typeface="Aptos" panose="020B0004020202020204" pitchFamily="34" charset="0"/>
              </a:rPr>
              <a:t>Government </a:t>
            </a:r>
          </a:p>
          <a:p>
            <a:r>
              <a:rPr lang="en-US" sz="2400" cap="none" dirty="0">
                <a:solidFill>
                  <a:schemeClr val="tx1"/>
                </a:solidFill>
                <a:effectLst/>
                <a:latin typeface="Aptos" panose="020B0004020202020204" pitchFamily="34" charset="0"/>
              </a:rPr>
              <a:t>Transparent </a:t>
            </a:r>
          </a:p>
          <a:p>
            <a:r>
              <a:rPr lang="en-US" sz="2400" cap="none" dirty="0">
                <a:solidFill>
                  <a:schemeClr val="tx1"/>
                </a:solidFill>
                <a:effectLst/>
                <a:latin typeface="Aptos" panose="020B0004020202020204" pitchFamily="34" charset="0"/>
              </a:rPr>
              <a:t>Manufacturing</a:t>
            </a:r>
          </a:p>
          <a:p>
            <a:pPr lvl="0"/>
            <a:r>
              <a:rPr lang="en-US" sz="2400" cap="none" dirty="0">
                <a:solidFill>
                  <a:schemeClr val="tx1"/>
                </a:solidFill>
                <a:effectLst/>
                <a:latin typeface="Aptos" panose="020B0004020202020204" pitchFamily="34" charset="0"/>
              </a:rPr>
              <a:t>Retail and Ecommerce</a:t>
            </a:r>
          </a:p>
          <a:p>
            <a:r>
              <a:rPr lang="en-US" sz="2400" cap="none" dirty="0">
                <a:solidFill>
                  <a:schemeClr val="tx1"/>
                </a:solidFill>
                <a:effectLst/>
                <a:latin typeface="Aptos" panose="020B0004020202020204" pitchFamily="34" charset="0"/>
              </a:rPr>
              <a:t>Fraud Detection</a:t>
            </a:r>
          </a:p>
          <a:p>
            <a:r>
              <a:rPr lang="en-US" sz="2400" cap="none" dirty="0">
                <a:solidFill>
                  <a:schemeClr val="tx1"/>
                </a:solidFill>
                <a:effectLst/>
                <a:latin typeface="Aptos" panose="020B0004020202020204" pitchFamily="34" charset="0"/>
              </a:rPr>
              <a:t>Smart Cities</a:t>
            </a:r>
          </a:p>
          <a:p>
            <a:r>
              <a:rPr lang="en-US" sz="2400" cap="none" dirty="0">
                <a:solidFill>
                  <a:schemeClr val="tx1"/>
                </a:solidFill>
                <a:effectLst/>
                <a:latin typeface="Aptos" panose="020B0004020202020204" pitchFamily="34" charset="0"/>
              </a:rPr>
              <a:t>Blockchain</a:t>
            </a:r>
          </a:p>
          <a:p>
            <a:r>
              <a:rPr lang="en-US" sz="2400" cap="none" dirty="0">
                <a:solidFill>
                  <a:schemeClr val="tx1"/>
                </a:solidFill>
                <a:effectLst/>
                <a:latin typeface="Aptos" panose="020B0004020202020204" pitchFamily="34" charset="0"/>
              </a:rPr>
              <a:t>Entertainment </a:t>
            </a:r>
          </a:p>
          <a:p>
            <a:r>
              <a:rPr lang="en-US" sz="2400" cap="none" dirty="0">
                <a:solidFill>
                  <a:schemeClr val="tx1"/>
                </a:solidFill>
                <a:effectLst/>
                <a:latin typeface="Aptos" panose="020B0004020202020204" pitchFamily="34" charset="0"/>
              </a:rPr>
              <a:t>Space Exploration</a:t>
            </a:r>
          </a:p>
          <a:p>
            <a:r>
              <a:rPr lang="en-US" sz="2400" cap="none" dirty="0">
                <a:solidFill>
                  <a:schemeClr val="tx1"/>
                </a:solidFill>
                <a:effectLst/>
                <a:latin typeface="Aptos" panose="020B0004020202020204" pitchFamily="34" charset="0"/>
              </a:rPr>
              <a:t>Artificial General Intelligence</a:t>
            </a:r>
          </a:p>
          <a:p>
            <a:pPr lvl="0"/>
            <a:endParaRPr lang="en-US" sz="2400" dirty="0">
              <a:solidFill>
                <a:schemeClr val="tx1"/>
              </a:solidFill>
              <a:effectLst/>
              <a:latin typeface="Aptos" panose="020B0004020202020204" pitchFamily="34" charset="0"/>
            </a:endParaRPr>
          </a:p>
          <a:p>
            <a:pPr marL="0" indent="0">
              <a:buNone/>
            </a:pPr>
            <a:endParaRPr lang="en-US" sz="2400" b="1" dirty="0">
              <a:solidFill>
                <a:schemeClr val="tx1"/>
              </a:solidFill>
              <a:effectLst/>
              <a:latin typeface="Aptos" panose="020B0004020202020204" pitchFamily="34" charset="0"/>
            </a:endParaRPr>
          </a:p>
        </p:txBody>
      </p:sp>
      <p:sp>
        <p:nvSpPr>
          <p:cNvPr id="4" name="Content Placeholder 2">
            <a:extLst>
              <a:ext uri="{FF2B5EF4-FFF2-40B4-BE49-F238E27FC236}">
                <a16:creationId xmlns:a16="http://schemas.microsoft.com/office/drawing/2014/main" id="{F2141BA6-EA86-A579-29C3-9D7E76AAA629}"/>
              </a:ext>
            </a:extLst>
          </p:cNvPr>
          <p:cNvSpPr txBox="1">
            <a:spLocks/>
          </p:cNvSpPr>
          <p:nvPr/>
        </p:nvSpPr>
        <p:spPr>
          <a:xfrm>
            <a:off x="3699075" y="1669014"/>
            <a:ext cx="3722914" cy="469390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1700" cap="none" dirty="0">
                <a:solidFill>
                  <a:schemeClr val="tx1"/>
                </a:solidFill>
                <a:effectLst/>
                <a:latin typeface="Aptos" panose="020B0004020202020204" pitchFamily="34" charset="0"/>
              </a:rPr>
              <a:t>Resource Management</a:t>
            </a:r>
          </a:p>
          <a:p>
            <a:r>
              <a:rPr lang="en-US" sz="1700" cap="none" dirty="0">
                <a:solidFill>
                  <a:schemeClr val="tx1"/>
                </a:solidFill>
                <a:effectLst/>
                <a:latin typeface="Aptos" panose="020B0004020202020204" pitchFamily="34" charset="0"/>
              </a:rPr>
              <a:t>Climate monitoring</a:t>
            </a:r>
          </a:p>
          <a:p>
            <a:r>
              <a:rPr lang="en-US" sz="1700" cap="none" dirty="0">
                <a:solidFill>
                  <a:schemeClr val="tx1"/>
                </a:solidFill>
                <a:effectLst/>
                <a:latin typeface="Aptos" panose="020B0004020202020204" pitchFamily="34" charset="0"/>
              </a:rPr>
              <a:t>Fraud Pattern Detection</a:t>
            </a:r>
          </a:p>
          <a:p>
            <a:r>
              <a:rPr lang="en-US" sz="1700" cap="none" dirty="0">
                <a:solidFill>
                  <a:schemeClr val="tx1"/>
                </a:solidFill>
                <a:effectLst/>
                <a:latin typeface="Aptos" panose="020B0004020202020204" pitchFamily="34" charset="0"/>
              </a:rPr>
              <a:t>Improved Diagnostics</a:t>
            </a:r>
          </a:p>
          <a:p>
            <a:r>
              <a:rPr lang="en-US" sz="1700" cap="none" dirty="0">
                <a:solidFill>
                  <a:schemeClr val="tx1"/>
                </a:solidFill>
                <a:effectLst/>
                <a:latin typeface="Aptos" panose="020B0004020202020204" pitchFamily="34" charset="0"/>
              </a:rPr>
              <a:t>Improved Productivity</a:t>
            </a:r>
          </a:p>
          <a:p>
            <a:r>
              <a:rPr lang="en-US" sz="1700" cap="none" dirty="0">
                <a:solidFill>
                  <a:schemeClr val="tx1"/>
                </a:solidFill>
                <a:effectLst/>
                <a:latin typeface="Aptos" panose="020B0004020202020204" pitchFamily="34" charset="0"/>
              </a:rPr>
              <a:t>Operational Efficiency</a:t>
            </a:r>
          </a:p>
          <a:p>
            <a:r>
              <a:rPr lang="en-US" sz="1700" cap="none" dirty="0">
                <a:solidFill>
                  <a:schemeClr val="tx1"/>
                </a:solidFill>
                <a:effectLst/>
                <a:latin typeface="Aptos" panose="020B0004020202020204" pitchFamily="34" charset="0"/>
              </a:rPr>
              <a:t>Task Automation</a:t>
            </a:r>
          </a:p>
          <a:p>
            <a:r>
              <a:rPr lang="en-US" sz="1700" cap="none" dirty="0">
                <a:solidFill>
                  <a:schemeClr val="tx1"/>
                </a:solidFill>
                <a:effectLst/>
                <a:latin typeface="Aptos" panose="020B0004020202020204" pitchFamily="34" charset="0"/>
              </a:rPr>
              <a:t>Smart Contracts </a:t>
            </a:r>
          </a:p>
          <a:p>
            <a:r>
              <a:rPr lang="en-US" sz="1700" cap="none" dirty="0">
                <a:solidFill>
                  <a:schemeClr val="tx1"/>
                </a:solidFill>
                <a:effectLst/>
                <a:latin typeface="Aptos" panose="020B0004020202020204" pitchFamily="34" charset="0"/>
              </a:rPr>
              <a:t>AI Driven Blockchain Optimization</a:t>
            </a:r>
          </a:p>
          <a:p>
            <a:r>
              <a:rPr lang="en-US" sz="1700" cap="none" dirty="0">
                <a:solidFill>
                  <a:schemeClr val="tx1"/>
                </a:solidFill>
                <a:effectLst/>
                <a:latin typeface="Aptos" panose="020B0004020202020204" pitchFamily="34" charset="0"/>
              </a:rPr>
              <a:t>Streamlined data ingestion </a:t>
            </a:r>
          </a:p>
        </p:txBody>
      </p:sp>
      <p:sp>
        <p:nvSpPr>
          <p:cNvPr id="5" name="Content Placeholder 2">
            <a:extLst>
              <a:ext uri="{FF2B5EF4-FFF2-40B4-BE49-F238E27FC236}">
                <a16:creationId xmlns:a16="http://schemas.microsoft.com/office/drawing/2014/main" id="{6EE3A6AF-6CF4-BC21-3444-4B925198E464}"/>
              </a:ext>
            </a:extLst>
          </p:cNvPr>
          <p:cNvSpPr txBox="1">
            <a:spLocks/>
          </p:cNvSpPr>
          <p:nvPr/>
        </p:nvSpPr>
        <p:spPr>
          <a:xfrm>
            <a:off x="7421989" y="1828703"/>
            <a:ext cx="4635028" cy="4605411"/>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1700" cap="none" dirty="0">
                <a:solidFill>
                  <a:schemeClr val="tx1"/>
                </a:solidFill>
                <a:effectLst/>
                <a:latin typeface="Aptos" panose="020B0004020202020204" pitchFamily="34" charset="0"/>
              </a:rPr>
              <a:t>AI-Powered Drones for Crop Monitoring - </a:t>
            </a:r>
            <a:r>
              <a:rPr lang="en-US" sz="1700" cap="none" dirty="0" err="1">
                <a:solidFill>
                  <a:schemeClr val="tx1"/>
                </a:solidFill>
                <a:effectLst/>
                <a:latin typeface="Aptos" panose="020B0004020202020204" pitchFamily="34" charset="0"/>
              </a:rPr>
              <a:t>PrecisionHawk</a:t>
            </a:r>
            <a:endParaRPr lang="en-US" sz="1700" cap="none" dirty="0">
              <a:solidFill>
                <a:schemeClr val="tx1"/>
              </a:solidFill>
              <a:effectLst/>
              <a:latin typeface="Aptos" panose="020B0004020202020204" pitchFamily="34" charset="0"/>
            </a:endParaRPr>
          </a:p>
          <a:p>
            <a:r>
              <a:rPr lang="en-US" sz="1700" cap="none" dirty="0">
                <a:solidFill>
                  <a:schemeClr val="tx1"/>
                </a:solidFill>
                <a:effectLst/>
                <a:latin typeface="Aptos" panose="020B0004020202020204" pitchFamily="34" charset="0"/>
              </a:rPr>
              <a:t>Smart Irrigation Systems - Cal, CropX, and </a:t>
            </a:r>
            <a:r>
              <a:rPr lang="en-US" sz="1700" cap="none" dirty="0" err="1">
                <a:solidFill>
                  <a:schemeClr val="tx1"/>
                </a:solidFill>
                <a:effectLst/>
                <a:latin typeface="Aptos" panose="020B0004020202020204" pitchFamily="34" charset="0"/>
              </a:rPr>
              <a:t>Seabex</a:t>
            </a:r>
            <a:endParaRPr lang="en-US" sz="1700" cap="none" dirty="0">
              <a:solidFill>
                <a:schemeClr val="tx1"/>
              </a:solidFill>
              <a:effectLst/>
              <a:latin typeface="Aptos" panose="020B0004020202020204" pitchFamily="34" charset="0"/>
            </a:endParaRPr>
          </a:p>
          <a:p>
            <a:r>
              <a:rPr lang="en-US" sz="1700" cap="none" dirty="0">
                <a:solidFill>
                  <a:schemeClr val="tx1"/>
                </a:solidFill>
                <a:effectLst/>
                <a:latin typeface="Aptos" panose="020B0004020202020204" pitchFamily="34" charset="0"/>
              </a:rPr>
              <a:t>AI-powered portfolio management – FinChat.io,   Aladdin</a:t>
            </a:r>
          </a:p>
          <a:p>
            <a:r>
              <a:rPr lang="en-US" sz="1700" cap="none" dirty="0">
                <a:solidFill>
                  <a:schemeClr val="tx1"/>
                </a:solidFill>
                <a:effectLst/>
                <a:latin typeface="Aptos" panose="020B0004020202020204" pitchFamily="34" charset="0"/>
              </a:rPr>
              <a:t>Healthcare – </a:t>
            </a:r>
            <a:r>
              <a:rPr lang="en-US" sz="1700" cap="none" dirty="0" err="1">
                <a:solidFill>
                  <a:schemeClr val="tx1"/>
                </a:solidFill>
                <a:effectLst/>
                <a:latin typeface="Aptos" panose="020B0004020202020204" pitchFamily="34" charset="0"/>
              </a:rPr>
              <a:t>AIdoc</a:t>
            </a:r>
            <a:r>
              <a:rPr lang="en-US" sz="1700" cap="none" dirty="0">
                <a:solidFill>
                  <a:schemeClr val="tx1"/>
                </a:solidFill>
                <a:effectLst/>
                <a:latin typeface="Aptos" panose="020B0004020202020204" pitchFamily="34" charset="0"/>
              </a:rPr>
              <a:t>, qure.ai, and Care.ai </a:t>
            </a:r>
          </a:p>
          <a:p>
            <a:r>
              <a:rPr lang="en-US" sz="1700" cap="none" dirty="0">
                <a:solidFill>
                  <a:schemeClr val="tx1"/>
                </a:solidFill>
                <a:effectLst/>
                <a:latin typeface="Aptos" panose="020B0004020202020204" pitchFamily="34" charset="0"/>
              </a:rPr>
              <a:t>NASA – CIMON (Crew Interactive Mobile Companion)</a:t>
            </a:r>
          </a:p>
          <a:p>
            <a:r>
              <a:rPr lang="en-US" sz="1700" cap="none" dirty="0">
                <a:solidFill>
                  <a:schemeClr val="tx1"/>
                </a:solidFill>
                <a:effectLst/>
                <a:latin typeface="Aptos" panose="020B0004020202020204" pitchFamily="34" charset="0"/>
              </a:rPr>
              <a:t>Fraud detection – </a:t>
            </a:r>
            <a:r>
              <a:rPr lang="en-US" sz="1700" cap="none" dirty="0" err="1">
                <a:solidFill>
                  <a:schemeClr val="tx1"/>
                </a:solidFill>
                <a:effectLst/>
                <a:latin typeface="Aptos" panose="020B0004020202020204" pitchFamily="34" charset="0"/>
              </a:rPr>
              <a:t>LunarTech</a:t>
            </a:r>
            <a:r>
              <a:rPr lang="en-US" sz="1700" cap="none" dirty="0">
                <a:solidFill>
                  <a:schemeClr val="tx1"/>
                </a:solidFill>
                <a:effectLst/>
                <a:latin typeface="Aptos" panose="020B0004020202020204" pitchFamily="34" charset="0"/>
              </a:rPr>
              <a:t>, Fico Falcon Fraud Manager</a:t>
            </a:r>
          </a:p>
          <a:p>
            <a:r>
              <a:rPr lang="it-IT" sz="1700" cap="none" dirty="0">
                <a:solidFill>
                  <a:schemeClr val="tx1"/>
                </a:solidFill>
                <a:effectLst/>
                <a:latin typeface="Aptos" panose="020B0004020202020204" pitchFamily="34" charset="0"/>
              </a:rPr>
              <a:t>Ecommerce</a:t>
            </a:r>
            <a:r>
              <a:rPr lang="en-US" sz="1700" cap="none" dirty="0">
                <a:solidFill>
                  <a:schemeClr val="tx1"/>
                </a:solidFill>
                <a:effectLst/>
                <a:latin typeface="Aptos" panose="020B0004020202020204" pitchFamily="34" charset="0"/>
              </a:rPr>
              <a:t> – </a:t>
            </a:r>
            <a:r>
              <a:rPr lang="it-IT" sz="1700" cap="none" dirty="0">
                <a:solidFill>
                  <a:schemeClr val="tx1"/>
                </a:solidFill>
                <a:effectLst/>
                <a:latin typeface="Aptos" panose="020B0004020202020204" pitchFamily="34" charset="0"/>
              </a:rPr>
              <a:t>Shopify Magic, Jasper AI, ViSenze</a:t>
            </a:r>
          </a:p>
          <a:p>
            <a:r>
              <a:rPr lang="it-IT" sz="1700" cap="none" dirty="0">
                <a:solidFill>
                  <a:schemeClr val="tx1"/>
                </a:solidFill>
                <a:effectLst/>
                <a:latin typeface="Aptos" panose="020B0004020202020204" pitchFamily="34" charset="0"/>
              </a:rPr>
              <a:t>Smart Cities – Pittsburgh’s Surtrac , Singapore ‘s iTransport </a:t>
            </a:r>
            <a:endParaRPr lang="en-US" sz="1700" cap="none" dirty="0">
              <a:solidFill>
                <a:schemeClr val="tx1"/>
              </a:solidFill>
              <a:effectLst/>
              <a:latin typeface="Aptos" panose="020B0004020202020204" pitchFamily="34" charset="0"/>
            </a:endParaRPr>
          </a:p>
          <a:p>
            <a:endParaRPr lang="en-US" sz="2400" dirty="0">
              <a:solidFill>
                <a:schemeClr val="tx1"/>
              </a:solidFill>
              <a:effectLst/>
              <a:latin typeface="Aptos" panose="020B0004020202020204" pitchFamily="34" charset="0"/>
            </a:endParaRPr>
          </a:p>
        </p:txBody>
      </p:sp>
      <p:sp>
        <p:nvSpPr>
          <p:cNvPr id="6" name="TextBox 5">
            <a:extLst>
              <a:ext uri="{FF2B5EF4-FFF2-40B4-BE49-F238E27FC236}">
                <a16:creationId xmlns:a16="http://schemas.microsoft.com/office/drawing/2014/main" id="{E0BB0A9D-027B-7C8C-9270-1AEEC958931D}"/>
              </a:ext>
            </a:extLst>
          </p:cNvPr>
          <p:cNvSpPr txBox="1"/>
          <p:nvPr/>
        </p:nvSpPr>
        <p:spPr>
          <a:xfrm>
            <a:off x="613955" y="1170298"/>
            <a:ext cx="2170722" cy="369332"/>
          </a:xfrm>
          <a:prstGeom prst="rect">
            <a:avLst/>
          </a:prstGeom>
          <a:noFill/>
        </p:spPr>
        <p:txBody>
          <a:bodyPr wrap="none" rtlCol="0">
            <a:spAutoFit/>
          </a:bodyPr>
          <a:lstStyle/>
          <a:p>
            <a:r>
              <a:rPr lang="en-US" b="1" dirty="0">
                <a:solidFill>
                  <a:srgbClr val="FFFF00"/>
                </a:solidFill>
                <a:latin typeface="Aptos" panose="020B0004020202020204" pitchFamily="34" charset="0"/>
              </a:rPr>
              <a:t>Industries Tackled</a:t>
            </a:r>
          </a:p>
        </p:txBody>
      </p:sp>
      <p:sp>
        <p:nvSpPr>
          <p:cNvPr id="7" name="TextBox 6">
            <a:extLst>
              <a:ext uri="{FF2B5EF4-FFF2-40B4-BE49-F238E27FC236}">
                <a16:creationId xmlns:a16="http://schemas.microsoft.com/office/drawing/2014/main" id="{8DCD03E3-B130-6D6F-C75C-F50141706B23}"/>
              </a:ext>
            </a:extLst>
          </p:cNvPr>
          <p:cNvSpPr txBox="1"/>
          <p:nvPr/>
        </p:nvSpPr>
        <p:spPr>
          <a:xfrm>
            <a:off x="3711871" y="1170298"/>
            <a:ext cx="3520547" cy="369332"/>
          </a:xfrm>
          <a:prstGeom prst="rect">
            <a:avLst/>
          </a:prstGeom>
          <a:noFill/>
        </p:spPr>
        <p:txBody>
          <a:bodyPr wrap="square" rtlCol="0">
            <a:spAutoFit/>
          </a:bodyPr>
          <a:lstStyle/>
          <a:p>
            <a:r>
              <a:rPr lang="en-US" b="1" dirty="0">
                <a:solidFill>
                  <a:srgbClr val="FFFF00"/>
                </a:solidFill>
                <a:latin typeface="Aptos" panose="020B0004020202020204" pitchFamily="34" charset="0"/>
              </a:rPr>
              <a:t>Problems Solved with AI</a:t>
            </a:r>
            <a:endParaRPr lang="en-US" dirty="0">
              <a:solidFill>
                <a:srgbClr val="FFFF00"/>
              </a:solidFill>
              <a:latin typeface="Aptos" panose="020B0004020202020204" pitchFamily="34" charset="0"/>
            </a:endParaRPr>
          </a:p>
        </p:txBody>
      </p:sp>
      <p:sp>
        <p:nvSpPr>
          <p:cNvPr id="8" name="TextBox 7">
            <a:extLst>
              <a:ext uri="{FF2B5EF4-FFF2-40B4-BE49-F238E27FC236}">
                <a16:creationId xmlns:a16="http://schemas.microsoft.com/office/drawing/2014/main" id="{C1F98D01-BA12-051D-39EC-76F08514D9B8}"/>
              </a:ext>
            </a:extLst>
          </p:cNvPr>
          <p:cNvSpPr txBox="1"/>
          <p:nvPr/>
        </p:nvSpPr>
        <p:spPr>
          <a:xfrm>
            <a:off x="7421989" y="1170298"/>
            <a:ext cx="3520547" cy="369332"/>
          </a:xfrm>
          <a:prstGeom prst="rect">
            <a:avLst/>
          </a:prstGeom>
          <a:noFill/>
        </p:spPr>
        <p:txBody>
          <a:bodyPr wrap="square" rtlCol="0">
            <a:spAutoFit/>
          </a:bodyPr>
          <a:lstStyle/>
          <a:p>
            <a:r>
              <a:rPr lang="en-US" b="1" dirty="0">
                <a:solidFill>
                  <a:srgbClr val="FFFF00"/>
                </a:solidFill>
                <a:latin typeface="Aptos" panose="020B0004020202020204" pitchFamily="34" charset="0"/>
              </a:rPr>
              <a:t>Real World Tool Examples</a:t>
            </a:r>
            <a:endParaRPr lang="en-US" dirty="0">
              <a:solidFill>
                <a:srgbClr val="FFFF00"/>
              </a:solidFill>
              <a:latin typeface="Aptos" panose="020B0004020202020204" pitchFamily="34" charset="0"/>
            </a:endParaRPr>
          </a:p>
        </p:txBody>
      </p:sp>
    </p:spTree>
    <p:extLst>
      <p:ext uri="{BB962C8B-B14F-4D97-AF65-F5344CB8AC3E}">
        <p14:creationId xmlns:p14="http://schemas.microsoft.com/office/powerpoint/2010/main" val="75531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0B52D-822B-C239-42C5-0BE9C4384F0F}"/>
              </a:ext>
            </a:extLst>
          </p:cNvPr>
          <p:cNvSpPr>
            <a:spLocks noGrp="1"/>
          </p:cNvSpPr>
          <p:nvPr>
            <p:ph type="title"/>
          </p:nvPr>
        </p:nvSpPr>
        <p:spPr>
          <a:xfrm>
            <a:off x="1143001" y="0"/>
            <a:ext cx="9905998" cy="1905000"/>
          </a:xfrm>
        </p:spPr>
        <p:txBody>
          <a:bodyPr/>
          <a:lstStyle/>
          <a:p>
            <a:pPr algn="ctr"/>
            <a:r>
              <a:rPr lang="en-US" dirty="0">
                <a:solidFill>
                  <a:srgbClr val="FFFF00"/>
                </a:solidFill>
                <a:latin typeface="Aptos" panose="020B0004020202020204" pitchFamily="34" charset="0"/>
              </a:rPr>
              <a:t>Wrap up</a:t>
            </a:r>
          </a:p>
        </p:txBody>
      </p:sp>
      <p:pic>
        <p:nvPicPr>
          <p:cNvPr id="3" name="Picture 2">
            <a:extLst>
              <a:ext uri="{FF2B5EF4-FFF2-40B4-BE49-F238E27FC236}">
                <a16:creationId xmlns:a16="http://schemas.microsoft.com/office/drawing/2014/main" id="{AD62B595-0A94-8434-E1DF-DA307ED6820D}"/>
              </a:ext>
            </a:extLst>
          </p:cNvPr>
          <p:cNvPicPr>
            <a:picLocks noChangeAspect="1"/>
          </p:cNvPicPr>
          <p:nvPr/>
        </p:nvPicPr>
        <p:blipFill>
          <a:blip r:embed="rId2"/>
          <a:stretch>
            <a:fillRect/>
          </a:stretch>
        </p:blipFill>
        <p:spPr>
          <a:xfrm>
            <a:off x="0" y="1"/>
            <a:ext cx="12192000" cy="6857999"/>
          </a:xfrm>
          <a:prstGeom prst="rect">
            <a:avLst/>
          </a:prstGeom>
        </p:spPr>
      </p:pic>
      <p:sp>
        <p:nvSpPr>
          <p:cNvPr id="7" name="Content Placeholder 3">
            <a:extLst>
              <a:ext uri="{FF2B5EF4-FFF2-40B4-BE49-F238E27FC236}">
                <a16:creationId xmlns:a16="http://schemas.microsoft.com/office/drawing/2014/main" id="{B4622DA6-7AA8-C258-B361-FDCF1A60F508}"/>
              </a:ext>
            </a:extLst>
          </p:cNvPr>
          <p:cNvSpPr txBox="1">
            <a:spLocks/>
          </p:cNvSpPr>
          <p:nvPr/>
        </p:nvSpPr>
        <p:spPr>
          <a:xfrm>
            <a:off x="104503" y="1894114"/>
            <a:ext cx="11926388" cy="389708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sz="2400" b="1" dirty="0">
                <a:solidFill>
                  <a:schemeClr val="tx1"/>
                </a:solidFill>
                <a:effectLst/>
                <a:latin typeface="Aptos" panose="020B0004020202020204" pitchFamily="34" charset="0"/>
              </a:rPr>
              <a:t>GitHub Portfolio:</a:t>
            </a:r>
          </a:p>
          <a:p>
            <a:pPr marL="0" indent="0">
              <a:buFont typeface="Arial"/>
              <a:buNone/>
            </a:pPr>
            <a:r>
              <a:rPr lang="en-US" sz="2400" dirty="0">
                <a:solidFill>
                  <a:schemeClr val="tx1"/>
                </a:solidFill>
                <a:effectLst/>
                <a:latin typeface="Aptos" panose="020B0004020202020204" pitchFamily="34" charset="0"/>
              </a:rPr>
              <a:t>     </a:t>
            </a:r>
            <a:r>
              <a:rPr lang="en-US" sz="2400" dirty="0">
                <a:solidFill>
                  <a:schemeClr val="tx1"/>
                </a:solidFill>
                <a:effectLst/>
                <a:latin typeface="Aptos" panose="020B0004020202020204" pitchFamily="34" charset="0"/>
                <a:hlinkClick r:id="rId3">
                  <a:extLst>
                    <a:ext uri="{A12FA001-AC4F-418D-AE19-62706E023703}">
                      <ahyp:hlinkClr xmlns:ahyp="http://schemas.microsoft.com/office/drawing/2018/hyperlinkcolor" val="tx"/>
                    </a:ext>
                  </a:extLst>
                </a:hlinkClick>
              </a:rPr>
              <a:t>https://github.com/Houserahl/HCCS_AI_Applications</a:t>
            </a:r>
            <a:r>
              <a:rPr lang="en-US" sz="2400" dirty="0">
                <a:solidFill>
                  <a:schemeClr val="tx1"/>
                </a:solidFill>
                <a:effectLst/>
                <a:latin typeface="Aptos" panose="020B0004020202020204" pitchFamily="34" charset="0"/>
              </a:rPr>
              <a:t> </a:t>
            </a:r>
            <a:endParaRPr lang="en-US" sz="2400" dirty="0">
              <a:solidFill>
                <a:schemeClr val="tx1"/>
              </a:solidFill>
              <a:latin typeface="Aptos" panose="020B0004020202020204" pitchFamily="34" charset="0"/>
            </a:endParaRPr>
          </a:p>
          <a:p>
            <a:endParaRPr lang="en-US" sz="2400" b="1" dirty="0">
              <a:solidFill>
                <a:schemeClr val="tx1"/>
              </a:solidFill>
              <a:effectLst/>
              <a:latin typeface="Aptos" panose="020B0004020202020204" pitchFamily="34" charset="0"/>
            </a:endParaRPr>
          </a:p>
          <a:p>
            <a:r>
              <a:rPr lang="en-US" sz="2400" b="1" dirty="0">
                <a:solidFill>
                  <a:schemeClr val="tx1"/>
                </a:solidFill>
                <a:effectLst/>
                <a:latin typeface="Aptos" panose="020B0004020202020204" pitchFamily="34" charset="0"/>
              </a:rPr>
              <a:t>Contact:     </a:t>
            </a:r>
          </a:p>
          <a:p>
            <a:pPr marL="0" indent="0">
              <a:buFont typeface="Arial"/>
              <a:buNone/>
            </a:pPr>
            <a:r>
              <a:rPr lang="en-US" sz="2400" b="1" dirty="0">
                <a:solidFill>
                  <a:schemeClr val="tx1"/>
                </a:solidFill>
                <a:effectLst/>
                <a:latin typeface="Aptos" panose="020B0004020202020204" pitchFamily="34" charset="0"/>
              </a:rPr>
              <a:t>     </a:t>
            </a:r>
            <a:r>
              <a:rPr lang="en-US" sz="2400" u="sng" dirty="0">
                <a:solidFill>
                  <a:schemeClr val="tx1"/>
                </a:solidFill>
                <a:effectLst/>
                <a:latin typeface="Aptos" panose="020B0004020202020204" pitchFamily="34" charset="0"/>
                <a:hlinkClick r:id="rId4">
                  <a:extLst>
                    <a:ext uri="{A12FA001-AC4F-418D-AE19-62706E023703}">
                      <ahyp:hlinkClr xmlns:ahyp="http://schemas.microsoft.com/office/drawing/2018/hyperlinkcolor" val="tx"/>
                    </a:ext>
                  </a:extLst>
                </a:hlinkClick>
              </a:rPr>
              <a:t>Houserahl@gmail.com</a:t>
            </a:r>
            <a:endParaRPr lang="en-US" sz="2400" dirty="0">
              <a:solidFill>
                <a:schemeClr val="tx1"/>
              </a:solidFill>
              <a:effectLst/>
              <a:latin typeface="Aptos" panose="020B0004020202020204" pitchFamily="34" charset="0"/>
            </a:endParaRPr>
          </a:p>
          <a:p>
            <a:pPr marL="0" indent="0">
              <a:buFont typeface="Arial"/>
              <a:buNone/>
            </a:pPr>
            <a:r>
              <a:rPr lang="en-US" sz="2400" dirty="0">
                <a:solidFill>
                  <a:schemeClr val="tx1"/>
                </a:solidFill>
                <a:effectLst/>
                <a:latin typeface="Aptos" panose="020B0004020202020204" pitchFamily="34" charset="0"/>
              </a:rPr>
              <a:t>     </a:t>
            </a:r>
            <a:r>
              <a:rPr lang="en-US" sz="2400" u="sng" dirty="0">
                <a:solidFill>
                  <a:schemeClr val="tx1"/>
                </a:solidFill>
                <a:effectLst/>
                <a:latin typeface="Aptos" panose="020B0004020202020204" pitchFamily="34" charset="0"/>
                <a:hlinkClick r:id="rId5">
                  <a:extLst>
                    <a:ext uri="{A12FA001-AC4F-418D-AE19-62706E023703}">
                      <ahyp:hlinkClr xmlns:ahyp="http://schemas.microsoft.com/office/drawing/2018/hyperlinkcolor" val="tx"/>
                    </a:ext>
                  </a:extLst>
                </a:hlinkClick>
              </a:rPr>
              <a:t>https://www.linkedin.com/in/richard-rodriguez-aa649a3a</a:t>
            </a:r>
            <a:r>
              <a:rPr lang="en-US" sz="2400" dirty="0">
                <a:solidFill>
                  <a:schemeClr val="tx1"/>
                </a:solidFill>
                <a:effectLst/>
                <a:latin typeface="Aptos" panose="020B0004020202020204" pitchFamily="34" charset="0"/>
              </a:rPr>
              <a:t> </a:t>
            </a:r>
            <a:br>
              <a:rPr lang="en-US" sz="2400" dirty="0">
                <a:solidFill>
                  <a:schemeClr val="tx1"/>
                </a:solidFill>
                <a:effectLst/>
                <a:latin typeface="Aptos" panose="020B0004020202020204" pitchFamily="34" charset="0"/>
              </a:rPr>
            </a:br>
            <a:endParaRPr lang="en-US" sz="2400" dirty="0">
              <a:solidFill>
                <a:schemeClr val="tx1"/>
              </a:solidFill>
              <a:latin typeface="Aptos" panose="020B0004020202020204" pitchFamily="34" charset="0"/>
            </a:endParaRPr>
          </a:p>
        </p:txBody>
      </p:sp>
    </p:spTree>
    <p:extLst>
      <p:ext uri="{BB962C8B-B14F-4D97-AF65-F5344CB8AC3E}">
        <p14:creationId xmlns:p14="http://schemas.microsoft.com/office/powerpoint/2010/main" val="136918918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Dune">
  <a:themeElements>
    <a:clrScheme name="Dune">
      <a:dk1>
        <a:srgbClr val="131313"/>
      </a:dk1>
      <a:lt1>
        <a:sysClr val="window" lastClr="FFFFFF"/>
      </a:lt1>
      <a:dk2>
        <a:srgbClr val="203430"/>
      </a:dk2>
      <a:lt2>
        <a:srgbClr val="F0EDE6"/>
      </a:lt2>
      <a:accent1>
        <a:srgbClr val="A57361"/>
      </a:accent1>
      <a:accent2>
        <a:srgbClr val="CD9979"/>
      </a:accent2>
      <a:accent3>
        <a:srgbClr val="4E6C67"/>
      </a:accent3>
      <a:accent4>
        <a:srgbClr val="BA958C"/>
      </a:accent4>
      <a:accent5>
        <a:srgbClr val="A08C60"/>
      </a:accent5>
      <a:accent6>
        <a:srgbClr val="956969"/>
      </a:accent6>
      <a:hlink>
        <a:srgbClr val="B0685E"/>
      </a:hlink>
      <a:folHlink>
        <a:srgbClr val="5E827E"/>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une" id="{826328CA-5F67-4711-B85D-145ABD90F0C2}" vid="{19057A55-7D5A-4630-9E53-CA5ED6447771}"/>
    </a:ext>
  </a:extLst>
</a:theme>
</file>

<file path=ppt/theme/theme2.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243</TotalTime>
  <Words>616</Words>
  <Application>Microsoft Office PowerPoint</Application>
  <PresentationFormat>Widescreen</PresentationFormat>
  <Paragraphs>89</Paragraphs>
  <Slides>5</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Aptos</vt:lpstr>
      <vt:lpstr>Arial</vt:lpstr>
      <vt:lpstr>Century Gothic</vt:lpstr>
      <vt:lpstr>Neue Haas Grotesk Text Pro</vt:lpstr>
      <vt:lpstr>Dune</vt:lpstr>
      <vt:lpstr>Mesh</vt:lpstr>
      <vt:lpstr>AI Applications Portfolio</vt:lpstr>
      <vt:lpstr>Key AI Focus Areas</vt:lpstr>
      <vt:lpstr>Capstone Project - RAG Implementation with Verba</vt:lpstr>
      <vt:lpstr>Real-world Applications</vt:lpstr>
      <vt:lpstr>Wrap 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Richard Rodriguez</dc:creator>
  <cp:lastModifiedBy>Richard Rodriguez</cp:lastModifiedBy>
  <cp:revision>1</cp:revision>
  <dcterms:created xsi:type="dcterms:W3CDTF">2025-07-28T23:06:46Z</dcterms:created>
  <dcterms:modified xsi:type="dcterms:W3CDTF">2025-07-30T23:32:34Z</dcterms:modified>
</cp:coreProperties>
</file>