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13"/>
  </p:notesMasterIdLst>
  <p:sldIdLst>
    <p:sldId id="256" r:id="rId2"/>
    <p:sldId id="262" r:id="rId3"/>
    <p:sldId id="266" r:id="rId4"/>
    <p:sldId id="261" r:id="rId5"/>
    <p:sldId id="269" r:id="rId6"/>
    <p:sldId id="289" r:id="rId7"/>
    <p:sldId id="274" r:id="rId8"/>
    <p:sldId id="264" r:id="rId9"/>
    <p:sldId id="267" r:id="rId10"/>
    <p:sldId id="351" r:id="rId11"/>
    <p:sldId id="323" r:id="rId12"/>
  </p:sldIdLst>
  <p:sldSz cx="9144000" cy="5143500" type="screen16x9"/>
  <p:notesSz cx="6858000" cy="9144000"/>
  <p:embeddedFontLst>
    <p:embeddedFont>
      <p:font typeface="Fira Sans Condensed Light" panose="020B0403050000020004" pitchFamily="34" charset="0"/>
      <p:regular r:id="rId14"/>
      <p:bold r:id="rId15"/>
      <p:italic r:id="rId16"/>
      <p:boldItalic r:id="rId17"/>
    </p:embeddedFont>
    <p:embeddedFont>
      <p:font typeface="Rajdhani"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9404F7-7F2E-424E-93F7-F4AA0BA1E554}" v="220" dt="2025-07-14T18:09:09.485"/>
  </p1510:revLst>
</p1510:revInfo>
</file>

<file path=ppt/tableStyles.xml><?xml version="1.0" encoding="utf-8"?>
<a:tblStyleLst xmlns:a="http://schemas.openxmlformats.org/drawingml/2006/main" def="{71B84DD8-9159-417F-91FA-5A5A13CBC280}">
  <a:tblStyle styleId="{71B84DD8-9159-417F-91FA-5A5A13CBC2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4" y="16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a:extLst>
            <a:ext uri="{FF2B5EF4-FFF2-40B4-BE49-F238E27FC236}">
              <a16:creationId xmlns:a16="http://schemas.microsoft.com/office/drawing/2014/main" id="{7EA0DE94-7377-98FE-CB4D-13BB96504A2A}"/>
            </a:ext>
          </a:extLst>
        </p:cNvPr>
        <p:cNvGrpSpPr/>
        <p:nvPr/>
      </p:nvGrpSpPr>
      <p:grpSpPr>
        <a:xfrm>
          <a:off x="0" y="0"/>
          <a:ext cx="0" cy="0"/>
          <a:chOff x="0" y="0"/>
          <a:chExt cx="0" cy="0"/>
        </a:xfrm>
      </p:grpSpPr>
      <p:sp>
        <p:nvSpPr>
          <p:cNvPr id="296" name="Google Shape;296;g708a6ee8a1_0_373:notes">
            <a:extLst>
              <a:ext uri="{FF2B5EF4-FFF2-40B4-BE49-F238E27FC236}">
                <a16:creationId xmlns:a16="http://schemas.microsoft.com/office/drawing/2014/main" id="{40D35726-F4BB-F938-93A0-11D353702A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708a6ee8a1_0_373:notes">
            <a:extLst>
              <a:ext uri="{FF2B5EF4-FFF2-40B4-BE49-F238E27FC236}">
                <a16:creationId xmlns:a16="http://schemas.microsoft.com/office/drawing/2014/main" id="{4DEEDF19-E55D-717D-F442-5D99F8D651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978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8"/>
        <p:cNvGrpSpPr/>
        <p:nvPr/>
      </p:nvGrpSpPr>
      <p:grpSpPr>
        <a:xfrm>
          <a:off x="0" y="0"/>
          <a:ext cx="0" cy="0"/>
          <a:chOff x="0" y="0"/>
          <a:chExt cx="0" cy="0"/>
        </a:xfrm>
      </p:grpSpPr>
      <p:sp>
        <p:nvSpPr>
          <p:cNvPr id="5459" name="Google Shape;5459;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0" name="Google Shape;5460;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dabe659f4_0_14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bdabe659f4_0_14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bdabe659f4_0_14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bdabe659f4_0_14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bdabe659f4_0_15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bdabe659f4_0_15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beecc93549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beecc9354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bdabe659f4_0_14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bdabe659f4_0_14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bdabe659f4_0_14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bdabe659f4_0_14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APTION_ONLY_1_1_1_1">
    <p:bg>
      <p:bgPr>
        <a:blipFill>
          <a:blip r:embed="rId2">
            <a:alphaModFix/>
          </a:blip>
          <a:stretch>
            <a:fillRect/>
          </a:stretch>
        </a:blipFill>
        <a:effectLst/>
      </p:bgPr>
    </p:bg>
    <p:spTree>
      <p:nvGrpSpPr>
        <p:cNvPr id="1" name="Shape 135"/>
        <p:cNvGrpSpPr/>
        <p:nvPr/>
      </p:nvGrpSpPr>
      <p:grpSpPr>
        <a:xfrm>
          <a:off x="0" y="0"/>
          <a:ext cx="0" cy="0"/>
          <a:chOff x="0" y="0"/>
          <a:chExt cx="0" cy="0"/>
        </a:xfrm>
      </p:grpSpPr>
      <p:sp>
        <p:nvSpPr>
          <p:cNvPr id="136" name="Google Shape;136;p32"/>
          <p:cNvSpPr txBox="1">
            <a:spLocks noGrp="1"/>
          </p:cNvSpPr>
          <p:nvPr>
            <p:ph type="subTitle" idx="1"/>
          </p:nvPr>
        </p:nvSpPr>
        <p:spPr>
          <a:xfrm>
            <a:off x="1874134" y="1356374"/>
            <a:ext cx="2999100" cy="7680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137" name="Google Shape;137;p32"/>
          <p:cNvSpPr txBox="1">
            <a:spLocks noGrp="1"/>
          </p:cNvSpPr>
          <p:nvPr>
            <p:ph type="subTitle" idx="2"/>
          </p:nvPr>
        </p:nvSpPr>
        <p:spPr>
          <a:xfrm>
            <a:off x="1874250" y="3651625"/>
            <a:ext cx="2999100" cy="7680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138" name="Google Shape;138;p32"/>
          <p:cNvSpPr txBox="1">
            <a:spLocks noGrp="1"/>
          </p:cNvSpPr>
          <p:nvPr>
            <p:ph type="subTitle" idx="3"/>
          </p:nvPr>
        </p:nvSpPr>
        <p:spPr>
          <a:xfrm>
            <a:off x="1874250" y="2504003"/>
            <a:ext cx="2999100" cy="7680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139" name="Google Shape;139;p32"/>
          <p:cNvSpPr txBox="1">
            <a:spLocks noGrp="1"/>
          </p:cNvSpPr>
          <p:nvPr>
            <p:ph type="title"/>
          </p:nvPr>
        </p:nvSpPr>
        <p:spPr>
          <a:xfrm>
            <a:off x="1874134" y="954675"/>
            <a:ext cx="2999100" cy="4017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40" name="Google Shape;140;p32"/>
          <p:cNvSpPr txBox="1">
            <a:spLocks noGrp="1"/>
          </p:cNvSpPr>
          <p:nvPr>
            <p:ph type="title" idx="4"/>
          </p:nvPr>
        </p:nvSpPr>
        <p:spPr>
          <a:xfrm>
            <a:off x="1874259" y="3249905"/>
            <a:ext cx="2999100" cy="4017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41" name="Google Shape;141;p32"/>
          <p:cNvSpPr txBox="1">
            <a:spLocks noGrp="1"/>
          </p:cNvSpPr>
          <p:nvPr>
            <p:ph type="title" idx="5"/>
          </p:nvPr>
        </p:nvSpPr>
        <p:spPr>
          <a:xfrm>
            <a:off x="1874259" y="2102290"/>
            <a:ext cx="2999100" cy="4017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42" name="Google Shape;142;p32"/>
          <p:cNvSpPr txBox="1">
            <a:spLocks noGrp="1"/>
          </p:cNvSpPr>
          <p:nvPr>
            <p:ph type="title" idx="6"/>
          </p:nvPr>
        </p:nvSpPr>
        <p:spPr>
          <a:xfrm>
            <a:off x="5374050" y="1795800"/>
            <a:ext cx="2858700" cy="155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_1">
    <p:bg>
      <p:bgPr>
        <a:blipFill>
          <a:blip r:embed="rId2">
            <a:alphaModFix/>
          </a:blip>
          <a:stretch>
            <a:fillRect/>
          </a:stretch>
        </a:blipFill>
        <a:effectLst/>
      </p:bgPr>
    </p:bg>
    <p:spTree>
      <p:nvGrpSpPr>
        <p:cNvPr id="1" name="Shape 188"/>
        <p:cNvGrpSpPr/>
        <p:nvPr/>
      </p:nvGrpSpPr>
      <p:grpSpPr>
        <a:xfrm>
          <a:off x="0" y="0"/>
          <a:ext cx="0" cy="0"/>
          <a:chOff x="0" y="0"/>
          <a:chExt cx="0" cy="0"/>
        </a:xfrm>
      </p:grpSpPr>
      <p:sp>
        <p:nvSpPr>
          <p:cNvPr id="189" name="Google Shape;189;p39"/>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90" name="Google Shape;190;p39"/>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191" name="Google Shape;191;p39"/>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92" name="Google Shape;192;p39"/>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193" name="Google Shape;193;p39"/>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94" name="Google Shape;194;p39"/>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195" name="Google Shape;195;p39"/>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96" name="Google Shape;196;p39"/>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197" name="Google Shape;197;p39"/>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98" name="Google Shape;198;p39"/>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199" name="Google Shape;199;p39"/>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200" name="Google Shape;200;p39"/>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01" name="Google Shape;201;p39"/>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22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22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082525"/>
            <a:ext cx="7704000" cy="3601800"/>
          </a:xfrm>
          <a:prstGeom prst="rect">
            <a:avLst/>
          </a:prstGeom>
          <a:solidFill>
            <a:schemeClr val="dk1">
              <a:alpha val="56699"/>
            </a:schemeClr>
          </a:solidFill>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8C353C"/>
              </a:buClr>
              <a:buSzPts val="1200"/>
              <a:buFont typeface="Manjari"/>
              <a:buAutoNum type="arabicPeriod"/>
              <a:defRPr sz="1300">
                <a:solidFill>
                  <a:srgbClr val="F3F3F3"/>
                </a:solidFill>
              </a:defRPr>
            </a:lvl1pPr>
            <a:lvl2pPr marL="914400" lvl="1" indent="-304800">
              <a:spcBef>
                <a:spcPts val="1600"/>
              </a:spcBef>
              <a:spcAft>
                <a:spcPts val="0"/>
              </a:spcAft>
              <a:buClr>
                <a:srgbClr val="434343"/>
              </a:buClr>
              <a:buSzPts val="1200"/>
              <a:buFont typeface="Roboto Condensed Light"/>
              <a:buAutoNum type="alphaLcPeriod"/>
              <a:defRPr sz="1200"/>
            </a:lvl2pPr>
            <a:lvl3pPr marL="1371600" lvl="2" indent="-304800">
              <a:spcBef>
                <a:spcPts val="1600"/>
              </a:spcBef>
              <a:spcAft>
                <a:spcPts val="0"/>
              </a:spcAft>
              <a:buClr>
                <a:srgbClr val="434343"/>
              </a:buClr>
              <a:buSzPts val="1200"/>
              <a:buFont typeface="Roboto Condensed Light"/>
              <a:buAutoNum type="romanLcPeriod"/>
              <a:defRPr sz="1200"/>
            </a:lvl3pPr>
            <a:lvl4pPr marL="1828800" lvl="3" indent="-304800">
              <a:spcBef>
                <a:spcPts val="1600"/>
              </a:spcBef>
              <a:spcAft>
                <a:spcPts val="0"/>
              </a:spcAft>
              <a:buClr>
                <a:srgbClr val="434343"/>
              </a:buClr>
              <a:buSzPts val="1200"/>
              <a:buFont typeface="Roboto Condensed Light"/>
              <a:buAutoNum type="arabicPeriod"/>
              <a:defRPr sz="1200"/>
            </a:lvl4pPr>
            <a:lvl5pPr marL="2286000" lvl="4" indent="-304800">
              <a:spcBef>
                <a:spcPts val="1600"/>
              </a:spcBef>
              <a:spcAft>
                <a:spcPts val="0"/>
              </a:spcAft>
              <a:buClr>
                <a:srgbClr val="434343"/>
              </a:buClr>
              <a:buSzPts val="1200"/>
              <a:buFont typeface="Roboto Condensed Light"/>
              <a:buAutoNum type="alphaLcPeriod"/>
              <a:defRPr sz="1200"/>
            </a:lvl5pPr>
            <a:lvl6pPr marL="2743200" lvl="5" indent="-304800">
              <a:spcBef>
                <a:spcPts val="1600"/>
              </a:spcBef>
              <a:spcAft>
                <a:spcPts val="0"/>
              </a:spcAft>
              <a:buClr>
                <a:srgbClr val="434343"/>
              </a:buClr>
              <a:buSzPts val="1200"/>
              <a:buFont typeface="Roboto Condensed Light"/>
              <a:buAutoNum type="romanLcPeriod"/>
              <a:defRPr sz="1200"/>
            </a:lvl6pPr>
            <a:lvl7pPr marL="3200400" lvl="6" indent="-304800">
              <a:spcBef>
                <a:spcPts val="1600"/>
              </a:spcBef>
              <a:spcAft>
                <a:spcPts val="0"/>
              </a:spcAft>
              <a:buClr>
                <a:srgbClr val="434343"/>
              </a:buClr>
              <a:buSzPts val="1200"/>
              <a:buFont typeface="Roboto Condensed Light"/>
              <a:buAutoNum type="arabicPeriod"/>
              <a:defRPr sz="1200"/>
            </a:lvl7pPr>
            <a:lvl8pPr marL="3657600" lvl="7" indent="-304800">
              <a:spcBef>
                <a:spcPts val="1600"/>
              </a:spcBef>
              <a:spcAft>
                <a:spcPts val="0"/>
              </a:spcAft>
              <a:buClr>
                <a:srgbClr val="434343"/>
              </a:buClr>
              <a:buSzPts val="1200"/>
              <a:buFont typeface="Roboto Condensed Light"/>
              <a:buAutoNum type="alphaLcPeriod"/>
              <a:defRPr sz="1200"/>
            </a:lvl8pPr>
            <a:lvl9pPr marL="4114800" lvl="8" indent="-304800">
              <a:spcBef>
                <a:spcPts val="1600"/>
              </a:spcBef>
              <a:spcAft>
                <a:spcPts val="1600"/>
              </a:spcAft>
              <a:buClr>
                <a:srgbClr val="434343"/>
              </a:buClr>
              <a:buSzPts val="1200"/>
              <a:buFont typeface="Roboto Condensed Light"/>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 name="Google Shape;26;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5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
  <p:cSld name="TITLE_ONLY_1_1_1_1">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1" name="Google Shape;71;p17"/>
          <p:cNvSpPr txBox="1">
            <a:spLocks noGrp="1"/>
          </p:cNvSpPr>
          <p:nvPr>
            <p:ph type="subTitle" idx="1"/>
          </p:nvPr>
        </p:nvSpPr>
        <p:spPr>
          <a:xfrm>
            <a:off x="720100" y="1217550"/>
            <a:ext cx="4758000" cy="3381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sz="1400"/>
            </a:lvl1pPr>
            <a:lvl2pPr lvl="1" rtl="0">
              <a:spcBef>
                <a:spcPts val="1600"/>
              </a:spcBef>
              <a:spcAft>
                <a:spcPts val="0"/>
              </a:spcAft>
              <a:buSzPts val="1200"/>
              <a:buChar char="○"/>
              <a:defRPr/>
            </a:lvl2pPr>
            <a:lvl3pPr lvl="2" rtl="0">
              <a:spcBef>
                <a:spcPts val="1600"/>
              </a:spcBef>
              <a:spcAft>
                <a:spcPts val="0"/>
              </a:spcAft>
              <a:buSzPts val="1200"/>
              <a:buChar char="■"/>
              <a:defRPr/>
            </a:lvl3pPr>
            <a:lvl4pPr lvl="3" rtl="0">
              <a:spcBef>
                <a:spcPts val="1600"/>
              </a:spcBef>
              <a:spcAft>
                <a:spcPts val="0"/>
              </a:spcAft>
              <a:buSzPts val="1200"/>
              <a:buChar char="●"/>
              <a:defRPr/>
            </a:lvl4pPr>
            <a:lvl5pPr lvl="4" rtl="0">
              <a:spcBef>
                <a:spcPts val="1600"/>
              </a:spcBef>
              <a:spcAft>
                <a:spcPts val="0"/>
              </a:spcAft>
              <a:buSzPts val="1200"/>
              <a:buChar char="○"/>
              <a:defRPr/>
            </a:lvl5pPr>
            <a:lvl6pPr lvl="5" rtl="0">
              <a:spcBef>
                <a:spcPts val="1600"/>
              </a:spcBef>
              <a:spcAft>
                <a:spcPts val="0"/>
              </a:spcAft>
              <a:buSzPts val="1200"/>
              <a:buChar char="■"/>
              <a:defRPr/>
            </a:lvl6pPr>
            <a:lvl7pPr lvl="6" rtl="0">
              <a:spcBef>
                <a:spcPts val="1600"/>
              </a:spcBef>
              <a:spcAft>
                <a:spcPts val="0"/>
              </a:spcAft>
              <a:buSzPts val="1200"/>
              <a:buChar char="●"/>
              <a:defRPr/>
            </a:lvl7pPr>
            <a:lvl8pPr lvl="7" rtl="0">
              <a:spcBef>
                <a:spcPts val="1600"/>
              </a:spcBef>
              <a:spcAft>
                <a:spcPts val="0"/>
              </a:spcAft>
              <a:buSzPts val="1200"/>
              <a:buChar char="○"/>
              <a:defRPr/>
            </a:lvl8pPr>
            <a:lvl9pPr lvl="8" rtl="0">
              <a:spcBef>
                <a:spcPts val="1600"/>
              </a:spcBef>
              <a:spcAft>
                <a:spcPts val="1600"/>
              </a:spcAft>
              <a:buSzPts val="12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BLANK_1_2_1">
    <p:bg>
      <p:bgPr>
        <a:blipFill>
          <a:blip r:embed="rId2">
            <a:alphaModFix/>
          </a:blip>
          <a:stretch>
            <a:fillRect/>
          </a:stretch>
        </a:blipFill>
        <a:effectLst/>
      </p:bgPr>
    </p:bg>
    <p:spTree>
      <p:nvGrpSpPr>
        <p:cNvPr id="1" name="Shape 84"/>
        <p:cNvGrpSpPr/>
        <p:nvPr/>
      </p:nvGrpSpPr>
      <p:grpSpPr>
        <a:xfrm>
          <a:off x="0" y="0"/>
          <a:ext cx="0" cy="0"/>
          <a:chOff x="0" y="0"/>
          <a:chExt cx="0" cy="0"/>
        </a:xfrm>
      </p:grpSpPr>
      <p:sp>
        <p:nvSpPr>
          <p:cNvPr id="85" name="Google Shape;85;p22"/>
          <p:cNvSpPr txBox="1">
            <a:spLocks noGrp="1"/>
          </p:cNvSpPr>
          <p:nvPr>
            <p:ph type="title"/>
          </p:nvPr>
        </p:nvSpPr>
        <p:spPr>
          <a:xfrm>
            <a:off x="1164300" y="1837474"/>
            <a:ext cx="3255300" cy="19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6" name="Google Shape;86;p22"/>
          <p:cNvSpPr txBox="1">
            <a:spLocks noGrp="1"/>
          </p:cNvSpPr>
          <p:nvPr>
            <p:ph type="subTitle" idx="1"/>
          </p:nvPr>
        </p:nvSpPr>
        <p:spPr>
          <a:xfrm>
            <a:off x="2016600" y="3821523"/>
            <a:ext cx="2403000" cy="66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22"/>
          <p:cNvSpPr txBox="1">
            <a:spLocks noGrp="1"/>
          </p:cNvSpPr>
          <p:nvPr>
            <p:ph type="title" idx="2" hasCustomPrompt="1"/>
          </p:nvPr>
        </p:nvSpPr>
        <p:spPr>
          <a:xfrm>
            <a:off x="2461800" y="655975"/>
            <a:ext cx="1957800" cy="1237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9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ONLY_1_2">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5"/>
          <p:cNvSpPr txBox="1">
            <a:spLocks noGrp="1"/>
          </p:cNvSpPr>
          <p:nvPr>
            <p:ph type="subTitle" idx="1"/>
          </p:nvPr>
        </p:nvSpPr>
        <p:spPr>
          <a:xfrm>
            <a:off x="3947475" y="1665500"/>
            <a:ext cx="3367800" cy="795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 name="Google Shape;97;p25"/>
          <p:cNvSpPr txBox="1">
            <a:spLocks noGrp="1"/>
          </p:cNvSpPr>
          <p:nvPr>
            <p:ph type="subTitle" idx="2"/>
          </p:nvPr>
        </p:nvSpPr>
        <p:spPr>
          <a:xfrm>
            <a:off x="3947463" y="1241300"/>
            <a:ext cx="3367800" cy="44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2000"/>
              <a:buFont typeface="Rajdhani"/>
              <a:buNone/>
              <a:defRPr sz="2000" b="1">
                <a:latin typeface="Rajdhani"/>
                <a:ea typeface="Rajdhani"/>
                <a:cs typeface="Rajdhani"/>
                <a:sym typeface="Rajdhani"/>
              </a:defRPr>
            </a:lvl2pPr>
            <a:lvl3pPr lvl="2" algn="ctr" rtl="0">
              <a:lnSpc>
                <a:spcPct val="100000"/>
              </a:lnSpc>
              <a:spcBef>
                <a:spcPts val="0"/>
              </a:spcBef>
              <a:spcAft>
                <a:spcPts val="0"/>
              </a:spcAft>
              <a:buSzPts val="2000"/>
              <a:buFont typeface="Rajdhani"/>
              <a:buNone/>
              <a:defRPr sz="2000" b="1">
                <a:latin typeface="Rajdhani"/>
                <a:ea typeface="Rajdhani"/>
                <a:cs typeface="Rajdhani"/>
                <a:sym typeface="Rajdhani"/>
              </a:defRPr>
            </a:lvl3pPr>
            <a:lvl4pPr lvl="3" algn="ctr" rtl="0">
              <a:lnSpc>
                <a:spcPct val="100000"/>
              </a:lnSpc>
              <a:spcBef>
                <a:spcPts val="0"/>
              </a:spcBef>
              <a:spcAft>
                <a:spcPts val="0"/>
              </a:spcAft>
              <a:buSzPts val="2000"/>
              <a:buFont typeface="Rajdhani"/>
              <a:buNone/>
              <a:defRPr sz="2000" b="1">
                <a:latin typeface="Rajdhani"/>
                <a:ea typeface="Rajdhani"/>
                <a:cs typeface="Rajdhani"/>
                <a:sym typeface="Rajdhani"/>
              </a:defRPr>
            </a:lvl4pPr>
            <a:lvl5pPr lvl="4" algn="ctr" rtl="0">
              <a:lnSpc>
                <a:spcPct val="100000"/>
              </a:lnSpc>
              <a:spcBef>
                <a:spcPts val="0"/>
              </a:spcBef>
              <a:spcAft>
                <a:spcPts val="0"/>
              </a:spcAft>
              <a:buSzPts val="2000"/>
              <a:buFont typeface="Rajdhani"/>
              <a:buNone/>
              <a:defRPr sz="2000" b="1">
                <a:latin typeface="Rajdhani"/>
                <a:ea typeface="Rajdhani"/>
                <a:cs typeface="Rajdhani"/>
                <a:sym typeface="Rajdhani"/>
              </a:defRPr>
            </a:lvl5pPr>
            <a:lvl6pPr lvl="5" algn="ctr" rtl="0">
              <a:lnSpc>
                <a:spcPct val="100000"/>
              </a:lnSpc>
              <a:spcBef>
                <a:spcPts val="0"/>
              </a:spcBef>
              <a:spcAft>
                <a:spcPts val="0"/>
              </a:spcAft>
              <a:buSzPts val="2000"/>
              <a:buFont typeface="Rajdhani"/>
              <a:buNone/>
              <a:defRPr sz="2000" b="1">
                <a:latin typeface="Rajdhani"/>
                <a:ea typeface="Rajdhani"/>
                <a:cs typeface="Rajdhani"/>
                <a:sym typeface="Rajdhani"/>
              </a:defRPr>
            </a:lvl6pPr>
            <a:lvl7pPr lvl="6" algn="ctr" rtl="0">
              <a:lnSpc>
                <a:spcPct val="100000"/>
              </a:lnSpc>
              <a:spcBef>
                <a:spcPts val="0"/>
              </a:spcBef>
              <a:spcAft>
                <a:spcPts val="0"/>
              </a:spcAft>
              <a:buSzPts val="2000"/>
              <a:buFont typeface="Rajdhani"/>
              <a:buNone/>
              <a:defRPr sz="2000" b="1">
                <a:latin typeface="Rajdhani"/>
                <a:ea typeface="Rajdhani"/>
                <a:cs typeface="Rajdhani"/>
                <a:sym typeface="Rajdhani"/>
              </a:defRPr>
            </a:lvl7pPr>
            <a:lvl8pPr lvl="7" algn="ctr" rtl="0">
              <a:lnSpc>
                <a:spcPct val="100000"/>
              </a:lnSpc>
              <a:spcBef>
                <a:spcPts val="0"/>
              </a:spcBef>
              <a:spcAft>
                <a:spcPts val="0"/>
              </a:spcAft>
              <a:buSzPts val="2000"/>
              <a:buFont typeface="Rajdhani"/>
              <a:buNone/>
              <a:defRPr sz="2000" b="1">
                <a:latin typeface="Rajdhani"/>
                <a:ea typeface="Rajdhani"/>
                <a:cs typeface="Rajdhani"/>
                <a:sym typeface="Rajdhani"/>
              </a:defRPr>
            </a:lvl8pPr>
            <a:lvl9pPr lvl="8" algn="ctr" rtl="0">
              <a:lnSpc>
                <a:spcPct val="100000"/>
              </a:lnSpc>
              <a:spcBef>
                <a:spcPts val="0"/>
              </a:spcBef>
              <a:spcAft>
                <a:spcPts val="0"/>
              </a:spcAft>
              <a:buSzPts val="2000"/>
              <a:buFont typeface="Rajdhani"/>
              <a:buNone/>
              <a:defRPr sz="2000" b="1">
                <a:latin typeface="Rajdhani"/>
                <a:ea typeface="Rajdhani"/>
                <a:cs typeface="Rajdhani"/>
                <a:sym typeface="Rajdhani"/>
              </a:defRPr>
            </a:lvl9pPr>
          </a:lstStyle>
          <a:p>
            <a:endParaRPr/>
          </a:p>
        </p:txBody>
      </p:sp>
      <p:sp>
        <p:nvSpPr>
          <p:cNvPr id="98" name="Google Shape;98;p25"/>
          <p:cNvSpPr txBox="1">
            <a:spLocks noGrp="1"/>
          </p:cNvSpPr>
          <p:nvPr>
            <p:ph type="subTitle" idx="3"/>
          </p:nvPr>
        </p:nvSpPr>
        <p:spPr>
          <a:xfrm>
            <a:off x="3947475" y="3182475"/>
            <a:ext cx="3367800" cy="795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9" name="Google Shape;99;p25"/>
          <p:cNvSpPr txBox="1">
            <a:spLocks noGrp="1"/>
          </p:cNvSpPr>
          <p:nvPr>
            <p:ph type="subTitle" idx="4"/>
          </p:nvPr>
        </p:nvSpPr>
        <p:spPr>
          <a:xfrm>
            <a:off x="3947463" y="2758300"/>
            <a:ext cx="3367800" cy="44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2000"/>
              <a:buFont typeface="Rajdhani"/>
              <a:buNone/>
              <a:defRPr sz="2000" b="1">
                <a:latin typeface="Rajdhani"/>
                <a:ea typeface="Rajdhani"/>
                <a:cs typeface="Rajdhani"/>
                <a:sym typeface="Rajdhani"/>
              </a:defRPr>
            </a:lvl2pPr>
            <a:lvl3pPr lvl="2" algn="ctr" rtl="0">
              <a:lnSpc>
                <a:spcPct val="100000"/>
              </a:lnSpc>
              <a:spcBef>
                <a:spcPts val="0"/>
              </a:spcBef>
              <a:spcAft>
                <a:spcPts val="0"/>
              </a:spcAft>
              <a:buSzPts val="2000"/>
              <a:buFont typeface="Rajdhani"/>
              <a:buNone/>
              <a:defRPr sz="2000" b="1">
                <a:latin typeface="Rajdhani"/>
                <a:ea typeface="Rajdhani"/>
                <a:cs typeface="Rajdhani"/>
                <a:sym typeface="Rajdhani"/>
              </a:defRPr>
            </a:lvl3pPr>
            <a:lvl4pPr lvl="3" algn="ctr" rtl="0">
              <a:lnSpc>
                <a:spcPct val="100000"/>
              </a:lnSpc>
              <a:spcBef>
                <a:spcPts val="0"/>
              </a:spcBef>
              <a:spcAft>
                <a:spcPts val="0"/>
              </a:spcAft>
              <a:buSzPts val="2000"/>
              <a:buFont typeface="Rajdhani"/>
              <a:buNone/>
              <a:defRPr sz="2000" b="1">
                <a:latin typeface="Rajdhani"/>
                <a:ea typeface="Rajdhani"/>
                <a:cs typeface="Rajdhani"/>
                <a:sym typeface="Rajdhani"/>
              </a:defRPr>
            </a:lvl4pPr>
            <a:lvl5pPr lvl="4" algn="ctr" rtl="0">
              <a:lnSpc>
                <a:spcPct val="100000"/>
              </a:lnSpc>
              <a:spcBef>
                <a:spcPts val="0"/>
              </a:spcBef>
              <a:spcAft>
                <a:spcPts val="0"/>
              </a:spcAft>
              <a:buSzPts val="2000"/>
              <a:buFont typeface="Rajdhani"/>
              <a:buNone/>
              <a:defRPr sz="2000" b="1">
                <a:latin typeface="Rajdhani"/>
                <a:ea typeface="Rajdhani"/>
                <a:cs typeface="Rajdhani"/>
                <a:sym typeface="Rajdhani"/>
              </a:defRPr>
            </a:lvl5pPr>
            <a:lvl6pPr lvl="5" algn="ctr" rtl="0">
              <a:lnSpc>
                <a:spcPct val="100000"/>
              </a:lnSpc>
              <a:spcBef>
                <a:spcPts val="0"/>
              </a:spcBef>
              <a:spcAft>
                <a:spcPts val="0"/>
              </a:spcAft>
              <a:buSzPts val="2000"/>
              <a:buFont typeface="Rajdhani"/>
              <a:buNone/>
              <a:defRPr sz="2000" b="1">
                <a:latin typeface="Rajdhani"/>
                <a:ea typeface="Rajdhani"/>
                <a:cs typeface="Rajdhani"/>
                <a:sym typeface="Rajdhani"/>
              </a:defRPr>
            </a:lvl6pPr>
            <a:lvl7pPr lvl="6" algn="ctr" rtl="0">
              <a:lnSpc>
                <a:spcPct val="100000"/>
              </a:lnSpc>
              <a:spcBef>
                <a:spcPts val="0"/>
              </a:spcBef>
              <a:spcAft>
                <a:spcPts val="0"/>
              </a:spcAft>
              <a:buSzPts val="2000"/>
              <a:buFont typeface="Rajdhani"/>
              <a:buNone/>
              <a:defRPr sz="2000" b="1">
                <a:latin typeface="Rajdhani"/>
                <a:ea typeface="Rajdhani"/>
                <a:cs typeface="Rajdhani"/>
                <a:sym typeface="Rajdhani"/>
              </a:defRPr>
            </a:lvl7pPr>
            <a:lvl8pPr lvl="7" algn="ctr" rtl="0">
              <a:lnSpc>
                <a:spcPct val="100000"/>
              </a:lnSpc>
              <a:spcBef>
                <a:spcPts val="0"/>
              </a:spcBef>
              <a:spcAft>
                <a:spcPts val="0"/>
              </a:spcAft>
              <a:buSzPts val="2000"/>
              <a:buFont typeface="Rajdhani"/>
              <a:buNone/>
              <a:defRPr sz="2000" b="1">
                <a:latin typeface="Rajdhani"/>
                <a:ea typeface="Rajdhani"/>
                <a:cs typeface="Rajdhani"/>
                <a:sym typeface="Rajdhani"/>
              </a:defRPr>
            </a:lvl8pPr>
            <a:lvl9pPr lvl="8" algn="ctr" rtl="0">
              <a:lnSpc>
                <a:spcPct val="100000"/>
              </a:lnSpc>
              <a:spcBef>
                <a:spcPts val="0"/>
              </a:spcBef>
              <a:spcAft>
                <a:spcPts val="0"/>
              </a:spcAft>
              <a:buSzPts val="2000"/>
              <a:buFont typeface="Rajdhani"/>
              <a:buNone/>
              <a:defRPr sz="2000" b="1">
                <a:latin typeface="Rajdhani"/>
                <a:ea typeface="Rajdhani"/>
                <a:cs typeface="Rajdhani"/>
                <a:sym typeface="Rajdhani"/>
              </a:defRPr>
            </a:lvl9pPr>
          </a:lstStyle>
          <a:p>
            <a:endParaRPr/>
          </a:p>
        </p:txBody>
      </p:sp>
      <p:sp>
        <p:nvSpPr>
          <p:cNvPr id="100" name="Google Shape;100;p25"/>
          <p:cNvSpPr txBox="1">
            <a:spLocks noGrp="1"/>
          </p:cNvSpPr>
          <p:nvPr>
            <p:ph type="title"/>
          </p:nvPr>
        </p:nvSpPr>
        <p:spPr>
          <a:xfrm>
            <a:off x="1055325" y="1783050"/>
            <a:ext cx="2358600" cy="1577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1">
  <p:cSld name="TITLE_ONLY_1_2_1">
    <p:bg>
      <p:bgPr>
        <a:blipFill>
          <a:blip r:embed="rId2">
            <a:alphaModFix/>
          </a:blip>
          <a:stretch>
            <a:fillRect/>
          </a:stretch>
        </a:blipFill>
        <a:effectLst/>
      </p:bgPr>
    </p:bg>
    <p:spTree>
      <p:nvGrpSpPr>
        <p:cNvPr id="1" name="Shape 113"/>
        <p:cNvGrpSpPr/>
        <p:nvPr/>
      </p:nvGrpSpPr>
      <p:grpSpPr>
        <a:xfrm>
          <a:off x="0" y="0"/>
          <a:ext cx="0" cy="0"/>
          <a:chOff x="0" y="0"/>
          <a:chExt cx="0" cy="0"/>
        </a:xfrm>
      </p:grpSpPr>
      <p:sp>
        <p:nvSpPr>
          <p:cNvPr id="114" name="Google Shape;114;p28"/>
          <p:cNvSpPr txBox="1">
            <a:spLocks noGrp="1"/>
          </p:cNvSpPr>
          <p:nvPr>
            <p:ph type="subTitle" idx="1"/>
          </p:nvPr>
        </p:nvSpPr>
        <p:spPr>
          <a:xfrm>
            <a:off x="1096263" y="2896338"/>
            <a:ext cx="1549500" cy="70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15" name="Google Shape;115;p28"/>
          <p:cNvSpPr txBox="1">
            <a:spLocks noGrp="1"/>
          </p:cNvSpPr>
          <p:nvPr>
            <p:ph type="subTitle" idx="2"/>
          </p:nvPr>
        </p:nvSpPr>
        <p:spPr>
          <a:xfrm>
            <a:off x="6498237" y="2896338"/>
            <a:ext cx="1549500" cy="70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16" name="Google Shape;116;p28"/>
          <p:cNvSpPr txBox="1">
            <a:spLocks noGrp="1"/>
          </p:cNvSpPr>
          <p:nvPr>
            <p:ph type="subTitle" idx="3"/>
          </p:nvPr>
        </p:nvSpPr>
        <p:spPr>
          <a:xfrm>
            <a:off x="2896921" y="2896338"/>
            <a:ext cx="1549500" cy="70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17" name="Google Shape;117;p28"/>
          <p:cNvSpPr txBox="1">
            <a:spLocks noGrp="1"/>
          </p:cNvSpPr>
          <p:nvPr>
            <p:ph type="subTitle" idx="4"/>
          </p:nvPr>
        </p:nvSpPr>
        <p:spPr>
          <a:xfrm>
            <a:off x="4697579" y="2896338"/>
            <a:ext cx="1549500" cy="70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18" name="Google Shape;118;p28"/>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9" name="Google Shape;119;p28"/>
          <p:cNvSpPr txBox="1">
            <a:spLocks noGrp="1"/>
          </p:cNvSpPr>
          <p:nvPr>
            <p:ph type="subTitle" idx="5"/>
          </p:nvPr>
        </p:nvSpPr>
        <p:spPr>
          <a:xfrm>
            <a:off x="1096263" y="2431688"/>
            <a:ext cx="1549500" cy="44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100"/>
              <a:buFont typeface="Rajdhani"/>
              <a:buNone/>
              <a:defRPr sz="1100" b="1">
                <a:latin typeface="Rajdhani"/>
                <a:ea typeface="Rajdhani"/>
                <a:cs typeface="Rajdhani"/>
                <a:sym typeface="Rajdhani"/>
              </a:defRPr>
            </a:lvl2pPr>
            <a:lvl3pPr lvl="2" algn="ctr" rtl="0">
              <a:lnSpc>
                <a:spcPct val="100000"/>
              </a:lnSpc>
              <a:spcBef>
                <a:spcPts val="0"/>
              </a:spcBef>
              <a:spcAft>
                <a:spcPts val="0"/>
              </a:spcAft>
              <a:buSzPts val="1100"/>
              <a:buFont typeface="Rajdhani"/>
              <a:buNone/>
              <a:defRPr sz="1100" b="1">
                <a:latin typeface="Rajdhani"/>
                <a:ea typeface="Rajdhani"/>
                <a:cs typeface="Rajdhani"/>
                <a:sym typeface="Rajdhani"/>
              </a:defRPr>
            </a:lvl3pPr>
            <a:lvl4pPr lvl="3" algn="ctr" rtl="0">
              <a:lnSpc>
                <a:spcPct val="100000"/>
              </a:lnSpc>
              <a:spcBef>
                <a:spcPts val="0"/>
              </a:spcBef>
              <a:spcAft>
                <a:spcPts val="0"/>
              </a:spcAft>
              <a:buSzPts val="1100"/>
              <a:buFont typeface="Rajdhani"/>
              <a:buNone/>
              <a:defRPr sz="1100" b="1">
                <a:latin typeface="Rajdhani"/>
                <a:ea typeface="Rajdhani"/>
                <a:cs typeface="Rajdhani"/>
                <a:sym typeface="Rajdhani"/>
              </a:defRPr>
            </a:lvl4pPr>
            <a:lvl5pPr lvl="4" algn="ctr" rtl="0">
              <a:lnSpc>
                <a:spcPct val="100000"/>
              </a:lnSpc>
              <a:spcBef>
                <a:spcPts val="0"/>
              </a:spcBef>
              <a:spcAft>
                <a:spcPts val="0"/>
              </a:spcAft>
              <a:buSzPts val="1100"/>
              <a:buFont typeface="Rajdhani"/>
              <a:buNone/>
              <a:defRPr sz="1100" b="1">
                <a:latin typeface="Rajdhani"/>
                <a:ea typeface="Rajdhani"/>
                <a:cs typeface="Rajdhani"/>
                <a:sym typeface="Rajdhani"/>
              </a:defRPr>
            </a:lvl5pPr>
            <a:lvl6pPr lvl="5" algn="ctr" rtl="0">
              <a:lnSpc>
                <a:spcPct val="100000"/>
              </a:lnSpc>
              <a:spcBef>
                <a:spcPts val="0"/>
              </a:spcBef>
              <a:spcAft>
                <a:spcPts val="0"/>
              </a:spcAft>
              <a:buSzPts val="1100"/>
              <a:buFont typeface="Rajdhani"/>
              <a:buNone/>
              <a:defRPr sz="1100" b="1">
                <a:latin typeface="Rajdhani"/>
                <a:ea typeface="Rajdhani"/>
                <a:cs typeface="Rajdhani"/>
                <a:sym typeface="Rajdhani"/>
              </a:defRPr>
            </a:lvl6pPr>
            <a:lvl7pPr lvl="6" algn="ctr" rtl="0">
              <a:lnSpc>
                <a:spcPct val="100000"/>
              </a:lnSpc>
              <a:spcBef>
                <a:spcPts val="0"/>
              </a:spcBef>
              <a:spcAft>
                <a:spcPts val="0"/>
              </a:spcAft>
              <a:buSzPts val="1100"/>
              <a:buFont typeface="Rajdhani"/>
              <a:buNone/>
              <a:defRPr sz="1100" b="1">
                <a:latin typeface="Rajdhani"/>
                <a:ea typeface="Rajdhani"/>
                <a:cs typeface="Rajdhani"/>
                <a:sym typeface="Rajdhani"/>
              </a:defRPr>
            </a:lvl7pPr>
            <a:lvl8pPr lvl="7" algn="ctr" rtl="0">
              <a:lnSpc>
                <a:spcPct val="100000"/>
              </a:lnSpc>
              <a:spcBef>
                <a:spcPts val="0"/>
              </a:spcBef>
              <a:spcAft>
                <a:spcPts val="0"/>
              </a:spcAft>
              <a:buSzPts val="1100"/>
              <a:buFont typeface="Rajdhani"/>
              <a:buNone/>
              <a:defRPr sz="1100" b="1">
                <a:latin typeface="Rajdhani"/>
                <a:ea typeface="Rajdhani"/>
                <a:cs typeface="Rajdhani"/>
                <a:sym typeface="Rajdhani"/>
              </a:defRPr>
            </a:lvl8pPr>
            <a:lvl9pPr lvl="8" algn="ctr" rtl="0">
              <a:lnSpc>
                <a:spcPct val="100000"/>
              </a:lnSpc>
              <a:spcBef>
                <a:spcPts val="0"/>
              </a:spcBef>
              <a:spcAft>
                <a:spcPts val="0"/>
              </a:spcAft>
              <a:buSzPts val="1100"/>
              <a:buFont typeface="Rajdhani"/>
              <a:buNone/>
              <a:defRPr sz="1100" b="1">
                <a:latin typeface="Rajdhani"/>
                <a:ea typeface="Rajdhani"/>
                <a:cs typeface="Rajdhani"/>
                <a:sym typeface="Rajdhani"/>
              </a:defRPr>
            </a:lvl9pPr>
          </a:lstStyle>
          <a:p>
            <a:endParaRPr/>
          </a:p>
        </p:txBody>
      </p:sp>
      <p:sp>
        <p:nvSpPr>
          <p:cNvPr id="120" name="Google Shape;120;p28"/>
          <p:cNvSpPr txBox="1">
            <a:spLocks noGrp="1"/>
          </p:cNvSpPr>
          <p:nvPr>
            <p:ph type="subTitle" idx="6"/>
          </p:nvPr>
        </p:nvSpPr>
        <p:spPr>
          <a:xfrm>
            <a:off x="6498237" y="2431688"/>
            <a:ext cx="1549500" cy="44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100"/>
              <a:buFont typeface="Rajdhani"/>
              <a:buNone/>
              <a:defRPr sz="1100" b="1">
                <a:latin typeface="Rajdhani"/>
                <a:ea typeface="Rajdhani"/>
                <a:cs typeface="Rajdhani"/>
                <a:sym typeface="Rajdhani"/>
              </a:defRPr>
            </a:lvl2pPr>
            <a:lvl3pPr lvl="2" algn="ctr" rtl="0">
              <a:lnSpc>
                <a:spcPct val="100000"/>
              </a:lnSpc>
              <a:spcBef>
                <a:spcPts val="0"/>
              </a:spcBef>
              <a:spcAft>
                <a:spcPts val="0"/>
              </a:spcAft>
              <a:buSzPts val="1100"/>
              <a:buFont typeface="Rajdhani"/>
              <a:buNone/>
              <a:defRPr sz="1100" b="1">
                <a:latin typeface="Rajdhani"/>
                <a:ea typeface="Rajdhani"/>
                <a:cs typeface="Rajdhani"/>
                <a:sym typeface="Rajdhani"/>
              </a:defRPr>
            </a:lvl3pPr>
            <a:lvl4pPr lvl="3" algn="ctr" rtl="0">
              <a:lnSpc>
                <a:spcPct val="100000"/>
              </a:lnSpc>
              <a:spcBef>
                <a:spcPts val="0"/>
              </a:spcBef>
              <a:spcAft>
                <a:spcPts val="0"/>
              </a:spcAft>
              <a:buSzPts val="1100"/>
              <a:buFont typeface="Rajdhani"/>
              <a:buNone/>
              <a:defRPr sz="1100" b="1">
                <a:latin typeface="Rajdhani"/>
                <a:ea typeface="Rajdhani"/>
                <a:cs typeface="Rajdhani"/>
                <a:sym typeface="Rajdhani"/>
              </a:defRPr>
            </a:lvl4pPr>
            <a:lvl5pPr lvl="4" algn="ctr" rtl="0">
              <a:lnSpc>
                <a:spcPct val="100000"/>
              </a:lnSpc>
              <a:spcBef>
                <a:spcPts val="0"/>
              </a:spcBef>
              <a:spcAft>
                <a:spcPts val="0"/>
              </a:spcAft>
              <a:buSzPts val="1100"/>
              <a:buFont typeface="Rajdhani"/>
              <a:buNone/>
              <a:defRPr sz="1100" b="1">
                <a:latin typeface="Rajdhani"/>
                <a:ea typeface="Rajdhani"/>
                <a:cs typeface="Rajdhani"/>
                <a:sym typeface="Rajdhani"/>
              </a:defRPr>
            </a:lvl5pPr>
            <a:lvl6pPr lvl="5" algn="ctr" rtl="0">
              <a:lnSpc>
                <a:spcPct val="100000"/>
              </a:lnSpc>
              <a:spcBef>
                <a:spcPts val="0"/>
              </a:spcBef>
              <a:spcAft>
                <a:spcPts val="0"/>
              </a:spcAft>
              <a:buSzPts val="1100"/>
              <a:buFont typeface="Rajdhani"/>
              <a:buNone/>
              <a:defRPr sz="1100" b="1">
                <a:latin typeface="Rajdhani"/>
                <a:ea typeface="Rajdhani"/>
                <a:cs typeface="Rajdhani"/>
                <a:sym typeface="Rajdhani"/>
              </a:defRPr>
            </a:lvl6pPr>
            <a:lvl7pPr lvl="6" algn="ctr" rtl="0">
              <a:lnSpc>
                <a:spcPct val="100000"/>
              </a:lnSpc>
              <a:spcBef>
                <a:spcPts val="0"/>
              </a:spcBef>
              <a:spcAft>
                <a:spcPts val="0"/>
              </a:spcAft>
              <a:buSzPts val="1100"/>
              <a:buFont typeface="Rajdhani"/>
              <a:buNone/>
              <a:defRPr sz="1100" b="1">
                <a:latin typeface="Rajdhani"/>
                <a:ea typeface="Rajdhani"/>
                <a:cs typeface="Rajdhani"/>
                <a:sym typeface="Rajdhani"/>
              </a:defRPr>
            </a:lvl7pPr>
            <a:lvl8pPr lvl="7" algn="ctr" rtl="0">
              <a:lnSpc>
                <a:spcPct val="100000"/>
              </a:lnSpc>
              <a:spcBef>
                <a:spcPts val="0"/>
              </a:spcBef>
              <a:spcAft>
                <a:spcPts val="0"/>
              </a:spcAft>
              <a:buSzPts val="1100"/>
              <a:buFont typeface="Rajdhani"/>
              <a:buNone/>
              <a:defRPr sz="1100" b="1">
                <a:latin typeface="Rajdhani"/>
                <a:ea typeface="Rajdhani"/>
                <a:cs typeface="Rajdhani"/>
                <a:sym typeface="Rajdhani"/>
              </a:defRPr>
            </a:lvl8pPr>
            <a:lvl9pPr lvl="8" algn="ctr" rtl="0">
              <a:lnSpc>
                <a:spcPct val="100000"/>
              </a:lnSpc>
              <a:spcBef>
                <a:spcPts val="0"/>
              </a:spcBef>
              <a:spcAft>
                <a:spcPts val="0"/>
              </a:spcAft>
              <a:buSzPts val="1100"/>
              <a:buFont typeface="Rajdhani"/>
              <a:buNone/>
              <a:defRPr sz="1100" b="1">
                <a:latin typeface="Rajdhani"/>
                <a:ea typeface="Rajdhani"/>
                <a:cs typeface="Rajdhani"/>
                <a:sym typeface="Rajdhani"/>
              </a:defRPr>
            </a:lvl9pPr>
          </a:lstStyle>
          <a:p>
            <a:endParaRPr/>
          </a:p>
        </p:txBody>
      </p:sp>
      <p:sp>
        <p:nvSpPr>
          <p:cNvPr id="121" name="Google Shape;121;p28"/>
          <p:cNvSpPr txBox="1">
            <a:spLocks noGrp="1"/>
          </p:cNvSpPr>
          <p:nvPr>
            <p:ph type="subTitle" idx="7"/>
          </p:nvPr>
        </p:nvSpPr>
        <p:spPr>
          <a:xfrm>
            <a:off x="2896921" y="2431688"/>
            <a:ext cx="1549500" cy="44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100"/>
              <a:buFont typeface="Rajdhani"/>
              <a:buNone/>
              <a:defRPr sz="1100" b="1">
                <a:latin typeface="Rajdhani"/>
                <a:ea typeface="Rajdhani"/>
                <a:cs typeface="Rajdhani"/>
                <a:sym typeface="Rajdhani"/>
              </a:defRPr>
            </a:lvl2pPr>
            <a:lvl3pPr lvl="2" algn="ctr" rtl="0">
              <a:lnSpc>
                <a:spcPct val="100000"/>
              </a:lnSpc>
              <a:spcBef>
                <a:spcPts val="0"/>
              </a:spcBef>
              <a:spcAft>
                <a:spcPts val="0"/>
              </a:spcAft>
              <a:buSzPts val="1100"/>
              <a:buFont typeface="Rajdhani"/>
              <a:buNone/>
              <a:defRPr sz="1100" b="1">
                <a:latin typeface="Rajdhani"/>
                <a:ea typeface="Rajdhani"/>
                <a:cs typeface="Rajdhani"/>
                <a:sym typeface="Rajdhani"/>
              </a:defRPr>
            </a:lvl3pPr>
            <a:lvl4pPr lvl="3" algn="ctr" rtl="0">
              <a:lnSpc>
                <a:spcPct val="100000"/>
              </a:lnSpc>
              <a:spcBef>
                <a:spcPts val="0"/>
              </a:spcBef>
              <a:spcAft>
                <a:spcPts val="0"/>
              </a:spcAft>
              <a:buSzPts val="1100"/>
              <a:buFont typeface="Rajdhani"/>
              <a:buNone/>
              <a:defRPr sz="1100" b="1">
                <a:latin typeface="Rajdhani"/>
                <a:ea typeface="Rajdhani"/>
                <a:cs typeface="Rajdhani"/>
                <a:sym typeface="Rajdhani"/>
              </a:defRPr>
            </a:lvl4pPr>
            <a:lvl5pPr lvl="4" algn="ctr" rtl="0">
              <a:lnSpc>
                <a:spcPct val="100000"/>
              </a:lnSpc>
              <a:spcBef>
                <a:spcPts val="0"/>
              </a:spcBef>
              <a:spcAft>
                <a:spcPts val="0"/>
              </a:spcAft>
              <a:buSzPts val="1100"/>
              <a:buFont typeface="Rajdhani"/>
              <a:buNone/>
              <a:defRPr sz="1100" b="1">
                <a:latin typeface="Rajdhani"/>
                <a:ea typeface="Rajdhani"/>
                <a:cs typeface="Rajdhani"/>
                <a:sym typeface="Rajdhani"/>
              </a:defRPr>
            </a:lvl5pPr>
            <a:lvl6pPr lvl="5" algn="ctr" rtl="0">
              <a:lnSpc>
                <a:spcPct val="100000"/>
              </a:lnSpc>
              <a:spcBef>
                <a:spcPts val="0"/>
              </a:spcBef>
              <a:spcAft>
                <a:spcPts val="0"/>
              </a:spcAft>
              <a:buSzPts val="1100"/>
              <a:buFont typeface="Rajdhani"/>
              <a:buNone/>
              <a:defRPr sz="1100" b="1">
                <a:latin typeface="Rajdhani"/>
                <a:ea typeface="Rajdhani"/>
                <a:cs typeface="Rajdhani"/>
                <a:sym typeface="Rajdhani"/>
              </a:defRPr>
            </a:lvl6pPr>
            <a:lvl7pPr lvl="6" algn="ctr" rtl="0">
              <a:lnSpc>
                <a:spcPct val="100000"/>
              </a:lnSpc>
              <a:spcBef>
                <a:spcPts val="0"/>
              </a:spcBef>
              <a:spcAft>
                <a:spcPts val="0"/>
              </a:spcAft>
              <a:buSzPts val="1100"/>
              <a:buFont typeface="Rajdhani"/>
              <a:buNone/>
              <a:defRPr sz="1100" b="1">
                <a:latin typeface="Rajdhani"/>
                <a:ea typeface="Rajdhani"/>
                <a:cs typeface="Rajdhani"/>
                <a:sym typeface="Rajdhani"/>
              </a:defRPr>
            </a:lvl7pPr>
            <a:lvl8pPr lvl="7" algn="ctr" rtl="0">
              <a:lnSpc>
                <a:spcPct val="100000"/>
              </a:lnSpc>
              <a:spcBef>
                <a:spcPts val="0"/>
              </a:spcBef>
              <a:spcAft>
                <a:spcPts val="0"/>
              </a:spcAft>
              <a:buSzPts val="1100"/>
              <a:buFont typeface="Rajdhani"/>
              <a:buNone/>
              <a:defRPr sz="1100" b="1">
                <a:latin typeface="Rajdhani"/>
                <a:ea typeface="Rajdhani"/>
                <a:cs typeface="Rajdhani"/>
                <a:sym typeface="Rajdhani"/>
              </a:defRPr>
            </a:lvl8pPr>
            <a:lvl9pPr lvl="8" algn="ctr" rtl="0">
              <a:lnSpc>
                <a:spcPct val="100000"/>
              </a:lnSpc>
              <a:spcBef>
                <a:spcPts val="0"/>
              </a:spcBef>
              <a:spcAft>
                <a:spcPts val="0"/>
              </a:spcAft>
              <a:buSzPts val="1100"/>
              <a:buFont typeface="Rajdhani"/>
              <a:buNone/>
              <a:defRPr sz="1100" b="1">
                <a:latin typeface="Rajdhani"/>
                <a:ea typeface="Rajdhani"/>
                <a:cs typeface="Rajdhani"/>
                <a:sym typeface="Rajdhani"/>
              </a:defRPr>
            </a:lvl9pPr>
          </a:lstStyle>
          <a:p>
            <a:endParaRPr/>
          </a:p>
        </p:txBody>
      </p:sp>
      <p:sp>
        <p:nvSpPr>
          <p:cNvPr id="122" name="Google Shape;122;p28"/>
          <p:cNvSpPr txBox="1">
            <a:spLocks noGrp="1"/>
          </p:cNvSpPr>
          <p:nvPr>
            <p:ph type="subTitle" idx="8"/>
          </p:nvPr>
        </p:nvSpPr>
        <p:spPr>
          <a:xfrm>
            <a:off x="4697579" y="2431688"/>
            <a:ext cx="1549500" cy="44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100"/>
              <a:buFont typeface="Rajdhani"/>
              <a:buNone/>
              <a:defRPr sz="1100" b="1">
                <a:latin typeface="Rajdhani"/>
                <a:ea typeface="Rajdhani"/>
                <a:cs typeface="Rajdhani"/>
                <a:sym typeface="Rajdhani"/>
              </a:defRPr>
            </a:lvl2pPr>
            <a:lvl3pPr lvl="2" algn="ctr" rtl="0">
              <a:lnSpc>
                <a:spcPct val="100000"/>
              </a:lnSpc>
              <a:spcBef>
                <a:spcPts val="0"/>
              </a:spcBef>
              <a:spcAft>
                <a:spcPts val="0"/>
              </a:spcAft>
              <a:buSzPts val="1100"/>
              <a:buFont typeface="Rajdhani"/>
              <a:buNone/>
              <a:defRPr sz="1100" b="1">
                <a:latin typeface="Rajdhani"/>
                <a:ea typeface="Rajdhani"/>
                <a:cs typeface="Rajdhani"/>
                <a:sym typeface="Rajdhani"/>
              </a:defRPr>
            </a:lvl3pPr>
            <a:lvl4pPr lvl="3" algn="ctr" rtl="0">
              <a:lnSpc>
                <a:spcPct val="100000"/>
              </a:lnSpc>
              <a:spcBef>
                <a:spcPts val="0"/>
              </a:spcBef>
              <a:spcAft>
                <a:spcPts val="0"/>
              </a:spcAft>
              <a:buSzPts val="1100"/>
              <a:buFont typeface="Rajdhani"/>
              <a:buNone/>
              <a:defRPr sz="1100" b="1">
                <a:latin typeface="Rajdhani"/>
                <a:ea typeface="Rajdhani"/>
                <a:cs typeface="Rajdhani"/>
                <a:sym typeface="Rajdhani"/>
              </a:defRPr>
            </a:lvl4pPr>
            <a:lvl5pPr lvl="4" algn="ctr" rtl="0">
              <a:lnSpc>
                <a:spcPct val="100000"/>
              </a:lnSpc>
              <a:spcBef>
                <a:spcPts val="0"/>
              </a:spcBef>
              <a:spcAft>
                <a:spcPts val="0"/>
              </a:spcAft>
              <a:buSzPts val="1100"/>
              <a:buFont typeface="Rajdhani"/>
              <a:buNone/>
              <a:defRPr sz="1100" b="1">
                <a:latin typeface="Rajdhani"/>
                <a:ea typeface="Rajdhani"/>
                <a:cs typeface="Rajdhani"/>
                <a:sym typeface="Rajdhani"/>
              </a:defRPr>
            </a:lvl5pPr>
            <a:lvl6pPr lvl="5" algn="ctr" rtl="0">
              <a:lnSpc>
                <a:spcPct val="100000"/>
              </a:lnSpc>
              <a:spcBef>
                <a:spcPts val="0"/>
              </a:spcBef>
              <a:spcAft>
                <a:spcPts val="0"/>
              </a:spcAft>
              <a:buSzPts val="1100"/>
              <a:buFont typeface="Rajdhani"/>
              <a:buNone/>
              <a:defRPr sz="1100" b="1">
                <a:latin typeface="Rajdhani"/>
                <a:ea typeface="Rajdhani"/>
                <a:cs typeface="Rajdhani"/>
                <a:sym typeface="Rajdhani"/>
              </a:defRPr>
            </a:lvl6pPr>
            <a:lvl7pPr lvl="6" algn="ctr" rtl="0">
              <a:lnSpc>
                <a:spcPct val="100000"/>
              </a:lnSpc>
              <a:spcBef>
                <a:spcPts val="0"/>
              </a:spcBef>
              <a:spcAft>
                <a:spcPts val="0"/>
              </a:spcAft>
              <a:buSzPts val="1100"/>
              <a:buFont typeface="Rajdhani"/>
              <a:buNone/>
              <a:defRPr sz="1100" b="1">
                <a:latin typeface="Rajdhani"/>
                <a:ea typeface="Rajdhani"/>
                <a:cs typeface="Rajdhani"/>
                <a:sym typeface="Rajdhani"/>
              </a:defRPr>
            </a:lvl7pPr>
            <a:lvl8pPr lvl="7" algn="ctr" rtl="0">
              <a:lnSpc>
                <a:spcPct val="100000"/>
              </a:lnSpc>
              <a:spcBef>
                <a:spcPts val="0"/>
              </a:spcBef>
              <a:spcAft>
                <a:spcPts val="0"/>
              </a:spcAft>
              <a:buSzPts val="1100"/>
              <a:buFont typeface="Rajdhani"/>
              <a:buNone/>
              <a:defRPr sz="1100" b="1">
                <a:latin typeface="Rajdhani"/>
                <a:ea typeface="Rajdhani"/>
                <a:cs typeface="Rajdhani"/>
                <a:sym typeface="Rajdhani"/>
              </a:defRPr>
            </a:lvl8pPr>
            <a:lvl9pPr lvl="8" algn="ctr" rtl="0">
              <a:lnSpc>
                <a:spcPct val="100000"/>
              </a:lnSpc>
              <a:spcBef>
                <a:spcPts val="0"/>
              </a:spcBef>
              <a:spcAft>
                <a:spcPts val="0"/>
              </a:spcAft>
              <a:buSzPts val="1100"/>
              <a:buFont typeface="Rajdhani"/>
              <a:buNone/>
              <a:defRPr sz="1100" b="1">
                <a:latin typeface="Rajdhani"/>
                <a:ea typeface="Rajdhani"/>
                <a:cs typeface="Rajdhani"/>
                <a:sym typeface="Rajdhan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_1">
    <p:bg>
      <p:bgPr>
        <a:blipFill>
          <a:blip r:embed="rId2">
            <a:alphaModFix/>
          </a:blip>
          <a:stretch>
            <a:fillRect/>
          </a:stretch>
        </a:blip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3" r:id="rId5"/>
    <p:sldLayoutId id="2147483668" r:id="rId6"/>
    <p:sldLayoutId id="2147483671" r:id="rId7"/>
    <p:sldLayoutId id="2147483674" r:id="rId8"/>
    <p:sldLayoutId id="2147483675" r:id="rId9"/>
    <p:sldLayoutId id="2147483678" r:id="rId10"/>
    <p:sldLayoutId id="2147483685" r:id="rId11"/>
    <p:sldLayoutId id="2147483688" r:id="rId12"/>
    <p:sldLayoutId id="2147483689" r:id="rId13"/>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_P9UykEJ3eU"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7"/>
        <p:cNvGrpSpPr/>
        <p:nvPr/>
      </p:nvGrpSpPr>
      <p:grpSpPr>
        <a:xfrm>
          <a:off x="0" y="0"/>
          <a:ext cx="0" cy="0"/>
          <a:chOff x="0" y="0"/>
          <a:chExt cx="0" cy="0"/>
        </a:xfrm>
      </p:grpSpPr>
      <p:sp>
        <p:nvSpPr>
          <p:cNvPr id="238" name="Google Shape;238;p49"/>
          <p:cNvSpPr txBox="1">
            <a:spLocks noGrp="1"/>
          </p:cNvSpPr>
          <p:nvPr>
            <p:ph type="ctrTitle"/>
          </p:nvPr>
        </p:nvSpPr>
        <p:spPr>
          <a:xfrm>
            <a:off x="281495" y="326728"/>
            <a:ext cx="4404000" cy="25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AI and AGI</a:t>
            </a:r>
            <a:br>
              <a:rPr lang="en" dirty="0"/>
            </a:br>
            <a:r>
              <a:rPr lang="en" sz="2800" dirty="0"/>
              <a:t>(Artificial General Intelligence)</a:t>
            </a:r>
            <a:endParaRPr dirty="0"/>
          </a:p>
        </p:txBody>
      </p:sp>
      <p:sp>
        <p:nvSpPr>
          <p:cNvPr id="239" name="Google Shape;239;p49"/>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Alfredo Garza, Richard Rodriguez, Olaleye Bakare, Khizar Khan</a:t>
            </a:r>
          </a:p>
          <a:p>
            <a:pPr marL="0" lvl="0" indent="0" algn="l" rtl="0">
              <a:spcBef>
                <a:spcPts val="0"/>
              </a:spcBef>
              <a:spcAft>
                <a:spcPts val="0"/>
              </a:spcAft>
              <a:buNone/>
            </a:pPr>
            <a:r>
              <a:rPr lang="en-US" dirty="0"/>
              <a:t>14-July-2025</a:t>
            </a:r>
          </a:p>
        </p:txBody>
      </p:sp>
      <p:pic>
        <p:nvPicPr>
          <p:cNvPr id="240" name="Google Shape;240;p49"/>
          <p:cNvPicPr preferRelativeResize="0"/>
          <p:nvPr/>
        </p:nvPicPr>
        <p:blipFill rotWithShape="1">
          <a:blip r:embed="rId4">
            <a:alphaModFix/>
          </a:blip>
          <a:srcRect l="6664" t="4858" r="6220" b="5495"/>
          <a:stretch/>
        </p:blipFill>
        <p:spPr>
          <a:xfrm>
            <a:off x="4046050" y="411988"/>
            <a:ext cx="4197350" cy="43195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40"/>
                                        </p:tgtEl>
                                        <p:attrNameLst>
                                          <p:attrName>style.visibility</p:attrName>
                                        </p:attrNameLst>
                                      </p:cBhvr>
                                      <p:to>
                                        <p:strVal val="visible"/>
                                      </p:to>
                                    </p:set>
                                    <p:anim calcmode="lin" valueType="num">
                                      <p:cBhvr additive="base">
                                        <p:cTn id="7" dur="1000"/>
                                        <p:tgtEl>
                                          <p:spTgt spid="240"/>
                                        </p:tgtEl>
                                        <p:attrNameLst>
                                          <p:attrName>ppt_w</p:attrName>
                                        </p:attrNameLst>
                                      </p:cBhvr>
                                      <p:tavLst>
                                        <p:tav tm="0">
                                          <p:val>
                                            <p:strVal val="0"/>
                                          </p:val>
                                        </p:tav>
                                        <p:tav tm="100000">
                                          <p:val>
                                            <p:strVal val="#ppt_w"/>
                                          </p:val>
                                        </p:tav>
                                      </p:tavLst>
                                    </p:anim>
                                    <p:anim calcmode="lin" valueType="num">
                                      <p:cBhvr additive="base">
                                        <p:cTn id="8" dur="1000"/>
                                        <p:tgtEl>
                                          <p:spTgt spid="24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8">
          <a:extLst>
            <a:ext uri="{FF2B5EF4-FFF2-40B4-BE49-F238E27FC236}">
              <a16:creationId xmlns:a16="http://schemas.microsoft.com/office/drawing/2014/main" id="{AC0FB900-A17B-4A6F-E7DC-E7449BAE061D}"/>
            </a:ext>
          </a:extLst>
        </p:cNvPr>
        <p:cNvGrpSpPr/>
        <p:nvPr/>
      </p:nvGrpSpPr>
      <p:grpSpPr>
        <a:xfrm>
          <a:off x="0" y="0"/>
          <a:ext cx="0" cy="0"/>
          <a:chOff x="0" y="0"/>
          <a:chExt cx="0" cy="0"/>
        </a:xfrm>
      </p:grpSpPr>
      <p:sp>
        <p:nvSpPr>
          <p:cNvPr id="299" name="Google Shape;299;p54">
            <a:extLst>
              <a:ext uri="{FF2B5EF4-FFF2-40B4-BE49-F238E27FC236}">
                <a16:creationId xmlns:a16="http://schemas.microsoft.com/office/drawing/2014/main" id="{7DF6553B-0FA9-B231-C3D6-7F857E380ABF}"/>
              </a:ext>
            </a:extLst>
          </p:cNvPr>
          <p:cNvSpPr txBox="1">
            <a:spLocks noGrp="1"/>
          </p:cNvSpPr>
          <p:nvPr>
            <p:ph type="title"/>
          </p:nvPr>
        </p:nvSpPr>
        <p:spPr>
          <a:xfrm>
            <a:off x="6157295" y="1434600"/>
            <a:ext cx="2986705" cy="22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300" name="Google Shape;300;p54">
            <a:extLst>
              <a:ext uri="{FF2B5EF4-FFF2-40B4-BE49-F238E27FC236}">
                <a16:creationId xmlns:a16="http://schemas.microsoft.com/office/drawing/2014/main" id="{869274CD-84D7-66D4-D2D2-0460A867B6AD}"/>
              </a:ext>
            </a:extLst>
          </p:cNvPr>
          <p:cNvSpPr txBox="1">
            <a:spLocks noGrp="1"/>
          </p:cNvSpPr>
          <p:nvPr>
            <p:ph type="subTitle" idx="1"/>
          </p:nvPr>
        </p:nvSpPr>
        <p:spPr>
          <a:xfrm>
            <a:off x="797643" y="1434600"/>
            <a:ext cx="5006639" cy="2274300"/>
          </a:xfrm>
          <a:prstGeom prst="rect">
            <a:avLst/>
          </a:prstGeom>
        </p:spPr>
        <p:txBody>
          <a:bodyPr spcFirstLastPara="1" wrap="square" lIns="91425" tIns="91425" rIns="91425" bIns="91425" anchor="ctr" anchorCtr="0">
            <a:noAutofit/>
          </a:bodyPr>
          <a:lstStyle/>
          <a:p>
            <a:pPr marL="285750" lvl="0" indent="-285750" algn="l">
              <a:buFont typeface="Arial" panose="020B0604020202020204" pitchFamily="34" charset="0"/>
              <a:buChar char="•"/>
            </a:pPr>
            <a:r>
              <a:rPr lang="en-US" dirty="0"/>
              <a:t>AGI represents a shift from task-specific automation to adaptable, human-level reasoning across domains.</a:t>
            </a:r>
          </a:p>
          <a:p>
            <a:pPr marL="285750" lvl="0" indent="-285750" algn="l">
              <a:buFont typeface="Arial" panose="020B0604020202020204" pitchFamily="34" charset="0"/>
              <a:buChar char="•"/>
            </a:pPr>
            <a:endParaRPr lang="en-US" dirty="0"/>
          </a:p>
          <a:p>
            <a:pPr marL="285750" lvl="0" indent="-285750" algn="l">
              <a:buFont typeface="Arial" panose="020B0604020202020204" pitchFamily="34" charset="0"/>
              <a:buChar char="•"/>
            </a:pPr>
            <a:r>
              <a:rPr lang="en-US" dirty="0"/>
              <a:t>Its potential spans education, healthcare, and science, but it demands thoughtful design to stay aligned with human values.</a:t>
            </a:r>
          </a:p>
          <a:p>
            <a:pPr marL="285750" lvl="0" indent="-285750" algn="l">
              <a:buFont typeface="Arial" panose="020B0604020202020204" pitchFamily="34" charset="0"/>
              <a:buChar char="•"/>
            </a:pPr>
            <a:endParaRPr lang="en-US" dirty="0"/>
          </a:p>
          <a:p>
            <a:pPr marL="285750" lvl="0" indent="-285750" algn="l">
              <a:buFont typeface="Arial" panose="020B0604020202020204" pitchFamily="34" charset="0"/>
              <a:buChar char="•"/>
            </a:pPr>
            <a:r>
              <a:rPr lang="en-US" dirty="0"/>
              <a:t>As we push forward, balancing innovation with ethics will be key to building AGI systems we can trust and benefit from</a:t>
            </a:r>
          </a:p>
        </p:txBody>
      </p:sp>
      <p:cxnSp>
        <p:nvCxnSpPr>
          <p:cNvPr id="301" name="Google Shape;301;p54">
            <a:extLst>
              <a:ext uri="{FF2B5EF4-FFF2-40B4-BE49-F238E27FC236}">
                <a16:creationId xmlns:a16="http://schemas.microsoft.com/office/drawing/2014/main" id="{A0471377-FEFC-FB03-7A36-27F113C65D84}"/>
              </a:ext>
            </a:extLst>
          </p:cNvPr>
          <p:cNvCxnSpPr/>
          <p:nvPr/>
        </p:nvCxnSpPr>
        <p:spPr>
          <a:xfrm>
            <a:off x="5980792" y="2256450"/>
            <a:ext cx="0" cy="6306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155468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0"/>
                                        </p:tgtEl>
                                        <p:attrNameLst>
                                          <p:attrName>style.visibility</p:attrName>
                                        </p:attrNameLst>
                                      </p:cBhvr>
                                      <p:to>
                                        <p:strVal val="visible"/>
                                      </p:to>
                                    </p:set>
                                    <p:anim calcmode="lin" valueType="num">
                                      <p:cBhvr additive="base">
                                        <p:cTn id="7" dur="1000"/>
                                        <p:tgtEl>
                                          <p:spTgt spid="30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99"/>
                                        </p:tgtEl>
                                        <p:attrNameLst>
                                          <p:attrName>style.visibility</p:attrName>
                                        </p:attrNameLst>
                                      </p:cBhvr>
                                      <p:to>
                                        <p:strVal val="visible"/>
                                      </p:to>
                                    </p:set>
                                    <p:anim calcmode="lin" valueType="num">
                                      <p:cBhvr additive="base">
                                        <p:cTn id="10" dur="1000"/>
                                        <p:tgtEl>
                                          <p:spTgt spid="29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61"/>
        <p:cNvGrpSpPr/>
        <p:nvPr/>
      </p:nvGrpSpPr>
      <p:grpSpPr>
        <a:xfrm>
          <a:off x="0" y="0"/>
          <a:ext cx="0" cy="0"/>
          <a:chOff x="0" y="0"/>
          <a:chExt cx="0" cy="0"/>
        </a:xfrm>
      </p:grpSpPr>
      <p:sp>
        <p:nvSpPr>
          <p:cNvPr id="5462" name="Google Shape;5462;p116"/>
          <p:cNvSpPr txBox="1">
            <a:spLocks noGrp="1"/>
          </p:cNvSpPr>
          <p:nvPr>
            <p:ph type="subTitle" idx="1"/>
          </p:nvPr>
        </p:nvSpPr>
        <p:spPr>
          <a:xfrm>
            <a:off x="1" y="932935"/>
            <a:ext cx="9143999" cy="4075070"/>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900" dirty="0">
                <a:uFill>
                  <a:noFill/>
                </a:uFill>
              </a:rPr>
              <a:t>Asian Boss. (2020, June 5). World’s leading vaccine expert fact-checks COVID-19 vaccine conspiracy: Stay curious #22 [Video]. YouTube. https://www.youtube.com/watch?v=WQdLDMLrYIA </a:t>
            </a:r>
          </a:p>
          <a:p>
            <a:pPr marL="457200" lvl="0" indent="-317500" algn="l" rtl="0">
              <a:spcBef>
                <a:spcPts val="1600"/>
              </a:spcBef>
              <a:spcAft>
                <a:spcPts val="0"/>
              </a:spcAft>
              <a:buSzPts val="1400"/>
              <a:buChar char="●"/>
            </a:pPr>
            <a:r>
              <a:rPr lang="en-US" sz="900" dirty="0">
                <a:uFill>
                  <a:noFill/>
                </a:uFill>
              </a:rPr>
              <a:t>Bubeck, S., Chandrasekaran, V., Eldan, R., Gehrke, J., Horvitz, E., Kamar, E., ... &amp; Zhang, Y. (2023). Sparks of artificial general intelligence: Early experiments with GPT-4. </a:t>
            </a:r>
            <a:r>
              <a:rPr lang="en-US" sz="900" dirty="0" err="1">
                <a:uFill>
                  <a:noFill/>
                </a:uFill>
              </a:rPr>
              <a:t>arXiv</a:t>
            </a:r>
            <a:r>
              <a:rPr lang="en-US" sz="900" dirty="0">
                <a:uFill>
                  <a:noFill/>
                </a:uFill>
              </a:rPr>
              <a:t>. https://arxiv.org/abs/2303.12712</a:t>
            </a:r>
          </a:p>
          <a:p>
            <a:pPr marL="457200" lvl="0" indent="-317500" algn="l" rtl="0">
              <a:spcBef>
                <a:spcPts val="1600"/>
              </a:spcBef>
              <a:spcAft>
                <a:spcPts val="0"/>
              </a:spcAft>
              <a:buSzPts val="1400"/>
              <a:buChar char="●"/>
            </a:pPr>
            <a:r>
              <a:rPr lang="en-US" sz="900" dirty="0">
                <a:uFill>
                  <a:noFill/>
                </a:uFill>
              </a:rPr>
              <a:t>DeepMind. (2022). Gato: A generalist agent. DeepMind. https://www.deepmind.com/publications/a-generalist-agent</a:t>
            </a:r>
          </a:p>
          <a:p>
            <a:pPr marL="457200" lvl="0" indent="-317500" algn="l" rtl="0">
              <a:spcBef>
                <a:spcPts val="1600"/>
              </a:spcBef>
              <a:spcAft>
                <a:spcPts val="0"/>
              </a:spcAft>
              <a:buSzPts val="1400"/>
              <a:buChar char="●"/>
            </a:pPr>
            <a:r>
              <a:rPr lang="en-US" sz="900" dirty="0">
                <a:uFill>
                  <a:noFill/>
                </a:uFill>
              </a:rPr>
              <a:t>OpenAI. (2023). GPT-4 technical report. https://openai.com/research/gpt-4 </a:t>
            </a:r>
          </a:p>
          <a:p>
            <a:pPr marL="457200" lvl="0" indent="-317500" algn="l" rtl="0">
              <a:spcBef>
                <a:spcPts val="1600"/>
              </a:spcBef>
              <a:spcAft>
                <a:spcPts val="0"/>
              </a:spcAft>
              <a:buSzPts val="1400"/>
              <a:buChar char="●"/>
            </a:pPr>
            <a:r>
              <a:rPr lang="en-US" sz="900" dirty="0">
                <a:uFill>
                  <a:noFill/>
                </a:uFill>
              </a:rPr>
              <a:t>Schulman, J., Chen, X., &amp; </a:t>
            </a:r>
            <a:r>
              <a:rPr lang="en-US" sz="900" dirty="0" err="1">
                <a:uFill>
                  <a:noFill/>
                </a:uFill>
              </a:rPr>
              <a:t>Sutskever</a:t>
            </a:r>
            <a:r>
              <a:rPr lang="en-US" sz="900" dirty="0">
                <a:uFill>
                  <a:noFill/>
                </a:uFill>
              </a:rPr>
              <a:t>, I. (2017). Proximal policy optimization algorithms. </a:t>
            </a:r>
            <a:r>
              <a:rPr lang="en-US" sz="900" dirty="0" err="1">
                <a:uFill>
                  <a:noFill/>
                </a:uFill>
              </a:rPr>
              <a:t>arXiv</a:t>
            </a:r>
            <a:r>
              <a:rPr lang="en-US" sz="900" dirty="0">
                <a:uFill>
                  <a:noFill/>
                </a:uFill>
              </a:rPr>
              <a:t>. https://arxiv.org/abs/1707.06347</a:t>
            </a:r>
          </a:p>
          <a:p>
            <a:pPr marL="457200" lvl="0" indent="-317500" algn="l" rtl="0">
              <a:spcBef>
                <a:spcPts val="1600"/>
              </a:spcBef>
              <a:spcAft>
                <a:spcPts val="0"/>
              </a:spcAft>
              <a:buSzPts val="1400"/>
              <a:buChar char="●"/>
            </a:pPr>
            <a:r>
              <a:rPr lang="en-US" sz="900" dirty="0">
                <a:uFill>
                  <a:noFill/>
                </a:uFill>
              </a:rPr>
              <a:t>Sutton, R. S., &amp; Barto, A. G. (2018). Reinforcement learning: An introduction (2nd ed.). MIT Press.</a:t>
            </a:r>
          </a:p>
          <a:p>
            <a:pPr marL="457200" lvl="0" indent="-317500" algn="l" rtl="0">
              <a:spcBef>
                <a:spcPts val="1600"/>
              </a:spcBef>
              <a:spcAft>
                <a:spcPts val="0"/>
              </a:spcAft>
              <a:buSzPts val="1400"/>
              <a:buChar char="●"/>
            </a:pPr>
            <a:r>
              <a:rPr lang="en-US" sz="900" dirty="0">
                <a:uFill>
                  <a:noFill/>
                </a:uFill>
              </a:rPr>
              <a:t>Tasty. (2018, March 7). 7 recipes you can make in 5 minutes [Video]. YouTube. https://www.youtube.com/watch?v=9_5wHw6l11o</a:t>
            </a:r>
          </a:p>
          <a:p>
            <a:pPr marL="457200" lvl="0" indent="-317500" algn="l" rtl="0">
              <a:spcBef>
                <a:spcPts val="1600"/>
              </a:spcBef>
              <a:spcAft>
                <a:spcPts val="0"/>
              </a:spcAft>
              <a:buSzPts val="1400"/>
              <a:buChar char="●"/>
            </a:pPr>
            <a:r>
              <a:rPr lang="en-US" sz="900" dirty="0">
                <a:uFill>
                  <a:noFill/>
                </a:uFill>
              </a:rPr>
              <a:t>Vaswani, A., </a:t>
            </a:r>
            <a:r>
              <a:rPr lang="en-US" sz="900" dirty="0" err="1">
                <a:uFill>
                  <a:noFill/>
                </a:uFill>
              </a:rPr>
              <a:t>Shazeer</a:t>
            </a:r>
            <a:r>
              <a:rPr lang="en-US" sz="900" dirty="0">
                <a:uFill>
                  <a:noFill/>
                </a:uFill>
              </a:rPr>
              <a:t>, N., Parmar, N., </a:t>
            </a:r>
            <a:r>
              <a:rPr lang="en-US" sz="900" dirty="0" err="1">
                <a:uFill>
                  <a:noFill/>
                </a:uFill>
              </a:rPr>
              <a:t>Uszkoreit</a:t>
            </a:r>
            <a:r>
              <a:rPr lang="en-US" sz="900" dirty="0">
                <a:uFill>
                  <a:noFill/>
                </a:uFill>
              </a:rPr>
              <a:t>, J., Jones, L., Gomez, A. N., ... &amp; </a:t>
            </a:r>
            <a:r>
              <a:rPr lang="en-US" sz="900" dirty="0" err="1">
                <a:uFill>
                  <a:noFill/>
                </a:uFill>
              </a:rPr>
              <a:t>Polosukhin</a:t>
            </a:r>
            <a:r>
              <a:rPr lang="en-US" sz="900" dirty="0">
                <a:uFill>
                  <a:noFill/>
                </a:uFill>
              </a:rPr>
              <a:t>, I. (2017). Attention is all you need. In Advances in Neural Information Processing Systems, 30. https://papers.nips.cc/paper_files/paper/2017/file/3f5ee243547dee91fbd053c1c4a845aa-Paper.pdf</a:t>
            </a:r>
          </a:p>
          <a:p>
            <a:pPr marL="457200" lvl="0" indent="-317500" algn="l" rtl="0">
              <a:spcBef>
                <a:spcPts val="1600"/>
              </a:spcBef>
              <a:spcAft>
                <a:spcPts val="0"/>
              </a:spcAft>
              <a:buSzPts val="1400"/>
              <a:buChar char="●"/>
            </a:pPr>
            <a:r>
              <a:rPr lang="en-US" sz="900" dirty="0">
                <a:uFill>
                  <a:noFill/>
                </a:uFill>
              </a:rPr>
              <a:t>Yudkowsky, E. (2008). Artificial intelligence as a positive and negative factor in global risk. In Bostrom, N., &amp; Ćirković, M. M. (Eds.), Global catastrophic risks (pp. 308–345). Oxford University Press.</a:t>
            </a:r>
          </a:p>
        </p:txBody>
      </p:sp>
      <p:sp>
        <p:nvSpPr>
          <p:cNvPr id="5463" name="Google Shape;5463;p11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RESOURCES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5"/>
          <p:cNvSpPr txBox="1">
            <a:spLocks noGrp="1"/>
          </p:cNvSpPr>
          <p:nvPr>
            <p:ph type="subTitle" idx="1"/>
          </p:nvPr>
        </p:nvSpPr>
        <p:spPr>
          <a:xfrm>
            <a:off x="3947463" y="2571750"/>
            <a:ext cx="3367800" cy="79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AGI refers to a type of machine intelligence that can perform any intellectual task a human can, with the ability to learn, reason, and adapt across domains without needing retraining. Unlike narrow AI (e.g., chatbots or recommendation engines), AGI is designed to generalize knowledge and apply it flexibly</a:t>
            </a:r>
          </a:p>
        </p:txBody>
      </p:sp>
      <p:sp>
        <p:nvSpPr>
          <p:cNvPr id="307" name="Google Shape;307;p55"/>
          <p:cNvSpPr txBox="1">
            <a:spLocks noGrp="1"/>
          </p:cNvSpPr>
          <p:nvPr>
            <p:ph type="subTitle" idx="2"/>
          </p:nvPr>
        </p:nvSpPr>
        <p:spPr>
          <a:xfrm>
            <a:off x="3947463" y="1783050"/>
            <a:ext cx="3367800" cy="44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AGI</a:t>
            </a:r>
            <a:endParaRPr dirty="0"/>
          </a:p>
        </p:txBody>
      </p:sp>
      <p:sp>
        <p:nvSpPr>
          <p:cNvPr id="310" name="Google Shape;310;p55"/>
          <p:cNvSpPr txBox="1">
            <a:spLocks noGrp="1"/>
          </p:cNvSpPr>
          <p:nvPr>
            <p:ph type="title"/>
          </p:nvPr>
        </p:nvSpPr>
        <p:spPr>
          <a:xfrm>
            <a:off x="1061381" y="1783050"/>
            <a:ext cx="2358600" cy="1577400"/>
          </a:xfrm>
          <a:prstGeom prst="rect">
            <a:avLst/>
          </a:prstGeom>
        </p:spPr>
        <p:txBody>
          <a:bodyPr spcFirstLastPara="1" wrap="square" lIns="91425" tIns="91425" rIns="91425" bIns="91425" anchor="t" anchorCtr="0">
            <a:noAutofit/>
          </a:bodyPr>
          <a:lstStyle/>
          <a:p>
            <a:pPr lvl="0"/>
            <a:r>
              <a:rPr lang="en-US" sz="3200" dirty="0"/>
              <a:t>What Is Artificial General Intelligence?</a:t>
            </a:r>
            <a:endParaRPr sz="3200" dirty="0"/>
          </a:p>
        </p:txBody>
      </p:sp>
      <p:grpSp>
        <p:nvGrpSpPr>
          <p:cNvPr id="311" name="Google Shape;311;p55"/>
          <p:cNvGrpSpPr/>
          <p:nvPr/>
        </p:nvGrpSpPr>
        <p:grpSpPr>
          <a:xfrm>
            <a:off x="7331746" y="2227350"/>
            <a:ext cx="383881" cy="384133"/>
            <a:chOff x="1181650" y="238125"/>
            <a:chExt cx="5237125" cy="5219200"/>
          </a:xfrm>
        </p:grpSpPr>
        <p:sp>
          <p:nvSpPr>
            <p:cNvPr id="312" name="Google Shape;312;p55"/>
            <p:cNvSpPr/>
            <p:nvPr/>
          </p:nvSpPr>
          <p:spPr>
            <a:xfrm>
              <a:off x="1186525" y="4118250"/>
              <a:ext cx="1600050" cy="495025"/>
            </a:xfrm>
            <a:custGeom>
              <a:avLst/>
              <a:gdLst/>
              <a:ahLst/>
              <a:cxnLst/>
              <a:rect l="l" t="t" r="r" b="b"/>
              <a:pathLst>
                <a:path w="64002" h="19801" extrusionOk="0">
                  <a:moveTo>
                    <a:pt x="54835" y="6100"/>
                  </a:moveTo>
                  <a:cubicBezTo>
                    <a:pt x="56499" y="6100"/>
                    <a:pt x="57869" y="7503"/>
                    <a:pt x="57869" y="9166"/>
                  </a:cubicBezTo>
                  <a:cubicBezTo>
                    <a:pt x="57869" y="10863"/>
                    <a:pt x="56499" y="12233"/>
                    <a:pt x="54835" y="12233"/>
                  </a:cubicBezTo>
                  <a:cubicBezTo>
                    <a:pt x="53139" y="12233"/>
                    <a:pt x="51801" y="10863"/>
                    <a:pt x="51801" y="9166"/>
                  </a:cubicBezTo>
                  <a:cubicBezTo>
                    <a:pt x="51801" y="7503"/>
                    <a:pt x="53139" y="6100"/>
                    <a:pt x="54835" y="6100"/>
                  </a:cubicBezTo>
                  <a:close/>
                  <a:moveTo>
                    <a:pt x="54835" y="0"/>
                  </a:moveTo>
                  <a:cubicBezTo>
                    <a:pt x="50855" y="0"/>
                    <a:pt x="47463" y="2545"/>
                    <a:pt x="46191" y="6133"/>
                  </a:cubicBezTo>
                  <a:lnTo>
                    <a:pt x="12429" y="6133"/>
                  </a:lnTo>
                  <a:cubicBezTo>
                    <a:pt x="11711" y="6133"/>
                    <a:pt x="10994" y="6361"/>
                    <a:pt x="10439" y="6850"/>
                  </a:cubicBezTo>
                  <a:lnTo>
                    <a:pt x="1469" y="14386"/>
                  </a:lnTo>
                  <a:cubicBezTo>
                    <a:pt x="164" y="15495"/>
                    <a:pt x="1" y="17419"/>
                    <a:pt x="1077" y="18691"/>
                  </a:cubicBezTo>
                  <a:cubicBezTo>
                    <a:pt x="1697" y="19442"/>
                    <a:pt x="2545" y="19801"/>
                    <a:pt x="3426" y="19801"/>
                  </a:cubicBezTo>
                  <a:cubicBezTo>
                    <a:pt x="4111" y="19801"/>
                    <a:pt x="4829" y="19572"/>
                    <a:pt x="5383" y="19083"/>
                  </a:cubicBezTo>
                  <a:lnTo>
                    <a:pt x="13538" y="12233"/>
                  </a:lnTo>
                  <a:lnTo>
                    <a:pt x="46191" y="12233"/>
                  </a:lnTo>
                  <a:cubicBezTo>
                    <a:pt x="47463" y="15788"/>
                    <a:pt x="50855" y="18365"/>
                    <a:pt x="54835" y="18365"/>
                  </a:cubicBezTo>
                  <a:cubicBezTo>
                    <a:pt x="59891" y="18365"/>
                    <a:pt x="64001" y="14255"/>
                    <a:pt x="64001" y="9166"/>
                  </a:cubicBezTo>
                  <a:cubicBezTo>
                    <a:pt x="64001" y="4110"/>
                    <a:pt x="59891" y="0"/>
                    <a:pt x="54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5"/>
            <p:cNvSpPr/>
            <p:nvPr/>
          </p:nvSpPr>
          <p:spPr>
            <a:xfrm>
              <a:off x="1181650" y="1377700"/>
              <a:ext cx="1599200" cy="495500"/>
            </a:xfrm>
            <a:custGeom>
              <a:avLst/>
              <a:gdLst/>
              <a:ahLst/>
              <a:cxnLst/>
              <a:rect l="l" t="t" r="r" b="b"/>
              <a:pathLst>
                <a:path w="63968" h="19820" extrusionOk="0">
                  <a:moveTo>
                    <a:pt x="54802" y="7555"/>
                  </a:moveTo>
                  <a:cubicBezTo>
                    <a:pt x="56498" y="7555"/>
                    <a:pt x="57868" y="8925"/>
                    <a:pt x="57868" y="10621"/>
                  </a:cubicBezTo>
                  <a:cubicBezTo>
                    <a:pt x="57868" y="12317"/>
                    <a:pt x="56498" y="13687"/>
                    <a:pt x="54802" y="13687"/>
                  </a:cubicBezTo>
                  <a:cubicBezTo>
                    <a:pt x="53138" y="13687"/>
                    <a:pt x="51768" y="12317"/>
                    <a:pt x="51768" y="10621"/>
                  </a:cubicBezTo>
                  <a:cubicBezTo>
                    <a:pt x="51768" y="8925"/>
                    <a:pt x="53138" y="7555"/>
                    <a:pt x="54802" y="7555"/>
                  </a:cubicBezTo>
                  <a:close/>
                  <a:moveTo>
                    <a:pt x="3397" y="1"/>
                  </a:moveTo>
                  <a:cubicBezTo>
                    <a:pt x="2529" y="1"/>
                    <a:pt x="1673" y="373"/>
                    <a:pt x="1077" y="1096"/>
                  </a:cubicBezTo>
                  <a:cubicBezTo>
                    <a:pt x="0" y="2401"/>
                    <a:pt x="163" y="4325"/>
                    <a:pt x="1435" y="5402"/>
                  </a:cubicBezTo>
                  <a:lnTo>
                    <a:pt x="10439" y="12970"/>
                  </a:lnTo>
                  <a:cubicBezTo>
                    <a:pt x="10993" y="13426"/>
                    <a:pt x="11678" y="13687"/>
                    <a:pt x="12396" y="13687"/>
                  </a:cubicBezTo>
                  <a:lnTo>
                    <a:pt x="46190" y="13687"/>
                  </a:lnTo>
                  <a:cubicBezTo>
                    <a:pt x="47429" y="17243"/>
                    <a:pt x="50822" y="19820"/>
                    <a:pt x="54802" y="19820"/>
                  </a:cubicBezTo>
                  <a:cubicBezTo>
                    <a:pt x="59858" y="19820"/>
                    <a:pt x="63968" y="15677"/>
                    <a:pt x="63968" y="10621"/>
                  </a:cubicBezTo>
                  <a:cubicBezTo>
                    <a:pt x="63968" y="5565"/>
                    <a:pt x="59858" y="1455"/>
                    <a:pt x="54802" y="1455"/>
                  </a:cubicBezTo>
                  <a:cubicBezTo>
                    <a:pt x="50822" y="1455"/>
                    <a:pt x="47429" y="3999"/>
                    <a:pt x="46190" y="7555"/>
                  </a:cubicBezTo>
                  <a:lnTo>
                    <a:pt x="13505" y="7555"/>
                  </a:lnTo>
                  <a:lnTo>
                    <a:pt x="5382" y="737"/>
                  </a:lnTo>
                  <a:cubicBezTo>
                    <a:pt x="4800" y="242"/>
                    <a:pt x="4095" y="1"/>
                    <a:pt x="33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5"/>
            <p:cNvSpPr/>
            <p:nvPr/>
          </p:nvSpPr>
          <p:spPr>
            <a:xfrm>
              <a:off x="4813875" y="4118250"/>
              <a:ext cx="1600025" cy="495025"/>
            </a:xfrm>
            <a:custGeom>
              <a:avLst/>
              <a:gdLst/>
              <a:ahLst/>
              <a:cxnLst/>
              <a:rect l="l" t="t" r="r" b="b"/>
              <a:pathLst>
                <a:path w="64001" h="19801" extrusionOk="0">
                  <a:moveTo>
                    <a:pt x="9166" y="6100"/>
                  </a:moveTo>
                  <a:cubicBezTo>
                    <a:pt x="10862" y="6100"/>
                    <a:pt x="12200" y="7503"/>
                    <a:pt x="12200" y="9166"/>
                  </a:cubicBezTo>
                  <a:cubicBezTo>
                    <a:pt x="12200" y="10863"/>
                    <a:pt x="10862" y="12233"/>
                    <a:pt x="9166" y="12233"/>
                  </a:cubicBezTo>
                  <a:cubicBezTo>
                    <a:pt x="7503" y="12233"/>
                    <a:pt x="6133" y="10863"/>
                    <a:pt x="6133" y="9166"/>
                  </a:cubicBezTo>
                  <a:cubicBezTo>
                    <a:pt x="6133" y="7503"/>
                    <a:pt x="7503" y="6100"/>
                    <a:pt x="9166" y="6100"/>
                  </a:cubicBezTo>
                  <a:close/>
                  <a:moveTo>
                    <a:pt x="9166" y="0"/>
                  </a:moveTo>
                  <a:cubicBezTo>
                    <a:pt x="4110" y="0"/>
                    <a:pt x="0" y="4110"/>
                    <a:pt x="0" y="9166"/>
                  </a:cubicBezTo>
                  <a:cubicBezTo>
                    <a:pt x="0" y="14255"/>
                    <a:pt x="4110" y="18365"/>
                    <a:pt x="9166" y="18365"/>
                  </a:cubicBezTo>
                  <a:cubicBezTo>
                    <a:pt x="13146" y="18365"/>
                    <a:pt x="16538" y="15788"/>
                    <a:pt x="17811" y="12233"/>
                  </a:cubicBezTo>
                  <a:lnTo>
                    <a:pt x="50463" y="12233"/>
                  </a:lnTo>
                  <a:lnTo>
                    <a:pt x="58618" y="19083"/>
                  </a:lnTo>
                  <a:cubicBezTo>
                    <a:pt x="59172" y="19572"/>
                    <a:pt x="59890" y="19801"/>
                    <a:pt x="60575" y="19801"/>
                  </a:cubicBezTo>
                  <a:cubicBezTo>
                    <a:pt x="61456" y="19801"/>
                    <a:pt x="62304" y="19442"/>
                    <a:pt x="62924" y="18691"/>
                  </a:cubicBezTo>
                  <a:cubicBezTo>
                    <a:pt x="64000" y="17419"/>
                    <a:pt x="63837" y="15495"/>
                    <a:pt x="62532" y="14386"/>
                  </a:cubicBezTo>
                  <a:lnTo>
                    <a:pt x="53562" y="6850"/>
                  </a:lnTo>
                  <a:cubicBezTo>
                    <a:pt x="53007" y="6361"/>
                    <a:pt x="52290" y="6133"/>
                    <a:pt x="51572" y="6133"/>
                  </a:cubicBezTo>
                  <a:lnTo>
                    <a:pt x="17811" y="6133"/>
                  </a:lnTo>
                  <a:cubicBezTo>
                    <a:pt x="16538" y="2545"/>
                    <a:pt x="13146" y="0"/>
                    <a:pt x="91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5"/>
            <p:cNvSpPr/>
            <p:nvPr/>
          </p:nvSpPr>
          <p:spPr>
            <a:xfrm>
              <a:off x="4819575" y="1377700"/>
              <a:ext cx="1599200" cy="495500"/>
            </a:xfrm>
            <a:custGeom>
              <a:avLst/>
              <a:gdLst/>
              <a:ahLst/>
              <a:cxnLst/>
              <a:rect l="l" t="t" r="r" b="b"/>
              <a:pathLst>
                <a:path w="63968" h="19820" extrusionOk="0">
                  <a:moveTo>
                    <a:pt x="9167" y="7555"/>
                  </a:moveTo>
                  <a:cubicBezTo>
                    <a:pt x="10830" y="7555"/>
                    <a:pt x="12200" y="8925"/>
                    <a:pt x="12200" y="10621"/>
                  </a:cubicBezTo>
                  <a:cubicBezTo>
                    <a:pt x="12200" y="12317"/>
                    <a:pt x="10830" y="13687"/>
                    <a:pt x="9167" y="13687"/>
                  </a:cubicBezTo>
                  <a:cubicBezTo>
                    <a:pt x="7470" y="13687"/>
                    <a:pt x="6100" y="12317"/>
                    <a:pt x="6100" y="10621"/>
                  </a:cubicBezTo>
                  <a:cubicBezTo>
                    <a:pt x="6100" y="8925"/>
                    <a:pt x="7470" y="7555"/>
                    <a:pt x="9167" y="7555"/>
                  </a:cubicBezTo>
                  <a:close/>
                  <a:moveTo>
                    <a:pt x="60572" y="1"/>
                  </a:moveTo>
                  <a:cubicBezTo>
                    <a:pt x="59873" y="1"/>
                    <a:pt x="59168" y="242"/>
                    <a:pt x="58586" y="737"/>
                  </a:cubicBezTo>
                  <a:lnTo>
                    <a:pt x="50463" y="7555"/>
                  </a:lnTo>
                  <a:lnTo>
                    <a:pt x="17778" y="7555"/>
                  </a:lnTo>
                  <a:cubicBezTo>
                    <a:pt x="16539" y="3999"/>
                    <a:pt x="13146" y="1455"/>
                    <a:pt x="9167" y="1455"/>
                  </a:cubicBezTo>
                  <a:cubicBezTo>
                    <a:pt x="4111" y="1455"/>
                    <a:pt x="0" y="5565"/>
                    <a:pt x="0" y="10621"/>
                  </a:cubicBezTo>
                  <a:cubicBezTo>
                    <a:pt x="0" y="15677"/>
                    <a:pt x="4111" y="19820"/>
                    <a:pt x="9167" y="19820"/>
                  </a:cubicBezTo>
                  <a:cubicBezTo>
                    <a:pt x="13146" y="19820"/>
                    <a:pt x="16539" y="17243"/>
                    <a:pt x="17778" y="13687"/>
                  </a:cubicBezTo>
                  <a:lnTo>
                    <a:pt x="51572" y="13687"/>
                  </a:lnTo>
                  <a:cubicBezTo>
                    <a:pt x="52290" y="13687"/>
                    <a:pt x="52975" y="13426"/>
                    <a:pt x="53530" y="12970"/>
                  </a:cubicBezTo>
                  <a:lnTo>
                    <a:pt x="62533" y="5402"/>
                  </a:lnTo>
                  <a:cubicBezTo>
                    <a:pt x="63805" y="4325"/>
                    <a:pt x="63968" y="2401"/>
                    <a:pt x="62891" y="1096"/>
                  </a:cubicBezTo>
                  <a:cubicBezTo>
                    <a:pt x="62295" y="373"/>
                    <a:pt x="61439" y="1"/>
                    <a:pt x="60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5"/>
            <p:cNvSpPr/>
            <p:nvPr/>
          </p:nvSpPr>
          <p:spPr>
            <a:xfrm>
              <a:off x="5406725" y="1869925"/>
              <a:ext cx="1003100" cy="2253250"/>
            </a:xfrm>
            <a:custGeom>
              <a:avLst/>
              <a:gdLst/>
              <a:ahLst/>
              <a:cxnLst/>
              <a:rect l="l" t="t" r="r" b="b"/>
              <a:pathLst>
                <a:path w="40124" h="90130" extrusionOk="0">
                  <a:moveTo>
                    <a:pt x="30957" y="23389"/>
                  </a:moveTo>
                  <a:cubicBezTo>
                    <a:pt x="32653" y="23389"/>
                    <a:pt x="34023" y="24759"/>
                    <a:pt x="34023" y="26455"/>
                  </a:cubicBezTo>
                  <a:cubicBezTo>
                    <a:pt x="34023" y="28119"/>
                    <a:pt x="32653" y="29521"/>
                    <a:pt x="30957" y="29521"/>
                  </a:cubicBezTo>
                  <a:cubicBezTo>
                    <a:pt x="29293" y="29521"/>
                    <a:pt x="27923" y="28119"/>
                    <a:pt x="27923" y="26455"/>
                  </a:cubicBezTo>
                  <a:cubicBezTo>
                    <a:pt x="27923" y="24759"/>
                    <a:pt x="29293" y="23389"/>
                    <a:pt x="30957" y="23389"/>
                  </a:cubicBezTo>
                  <a:close/>
                  <a:moveTo>
                    <a:pt x="30957" y="60510"/>
                  </a:moveTo>
                  <a:cubicBezTo>
                    <a:pt x="32653" y="60510"/>
                    <a:pt x="34023" y="61913"/>
                    <a:pt x="34023" y="63576"/>
                  </a:cubicBezTo>
                  <a:cubicBezTo>
                    <a:pt x="34023" y="65273"/>
                    <a:pt x="32653" y="66643"/>
                    <a:pt x="30957" y="66643"/>
                  </a:cubicBezTo>
                  <a:cubicBezTo>
                    <a:pt x="29293" y="66643"/>
                    <a:pt x="27923" y="65273"/>
                    <a:pt x="27923" y="63576"/>
                  </a:cubicBezTo>
                  <a:cubicBezTo>
                    <a:pt x="27923" y="61913"/>
                    <a:pt x="29293" y="60510"/>
                    <a:pt x="30957" y="60510"/>
                  </a:cubicBezTo>
                  <a:close/>
                  <a:moveTo>
                    <a:pt x="3067" y="0"/>
                  </a:moveTo>
                  <a:cubicBezTo>
                    <a:pt x="1371" y="0"/>
                    <a:pt x="1" y="1370"/>
                    <a:pt x="1" y="3034"/>
                  </a:cubicBezTo>
                  <a:lnTo>
                    <a:pt x="1" y="87063"/>
                  </a:lnTo>
                  <a:cubicBezTo>
                    <a:pt x="1" y="88759"/>
                    <a:pt x="1371" y="90129"/>
                    <a:pt x="3067" y="90129"/>
                  </a:cubicBezTo>
                  <a:cubicBezTo>
                    <a:pt x="4763" y="90129"/>
                    <a:pt x="6133" y="88759"/>
                    <a:pt x="6133" y="87063"/>
                  </a:cubicBezTo>
                  <a:lnTo>
                    <a:pt x="6133" y="66643"/>
                  </a:lnTo>
                  <a:lnTo>
                    <a:pt x="22345" y="66643"/>
                  </a:lnTo>
                  <a:cubicBezTo>
                    <a:pt x="23585" y="70198"/>
                    <a:pt x="26977" y="72775"/>
                    <a:pt x="30957" y="72775"/>
                  </a:cubicBezTo>
                  <a:cubicBezTo>
                    <a:pt x="36013" y="72775"/>
                    <a:pt x="40123" y="68665"/>
                    <a:pt x="40123" y="63576"/>
                  </a:cubicBezTo>
                  <a:cubicBezTo>
                    <a:pt x="40123" y="58520"/>
                    <a:pt x="36013" y="54410"/>
                    <a:pt x="30957" y="54410"/>
                  </a:cubicBezTo>
                  <a:cubicBezTo>
                    <a:pt x="26977" y="54410"/>
                    <a:pt x="23585" y="56955"/>
                    <a:pt x="22345" y="60543"/>
                  </a:cubicBezTo>
                  <a:lnTo>
                    <a:pt x="6133" y="60543"/>
                  </a:lnTo>
                  <a:lnTo>
                    <a:pt x="6133" y="29489"/>
                  </a:lnTo>
                  <a:lnTo>
                    <a:pt x="22345" y="29489"/>
                  </a:lnTo>
                  <a:cubicBezTo>
                    <a:pt x="23585" y="33077"/>
                    <a:pt x="26977" y="35621"/>
                    <a:pt x="30957" y="35621"/>
                  </a:cubicBezTo>
                  <a:cubicBezTo>
                    <a:pt x="36013" y="35621"/>
                    <a:pt x="40123" y="31511"/>
                    <a:pt x="40123" y="26455"/>
                  </a:cubicBezTo>
                  <a:cubicBezTo>
                    <a:pt x="40123" y="21366"/>
                    <a:pt x="36013" y="17256"/>
                    <a:pt x="30957" y="17256"/>
                  </a:cubicBezTo>
                  <a:cubicBezTo>
                    <a:pt x="26977" y="17256"/>
                    <a:pt x="23585" y="19833"/>
                    <a:pt x="22345" y="23389"/>
                  </a:cubicBezTo>
                  <a:lnTo>
                    <a:pt x="6133" y="23389"/>
                  </a:lnTo>
                  <a:lnTo>
                    <a:pt x="6133" y="3034"/>
                  </a:lnTo>
                  <a:cubicBezTo>
                    <a:pt x="6133" y="1370"/>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5"/>
            <p:cNvSpPr/>
            <p:nvPr/>
          </p:nvSpPr>
          <p:spPr>
            <a:xfrm>
              <a:off x="2042800" y="238125"/>
              <a:ext cx="3517275" cy="1180850"/>
            </a:xfrm>
            <a:custGeom>
              <a:avLst/>
              <a:gdLst/>
              <a:ahLst/>
              <a:cxnLst/>
              <a:rect l="l" t="t" r="r" b="b"/>
              <a:pathLst>
                <a:path w="140691" h="47234" extrusionOk="0">
                  <a:moveTo>
                    <a:pt x="112800" y="10438"/>
                  </a:moveTo>
                  <a:lnTo>
                    <a:pt x="130252" y="27890"/>
                  </a:lnTo>
                  <a:lnTo>
                    <a:pt x="112800" y="27890"/>
                  </a:lnTo>
                  <a:lnTo>
                    <a:pt x="112800" y="10438"/>
                  </a:lnTo>
                  <a:close/>
                  <a:moveTo>
                    <a:pt x="9395" y="0"/>
                  </a:moveTo>
                  <a:cubicBezTo>
                    <a:pt x="4209" y="0"/>
                    <a:pt x="1" y="4208"/>
                    <a:pt x="1" y="9395"/>
                  </a:cubicBezTo>
                  <a:lnTo>
                    <a:pt x="1" y="44200"/>
                  </a:lnTo>
                  <a:cubicBezTo>
                    <a:pt x="1" y="45864"/>
                    <a:pt x="1371" y="47234"/>
                    <a:pt x="3067" y="47234"/>
                  </a:cubicBezTo>
                  <a:cubicBezTo>
                    <a:pt x="4763" y="47234"/>
                    <a:pt x="6133" y="45864"/>
                    <a:pt x="6133" y="44200"/>
                  </a:cubicBezTo>
                  <a:lnTo>
                    <a:pt x="6133" y="9395"/>
                  </a:lnTo>
                  <a:cubicBezTo>
                    <a:pt x="6133" y="7568"/>
                    <a:pt x="7601" y="6133"/>
                    <a:pt x="9395" y="6133"/>
                  </a:cubicBezTo>
                  <a:lnTo>
                    <a:pt x="106668" y="6133"/>
                  </a:lnTo>
                  <a:lnTo>
                    <a:pt x="106668" y="30956"/>
                  </a:lnTo>
                  <a:cubicBezTo>
                    <a:pt x="106668" y="32620"/>
                    <a:pt x="108038" y="33990"/>
                    <a:pt x="109734" y="33990"/>
                  </a:cubicBezTo>
                  <a:lnTo>
                    <a:pt x="134558" y="33990"/>
                  </a:lnTo>
                  <a:lnTo>
                    <a:pt x="134558" y="44200"/>
                  </a:lnTo>
                  <a:cubicBezTo>
                    <a:pt x="134558" y="45864"/>
                    <a:pt x="135928" y="47234"/>
                    <a:pt x="137624" y="47234"/>
                  </a:cubicBezTo>
                  <a:cubicBezTo>
                    <a:pt x="139320" y="47234"/>
                    <a:pt x="140690" y="45864"/>
                    <a:pt x="140690" y="44200"/>
                  </a:cubicBezTo>
                  <a:lnTo>
                    <a:pt x="140690" y="30956"/>
                  </a:lnTo>
                  <a:cubicBezTo>
                    <a:pt x="140690" y="30141"/>
                    <a:pt x="140364" y="29358"/>
                    <a:pt x="139777" y="28771"/>
                  </a:cubicBezTo>
                  <a:lnTo>
                    <a:pt x="111887" y="881"/>
                  </a:lnTo>
                  <a:cubicBezTo>
                    <a:pt x="111332" y="326"/>
                    <a:pt x="110549" y="0"/>
                    <a:pt x="109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5"/>
            <p:cNvSpPr/>
            <p:nvPr/>
          </p:nvSpPr>
          <p:spPr>
            <a:xfrm>
              <a:off x="3019775" y="4572475"/>
              <a:ext cx="2540300" cy="884850"/>
            </a:xfrm>
            <a:custGeom>
              <a:avLst/>
              <a:gdLst/>
              <a:ahLst/>
              <a:cxnLst/>
              <a:rect l="l" t="t" r="r" b="b"/>
              <a:pathLst>
                <a:path w="101612" h="35394" extrusionOk="0">
                  <a:moveTo>
                    <a:pt x="98545" y="1"/>
                  </a:moveTo>
                  <a:cubicBezTo>
                    <a:pt x="96849" y="1"/>
                    <a:pt x="95479" y="1371"/>
                    <a:pt x="95479" y="3067"/>
                  </a:cubicBezTo>
                  <a:lnTo>
                    <a:pt x="95479" y="25999"/>
                  </a:lnTo>
                  <a:cubicBezTo>
                    <a:pt x="95479" y="27825"/>
                    <a:pt x="94011" y="29293"/>
                    <a:pt x="92217" y="29293"/>
                  </a:cubicBezTo>
                  <a:lnTo>
                    <a:pt x="3067" y="29293"/>
                  </a:lnTo>
                  <a:cubicBezTo>
                    <a:pt x="1370" y="29293"/>
                    <a:pt x="0" y="30631"/>
                    <a:pt x="0" y="32327"/>
                  </a:cubicBezTo>
                  <a:cubicBezTo>
                    <a:pt x="0" y="34023"/>
                    <a:pt x="1370" y="35393"/>
                    <a:pt x="3067" y="35393"/>
                  </a:cubicBezTo>
                  <a:lnTo>
                    <a:pt x="92217" y="35393"/>
                  </a:lnTo>
                  <a:cubicBezTo>
                    <a:pt x="97403" y="35393"/>
                    <a:pt x="101611" y="31185"/>
                    <a:pt x="101611" y="25999"/>
                  </a:cubicBezTo>
                  <a:lnTo>
                    <a:pt x="101611" y="3067"/>
                  </a:lnTo>
                  <a:cubicBezTo>
                    <a:pt x="101611" y="1371"/>
                    <a:pt x="100241" y="1"/>
                    <a:pt x="985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5"/>
            <p:cNvSpPr/>
            <p:nvPr/>
          </p:nvSpPr>
          <p:spPr>
            <a:xfrm>
              <a:off x="2042800" y="4572475"/>
              <a:ext cx="771500" cy="884850"/>
            </a:xfrm>
            <a:custGeom>
              <a:avLst/>
              <a:gdLst/>
              <a:ahLst/>
              <a:cxnLst/>
              <a:rect l="l" t="t" r="r" b="b"/>
              <a:pathLst>
                <a:path w="30860" h="35394" extrusionOk="0">
                  <a:moveTo>
                    <a:pt x="3067" y="1"/>
                  </a:moveTo>
                  <a:cubicBezTo>
                    <a:pt x="1371" y="1"/>
                    <a:pt x="1" y="1371"/>
                    <a:pt x="1" y="3067"/>
                  </a:cubicBezTo>
                  <a:lnTo>
                    <a:pt x="1" y="25999"/>
                  </a:lnTo>
                  <a:cubicBezTo>
                    <a:pt x="1" y="31185"/>
                    <a:pt x="4209" y="35393"/>
                    <a:pt x="9395" y="35393"/>
                  </a:cubicBezTo>
                  <a:lnTo>
                    <a:pt x="27793" y="35393"/>
                  </a:lnTo>
                  <a:cubicBezTo>
                    <a:pt x="29489" y="35393"/>
                    <a:pt x="30859" y="34023"/>
                    <a:pt x="30859" y="32327"/>
                  </a:cubicBezTo>
                  <a:cubicBezTo>
                    <a:pt x="30859" y="30631"/>
                    <a:pt x="29489" y="29293"/>
                    <a:pt x="27793" y="29293"/>
                  </a:cubicBezTo>
                  <a:lnTo>
                    <a:pt x="9395" y="29293"/>
                  </a:lnTo>
                  <a:cubicBezTo>
                    <a:pt x="7601" y="29293"/>
                    <a:pt x="6133" y="27825"/>
                    <a:pt x="6133" y="25999"/>
                  </a:cubicBezTo>
                  <a:lnTo>
                    <a:pt x="6133" y="3067"/>
                  </a:lnTo>
                  <a:cubicBezTo>
                    <a:pt x="6133" y="1371"/>
                    <a:pt x="4763"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5"/>
            <p:cNvSpPr/>
            <p:nvPr/>
          </p:nvSpPr>
          <p:spPr>
            <a:xfrm>
              <a:off x="1190625" y="1869925"/>
              <a:ext cx="1005525" cy="2253250"/>
            </a:xfrm>
            <a:custGeom>
              <a:avLst/>
              <a:gdLst/>
              <a:ahLst/>
              <a:cxnLst/>
              <a:rect l="l" t="t" r="r" b="b"/>
              <a:pathLst>
                <a:path w="40221" h="90130" extrusionOk="0">
                  <a:moveTo>
                    <a:pt x="9166" y="23389"/>
                  </a:moveTo>
                  <a:cubicBezTo>
                    <a:pt x="10830" y="23389"/>
                    <a:pt x="12200" y="24759"/>
                    <a:pt x="12200" y="26455"/>
                  </a:cubicBezTo>
                  <a:cubicBezTo>
                    <a:pt x="12200" y="28119"/>
                    <a:pt x="10830" y="29521"/>
                    <a:pt x="9166" y="29521"/>
                  </a:cubicBezTo>
                  <a:cubicBezTo>
                    <a:pt x="7470" y="29521"/>
                    <a:pt x="6133" y="28119"/>
                    <a:pt x="6133" y="26455"/>
                  </a:cubicBezTo>
                  <a:cubicBezTo>
                    <a:pt x="6133" y="24759"/>
                    <a:pt x="7470" y="23389"/>
                    <a:pt x="9166" y="23389"/>
                  </a:cubicBezTo>
                  <a:close/>
                  <a:moveTo>
                    <a:pt x="9166" y="60510"/>
                  </a:moveTo>
                  <a:cubicBezTo>
                    <a:pt x="10830" y="60510"/>
                    <a:pt x="12200" y="61913"/>
                    <a:pt x="12200" y="63576"/>
                  </a:cubicBezTo>
                  <a:cubicBezTo>
                    <a:pt x="12200" y="65273"/>
                    <a:pt x="10830" y="66643"/>
                    <a:pt x="9166" y="66643"/>
                  </a:cubicBezTo>
                  <a:cubicBezTo>
                    <a:pt x="7470" y="66643"/>
                    <a:pt x="6133" y="65273"/>
                    <a:pt x="6133" y="63576"/>
                  </a:cubicBezTo>
                  <a:cubicBezTo>
                    <a:pt x="6133" y="61913"/>
                    <a:pt x="7470" y="60510"/>
                    <a:pt x="9166" y="60510"/>
                  </a:cubicBezTo>
                  <a:close/>
                  <a:moveTo>
                    <a:pt x="37154" y="0"/>
                  </a:moveTo>
                  <a:cubicBezTo>
                    <a:pt x="35458" y="0"/>
                    <a:pt x="34088" y="1370"/>
                    <a:pt x="34088" y="3034"/>
                  </a:cubicBezTo>
                  <a:lnTo>
                    <a:pt x="34088" y="23389"/>
                  </a:lnTo>
                  <a:lnTo>
                    <a:pt x="17810" y="23389"/>
                  </a:lnTo>
                  <a:cubicBezTo>
                    <a:pt x="16538" y="19833"/>
                    <a:pt x="13146" y="17256"/>
                    <a:pt x="9166" y="17256"/>
                  </a:cubicBezTo>
                  <a:cubicBezTo>
                    <a:pt x="4110" y="17256"/>
                    <a:pt x="0" y="21366"/>
                    <a:pt x="0" y="26455"/>
                  </a:cubicBezTo>
                  <a:cubicBezTo>
                    <a:pt x="0" y="31511"/>
                    <a:pt x="4110" y="35621"/>
                    <a:pt x="9166" y="35621"/>
                  </a:cubicBezTo>
                  <a:cubicBezTo>
                    <a:pt x="13146" y="35621"/>
                    <a:pt x="16538" y="33077"/>
                    <a:pt x="17778" y="29489"/>
                  </a:cubicBezTo>
                  <a:lnTo>
                    <a:pt x="34088" y="29489"/>
                  </a:lnTo>
                  <a:lnTo>
                    <a:pt x="34088" y="60543"/>
                  </a:lnTo>
                  <a:lnTo>
                    <a:pt x="17778" y="60543"/>
                  </a:lnTo>
                  <a:cubicBezTo>
                    <a:pt x="16538" y="56955"/>
                    <a:pt x="13146" y="54410"/>
                    <a:pt x="9166" y="54410"/>
                  </a:cubicBezTo>
                  <a:cubicBezTo>
                    <a:pt x="4110" y="54410"/>
                    <a:pt x="0" y="58520"/>
                    <a:pt x="0" y="63576"/>
                  </a:cubicBezTo>
                  <a:cubicBezTo>
                    <a:pt x="0" y="68665"/>
                    <a:pt x="4110" y="72775"/>
                    <a:pt x="9166" y="72775"/>
                  </a:cubicBezTo>
                  <a:cubicBezTo>
                    <a:pt x="13146" y="72775"/>
                    <a:pt x="16538" y="70198"/>
                    <a:pt x="17778" y="66643"/>
                  </a:cubicBezTo>
                  <a:lnTo>
                    <a:pt x="34088" y="66643"/>
                  </a:lnTo>
                  <a:lnTo>
                    <a:pt x="34088" y="87063"/>
                  </a:lnTo>
                  <a:cubicBezTo>
                    <a:pt x="34088" y="88759"/>
                    <a:pt x="35458" y="90129"/>
                    <a:pt x="37154" y="90129"/>
                  </a:cubicBezTo>
                  <a:cubicBezTo>
                    <a:pt x="38850" y="90129"/>
                    <a:pt x="40220" y="88759"/>
                    <a:pt x="40220" y="87063"/>
                  </a:cubicBezTo>
                  <a:lnTo>
                    <a:pt x="40220" y="3034"/>
                  </a:lnTo>
                  <a:cubicBezTo>
                    <a:pt x="40220" y="1370"/>
                    <a:pt x="38850" y="0"/>
                    <a:pt x="37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5"/>
            <p:cNvSpPr/>
            <p:nvPr/>
          </p:nvSpPr>
          <p:spPr>
            <a:xfrm>
              <a:off x="2957800" y="2404875"/>
              <a:ext cx="1681575" cy="459150"/>
            </a:xfrm>
            <a:custGeom>
              <a:avLst/>
              <a:gdLst/>
              <a:ahLst/>
              <a:cxnLst/>
              <a:rect l="l" t="t" r="r" b="b"/>
              <a:pathLst>
                <a:path w="67263" h="18366" extrusionOk="0">
                  <a:moveTo>
                    <a:pt x="3067" y="1"/>
                  </a:moveTo>
                  <a:cubicBezTo>
                    <a:pt x="1370" y="1"/>
                    <a:pt x="0" y="1371"/>
                    <a:pt x="0" y="3067"/>
                  </a:cubicBezTo>
                  <a:lnTo>
                    <a:pt x="0" y="15300"/>
                  </a:lnTo>
                  <a:cubicBezTo>
                    <a:pt x="0" y="16996"/>
                    <a:pt x="1370" y="18366"/>
                    <a:pt x="3067" y="18366"/>
                  </a:cubicBezTo>
                  <a:lnTo>
                    <a:pt x="64229" y="18366"/>
                  </a:lnTo>
                  <a:cubicBezTo>
                    <a:pt x="65892" y="18366"/>
                    <a:pt x="67262" y="16996"/>
                    <a:pt x="67262" y="15300"/>
                  </a:cubicBezTo>
                  <a:lnTo>
                    <a:pt x="67262" y="3067"/>
                  </a:lnTo>
                  <a:cubicBezTo>
                    <a:pt x="67262" y="1371"/>
                    <a:pt x="65892" y="1"/>
                    <a:pt x="64229" y="1"/>
                  </a:cubicBezTo>
                  <a:lnTo>
                    <a:pt x="54019" y="1"/>
                  </a:lnTo>
                  <a:cubicBezTo>
                    <a:pt x="52323" y="1"/>
                    <a:pt x="50952" y="1371"/>
                    <a:pt x="50952" y="3067"/>
                  </a:cubicBezTo>
                  <a:cubicBezTo>
                    <a:pt x="50952" y="4763"/>
                    <a:pt x="52323" y="6134"/>
                    <a:pt x="54019" y="6134"/>
                  </a:cubicBezTo>
                  <a:lnTo>
                    <a:pt x="61162" y="6134"/>
                  </a:lnTo>
                  <a:lnTo>
                    <a:pt x="61162" y="12233"/>
                  </a:lnTo>
                  <a:lnTo>
                    <a:pt x="6100" y="12233"/>
                  </a:lnTo>
                  <a:lnTo>
                    <a:pt x="6100" y="6134"/>
                  </a:lnTo>
                  <a:lnTo>
                    <a:pt x="39764" y="6134"/>
                  </a:lnTo>
                  <a:cubicBezTo>
                    <a:pt x="41460" y="6134"/>
                    <a:pt x="42798" y="4763"/>
                    <a:pt x="42798" y="3067"/>
                  </a:cubicBezTo>
                  <a:cubicBezTo>
                    <a:pt x="42798" y="1371"/>
                    <a:pt x="41460" y="1"/>
                    <a:pt x="397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5"/>
            <p:cNvSpPr/>
            <p:nvPr/>
          </p:nvSpPr>
          <p:spPr>
            <a:xfrm>
              <a:off x="3059725" y="3067875"/>
              <a:ext cx="1477700" cy="152525"/>
            </a:xfrm>
            <a:custGeom>
              <a:avLst/>
              <a:gdLst/>
              <a:ahLst/>
              <a:cxnLst/>
              <a:rect l="l" t="t" r="r" b="b"/>
              <a:pathLst>
                <a:path w="59108" h="6101" extrusionOk="0">
                  <a:moveTo>
                    <a:pt x="3067" y="1"/>
                  </a:moveTo>
                  <a:cubicBezTo>
                    <a:pt x="1371" y="1"/>
                    <a:pt x="1" y="1371"/>
                    <a:pt x="1" y="3067"/>
                  </a:cubicBezTo>
                  <a:cubicBezTo>
                    <a:pt x="1" y="4731"/>
                    <a:pt x="1371" y="6101"/>
                    <a:pt x="3067" y="6101"/>
                  </a:cubicBezTo>
                  <a:lnTo>
                    <a:pt x="56074" y="6101"/>
                  </a:lnTo>
                  <a:cubicBezTo>
                    <a:pt x="57738" y="6101"/>
                    <a:pt x="59108" y="4731"/>
                    <a:pt x="59108" y="3067"/>
                  </a:cubicBezTo>
                  <a:cubicBezTo>
                    <a:pt x="59108" y="1371"/>
                    <a:pt x="57738" y="1"/>
                    <a:pt x="56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5"/>
            <p:cNvSpPr/>
            <p:nvPr/>
          </p:nvSpPr>
          <p:spPr>
            <a:xfrm>
              <a:off x="3314175" y="3418550"/>
              <a:ext cx="968825" cy="153325"/>
            </a:xfrm>
            <a:custGeom>
              <a:avLst/>
              <a:gdLst/>
              <a:ahLst/>
              <a:cxnLst/>
              <a:rect l="l" t="t" r="r" b="b"/>
              <a:pathLst>
                <a:path w="38753" h="6133" extrusionOk="0">
                  <a:moveTo>
                    <a:pt x="3066" y="0"/>
                  </a:moveTo>
                  <a:cubicBezTo>
                    <a:pt x="1370" y="0"/>
                    <a:pt x="0" y="1371"/>
                    <a:pt x="0" y="3067"/>
                  </a:cubicBezTo>
                  <a:cubicBezTo>
                    <a:pt x="0" y="4763"/>
                    <a:pt x="1370" y="6133"/>
                    <a:pt x="3066" y="6133"/>
                  </a:cubicBezTo>
                  <a:lnTo>
                    <a:pt x="35686" y="6133"/>
                  </a:lnTo>
                  <a:cubicBezTo>
                    <a:pt x="37382" y="6133"/>
                    <a:pt x="38753" y="4763"/>
                    <a:pt x="38753" y="3067"/>
                  </a:cubicBezTo>
                  <a:cubicBezTo>
                    <a:pt x="38753" y="1371"/>
                    <a:pt x="37382" y="0"/>
                    <a:pt x="356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55"/>
          <p:cNvGrpSpPr/>
          <p:nvPr/>
        </p:nvGrpSpPr>
        <p:grpSpPr>
          <a:xfrm>
            <a:off x="7347766" y="3202040"/>
            <a:ext cx="384133" cy="384133"/>
            <a:chOff x="1190625" y="238125"/>
            <a:chExt cx="5219200" cy="5219200"/>
          </a:xfrm>
        </p:grpSpPr>
        <p:sp>
          <p:nvSpPr>
            <p:cNvPr id="325" name="Google Shape;325;p55"/>
            <p:cNvSpPr/>
            <p:nvPr/>
          </p:nvSpPr>
          <p:spPr>
            <a:xfrm>
              <a:off x="1190625" y="1011200"/>
              <a:ext cx="5219200" cy="4446125"/>
            </a:xfrm>
            <a:custGeom>
              <a:avLst/>
              <a:gdLst/>
              <a:ahLst/>
              <a:cxnLst/>
              <a:rect l="l" t="t" r="r" b="b"/>
              <a:pathLst>
                <a:path w="208768" h="177845" extrusionOk="0">
                  <a:moveTo>
                    <a:pt x="117888" y="144637"/>
                  </a:moveTo>
                  <a:lnTo>
                    <a:pt x="122618" y="159512"/>
                  </a:lnTo>
                  <a:lnTo>
                    <a:pt x="86149" y="159512"/>
                  </a:lnTo>
                  <a:lnTo>
                    <a:pt x="90879" y="144637"/>
                  </a:lnTo>
                  <a:close/>
                  <a:moveTo>
                    <a:pt x="29358" y="165644"/>
                  </a:moveTo>
                  <a:cubicBezTo>
                    <a:pt x="31054" y="165644"/>
                    <a:pt x="32424" y="166982"/>
                    <a:pt x="32424" y="168678"/>
                  </a:cubicBezTo>
                  <a:cubicBezTo>
                    <a:pt x="32424" y="170342"/>
                    <a:pt x="31054" y="171712"/>
                    <a:pt x="29358" y="171712"/>
                  </a:cubicBezTo>
                  <a:cubicBezTo>
                    <a:pt x="27694" y="171712"/>
                    <a:pt x="26324" y="170342"/>
                    <a:pt x="26324" y="168678"/>
                  </a:cubicBezTo>
                  <a:cubicBezTo>
                    <a:pt x="26324" y="166982"/>
                    <a:pt x="27694" y="165644"/>
                    <a:pt x="29358" y="165644"/>
                  </a:cubicBezTo>
                  <a:close/>
                  <a:moveTo>
                    <a:pt x="179409" y="165644"/>
                  </a:moveTo>
                  <a:cubicBezTo>
                    <a:pt x="181073" y="165644"/>
                    <a:pt x="182443" y="166982"/>
                    <a:pt x="182443" y="168678"/>
                  </a:cubicBezTo>
                  <a:cubicBezTo>
                    <a:pt x="182443" y="170342"/>
                    <a:pt x="181073" y="171712"/>
                    <a:pt x="179409" y="171712"/>
                  </a:cubicBezTo>
                  <a:cubicBezTo>
                    <a:pt x="177713" y="171712"/>
                    <a:pt x="176343" y="170342"/>
                    <a:pt x="176343" y="168678"/>
                  </a:cubicBezTo>
                  <a:cubicBezTo>
                    <a:pt x="176343" y="166982"/>
                    <a:pt x="177713" y="165644"/>
                    <a:pt x="179409" y="165644"/>
                  </a:cubicBezTo>
                  <a:close/>
                  <a:moveTo>
                    <a:pt x="8775" y="1"/>
                  </a:moveTo>
                  <a:cubicBezTo>
                    <a:pt x="3947" y="1"/>
                    <a:pt x="0" y="3915"/>
                    <a:pt x="0" y="8775"/>
                  </a:cubicBezTo>
                  <a:lnTo>
                    <a:pt x="0" y="135862"/>
                  </a:lnTo>
                  <a:cubicBezTo>
                    <a:pt x="0" y="140690"/>
                    <a:pt x="3947" y="144637"/>
                    <a:pt x="8775" y="144637"/>
                  </a:cubicBezTo>
                  <a:lnTo>
                    <a:pt x="26324" y="144637"/>
                  </a:lnTo>
                  <a:lnTo>
                    <a:pt x="26324" y="160034"/>
                  </a:lnTo>
                  <a:cubicBezTo>
                    <a:pt x="22769" y="161306"/>
                    <a:pt x="20192" y="164698"/>
                    <a:pt x="20192" y="168678"/>
                  </a:cubicBezTo>
                  <a:cubicBezTo>
                    <a:pt x="20192" y="173734"/>
                    <a:pt x="24302" y="177844"/>
                    <a:pt x="29358" y="177844"/>
                  </a:cubicBezTo>
                  <a:cubicBezTo>
                    <a:pt x="34414" y="177844"/>
                    <a:pt x="38557" y="173734"/>
                    <a:pt x="38557" y="168678"/>
                  </a:cubicBezTo>
                  <a:cubicBezTo>
                    <a:pt x="38557" y="164698"/>
                    <a:pt x="35980" y="161306"/>
                    <a:pt x="32424" y="160034"/>
                  </a:cubicBezTo>
                  <a:lnTo>
                    <a:pt x="32424" y="144637"/>
                  </a:lnTo>
                  <a:lnTo>
                    <a:pt x="84453" y="144637"/>
                  </a:lnTo>
                  <a:lnTo>
                    <a:pt x="79723" y="159512"/>
                  </a:lnTo>
                  <a:lnTo>
                    <a:pt x="71764" y="159512"/>
                  </a:lnTo>
                  <a:cubicBezTo>
                    <a:pt x="66708" y="159512"/>
                    <a:pt x="62598" y="163622"/>
                    <a:pt x="62598" y="168678"/>
                  </a:cubicBezTo>
                  <a:cubicBezTo>
                    <a:pt x="62598" y="173734"/>
                    <a:pt x="66708" y="177844"/>
                    <a:pt x="71764" y="177844"/>
                  </a:cubicBezTo>
                  <a:lnTo>
                    <a:pt x="110842" y="177844"/>
                  </a:lnTo>
                  <a:cubicBezTo>
                    <a:pt x="112539" y="177844"/>
                    <a:pt x="113909" y="176474"/>
                    <a:pt x="113909" y="174778"/>
                  </a:cubicBezTo>
                  <a:cubicBezTo>
                    <a:pt x="113909" y="173082"/>
                    <a:pt x="112539" y="171744"/>
                    <a:pt x="110842" y="171744"/>
                  </a:cubicBezTo>
                  <a:lnTo>
                    <a:pt x="71764" y="171744"/>
                  </a:lnTo>
                  <a:cubicBezTo>
                    <a:pt x="70067" y="171744"/>
                    <a:pt x="68697" y="170374"/>
                    <a:pt x="68697" y="168678"/>
                  </a:cubicBezTo>
                  <a:cubicBezTo>
                    <a:pt x="68697" y="166982"/>
                    <a:pt x="70067" y="165612"/>
                    <a:pt x="71764" y="165612"/>
                  </a:cubicBezTo>
                  <a:lnTo>
                    <a:pt x="137003" y="165612"/>
                  </a:lnTo>
                  <a:cubicBezTo>
                    <a:pt x="138700" y="165612"/>
                    <a:pt x="140070" y="166982"/>
                    <a:pt x="140070" y="168678"/>
                  </a:cubicBezTo>
                  <a:cubicBezTo>
                    <a:pt x="140070" y="170374"/>
                    <a:pt x="138700" y="171744"/>
                    <a:pt x="137003" y="171744"/>
                  </a:cubicBezTo>
                  <a:lnTo>
                    <a:pt x="125195" y="171744"/>
                  </a:lnTo>
                  <a:cubicBezTo>
                    <a:pt x="123499" y="171744"/>
                    <a:pt x="122129" y="173082"/>
                    <a:pt x="122129" y="174778"/>
                  </a:cubicBezTo>
                  <a:cubicBezTo>
                    <a:pt x="122129" y="176474"/>
                    <a:pt x="123499" y="177844"/>
                    <a:pt x="125195" y="177844"/>
                  </a:cubicBezTo>
                  <a:lnTo>
                    <a:pt x="137003" y="177844"/>
                  </a:lnTo>
                  <a:cubicBezTo>
                    <a:pt x="142060" y="177844"/>
                    <a:pt x="146170" y="173734"/>
                    <a:pt x="146170" y="168678"/>
                  </a:cubicBezTo>
                  <a:cubicBezTo>
                    <a:pt x="146170" y="163622"/>
                    <a:pt x="142060" y="159512"/>
                    <a:pt x="137003" y="159512"/>
                  </a:cubicBezTo>
                  <a:lnTo>
                    <a:pt x="129044" y="159512"/>
                  </a:lnTo>
                  <a:lnTo>
                    <a:pt x="124314" y="144637"/>
                  </a:lnTo>
                  <a:lnTo>
                    <a:pt x="176343" y="144637"/>
                  </a:lnTo>
                  <a:lnTo>
                    <a:pt x="176343" y="160034"/>
                  </a:lnTo>
                  <a:cubicBezTo>
                    <a:pt x="172787" y="161306"/>
                    <a:pt x="170210" y="164698"/>
                    <a:pt x="170210" y="168678"/>
                  </a:cubicBezTo>
                  <a:cubicBezTo>
                    <a:pt x="170210" y="173734"/>
                    <a:pt x="174353" y="177844"/>
                    <a:pt x="179409" y="177844"/>
                  </a:cubicBezTo>
                  <a:cubicBezTo>
                    <a:pt x="184465" y="177844"/>
                    <a:pt x="188575" y="173734"/>
                    <a:pt x="188575" y="168678"/>
                  </a:cubicBezTo>
                  <a:cubicBezTo>
                    <a:pt x="188575" y="164698"/>
                    <a:pt x="185998" y="161306"/>
                    <a:pt x="182443" y="160034"/>
                  </a:cubicBezTo>
                  <a:lnTo>
                    <a:pt x="182443" y="144637"/>
                  </a:lnTo>
                  <a:lnTo>
                    <a:pt x="199992" y="144637"/>
                  </a:lnTo>
                  <a:cubicBezTo>
                    <a:pt x="204820" y="144637"/>
                    <a:pt x="208767" y="140690"/>
                    <a:pt x="208767" y="135862"/>
                  </a:cubicBezTo>
                  <a:lnTo>
                    <a:pt x="208767" y="73395"/>
                  </a:lnTo>
                  <a:cubicBezTo>
                    <a:pt x="208767" y="71699"/>
                    <a:pt x="207397" y="70329"/>
                    <a:pt x="205701" y="70329"/>
                  </a:cubicBezTo>
                  <a:cubicBezTo>
                    <a:pt x="204005" y="70329"/>
                    <a:pt x="202667" y="71699"/>
                    <a:pt x="202667" y="73395"/>
                  </a:cubicBezTo>
                  <a:lnTo>
                    <a:pt x="202667" y="120564"/>
                  </a:lnTo>
                  <a:lnTo>
                    <a:pt x="47201" y="120564"/>
                  </a:lnTo>
                  <a:cubicBezTo>
                    <a:pt x="45505" y="120564"/>
                    <a:pt x="44135" y="121934"/>
                    <a:pt x="44135" y="123630"/>
                  </a:cubicBezTo>
                  <a:cubicBezTo>
                    <a:pt x="44135" y="125326"/>
                    <a:pt x="45505" y="126696"/>
                    <a:pt x="47201" y="126696"/>
                  </a:cubicBezTo>
                  <a:lnTo>
                    <a:pt x="202667" y="126696"/>
                  </a:lnTo>
                  <a:lnTo>
                    <a:pt x="202667" y="135862"/>
                  </a:lnTo>
                  <a:cubicBezTo>
                    <a:pt x="202667" y="137330"/>
                    <a:pt x="201460" y="138505"/>
                    <a:pt x="199992" y="138505"/>
                  </a:cubicBezTo>
                  <a:lnTo>
                    <a:pt x="8775" y="138505"/>
                  </a:lnTo>
                  <a:cubicBezTo>
                    <a:pt x="7307" y="138505"/>
                    <a:pt x="6133" y="137330"/>
                    <a:pt x="6133" y="135862"/>
                  </a:cubicBezTo>
                  <a:lnTo>
                    <a:pt x="6133" y="126696"/>
                  </a:lnTo>
                  <a:lnTo>
                    <a:pt x="33077" y="126696"/>
                  </a:lnTo>
                  <a:cubicBezTo>
                    <a:pt x="34740" y="126696"/>
                    <a:pt x="36110" y="125326"/>
                    <a:pt x="36110" y="123630"/>
                  </a:cubicBezTo>
                  <a:cubicBezTo>
                    <a:pt x="36110" y="121934"/>
                    <a:pt x="34740" y="120564"/>
                    <a:pt x="33077" y="120564"/>
                  </a:cubicBezTo>
                  <a:lnTo>
                    <a:pt x="6133" y="120564"/>
                  </a:lnTo>
                  <a:lnTo>
                    <a:pt x="6133" y="8775"/>
                  </a:lnTo>
                  <a:cubicBezTo>
                    <a:pt x="6133" y="7307"/>
                    <a:pt x="7307" y="6101"/>
                    <a:pt x="8775" y="6101"/>
                  </a:cubicBezTo>
                  <a:lnTo>
                    <a:pt x="39274" y="6101"/>
                  </a:lnTo>
                  <a:cubicBezTo>
                    <a:pt x="40938" y="6101"/>
                    <a:pt x="42308" y="4731"/>
                    <a:pt x="42308" y="3067"/>
                  </a:cubicBezTo>
                  <a:cubicBezTo>
                    <a:pt x="42308" y="1371"/>
                    <a:pt x="40938" y="1"/>
                    <a:pt x="39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26" name="Google Shape;326;p55"/>
            <p:cNvSpPr/>
            <p:nvPr/>
          </p:nvSpPr>
          <p:spPr>
            <a:xfrm>
              <a:off x="5354550" y="1011200"/>
              <a:ext cx="1055275" cy="1558450"/>
            </a:xfrm>
            <a:custGeom>
              <a:avLst/>
              <a:gdLst/>
              <a:ahLst/>
              <a:cxnLst/>
              <a:rect l="l" t="t" r="r" b="b"/>
              <a:pathLst>
                <a:path w="42211" h="62338" extrusionOk="0">
                  <a:moveTo>
                    <a:pt x="3066" y="1"/>
                  </a:moveTo>
                  <a:cubicBezTo>
                    <a:pt x="1370" y="1"/>
                    <a:pt x="0" y="1371"/>
                    <a:pt x="0" y="3067"/>
                  </a:cubicBezTo>
                  <a:cubicBezTo>
                    <a:pt x="0" y="4731"/>
                    <a:pt x="1370" y="6101"/>
                    <a:pt x="3066" y="6101"/>
                  </a:cubicBezTo>
                  <a:lnTo>
                    <a:pt x="33435" y="6101"/>
                  </a:lnTo>
                  <a:cubicBezTo>
                    <a:pt x="34903" y="6101"/>
                    <a:pt x="36110" y="7307"/>
                    <a:pt x="36110" y="8775"/>
                  </a:cubicBezTo>
                  <a:lnTo>
                    <a:pt x="36110" y="59271"/>
                  </a:lnTo>
                  <a:cubicBezTo>
                    <a:pt x="36110" y="60967"/>
                    <a:pt x="37448" y="62337"/>
                    <a:pt x="39144" y="62337"/>
                  </a:cubicBezTo>
                  <a:cubicBezTo>
                    <a:pt x="40840" y="62337"/>
                    <a:pt x="42210" y="60967"/>
                    <a:pt x="42210" y="59271"/>
                  </a:cubicBezTo>
                  <a:lnTo>
                    <a:pt x="42210" y="8775"/>
                  </a:lnTo>
                  <a:cubicBezTo>
                    <a:pt x="42210" y="3915"/>
                    <a:pt x="38263" y="1"/>
                    <a:pt x="33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27" name="Google Shape;327;p55"/>
            <p:cNvSpPr/>
            <p:nvPr/>
          </p:nvSpPr>
          <p:spPr>
            <a:xfrm>
              <a:off x="4020375" y="1875625"/>
              <a:ext cx="458350" cy="459150"/>
            </a:xfrm>
            <a:custGeom>
              <a:avLst/>
              <a:gdLst/>
              <a:ahLst/>
              <a:cxnLst/>
              <a:rect l="l" t="t" r="r" b="b"/>
              <a:pathLst>
                <a:path w="18334" h="18366" extrusionOk="0">
                  <a:moveTo>
                    <a:pt x="9167" y="6101"/>
                  </a:moveTo>
                  <a:cubicBezTo>
                    <a:pt x="10831" y="6101"/>
                    <a:pt x="12201" y="7471"/>
                    <a:pt x="12201" y="9167"/>
                  </a:cubicBezTo>
                  <a:cubicBezTo>
                    <a:pt x="12201" y="10863"/>
                    <a:pt x="10831" y="12233"/>
                    <a:pt x="9167" y="12233"/>
                  </a:cubicBezTo>
                  <a:cubicBezTo>
                    <a:pt x="7471" y="12233"/>
                    <a:pt x="6101" y="10863"/>
                    <a:pt x="6101" y="9167"/>
                  </a:cubicBezTo>
                  <a:cubicBezTo>
                    <a:pt x="6101" y="7471"/>
                    <a:pt x="7471" y="6101"/>
                    <a:pt x="9167" y="6101"/>
                  </a:cubicBezTo>
                  <a:close/>
                  <a:moveTo>
                    <a:pt x="9167" y="1"/>
                  </a:moveTo>
                  <a:cubicBezTo>
                    <a:pt x="4111" y="1"/>
                    <a:pt x="1" y="4111"/>
                    <a:pt x="1" y="9167"/>
                  </a:cubicBezTo>
                  <a:cubicBezTo>
                    <a:pt x="1" y="14223"/>
                    <a:pt x="4111" y="18366"/>
                    <a:pt x="9167" y="18366"/>
                  </a:cubicBezTo>
                  <a:cubicBezTo>
                    <a:pt x="14223" y="18366"/>
                    <a:pt x="18333" y="14223"/>
                    <a:pt x="18333" y="9167"/>
                  </a:cubicBezTo>
                  <a:cubicBezTo>
                    <a:pt x="18333" y="4111"/>
                    <a:pt x="14223" y="1"/>
                    <a:pt x="9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28" name="Google Shape;328;p55"/>
            <p:cNvSpPr/>
            <p:nvPr/>
          </p:nvSpPr>
          <p:spPr>
            <a:xfrm>
              <a:off x="3123350" y="1875625"/>
              <a:ext cx="457500" cy="459150"/>
            </a:xfrm>
            <a:custGeom>
              <a:avLst/>
              <a:gdLst/>
              <a:ahLst/>
              <a:cxnLst/>
              <a:rect l="l" t="t" r="r" b="b"/>
              <a:pathLst>
                <a:path w="18300" h="18366" extrusionOk="0">
                  <a:moveTo>
                    <a:pt x="9166" y="6101"/>
                  </a:moveTo>
                  <a:cubicBezTo>
                    <a:pt x="10830" y="6101"/>
                    <a:pt x="12200" y="7471"/>
                    <a:pt x="12200" y="9167"/>
                  </a:cubicBezTo>
                  <a:cubicBezTo>
                    <a:pt x="12200" y="10863"/>
                    <a:pt x="10830" y="12233"/>
                    <a:pt x="9166" y="12233"/>
                  </a:cubicBezTo>
                  <a:cubicBezTo>
                    <a:pt x="7470" y="12233"/>
                    <a:pt x="6100" y="10863"/>
                    <a:pt x="6100" y="9167"/>
                  </a:cubicBezTo>
                  <a:cubicBezTo>
                    <a:pt x="6100" y="7471"/>
                    <a:pt x="7470" y="6101"/>
                    <a:pt x="9166" y="6101"/>
                  </a:cubicBezTo>
                  <a:close/>
                  <a:moveTo>
                    <a:pt x="9166" y="1"/>
                  </a:moveTo>
                  <a:cubicBezTo>
                    <a:pt x="4110" y="1"/>
                    <a:pt x="0" y="4111"/>
                    <a:pt x="0" y="9167"/>
                  </a:cubicBezTo>
                  <a:cubicBezTo>
                    <a:pt x="0" y="14223"/>
                    <a:pt x="4110" y="18366"/>
                    <a:pt x="9166" y="18366"/>
                  </a:cubicBezTo>
                  <a:cubicBezTo>
                    <a:pt x="14222" y="18366"/>
                    <a:pt x="18300" y="14223"/>
                    <a:pt x="18300" y="9167"/>
                  </a:cubicBezTo>
                  <a:cubicBezTo>
                    <a:pt x="18300" y="4111"/>
                    <a:pt x="14222" y="1"/>
                    <a:pt x="91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29" name="Google Shape;329;p55"/>
            <p:cNvSpPr/>
            <p:nvPr/>
          </p:nvSpPr>
          <p:spPr>
            <a:xfrm>
              <a:off x="1900100" y="238125"/>
              <a:ext cx="3466700" cy="3588200"/>
            </a:xfrm>
            <a:custGeom>
              <a:avLst/>
              <a:gdLst/>
              <a:ahLst/>
              <a:cxnLst/>
              <a:rect l="l" t="t" r="r" b="b"/>
              <a:pathLst>
                <a:path w="138668" h="143528" extrusionOk="0">
                  <a:moveTo>
                    <a:pt x="92347" y="9786"/>
                  </a:moveTo>
                  <a:cubicBezTo>
                    <a:pt x="96164" y="11613"/>
                    <a:pt x="99687" y="14092"/>
                    <a:pt x="102753" y="17191"/>
                  </a:cubicBezTo>
                  <a:cubicBezTo>
                    <a:pt x="106439" y="20877"/>
                    <a:pt x="109277" y="25215"/>
                    <a:pt x="111169" y="29912"/>
                  </a:cubicBezTo>
                  <a:lnTo>
                    <a:pt x="103307" y="29912"/>
                  </a:lnTo>
                  <a:cubicBezTo>
                    <a:pt x="101644" y="29912"/>
                    <a:pt x="100274" y="31282"/>
                    <a:pt x="100274" y="32979"/>
                  </a:cubicBezTo>
                  <a:lnTo>
                    <a:pt x="100274" y="42210"/>
                  </a:lnTo>
                  <a:lnTo>
                    <a:pt x="92347" y="42210"/>
                  </a:lnTo>
                  <a:lnTo>
                    <a:pt x="92347" y="9786"/>
                  </a:lnTo>
                  <a:close/>
                  <a:moveTo>
                    <a:pt x="53562" y="6133"/>
                  </a:moveTo>
                  <a:lnTo>
                    <a:pt x="53562" y="6133"/>
                  </a:lnTo>
                  <a:cubicBezTo>
                    <a:pt x="50463" y="7992"/>
                    <a:pt x="47560" y="10243"/>
                    <a:pt x="44918" y="12852"/>
                  </a:cubicBezTo>
                  <a:cubicBezTo>
                    <a:pt x="36632" y="21138"/>
                    <a:pt x="32066" y="32196"/>
                    <a:pt x="32066" y="43906"/>
                  </a:cubicBezTo>
                  <a:lnTo>
                    <a:pt x="32066" y="49158"/>
                  </a:lnTo>
                  <a:lnTo>
                    <a:pt x="25966" y="49158"/>
                  </a:lnTo>
                  <a:lnTo>
                    <a:pt x="25966" y="34414"/>
                  </a:lnTo>
                  <a:cubicBezTo>
                    <a:pt x="25966" y="19050"/>
                    <a:pt x="38296" y="6491"/>
                    <a:pt x="53562" y="6133"/>
                  </a:cubicBezTo>
                  <a:close/>
                  <a:moveTo>
                    <a:pt x="98447" y="6133"/>
                  </a:moveTo>
                  <a:lnTo>
                    <a:pt x="98447" y="6133"/>
                  </a:lnTo>
                  <a:cubicBezTo>
                    <a:pt x="113713" y="6491"/>
                    <a:pt x="126043" y="19050"/>
                    <a:pt x="126043" y="34414"/>
                  </a:cubicBezTo>
                  <a:lnTo>
                    <a:pt x="126043" y="49158"/>
                  </a:lnTo>
                  <a:lnTo>
                    <a:pt x="119944" y="49158"/>
                  </a:lnTo>
                  <a:lnTo>
                    <a:pt x="119944" y="43906"/>
                  </a:lnTo>
                  <a:cubicBezTo>
                    <a:pt x="119944" y="32196"/>
                    <a:pt x="115377" y="21138"/>
                    <a:pt x="107091" y="12852"/>
                  </a:cubicBezTo>
                  <a:cubicBezTo>
                    <a:pt x="104449" y="10243"/>
                    <a:pt x="101546" y="7992"/>
                    <a:pt x="98447" y="6133"/>
                  </a:cubicBezTo>
                  <a:close/>
                  <a:moveTo>
                    <a:pt x="32066" y="55258"/>
                  </a:moveTo>
                  <a:lnTo>
                    <a:pt x="32066" y="81223"/>
                  </a:lnTo>
                  <a:lnTo>
                    <a:pt x="19442" y="81223"/>
                  </a:lnTo>
                  <a:lnTo>
                    <a:pt x="19442" y="55258"/>
                  </a:lnTo>
                  <a:close/>
                  <a:moveTo>
                    <a:pt x="132567" y="55258"/>
                  </a:moveTo>
                  <a:lnTo>
                    <a:pt x="132567" y="81223"/>
                  </a:lnTo>
                  <a:lnTo>
                    <a:pt x="119944" y="81223"/>
                  </a:lnTo>
                  <a:lnTo>
                    <a:pt x="119944" y="55258"/>
                  </a:lnTo>
                  <a:close/>
                  <a:moveTo>
                    <a:pt x="61391" y="106602"/>
                  </a:moveTo>
                  <a:lnTo>
                    <a:pt x="61391" y="121966"/>
                  </a:lnTo>
                  <a:lnTo>
                    <a:pt x="58031" y="121966"/>
                  </a:lnTo>
                  <a:lnTo>
                    <a:pt x="56172" y="117105"/>
                  </a:lnTo>
                  <a:cubicBezTo>
                    <a:pt x="55715" y="115931"/>
                    <a:pt x="54573" y="115148"/>
                    <a:pt x="53301" y="115148"/>
                  </a:cubicBezTo>
                  <a:lnTo>
                    <a:pt x="46255" y="115148"/>
                  </a:lnTo>
                  <a:lnTo>
                    <a:pt x="44070" y="106602"/>
                  </a:lnTo>
                  <a:close/>
                  <a:moveTo>
                    <a:pt x="107939" y="106602"/>
                  </a:moveTo>
                  <a:lnTo>
                    <a:pt x="105754" y="115148"/>
                  </a:lnTo>
                  <a:lnTo>
                    <a:pt x="98708" y="115148"/>
                  </a:lnTo>
                  <a:cubicBezTo>
                    <a:pt x="97436" y="115148"/>
                    <a:pt x="96294" y="115931"/>
                    <a:pt x="95837" y="117105"/>
                  </a:cubicBezTo>
                  <a:lnTo>
                    <a:pt x="93978" y="121966"/>
                  </a:lnTo>
                  <a:lnTo>
                    <a:pt x="90618" y="121966"/>
                  </a:lnTo>
                  <a:lnTo>
                    <a:pt x="90618" y="106602"/>
                  </a:lnTo>
                  <a:close/>
                  <a:moveTo>
                    <a:pt x="32881" y="130838"/>
                  </a:moveTo>
                  <a:cubicBezTo>
                    <a:pt x="34577" y="130838"/>
                    <a:pt x="35947" y="132208"/>
                    <a:pt x="35947" y="133905"/>
                  </a:cubicBezTo>
                  <a:cubicBezTo>
                    <a:pt x="35947" y="135568"/>
                    <a:pt x="34577" y="136938"/>
                    <a:pt x="32881" y="136938"/>
                  </a:cubicBezTo>
                  <a:lnTo>
                    <a:pt x="22704" y="136938"/>
                  </a:lnTo>
                  <a:cubicBezTo>
                    <a:pt x="21007" y="136938"/>
                    <a:pt x="19637" y="135568"/>
                    <a:pt x="19637" y="133905"/>
                  </a:cubicBezTo>
                  <a:cubicBezTo>
                    <a:pt x="19637" y="132208"/>
                    <a:pt x="21007" y="130838"/>
                    <a:pt x="22704" y="130838"/>
                  </a:cubicBezTo>
                  <a:close/>
                  <a:moveTo>
                    <a:pt x="76005" y="6100"/>
                  </a:moveTo>
                  <a:lnTo>
                    <a:pt x="76005" y="6133"/>
                  </a:lnTo>
                  <a:cubicBezTo>
                    <a:pt x="79528" y="6133"/>
                    <a:pt x="82953" y="6589"/>
                    <a:pt x="86247" y="7503"/>
                  </a:cubicBezTo>
                  <a:lnTo>
                    <a:pt x="86247" y="45276"/>
                  </a:lnTo>
                  <a:cubicBezTo>
                    <a:pt x="86247" y="46973"/>
                    <a:pt x="87585" y="48343"/>
                    <a:pt x="89281" y="48343"/>
                  </a:cubicBezTo>
                  <a:lnTo>
                    <a:pt x="103307" y="48343"/>
                  </a:lnTo>
                  <a:cubicBezTo>
                    <a:pt x="105004" y="48343"/>
                    <a:pt x="106374" y="46973"/>
                    <a:pt x="106374" y="45276"/>
                  </a:cubicBezTo>
                  <a:lnTo>
                    <a:pt x="106374" y="36045"/>
                  </a:lnTo>
                  <a:lnTo>
                    <a:pt x="113028" y="36045"/>
                  </a:lnTo>
                  <a:cubicBezTo>
                    <a:pt x="113550" y="38589"/>
                    <a:pt x="113844" y="41232"/>
                    <a:pt x="113844" y="43906"/>
                  </a:cubicBezTo>
                  <a:lnTo>
                    <a:pt x="113844" y="83898"/>
                  </a:lnTo>
                  <a:lnTo>
                    <a:pt x="109538" y="100502"/>
                  </a:lnTo>
                  <a:lnTo>
                    <a:pt x="87552" y="100502"/>
                  </a:lnTo>
                  <a:cubicBezTo>
                    <a:pt x="85856" y="100502"/>
                    <a:pt x="84486" y="101872"/>
                    <a:pt x="84486" y="103568"/>
                  </a:cubicBezTo>
                  <a:lnTo>
                    <a:pt x="84486" y="125032"/>
                  </a:lnTo>
                  <a:cubicBezTo>
                    <a:pt x="84486" y="126728"/>
                    <a:pt x="85856" y="128098"/>
                    <a:pt x="87552" y="128098"/>
                  </a:cubicBezTo>
                  <a:lnTo>
                    <a:pt x="91662" y="128098"/>
                  </a:lnTo>
                  <a:lnTo>
                    <a:pt x="89868" y="132795"/>
                  </a:lnTo>
                  <a:cubicBezTo>
                    <a:pt x="85888" y="135764"/>
                    <a:pt x="81028" y="137427"/>
                    <a:pt x="76037" y="137427"/>
                  </a:cubicBezTo>
                  <a:lnTo>
                    <a:pt x="75972" y="137427"/>
                  </a:lnTo>
                  <a:cubicBezTo>
                    <a:pt x="70981" y="137427"/>
                    <a:pt x="66121" y="135764"/>
                    <a:pt x="62141" y="132795"/>
                  </a:cubicBezTo>
                  <a:lnTo>
                    <a:pt x="60347" y="128098"/>
                  </a:lnTo>
                  <a:lnTo>
                    <a:pt x="64457" y="128098"/>
                  </a:lnTo>
                  <a:cubicBezTo>
                    <a:pt x="66153" y="128098"/>
                    <a:pt x="67523" y="126728"/>
                    <a:pt x="67523" y="125032"/>
                  </a:cubicBezTo>
                  <a:lnTo>
                    <a:pt x="67523" y="103568"/>
                  </a:lnTo>
                  <a:cubicBezTo>
                    <a:pt x="67523" y="101872"/>
                    <a:pt x="66153" y="100502"/>
                    <a:pt x="64457" y="100502"/>
                  </a:cubicBezTo>
                  <a:lnTo>
                    <a:pt x="42471" y="100502"/>
                  </a:lnTo>
                  <a:lnTo>
                    <a:pt x="38166" y="83898"/>
                  </a:lnTo>
                  <a:lnTo>
                    <a:pt x="38166" y="43906"/>
                  </a:lnTo>
                  <a:cubicBezTo>
                    <a:pt x="38166" y="41232"/>
                    <a:pt x="38459" y="38589"/>
                    <a:pt x="38981" y="36045"/>
                  </a:cubicBezTo>
                  <a:lnTo>
                    <a:pt x="45635" y="36045"/>
                  </a:lnTo>
                  <a:lnTo>
                    <a:pt x="45635" y="45276"/>
                  </a:lnTo>
                  <a:cubicBezTo>
                    <a:pt x="45635" y="46973"/>
                    <a:pt x="47006" y="48343"/>
                    <a:pt x="48702" y="48343"/>
                  </a:cubicBezTo>
                  <a:lnTo>
                    <a:pt x="62728" y="48343"/>
                  </a:lnTo>
                  <a:cubicBezTo>
                    <a:pt x="64425" y="48343"/>
                    <a:pt x="65762" y="46973"/>
                    <a:pt x="65762" y="45276"/>
                  </a:cubicBezTo>
                  <a:lnTo>
                    <a:pt x="65762" y="36078"/>
                  </a:lnTo>
                  <a:cubicBezTo>
                    <a:pt x="65762" y="34381"/>
                    <a:pt x="64425" y="33044"/>
                    <a:pt x="62728" y="33044"/>
                  </a:cubicBezTo>
                  <a:cubicBezTo>
                    <a:pt x="61032" y="33044"/>
                    <a:pt x="59662" y="34381"/>
                    <a:pt x="59662" y="36078"/>
                  </a:cubicBezTo>
                  <a:lnTo>
                    <a:pt x="59662" y="42210"/>
                  </a:lnTo>
                  <a:lnTo>
                    <a:pt x="51735" y="42210"/>
                  </a:lnTo>
                  <a:lnTo>
                    <a:pt x="51735" y="32979"/>
                  </a:lnTo>
                  <a:cubicBezTo>
                    <a:pt x="51735" y="31282"/>
                    <a:pt x="50365" y="29912"/>
                    <a:pt x="48702" y="29912"/>
                  </a:cubicBezTo>
                  <a:lnTo>
                    <a:pt x="40840" y="29912"/>
                  </a:lnTo>
                  <a:cubicBezTo>
                    <a:pt x="42732" y="25215"/>
                    <a:pt x="45570" y="20877"/>
                    <a:pt x="49256" y="17191"/>
                  </a:cubicBezTo>
                  <a:cubicBezTo>
                    <a:pt x="52323" y="14092"/>
                    <a:pt x="55845" y="11613"/>
                    <a:pt x="59662" y="9786"/>
                  </a:cubicBezTo>
                  <a:lnTo>
                    <a:pt x="59662" y="24106"/>
                  </a:lnTo>
                  <a:cubicBezTo>
                    <a:pt x="59662" y="25802"/>
                    <a:pt x="61032" y="27172"/>
                    <a:pt x="62728" y="27172"/>
                  </a:cubicBezTo>
                  <a:cubicBezTo>
                    <a:pt x="64425" y="27172"/>
                    <a:pt x="65762" y="25802"/>
                    <a:pt x="65762" y="24106"/>
                  </a:cubicBezTo>
                  <a:lnTo>
                    <a:pt x="65762" y="7503"/>
                  </a:lnTo>
                  <a:cubicBezTo>
                    <a:pt x="69057" y="6589"/>
                    <a:pt x="72482" y="6100"/>
                    <a:pt x="76005" y="6100"/>
                  </a:cubicBezTo>
                  <a:close/>
                  <a:moveTo>
                    <a:pt x="54247" y="0"/>
                  </a:moveTo>
                  <a:cubicBezTo>
                    <a:pt x="35262" y="0"/>
                    <a:pt x="19833" y="15429"/>
                    <a:pt x="19833" y="34414"/>
                  </a:cubicBezTo>
                  <a:lnTo>
                    <a:pt x="19833" y="49158"/>
                  </a:lnTo>
                  <a:lnTo>
                    <a:pt x="16375" y="49158"/>
                  </a:lnTo>
                  <a:cubicBezTo>
                    <a:pt x="14679" y="49158"/>
                    <a:pt x="13342" y="50528"/>
                    <a:pt x="13342" y="52192"/>
                  </a:cubicBezTo>
                  <a:lnTo>
                    <a:pt x="13342" y="65501"/>
                  </a:lnTo>
                  <a:cubicBezTo>
                    <a:pt x="5741" y="67034"/>
                    <a:pt x="0" y="73754"/>
                    <a:pt x="0" y="81778"/>
                  </a:cubicBezTo>
                  <a:lnTo>
                    <a:pt x="0" y="120367"/>
                  </a:lnTo>
                  <a:cubicBezTo>
                    <a:pt x="0" y="128620"/>
                    <a:pt x="6068" y="135503"/>
                    <a:pt x="13962" y="136742"/>
                  </a:cubicBezTo>
                  <a:cubicBezTo>
                    <a:pt x="15169" y="140429"/>
                    <a:pt x="18626" y="143071"/>
                    <a:pt x="22704" y="143071"/>
                  </a:cubicBezTo>
                  <a:lnTo>
                    <a:pt x="32881" y="143071"/>
                  </a:lnTo>
                  <a:cubicBezTo>
                    <a:pt x="37937" y="143071"/>
                    <a:pt x="42047" y="138961"/>
                    <a:pt x="42047" y="133905"/>
                  </a:cubicBezTo>
                  <a:cubicBezTo>
                    <a:pt x="42047" y="128848"/>
                    <a:pt x="37937" y="124706"/>
                    <a:pt x="32881" y="124706"/>
                  </a:cubicBezTo>
                  <a:lnTo>
                    <a:pt x="22704" y="124706"/>
                  </a:lnTo>
                  <a:cubicBezTo>
                    <a:pt x="18822" y="124706"/>
                    <a:pt x="15495" y="127152"/>
                    <a:pt x="14157" y="130545"/>
                  </a:cubicBezTo>
                  <a:cubicBezTo>
                    <a:pt x="9525" y="129468"/>
                    <a:pt x="6100" y="125293"/>
                    <a:pt x="6100" y="120367"/>
                  </a:cubicBezTo>
                  <a:lnTo>
                    <a:pt x="6100" y="81778"/>
                  </a:lnTo>
                  <a:cubicBezTo>
                    <a:pt x="6100" y="77146"/>
                    <a:pt x="9134" y="73199"/>
                    <a:pt x="13309" y="71829"/>
                  </a:cubicBezTo>
                  <a:lnTo>
                    <a:pt x="13309" y="84290"/>
                  </a:lnTo>
                  <a:cubicBezTo>
                    <a:pt x="13309" y="85986"/>
                    <a:pt x="14679" y="87356"/>
                    <a:pt x="16375" y="87356"/>
                  </a:cubicBezTo>
                  <a:lnTo>
                    <a:pt x="32751" y="87356"/>
                  </a:lnTo>
                  <a:lnTo>
                    <a:pt x="40938" y="118965"/>
                  </a:lnTo>
                  <a:cubicBezTo>
                    <a:pt x="41297" y="120302"/>
                    <a:pt x="42504" y="121248"/>
                    <a:pt x="43907" y="121248"/>
                  </a:cubicBezTo>
                  <a:lnTo>
                    <a:pt x="51213" y="121248"/>
                  </a:lnTo>
                  <a:lnTo>
                    <a:pt x="56726" y="135764"/>
                  </a:lnTo>
                  <a:cubicBezTo>
                    <a:pt x="56922" y="136253"/>
                    <a:pt x="57248" y="136710"/>
                    <a:pt x="57672" y="137036"/>
                  </a:cubicBezTo>
                  <a:cubicBezTo>
                    <a:pt x="62826" y="141244"/>
                    <a:pt x="69317" y="143527"/>
                    <a:pt x="75972" y="143527"/>
                  </a:cubicBezTo>
                  <a:lnTo>
                    <a:pt x="76037" y="143527"/>
                  </a:lnTo>
                  <a:cubicBezTo>
                    <a:pt x="82692" y="143527"/>
                    <a:pt x="89183" y="141244"/>
                    <a:pt x="94337" y="137036"/>
                  </a:cubicBezTo>
                  <a:cubicBezTo>
                    <a:pt x="94761" y="136710"/>
                    <a:pt x="95087" y="136253"/>
                    <a:pt x="95283" y="135764"/>
                  </a:cubicBezTo>
                  <a:lnTo>
                    <a:pt x="100796" y="121248"/>
                  </a:lnTo>
                  <a:lnTo>
                    <a:pt x="108103" y="121248"/>
                  </a:lnTo>
                  <a:cubicBezTo>
                    <a:pt x="109505" y="121248"/>
                    <a:pt x="110712" y="120302"/>
                    <a:pt x="111071" y="118965"/>
                  </a:cubicBezTo>
                  <a:lnTo>
                    <a:pt x="119259" y="87356"/>
                  </a:lnTo>
                  <a:lnTo>
                    <a:pt x="135634" y="87356"/>
                  </a:lnTo>
                  <a:cubicBezTo>
                    <a:pt x="137297" y="87356"/>
                    <a:pt x="138667" y="85986"/>
                    <a:pt x="138667" y="84290"/>
                  </a:cubicBezTo>
                  <a:lnTo>
                    <a:pt x="138667" y="52192"/>
                  </a:lnTo>
                  <a:cubicBezTo>
                    <a:pt x="138667" y="50528"/>
                    <a:pt x="137297" y="49158"/>
                    <a:pt x="135634" y="49158"/>
                  </a:cubicBezTo>
                  <a:lnTo>
                    <a:pt x="132176" y="49158"/>
                  </a:lnTo>
                  <a:lnTo>
                    <a:pt x="132176" y="34414"/>
                  </a:lnTo>
                  <a:cubicBezTo>
                    <a:pt x="132176" y="15429"/>
                    <a:pt x="116747" y="0"/>
                    <a:pt x="97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cxnSp>
        <p:nvCxnSpPr>
          <p:cNvPr id="6" name="Google Shape;301;p54">
            <a:extLst>
              <a:ext uri="{FF2B5EF4-FFF2-40B4-BE49-F238E27FC236}">
                <a16:creationId xmlns:a16="http://schemas.microsoft.com/office/drawing/2014/main" id="{D7752ED4-A200-521F-F533-8EB780BC4183}"/>
              </a:ext>
            </a:extLst>
          </p:cNvPr>
          <p:cNvCxnSpPr/>
          <p:nvPr/>
        </p:nvCxnSpPr>
        <p:spPr>
          <a:xfrm>
            <a:off x="3582763" y="2461429"/>
            <a:ext cx="0" cy="6306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10"/>
                                        </p:tgtEl>
                                        <p:attrNameLst>
                                          <p:attrName>style.visibility</p:attrName>
                                        </p:attrNameLst>
                                      </p:cBhvr>
                                      <p:to>
                                        <p:strVal val="visible"/>
                                      </p:to>
                                    </p:set>
                                    <p:anim calcmode="lin" valueType="num">
                                      <p:cBhvr additive="base">
                                        <p:cTn id="7" dur="1000"/>
                                        <p:tgtEl>
                                          <p:spTgt spid="310"/>
                                        </p:tgtEl>
                                        <p:attrNameLst>
                                          <p:attrName>ppt_w</p:attrName>
                                        </p:attrNameLst>
                                      </p:cBhvr>
                                      <p:tavLst>
                                        <p:tav tm="0">
                                          <p:val>
                                            <p:strVal val="0"/>
                                          </p:val>
                                        </p:tav>
                                        <p:tav tm="100000">
                                          <p:val>
                                            <p:strVal val="#ppt_w"/>
                                          </p:val>
                                        </p:tav>
                                      </p:tavLst>
                                    </p:anim>
                                    <p:anim calcmode="lin" valueType="num">
                                      <p:cBhvr additive="base">
                                        <p:cTn id="8" dur="1000"/>
                                        <p:tgtEl>
                                          <p:spTgt spid="310"/>
                                        </p:tgtEl>
                                        <p:attrNameLst>
                                          <p:attrName>ppt_h</p:attrName>
                                        </p:attrNameLst>
                                      </p:cBhvr>
                                      <p:tavLst>
                                        <p:tav tm="0">
                                          <p:val>
                                            <p:strVal val="0"/>
                                          </p:val>
                                        </p:tav>
                                        <p:tav tm="100000">
                                          <p:val>
                                            <p:strVal val="#ppt_h"/>
                                          </p:val>
                                        </p:tav>
                                      </p:tavLst>
                                    </p:anim>
                                  </p:childTnLst>
                                </p:cTn>
                              </p:par>
                              <p:par>
                                <p:cTn id="9" presetID="2" presetClass="entr" presetSubtype="2"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anim calcmode="lin" valueType="num">
                                      <p:cBhvr additive="base">
                                        <p:cTn id="11" dur="1000"/>
                                        <p:tgtEl>
                                          <p:spTgt spid="311"/>
                                        </p:tgtEl>
                                        <p:attrNameLst>
                                          <p:attrName>ppt_x</p:attrName>
                                        </p:attrNameLst>
                                      </p:cBhvr>
                                      <p:tavLst>
                                        <p:tav tm="0">
                                          <p:val>
                                            <p:strVal val="#ppt_x+1"/>
                                          </p:val>
                                        </p:tav>
                                        <p:tav tm="100000">
                                          <p:val>
                                            <p:strVal val="#ppt_x"/>
                                          </p:val>
                                        </p:tav>
                                      </p:tavLst>
                                    </p:anim>
                                  </p:childTnLst>
                                </p:cTn>
                              </p:par>
                              <p:par>
                                <p:cTn id="12" presetID="2" presetClass="entr" presetSubtype="2" fill="hold" nodeType="withEffect">
                                  <p:stCondLst>
                                    <p:cond delay="0"/>
                                  </p:stCondLst>
                                  <p:childTnLst>
                                    <p:set>
                                      <p:cBhvr>
                                        <p:cTn id="13" dur="1" fill="hold">
                                          <p:stCondLst>
                                            <p:cond delay="0"/>
                                          </p:stCondLst>
                                        </p:cTn>
                                        <p:tgtEl>
                                          <p:spTgt spid="324"/>
                                        </p:tgtEl>
                                        <p:attrNameLst>
                                          <p:attrName>style.visibility</p:attrName>
                                        </p:attrNameLst>
                                      </p:cBhvr>
                                      <p:to>
                                        <p:strVal val="visible"/>
                                      </p:to>
                                    </p:set>
                                    <p:anim calcmode="lin" valueType="num">
                                      <p:cBhvr additive="base">
                                        <p:cTn id="14" dur="10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9"/>
          <p:cNvSpPr txBox="1">
            <a:spLocks noGrp="1"/>
          </p:cNvSpPr>
          <p:nvPr>
            <p:ph type="subTitle" idx="1"/>
          </p:nvPr>
        </p:nvSpPr>
        <p:spPr>
          <a:xfrm>
            <a:off x="1867619" y="1235359"/>
            <a:ext cx="2999100" cy="1234196"/>
          </a:xfrm>
          <a:prstGeom prst="rect">
            <a:avLst/>
          </a:prstGeom>
        </p:spPr>
        <p:txBody>
          <a:bodyPr spcFirstLastPara="1" wrap="square" lIns="0" tIns="91425" rIns="91425" bIns="91425" anchor="b" anchorCtr="0">
            <a:noAutofit/>
          </a:bodyPr>
          <a:lstStyle/>
          <a:p>
            <a:pPr marL="0" lvl="0" indent="0" algn="l" rtl="0">
              <a:spcBef>
                <a:spcPts val="0"/>
              </a:spcBef>
              <a:spcAft>
                <a:spcPts val="1600"/>
              </a:spcAft>
              <a:buNone/>
            </a:pPr>
            <a:r>
              <a:rPr lang="en-US" dirty="0"/>
              <a:t>While GPT-4 is still narrow AI, its emergent capabilities (e.g. reasoning, coding, summarization) hint at AGI-like behavior</a:t>
            </a:r>
            <a:endParaRPr dirty="0"/>
          </a:p>
        </p:txBody>
      </p:sp>
      <p:sp>
        <p:nvSpPr>
          <p:cNvPr id="388" name="Google Shape;388;p59"/>
          <p:cNvSpPr txBox="1">
            <a:spLocks noGrp="1"/>
          </p:cNvSpPr>
          <p:nvPr>
            <p:ph type="subTitle" idx="2"/>
          </p:nvPr>
        </p:nvSpPr>
        <p:spPr>
          <a:xfrm>
            <a:off x="1874134" y="3765656"/>
            <a:ext cx="2999100" cy="1234196"/>
          </a:xfrm>
          <a:prstGeom prst="rect">
            <a:avLst/>
          </a:prstGeom>
        </p:spPr>
        <p:txBody>
          <a:bodyPr spcFirstLastPara="1" wrap="square" lIns="0" tIns="91425" rIns="91425" bIns="91425" anchor="b" anchorCtr="0">
            <a:noAutofit/>
          </a:bodyPr>
          <a:lstStyle/>
          <a:p>
            <a:pPr marL="0" lvl="0" indent="0" algn="l" rtl="0">
              <a:spcBef>
                <a:spcPts val="0"/>
              </a:spcBef>
              <a:spcAft>
                <a:spcPts val="1600"/>
              </a:spcAft>
              <a:buNone/>
            </a:pPr>
            <a:r>
              <a:rPr lang="en-US" dirty="0"/>
              <a:t>An experimental agent that chains GPT-4 prompts autonomously to complete goals, showcasing early signs of self-directed behavior</a:t>
            </a:r>
            <a:endParaRPr dirty="0"/>
          </a:p>
        </p:txBody>
      </p:sp>
      <p:sp>
        <p:nvSpPr>
          <p:cNvPr id="389" name="Google Shape;389;p59"/>
          <p:cNvSpPr txBox="1">
            <a:spLocks noGrp="1"/>
          </p:cNvSpPr>
          <p:nvPr>
            <p:ph type="subTitle" idx="3"/>
          </p:nvPr>
        </p:nvSpPr>
        <p:spPr>
          <a:xfrm>
            <a:off x="1874134" y="2409993"/>
            <a:ext cx="2999100" cy="1328154"/>
          </a:xfrm>
          <a:prstGeom prst="rect">
            <a:avLst/>
          </a:prstGeom>
        </p:spPr>
        <p:txBody>
          <a:bodyPr spcFirstLastPara="1" wrap="square" lIns="0" tIns="91425" rIns="91425" bIns="91425" anchor="b" anchorCtr="0">
            <a:noAutofit/>
          </a:bodyPr>
          <a:lstStyle/>
          <a:p>
            <a:pPr marL="0" lvl="0" indent="0" algn="l" rtl="0">
              <a:spcBef>
                <a:spcPts val="0"/>
              </a:spcBef>
              <a:spcAft>
                <a:spcPts val="1600"/>
              </a:spcAft>
              <a:buNone/>
            </a:pPr>
            <a:r>
              <a:rPr lang="en-US" dirty="0"/>
              <a:t>A multi-modal agent trained on diverse tasks (robotics, games, language), designed to generalize across environments</a:t>
            </a:r>
            <a:endParaRPr dirty="0"/>
          </a:p>
        </p:txBody>
      </p:sp>
      <p:sp>
        <p:nvSpPr>
          <p:cNvPr id="390" name="Google Shape;390;p59"/>
          <p:cNvSpPr txBox="1">
            <a:spLocks noGrp="1"/>
          </p:cNvSpPr>
          <p:nvPr>
            <p:ph type="title"/>
          </p:nvPr>
        </p:nvSpPr>
        <p:spPr>
          <a:xfrm>
            <a:off x="1874134" y="954675"/>
            <a:ext cx="2999100" cy="40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OpenAI GPT models</a:t>
            </a:r>
            <a:endParaRPr dirty="0"/>
          </a:p>
        </p:txBody>
      </p:sp>
      <p:sp>
        <p:nvSpPr>
          <p:cNvPr id="391" name="Google Shape;391;p59"/>
          <p:cNvSpPr txBox="1">
            <a:spLocks noGrp="1"/>
          </p:cNvSpPr>
          <p:nvPr>
            <p:ph type="title" idx="4"/>
          </p:nvPr>
        </p:nvSpPr>
        <p:spPr>
          <a:xfrm>
            <a:off x="1874259" y="3486078"/>
            <a:ext cx="2999100" cy="40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a:t>AutoGPT</a:t>
            </a:r>
            <a:endParaRPr dirty="0"/>
          </a:p>
        </p:txBody>
      </p:sp>
      <p:sp>
        <p:nvSpPr>
          <p:cNvPr id="392" name="Google Shape;392;p59"/>
          <p:cNvSpPr txBox="1">
            <a:spLocks noGrp="1"/>
          </p:cNvSpPr>
          <p:nvPr>
            <p:ph type="title" idx="5"/>
          </p:nvPr>
        </p:nvSpPr>
        <p:spPr>
          <a:xfrm>
            <a:off x="1874259" y="2235522"/>
            <a:ext cx="2999100" cy="40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DeepMind Gato</a:t>
            </a:r>
          </a:p>
        </p:txBody>
      </p:sp>
      <p:sp>
        <p:nvSpPr>
          <p:cNvPr id="393" name="Google Shape;393;p59"/>
          <p:cNvSpPr txBox="1">
            <a:spLocks noGrp="1"/>
          </p:cNvSpPr>
          <p:nvPr>
            <p:ph type="title" idx="6"/>
          </p:nvPr>
        </p:nvSpPr>
        <p:spPr>
          <a:xfrm>
            <a:off x="5373040" y="1025788"/>
            <a:ext cx="2858700" cy="1551900"/>
          </a:xfrm>
          <a:prstGeom prst="rect">
            <a:avLst/>
          </a:prstGeom>
        </p:spPr>
        <p:txBody>
          <a:bodyPr spcFirstLastPara="1" wrap="square" lIns="91425" tIns="91425" rIns="91425" bIns="91425" anchor="t" anchorCtr="0">
            <a:noAutofit/>
          </a:bodyPr>
          <a:lstStyle/>
          <a:p>
            <a:pPr lvl="0"/>
            <a:r>
              <a:rPr lang="en-US" dirty="0"/>
              <a:t>Current Landscape and Key Players</a:t>
            </a:r>
            <a:endParaRPr dirty="0"/>
          </a:p>
        </p:txBody>
      </p:sp>
      <p:cxnSp>
        <p:nvCxnSpPr>
          <p:cNvPr id="394" name="Google Shape;394;p59"/>
          <p:cNvCxnSpPr/>
          <p:nvPr/>
        </p:nvCxnSpPr>
        <p:spPr>
          <a:xfrm>
            <a:off x="5143125" y="2256450"/>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395" name="Google Shape;395;p59"/>
          <p:cNvCxnSpPr/>
          <p:nvPr/>
        </p:nvCxnSpPr>
        <p:spPr>
          <a:xfrm>
            <a:off x="1591338" y="1064275"/>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396" name="Google Shape;396;p59"/>
          <p:cNvCxnSpPr/>
          <p:nvPr/>
        </p:nvCxnSpPr>
        <p:spPr>
          <a:xfrm>
            <a:off x="1591463" y="2347770"/>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397" name="Google Shape;397;p59"/>
          <p:cNvCxnSpPr/>
          <p:nvPr/>
        </p:nvCxnSpPr>
        <p:spPr>
          <a:xfrm>
            <a:off x="1591463" y="3600973"/>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398" name="Google Shape;398;p59"/>
          <p:cNvGrpSpPr/>
          <p:nvPr/>
        </p:nvGrpSpPr>
        <p:grpSpPr>
          <a:xfrm>
            <a:off x="911245" y="1235359"/>
            <a:ext cx="383881" cy="384133"/>
            <a:chOff x="1181650" y="238125"/>
            <a:chExt cx="5237125" cy="5219200"/>
          </a:xfrm>
        </p:grpSpPr>
        <p:sp>
          <p:nvSpPr>
            <p:cNvPr id="399" name="Google Shape;399;p59"/>
            <p:cNvSpPr/>
            <p:nvPr/>
          </p:nvSpPr>
          <p:spPr>
            <a:xfrm>
              <a:off x="2313550" y="4848125"/>
              <a:ext cx="2142325" cy="609200"/>
            </a:xfrm>
            <a:custGeom>
              <a:avLst/>
              <a:gdLst/>
              <a:ahLst/>
              <a:cxnLst/>
              <a:rect l="l" t="t" r="r" b="b"/>
              <a:pathLst>
                <a:path w="85693" h="24368" extrusionOk="0">
                  <a:moveTo>
                    <a:pt x="3067" y="0"/>
                  </a:moveTo>
                  <a:cubicBezTo>
                    <a:pt x="1371" y="0"/>
                    <a:pt x="1" y="1370"/>
                    <a:pt x="1" y="3034"/>
                  </a:cubicBezTo>
                  <a:lnTo>
                    <a:pt x="1" y="15592"/>
                  </a:lnTo>
                  <a:cubicBezTo>
                    <a:pt x="1" y="20420"/>
                    <a:pt x="3948" y="24367"/>
                    <a:pt x="8775" y="24367"/>
                  </a:cubicBezTo>
                  <a:lnTo>
                    <a:pt x="82659" y="24367"/>
                  </a:lnTo>
                  <a:cubicBezTo>
                    <a:pt x="84323" y="24367"/>
                    <a:pt x="85693" y="22997"/>
                    <a:pt x="85693" y="21301"/>
                  </a:cubicBezTo>
                  <a:cubicBezTo>
                    <a:pt x="85693" y="19605"/>
                    <a:pt x="84323" y="18267"/>
                    <a:pt x="82659" y="18267"/>
                  </a:cubicBezTo>
                  <a:lnTo>
                    <a:pt x="8775" y="18267"/>
                  </a:lnTo>
                  <a:cubicBezTo>
                    <a:pt x="7307" y="18267"/>
                    <a:pt x="6133" y="17060"/>
                    <a:pt x="6133" y="15592"/>
                  </a:cubicBezTo>
                  <a:lnTo>
                    <a:pt x="6133" y="3034"/>
                  </a:lnTo>
                  <a:cubicBezTo>
                    <a:pt x="6133" y="1370"/>
                    <a:pt x="4763" y="0"/>
                    <a:pt x="3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9"/>
            <p:cNvSpPr/>
            <p:nvPr/>
          </p:nvSpPr>
          <p:spPr>
            <a:xfrm>
              <a:off x="4663000" y="4848125"/>
              <a:ext cx="626325" cy="609200"/>
            </a:xfrm>
            <a:custGeom>
              <a:avLst/>
              <a:gdLst/>
              <a:ahLst/>
              <a:cxnLst/>
              <a:rect l="l" t="t" r="r" b="b"/>
              <a:pathLst>
                <a:path w="25053" h="24368" extrusionOk="0">
                  <a:moveTo>
                    <a:pt x="22019" y="0"/>
                  </a:moveTo>
                  <a:cubicBezTo>
                    <a:pt x="20323" y="0"/>
                    <a:pt x="18953" y="1370"/>
                    <a:pt x="18953" y="3034"/>
                  </a:cubicBezTo>
                  <a:lnTo>
                    <a:pt x="18953" y="15592"/>
                  </a:lnTo>
                  <a:cubicBezTo>
                    <a:pt x="18953" y="17060"/>
                    <a:pt x="17746" y="18267"/>
                    <a:pt x="16278" y="18267"/>
                  </a:cubicBezTo>
                  <a:lnTo>
                    <a:pt x="3067" y="18267"/>
                  </a:lnTo>
                  <a:cubicBezTo>
                    <a:pt x="1370" y="18267"/>
                    <a:pt x="0" y="19605"/>
                    <a:pt x="0" y="21301"/>
                  </a:cubicBezTo>
                  <a:cubicBezTo>
                    <a:pt x="0" y="22997"/>
                    <a:pt x="1370" y="24367"/>
                    <a:pt x="3067" y="24367"/>
                  </a:cubicBezTo>
                  <a:lnTo>
                    <a:pt x="16278" y="24367"/>
                  </a:lnTo>
                  <a:cubicBezTo>
                    <a:pt x="21138" y="24367"/>
                    <a:pt x="25052" y="20420"/>
                    <a:pt x="25052" y="15592"/>
                  </a:cubicBezTo>
                  <a:lnTo>
                    <a:pt x="25052" y="3034"/>
                  </a:lnTo>
                  <a:cubicBezTo>
                    <a:pt x="25052" y="1370"/>
                    <a:pt x="23682" y="0"/>
                    <a:pt x="220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9"/>
            <p:cNvSpPr/>
            <p:nvPr/>
          </p:nvSpPr>
          <p:spPr>
            <a:xfrm>
              <a:off x="2313550" y="238125"/>
              <a:ext cx="2975775" cy="609200"/>
            </a:xfrm>
            <a:custGeom>
              <a:avLst/>
              <a:gdLst/>
              <a:ahLst/>
              <a:cxnLst/>
              <a:rect l="l" t="t" r="r" b="b"/>
              <a:pathLst>
                <a:path w="119031" h="24368" extrusionOk="0">
                  <a:moveTo>
                    <a:pt x="8775" y="0"/>
                  </a:moveTo>
                  <a:cubicBezTo>
                    <a:pt x="3948" y="0"/>
                    <a:pt x="1" y="3947"/>
                    <a:pt x="1" y="8775"/>
                  </a:cubicBezTo>
                  <a:lnTo>
                    <a:pt x="1" y="21333"/>
                  </a:lnTo>
                  <a:cubicBezTo>
                    <a:pt x="1" y="23030"/>
                    <a:pt x="1371" y="24367"/>
                    <a:pt x="3067" y="24367"/>
                  </a:cubicBezTo>
                  <a:cubicBezTo>
                    <a:pt x="4763" y="24367"/>
                    <a:pt x="6133" y="23030"/>
                    <a:pt x="6133" y="21333"/>
                  </a:cubicBezTo>
                  <a:lnTo>
                    <a:pt x="6133" y="8775"/>
                  </a:lnTo>
                  <a:cubicBezTo>
                    <a:pt x="6133" y="7307"/>
                    <a:pt x="7307" y="6100"/>
                    <a:pt x="8775" y="6100"/>
                  </a:cubicBezTo>
                  <a:lnTo>
                    <a:pt x="27923" y="6100"/>
                  </a:lnTo>
                  <a:lnTo>
                    <a:pt x="27923" y="15299"/>
                  </a:lnTo>
                  <a:cubicBezTo>
                    <a:pt x="27923" y="16962"/>
                    <a:pt x="29293" y="18332"/>
                    <a:pt x="30989" y="18332"/>
                  </a:cubicBezTo>
                  <a:lnTo>
                    <a:pt x="88074" y="18332"/>
                  </a:lnTo>
                  <a:cubicBezTo>
                    <a:pt x="89738" y="18332"/>
                    <a:pt x="91108" y="16962"/>
                    <a:pt x="91108" y="15299"/>
                  </a:cubicBezTo>
                  <a:lnTo>
                    <a:pt x="91108" y="6100"/>
                  </a:lnTo>
                  <a:lnTo>
                    <a:pt x="110256" y="6100"/>
                  </a:lnTo>
                  <a:cubicBezTo>
                    <a:pt x="111724" y="6100"/>
                    <a:pt x="112931" y="7307"/>
                    <a:pt x="112931" y="8775"/>
                  </a:cubicBezTo>
                  <a:lnTo>
                    <a:pt x="112931" y="21333"/>
                  </a:lnTo>
                  <a:cubicBezTo>
                    <a:pt x="112931" y="23030"/>
                    <a:pt x="114301" y="24367"/>
                    <a:pt x="115997" y="24367"/>
                  </a:cubicBezTo>
                  <a:cubicBezTo>
                    <a:pt x="117660" y="24367"/>
                    <a:pt x="119030" y="23030"/>
                    <a:pt x="119030" y="21333"/>
                  </a:cubicBezTo>
                  <a:lnTo>
                    <a:pt x="119030" y="8775"/>
                  </a:lnTo>
                  <a:cubicBezTo>
                    <a:pt x="119030" y="3947"/>
                    <a:pt x="115116" y="0"/>
                    <a:pt x="110256" y="0"/>
                  </a:cubicBezTo>
                  <a:lnTo>
                    <a:pt x="55650" y="0"/>
                  </a:lnTo>
                  <a:cubicBezTo>
                    <a:pt x="53986" y="0"/>
                    <a:pt x="52616" y="1370"/>
                    <a:pt x="52616" y="3066"/>
                  </a:cubicBezTo>
                  <a:cubicBezTo>
                    <a:pt x="52616" y="4763"/>
                    <a:pt x="53986" y="6100"/>
                    <a:pt x="55650" y="6100"/>
                  </a:cubicBezTo>
                  <a:lnTo>
                    <a:pt x="85008" y="6100"/>
                  </a:lnTo>
                  <a:lnTo>
                    <a:pt x="85008" y="12232"/>
                  </a:lnTo>
                  <a:lnTo>
                    <a:pt x="34056" y="12232"/>
                  </a:lnTo>
                  <a:lnTo>
                    <a:pt x="34056" y="6100"/>
                  </a:lnTo>
                  <a:lnTo>
                    <a:pt x="41591" y="6100"/>
                  </a:lnTo>
                  <a:cubicBezTo>
                    <a:pt x="43254" y="6100"/>
                    <a:pt x="44625" y="4763"/>
                    <a:pt x="44625" y="3066"/>
                  </a:cubicBezTo>
                  <a:cubicBezTo>
                    <a:pt x="44625" y="1370"/>
                    <a:pt x="43254" y="0"/>
                    <a:pt x="4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9"/>
            <p:cNvSpPr/>
            <p:nvPr/>
          </p:nvSpPr>
          <p:spPr>
            <a:xfrm>
              <a:off x="3291325" y="4896225"/>
              <a:ext cx="1020225" cy="153350"/>
            </a:xfrm>
            <a:custGeom>
              <a:avLst/>
              <a:gdLst/>
              <a:ahLst/>
              <a:cxnLst/>
              <a:rect l="l" t="t" r="r" b="b"/>
              <a:pathLst>
                <a:path w="40809" h="6134" extrusionOk="0">
                  <a:moveTo>
                    <a:pt x="3067" y="1"/>
                  </a:moveTo>
                  <a:cubicBezTo>
                    <a:pt x="1371" y="1"/>
                    <a:pt x="1" y="1371"/>
                    <a:pt x="1" y="3067"/>
                  </a:cubicBezTo>
                  <a:cubicBezTo>
                    <a:pt x="1" y="4763"/>
                    <a:pt x="1371" y="6133"/>
                    <a:pt x="3067" y="6133"/>
                  </a:cubicBezTo>
                  <a:lnTo>
                    <a:pt x="37775" y="6133"/>
                  </a:lnTo>
                  <a:cubicBezTo>
                    <a:pt x="39438" y="6133"/>
                    <a:pt x="40808" y="4763"/>
                    <a:pt x="40808" y="3067"/>
                  </a:cubicBezTo>
                  <a:cubicBezTo>
                    <a:pt x="40808" y="1371"/>
                    <a:pt x="39438" y="1"/>
                    <a:pt x="377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9"/>
            <p:cNvSpPr/>
            <p:nvPr/>
          </p:nvSpPr>
          <p:spPr>
            <a:xfrm>
              <a:off x="1186525" y="4393075"/>
              <a:ext cx="1865075" cy="495025"/>
            </a:xfrm>
            <a:custGeom>
              <a:avLst/>
              <a:gdLst/>
              <a:ahLst/>
              <a:cxnLst/>
              <a:rect l="l" t="t" r="r" b="b"/>
              <a:pathLst>
                <a:path w="74603" h="19801" extrusionOk="0">
                  <a:moveTo>
                    <a:pt x="65436" y="6133"/>
                  </a:moveTo>
                  <a:cubicBezTo>
                    <a:pt x="67100" y="6133"/>
                    <a:pt x="68470" y="7503"/>
                    <a:pt x="68470" y="9199"/>
                  </a:cubicBezTo>
                  <a:cubicBezTo>
                    <a:pt x="68470" y="10895"/>
                    <a:pt x="67100" y="12265"/>
                    <a:pt x="65436" y="12265"/>
                  </a:cubicBezTo>
                  <a:cubicBezTo>
                    <a:pt x="63740" y="12265"/>
                    <a:pt x="62403" y="10895"/>
                    <a:pt x="62403" y="9199"/>
                  </a:cubicBezTo>
                  <a:cubicBezTo>
                    <a:pt x="62403" y="7503"/>
                    <a:pt x="63740" y="6133"/>
                    <a:pt x="65436" y="6133"/>
                  </a:cubicBezTo>
                  <a:close/>
                  <a:moveTo>
                    <a:pt x="65436" y="0"/>
                  </a:moveTo>
                  <a:cubicBezTo>
                    <a:pt x="61457" y="0"/>
                    <a:pt x="58064" y="2577"/>
                    <a:pt x="56792" y="6133"/>
                  </a:cubicBezTo>
                  <a:lnTo>
                    <a:pt x="12429" y="6133"/>
                  </a:lnTo>
                  <a:cubicBezTo>
                    <a:pt x="11711" y="6133"/>
                    <a:pt x="10994" y="6394"/>
                    <a:pt x="10439" y="6850"/>
                  </a:cubicBezTo>
                  <a:lnTo>
                    <a:pt x="1469" y="14418"/>
                  </a:lnTo>
                  <a:cubicBezTo>
                    <a:pt x="164" y="15495"/>
                    <a:pt x="1" y="17419"/>
                    <a:pt x="1077" y="18724"/>
                  </a:cubicBezTo>
                  <a:cubicBezTo>
                    <a:pt x="1697" y="19442"/>
                    <a:pt x="2545" y="19800"/>
                    <a:pt x="3426" y="19800"/>
                  </a:cubicBezTo>
                  <a:cubicBezTo>
                    <a:pt x="4111" y="19800"/>
                    <a:pt x="4829" y="19572"/>
                    <a:pt x="5383" y="19083"/>
                  </a:cubicBezTo>
                  <a:lnTo>
                    <a:pt x="13538" y="12265"/>
                  </a:lnTo>
                  <a:lnTo>
                    <a:pt x="56792" y="12265"/>
                  </a:lnTo>
                  <a:cubicBezTo>
                    <a:pt x="58064" y="15821"/>
                    <a:pt x="61457" y="18365"/>
                    <a:pt x="65436" y="18365"/>
                  </a:cubicBezTo>
                  <a:cubicBezTo>
                    <a:pt x="70492" y="18365"/>
                    <a:pt x="74603" y="14255"/>
                    <a:pt x="74603" y="9199"/>
                  </a:cubicBezTo>
                  <a:cubicBezTo>
                    <a:pt x="74603" y="4143"/>
                    <a:pt x="70492" y="0"/>
                    <a:pt x="65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9"/>
            <p:cNvSpPr/>
            <p:nvPr/>
          </p:nvSpPr>
          <p:spPr>
            <a:xfrm>
              <a:off x="1181650" y="806850"/>
              <a:ext cx="1864250" cy="495500"/>
            </a:xfrm>
            <a:custGeom>
              <a:avLst/>
              <a:gdLst/>
              <a:ahLst/>
              <a:cxnLst/>
              <a:rect l="l" t="t" r="r" b="b"/>
              <a:pathLst>
                <a:path w="74570" h="19820" extrusionOk="0">
                  <a:moveTo>
                    <a:pt x="65403" y="7555"/>
                  </a:moveTo>
                  <a:cubicBezTo>
                    <a:pt x="67099" y="7555"/>
                    <a:pt x="68469" y="8925"/>
                    <a:pt x="68469" y="10621"/>
                  </a:cubicBezTo>
                  <a:cubicBezTo>
                    <a:pt x="68469" y="12317"/>
                    <a:pt x="67099" y="13687"/>
                    <a:pt x="65403" y="13687"/>
                  </a:cubicBezTo>
                  <a:cubicBezTo>
                    <a:pt x="63739" y="13687"/>
                    <a:pt x="62369" y="12317"/>
                    <a:pt x="62369" y="10621"/>
                  </a:cubicBezTo>
                  <a:cubicBezTo>
                    <a:pt x="62369" y="8925"/>
                    <a:pt x="63739" y="7555"/>
                    <a:pt x="65403" y="7555"/>
                  </a:cubicBezTo>
                  <a:close/>
                  <a:moveTo>
                    <a:pt x="3397" y="1"/>
                  </a:moveTo>
                  <a:cubicBezTo>
                    <a:pt x="2529" y="1"/>
                    <a:pt x="1673" y="373"/>
                    <a:pt x="1077" y="1096"/>
                  </a:cubicBezTo>
                  <a:cubicBezTo>
                    <a:pt x="0" y="2401"/>
                    <a:pt x="163" y="4325"/>
                    <a:pt x="1435" y="5402"/>
                  </a:cubicBezTo>
                  <a:lnTo>
                    <a:pt x="10439" y="12970"/>
                  </a:lnTo>
                  <a:cubicBezTo>
                    <a:pt x="10993" y="13426"/>
                    <a:pt x="11678" y="13687"/>
                    <a:pt x="12396" y="13687"/>
                  </a:cubicBezTo>
                  <a:lnTo>
                    <a:pt x="56791" y="13687"/>
                  </a:lnTo>
                  <a:cubicBezTo>
                    <a:pt x="58031" y="17243"/>
                    <a:pt x="61423" y="19820"/>
                    <a:pt x="65403" y="19820"/>
                  </a:cubicBezTo>
                  <a:cubicBezTo>
                    <a:pt x="70459" y="19820"/>
                    <a:pt x="74569" y="15677"/>
                    <a:pt x="74569" y="10621"/>
                  </a:cubicBezTo>
                  <a:cubicBezTo>
                    <a:pt x="74569" y="5565"/>
                    <a:pt x="70459" y="1455"/>
                    <a:pt x="65403" y="1455"/>
                  </a:cubicBezTo>
                  <a:cubicBezTo>
                    <a:pt x="61423" y="1455"/>
                    <a:pt x="58031" y="3999"/>
                    <a:pt x="56791" y="7555"/>
                  </a:cubicBezTo>
                  <a:lnTo>
                    <a:pt x="13505" y="7555"/>
                  </a:lnTo>
                  <a:lnTo>
                    <a:pt x="5382" y="737"/>
                  </a:lnTo>
                  <a:cubicBezTo>
                    <a:pt x="4800" y="243"/>
                    <a:pt x="4095" y="1"/>
                    <a:pt x="3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9"/>
            <p:cNvSpPr/>
            <p:nvPr/>
          </p:nvSpPr>
          <p:spPr>
            <a:xfrm>
              <a:off x="1195500" y="2617725"/>
              <a:ext cx="1850400" cy="459150"/>
            </a:xfrm>
            <a:custGeom>
              <a:avLst/>
              <a:gdLst/>
              <a:ahLst/>
              <a:cxnLst/>
              <a:rect l="l" t="t" r="r" b="b"/>
              <a:pathLst>
                <a:path w="74016" h="18366" extrusionOk="0">
                  <a:moveTo>
                    <a:pt x="64849" y="6133"/>
                  </a:moveTo>
                  <a:cubicBezTo>
                    <a:pt x="66545" y="6133"/>
                    <a:pt x="67915" y="7503"/>
                    <a:pt x="67915" y="9200"/>
                  </a:cubicBezTo>
                  <a:cubicBezTo>
                    <a:pt x="67915" y="10896"/>
                    <a:pt x="66545" y="12266"/>
                    <a:pt x="64849" y="12266"/>
                  </a:cubicBezTo>
                  <a:cubicBezTo>
                    <a:pt x="63185" y="12266"/>
                    <a:pt x="61815" y="10896"/>
                    <a:pt x="61815" y="9200"/>
                  </a:cubicBezTo>
                  <a:cubicBezTo>
                    <a:pt x="61815" y="7503"/>
                    <a:pt x="63185" y="6133"/>
                    <a:pt x="64849" y="6133"/>
                  </a:cubicBezTo>
                  <a:close/>
                  <a:moveTo>
                    <a:pt x="64849" y="1"/>
                  </a:moveTo>
                  <a:cubicBezTo>
                    <a:pt x="60869" y="1"/>
                    <a:pt x="57477" y="2578"/>
                    <a:pt x="56237" y="6133"/>
                  </a:cubicBezTo>
                  <a:lnTo>
                    <a:pt x="3067" y="6133"/>
                  </a:lnTo>
                  <a:cubicBezTo>
                    <a:pt x="1371" y="6133"/>
                    <a:pt x="1" y="7503"/>
                    <a:pt x="1" y="9200"/>
                  </a:cubicBezTo>
                  <a:cubicBezTo>
                    <a:pt x="1" y="10863"/>
                    <a:pt x="1371" y="12233"/>
                    <a:pt x="3067" y="12233"/>
                  </a:cubicBezTo>
                  <a:lnTo>
                    <a:pt x="56237" y="12233"/>
                  </a:lnTo>
                  <a:cubicBezTo>
                    <a:pt x="57477" y="15821"/>
                    <a:pt x="60869" y="18366"/>
                    <a:pt x="64849" y="18366"/>
                  </a:cubicBezTo>
                  <a:cubicBezTo>
                    <a:pt x="69905" y="18366"/>
                    <a:pt x="74015" y="14256"/>
                    <a:pt x="74015" y="9200"/>
                  </a:cubicBezTo>
                  <a:cubicBezTo>
                    <a:pt x="74015" y="4143"/>
                    <a:pt x="69905" y="1"/>
                    <a:pt x="648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9"/>
            <p:cNvSpPr/>
            <p:nvPr/>
          </p:nvSpPr>
          <p:spPr>
            <a:xfrm>
              <a:off x="1190625" y="1297450"/>
              <a:ext cx="1276275" cy="1320300"/>
            </a:xfrm>
            <a:custGeom>
              <a:avLst/>
              <a:gdLst/>
              <a:ahLst/>
              <a:cxnLst/>
              <a:rect l="l" t="t" r="r" b="b"/>
              <a:pathLst>
                <a:path w="51051" h="52812" extrusionOk="0">
                  <a:moveTo>
                    <a:pt x="9166" y="23454"/>
                  </a:moveTo>
                  <a:cubicBezTo>
                    <a:pt x="10830" y="23454"/>
                    <a:pt x="12200" y="24824"/>
                    <a:pt x="12200" y="26520"/>
                  </a:cubicBezTo>
                  <a:cubicBezTo>
                    <a:pt x="12200" y="28184"/>
                    <a:pt x="10830" y="29586"/>
                    <a:pt x="9166" y="29586"/>
                  </a:cubicBezTo>
                  <a:cubicBezTo>
                    <a:pt x="7470" y="29586"/>
                    <a:pt x="6100" y="28184"/>
                    <a:pt x="6100" y="26520"/>
                  </a:cubicBezTo>
                  <a:cubicBezTo>
                    <a:pt x="6100" y="24824"/>
                    <a:pt x="7470" y="23454"/>
                    <a:pt x="9166" y="23454"/>
                  </a:cubicBezTo>
                  <a:close/>
                  <a:moveTo>
                    <a:pt x="47984" y="0"/>
                  </a:moveTo>
                  <a:cubicBezTo>
                    <a:pt x="46288" y="0"/>
                    <a:pt x="44918" y="1370"/>
                    <a:pt x="44918" y="3034"/>
                  </a:cubicBezTo>
                  <a:lnTo>
                    <a:pt x="44918" y="23454"/>
                  </a:lnTo>
                  <a:lnTo>
                    <a:pt x="17810" y="23454"/>
                  </a:lnTo>
                  <a:cubicBezTo>
                    <a:pt x="16538" y="19898"/>
                    <a:pt x="13146" y="17321"/>
                    <a:pt x="9166" y="17321"/>
                  </a:cubicBezTo>
                  <a:cubicBezTo>
                    <a:pt x="4110" y="17321"/>
                    <a:pt x="0" y="21431"/>
                    <a:pt x="0" y="26520"/>
                  </a:cubicBezTo>
                  <a:cubicBezTo>
                    <a:pt x="0" y="31576"/>
                    <a:pt x="4110" y="35686"/>
                    <a:pt x="9166" y="35686"/>
                  </a:cubicBezTo>
                  <a:cubicBezTo>
                    <a:pt x="13146" y="35686"/>
                    <a:pt x="16538" y="33142"/>
                    <a:pt x="17810" y="29554"/>
                  </a:cubicBezTo>
                  <a:lnTo>
                    <a:pt x="44918" y="29554"/>
                  </a:lnTo>
                  <a:lnTo>
                    <a:pt x="44918" y="49745"/>
                  </a:lnTo>
                  <a:cubicBezTo>
                    <a:pt x="44918" y="51442"/>
                    <a:pt x="46288" y="52812"/>
                    <a:pt x="47984" y="52812"/>
                  </a:cubicBezTo>
                  <a:cubicBezTo>
                    <a:pt x="49680" y="52812"/>
                    <a:pt x="51050" y="51442"/>
                    <a:pt x="51050" y="49745"/>
                  </a:cubicBezTo>
                  <a:lnTo>
                    <a:pt x="51050" y="3034"/>
                  </a:lnTo>
                  <a:cubicBezTo>
                    <a:pt x="51050" y="1370"/>
                    <a:pt x="49680" y="0"/>
                    <a:pt x="47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9"/>
            <p:cNvSpPr/>
            <p:nvPr/>
          </p:nvSpPr>
          <p:spPr>
            <a:xfrm>
              <a:off x="1190625" y="3079300"/>
              <a:ext cx="1276275" cy="1313800"/>
            </a:xfrm>
            <a:custGeom>
              <a:avLst/>
              <a:gdLst/>
              <a:ahLst/>
              <a:cxnLst/>
              <a:rect l="l" t="t" r="r" b="b"/>
              <a:pathLst>
                <a:path w="51051" h="52552" extrusionOk="0">
                  <a:moveTo>
                    <a:pt x="9166" y="23161"/>
                  </a:moveTo>
                  <a:cubicBezTo>
                    <a:pt x="10830" y="23161"/>
                    <a:pt x="12200" y="24531"/>
                    <a:pt x="12200" y="26227"/>
                  </a:cubicBezTo>
                  <a:cubicBezTo>
                    <a:pt x="12200" y="27923"/>
                    <a:pt x="10830" y="29293"/>
                    <a:pt x="9166" y="29293"/>
                  </a:cubicBezTo>
                  <a:cubicBezTo>
                    <a:pt x="7470" y="29293"/>
                    <a:pt x="6100" y="27923"/>
                    <a:pt x="6100" y="26227"/>
                  </a:cubicBezTo>
                  <a:cubicBezTo>
                    <a:pt x="6100" y="24531"/>
                    <a:pt x="7470" y="23161"/>
                    <a:pt x="9166" y="23161"/>
                  </a:cubicBezTo>
                  <a:close/>
                  <a:moveTo>
                    <a:pt x="47984" y="1"/>
                  </a:moveTo>
                  <a:cubicBezTo>
                    <a:pt x="46288" y="1"/>
                    <a:pt x="44918" y="1371"/>
                    <a:pt x="44918" y="3067"/>
                  </a:cubicBezTo>
                  <a:lnTo>
                    <a:pt x="44918" y="23161"/>
                  </a:lnTo>
                  <a:lnTo>
                    <a:pt x="17810" y="23161"/>
                  </a:lnTo>
                  <a:cubicBezTo>
                    <a:pt x="16538" y="19605"/>
                    <a:pt x="13146" y="17028"/>
                    <a:pt x="9166" y="17028"/>
                  </a:cubicBezTo>
                  <a:cubicBezTo>
                    <a:pt x="4110" y="17028"/>
                    <a:pt x="0" y="21171"/>
                    <a:pt x="0" y="26227"/>
                  </a:cubicBezTo>
                  <a:cubicBezTo>
                    <a:pt x="0" y="31283"/>
                    <a:pt x="4110" y="35393"/>
                    <a:pt x="9166" y="35393"/>
                  </a:cubicBezTo>
                  <a:cubicBezTo>
                    <a:pt x="13146" y="35393"/>
                    <a:pt x="16538" y="32849"/>
                    <a:pt x="17810" y="29293"/>
                  </a:cubicBezTo>
                  <a:lnTo>
                    <a:pt x="44918" y="29293"/>
                  </a:lnTo>
                  <a:lnTo>
                    <a:pt x="44918" y="49485"/>
                  </a:lnTo>
                  <a:cubicBezTo>
                    <a:pt x="44918" y="51181"/>
                    <a:pt x="46288" y="52551"/>
                    <a:pt x="47984" y="52551"/>
                  </a:cubicBezTo>
                  <a:cubicBezTo>
                    <a:pt x="49680" y="52551"/>
                    <a:pt x="51050" y="51181"/>
                    <a:pt x="51050" y="49485"/>
                  </a:cubicBezTo>
                  <a:lnTo>
                    <a:pt x="51050" y="3067"/>
                  </a:lnTo>
                  <a:cubicBezTo>
                    <a:pt x="51050" y="1371"/>
                    <a:pt x="49680" y="1"/>
                    <a:pt x="479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9"/>
            <p:cNvSpPr/>
            <p:nvPr/>
          </p:nvSpPr>
          <p:spPr>
            <a:xfrm>
              <a:off x="4548825" y="4393075"/>
              <a:ext cx="1865075" cy="495025"/>
            </a:xfrm>
            <a:custGeom>
              <a:avLst/>
              <a:gdLst/>
              <a:ahLst/>
              <a:cxnLst/>
              <a:rect l="l" t="t" r="r" b="b"/>
              <a:pathLst>
                <a:path w="74603" h="19801" extrusionOk="0">
                  <a:moveTo>
                    <a:pt x="9167" y="6133"/>
                  </a:moveTo>
                  <a:cubicBezTo>
                    <a:pt x="10863" y="6133"/>
                    <a:pt x="12200" y="7503"/>
                    <a:pt x="12200" y="9199"/>
                  </a:cubicBezTo>
                  <a:cubicBezTo>
                    <a:pt x="12200" y="10895"/>
                    <a:pt x="10863" y="12265"/>
                    <a:pt x="9167" y="12265"/>
                  </a:cubicBezTo>
                  <a:cubicBezTo>
                    <a:pt x="7503" y="12265"/>
                    <a:pt x="6133" y="10895"/>
                    <a:pt x="6133" y="9199"/>
                  </a:cubicBezTo>
                  <a:cubicBezTo>
                    <a:pt x="6133" y="7503"/>
                    <a:pt x="7503" y="6133"/>
                    <a:pt x="9167" y="6133"/>
                  </a:cubicBezTo>
                  <a:close/>
                  <a:moveTo>
                    <a:pt x="9167" y="0"/>
                  </a:moveTo>
                  <a:cubicBezTo>
                    <a:pt x="4111" y="0"/>
                    <a:pt x="1" y="4143"/>
                    <a:pt x="1" y="9199"/>
                  </a:cubicBezTo>
                  <a:cubicBezTo>
                    <a:pt x="1" y="14255"/>
                    <a:pt x="4111" y="18365"/>
                    <a:pt x="9167" y="18365"/>
                  </a:cubicBezTo>
                  <a:cubicBezTo>
                    <a:pt x="13146" y="18365"/>
                    <a:pt x="16539" y="15821"/>
                    <a:pt x="17811" y="12265"/>
                  </a:cubicBezTo>
                  <a:lnTo>
                    <a:pt x="61065" y="12265"/>
                  </a:lnTo>
                  <a:lnTo>
                    <a:pt x="69220" y="19083"/>
                  </a:lnTo>
                  <a:cubicBezTo>
                    <a:pt x="69774" y="19572"/>
                    <a:pt x="70492" y="19800"/>
                    <a:pt x="71177" y="19800"/>
                  </a:cubicBezTo>
                  <a:cubicBezTo>
                    <a:pt x="72058" y="19800"/>
                    <a:pt x="72906" y="19442"/>
                    <a:pt x="73526" y="18724"/>
                  </a:cubicBezTo>
                  <a:cubicBezTo>
                    <a:pt x="74602" y="17419"/>
                    <a:pt x="74439" y="15495"/>
                    <a:pt x="73134" y="14418"/>
                  </a:cubicBezTo>
                  <a:lnTo>
                    <a:pt x="64164" y="6850"/>
                  </a:lnTo>
                  <a:cubicBezTo>
                    <a:pt x="63609" y="6394"/>
                    <a:pt x="62892" y="6133"/>
                    <a:pt x="62174" y="6133"/>
                  </a:cubicBezTo>
                  <a:lnTo>
                    <a:pt x="17811" y="6133"/>
                  </a:lnTo>
                  <a:cubicBezTo>
                    <a:pt x="16539" y="2577"/>
                    <a:pt x="13146" y="0"/>
                    <a:pt x="9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9"/>
            <p:cNvSpPr/>
            <p:nvPr/>
          </p:nvSpPr>
          <p:spPr>
            <a:xfrm>
              <a:off x="4554525" y="806850"/>
              <a:ext cx="1864250" cy="495500"/>
            </a:xfrm>
            <a:custGeom>
              <a:avLst/>
              <a:gdLst/>
              <a:ahLst/>
              <a:cxnLst/>
              <a:rect l="l" t="t" r="r" b="b"/>
              <a:pathLst>
                <a:path w="74570" h="19820" extrusionOk="0">
                  <a:moveTo>
                    <a:pt x="9167" y="7555"/>
                  </a:moveTo>
                  <a:cubicBezTo>
                    <a:pt x="10831" y="7555"/>
                    <a:pt x="12201" y="8925"/>
                    <a:pt x="12201" y="10621"/>
                  </a:cubicBezTo>
                  <a:cubicBezTo>
                    <a:pt x="12201" y="12317"/>
                    <a:pt x="10831" y="13687"/>
                    <a:pt x="9167" y="13687"/>
                  </a:cubicBezTo>
                  <a:cubicBezTo>
                    <a:pt x="7471" y="13687"/>
                    <a:pt x="6101" y="12317"/>
                    <a:pt x="6101" y="10621"/>
                  </a:cubicBezTo>
                  <a:cubicBezTo>
                    <a:pt x="6101" y="8925"/>
                    <a:pt x="7471" y="7555"/>
                    <a:pt x="9167" y="7555"/>
                  </a:cubicBezTo>
                  <a:close/>
                  <a:moveTo>
                    <a:pt x="71174" y="1"/>
                  </a:moveTo>
                  <a:cubicBezTo>
                    <a:pt x="70475" y="1"/>
                    <a:pt x="69770" y="243"/>
                    <a:pt x="69188" y="737"/>
                  </a:cubicBezTo>
                  <a:lnTo>
                    <a:pt x="61033" y="7555"/>
                  </a:lnTo>
                  <a:lnTo>
                    <a:pt x="17779" y="7555"/>
                  </a:lnTo>
                  <a:cubicBezTo>
                    <a:pt x="16539" y="3999"/>
                    <a:pt x="13147" y="1455"/>
                    <a:pt x="9167" y="1455"/>
                  </a:cubicBezTo>
                  <a:cubicBezTo>
                    <a:pt x="4111" y="1455"/>
                    <a:pt x="1" y="5565"/>
                    <a:pt x="1" y="10621"/>
                  </a:cubicBezTo>
                  <a:cubicBezTo>
                    <a:pt x="1" y="15677"/>
                    <a:pt x="4111" y="19820"/>
                    <a:pt x="9167" y="19820"/>
                  </a:cubicBezTo>
                  <a:cubicBezTo>
                    <a:pt x="13147" y="19820"/>
                    <a:pt x="16539" y="17243"/>
                    <a:pt x="17779" y="13687"/>
                  </a:cubicBezTo>
                  <a:lnTo>
                    <a:pt x="62174" y="13687"/>
                  </a:lnTo>
                  <a:cubicBezTo>
                    <a:pt x="62892" y="13687"/>
                    <a:pt x="63577" y="13426"/>
                    <a:pt x="64132" y="12970"/>
                  </a:cubicBezTo>
                  <a:lnTo>
                    <a:pt x="73135" y="5402"/>
                  </a:lnTo>
                  <a:cubicBezTo>
                    <a:pt x="74407" y="4325"/>
                    <a:pt x="74570" y="2401"/>
                    <a:pt x="73493" y="1096"/>
                  </a:cubicBezTo>
                  <a:cubicBezTo>
                    <a:pt x="72897" y="373"/>
                    <a:pt x="72041" y="1"/>
                    <a:pt x="711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9"/>
            <p:cNvSpPr/>
            <p:nvPr/>
          </p:nvSpPr>
          <p:spPr>
            <a:xfrm>
              <a:off x="4554525" y="2617725"/>
              <a:ext cx="1850400" cy="459150"/>
            </a:xfrm>
            <a:custGeom>
              <a:avLst/>
              <a:gdLst/>
              <a:ahLst/>
              <a:cxnLst/>
              <a:rect l="l" t="t" r="r" b="b"/>
              <a:pathLst>
                <a:path w="74016" h="18366" extrusionOk="0">
                  <a:moveTo>
                    <a:pt x="9167" y="6133"/>
                  </a:moveTo>
                  <a:cubicBezTo>
                    <a:pt x="10831" y="6133"/>
                    <a:pt x="12201" y="7503"/>
                    <a:pt x="12201" y="9200"/>
                  </a:cubicBezTo>
                  <a:cubicBezTo>
                    <a:pt x="12201" y="10896"/>
                    <a:pt x="10831" y="12266"/>
                    <a:pt x="9167" y="12266"/>
                  </a:cubicBezTo>
                  <a:cubicBezTo>
                    <a:pt x="7471" y="12266"/>
                    <a:pt x="6101" y="10896"/>
                    <a:pt x="6101" y="9200"/>
                  </a:cubicBezTo>
                  <a:cubicBezTo>
                    <a:pt x="6101" y="7503"/>
                    <a:pt x="7471" y="6133"/>
                    <a:pt x="9167" y="6133"/>
                  </a:cubicBezTo>
                  <a:close/>
                  <a:moveTo>
                    <a:pt x="9167" y="1"/>
                  </a:moveTo>
                  <a:cubicBezTo>
                    <a:pt x="4111" y="1"/>
                    <a:pt x="1" y="4143"/>
                    <a:pt x="1" y="9200"/>
                  </a:cubicBezTo>
                  <a:cubicBezTo>
                    <a:pt x="1" y="14256"/>
                    <a:pt x="4111" y="18366"/>
                    <a:pt x="9167" y="18366"/>
                  </a:cubicBezTo>
                  <a:cubicBezTo>
                    <a:pt x="13147" y="18366"/>
                    <a:pt x="16539" y="15821"/>
                    <a:pt x="17779" y="12233"/>
                  </a:cubicBezTo>
                  <a:lnTo>
                    <a:pt x="70949" y="12233"/>
                  </a:lnTo>
                  <a:cubicBezTo>
                    <a:pt x="72645" y="12233"/>
                    <a:pt x="74015" y="10863"/>
                    <a:pt x="74015" y="9200"/>
                  </a:cubicBezTo>
                  <a:cubicBezTo>
                    <a:pt x="74015" y="7503"/>
                    <a:pt x="72645" y="6133"/>
                    <a:pt x="70949" y="6133"/>
                  </a:cubicBezTo>
                  <a:lnTo>
                    <a:pt x="17779" y="6133"/>
                  </a:lnTo>
                  <a:cubicBezTo>
                    <a:pt x="16539" y="2578"/>
                    <a:pt x="13147" y="1"/>
                    <a:pt x="9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9"/>
            <p:cNvSpPr/>
            <p:nvPr/>
          </p:nvSpPr>
          <p:spPr>
            <a:xfrm>
              <a:off x="5136800" y="1297450"/>
              <a:ext cx="1273025" cy="1320300"/>
            </a:xfrm>
            <a:custGeom>
              <a:avLst/>
              <a:gdLst/>
              <a:ahLst/>
              <a:cxnLst/>
              <a:rect l="l" t="t" r="r" b="b"/>
              <a:pathLst>
                <a:path w="50921" h="52812" extrusionOk="0">
                  <a:moveTo>
                    <a:pt x="41754" y="23454"/>
                  </a:moveTo>
                  <a:cubicBezTo>
                    <a:pt x="43450" y="23454"/>
                    <a:pt x="44820" y="24824"/>
                    <a:pt x="44820" y="26520"/>
                  </a:cubicBezTo>
                  <a:cubicBezTo>
                    <a:pt x="44820" y="28184"/>
                    <a:pt x="43450" y="29586"/>
                    <a:pt x="41754" y="29586"/>
                  </a:cubicBezTo>
                  <a:cubicBezTo>
                    <a:pt x="40090" y="29586"/>
                    <a:pt x="38720" y="28184"/>
                    <a:pt x="38720" y="26520"/>
                  </a:cubicBezTo>
                  <a:cubicBezTo>
                    <a:pt x="38720" y="24824"/>
                    <a:pt x="40090" y="23454"/>
                    <a:pt x="41754" y="23454"/>
                  </a:cubicBezTo>
                  <a:close/>
                  <a:moveTo>
                    <a:pt x="3067" y="0"/>
                  </a:moveTo>
                  <a:cubicBezTo>
                    <a:pt x="1371" y="0"/>
                    <a:pt x="1" y="1370"/>
                    <a:pt x="1" y="3034"/>
                  </a:cubicBezTo>
                  <a:lnTo>
                    <a:pt x="1" y="49745"/>
                  </a:lnTo>
                  <a:cubicBezTo>
                    <a:pt x="1" y="51442"/>
                    <a:pt x="1371" y="52812"/>
                    <a:pt x="3067" y="52812"/>
                  </a:cubicBezTo>
                  <a:cubicBezTo>
                    <a:pt x="4730" y="52812"/>
                    <a:pt x="6100" y="51442"/>
                    <a:pt x="6100" y="49745"/>
                  </a:cubicBezTo>
                  <a:lnTo>
                    <a:pt x="6100" y="29554"/>
                  </a:lnTo>
                  <a:lnTo>
                    <a:pt x="33142" y="29554"/>
                  </a:lnTo>
                  <a:cubicBezTo>
                    <a:pt x="34382" y="33142"/>
                    <a:pt x="37774" y="35686"/>
                    <a:pt x="41754" y="35686"/>
                  </a:cubicBezTo>
                  <a:cubicBezTo>
                    <a:pt x="46810" y="35686"/>
                    <a:pt x="50920" y="31576"/>
                    <a:pt x="50920" y="26520"/>
                  </a:cubicBezTo>
                  <a:cubicBezTo>
                    <a:pt x="50920" y="21431"/>
                    <a:pt x="46810" y="17321"/>
                    <a:pt x="41754" y="17321"/>
                  </a:cubicBezTo>
                  <a:cubicBezTo>
                    <a:pt x="37774" y="17321"/>
                    <a:pt x="34382" y="19898"/>
                    <a:pt x="33142" y="23454"/>
                  </a:cubicBezTo>
                  <a:lnTo>
                    <a:pt x="6100" y="23454"/>
                  </a:lnTo>
                  <a:lnTo>
                    <a:pt x="6100" y="3034"/>
                  </a:lnTo>
                  <a:cubicBezTo>
                    <a:pt x="6100" y="1370"/>
                    <a:pt x="4730" y="0"/>
                    <a:pt x="3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9"/>
            <p:cNvSpPr/>
            <p:nvPr/>
          </p:nvSpPr>
          <p:spPr>
            <a:xfrm>
              <a:off x="5136800" y="3079300"/>
              <a:ext cx="1273025" cy="1313800"/>
            </a:xfrm>
            <a:custGeom>
              <a:avLst/>
              <a:gdLst/>
              <a:ahLst/>
              <a:cxnLst/>
              <a:rect l="l" t="t" r="r" b="b"/>
              <a:pathLst>
                <a:path w="50921" h="52552" extrusionOk="0">
                  <a:moveTo>
                    <a:pt x="41754" y="23161"/>
                  </a:moveTo>
                  <a:cubicBezTo>
                    <a:pt x="43450" y="23161"/>
                    <a:pt x="44820" y="24531"/>
                    <a:pt x="44820" y="26227"/>
                  </a:cubicBezTo>
                  <a:cubicBezTo>
                    <a:pt x="44820" y="27923"/>
                    <a:pt x="43450" y="29293"/>
                    <a:pt x="41754" y="29293"/>
                  </a:cubicBezTo>
                  <a:cubicBezTo>
                    <a:pt x="40090" y="29293"/>
                    <a:pt x="38720" y="27923"/>
                    <a:pt x="38720" y="26227"/>
                  </a:cubicBezTo>
                  <a:cubicBezTo>
                    <a:pt x="38720" y="24531"/>
                    <a:pt x="40090" y="23161"/>
                    <a:pt x="41754" y="23161"/>
                  </a:cubicBezTo>
                  <a:close/>
                  <a:moveTo>
                    <a:pt x="3067" y="1"/>
                  </a:moveTo>
                  <a:cubicBezTo>
                    <a:pt x="1371" y="1"/>
                    <a:pt x="1" y="1371"/>
                    <a:pt x="1" y="3067"/>
                  </a:cubicBezTo>
                  <a:lnTo>
                    <a:pt x="1" y="49485"/>
                  </a:lnTo>
                  <a:cubicBezTo>
                    <a:pt x="1" y="51181"/>
                    <a:pt x="1371" y="52551"/>
                    <a:pt x="3067" y="52551"/>
                  </a:cubicBezTo>
                  <a:cubicBezTo>
                    <a:pt x="4730" y="52551"/>
                    <a:pt x="6100" y="51181"/>
                    <a:pt x="6100" y="49485"/>
                  </a:cubicBezTo>
                  <a:lnTo>
                    <a:pt x="6100" y="29293"/>
                  </a:lnTo>
                  <a:lnTo>
                    <a:pt x="33142" y="29293"/>
                  </a:lnTo>
                  <a:cubicBezTo>
                    <a:pt x="34382" y="32849"/>
                    <a:pt x="37774" y="35393"/>
                    <a:pt x="41754" y="35393"/>
                  </a:cubicBezTo>
                  <a:cubicBezTo>
                    <a:pt x="46810" y="35393"/>
                    <a:pt x="50920" y="31283"/>
                    <a:pt x="50920" y="26227"/>
                  </a:cubicBezTo>
                  <a:cubicBezTo>
                    <a:pt x="50920" y="21171"/>
                    <a:pt x="46810" y="17028"/>
                    <a:pt x="41754" y="17028"/>
                  </a:cubicBezTo>
                  <a:cubicBezTo>
                    <a:pt x="37774" y="17028"/>
                    <a:pt x="34382" y="19605"/>
                    <a:pt x="33142" y="23161"/>
                  </a:cubicBezTo>
                  <a:lnTo>
                    <a:pt x="6100" y="23161"/>
                  </a:lnTo>
                  <a:lnTo>
                    <a:pt x="6100" y="3067"/>
                  </a:lnTo>
                  <a:cubicBezTo>
                    <a:pt x="6100" y="1371"/>
                    <a:pt x="4730" y="1"/>
                    <a:pt x="30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9"/>
            <p:cNvSpPr/>
            <p:nvPr/>
          </p:nvSpPr>
          <p:spPr>
            <a:xfrm>
              <a:off x="3276650" y="2247500"/>
              <a:ext cx="601875" cy="1199625"/>
            </a:xfrm>
            <a:custGeom>
              <a:avLst/>
              <a:gdLst/>
              <a:ahLst/>
              <a:cxnLst/>
              <a:rect l="l" t="t" r="r" b="b"/>
              <a:pathLst>
                <a:path w="24075" h="47985" extrusionOk="0">
                  <a:moveTo>
                    <a:pt x="17942" y="6133"/>
                  </a:moveTo>
                  <a:lnTo>
                    <a:pt x="17942" y="20942"/>
                  </a:lnTo>
                  <a:lnTo>
                    <a:pt x="6101" y="20942"/>
                  </a:lnTo>
                  <a:lnTo>
                    <a:pt x="6101" y="6133"/>
                  </a:lnTo>
                  <a:close/>
                  <a:moveTo>
                    <a:pt x="3067" y="0"/>
                  </a:moveTo>
                  <a:cubicBezTo>
                    <a:pt x="1371" y="0"/>
                    <a:pt x="1" y="1370"/>
                    <a:pt x="1" y="3067"/>
                  </a:cubicBezTo>
                  <a:lnTo>
                    <a:pt x="1" y="44951"/>
                  </a:lnTo>
                  <a:cubicBezTo>
                    <a:pt x="1" y="46614"/>
                    <a:pt x="1371" y="47984"/>
                    <a:pt x="3067" y="47984"/>
                  </a:cubicBezTo>
                  <a:cubicBezTo>
                    <a:pt x="4730" y="47984"/>
                    <a:pt x="6101" y="46614"/>
                    <a:pt x="6101" y="44951"/>
                  </a:cubicBezTo>
                  <a:lnTo>
                    <a:pt x="6101" y="27042"/>
                  </a:lnTo>
                  <a:lnTo>
                    <a:pt x="17942" y="27042"/>
                  </a:lnTo>
                  <a:lnTo>
                    <a:pt x="17942" y="44951"/>
                  </a:lnTo>
                  <a:cubicBezTo>
                    <a:pt x="17942" y="46614"/>
                    <a:pt x="19312" y="47984"/>
                    <a:pt x="21008" y="47984"/>
                  </a:cubicBezTo>
                  <a:cubicBezTo>
                    <a:pt x="22704" y="47984"/>
                    <a:pt x="24074" y="46614"/>
                    <a:pt x="24074" y="44951"/>
                  </a:cubicBezTo>
                  <a:lnTo>
                    <a:pt x="24074" y="3067"/>
                  </a:lnTo>
                  <a:cubicBezTo>
                    <a:pt x="24074" y="1370"/>
                    <a:pt x="22704" y="0"/>
                    <a:pt x="210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9"/>
            <p:cNvSpPr/>
            <p:nvPr/>
          </p:nvSpPr>
          <p:spPr>
            <a:xfrm>
              <a:off x="4173700" y="2247500"/>
              <a:ext cx="153325" cy="1199625"/>
            </a:xfrm>
            <a:custGeom>
              <a:avLst/>
              <a:gdLst/>
              <a:ahLst/>
              <a:cxnLst/>
              <a:rect l="l" t="t" r="r" b="b"/>
              <a:pathLst>
                <a:path w="6133" h="47985" extrusionOk="0">
                  <a:moveTo>
                    <a:pt x="3067" y="0"/>
                  </a:moveTo>
                  <a:cubicBezTo>
                    <a:pt x="1371" y="0"/>
                    <a:pt x="0" y="1370"/>
                    <a:pt x="0" y="3067"/>
                  </a:cubicBezTo>
                  <a:lnTo>
                    <a:pt x="0" y="44951"/>
                  </a:lnTo>
                  <a:cubicBezTo>
                    <a:pt x="0" y="46614"/>
                    <a:pt x="1371" y="47984"/>
                    <a:pt x="3067" y="47984"/>
                  </a:cubicBezTo>
                  <a:cubicBezTo>
                    <a:pt x="4763" y="47984"/>
                    <a:pt x="6133" y="46614"/>
                    <a:pt x="6133" y="44951"/>
                  </a:cubicBezTo>
                  <a:lnTo>
                    <a:pt x="6133" y="3067"/>
                  </a:lnTo>
                  <a:cubicBezTo>
                    <a:pt x="6133" y="1370"/>
                    <a:pt x="4763" y="0"/>
                    <a:pt x="3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59"/>
          <p:cNvGrpSpPr/>
          <p:nvPr/>
        </p:nvGrpSpPr>
        <p:grpSpPr>
          <a:xfrm>
            <a:off x="911244" y="2518866"/>
            <a:ext cx="384133" cy="384133"/>
            <a:chOff x="1190625" y="238125"/>
            <a:chExt cx="5219200" cy="5219200"/>
          </a:xfrm>
        </p:grpSpPr>
        <p:sp>
          <p:nvSpPr>
            <p:cNvPr id="416" name="Google Shape;416;p59"/>
            <p:cNvSpPr/>
            <p:nvPr/>
          </p:nvSpPr>
          <p:spPr>
            <a:xfrm>
              <a:off x="1190625" y="1012025"/>
              <a:ext cx="5219200" cy="4445300"/>
            </a:xfrm>
            <a:custGeom>
              <a:avLst/>
              <a:gdLst/>
              <a:ahLst/>
              <a:cxnLst/>
              <a:rect l="l" t="t" r="r" b="b"/>
              <a:pathLst>
                <a:path w="208768" h="177812" extrusionOk="0">
                  <a:moveTo>
                    <a:pt x="117888" y="144604"/>
                  </a:moveTo>
                  <a:lnTo>
                    <a:pt x="122618" y="159479"/>
                  </a:lnTo>
                  <a:lnTo>
                    <a:pt x="86149" y="159479"/>
                  </a:lnTo>
                  <a:lnTo>
                    <a:pt x="90879" y="144604"/>
                  </a:lnTo>
                  <a:close/>
                  <a:moveTo>
                    <a:pt x="29358" y="165611"/>
                  </a:moveTo>
                  <a:cubicBezTo>
                    <a:pt x="31054" y="165611"/>
                    <a:pt x="32424" y="166981"/>
                    <a:pt x="32424" y="168645"/>
                  </a:cubicBezTo>
                  <a:cubicBezTo>
                    <a:pt x="32424" y="170309"/>
                    <a:pt x="31054" y="171679"/>
                    <a:pt x="29358" y="171679"/>
                  </a:cubicBezTo>
                  <a:cubicBezTo>
                    <a:pt x="27694" y="171679"/>
                    <a:pt x="26324" y="170309"/>
                    <a:pt x="26324" y="168645"/>
                  </a:cubicBezTo>
                  <a:cubicBezTo>
                    <a:pt x="26324" y="166981"/>
                    <a:pt x="27694" y="165611"/>
                    <a:pt x="29358" y="165611"/>
                  </a:cubicBezTo>
                  <a:close/>
                  <a:moveTo>
                    <a:pt x="179409" y="165611"/>
                  </a:moveTo>
                  <a:cubicBezTo>
                    <a:pt x="181073" y="165611"/>
                    <a:pt x="182443" y="166981"/>
                    <a:pt x="182443" y="168645"/>
                  </a:cubicBezTo>
                  <a:cubicBezTo>
                    <a:pt x="182443" y="170309"/>
                    <a:pt x="181073" y="171679"/>
                    <a:pt x="179409" y="171679"/>
                  </a:cubicBezTo>
                  <a:cubicBezTo>
                    <a:pt x="177713" y="171679"/>
                    <a:pt x="176343" y="170309"/>
                    <a:pt x="176343" y="168645"/>
                  </a:cubicBezTo>
                  <a:cubicBezTo>
                    <a:pt x="176343" y="166981"/>
                    <a:pt x="177713" y="165611"/>
                    <a:pt x="179409" y="165611"/>
                  </a:cubicBezTo>
                  <a:close/>
                  <a:moveTo>
                    <a:pt x="8775" y="0"/>
                  </a:moveTo>
                  <a:cubicBezTo>
                    <a:pt x="3947" y="0"/>
                    <a:pt x="0" y="3947"/>
                    <a:pt x="0" y="8775"/>
                  </a:cubicBezTo>
                  <a:lnTo>
                    <a:pt x="0" y="135829"/>
                  </a:lnTo>
                  <a:cubicBezTo>
                    <a:pt x="0" y="140657"/>
                    <a:pt x="3947" y="144604"/>
                    <a:pt x="8775" y="144604"/>
                  </a:cubicBezTo>
                  <a:lnTo>
                    <a:pt x="26324" y="144604"/>
                  </a:lnTo>
                  <a:lnTo>
                    <a:pt x="26324" y="160001"/>
                  </a:lnTo>
                  <a:cubicBezTo>
                    <a:pt x="22769" y="161273"/>
                    <a:pt x="20192" y="164665"/>
                    <a:pt x="20192" y="168645"/>
                  </a:cubicBezTo>
                  <a:cubicBezTo>
                    <a:pt x="20192" y="173701"/>
                    <a:pt x="24302" y="177811"/>
                    <a:pt x="29358" y="177811"/>
                  </a:cubicBezTo>
                  <a:cubicBezTo>
                    <a:pt x="34414" y="177811"/>
                    <a:pt x="38557" y="173701"/>
                    <a:pt x="38557" y="168645"/>
                  </a:cubicBezTo>
                  <a:cubicBezTo>
                    <a:pt x="38557" y="164665"/>
                    <a:pt x="35980" y="161273"/>
                    <a:pt x="32424" y="160001"/>
                  </a:cubicBezTo>
                  <a:lnTo>
                    <a:pt x="32424" y="144604"/>
                  </a:lnTo>
                  <a:lnTo>
                    <a:pt x="84453" y="144604"/>
                  </a:lnTo>
                  <a:lnTo>
                    <a:pt x="79723" y="159479"/>
                  </a:lnTo>
                  <a:lnTo>
                    <a:pt x="71764" y="159479"/>
                  </a:lnTo>
                  <a:cubicBezTo>
                    <a:pt x="66708" y="159479"/>
                    <a:pt x="62598" y="163589"/>
                    <a:pt x="62598" y="168645"/>
                  </a:cubicBezTo>
                  <a:cubicBezTo>
                    <a:pt x="62598" y="173701"/>
                    <a:pt x="66708" y="177811"/>
                    <a:pt x="71764" y="177811"/>
                  </a:cubicBezTo>
                  <a:lnTo>
                    <a:pt x="110842" y="177811"/>
                  </a:lnTo>
                  <a:cubicBezTo>
                    <a:pt x="112539" y="177811"/>
                    <a:pt x="113909" y="176441"/>
                    <a:pt x="113909" y="174745"/>
                  </a:cubicBezTo>
                  <a:cubicBezTo>
                    <a:pt x="113909" y="173049"/>
                    <a:pt x="112539" y="171679"/>
                    <a:pt x="110842" y="171679"/>
                  </a:cubicBezTo>
                  <a:lnTo>
                    <a:pt x="71764" y="171679"/>
                  </a:lnTo>
                  <a:cubicBezTo>
                    <a:pt x="70067" y="171679"/>
                    <a:pt x="68697" y="170341"/>
                    <a:pt x="68697" y="168645"/>
                  </a:cubicBezTo>
                  <a:cubicBezTo>
                    <a:pt x="68697" y="166949"/>
                    <a:pt x="70067" y="165579"/>
                    <a:pt x="71764" y="165579"/>
                  </a:cubicBezTo>
                  <a:lnTo>
                    <a:pt x="137003" y="165579"/>
                  </a:lnTo>
                  <a:cubicBezTo>
                    <a:pt x="138700" y="165579"/>
                    <a:pt x="140070" y="166949"/>
                    <a:pt x="140070" y="168645"/>
                  </a:cubicBezTo>
                  <a:cubicBezTo>
                    <a:pt x="140070" y="170341"/>
                    <a:pt x="138700" y="171679"/>
                    <a:pt x="137003" y="171679"/>
                  </a:cubicBezTo>
                  <a:lnTo>
                    <a:pt x="125195" y="171679"/>
                  </a:lnTo>
                  <a:cubicBezTo>
                    <a:pt x="123499" y="171679"/>
                    <a:pt x="122129" y="173049"/>
                    <a:pt x="122129" y="174745"/>
                  </a:cubicBezTo>
                  <a:cubicBezTo>
                    <a:pt x="122129" y="176441"/>
                    <a:pt x="123499" y="177811"/>
                    <a:pt x="125195" y="177811"/>
                  </a:cubicBezTo>
                  <a:lnTo>
                    <a:pt x="137003" y="177811"/>
                  </a:lnTo>
                  <a:cubicBezTo>
                    <a:pt x="142060" y="177811"/>
                    <a:pt x="146170" y="173701"/>
                    <a:pt x="146170" y="168645"/>
                  </a:cubicBezTo>
                  <a:cubicBezTo>
                    <a:pt x="146170" y="163589"/>
                    <a:pt x="142060" y="159479"/>
                    <a:pt x="137003" y="159479"/>
                  </a:cubicBezTo>
                  <a:lnTo>
                    <a:pt x="129044" y="159479"/>
                  </a:lnTo>
                  <a:lnTo>
                    <a:pt x="124314" y="144604"/>
                  </a:lnTo>
                  <a:lnTo>
                    <a:pt x="176343" y="144604"/>
                  </a:lnTo>
                  <a:lnTo>
                    <a:pt x="176343" y="160001"/>
                  </a:lnTo>
                  <a:cubicBezTo>
                    <a:pt x="172787" y="161273"/>
                    <a:pt x="170210" y="164665"/>
                    <a:pt x="170210" y="168645"/>
                  </a:cubicBezTo>
                  <a:cubicBezTo>
                    <a:pt x="170210" y="173701"/>
                    <a:pt x="174353" y="177811"/>
                    <a:pt x="179409" y="177811"/>
                  </a:cubicBezTo>
                  <a:cubicBezTo>
                    <a:pt x="184465" y="177811"/>
                    <a:pt x="188575" y="173701"/>
                    <a:pt x="188575" y="168645"/>
                  </a:cubicBezTo>
                  <a:cubicBezTo>
                    <a:pt x="188575" y="164665"/>
                    <a:pt x="185998" y="161273"/>
                    <a:pt x="182443" y="160001"/>
                  </a:cubicBezTo>
                  <a:lnTo>
                    <a:pt x="182443" y="144604"/>
                  </a:lnTo>
                  <a:lnTo>
                    <a:pt x="199992" y="144604"/>
                  </a:lnTo>
                  <a:cubicBezTo>
                    <a:pt x="204820" y="144604"/>
                    <a:pt x="208767" y="140657"/>
                    <a:pt x="208767" y="135829"/>
                  </a:cubicBezTo>
                  <a:lnTo>
                    <a:pt x="208767" y="73395"/>
                  </a:lnTo>
                  <a:cubicBezTo>
                    <a:pt x="208767" y="71699"/>
                    <a:pt x="207397" y="70329"/>
                    <a:pt x="205701" y="70329"/>
                  </a:cubicBezTo>
                  <a:cubicBezTo>
                    <a:pt x="204005" y="70329"/>
                    <a:pt x="202667" y="71699"/>
                    <a:pt x="202667" y="73395"/>
                  </a:cubicBezTo>
                  <a:lnTo>
                    <a:pt x="202667" y="120563"/>
                  </a:lnTo>
                  <a:lnTo>
                    <a:pt x="47201" y="120563"/>
                  </a:lnTo>
                  <a:cubicBezTo>
                    <a:pt x="45505" y="120563"/>
                    <a:pt x="44135" y="121933"/>
                    <a:pt x="44135" y="123597"/>
                  </a:cubicBezTo>
                  <a:cubicBezTo>
                    <a:pt x="44135" y="125293"/>
                    <a:pt x="45505" y="126663"/>
                    <a:pt x="47201" y="126663"/>
                  </a:cubicBezTo>
                  <a:lnTo>
                    <a:pt x="202667" y="126663"/>
                  </a:lnTo>
                  <a:lnTo>
                    <a:pt x="202667" y="135829"/>
                  </a:lnTo>
                  <a:cubicBezTo>
                    <a:pt x="202667" y="137297"/>
                    <a:pt x="201460" y="138472"/>
                    <a:pt x="199992" y="138472"/>
                  </a:cubicBezTo>
                  <a:lnTo>
                    <a:pt x="8775" y="138472"/>
                  </a:lnTo>
                  <a:cubicBezTo>
                    <a:pt x="7307" y="138472"/>
                    <a:pt x="6133" y="137297"/>
                    <a:pt x="6133" y="135829"/>
                  </a:cubicBezTo>
                  <a:lnTo>
                    <a:pt x="6133" y="126663"/>
                  </a:lnTo>
                  <a:lnTo>
                    <a:pt x="33077" y="126663"/>
                  </a:lnTo>
                  <a:cubicBezTo>
                    <a:pt x="34740" y="126663"/>
                    <a:pt x="36110" y="125293"/>
                    <a:pt x="36110" y="123597"/>
                  </a:cubicBezTo>
                  <a:cubicBezTo>
                    <a:pt x="36110" y="121933"/>
                    <a:pt x="34740" y="120563"/>
                    <a:pt x="33077" y="120563"/>
                  </a:cubicBezTo>
                  <a:lnTo>
                    <a:pt x="6133" y="120563"/>
                  </a:lnTo>
                  <a:lnTo>
                    <a:pt x="6133" y="8775"/>
                  </a:lnTo>
                  <a:cubicBezTo>
                    <a:pt x="6133" y="7307"/>
                    <a:pt x="7307" y="6100"/>
                    <a:pt x="8775" y="6100"/>
                  </a:cubicBezTo>
                  <a:lnTo>
                    <a:pt x="17093" y="6100"/>
                  </a:lnTo>
                  <a:cubicBezTo>
                    <a:pt x="18756" y="6100"/>
                    <a:pt x="20126" y="4730"/>
                    <a:pt x="20126" y="3067"/>
                  </a:cubicBezTo>
                  <a:cubicBezTo>
                    <a:pt x="20126" y="1370"/>
                    <a:pt x="18756" y="0"/>
                    <a:pt x="17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9"/>
            <p:cNvSpPr/>
            <p:nvPr/>
          </p:nvSpPr>
          <p:spPr>
            <a:xfrm>
              <a:off x="5901725" y="1012025"/>
              <a:ext cx="508100" cy="1557625"/>
            </a:xfrm>
            <a:custGeom>
              <a:avLst/>
              <a:gdLst/>
              <a:ahLst/>
              <a:cxnLst/>
              <a:rect l="l" t="t" r="r" b="b"/>
              <a:pathLst>
                <a:path w="20324" h="62305" extrusionOk="0">
                  <a:moveTo>
                    <a:pt x="3067" y="0"/>
                  </a:moveTo>
                  <a:cubicBezTo>
                    <a:pt x="1371" y="0"/>
                    <a:pt x="1" y="1370"/>
                    <a:pt x="1" y="3067"/>
                  </a:cubicBezTo>
                  <a:cubicBezTo>
                    <a:pt x="1" y="4730"/>
                    <a:pt x="1371" y="6100"/>
                    <a:pt x="3067" y="6100"/>
                  </a:cubicBezTo>
                  <a:lnTo>
                    <a:pt x="11548" y="6100"/>
                  </a:lnTo>
                  <a:cubicBezTo>
                    <a:pt x="13016" y="6100"/>
                    <a:pt x="14223" y="7307"/>
                    <a:pt x="14223" y="8775"/>
                  </a:cubicBezTo>
                  <a:lnTo>
                    <a:pt x="14223" y="59271"/>
                  </a:lnTo>
                  <a:cubicBezTo>
                    <a:pt x="14223" y="60934"/>
                    <a:pt x="15561" y="62304"/>
                    <a:pt x="17257" y="62304"/>
                  </a:cubicBezTo>
                  <a:cubicBezTo>
                    <a:pt x="18953" y="62304"/>
                    <a:pt x="20323" y="60934"/>
                    <a:pt x="20323" y="59271"/>
                  </a:cubicBezTo>
                  <a:lnTo>
                    <a:pt x="20323" y="8775"/>
                  </a:lnTo>
                  <a:cubicBezTo>
                    <a:pt x="20323" y="3947"/>
                    <a:pt x="16376" y="0"/>
                    <a:pt x="11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9"/>
            <p:cNvSpPr/>
            <p:nvPr/>
          </p:nvSpPr>
          <p:spPr>
            <a:xfrm>
              <a:off x="4027725" y="238125"/>
              <a:ext cx="1410825" cy="926425"/>
            </a:xfrm>
            <a:custGeom>
              <a:avLst/>
              <a:gdLst/>
              <a:ahLst/>
              <a:cxnLst/>
              <a:rect l="l" t="t" r="r" b="b"/>
              <a:pathLst>
                <a:path w="56433" h="37057" extrusionOk="0">
                  <a:moveTo>
                    <a:pt x="28157" y="6132"/>
                  </a:moveTo>
                  <a:cubicBezTo>
                    <a:pt x="28177" y="6132"/>
                    <a:pt x="28197" y="6132"/>
                    <a:pt x="28217" y="6133"/>
                  </a:cubicBezTo>
                  <a:cubicBezTo>
                    <a:pt x="29913" y="6133"/>
                    <a:pt x="31283" y="7470"/>
                    <a:pt x="31283" y="9166"/>
                  </a:cubicBezTo>
                  <a:cubicBezTo>
                    <a:pt x="31283" y="10830"/>
                    <a:pt x="29913" y="12200"/>
                    <a:pt x="28217" y="12200"/>
                  </a:cubicBezTo>
                  <a:cubicBezTo>
                    <a:pt x="26520" y="12200"/>
                    <a:pt x="25150" y="10830"/>
                    <a:pt x="25150" y="9166"/>
                  </a:cubicBezTo>
                  <a:cubicBezTo>
                    <a:pt x="25150" y="7490"/>
                    <a:pt x="26489" y="6132"/>
                    <a:pt x="28157" y="6132"/>
                  </a:cubicBezTo>
                  <a:close/>
                  <a:moveTo>
                    <a:pt x="28217" y="0"/>
                  </a:moveTo>
                  <a:cubicBezTo>
                    <a:pt x="23161" y="0"/>
                    <a:pt x="19051" y="4110"/>
                    <a:pt x="19051" y="9166"/>
                  </a:cubicBezTo>
                  <a:cubicBezTo>
                    <a:pt x="19051" y="13146"/>
                    <a:pt x="21595" y="16538"/>
                    <a:pt x="25150" y="17810"/>
                  </a:cubicBezTo>
                  <a:lnTo>
                    <a:pt x="25150" y="30956"/>
                  </a:lnTo>
                  <a:lnTo>
                    <a:pt x="3067" y="30956"/>
                  </a:lnTo>
                  <a:cubicBezTo>
                    <a:pt x="1371" y="30956"/>
                    <a:pt x="1" y="32326"/>
                    <a:pt x="1" y="34023"/>
                  </a:cubicBezTo>
                  <a:cubicBezTo>
                    <a:pt x="1" y="35686"/>
                    <a:pt x="1371" y="37056"/>
                    <a:pt x="3067" y="37056"/>
                  </a:cubicBezTo>
                  <a:lnTo>
                    <a:pt x="53367" y="37056"/>
                  </a:lnTo>
                  <a:cubicBezTo>
                    <a:pt x="55063" y="37056"/>
                    <a:pt x="56433" y="35686"/>
                    <a:pt x="56433" y="34023"/>
                  </a:cubicBezTo>
                  <a:cubicBezTo>
                    <a:pt x="56433" y="32326"/>
                    <a:pt x="55063" y="30956"/>
                    <a:pt x="53367" y="30956"/>
                  </a:cubicBezTo>
                  <a:lnTo>
                    <a:pt x="31283" y="30956"/>
                  </a:lnTo>
                  <a:lnTo>
                    <a:pt x="31283" y="17810"/>
                  </a:lnTo>
                  <a:cubicBezTo>
                    <a:pt x="34839" y="16538"/>
                    <a:pt x="37383" y="13146"/>
                    <a:pt x="37383" y="9166"/>
                  </a:cubicBezTo>
                  <a:cubicBezTo>
                    <a:pt x="37383" y="4110"/>
                    <a:pt x="33273" y="0"/>
                    <a:pt x="28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9"/>
            <p:cNvSpPr/>
            <p:nvPr/>
          </p:nvSpPr>
          <p:spPr>
            <a:xfrm>
              <a:off x="2152075" y="238125"/>
              <a:ext cx="1421450" cy="926425"/>
            </a:xfrm>
            <a:custGeom>
              <a:avLst/>
              <a:gdLst/>
              <a:ahLst/>
              <a:cxnLst/>
              <a:rect l="l" t="t" r="r" b="b"/>
              <a:pathLst>
                <a:path w="56858" h="37057" extrusionOk="0">
                  <a:moveTo>
                    <a:pt x="28355" y="6132"/>
                  </a:moveTo>
                  <a:cubicBezTo>
                    <a:pt x="28374" y="6132"/>
                    <a:pt x="28393" y="6132"/>
                    <a:pt x="28413" y="6133"/>
                  </a:cubicBezTo>
                  <a:cubicBezTo>
                    <a:pt x="30109" y="6133"/>
                    <a:pt x="31479" y="7470"/>
                    <a:pt x="31479" y="9166"/>
                  </a:cubicBezTo>
                  <a:cubicBezTo>
                    <a:pt x="31479" y="10830"/>
                    <a:pt x="30109" y="12200"/>
                    <a:pt x="28413" y="12200"/>
                  </a:cubicBezTo>
                  <a:cubicBezTo>
                    <a:pt x="26749" y="12200"/>
                    <a:pt x="25379" y="10830"/>
                    <a:pt x="25379" y="9166"/>
                  </a:cubicBezTo>
                  <a:cubicBezTo>
                    <a:pt x="25379" y="7490"/>
                    <a:pt x="26717" y="6132"/>
                    <a:pt x="28355" y="6132"/>
                  </a:cubicBezTo>
                  <a:close/>
                  <a:moveTo>
                    <a:pt x="28413" y="0"/>
                  </a:moveTo>
                  <a:cubicBezTo>
                    <a:pt x="23357" y="0"/>
                    <a:pt x="19247" y="4110"/>
                    <a:pt x="19247" y="9166"/>
                  </a:cubicBezTo>
                  <a:cubicBezTo>
                    <a:pt x="19247" y="13146"/>
                    <a:pt x="21824" y="16538"/>
                    <a:pt x="25379" y="17810"/>
                  </a:cubicBezTo>
                  <a:lnTo>
                    <a:pt x="25379" y="30956"/>
                  </a:lnTo>
                  <a:lnTo>
                    <a:pt x="3067" y="30956"/>
                  </a:lnTo>
                  <a:cubicBezTo>
                    <a:pt x="1371" y="30956"/>
                    <a:pt x="1" y="32326"/>
                    <a:pt x="1" y="34023"/>
                  </a:cubicBezTo>
                  <a:cubicBezTo>
                    <a:pt x="1" y="35686"/>
                    <a:pt x="1371" y="37056"/>
                    <a:pt x="3067" y="37056"/>
                  </a:cubicBezTo>
                  <a:lnTo>
                    <a:pt x="53791" y="37056"/>
                  </a:lnTo>
                  <a:cubicBezTo>
                    <a:pt x="55487" y="37056"/>
                    <a:pt x="56857" y="35686"/>
                    <a:pt x="56857" y="34023"/>
                  </a:cubicBezTo>
                  <a:cubicBezTo>
                    <a:pt x="56857" y="32326"/>
                    <a:pt x="55487" y="30956"/>
                    <a:pt x="53791" y="30956"/>
                  </a:cubicBezTo>
                  <a:lnTo>
                    <a:pt x="31479" y="30956"/>
                  </a:lnTo>
                  <a:lnTo>
                    <a:pt x="31479" y="17810"/>
                  </a:lnTo>
                  <a:cubicBezTo>
                    <a:pt x="35035" y="16538"/>
                    <a:pt x="37612" y="13146"/>
                    <a:pt x="37612" y="9166"/>
                  </a:cubicBezTo>
                  <a:cubicBezTo>
                    <a:pt x="37612" y="4110"/>
                    <a:pt x="33469" y="0"/>
                    <a:pt x="28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9"/>
            <p:cNvSpPr/>
            <p:nvPr/>
          </p:nvSpPr>
          <p:spPr>
            <a:xfrm>
              <a:off x="3571050" y="238125"/>
              <a:ext cx="458325" cy="1500525"/>
            </a:xfrm>
            <a:custGeom>
              <a:avLst/>
              <a:gdLst/>
              <a:ahLst/>
              <a:cxnLst/>
              <a:rect l="l" t="t" r="r" b="b"/>
              <a:pathLst>
                <a:path w="18333" h="60021" extrusionOk="0">
                  <a:moveTo>
                    <a:pt x="9167" y="47821"/>
                  </a:moveTo>
                  <a:cubicBezTo>
                    <a:pt x="10863" y="47821"/>
                    <a:pt x="12233" y="49191"/>
                    <a:pt x="12233" y="50854"/>
                  </a:cubicBezTo>
                  <a:cubicBezTo>
                    <a:pt x="12233" y="52551"/>
                    <a:pt x="10863" y="53921"/>
                    <a:pt x="9167" y="53921"/>
                  </a:cubicBezTo>
                  <a:cubicBezTo>
                    <a:pt x="7470" y="53921"/>
                    <a:pt x="6100" y="52551"/>
                    <a:pt x="6100" y="50854"/>
                  </a:cubicBezTo>
                  <a:cubicBezTo>
                    <a:pt x="6100" y="49191"/>
                    <a:pt x="7470" y="47821"/>
                    <a:pt x="9167" y="47821"/>
                  </a:cubicBezTo>
                  <a:close/>
                  <a:moveTo>
                    <a:pt x="9167" y="0"/>
                  </a:moveTo>
                  <a:cubicBezTo>
                    <a:pt x="7470" y="0"/>
                    <a:pt x="6100" y="1370"/>
                    <a:pt x="6100" y="3066"/>
                  </a:cubicBezTo>
                  <a:lnTo>
                    <a:pt x="6100" y="42243"/>
                  </a:lnTo>
                  <a:cubicBezTo>
                    <a:pt x="2545" y="43482"/>
                    <a:pt x="0" y="46875"/>
                    <a:pt x="0" y="50854"/>
                  </a:cubicBezTo>
                  <a:cubicBezTo>
                    <a:pt x="0" y="55910"/>
                    <a:pt x="4110" y="60021"/>
                    <a:pt x="9167" y="60021"/>
                  </a:cubicBezTo>
                  <a:cubicBezTo>
                    <a:pt x="14223" y="60021"/>
                    <a:pt x="18333" y="55910"/>
                    <a:pt x="18333" y="50854"/>
                  </a:cubicBezTo>
                  <a:cubicBezTo>
                    <a:pt x="18333" y="46875"/>
                    <a:pt x="15788" y="43482"/>
                    <a:pt x="12233" y="42243"/>
                  </a:cubicBezTo>
                  <a:lnTo>
                    <a:pt x="12233" y="3066"/>
                  </a:lnTo>
                  <a:cubicBezTo>
                    <a:pt x="12233" y="1370"/>
                    <a:pt x="10863" y="0"/>
                    <a:pt x="9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9"/>
            <p:cNvSpPr/>
            <p:nvPr/>
          </p:nvSpPr>
          <p:spPr>
            <a:xfrm>
              <a:off x="1650550" y="238250"/>
              <a:ext cx="504000" cy="1506100"/>
            </a:xfrm>
            <a:custGeom>
              <a:avLst/>
              <a:gdLst/>
              <a:ahLst/>
              <a:cxnLst/>
              <a:rect l="l" t="t" r="r" b="b"/>
              <a:pathLst>
                <a:path w="20160" h="60244" extrusionOk="0">
                  <a:moveTo>
                    <a:pt x="10961" y="48044"/>
                  </a:moveTo>
                  <a:cubicBezTo>
                    <a:pt x="12657" y="48044"/>
                    <a:pt x="14027" y="49381"/>
                    <a:pt x="14027" y="51078"/>
                  </a:cubicBezTo>
                  <a:cubicBezTo>
                    <a:pt x="14027" y="52741"/>
                    <a:pt x="12657" y="54111"/>
                    <a:pt x="10961" y="54111"/>
                  </a:cubicBezTo>
                  <a:cubicBezTo>
                    <a:pt x="9297" y="54111"/>
                    <a:pt x="7927" y="52741"/>
                    <a:pt x="7927" y="51078"/>
                  </a:cubicBezTo>
                  <a:cubicBezTo>
                    <a:pt x="7927" y="49381"/>
                    <a:pt x="9297" y="48044"/>
                    <a:pt x="10961" y="48044"/>
                  </a:cubicBezTo>
                  <a:close/>
                  <a:moveTo>
                    <a:pt x="3423" y="0"/>
                  </a:moveTo>
                  <a:cubicBezTo>
                    <a:pt x="2729" y="0"/>
                    <a:pt x="2034" y="234"/>
                    <a:pt x="1469" y="713"/>
                  </a:cubicBezTo>
                  <a:cubicBezTo>
                    <a:pt x="164" y="1789"/>
                    <a:pt x="1" y="3714"/>
                    <a:pt x="1077" y="5018"/>
                  </a:cubicBezTo>
                  <a:lnTo>
                    <a:pt x="7927" y="13173"/>
                  </a:lnTo>
                  <a:lnTo>
                    <a:pt x="7927" y="42433"/>
                  </a:lnTo>
                  <a:cubicBezTo>
                    <a:pt x="4372" y="43706"/>
                    <a:pt x="1795" y="47098"/>
                    <a:pt x="1795" y="51078"/>
                  </a:cubicBezTo>
                  <a:cubicBezTo>
                    <a:pt x="1795" y="56134"/>
                    <a:pt x="5905" y="60244"/>
                    <a:pt x="10961" y="60244"/>
                  </a:cubicBezTo>
                  <a:cubicBezTo>
                    <a:pt x="16017" y="60244"/>
                    <a:pt x="20160" y="56134"/>
                    <a:pt x="20160" y="51078"/>
                  </a:cubicBezTo>
                  <a:cubicBezTo>
                    <a:pt x="20160" y="47098"/>
                    <a:pt x="17583" y="43706"/>
                    <a:pt x="14027" y="42433"/>
                  </a:cubicBezTo>
                  <a:lnTo>
                    <a:pt x="14027" y="12032"/>
                  </a:lnTo>
                  <a:cubicBezTo>
                    <a:pt x="14027" y="11314"/>
                    <a:pt x="13766" y="10629"/>
                    <a:pt x="13310" y="10075"/>
                  </a:cubicBezTo>
                  <a:lnTo>
                    <a:pt x="5774" y="1071"/>
                  </a:lnTo>
                  <a:cubicBezTo>
                    <a:pt x="5158" y="365"/>
                    <a:pt x="4291" y="0"/>
                    <a:pt x="34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9"/>
            <p:cNvSpPr/>
            <p:nvPr/>
          </p:nvSpPr>
          <p:spPr>
            <a:xfrm>
              <a:off x="5445875" y="238250"/>
              <a:ext cx="504000" cy="1500400"/>
            </a:xfrm>
            <a:custGeom>
              <a:avLst/>
              <a:gdLst/>
              <a:ahLst/>
              <a:cxnLst/>
              <a:rect l="l" t="t" r="r" b="b"/>
              <a:pathLst>
                <a:path w="20160" h="60016" extrusionOk="0">
                  <a:moveTo>
                    <a:pt x="9199" y="47816"/>
                  </a:moveTo>
                  <a:cubicBezTo>
                    <a:pt x="10863" y="47816"/>
                    <a:pt x="12233" y="49186"/>
                    <a:pt x="12233" y="50849"/>
                  </a:cubicBezTo>
                  <a:cubicBezTo>
                    <a:pt x="12233" y="52546"/>
                    <a:pt x="10863" y="53916"/>
                    <a:pt x="9199" y="53916"/>
                  </a:cubicBezTo>
                  <a:cubicBezTo>
                    <a:pt x="7503" y="53916"/>
                    <a:pt x="6133" y="52546"/>
                    <a:pt x="6133" y="50849"/>
                  </a:cubicBezTo>
                  <a:cubicBezTo>
                    <a:pt x="6133" y="49186"/>
                    <a:pt x="7503" y="47816"/>
                    <a:pt x="9199" y="47816"/>
                  </a:cubicBezTo>
                  <a:close/>
                  <a:moveTo>
                    <a:pt x="16737" y="0"/>
                  </a:moveTo>
                  <a:cubicBezTo>
                    <a:pt x="15869" y="0"/>
                    <a:pt x="15002" y="365"/>
                    <a:pt x="14386" y="1071"/>
                  </a:cubicBezTo>
                  <a:lnTo>
                    <a:pt x="6851" y="10075"/>
                  </a:lnTo>
                  <a:cubicBezTo>
                    <a:pt x="6394" y="10629"/>
                    <a:pt x="6133" y="11314"/>
                    <a:pt x="6133" y="12032"/>
                  </a:cubicBezTo>
                  <a:lnTo>
                    <a:pt x="6133" y="42238"/>
                  </a:lnTo>
                  <a:cubicBezTo>
                    <a:pt x="2577" y="43477"/>
                    <a:pt x="0" y="46870"/>
                    <a:pt x="0" y="50849"/>
                  </a:cubicBezTo>
                  <a:cubicBezTo>
                    <a:pt x="0" y="55905"/>
                    <a:pt x="4143" y="60016"/>
                    <a:pt x="9199" y="60016"/>
                  </a:cubicBezTo>
                  <a:cubicBezTo>
                    <a:pt x="14255" y="60016"/>
                    <a:pt x="18365" y="55905"/>
                    <a:pt x="18365" y="50849"/>
                  </a:cubicBezTo>
                  <a:cubicBezTo>
                    <a:pt x="18365" y="46870"/>
                    <a:pt x="15788" y="43477"/>
                    <a:pt x="12233" y="42238"/>
                  </a:cubicBezTo>
                  <a:lnTo>
                    <a:pt x="12233" y="13173"/>
                  </a:lnTo>
                  <a:lnTo>
                    <a:pt x="19083" y="5018"/>
                  </a:lnTo>
                  <a:cubicBezTo>
                    <a:pt x="20160" y="3714"/>
                    <a:pt x="19996" y="1789"/>
                    <a:pt x="18692" y="713"/>
                  </a:cubicBezTo>
                  <a:cubicBezTo>
                    <a:pt x="18126" y="234"/>
                    <a:pt x="17431" y="0"/>
                    <a:pt x="167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9"/>
            <p:cNvSpPr/>
            <p:nvPr/>
          </p:nvSpPr>
          <p:spPr>
            <a:xfrm>
              <a:off x="3239950" y="2108050"/>
              <a:ext cx="601050" cy="1199625"/>
            </a:xfrm>
            <a:custGeom>
              <a:avLst/>
              <a:gdLst/>
              <a:ahLst/>
              <a:cxnLst/>
              <a:rect l="l" t="t" r="r" b="b"/>
              <a:pathLst>
                <a:path w="24042" h="47985" extrusionOk="0">
                  <a:moveTo>
                    <a:pt x="17942" y="6100"/>
                  </a:moveTo>
                  <a:lnTo>
                    <a:pt x="17942" y="20910"/>
                  </a:lnTo>
                  <a:lnTo>
                    <a:pt x="6101" y="20910"/>
                  </a:lnTo>
                  <a:lnTo>
                    <a:pt x="6101" y="6100"/>
                  </a:lnTo>
                  <a:close/>
                  <a:moveTo>
                    <a:pt x="3034" y="0"/>
                  </a:moveTo>
                  <a:cubicBezTo>
                    <a:pt x="1338" y="0"/>
                    <a:pt x="1" y="1370"/>
                    <a:pt x="1" y="3034"/>
                  </a:cubicBezTo>
                  <a:lnTo>
                    <a:pt x="1" y="44918"/>
                  </a:lnTo>
                  <a:cubicBezTo>
                    <a:pt x="1" y="46614"/>
                    <a:pt x="1338" y="47984"/>
                    <a:pt x="3034" y="47984"/>
                  </a:cubicBezTo>
                  <a:cubicBezTo>
                    <a:pt x="4731" y="47984"/>
                    <a:pt x="6101" y="46614"/>
                    <a:pt x="6101" y="44918"/>
                  </a:cubicBezTo>
                  <a:lnTo>
                    <a:pt x="6101" y="27042"/>
                  </a:lnTo>
                  <a:lnTo>
                    <a:pt x="17942" y="27042"/>
                  </a:lnTo>
                  <a:lnTo>
                    <a:pt x="17942" y="44918"/>
                  </a:lnTo>
                  <a:cubicBezTo>
                    <a:pt x="17942" y="46614"/>
                    <a:pt x="19312" y="47984"/>
                    <a:pt x="20975" y="47984"/>
                  </a:cubicBezTo>
                  <a:cubicBezTo>
                    <a:pt x="22672" y="47984"/>
                    <a:pt x="24042" y="46614"/>
                    <a:pt x="24042" y="44918"/>
                  </a:cubicBezTo>
                  <a:lnTo>
                    <a:pt x="24042" y="3034"/>
                  </a:lnTo>
                  <a:cubicBezTo>
                    <a:pt x="24042" y="1370"/>
                    <a:pt x="22672" y="0"/>
                    <a:pt x="209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9"/>
            <p:cNvSpPr/>
            <p:nvPr/>
          </p:nvSpPr>
          <p:spPr>
            <a:xfrm>
              <a:off x="4137000" y="2108050"/>
              <a:ext cx="152525" cy="1199625"/>
            </a:xfrm>
            <a:custGeom>
              <a:avLst/>
              <a:gdLst/>
              <a:ahLst/>
              <a:cxnLst/>
              <a:rect l="l" t="t" r="r" b="b"/>
              <a:pathLst>
                <a:path w="6101" h="47985" extrusionOk="0">
                  <a:moveTo>
                    <a:pt x="3034" y="0"/>
                  </a:moveTo>
                  <a:cubicBezTo>
                    <a:pt x="1371" y="0"/>
                    <a:pt x="1" y="1370"/>
                    <a:pt x="1" y="3034"/>
                  </a:cubicBezTo>
                  <a:lnTo>
                    <a:pt x="1" y="44918"/>
                  </a:lnTo>
                  <a:cubicBezTo>
                    <a:pt x="1" y="46614"/>
                    <a:pt x="1371" y="47984"/>
                    <a:pt x="3034" y="47984"/>
                  </a:cubicBezTo>
                  <a:cubicBezTo>
                    <a:pt x="4730" y="47984"/>
                    <a:pt x="6100" y="46614"/>
                    <a:pt x="6100" y="44918"/>
                  </a:cubicBezTo>
                  <a:lnTo>
                    <a:pt x="6100" y="3034"/>
                  </a:lnTo>
                  <a:cubicBezTo>
                    <a:pt x="6100" y="1370"/>
                    <a:pt x="4730" y="0"/>
                    <a:pt x="3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59"/>
          <p:cNvGrpSpPr/>
          <p:nvPr/>
        </p:nvGrpSpPr>
        <p:grpSpPr>
          <a:xfrm>
            <a:off x="911244" y="3772082"/>
            <a:ext cx="384133" cy="384133"/>
            <a:chOff x="1190625" y="238125"/>
            <a:chExt cx="5219200" cy="5219200"/>
          </a:xfrm>
        </p:grpSpPr>
        <p:sp>
          <p:nvSpPr>
            <p:cNvPr id="426" name="Google Shape;426;p59"/>
            <p:cNvSpPr/>
            <p:nvPr/>
          </p:nvSpPr>
          <p:spPr>
            <a:xfrm>
              <a:off x="1190625" y="2397750"/>
              <a:ext cx="1052825" cy="1870575"/>
            </a:xfrm>
            <a:custGeom>
              <a:avLst/>
              <a:gdLst/>
              <a:ahLst/>
              <a:cxnLst/>
              <a:rect l="l" t="t" r="r" b="b"/>
              <a:pathLst>
                <a:path w="42113" h="74823" extrusionOk="0">
                  <a:moveTo>
                    <a:pt x="24173" y="1"/>
                  </a:moveTo>
                  <a:cubicBezTo>
                    <a:pt x="23747" y="1"/>
                    <a:pt x="23313" y="92"/>
                    <a:pt x="22899" y="286"/>
                  </a:cubicBezTo>
                  <a:cubicBezTo>
                    <a:pt x="8970" y="6582"/>
                    <a:pt x="0" y="20543"/>
                    <a:pt x="0" y="35809"/>
                  </a:cubicBezTo>
                  <a:cubicBezTo>
                    <a:pt x="0" y="57306"/>
                    <a:pt x="17517" y="74822"/>
                    <a:pt x="39046" y="74822"/>
                  </a:cubicBezTo>
                  <a:cubicBezTo>
                    <a:pt x="40742" y="74822"/>
                    <a:pt x="42112" y="73452"/>
                    <a:pt x="42112" y="71756"/>
                  </a:cubicBezTo>
                  <a:cubicBezTo>
                    <a:pt x="42112" y="70060"/>
                    <a:pt x="40742" y="68690"/>
                    <a:pt x="39046" y="68690"/>
                  </a:cubicBezTo>
                  <a:cubicBezTo>
                    <a:pt x="20877" y="68690"/>
                    <a:pt x="6133" y="53946"/>
                    <a:pt x="6133" y="35809"/>
                  </a:cubicBezTo>
                  <a:cubicBezTo>
                    <a:pt x="6133" y="22924"/>
                    <a:pt x="13700" y="11181"/>
                    <a:pt x="25411" y="5831"/>
                  </a:cubicBezTo>
                  <a:cubicBezTo>
                    <a:pt x="26944" y="5146"/>
                    <a:pt x="27629" y="3320"/>
                    <a:pt x="26944" y="1786"/>
                  </a:cubicBezTo>
                  <a:cubicBezTo>
                    <a:pt x="26420" y="668"/>
                    <a:pt x="25323" y="1"/>
                    <a:pt x="24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9"/>
            <p:cNvSpPr/>
            <p:nvPr/>
          </p:nvSpPr>
          <p:spPr>
            <a:xfrm>
              <a:off x="1908250" y="238125"/>
              <a:ext cx="3779025" cy="2419600"/>
            </a:xfrm>
            <a:custGeom>
              <a:avLst/>
              <a:gdLst/>
              <a:ahLst/>
              <a:cxnLst/>
              <a:rect l="l" t="t" r="r" b="b"/>
              <a:pathLst>
                <a:path w="151161" h="96784" extrusionOk="0">
                  <a:moveTo>
                    <a:pt x="9167" y="6133"/>
                  </a:moveTo>
                  <a:cubicBezTo>
                    <a:pt x="10863" y="6133"/>
                    <a:pt x="12233" y="7470"/>
                    <a:pt x="12233" y="9166"/>
                  </a:cubicBezTo>
                  <a:cubicBezTo>
                    <a:pt x="12233" y="10862"/>
                    <a:pt x="10863" y="12232"/>
                    <a:pt x="9167" y="12232"/>
                  </a:cubicBezTo>
                  <a:cubicBezTo>
                    <a:pt x="7470" y="12232"/>
                    <a:pt x="6100" y="10862"/>
                    <a:pt x="6100" y="9166"/>
                  </a:cubicBezTo>
                  <a:cubicBezTo>
                    <a:pt x="6100" y="7470"/>
                    <a:pt x="7470" y="6133"/>
                    <a:pt x="9167" y="6133"/>
                  </a:cubicBezTo>
                  <a:close/>
                  <a:moveTo>
                    <a:pt x="75679" y="6133"/>
                  </a:moveTo>
                  <a:cubicBezTo>
                    <a:pt x="77375" y="6133"/>
                    <a:pt x="78745" y="7470"/>
                    <a:pt x="78745" y="9166"/>
                  </a:cubicBezTo>
                  <a:cubicBezTo>
                    <a:pt x="78745" y="10862"/>
                    <a:pt x="77375" y="12232"/>
                    <a:pt x="75679" y="12232"/>
                  </a:cubicBezTo>
                  <a:cubicBezTo>
                    <a:pt x="73982" y="12232"/>
                    <a:pt x="72612" y="10862"/>
                    <a:pt x="72612" y="9166"/>
                  </a:cubicBezTo>
                  <a:cubicBezTo>
                    <a:pt x="72612" y="7470"/>
                    <a:pt x="73982" y="6133"/>
                    <a:pt x="75679" y="6133"/>
                  </a:cubicBezTo>
                  <a:close/>
                  <a:moveTo>
                    <a:pt x="141995" y="6133"/>
                  </a:moveTo>
                  <a:cubicBezTo>
                    <a:pt x="143691" y="6133"/>
                    <a:pt x="145061" y="7470"/>
                    <a:pt x="145061" y="9166"/>
                  </a:cubicBezTo>
                  <a:cubicBezTo>
                    <a:pt x="145061" y="10862"/>
                    <a:pt x="143691" y="12232"/>
                    <a:pt x="141995" y="12232"/>
                  </a:cubicBezTo>
                  <a:cubicBezTo>
                    <a:pt x="140299" y="12232"/>
                    <a:pt x="138928" y="10862"/>
                    <a:pt x="138928" y="9166"/>
                  </a:cubicBezTo>
                  <a:cubicBezTo>
                    <a:pt x="138928" y="7470"/>
                    <a:pt x="140299" y="6133"/>
                    <a:pt x="141995" y="6133"/>
                  </a:cubicBezTo>
                  <a:close/>
                  <a:moveTo>
                    <a:pt x="47560" y="16408"/>
                  </a:moveTo>
                  <a:cubicBezTo>
                    <a:pt x="49256" y="16408"/>
                    <a:pt x="50627" y="17778"/>
                    <a:pt x="50627" y="19441"/>
                  </a:cubicBezTo>
                  <a:cubicBezTo>
                    <a:pt x="50627" y="21138"/>
                    <a:pt x="49256" y="22508"/>
                    <a:pt x="47560" y="22508"/>
                  </a:cubicBezTo>
                  <a:cubicBezTo>
                    <a:pt x="45864" y="22508"/>
                    <a:pt x="44494" y="21138"/>
                    <a:pt x="44494" y="19441"/>
                  </a:cubicBezTo>
                  <a:cubicBezTo>
                    <a:pt x="44494" y="17778"/>
                    <a:pt x="45864" y="16408"/>
                    <a:pt x="47560" y="16408"/>
                  </a:cubicBezTo>
                  <a:close/>
                  <a:moveTo>
                    <a:pt x="103797" y="16408"/>
                  </a:moveTo>
                  <a:cubicBezTo>
                    <a:pt x="105493" y="16408"/>
                    <a:pt x="106863" y="17778"/>
                    <a:pt x="106863" y="19441"/>
                  </a:cubicBezTo>
                  <a:cubicBezTo>
                    <a:pt x="106863" y="21138"/>
                    <a:pt x="105493" y="22508"/>
                    <a:pt x="103797" y="22508"/>
                  </a:cubicBezTo>
                  <a:cubicBezTo>
                    <a:pt x="102101" y="22508"/>
                    <a:pt x="100731" y="21138"/>
                    <a:pt x="100731" y="19441"/>
                  </a:cubicBezTo>
                  <a:cubicBezTo>
                    <a:pt x="100731" y="17778"/>
                    <a:pt x="102101" y="16408"/>
                    <a:pt x="103797" y="16408"/>
                  </a:cubicBezTo>
                  <a:close/>
                  <a:moveTo>
                    <a:pt x="9167" y="0"/>
                  </a:moveTo>
                  <a:cubicBezTo>
                    <a:pt x="4111" y="0"/>
                    <a:pt x="0" y="4110"/>
                    <a:pt x="0" y="9166"/>
                  </a:cubicBezTo>
                  <a:cubicBezTo>
                    <a:pt x="0" y="14222"/>
                    <a:pt x="4111" y="18332"/>
                    <a:pt x="9167" y="18332"/>
                  </a:cubicBezTo>
                  <a:cubicBezTo>
                    <a:pt x="10308" y="18332"/>
                    <a:pt x="11385" y="18137"/>
                    <a:pt x="12396" y="17745"/>
                  </a:cubicBezTo>
                  <a:lnTo>
                    <a:pt x="19768" y="26553"/>
                  </a:lnTo>
                  <a:lnTo>
                    <a:pt x="19768" y="84322"/>
                  </a:lnTo>
                  <a:cubicBezTo>
                    <a:pt x="16734" y="83539"/>
                    <a:pt x="13570" y="83181"/>
                    <a:pt x="10341" y="83181"/>
                  </a:cubicBezTo>
                  <a:cubicBezTo>
                    <a:pt x="8645" y="83181"/>
                    <a:pt x="7275" y="84551"/>
                    <a:pt x="7275" y="86214"/>
                  </a:cubicBezTo>
                  <a:cubicBezTo>
                    <a:pt x="7275" y="87911"/>
                    <a:pt x="8645" y="89281"/>
                    <a:pt x="10341" y="89281"/>
                  </a:cubicBezTo>
                  <a:cubicBezTo>
                    <a:pt x="17680" y="89281"/>
                    <a:pt x="24661" y="91662"/>
                    <a:pt x="30467" y="96131"/>
                  </a:cubicBezTo>
                  <a:cubicBezTo>
                    <a:pt x="30989" y="96555"/>
                    <a:pt x="31642" y="96783"/>
                    <a:pt x="32327" y="96783"/>
                  </a:cubicBezTo>
                  <a:cubicBezTo>
                    <a:pt x="32686" y="96783"/>
                    <a:pt x="33077" y="96718"/>
                    <a:pt x="33436" y="96587"/>
                  </a:cubicBezTo>
                  <a:cubicBezTo>
                    <a:pt x="34414" y="96196"/>
                    <a:pt x="35132" y="95315"/>
                    <a:pt x="35328" y="94271"/>
                  </a:cubicBezTo>
                  <a:cubicBezTo>
                    <a:pt x="39731" y="69643"/>
                    <a:pt x="61130" y="51768"/>
                    <a:pt x="86215" y="51768"/>
                  </a:cubicBezTo>
                  <a:cubicBezTo>
                    <a:pt x="105395" y="51768"/>
                    <a:pt x="122912" y="62271"/>
                    <a:pt x="131915" y="79234"/>
                  </a:cubicBezTo>
                  <a:cubicBezTo>
                    <a:pt x="132457" y="80249"/>
                    <a:pt x="133513" y="80843"/>
                    <a:pt x="134609" y="80843"/>
                  </a:cubicBezTo>
                  <a:cubicBezTo>
                    <a:pt x="135098" y="80843"/>
                    <a:pt x="135595" y="80725"/>
                    <a:pt x="136058" y="80473"/>
                  </a:cubicBezTo>
                  <a:cubicBezTo>
                    <a:pt x="137526" y="79690"/>
                    <a:pt x="138113" y="77831"/>
                    <a:pt x="137297" y="76363"/>
                  </a:cubicBezTo>
                  <a:cubicBezTo>
                    <a:pt x="135601" y="73134"/>
                    <a:pt x="133611" y="70100"/>
                    <a:pt x="131393" y="67327"/>
                  </a:cubicBezTo>
                  <a:lnTo>
                    <a:pt x="131393" y="26553"/>
                  </a:lnTo>
                  <a:lnTo>
                    <a:pt x="138798" y="17745"/>
                  </a:lnTo>
                  <a:cubicBezTo>
                    <a:pt x="139777" y="18137"/>
                    <a:pt x="140853" y="18332"/>
                    <a:pt x="141995" y="18332"/>
                  </a:cubicBezTo>
                  <a:cubicBezTo>
                    <a:pt x="147051" y="18332"/>
                    <a:pt x="151161" y="14222"/>
                    <a:pt x="151161" y="9166"/>
                  </a:cubicBezTo>
                  <a:cubicBezTo>
                    <a:pt x="151161" y="4110"/>
                    <a:pt x="147051" y="0"/>
                    <a:pt x="141995" y="0"/>
                  </a:cubicBezTo>
                  <a:cubicBezTo>
                    <a:pt x="136939" y="0"/>
                    <a:pt x="132829" y="4110"/>
                    <a:pt x="132829" y="9166"/>
                  </a:cubicBezTo>
                  <a:cubicBezTo>
                    <a:pt x="132829" y="10862"/>
                    <a:pt x="133285" y="12461"/>
                    <a:pt x="134101" y="13831"/>
                  </a:cubicBezTo>
                  <a:lnTo>
                    <a:pt x="125978" y="23486"/>
                  </a:lnTo>
                  <a:cubicBezTo>
                    <a:pt x="125522" y="24041"/>
                    <a:pt x="125261" y="24726"/>
                    <a:pt x="125261" y="25443"/>
                  </a:cubicBezTo>
                  <a:lnTo>
                    <a:pt x="125261" y="60803"/>
                  </a:lnTo>
                  <a:cubicBezTo>
                    <a:pt x="119911" y="55878"/>
                    <a:pt x="113648" y="52029"/>
                    <a:pt x="106863" y="49419"/>
                  </a:cubicBezTo>
                  <a:lnTo>
                    <a:pt x="106863" y="28086"/>
                  </a:lnTo>
                  <a:cubicBezTo>
                    <a:pt x="110419" y="26814"/>
                    <a:pt x="112963" y="23421"/>
                    <a:pt x="112963" y="19441"/>
                  </a:cubicBezTo>
                  <a:cubicBezTo>
                    <a:pt x="112963" y="14385"/>
                    <a:pt x="108853" y="10275"/>
                    <a:pt x="103797" y="10275"/>
                  </a:cubicBezTo>
                  <a:cubicBezTo>
                    <a:pt x="98741" y="10275"/>
                    <a:pt x="94631" y="14385"/>
                    <a:pt x="94631" y="19441"/>
                  </a:cubicBezTo>
                  <a:cubicBezTo>
                    <a:pt x="94631" y="23421"/>
                    <a:pt x="97175" y="26814"/>
                    <a:pt x="100731" y="28086"/>
                  </a:cubicBezTo>
                  <a:lnTo>
                    <a:pt x="100731" y="47495"/>
                  </a:lnTo>
                  <a:cubicBezTo>
                    <a:pt x="96066" y="46288"/>
                    <a:pt x="91206" y="45635"/>
                    <a:pt x="86215" y="45635"/>
                  </a:cubicBezTo>
                  <a:cubicBezTo>
                    <a:pt x="83703" y="45635"/>
                    <a:pt x="81191" y="45798"/>
                    <a:pt x="78745" y="46124"/>
                  </a:cubicBezTo>
                  <a:lnTo>
                    <a:pt x="78745" y="17810"/>
                  </a:lnTo>
                  <a:cubicBezTo>
                    <a:pt x="82300" y="16538"/>
                    <a:pt x="84845" y="13146"/>
                    <a:pt x="84845" y="9166"/>
                  </a:cubicBezTo>
                  <a:cubicBezTo>
                    <a:pt x="84845" y="4110"/>
                    <a:pt x="80735" y="0"/>
                    <a:pt x="75679" y="0"/>
                  </a:cubicBezTo>
                  <a:cubicBezTo>
                    <a:pt x="70622" y="0"/>
                    <a:pt x="66512" y="4110"/>
                    <a:pt x="66512" y="9166"/>
                  </a:cubicBezTo>
                  <a:cubicBezTo>
                    <a:pt x="66512" y="13146"/>
                    <a:pt x="69057" y="16538"/>
                    <a:pt x="72612" y="17810"/>
                  </a:cubicBezTo>
                  <a:lnTo>
                    <a:pt x="72612" y="47266"/>
                  </a:lnTo>
                  <a:cubicBezTo>
                    <a:pt x="64523" y="49191"/>
                    <a:pt x="57020" y="52844"/>
                    <a:pt x="50627" y="57868"/>
                  </a:cubicBezTo>
                  <a:lnTo>
                    <a:pt x="50627" y="28086"/>
                  </a:lnTo>
                  <a:cubicBezTo>
                    <a:pt x="54182" y="26814"/>
                    <a:pt x="56726" y="23421"/>
                    <a:pt x="56726" y="19441"/>
                  </a:cubicBezTo>
                  <a:cubicBezTo>
                    <a:pt x="56726" y="14385"/>
                    <a:pt x="52616" y="10275"/>
                    <a:pt x="47560" y="10275"/>
                  </a:cubicBezTo>
                  <a:cubicBezTo>
                    <a:pt x="42504" y="10275"/>
                    <a:pt x="38394" y="14385"/>
                    <a:pt x="38394" y="19441"/>
                  </a:cubicBezTo>
                  <a:cubicBezTo>
                    <a:pt x="38394" y="23421"/>
                    <a:pt x="40938" y="26814"/>
                    <a:pt x="44494" y="28086"/>
                  </a:cubicBezTo>
                  <a:lnTo>
                    <a:pt x="44494" y="63380"/>
                  </a:lnTo>
                  <a:cubicBezTo>
                    <a:pt x="37840" y="70296"/>
                    <a:pt x="32849" y="78940"/>
                    <a:pt x="30304" y="88661"/>
                  </a:cubicBezTo>
                  <a:cubicBezTo>
                    <a:pt x="28869" y="87813"/>
                    <a:pt x="27401" y="87030"/>
                    <a:pt x="25901" y="86377"/>
                  </a:cubicBezTo>
                  <a:lnTo>
                    <a:pt x="25901" y="25443"/>
                  </a:lnTo>
                  <a:cubicBezTo>
                    <a:pt x="25901" y="24726"/>
                    <a:pt x="25640" y="24041"/>
                    <a:pt x="25183" y="23486"/>
                  </a:cubicBezTo>
                  <a:lnTo>
                    <a:pt x="17061" y="13831"/>
                  </a:lnTo>
                  <a:cubicBezTo>
                    <a:pt x="17876" y="12461"/>
                    <a:pt x="18333" y="10862"/>
                    <a:pt x="18333" y="9166"/>
                  </a:cubicBezTo>
                  <a:cubicBezTo>
                    <a:pt x="18333" y="4110"/>
                    <a:pt x="14223" y="0"/>
                    <a:pt x="9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9"/>
            <p:cNvSpPr/>
            <p:nvPr/>
          </p:nvSpPr>
          <p:spPr>
            <a:xfrm>
              <a:off x="5313775" y="2439775"/>
              <a:ext cx="1096050" cy="1828550"/>
            </a:xfrm>
            <a:custGeom>
              <a:avLst/>
              <a:gdLst/>
              <a:ahLst/>
              <a:cxnLst/>
              <a:rect l="l" t="t" r="r" b="b"/>
              <a:pathLst>
                <a:path w="43842" h="73142" extrusionOk="0">
                  <a:moveTo>
                    <a:pt x="3348" y="1"/>
                  </a:moveTo>
                  <a:cubicBezTo>
                    <a:pt x="3126" y="1"/>
                    <a:pt x="2901" y="24"/>
                    <a:pt x="2675" y="73"/>
                  </a:cubicBezTo>
                  <a:cubicBezTo>
                    <a:pt x="1044" y="464"/>
                    <a:pt x="0" y="2095"/>
                    <a:pt x="391" y="3759"/>
                  </a:cubicBezTo>
                  <a:cubicBezTo>
                    <a:pt x="1272" y="7543"/>
                    <a:pt x="1696" y="11425"/>
                    <a:pt x="1696" y="15372"/>
                  </a:cubicBezTo>
                  <a:cubicBezTo>
                    <a:pt x="1696" y="16546"/>
                    <a:pt x="1664" y="17785"/>
                    <a:pt x="1566" y="18992"/>
                  </a:cubicBezTo>
                  <a:cubicBezTo>
                    <a:pt x="1501" y="20036"/>
                    <a:pt x="1957" y="21047"/>
                    <a:pt x="2805" y="21667"/>
                  </a:cubicBezTo>
                  <a:cubicBezTo>
                    <a:pt x="3352" y="22052"/>
                    <a:pt x="3974" y="22248"/>
                    <a:pt x="4601" y="22248"/>
                  </a:cubicBezTo>
                  <a:cubicBezTo>
                    <a:pt x="4984" y="22248"/>
                    <a:pt x="5370" y="22175"/>
                    <a:pt x="5741" y="22026"/>
                  </a:cubicBezTo>
                  <a:cubicBezTo>
                    <a:pt x="8514" y="20950"/>
                    <a:pt x="11417" y="20395"/>
                    <a:pt x="14385" y="20395"/>
                  </a:cubicBezTo>
                  <a:cubicBezTo>
                    <a:pt x="27270" y="20395"/>
                    <a:pt x="37709" y="30833"/>
                    <a:pt x="37709" y="43686"/>
                  </a:cubicBezTo>
                  <a:cubicBezTo>
                    <a:pt x="37709" y="56570"/>
                    <a:pt x="27270" y="67009"/>
                    <a:pt x="14385" y="67009"/>
                  </a:cubicBezTo>
                  <a:lnTo>
                    <a:pt x="4371" y="67009"/>
                  </a:lnTo>
                  <a:cubicBezTo>
                    <a:pt x="2675" y="67009"/>
                    <a:pt x="1305" y="68379"/>
                    <a:pt x="1305" y="70075"/>
                  </a:cubicBezTo>
                  <a:cubicBezTo>
                    <a:pt x="1305" y="71771"/>
                    <a:pt x="2675" y="73141"/>
                    <a:pt x="4371" y="73141"/>
                  </a:cubicBezTo>
                  <a:lnTo>
                    <a:pt x="14385" y="73141"/>
                  </a:lnTo>
                  <a:cubicBezTo>
                    <a:pt x="30630" y="73141"/>
                    <a:pt x="43841" y="59930"/>
                    <a:pt x="43841" y="43686"/>
                  </a:cubicBezTo>
                  <a:cubicBezTo>
                    <a:pt x="43841" y="27474"/>
                    <a:pt x="30630" y="14263"/>
                    <a:pt x="14385" y="14263"/>
                  </a:cubicBezTo>
                  <a:cubicBezTo>
                    <a:pt x="12167" y="14263"/>
                    <a:pt x="9949" y="14523"/>
                    <a:pt x="7829" y="15013"/>
                  </a:cubicBezTo>
                  <a:cubicBezTo>
                    <a:pt x="7796" y="10740"/>
                    <a:pt x="7307" y="6499"/>
                    <a:pt x="6361" y="2389"/>
                  </a:cubicBezTo>
                  <a:cubicBezTo>
                    <a:pt x="6023" y="951"/>
                    <a:pt x="4759" y="1"/>
                    <a:pt x="3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9"/>
            <p:cNvSpPr/>
            <p:nvPr/>
          </p:nvSpPr>
          <p:spPr>
            <a:xfrm>
              <a:off x="4029350" y="4114975"/>
              <a:ext cx="862000" cy="1342350"/>
            </a:xfrm>
            <a:custGeom>
              <a:avLst/>
              <a:gdLst/>
              <a:ahLst/>
              <a:cxnLst/>
              <a:rect l="l" t="t" r="r" b="b"/>
              <a:pathLst>
                <a:path w="34480" h="53694" extrusionOk="0">
                  <a:moveTo>
                    <a:pt x="18953" y="41493"/>
                  </a:moveTo>
                  <a:cubicBezTo>
                    <a:pt x="20649" y="41493"/>
                    <a:pt x="22019" y="42831"/>
                    <a:pt x="22019" y="44527"/>
                  </a:cubicBezTo>
                  <a:cubicBezTo>
                    <a:pt x="22019" y="46223"/>
                    <a:pt x="20649" y="47593"/>
                    <a:pt x="18953" y="47593"/>
                  </a:cubicBezTo>
                  <a:cubicBezTo>
                    <a:pt x="17257" y="47593"/>
                    <a:pt x="15887" y="46223"/>
                    <a:pt x="15887" y="44527"/>
                  </a:cubicBezTo>
                  <a:cubicBezTo>
                    <a:pt x="15887" y="42831"/>
                    <a:pt x="17257" y="41493"/>
                    <a:pt x="18953" y="41493"/>
                  </a:cubicBezTo>
                  <a:close/>
                  <a:moveTo>
                    <a:pt x="3067" y="1"/>
                  </a:moveTo>
                  <a:cubicBezTo>
                    <a:pt x="1371" y="1"/>
                    <a:pt x="1" y="1371"/>
                    <a:pt x="1" y="3067"/>
                  </a:cubicBezTo>
                  <a:cubicBezTo>
                    <a:pt x="1" y="4763"/>
                    <a:pt x="1371" y="6133"/>
                    <a:pt x="3067" y="6133"/>
                  </a:cubicBezTo>
                  <a:lnTo>
                    <a:pt x="15887" y="6133"/>
                  </a:lnTo>
                  <a:lnTo>
                    <a:pt x="15887" y="35883"/>
                  </a:lnTo>
                  <a:cubicBezTo>
                    <a:pt x="12331" y="37155"/>
                    <a:pt x="9787" y="40547"/>
                    <a:pt x="9787" y="44527"/>
                  </a:cubicBezTo>
                  <a:cubicBezTo>
                    <a:pt x="9787" y="49583"/>
                    <a:pt x="13897" y="53693"/>
                    <a:pt x="18953" y="53693"/>
                  </a:cubicBezTo>
                  <a:cubicBezTo>
                    <a:pt x="24009" y="53693"/>
                    <a:pt x="28119" y="49583"/>
                    <a:pt x="28119" y="44527"/>
                  </a:cubicBezTo>
                  <a:cubicBezTo>
                    <a:pt x="28119" y="40547"/>
                    <a:pt x="25575" y="37155"/>
                    <a:pt x="22019" y="35883"/>
                  </a:cubicBezTo>
                  <a:lnTo>
                    <a:pt x="22019" y="6133"/>
                  </a:lnTo>
                  <a:lnTo>
                    <a:pt x="31414" y="6133"/>
                  </a:lnTo>
                  <a:cubicBezTo>
                    <a:pt x="33110" y="6133"/>
                    <a:pt x="34480" y="4763"/>
                    <a:pt x="34480" y="3067"/>
                  </a:cubicBezTo>
                  <a:cubicBezTo>
                    <a:pt x="34480" y="1371"/>
                    <a:pt x="33110" y="1"/>
                    <a:pt x="314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9"/>
            <p:cNvSpPr/>
            <p:nvPr/>
          </p:nvSpPr>
          <p:spPr>
            <a:xfrm>
              <a:off x="2721300" y="4114975"/>
              <a:ext cx="848950" cy="1342350"/>
            </a:xfrm>
            <a:custGeom>
              <a:avLst/>
              <a:gdLst/>
              <a:ahLst/>
              <a:cxnLst/>
              <a:rect l="l" t="t" r="r" b="b"/>
              <a:pathLst>
                <a:path w="33958" h="53694" extrusionOk="0">
                  <a:moveTo>
                    <a:pt x="15038" y="41493"/>
                  </a:moveTo>
                  <a:cubicBezTo>
                    <a:pt x="16734" y="41493"/>
                    <a:pt x="18105" y="42831"/>
                    <a:pt x="18105" y="44527"/>
                  </a:cubicBezTo>
                  <a:cubicBezTo>
                    <a:pt x="18105" y="46223"/>
                    <a:pt x="16734" y="47593"/>
                    <a:pt x="15038" y="47593"/>
                  </a:cubicBezTo>
                  <a:cubicBezTo>
                    <a:pt x="13342" y="47593"/>
                    <a:pt x="11972" y="46223"/>
                    <a:pt x="11972" y="44527"/>
                  </a:cubicBezTo>
                  <a:cubicBezTo>
                    <a:pt x="11972" y="42831"/>
                    <a:pt x="13342" y="41493"/>
                    <a:pt x="15038" y="41493"/>
                  </a:cubicBezTo>
                  <a:close/>
                  <a:moveTo>
                    <a:pt x="3067" y="1"/>
                  </a:moveTo>
                  <a:cubicBezTo>
                    <a:pt x="1371" y="1"/>
                    <a:pt x="0" y="1371"/>
                    <a:pt x="0" y="3067"/>
                  </a:cubicBezTo>
                  <a:cubicBezTo>
                    <a:pt x="0" y="4763"/>
                    <a:pt x="1371" y="6133"/>
                    <a:pt x="3067" y="6133"/>
                  </a:cubicBezTo>
                  <a:lnTo>
                    <a:pt x="11972" y="6133"/>
                  </a:lnTo>
                  <a:lnTo>
                    <a:pt x="11972" y="35883"/>
                  </a:lnTo>
                  <a:cubicBezTo>
                    <a:pt x="8416" y="37155"/>
                    <a:pt x="5872" y="40547"/>
                    <a:pt x="5872" y="44527"/>
                  </a:cubicBezTo>
                  <a:cubicBezTo>
                    <a:pt x="5872" y="49583"/>
                    <a:pt x="9982" y="53693"/>
                    <a:pt x="15038" y="53693"/>
                  </a:cubicBezTo>
                  <a:cubicBezTo>
                    <a:pt x="20094" y="53693"/>
                    <a:pt x="24204" y="49583"/>
                    <a:pt x="24204" y="44527"/>
                  </a:cubicBezTo>
                  <a:cubicBezTo>
                    <a:pt x="24204" y="40547"/>
                    <a:pt x="21660" y="37155"/>
                    <a:pt x="18105" y="35883"/>
                  </a:cubicBezTo>
                  <a:lnTo>
                    <a:pt x="18105" y="6133"/>
                  </a:lnTo>
                  <a:lnTo>
                    <a:pt x="30924" y="6133"/>
                  </a:lnTo>
                  <a:cubicBezTo>
                    <a:pt x="32588" y="6133"/>
                    <a:pt x="33958" y="4763"/>
                    <a:pt x="33958" y="3067"/>
                  </a:cubicBezTo>
                  <a:cubicBezTo>
                    <a:pt x="33958" y="1371"/>
                    <a:pt x="32588" y="1"/>
                    <a:pt x="30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9"/>
            <p:cNvSpPr/>
            <p:nvPr/>
          </p:nvSpPr>
          <p:spPr>
            <a:xfrm>
              <a:off x="2056675" y="3455250"/>
              <a:ext cx="656500" cy="2002075"/>
            </a:xfrm>
            <a:custGeom>
              <a:avLst/>
              <a:gdLst/>
              <a:ahLst/>
              <a:cxnLst/>
              <a:rect l="l" t="t" r="r" b="b"/>
              <a:pathLst>
                <a:path w="26260" h="80083" extrusionOk="0">
                  <a:moveTo>
                    <a:pt x="17093" y="6133"/>
                  </a:moveTo>
                  <a:cubicBezTo>
                    <a:pt x="18789" y="6133"/>
                    <a:pt x="20159" y="7503"/>
                    <a:pt x="20159" y="9167"/>
                  </a:cubicBezTo>
                  <a:cubicBezTo>
                    <a:pt x="20159" y="10863"/>
                    <a:pt x="18789" y="12233"/>
                    <a:pt x="17093" y="12233"/>
                  </a:cubicBezTo>
                  <a:cubicBezTo>
                    <a:pt x="15397" y="12233"/>
                    <a:pt x="14027" y="10863"/>
                    <a:pt x="14027" y="9167"/>
                  </a:cubicBezTo>
                  <a:cubicBezTo>
                    <a:pt x="14027" y="7503"/>
                    <a:pt x="15397" y="6133"/>
                    <a:pt x="17093" y="6133"/>
                  </a:cubicBezTo>
                  <a:close/>
                  <a:moveTo>
                    <a:pt x="17093" y="0"/>
                  </a:moveTo>
                  <a:cubicBezTo>
                    <a:pt x="12037" y="0"/>
                    <a:pt x="7927" y="4143"/>
                    <a:pt x="7927" y="9167"/>
                  </a:cubicBezTo>
                  <a:cubicBezTo>
                    <a:pt x="7927" y="13179"/>
                    <a:pt x="10471" y="16571"/>
                    <a:pt x="14027" y="17811"/>
                  </a:cubicBezTo>
                  <a:lnTo>
                    <a:pt x="14027" y="59629"/>
                  </a:lnTo>
                  <a:lnTo>
                    <a:pt x="1077" y="75059"/>
                  </a:lnTo>
                  <a:cubicBezTo>
                    <a:pt x="0" y="76363"/>
                    <a:pt x="163" y="78288"/>
                    <a:pt x="1468" y="79364"/>
                  </a:cubicBezTo>
                  <a:cubicBezTo>
                    <a:pt x="2023" y="79854"/>
                    <a:pt x="2740" y="80082"/>
                    <a:pt x="3425" y="80082"/>
                  </a:cubicBezTo>
                  <a:cubicBezTo>
                    <a:pt x="4306" y="80082"/>
                    <a:pt x="5154" y="79723"/>
                    <a:pt x="5774" y="79006"/>
                  </a:cubicBezTo>
                  <a:lnTo>
                    <a:pt x="19442" y="62696"/>
                  </a:lnTo>
                  <a:cubicBezTo>
                    <a:pt x="19898" y="62141"/>
                    <a:pt x="20159" y="61456"/>
                    <a:pt x="20159" y="60739"/>
                  </a:cubicBezTo>
                  <a:lnTo>
                    <a:pt x="20159" y="17811"/>
                  </a:lnTo>
                  <a:cubicBezTo>
                    <a:pt x="23715" y="16571"/>
                    <a:pt x="26259" y="13179"/>
                    <a:pt x="26259" y="9167"/>
                  </a:cubicBezTo>
                  <a:cubicBezTo>
                    <a:pt x="26259" y="4143"/>
                    <a:pt x="22149" y="0"/>
                    <a:pt x="17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9"/>
            <p:cNvSpPr/>
            <p:nvPr/>
          </p:nvSpPr>
          <p:spPr>
            <a:xfrm>
              <a:off x="3571050" y="3455250"/>
              <a:ext cx="458325" cy="2002075"/>
            </a:xfrm>
            <a:custGeom>
              <a:avLst/>
              <a:gdLst/>
              <a:ahLst/>
              <a:cxnLst/>
              <a:rect l="l" t="t" r="r" b="b"/>
              <a:pathLst>
                <a:path w="18333" h="80083" extrusionOk="0">
                  <a:moveTo>
                    <a:pt x="9167" y="6133"/>
                  </a:moveTo>
                  <a:cubicBezTo>
                    <a:pt x="10863" y="6133"/>
                    <a:pt x="12233" y="7503"/>
                    <a:pt x="12233" y="9167"/>
                  </a:cubicBezTo>
                  <a:cubicBezTo>
                    <a:pt x="12233" y="10863"/>
                    <a:pt x="10863" y="12233"/>
                    <a:pt x="9167" y="12233"/>
                  </a:cubicBezTo>
                  <a:cubicBezTo>
                    <a:pt x="7470" y="12233"/>
                    <a:pt x="6100" y="10863"/>
                    <a:pt x="6100" y="9167"/>
                  </a:cubicBezTo>
                  <a:cubicBezTo>
                    <a:pt x="6100" y="7503"/>
                    <a:pt x="7470" y="6133"/>
                    <a:pt x="9167" y="6133"/>
                  </a:cubicBezTo>
                  <a:close/>
                  <a:moveTo>
                    <a:pt x="9167" y="0"/>
                  </a:moveTo>
                  <a:cubicBezTo>
                    <a:pt x="4110" y="0"/>
                    <a:pt x="0" y="4143"/>
                    <a:pt x="0" y="9167"/>
                  </a:cubicBezTo>
                  <a:cubicBezTo>
                    <a:pt x="0" y="13179"/>
                    <a:pt x="2545" y="16571"/>
                    <a:pt x="6100" y="17811"/>
                  </a:cubicBezTo>
                  <a:lnTo>
                    <a:pt x="6100" y="77016"/>
                  </a:lnTo>
                  <a:cubicBezTo>
                    <a:pt x="6100" y="78712"/>
                    <a:pt x="7470" y="80082"/>
                    <a:pt x="9167" y="80082"/>
                  </a:cubicBezTo>
                  <a:cubicBezTo>
                    <a:pt x="10863" y="80082"/>
                    <a:pt x="12233" y="78712"/>
                    <a:pt x="12233" y="77016"/>
                  </a:cubicBezTo>
                  <a:lnTo>
                    <a:pt x="12233" y="17811"/>
                  </a:lnTo>
                  <a:cubicBezTo>
                    <a:pt x="15788" y="16571"/>
                    <a:pt x="18333" y="13179"/>
                    <a:pt x="18333" y="9167"/>
                  </a:cubicBezTo>
                  <a:cubicBezTo>
                    <a:pt x="18333" y="4143"/>
                    <a:pt x="14223" y="0"/>
                    <a:pt x="9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9"/>
            <p:cNvSpPr/>
            <p:nvPr/>
          </p:nvSpPr>
          <p:spPr>
            <a:xfrm>
              <a:off x="4887250" y="3455250"/>
              <a:ext cx="656500" cy="2002075"/>
            </a:xfrm>
            <a:custGeom>
              <a:avLst/>
              <a:gdLst/>
              <a:ahLst/>
              <a:cxnLst/>
              <a:rect l="l" t="t" r="r" b="b"/>
              <a:pathLst>
                <a:path w="26260" h="80083" extrusionOk="0">
                  <a:moveTo>
                    <a:pt x="9167" y="6133"/>
                  </a:moveTo>
                  <a:cubicBezTo>
                    <a:pt x="10863" y="6133"/>
                    <a:pt x="12233" y="7503"/>
                    <a:pt x="12233" y="9167"/>
                  </a:cubicBezTo>
                  <a:cubicBezTo>
                    <a:pt x="12233" y="10863"/>
                    <a:pt x="10863" y="12233"/>
                    <a:pt x="9167" y="12233"/>
                  </a:cubicBezTo>
                  <a:cubicBezTo>
                    <a:pt x="7471" y="12233"/>
                    <a:pt x="6101" y="10863"/>
                    <a:pt x="6101" y="9167"/>
                  </a:cubicBezTo>
                  <a:cubicBezTo>
                    <a:pt x="6101" y="7503"/>
                    <a:pt x="7471" y="6133"/>
                    <a:pt x="9167" y="6133"/>
                  </a:cubicBezTo>
                  <a:close/>
                  <a:moveTo>
                    <a:pt x="9167" y="0"/>
                  </a:moveTo>
                  <a:cubicBezTo>
                    <a:pt x="4111" y="0"/>
                    <a:pt x="1" y="4143"/>
                    <a:pt x="1" y="9167"/>
                  </a:cubicBezTo>
                  <a:cubicBezTo>
                    <a:pt x="1" y="13179"/>
                    <a:pt x="2545" y="16571"/>
                    <a:pt x="6101" y="17811"/>
                  </a:cubicBezTo>
                  <a:lnTo>
                    <a:pt x="6101" y="60739"/>
                  </a:lnTo>
                  <a:cubicBezTo>
                    <a:pt x="6101" y="61456"/>
                    <a:pt x="6362" y="62141"/>
                    <a:pt x="6818" y="62696"/>
                  </a:cubicBezTo>
                  <a:lnTo>
                    <a:pt x="20486" y="79006"/>
                  </a:lnTo>
                  <a:cubicBezTo>
                    <a:pt x="21106" y="79723"/>
                    <a:pt x="21954" y="80082"/>
                    <a:pt x="22835" y="80082"/>
                  </a:cubicBezTo>
                  <a:cubicBezTo>
                    <a:pt x="23520" y="80082"/>
                    <a:pt x="24237" y="79854"/>
                    <a:pt x="24792" y="79364"/>
                  </a:cubicBezTo>
                  <a:cubicBezTo>
                    <a:pt x="26097" y="78288"/>
                    <a:pt x="26260" y="76363"/>
                    <a:pt x="25183" y="75059"/>
                  </a:cubicBezTo>
                  <a:lnTo>
                    <a:pt x="12233" y="59629"/>
                  </a:lnTo>
                  <a:lnTo>
                    <a:pt x="12233" y="17811"/>
                  </a:lnTo>
                  <a:cubicBezTo>
                    <a:pt x="15789" y="16571"/>
                    <a:pt x="18333" y="13179"/>
                    <a:pt x="18333" y="9167"/>
                  </a:cubicBezTo>
                  <a:cubicBezTo>
                    <a:pt x="18333" y="4143"/>
                    <a:pt x="14223" y="0"/>
                    <a:pt x="9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98"/>
                                        </p:tgtEl>
                                        <p:attrNameLst>
                                          <p:attrName>style.visibility</p:attrName>
                                        </p:attrNameLst>
                                      </p:cBhvr>
                                      <p:to>
                                        <p:strVal val="visible"/>
                                      </p:to>
                                    </p:set>
                                    <p:anim calcmode="lin" valueType="num">
                                      <p:cBhvr additive="base">
                                        <p:cTn id="7" dur="1000"/>
                                        <p:tgtEl>
                                          <p:spTgt spid="39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415"/>
                                        </p:tgtEl>
                                        <p:attrNameLst>
                                          <p:attrName>style.visibility</p:attrName>
                                        </p:attrNameLst>
                                      </p:cBhvr>
                                      <p:to>
                                        <p:strVal val="visible"/>
                                      </p:to>
                                    </p:set>
                                    <p:anim calcmode="lin" valueType="num">
                                      <p:cBhvr additive="base">
                                        <p:cTn id="10" dur="1000"/>
                                        <p:tgtEl>
                                          <p:spTgt spid="415"/>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425"/>
                                        </p:tgtEl>
                                        <p:attrNameLst>
                                          <p:attrName>style.visibility</p:attrName>
                                        </p:attrNameLst>
                                      </p:cBhvr>
                                      <p:to>
                                        <p:strVal val="visible"/>
                                      </p:to>
                                    </p:set>
                                    <p:anim calcmode="lin" valueType="num">
                                      <p:cBhvr additive="base">
                                        <p:cTn id="13" dur="1000"/>
                                        <p:tgtEl>
                                          <p:spTgt spid="425"/>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393"/>
                                        </p:tgtEl>
                                        <p:attrNameLst>
                                          <p:attrName>style.visibility</p:attrName>
                                        </p:attrNameLst>
                                      </p:cBhvr>
                                      <p:to>
                                        <p:strVal val="visible"/>
                                      </p:to>
                                    </p:set>
                                    <p:anim calcmode="lin" valueType="num">
                                      <p:cBhvr additive="base">
                                        <p:cTn id="16" dur="1000"/>
                                        <p:tgtEl>
                                          <p:spTgt spid="39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8"/>
        <p:cNvGrpSpPr/>
        <p:nvPr/>
      </p:nvGrpSpPr>
      <p:grpSpPr>
        <a:xfrm>
          <a:off x="0" y="0"/>
          <a:ext cx="0" cy="0"/>
          <a:chOff x="0" y="0"/>
          <a:chExt cx="0" cy="0"/>
        </a:xfrm>
      </p:grpSpPr>
      <p:sp>
        <p:nvSpPr>
          <p:cNvPr id="299" name="Google Shape;299;p54"/>
          <p:cNvSpPr txBox="1">
            <a:spLocks noGrp="1"/>
          </p:cNvSpPr>
          <p:nvPr>
            <p:ph type="title"/>
          </p:nvPr>
        </p:nvSpPr>
        <p:spPr>
          <a:xfrm>
            <a:off x="7166074" y="1434600"/>
            <a:ext cx="1967100" cy="22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Use Case</a:t>
            </a:r>
            <a:endParaRPr dirty="0"/>
          </a:p>
        </p:txBody>
      </p:sp>
      <p:cxnSp>
        <p:nvCxnSpPr>
          <p:cNvPr id="301" name="Google Shape;301;p54"/>
          <p:cNvCxnSpPr/>
          <p:nvPr/>
        </p:nvCxnSpPr>
        <p:spPr>
          <a:xfrm>
            <a:off x="6840696" y="2256450"/>
            <a:ext cx="0" cy="630600"/>
          </a:xfrm>
          <a:prstGeom prst="straightConnector1">
            <a:avLst/>
          </a:prstGeom>
          <a:noFill/>
          <a:ln w="19050" cap="flat" cmpd="sng">
            <a:solidFill>
              <a:schemeClr val="lt2"/>
            </a:solidFill>
            <a:prstDash val="solid"/>
            <a:round/>
            <a:headEnd type="oval" w="med" len="med"/>
            <a:tailEnd type="oval" w="med" len="med"/>
          </a:ln>
        </p:spPr>
      </p:cxnSp>
      <p:graphicFrame>
        <p:nvGraphicFramePr>
          <p:cNvPr id="4" name="Table 3">
            <a:extLst>
              <a:ext uri="{FF2B5EF4-FFF2-40B4-BE49-F238E27FC236}">
                <a16:creationId xmlns:a16="http://schemas.microsoft.com/office/drawing/2014/main" id="{6BBA2461-BC68-31CD-8509-665488F10C49}"/>
              </a:ext>
            </a:extLst>
          </p:cNvPr>
          <p:cNvGraphicFramePr>
            <a:graphicFrameLocks noGrp="1"/>
          </p:cNvGraphicFramePr>
          <p:nvPr>
            <p:extLst>
              <p:ext uri="{D42A27DB-BD31-4B8C-83A1-F6EECF244321}">
                <p14:modId xmlns:p14="http://schemas.microsoft.com/office/powerpoint/2010/main" val="2375749406"/>
              </p:ext>
            </p:extLst>
          </p:nvPr>
        </p:nvGraphicFramePr>
        <p:xfrm>
          <a:off x="204535" y="565150"/>
          <a:ext cx="6396101" cy="3845560"/>
        </p:xfrm>
        <a:graphic>
          <a:graphicData uri="http://schemas.openxmlformats.org/drawingml/2006/table">
            <a:tbl>
              <a:tblPr firstRow="1" bandRow="1">
                <a:tableStyleId>{71B84DD8-9159-417F-91FA-5A5A13CBC280}</a:tableStyleId>
              </a:tblPr>
              <a:tblGrid>
                <a:gridCol w="812811">
                  <a:extLst>
                    <a:ext uri="{9D8B030D-6E8A-4147-A177-3AD203B41FA5}">
                      <a16:colId xmlns:a16="http://schemas.microsoft.com/office/drawing/2014/main" val="1181398187"/>
                    </a:ext>
                  </a:extLst>
                </a:gridCol>
                <a:gridCol w="3106537">
                  <a:extLst>
                    <a:ext uri="{9D8B030D-6E8A-4147-A177-3AD203B41FA5}">
                      <a16:colId xmlns:a16="http://schemas.microsoft.com/office/drawing/2014/main" val="1247704937"/>
                    </a:ext>
                  </a:extLst>
                </a:gridCol>
                <a:gridCol w="2476753">
                  <a:extLst>
                    <a:ext uri="{9D8B030D-6E8A-4147-A177-3AD203B41FA5}">
                      <a16:colId xmlns:a16="http://schemas.microsoft.com/office/drawing/2014/main" val="4123287598"/>
                    </a:ext>
                  </a:extLst>
                </a:gridCol>
              </a:tblGrid>
              <a:tr h="370840">
                <a:tc>
                  <a:txBody>
                    <a:bodyPr/>
                    <a:lstStyle/>
                    <a:p>
                      <a:pPr marR="0" algn="l" rtl="0">
                        <a:lnSpc>
                          <a:spcPct val="100000"/>
                        </a:lnSpc>
                        <a:spcBef>
                          <a:spcPts val="0"/>
                        </a:spcBef>
                        <a:spcAft>
                          <a:spcPts val="0"/>
                        </a:spcAft>
                        <a:buClr>
                          <a:srgbClr val="000000"/>
                        </a:buClr>
                        <a:buFont typeface="Arial"/>
                        <a:buNone/>
                      </a:pPr>
                      <a:r>
                        <a:rPr lang="en-US" sz="1400" b="1" i="0" u="none" strike="noStrike" cap="none" dirty="0">
                          <a:solidFill>
                            <a:schemeClr val="lt2"/>
                          </a:solidFill>
                          <a:latin typeface="Fira Sans Condensed Light"/>
                          <a:cs typeface="Arial"/>
                          <a:sym typeface="Arial"/>
                        </a:rPr>
                        <a:t>Area</a:t>
                      </a:r>
                    </a:p>
                  </a:txBody>
                  <a:tcPr anchor="ctr">
                    <a:solidFill>
                      <a:schemeClr val="accent6">
                        <a:lumMod val="50000"/>
                      </a:schemeClr>
                    </a:solidFill>
                  </a:tcPr>
                </a:tc>
                <a:tc>
                  <a:txBody>
                    <a:bodyPr/>
                    <a:lstStyle/>
                    <a:p>
                      <a:pPr>
                        <a:buNone/>
                      </a:pPr>
                      <a:r>
                        <a:rPr lang="en-US" sz="1400" b="1" i="0" u="none" strike="noStrike" cap="none" dirty="0">
                          <a:solidFill>
                            <a:schemeClr val="lt2"/>
                          </a:solidFill>
                          <a:latin typeface="Fira Sans Condensed Light"/>
                          <a:sym typeface="Fira Sans Condensed Light"/>
                        </a:rPr>
                        <a:t>If we had AGI…</a:t>
                      </a:r>
                    </a:p>
                  </a:txBody>
                  <a:tcPr anchor="ctr">
                    <a:solidFill>
                      <a:schemeClr val="accent6">
                        <a:lumMod val="50000"/>
                      </a:schemeClr>
                    </a:solidFill>
                  </a:tcPr>
                </a:tc>
                <a:tc>
                  <a:txBody>
                    <a:bodyPr/>
                    <a:lstStyle/>
                    <a:p>
                      <a:pPr marR="0" algn="l" rtl="0">
                        <a:lnSpc>
                          <a:spcPct val="100000"/>
                        </a:lnSpc>
                        <a:spcBef>
                          <a:spcPts val="0"/>
                        </a:spcBef>
                        <a:spcAft>
                          <a:spcPts val="0"/>
                        </a:spcAft>
                        <a:buClr>
                          <a:srgbClr val="000000"/>
                        </a:buClr>
                        <a:buFont typeface="Arial"/>
                        <a:buNone/>
                      </a:pPr>
                      <a:r>
                        <a:rPr lang="en-US" sz="1400" b="1" i="0" u="none" strike="noStrike" cap="none" dirty="0">
                          <a:solidFill>
                            <a:schemeClr val="lt2"/>
                          </a:solidFill>
                          <a:latin typeface="Fira Sans Condensed Light"/>
                          <a:cs typeface="Arial"/>
                          <a:sym typeface="Arial"/>
                        </a:rPr>
                        <a:t>We got AGI at home (our AGI)</a:t>
                      </a:r>
                    </a:p>
                  </a:txBody>
                  <a:tcPr anchor="ctr">
                    <a:solidFill>
                      <a:schemeClr val="accent6">
                        <a:lumMod val="50000"/>
                      </a:schemeClr>
                    </a:solidFill>
                  </a:tcPr>
                </a:tc>
                <a:extLst>
                  <a:ext uri="{0D108BD9-81ED-4DB2-BD59-A6C34878D82A}">
                    <a16:rowId xmlns:a16="http://schemas.microsoft.com/office/drawing/2014/main" val="752676262"/>
                  </a:ext>
                </a:extLst>
              </a:tr>
              <a:tr h="370840">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Healthcare</a:t>
                      </a:r>
                    </a:p>
                  </a:txBody>
                  <a:tcPr anchor="ctr"/>
                </a:tc>
                <a:tc>
                  <a:txBody>
                    <a:bodyPr/>
                    <a:lstStyle/>
                    <a:p>
                      <a:pPr>
                        <a:buNone/>
                      </a:pPr>
                      <a:r>
                        <a:rPr lang="en-US" sz="1100" b="0" i="0" u="none" strike="noStrike" cap="none" dirty="0">
                          <a:solidFill>
                            <a:schemeClr val="lt2"/>
                          </a:solidFill>
                          <a:latin typeface="Fira Sans Condensed Light"/>
                          <a:sym typeface="Fira Sans Condensed Light"/>
                        </a:rPr>
                        <a:t>Imagine an AI that could read new research, detect symptoms from video calls, and suggest personalized treatments for rare diseases, all without needing retraining.</a:t>
                      </a:r>
                    </a:p>
                  </a:txBody>
                  <a:tcPr anchor="ctr"/>
                </a:tc>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Today, we have specialized tools like radiology AI that detect tumors or apps that check symptoms using fixed rules</a:t>
                      </a:r>
                    </a:p>
                  </a:txBody>
                  <a:tcPr anchor="ctr"/>
                </a:tc>
                <a:extLst>
                  <a:ext uri="{0D108BD9-81ED-4DB2-BD59-A6C34878D82A}">
                    <a16:rowId xmlns:a16="http://schemas.microsoft.com/office/drawing/2014/main" val="3587264508"/>
                  </a:ext>
                </a:extLst>
              </a:tr>
              <a:tr h="370840">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Finance</a:t>
                      </a:r>
                    </a:p>
                  </a:txBody>
                  <a:tcPr anchor="ctr"/>
                </a:tc>
                <a:tc>
                  <a:txBody>
                    <a:bodyPr/>
                    <a:lstStyle/>
                    <a:p>
                      <a:pPr>
                        <a:buNone/>
                      </a:pPr>
                      <a:r>
                        <a:rPr lang="en-US" sz="1100" b="0" i="0" u="none" strike="noStrike" cap="none" dirty="0">
                          <a:solidFill>
                            <a:schemeClr val="lt2"/>
                          </a:solidFill>
                          <a:latin typeface="Fira Sans Condensed Light"/>
                          <a:sym typeface="Fira Sans Condensed Light"/>
                        </a:rPr>
                        <a:t>AGI could analyze global markets, understand shifting regulations, and adjust strategies across different countries, just like a seasoned portfolio manager.</a:t>
                      </a:r>
                    </a:p>
                  </a:txBody>
                  <a:tcPr anchor="ctr"/>
                </a:tc>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We currently rely on predictive models trained for specific tasks like fraud detection or stock trend forecasting.</a:t>
                      </a:r>
                    </a:p>
                  </a:txBody>
                  <a:tcPr anchor="ctr"/>
                </a:tc>
                <a:extLst>
                  <a:ext uri="{0D108BD9-81ED-4DB2-BD59-A6C34878D82A}">
                    <a16:rowId xmlns:a16="http://schemas.microsoft.com/office/drawing/2014/main" val="3029269933"/>
                  </a:ext>
                </a:extLst>
              </a:tr>
              <a:tr h="370840">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Education</a:t>
                      </a:r>
                    </a:p>
                  </a:txBody>
                  <a:tcPr anchor="ctr"/>
                </a:tc>
                <a:tc>
                  <a:txBody>
                    <a:bodyPr/>
                    <a:lstStyle/>
                    <a:p>
                      <a:pPr>
                        <a:buNone/>
                      </a:pPr>
                      <a:r>
                        <a:rPr lang="en-US" sz="1100" b="0" i="0" u="none" strike="noStrike" cap="none" dirty="0">
                          <a:solidFill>
                            <a:schemeClr val="lt2"/>
                          </a:solidFill>
                          <a:latin typeface="Fira Sans Condensed Light"/>
                          <a:sym typeface="Fira Sans Condensed Light"/>
                        </a:rPr>
                        <a:t>Think of an AI tutor that teaches any subject, in any language, tailored to how each student learns best.</a:t>
                      </a:r>
                    </a:p>
                  </a:txBody>
                  <a:tcPr anchor="ctr"/>
                </a:tc>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Most platforms today use adaptive learning for narrow topics, like math or vocabulary drills.</a:t>
                      </a:r>
                    </a:p>
                  </a:txBody>
                  <a:tcPr anchor="ctr"/>
                </a:tc>
                <a:extLst>
                  <a:ext uri="{0D108BD9-81ED-4DB2-BD59-A6C34878D82A}">
                    <a16:rowId xmlns:a16="http://schemas.microsoft.com/office/drawing/2014/main" val="1921498956"/>
                  </a:ext>
                </a:extLst>
              </a:tr>
              <a:tr h="370840">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Robotics</a:t>
                      </a:r>
                    </a:p>
                  </a:txBody>
                  <a:tcPr anchor="ctr"/>
                </a:tc>
                <a:tc>
                  <a:txBody>
                    <a:bodyPr/>
                    <a:lstStyle/>
                    <a:p>
                      <a:pPr>
                        <a:buNone/>
                      </a:pPr>
                      <a:r>
                        <a:rPr lang="en-US" sz="1100" b="0" i="0" u="none" strike="noStrike" cap="none" dirty="0">
                          <a:solidFill>
                            <a:schemeClr val="lt2"/>
                          </a:solidFill>
                          <a:latin typeface="Fira Sans Condensed Light"/>
                          <a:sym typeface="Fira Sans Condensed Light"/>
                        </a:rPr>
                        <a:t>AGI could power a robot that cleans your house, cooks dinner, helps a kid with homework, and talks through your bad day, all in one.</a:t>
                      </a:r>
                    </a:p>
                  </a:txBody>
                  <a:tcPr anchor="ctr"/>
                </a:tc>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What we’ve got now are robots that do single jobs well (like vacuuming) but aren’t flexible or “aware.</a:t>
                      </a:r>
                    </a:p>
                  </a:txBody>
                  <a:tcPr anchor="ctr"/>
                </a:tc>
                <a:extLst>
                  <a:ext uri="{0D108BD9-81ED-4DB2-BD59-A6C34878D82A}">
                    <a16:rowId xmlns:a16="http://schemas.microsoft.com/office/drawing/2014/main" val="3515456166"/>
                  </a:ext>
                </a:extLst>
              </a:tr>
              <a:tr h="370840">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Research</a:t>
                      </a:r>
                    </a:p>
                  </a:txBody>
                  <a:tcPr anchor="ctr"/>
                </a:tc>
                <a:tc>
                  <a:txBody>
                    <a:bodyPr/>
                    <a:lstStyle/>
                    <a:p>
                      <a:pPr>
                        <a:buNone/>
                      </a:pPr>
                      <a:r>
                        <a:rPr lang="en-US" sz="1100" b="0" i="0" u="none" strike="noStrike" cap="none" dirty="0">
                          <a:solidFill>
                            <a:schemeClr val="lt2"/>
                          </a:solidFill>
                          <a:latin typeface="Fira Sans Condensed Light"/>
                          <a:sym typeface="Fira Sans Condensed Light"/>
                        </a:rPr>
                        <a:t>AGI could help scientists by reading thousands of papers, spotting gaps in knowledge, and even designing new experiments.</a:t>
                      </a:r>
                    </a:p>
                  </a:txBody>
                  <a:tcPr anchor="ctr"/>
                </a:tc>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Modern AI assists with literature review or lab automation, but it doesn’t ask new questions or challenge assumptions.</a:t>
                      </a:r>
                    </a:p>
                  </a:txBody>
                  <a:tcPr anchor="ctr"/>
                </a:tc>
                <a:extLst>
                  <a:ext uri="{0D108BD9-81ED-4DB2-BD59-A6C34878D82A}">
                    <a16:rowId xmlns:a16="http://schemas.microsoft.com/office/drawing/2014/main" val="421768907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99"/>
                                        </p:tgtEl>
                                        <p:attrNameLst>
                                          <p:attrName>style.visibility</p:attrName>
                                        </p:attrNameLst>
                                      </p:cBhvr>
                                      <p:to>
                                        <p:strVal val="visible"/>
                                      </p:to>
                                    </p:set>
                                    <p:anim calcmode="lin" valueType="num">
                                      <p:cBhvr additive="base">
                                        <p:cTn id="7" dur="1000"/>
                                        <p:tgtEl>
                                          <p:spTgt spid="29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62"/>
          <p:cNvSpPr txBox="1">
            <a:spLocks noGrp="1"/>
          </p:cNvSpPr>
          <p:nvPr>
            <p:ph type="subTitle" idx="1"/>
          </p:nvPr>
        </p:nvSpPr>
        <p:spPr>
          <a:xfrm>
            <a:off x="133225" y="3511362"/>
            <a:ext cx="2252694" cy="7975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These models are like brilliant language students that read billions of documents and pick up patterns in how we write and speak. They're behind chatbots like GPT-4 that can hold conversations, write essays, and even generate code.</a:t>
            </a:r>
            <a:endParaRPr dirty="0"/>
          </a:p>
        </p:txBody>
      </p:sp>
      <p:sp>
        <p:nvSpPr>
          <p:cNvPr id="796" name="Google Shape;796;p62"/>
          <p:cNvSpPr txBox="1">
            <a:spLocks noGrp="1"/>
          </p:cNvSpPr>
          <p:nvPr>
            <p:ph type="subTitle" idx="2"/>
          </p:nvPr>
        </p:nvSpPr>
        <p:spPr>
          <a:xfrm>
            <a:off x="6818637" y="3607504"/>
            <a:ext cx="2192138" cy="7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This is “learning how to learn.” Imagine a student who doesn’t just memorize facts, but figures out the best way to study for any subject. AGI aims to be that kind of learner — adapting quickly to new tasks with little help.</a:t>
            </a:r>
            <a:endParaRPr dirty="0"/>
          </a:p>
        </p:txBody>
      </p:sp>
      <p:sp>
        <p:nvSpPr>
          <p:cNvPr id="797" name="Google Shape;797;p62"/>
          <p:cNvSpPr txBox="1">
            <a:spLocks noGrp="1"/>
          </p:cNvSpPr>
          <p:nvPr>
            <p:ph type="subTitle" idx="3"/>
          </p:nvPr>
        </p:nvSpPr>
        <p:spPr>
          <a:xfrm>
            <a:off x="2403820" y="3607504"/>
            <a:ext cx="2263220" cy="7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Instead of one huge model doing everything, </a:t>
            </a:r>
            <a:r>
              <a:rPr lang="en-US" dirty="0" err="1"/>
              <a:t>MoE</a:t>
            </a:r>
            <a:r>
              <a:rPr lang="en-US" dirty="0"/>
              <a:t> breaks it down into specialized parts that each tackle their own thing — kind of like a team of experts passing work around to whoever’s best suited.</a:t>
            </a:r>
            <a:endParaRPr dirty="0"/>
          </a:p>
        </p:txBody>
      </p:sp>
      <p:sp>
        <p:nvSpPr>
          <p:cNvPr id="798" name="Google Shape;798;p62"/>
          <p:cNvSpPr txBox="1">
            <a:spLocks noGrp="1"/>
          </p:cNvSpPr>
          <p:nvPr>
            <p:ph type="subTitle" idx="4"/>
          </p:nvPr>
        </p:nvSpPr>
        <p:spPr>
          <a:xfrm>
            <a:off x="4646770" y="3607504"/>
            <a:ext cx="2192138" cy="7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This is where the model handles stuff it’s never seen before — just by using context and guessing smartly. Like being asked to sort items in a way you’ve never been taught, and getting it mostly right just based on what feels logical.</a:t>
            </a:r>
            <a:endParaRPr dirty="0"/>
          </a:p>
        </p:txBody>
      </p:sp>
      <p:sp>
        <p:nvSpPr>
          <p:cNvPr id="799" name="Google Shape;799;p62"/>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Techniques Used</a:t>
            </a:r>
            <a:endParaRPr dirty="0"/>
          </a:p>
          <a:p>
            <a:pPr marL="0" lvl="0" indent="0" algn="ctr" rtl="0">
              <a:spcBef>
                <a:spcPts val="0"/>
              </a:spcBef>
              <a:spcAft>
                <a:spcPts val="0"/>
              </a:spcAft>
              <a:buNone/>
            </a:pPr>
            <a:endParaRPr dirty="0"/>
          </a:p>
        </p:txBody>
      </p:sp>
      <p:sp>
        <p:nvSpPr>
          <p:cNvPr id="800" name="Google Shape;800;p62"/>
          <p:cNvSpPr txBox="1">
            <a:spLocks noGrp="1"/>
          </p:cNvSpPr>
          <p:nvPr>
            <p:ph type="subTitle" idx="5"/>
          </p:nvPr>
        </p:nvSpPr>
        <p:spPr>
          <a:xfrm>
            <a:off x="515966" y="2404748"/>
            <a:ext cx="1549500" cy="44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Transformers</a:t>
            </a:r>
            <a:endParaRPr dirty="0"/>
          </a:p>
        </p:txBody>
      </p:sp>
      <p:sp>
        <p:nvSpPr>
          <p:cNvPr id="801" name="Google Shape;801;p62"/>
          <p:cNvSpPr txBox="1">
            <a:spLocks noGrp="1"/>
          </p:cNvSpPr>
          <p:nvPr>
            <p:ph type="subTitle" idx="6"/>
          </p:nvPr>
        </p:nvSpPr>
        <p:spPr>
          <a:xfrm>
            <a:off x="6985440" y="2473178"/>
            <a:ext cx="1858531" cy="44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Meta-Learning</a:t>
            </a:r>
            <a:endParaRPr dirty="0"/>
          </a:p>
        </p:txBody>
      </p:sp>
      <p:sp>
        <p:nvSpPr>
          <p:cNvPr id="802" name="Google Shape;802;p62"/>
          <p:cNvSpPr txBox="1">
            <a:spLocks noGrp="1"/>
          </p:cNvSpPr>
          <p:nvPr>
            <p:ph type="subTitle" idx="7"/>
          </p:nvPr>
        </p:nvSpPr>
        <p:spPr>
          <a:xfrm>
            <a:off x="2896920" y="2431688"/>
            <a:ext cx="1549500" cy="44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Mixture of Experts (MoE)</a:t>
            </a:r>
            <a:endParaRPr dirty="0"/>
          </a:p>
        </p:txBody>
      </p:sp>
      <p:sp>
        <p:nvSpPr>
          <p:cNvPr id="803" name="Google Shape;803;p62"/>
          <p:cNvSpPr txBox="1">
            <a:spLocks noGrp="1"/>
          </p:cNvSpPr>
          <p:nvPr>
            <p:ph type="subTitle" idx="8"/>
          </p:nvPr>
        </p:nvSpPr>
        <p:spPr>
          <a:xfrm>
            <a:off x="4755318" y="2431688"/>
            <a:ext cx="1921224" cy="44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Zero-Shot/Few-Shot Learning</a:t>
            </a:r>
            <a:endParaRPr dirty="0"/>
          </a:p>
        </p:txBody>
      </p:sp>
      <p:grpSp>
        <p:nvGrpSpPr>
          <p:cNvPr id="804" name="Google Shape;804;p62"/>
          <p:cNvGrpSpPr/>
          <p:nvPr/>
        </p:nvGrpSpPr>
        <p:grpSpPr>
          <a:xfrm>
            <a:off x="1067505" y="1910894"/>
            <a:ext cx="384133" cy="384133"/>
            <a:chOff x="1190625" y="238125"/>
            <a:chExt cx="5219200" cy="5219200"/>
          </a:xfrm>
        </p:grpSpPr>
        <p:sp>
          <p:nvSpPr>
            <p:cNvPr id="805" name="Google Shape;805;p62"/>
            <p:cNvSpPr/>
            <p:nvPr/>
          </p:nvSpPr>
          <p:spPr>
            <a:xfrm>
              <a:off x="1190625" y="1012025"/>
              <a:ext cx="5219200" cy="4445300"/>
            </a:xfrm>
            <a:custGeom>
              <a:avLst/>
              <a:gdLst/>
              <a:ahLst/>
              <a:cxnLst/>
              <a:rect l="l" t="t" r="r" b="b"/>
              <a:pathLst>
                <a:path w="208768" h="177812" extrusionOk="0">
                  <a:moveTo>
                    <a:pt x="117888" y="144604"/>
                  </a:moveTo>
                  <a:lnTo>
                    <a:pt x="122618" y="159479"/>
                  </a:lnTo>
                  <a:lnTo>
                    <a:pt x="86149" y="159479"/>
                  </a:lnTo>
                  <a:lnTo>
                    <a:pt x="90879" y="144604"/>
                  </a:lnTo>
                  <a:close/>
                  <a:moveTo>
                    <a:pt x="29358" y="165611"/>
                  </a:moveTo>
                  <a:cubicBezTo>
                    <a:pt x="31054" y="165611"/>
                    <a:pt x="32424" y="166981"/>
                    <a:pt x="32424" y="168645"/>
                  </a:cubicBezTo>
                  <a:cubicBezTo>
                    <a:pt x="32424" y="170309"/>
                    <a:pt x="31054" y="171679"/>
                    <a:pt x="29358" y="171679"/>
                  </a:cubicBezTo>
                  <a:cubicBezTo>
                    <a:pt x="27694" y="171679"/>
                    <a:pt x="26324" y="170309"/>
                    <a:pt x="26324" y="168645"/>
                  </a:cubicBezTo>
                  <a:cubicBezTo>
                    <a:pt x="26324" y="166981"/>
                    <a:pt x="27694" y="165611"/>
                    <a:pt x="29358" y="165611"/>
                  </a:cubicBezTo>
                  <a:close/>
                  <a:moveTo>
                    <a:pt x="179409" y="165611"/>
                  </a:moveTo>
                  <a:cubicBezTo>
                    <a:pt x="181073" y="165611"/>
                    <a:pt x="182443" y="166981"/>
                    <a:pt x="182443" y="168645"/>
                  </a:cubicBezTo>
                  <a:cubicBezTo>
                    <a:pt x="182443" y="170309"/>
                    <a:pt x="181073" y="171679"/>
                    <a:pt x="179409" y="171679"/>
                  </a:cubicBezTo>
                  <a:cubicBezTo>
                    <a:pt x="177713" y="171679"/>
                    <a:pt x="176343" y="170309"/>
                    <a:pt x="176343" y="168645"/>
                  </a:cubicBezTo>
                  <a:cubicBezTo>
                    <a:pt x="176343" y="166981"/>
                    <a:pt x="177713" y="165611"/>
                    <a:pt x="179409" y="165611"/>
                  </a:cubicBezTo>
                  <a:close/>
                  <a:moveTo>
                    <a:pt x="8775" y="0"/>
                  </a:moveTo>
                  <a:cubicBezTo>
                    <a:pt x="3947" y="0"/>
                    <a:pt x="0" y="3947"/>
                    <a:pt x="0" y="8775"/>
                  </a:cubicBezTo>
                  <a:lnTo>
                    <a:pt x="0" y="135829"/>
                  </a:lnTo>
                  <a:cubicBezTo>
                    <a:pt x="0" y="140657"/>
                    <a:pt x="3947" y="144604"/>
                    <a:pt x="8775" y="144604"/>
                  </a:cubicBezTo>
                  <a:lnTo>
                    <a:pt x="26324" y="144604"/>
                  </a:lnTo>
                  <a:lnTo>
                    <a:pt x="26324" y="160001"/>
                  </a:lnTo>
                  <a:cubicBezTo>
                    <a:pt x="22769" y="161273"/>
                    <a:pt x="20192" y="164665"/>
                    <a:pt x="20192" y="168645"/>
                  </a:cubicBezTo>
                  <a:cubicBezTo>
                    <a:pt x="20192" y="173701"/>
                    <a:pt x="24302" y="177811"/>
                    <a:pt x="29358" y="177811"/>
                  </a:cubicBezTo>
                  <a:cubicBezTo>
                    <a:pt x="34414" y="177811"/>
                    <a:pt x="38557" y="173701"/>
                    <a:pt x="38557" y="168645"/>
                  </a:cubicBezTo>
                  <a:cubicBezTo>
                    <a:pt x="38557" y="164665"/>
                    <a:pt x="35980" y="161273"/>
                    <a:pt x="32424" y="160001"/>
                  </a:cubicBezTo>
                  <a:lnTo>
                    <a:pt x="32424" y="144604"/>
                  </a:lnTo>
                  <a:lnTo>
                    <a:pt x="84453" y="144604"/>
                  </a:lnTo>
                  <a:lnTo>
                    <a:pt x="79723" y="159479"/>
                  </a:lnTo>
                  <a:lnTo>
                    <a:pt x="71764" y="159479"/>
                  </a:lnTo>
                  <a:cubicBezTo>
                    <a:pt x="66708" y="159479"/>
                    <a:pt x="62598" y="163589"/>
                    <a:pt x="62598" y="168645"/>
                  </a:cubicBezTo>
                  <a:cubicBezTo>
                    <a:pt x="62598" y="173701"/>
                    <a:pt x="66708" y="177811"/>
                    <a:pt x="71764" y="177811"/>
                  </a:cubicBezTo>
                  <a:lnTo>
                    <a:pt x="110842" y="177811"/>
                  </a:lnTo>
                  <a:cubicBezTo>
                    <a:pt x="112539" y="177811"/>
                    <a:pt x="113909" y="176441"/>
                    <a:pt x="113909" y="174745"/>
                  </a:cubicBezTo>
                  <a:cubicBezTo>
                    <a:pt x="113909" y="173049"/>
                    <a:pt x="112539" y="171711"/>
                    <a:pt x="110842" y="171711"/>
                  </a:cubicBezTo>
                  <a:lnTo>
                    <a:pt x="71764" y="171711"/>
                  </a:lnTo>
                  <a:cubicBezTo>
                    <a:pt x="70067" y="171711"/>
                    <a:pt x="68697" y="170341"/>
                    <a:pt x="68697" y="168645"/>
                  </a:cubicBezTo>
                  <a:cubicBezTo>
                    <a:pt x="68697" y="166949"/>
                    <a:pt x="70067" y="165579"/>
                    <a:pt x="71764" y="165579"/>
                  </a:cubicBezTo>
                  <a:lnTo>
                    <a:pt x="137003" y="165579"/>
                  </a:lnTo>
                  <a:cubicBezTo>
                    <a:pt x="138700" y="165579"/>
                    <a:pt x="140070" y="166949"/>
                    <a:pt x="140070" y="168645"/>
                  </a:cubicBezTo>
                  <a:cubicBezTo>
                    <a:pt x="140070" y="170341"/>
                    <a:pt x="138700" y="171711"/>
                    <a:pt x="137003" y="171711"/>
                  </a:cubicBezTo>
                  <a:lnTo>
                    <a:pt x="125195" y="171711"/>
                  </a:lnTo>
                  <a:cubicBezTo>
                    <a:pt x="123499" y="171711"/>
                    <a:pt x="122129" y="173049"/>
                    <a:pt x="122129" y="174745"/>
                  </a:cubicBezTo>
                  <a:cubicBezTo>
                    <a:pt x="122129" y="176441"/>
                    <a:pt x="123499" y="177811"/>
                    <a:pt x="125195" y="177811"/>
                  </a:cubicBezTo>
                  <a:lnTo>
                    <a:pt x="137003" y="177811"/>
                  </a:lnTo>
                  <a:cubicBezTo>
                    <a:pt x="142060" y="177811"/>
                    <a:pt x="146170" y="173701"/>
                    <a:pt x="146170" y="168645"/>
                  </a:cubicBezTo>
                  <a:cubicBezTo>
                    <a:pt x="146170" y="163589"/>
                    <a:pt x="142060" y="159479"/>
                    <a:pt x="137003" y="159479"/>
                  </a:cubicBezTo>
                  <a:lnTo>
                    <a:pt x="129044" y="159479"/>
                  </a:lnTo>
                  <a:lnTo>
                    <a:pt x="124314" y="144604"/>
                  </a:lnTo>
                  <a:lnTo>
                    <a:pt x="176343" y="144604"/>
                  </a:lnTo>
                  <a:lnTo>
                    <a:pt x="176343" y="160001"/>
                  </a:lnTo>
                  <a:cubicBezTo>
                    <a:pt x="172787" y="161273"/>
                    <a:pt x="170210" y="164665"/>
                    <a:pt x="170210" y="168645"/>
                  </a:cubicBezTo>
                  <a:cubicBezTo>
                    <a:pt x="170210" y="173701"/>
                    <a:pt x="174353" y="177811"/>
                    <a:pt x="179409" y="177811"/>
                  </a:cubicBezTo>
                  <a:cubicBezTo>
                    <a:pt x="184465" y="177811"/>
                    <a:pt x="188575" y="173701"/>
                    <a:pt x="188575" y="168645"/>
                  </a:cubicBezTo>
                  <a:cubicBezTo>
                    <a:pt x="188575" y="164665"/>
                    <a:pt x="185998" y="161273"/>
                    <a:pt x="182443" y="160001"/>
                  </a:cubicBezTo>
                  <a:lnTo>
                    <a:pt x="182443" y="144604"/>
                  </a:lnTo>
                  <a:lnTo>
                    <a:pt x="199992" y="144604"/>
                  </a:lnTo>
                  <a:cubicBezTo>
                    <a:pt x="204820" y="144604"/>
                    <a:pt x="208767" y="140657"/>
                    <a:pt x="208767" y="135829"/>
                  </a:cubicBezTo>
                  <a:lnTo>
                    <a:pt x="208767" y="73395"/>
                  </a:lnTo>
                  <a:cubicBezTo>
                    <a:pt x="208767" y="71699"/>
                    <a:pt x="207397" y="70329"/>
                    <a:pt x="205701" y="70329"/>
                  </a:cubicBezTo>
                  <a:cubicBezTo>
                    <a:pt x="204005" y="70329"/>
                    <a:pt x="202667" y="71699"/>
                    <a:pt x="202667" y="73395"/>
                  </a:cubicBezTo>
                  <a:lnTo>
                    <a:pt x="202667" y="120563"/>
                  </a:lnTo>
                  <a:lnTo>
                    <a:pt x="47201" y="120563"/>
                  </a:lnTo>
                  <a:cubicBezTo>
                    <a:pt x="45505" y="120563"/>
                    <a:pt x="44135" y="121933"/>
                    <a:pt x="44135" y="123597"/>
                  </a:cubicBezTo>
                  <a:cubicBezTo>
                    <a:pt x="44135" y="125293"/>
                    <a:pt x="45505" y="126663"/>
                    <a:pt x="47201" y="126663"/>
                  </a:cubicBezTo>
                  <a:lnTo>
                    <a:pt x="202667" y="126663"/>
                  </a:lnTo>
                  <a:lnTo>
                    <a:pt x="202667" y="135829"/>
                  </a:lnTo>
                  <a:cubicBezTo>
                    <a:pt x="202667" y="137297"/>
                    <a:pt x="201460" y="138472"/>
                    <a:pt x="199992" y="138472"/>
                  </a:cubicBezTo>
                  <a:lnTo>
                    <a:pt x="8775" y="138472"/>
                  </a:lnTo>
                  <a:cubicBezTo>
                    <a:pt x="7307" y="138472"/>
                    <a:pt x="6133" y="137297"/>
                    <a:pt x="6133" y="135829"/>
                  </a:cubicBezTo>
                  <a:lnTo>
                    <a:pt x="6133" y="126663"/>
                  </a:lnTo>
                  <a:lnTo>
                    <a:pt x="33077" y="126663"/>
                  </a:lnTo>
                  <a:cubicBezTo>
                    <a:pt x="34740" y="126663"/>
                    <a:pt x="36110" y="125293"/>
                    <a:pt x="36110" y="123597"/>
                  </a:cubicBezTo>
                  <a:cubicBezTo>
                    <a:pt x="36110" y="121933"/>
                    <a:pt x="34740" y="120563"/>
                    <a:pt x="33077" y="120563"/>
                  </a:cubicBezTo>
                  <a:lnTo>
                    <a:pt x="6133" y="120563"/>
                  </a:lnTo>
                  <a:lnTo>
                    <a:pt x="6133" y="8775"/>
                  </a:lnTo>
                  <a:cubicBezTo>
                    <a:pt x="6133" y="7307"/>
                    <a:pt x="7307" y="6133"/>
                    <a:pt x="8775" y="6133"/>
                  </a:cubicBezTo>
                  <a:lnTo>
                    <a:pt x="19931" y="6133"/>
                  </a:lnTo>
                  <a:cubicBezTo>
                    <a:pt x="21627" y="6133"/>
                    <a:pt x="22997" y="4763"/>
                    <a:pt x="22997" y="3067"/>
                  </a:cubicBezTo>
                  <a:cubicBezTo>
                    <a:pt x="22997" y="1370"/>
                    <a:pt x="21627" y="0"/>
                    <a:pt x="19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2"/>
            <p:cNvSpPr/>
            <p:nvPr/>
          </p:nvSpPr>
          <p:spPr>
            <a:xfrm>
              <a:off x="5840575" y="1012025"/>
              <a:ext cx="569250" cy="1558425"/>
            </a:xfrm>
            <a:custGeom>
              <a:avLst/>
              <a:gdLst/>
              <a:ahLst/>
              <a:cxnLst/>
              <a:rect l="l" t="t" r="r" b="b"/>
              <a:pathLst>
                <a:path w="22770" h="62337" extrusionOk="0">
                  <a:moveTo>
                    <a:pt x="3067" y="0"/>
                  </a:moveTo>
                  <a:cubicBezTo>
                    <a:pt x="1371" y="0"/>
                    <a:pt x="0" y="1370"/>
                    <a:pt x="0" y="3067"/>
                  </a:cubicBezTo>
                  <a:cubicBezTo>
                    <a:pt x="0" y="4763"/>
                    <a:pt x="1371" y="6133"/>
                    <a:pt x="3067" y="6133"/>
                  </a:cubicBezTo>
                  <a:lnTo>
                    <a:pt x="13994" y="6133"/>
                  </a:lnTo>
                  <a:cubicBezTo>
                    <a:pt x="15462" y="6133"/>
                    <a:pt x="16669" y="7307"/>
                    <a:pt x="16669" y="8775"/>
                  </a:cubicBezTo>
                  <a:lnTo>
                    <a:pt x="16669" y="59271"/>
                  </a:lnTo>
                  <a:cubicBezTo>
                    <a:pt x="16669" y="60967"/>
                    <a:pt x="18007" y="62337"/>
                    <a:pt x="19703" y="62337"/>
                  </a:cubicBezTo>
                  <a:cubicBezTo>
                    <a:pt x="21399" y="62337"/>
                    <a:pt x="22769" y="60967"/>
                    <a:pt x="22769" y="59271"/>
                  </a:cubicBezTo>
                  <a:lnTo>
                    <a:pt x="22769" y="8775"/>
                  </a:lnTo>
                  <a:cubicBezTo>
                    <a:pt x="22769" y="3947"/>
                    <a:pt x="18822" y="0"/>
                    <a:pt x="139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2"/>
            <p:cNvSpPr/>
            <p:nvPr/>
          </p:nvSpPr>
          <p:spPr>
            <a:xfrm>
              <a:off x="1913950" y="238125"/>
              <a:ext cx="3772525" cy="3461800"/>
            </a:xfrm>
            <a:custGeom>
              <a:avLst/>
              <a:gdLst/>
              <a:ahLst/>
              <a:cxnLst/>
              <a:rect l="l" t="t" r="r" b="b"/>
              <a:pathLst>
                <a:path w="150901" h="138472" extrusionOk="0">
                  <a:moveTo>
                    <a:pt x="141767" y="6100"/>
                  </a:moveTo>
                  <a:cubicBezTo>
                    <a:pt x="143430" y="6100"/>
                    <a:pt x="144800" y="7470"/>
                    <a:pt x="144800" y="9134"/>
                  </a:cubicBezTo>
                  <a:lnTo>
                    <a:pt x="144800" y="129305"/>
                  </a:lnTo>
                  <a:cubicBezTo>
                    <a:pt x="144800" y="130969"/>
                    <a:pt x="143430" y="132339"/>
                    <a:pt x="141767" y="132339"/>
                  </a:cubicBezTo>
                  <a:lnTo>
                    <a:pt x="9134" y="132339"/>
                  </a:lnTo>
                  <a:cubicBezTo>
                    <a:pt x="7471" y="132339"/>
                    <a:pt x="6101" y="130969"/>
                    <a:pt x="6101" y="129305"/>
                  </a:cubicBezTo>
                  <a:lnTo>
                    <a:pt x="6101" y="9134"/>
                  </a:lnTo>
                  <a:cubicBezTo>
                    <a:pt x="6101" y="7470"/>
                    <a:pt x="7471" y="6100"/>
                    <a:pt x="9134" y="6100"/>
                  </a:cubicBezTo>
                  <a:close/>
                  <a:moveTo>
                    <a:pt x="9134" y="0"/>
                  </a:moveTo>
                  <a:cubicBezTo>
                    <a:pt x="4078" y="0"/>
                    <a:pt x="1" y="4110"/>
                    <a:pt x="1" y="9134"/>
                  </a:cubicBezTo>
                  <a:lnTo>
                    <a:pt x="1" y="129305"/>
                  </a:lnTo>
                  <a:cubicBezTo>
                    <a:pt x="1" y="134361"/>
                    <a:pt x="4078" y="138471"/>
                    <a:pt x="9134" y="138471"/>
                  </a:cubicBezTo>
                  <a:lnTo>
                    <a:pt x="141767" y="138471"/>
                  </a:lnTo>
                  <a:cubicBezTo>
                    <a:pt x="146823" y="138471"/>
                    <a:pt x="150900" y="134361"/>
                    <a:pt x="150900" y="129305"/>
                  </a:cubicBezTo>
                  <a:lnTo>
                    <a:pt x="150900" y="9134"/>
                  </a:lnTo>
                  <a:cubicBezTo>
                    <a:pt x="150900" y="4110"/>
                    <a:pt x="146823" y="0"/>
                    <a:pt x="141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2"/>
            <p:cNvSpPr/>
            <p:nvPr/>
          </p:nvSpPr>
          <p:spPr>
            <a:xfrm>
              <a:off x="2214875" y="543100"/>
              <a:ext cx="3163325" cy="1013700"/>
            </a:xfrm>
            <a:custGeom>
              <a:avLst/>
              <a:gdLst/>
              <a:ahLst/>
              <a:cxnLst/>
              <a:rect l="l" t="t" r="r" b="b"/>
              <a:pathLst>
                <a:path w="126533" h="40548" extrusionOk="0">
                  <a:moveTo>
                    <a:pt x="3067" y="1"/>
                  </a:moveTo>
                  <a:cubicBezTo>
                    <a:pt x="1371" y="1"/>
                    <a:pt x="1" y="1371"/>
                    <a:pt x="1" y="3034"/>
                  </a:cubicBezTo>
                  <a:lnTo>
                    <a:pt x="1" y="37481"/>
                  </a:lnTo>
                  <a:cubicBezTo>
                    <a:pt x="1" y="39177"/>
                    <a:pt x="1371" y="40547"/>
                    <a:pt x="3067" y="40547"/>
                  </a:cubicBezTo>
                  <a:lnTo>
                    <a:pt x="123499" y="40547"/>
                  </a:lnTo>
                  <a:cubicBezTo>
                    <a:pt x="125163" y="40547"/>
                    <a:pt x="126533" y="39177"/>
                    <a:pt x="126533" y="37481"/>
                  </a:cubicBezTo>
                  <a:lnTo>
                    <a:pt x="126533" y="3034"/>
                  </a:lnTo>
                  <a:cubicBezTo>
                    <a:pt x="126533" y="1371"/>
                    <a:pt x="125163" y="1"/>
                    <a:pt x="123499" y="1"/>
                  </a:cubicBezTo>
                  <a:lnTo>
                    <a:pt x="45929" y="1"/>
                  </a:lnTo>
                  <a:cubicBezTo>
                    <a:pt x="44233" y="1"/>
                    <a:pt x="42863" y="1371"/>
                    <a:pt x="42863" y="3034"/>
                  </a:cubicBezTo>
                  <a:cubicBezTo>
                    <a:pt x="42863" y="4731"/>
                    <a:pt x="44233" y="6101"/>
                    <a:pt x="45929" y="6101"/>
                  </a:cubicBezTo>
                  <a:lnTo>
                    <a:pt x="120433" y="6101"/>
                  </a:lnTo>
                  <a:lnTo>
                    <a:pt x="120433" y="34415"/>
                  </a:lnTo>
                  <a:lnTo>
                    <a:pt x="6133" y="34415"/>
                  </a:lnTo>
                  <a:lnTo>
                    <a:pt x="6133" y="6101"/>
                  </a:lnTo>
                  <a:lnTo>
                    <a:pt x="31903" y="6101"/>
                  </a:lnTo>
                  <a:cubicBezTo>
                    <a:pt x="33599" y="6101"/>
                    <a:pt x="34969" y="4731"/>
                    <a:pt x="34969" y="3034"/>
                  </a:cubicBezTo>
                  <a:cubicBezTo>
                    <a:pt x="34969" y="1371"/>
                    <a:pt x="33599" y="1"/>
                    <a:pt x="31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2"/>
            <p:cNvSpPr/>
            <p:nvPr/>
          </p:nvSpPr>
          <p:spPr>
            <a:xfrm>
              <a:off x="2214875" y="1709275"/>
              <a:ext cx="459150" cy="459150"/>
            </a:xfrm>
            <a:custGeom>
              <a:avLst/>
              <a:gdLst/>
              <a:ahLst/>
              <a:cxnLst/>
              <a:rect l="l" t="t" r="r" b="b"/>
              <a:pathLst>
                <a:path w="18366" h="18366" extrusionOk="0">
                  <a:moveTo>
                    <a:pt x="12233" y="6133"/>
                  </a:moveTo>
                  <a:lnTo>
                    <a:pt x="12233" y="12233"/>
                  </a:lnTo>
                  <a:lnTo>
                    <a:pt x="6133" y="12233"/>
                  </a:lnTo>
                  <a:lnTo>
                    <a:pt x="6133" y="6133"/>
                  </a:lnTo>
                  <a:close/>
                  <a:moveTo>
                    <a:pt x="3067" y="0"/>
                  </a:moveTo>
                  <a:cubicBezTo>
                    <a:pt x="1371" y="0"/>
                    <a:pt x="1" y="1370"/>
                    <a:pt x="1" y="3067"/>
                  </a:cubicBezTo>
                  <a:lnTo>
                    <a:pt x="1" y="15299"/>
                  </a:lnTo>
                  <a:cubicBezTo>
                    <a:pt x="1" y="16995"/>
                    <a:pt x="1371" y="18365"/>
                    <a:pt x="3067" y="18365"/>
                  </a:cubicBezTo>
                  <a:lnTo>
                    <a:pt x="15299" y="18365"/>
                  </a:lnTo>
                  <a:cubicBezTo>
                    <a:pt x="16996" y="18365"/>
                    <a:pt x="18366" y="16995"/>
                    <a:pt x="18366" y="15299"/>
                  </a:cubicBezTo>
                  <a:lnTo>
                    <a:pt x="18366" y="3067"/>
                  </a:lnTo>
                  <a:cubicBezTo>
                    <a:pt x="18366" y="1370"/>
                    <a:pt x="16996"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2"/>
            <p:cNvSpPr/>
            <p:nvPr/>
          </p:nvSpPr>
          <p:spPr>
            <a:xfrm>
              <a:off x="2826500" y="1709275"/>
              <a:ext cx="459150" cy="459150"/>
            </a:xfrm>
            <a:custGeom>
              <a:avLst/>
              <a:gdLst/>
              <a:ahLst/>
              <a:cxnLst/>
              <a:rect l="l" t="t" r="r" b="b"/>
              <a:pathLst>
                <a:path w="18366" h="18366" extrusionOk="0">
                  <a:moveTo>
                    <a:pt x="12233" y="6133"/>
                  </a:moveTo>
                  <a:lnTo>
                    <a:pt x="12233" y="12233"/>
                  </a:lnTo>
                  <a:lnTo>
                    <a:pt x="6133" y="12233"/>
                  </a:lnTo>
                  <a:lnTo>
                    <a:pt x="6133" y="6133"/>
                  </a:lnTo>
                  <a:close/>
                  <a:moveTo>
                    <a:pt x="3067" y="0"/>
                  </a:moveTo>
                  <a:cubicBezTo>
                    <a:pt x="1370" y="0"/>
                    <a:pt x="0" y="1370"/>
                    <a:pt x="0" y="3067"/>
                  </a:cubicBezTo>
                  <a:lnTo>
                    <a:pt x="0" y="15299"/>
                  </a:lnTo>
                  <a:cubicBezTo>
                    <a:pt x="0" y="16995"/>
                    <a:pt x="1370" y="18365"/>
                    <a:pt x="3067" y="18365"/>
                  </a:cubicBezTo>
                  <a:lnTo>
                    <a:pt x="15299" y="18365"/>
                  </a:lnTo>
                  <a:cubicBezTo>
                    <a:pt x="16995" y="18365"/>
                    <a:pt x="18365" y="16995"/>
                    <a:pt x="18365" y="15299"/>
                  </a:cubicBezTo>
                  <a:lnTo>
                    <a:pt x="18365" y="3067"/>
                  </a:ln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2"/>
            <p:cNvSpPr/>
            <p:nvPr/>
          </p:nvSpPr>
          <p:spPr>
            <a:xfrm>
              <a:off x="3438125" y="1709275"/>
              <a:ext cx="459150" cy="459150"/>
            </a:xfrm>
            <a:custGeom>
              <a:avLst/>
              <a:gdLst/>
              <a:ahLst/>
              <a:cxnLst/>
              <a:rect l="l" t="t" r="r" b="b"/>
              <a:pathLst>
                <a:path w="18366" h="18366" extrusionOk="0">
                  <a:moveTo>
                    <a:pt x="12233" y="6133"/>
                  </a:moveTo>
                  <a:lnTo>
                    <a:pt x="12233" y="12233"/>
                  </a:lnTo>
                  <a:lnTo>
                    <a:pt x="6133" y="12233"/>
                  </a:lnTo>
                  <a:lnTo>
                    <a:pt x="6133" y="6133"/>
                  </a:lnTo>
                  <a:close/>
                  <a:moveTo>
                    <a:pt x="3067" y="0"/>
                  </a:moveTo>
                  <a:cubicBezTo>
                    <a:pt x="1370" y="0"/>
                    <a:pt x="0" y="1370"/>
                    <a:pt x="0" y="3067"/>
                  </a:cubicBezTo>
                  <a:lnTo>
                    <a:pt x="0" y="15299"/>
                  </a:lnTo>
                  <a:cubicBezTo>
                    <a:pt x="0" y="16995"/>
                    <a:pt x="1370" y="18365"/>
                    <a:pt x="3067" y="18365"/>
                  </a:cubicBezTo>
                  <a:lnTo>
                    <a:pt x="15299" y="18365"/>
                  </a:lnTo>
                  <a:cubicBezTo>
                    <a:pt x="16995" y="18365"/>
                    <a:pt x="18365" y="16995"/>
                    <a:pt x="18365" y="15299"/>
                  </a:cubicBezTo>
                  <a:lnTo>
                    <a:pt x="18365" y="3067"/>
                  </a:ln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2"/>
            <p:cNvSpPr/>
            <p:nvPr/>
          </p:nvSpPr>
          <p:spPr>
            <a:xfrm>
              <a:off x="4049750" y="1709275"/>
              <a:ext cx="459150" cy="459150"/>
            </a:xfrm>
            <a:custGeom>
              <a:avLst/>
              <a:gdLst/>
              <a:ahLst/>
              <a:cxnLst/>
              <a:rect l="l" t="t" r="r" b="b"/>
              <a:pathLst>
                <a:path w="18366" h="18366" extrusionOk="0">
                  <a:moveTo>
                    <a:pt x="12233" y="6133"/>
                  </a:moveTo>
                  <a:lnTo>
                    <a:pt x="12233" y="12233"/>
                  </a:lnTo>
                  <a:lnTo>
                    <a:pt x="6133" y="12233"/>
                  </a:lnTo>
                  <a:lnTo>
                    <a:pt x="6133" y="6133"/>
                  </a:lnTo>
                  <a:close/>
                  <a:moveTo>
                    <a:pt x="3067" y="0"/>
                  </a:moveTo>
                  <a:cubicBezTo>
                    <a:pt x="1370" y="0"/>
                    <a:pt x="0" y="1370"/>
                    <a:pt x="0" y="3067"/>
                  </a:cubicBezTo>
                  <a:lnTo>
                    <a:pt x="0" y="15299"/>
                  </a:lnTo>
                  <a:cubicBezTo>
                    <a:pt x="0" y="16995"/>
                    <a:pt x="1370" y="18365"/>
                    <a:pt x="3067" y="18365"/>
                  </a:cubicBezTo>
                  <a:lnTo>
                    <a:pt x="15299" y="18365"/>
                  </a:lnTo>
                  <a:cubicBezTo>
                    <a:pt x="16995" y="18365"/>
                    <a:pt x="18365" y="16995"/>
                    <a:pt x="18365" y="15299"/>
                  </a:cubicBezTo>
                  <a:lnTo>
                    <a:pt x="18365" y="3067"/>
                  </a:ln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2"/>
            <p:cNvSpPr/>
            <p:nvPr/>
          </p:nvSpPr>
          <p:spPr>
            <a:xfrm>
              <a:off x="2214875" y="2320900"/>
              <a:ext cx="459150" cy="459150"/>
            </a:xfrm>
            <a:custGeom>
              <a:avLst/>
              <a:gdLst/>
              <a:ahLst/>
              <a:cxnLst/>
              <a:rect l="l" t="t" r="r" b="b"/>
              <a:pathLst>
                <a:path w="18366" h="18366" extrusionOk="0">
                  <a:moveTo>
                    <a:pt x="12233" y="6133"/>
                  </a:moveTo>
                  <a:lnTo>
                    <a:pt x="12233" y="12233"/>
                  </a:lnTo>
                  <a:lnTo>
                    <a:pt x="6133" y="12233"/>
                  </a:lnTo>
                  <a:lnTo>
                    <a:pt x="6133" y="6133"/>
                  </a:lnTo>
                  <a:close/>
                  <a:moveTo>
                    <a:pt x="3067" y="0"/>
                  </a:moveTo>
                  <a:cubicBezTo>
                    <a:pt x="1371" y="0"/>
                    <a:pt x="1" y="1370"/>
                    <a:pt x="1" y="3066"/>
                  </a:cubicBezTo>
                  <a:lnTo>
                    <a:pt x="1" y="15299"/>
                  </a:lnTo>
                  <a:cubicBezTo>
                    <a:pt x="1" y="16995"/>
                    <a:pt x="1371" y="18365"/>
                    <a:pt x="3067" y="18365"/>
                  </a:cubicBezTo>
                  <a:lnTo>
                    <a:pt x="15299" y="18365"/>
                  </a:lnTo>
                  <a:cubicBezTo>
                    <a:pt x="16996" y="18365"/>
                    <a:pt x="18366" y="16995"/>
                    <a:pt x="18366" y="15299"/>
                  </a:cubicBezTo>
                  <a:lnTo>
                    <a:pt x="18366" y="3066"/>
                  </a:lnTo>
                  <a:cubicBezTo>
                    <a:pt x="18366" y="1370"/>
                    <a:pt x="16996"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2"/>
            <p:cNvSpPr/>
            <p:nvPr/>
          </p:nvSpPr>
          <p:spPr>
            <a:xfrm>
              <a:off x="2826500" y="2320900"/>
              <a:ext cx="459150" cy="459150"/>
            </a:xfrm>
            <a:custGeom>
              <a:avLst/>
              <a:gdLst/>
              <a:ahLst/>
              <a:cxnLst/>
              <a:rect l="l" t="t" r="r" b="b"/>
              <a:pathLst>
                <a:path w="18366" h="18366" extrusionOk="0">
                  <a:moveTo>
                    <a:pt x="12233" y="6133"/>
                  </a:moveTo>
                  <a:lnTo>
                    <a:pt x="12233" y="12233"/>
                  </a:lnTo>
                  <a:lnTo>
                    <a:pt x="6133" y="12233"/>
                  </a:lnTo>
                  <a:lnTo>
                    <a:pt x="6133" y="6133"/>
                  </a:lnTo>
                  <a:close/>
                  <a:moveTo>
                    <a:pt x="3067" y="0"/>
                  </a:moveTo>
                  <a:cubicBezTo>
                    <a:pt x="1370" y="0"/>
                    <a:pt x="0" y="1370"/>
                    <a:pt x="0" y="3066"/>
                  </a:cubicBezTo>
                  <a:lnTo>
                    <a:pt x="0" y="15299"/>
                  </a:lnTo>
                  <a:cubicBezTo>
                    <a:pt x="0" y="16995"/>
                    <a:pt x="1370" y="18365"/>
                    <a:pt x="3067" y="18365"/>
                  </a:cubicBezTo>
                  <a:lnTo>
                    <a:pt x="15299" y="18365"/>
                  </a:lnTo>
                  <a:cubicBezTo>
                    <a:pt x="16995" y="18365"/>
                    <a:pt x="18365" y="16995"/>
                    <a:pt x="18365" y="15299"/>
                  </a:cubicBezTo>
                  <a:lnTo>
                    <a:pt x="18365" y="3066"/>
                  </a:ln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2"/>
            <p:cNvSpPr/>
            <p:nvPr/>
          </p:nvSpPr>
          <p:spPr>
            <a:xfrm>
              <a:off x="3438125" y="2320900"/>
              <a:ext cx="459150" cy="459150"/>
            </a:xfrm>
            <a:custGeom>
              <a:avLst/>
              <a:gdLst/>
              <a:ahLst/>
              <a:cxnLst/>
              <a:rect l="l" t="t" r="r" b="b"/>
              <a:pathLst>
                <a:path w="18366" h="18366" extrusionOk="0">
                  <a:moveTo>
                    <a:pt x="12233" y="6133"/>
                  </a:moveTo>
                  <a:lnTo>
                    <a:pt x="12233" y="12233"/>
                  </a:lnTo>
                  <a:lnTo>
                    <a:pt x="6133" y="12233"/>
                  </a:lnTo>
                  <a:lnTo>
                    <a:pt x="6133" y="6133"/>
                  </a:lnTo>
                  <a:close/>
                  <a:moveTo>
                    <a:pt x="3067" y="0"/>
                  </a:moveTo>
                  <a:cubicBezTo>
                    <a:pt x="1370" y="0"/>
                    <a:pt x="0" y="1370"/>
                    <a:pt x="0" y="3066"/>
                  </a:cubicBezTo>
                  <a:lnTo>
                    <a:pt x="0" y="15299"/>
                  </a:lnTo>
                  <a:cubicBezTo>
                    <a:pt x="0" y="16995"/>
                    <a:pt x="1370" y="18365"/>
                    <a:pt x="3067" y="18365"/>
                  </a:cubicBezTo>
                  <a:lnTo>
                    <a:pt x="15299" y="18365"/>
                  </a:lnTo>
                  <a:cubicBezTo>
                    <a:pt x="16995" y="18365"/>
                    <a:pt x="18365" y="16995"/>
                    <a:pt x="18365" y="15299"/>
                  </a:cubicBezTo>
                  <a:lnTo>
                    <a:pt x="18365" y="3066"/>
                  </a:ln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2"/>
            <p:cNvSpPr/>
            <p:nvPr/>
          </p:nvSpPr>
          <p:spPr>
            <a:xfrm>
              <a:off x="4049750" y="2320900"/>
              <a:ext cx="459150" cy="459150"/>
            </a:xfrm>
            <a:custGeom>
              <a:avLst/>
              <a:gdLst/>
              <a:ahLst/>
              <a:cxnLst/>
              <a:rect l="l" t="t" r="r" b="b"/>
              <a:pathLst>
                <a:path w="18366" h="18366" extrusionOk="0">
                  <a:moveTo>
                    <a:pt x="12233" y="6133"/>
                  </a:moveTo>
                  <a:lnTo>
                    <a:pt x="12233" y="12233"/>
                  </a:lnTo>
                  <a:lnTo>
                    <a:pt x="6133" y="12233"/>
                  </a:lnTo>
                  <a:lnTo>
                    <a:pt x="6133" y="6133"/>
                  </a:lnTo>
                  <a:close/>
                  <a:moveTo>
                    <a:pt x="3067" y="0"/>
                  </a:moveTo>
                  <a:cubicBezTo>
                    <a:pt x="1370" y="0"/>
                    <a:pt x="0" y="1370"/>
                    <a:pt x="0" y="3066"/>
                  </a:cubicBezTo>
                  <a:lnTo>
                    <a:pt x="0" y="15299"/>
                  </a:lnTo>
                  <a:cubicBezTo>
                    <a:pt x="0" y="16995"/>
                    <a:pt x="1370" y="18365"/>
                    <a:pt x="3067" y="18365"/>
                  </a:cubicBezTo>
                  <a:lnTo>
                    <a:pt x="15299" y="18365"/>
                  </a:lnTo>
                  <a:cubicBezTo>
                    <a:pt x="16995" y="18365"/>
                    <a:pt x="18365" y="16995"/>
                    <a:pt x="18365" y="15299"/>
                  </a:cubicBezTo>
                  <a:lnTo>
                    <a:pt x="18365" y="3066"/>
                  </a:ln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2"/>
            <p:cNvSpPr/>
            <p:nvPr/>
          </p:nvSpPr>
          <p:spPr>
            <a:xfrm>
              <a:off x="2214875" y="2932525"/>
              <a:ext cx="459150" cy="459150"/>
            </a:xfrm>
            <a:custGeom>
              <a:avLst/>
              <a:gdLst/>
              <a:ahLst/>
              <a:cxnLst/>
              <a:rect l="l" t="t" r="r" b="b"/>
              <a:pathLst>
                <a:path w="18366" h="18366" extrusionOk="0">
                  <a:moveTo>
                    <a:pt x="12233" y="6133"/>
                  </a:moveTo>
                  <a:lnTo>
                    <a:pt x="12233" y="12232"/>
                  </a:lnTo>
                  <a:lnTo>
                    <a:pt x="6133" y="12232"/>
                  </a:lnTo>
                  <a:lnTo>
                    <a:pt x="6133" y="6133"/>
                  </a:lnTo>
                  <a:close/>
                  <a:moveTo>
                    <a:pt x="3067" y="0"/>
                  </a:moveTo>
                  <a:cubicBezTo>
                    <a:pt x="1371" y="0"/>
                    <a:pt x="1" y="1370"/>
                    <a:pt x="1" y="3066"/>
                  </a:cubicBezTo>
                  <a:lnTo>
                    <a:pt x="1" y="15299"/>
                  </a:lnTo>
                  <a:cubicBezTo>
                    <a:pt x="1" y="16995"/>
                    <a:pt x="1371" y="18365"/>
                    <a:pt x="3067" y="18365"/>
                  </a:cubicBezTo>
                  <a:lnTo>
                    <a:pt x="15299" y="18365"/>
                  </a:lnTo>
                  <a:cubicBezTo>
                    <a:pt x="16996" y="18365"/>
                    <a:pt x="18366" y="16995"/>
                    <a:pt x="18366" y="15299"/>
                  </a:cubicBezTo>
                  <a:lnTo>
                    <a:pt x="18366" y="3066"/>
                  </a:lnTo>
                  <a:cubicBezTo>
                    <a:pt x="18366" y="1370"/>
                    <a:pt x="16996"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2"/>
            <p:cNvSpPr/>
            <p:nvPr/>
          </p:nvSpPr>
          <p:spPr>
            <a:xfrm>
              <a:off x="2826500" y="2932525"/>
              <a:ext cx="459150" cy="459150"/>
            </a:xfrm>
            <a:custGeom>
              <a:avLst/>
              <a:gdLst/>
              <a:ahLst/>
              <a:cxnLst/>
              <a:rect l="l" t="t" r="r" b="b"/>
              <a:pathLst>
                <a:path w="18366" h="18366" extrusionOk="0">
                  <a:moveTo>
                    <a:pt x="12233" y="6133"/>
                  </a:moveTo>
                  <a:lnTo>
                    <a:pt x="12233" y="12232"/>
                  </a:lnTo>
                  <a:lnTo>
                    <a:pt x="6133" y="12232"/>
                  </a:lnTo>
                  <a:lnTo>
                    <a:pt x="6133" y="6133"/>
                  </a:lnTo>
                  <a:close/>
                  <a:moveTo>
                    <a:pt x="3067" y="0"/>
                  </a:moveTo>
                  <a:cubicBezTo>
                    <a:pt x="1370" y="0"/>
                    <a:pt x="0" y="1370"/>
                    <a:pt x="0" y="3066"/>
                  </a:cubicBezTo>
                  <a:lnTo>
                    <a:pt x="0" y="15299"/>
                  </a:lnTo>
                  <a:cubicBezTo>
                    <a:pt x="0" y="16995"/>
                    <a:pt x="1370" y="18365"/>
                    <a:pt x="3067" y="18365"/>
                  </a:cubicBezTo>
                  <a:lnTo>
                    <a:pt x="15299" y="18365"/>
                  </a:lnTo>
                  <a:cubicBezTo>
                    <a:pt x="16995" y="18365"/>
                    <a:pt x="18365" y="16995"/>
                    <a:pt x="18365" y="15299"/>
                  </a:cubicBezTo>
                  <a:lnTo>
                    <a:pt x="18365" y="3066"/>
                  </a:ln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2"/>
            <p:cNvSpPr/>
            <p:nvPr/>
          </p:nvSpPr>
          <p:spPr>
            <a:xfrm>
              <a:off x="3438125" y="2932525"/>
              <a:ext cx="459150" cy="459150"/>
            </a:xfrm>
            <a:custGeom>
              <a:avLst/>
              <a:gdLst/>
              <a:ahLst/>
              <a:cxnLst/>
              <a:rect l="l" t="t" r="r" b="b"/>
              <a:pathLst>
                <a:path w="18366" h="18366" extrusionOk="0">
                  <a:moveTo>
                    <a:pt x="12233" y="6133"/>
                  </a:moveTo>
                  <a:lnTo>
                    <a:pt x="12233" y="12232"/>
                  </a:lnTo>
                  <a:lnTo>
                    <a:pt x="6133" y="12232"/>
                  </a:lnTo>
                  <a:lnTo>
                    <a:pt x="6133" y="6133"/>
                  </a:lnTo>
                  <a:close/>
                  <a:moveTo>
                    <a:pt x="3067" y="0"/>
                  </a:moveTo>
                  <a:cubicBezTo>
                    <a:pt x="1370" y="0"/>
                    <a:pt x="0" y="1370"/>
                    <a:pt x="0" y="3066"/>
                  </a:cubicBezTo>
                  <a:lnTo>
                    <a:pt x="0" y="15299"/>
                  </a:lnTo>
                  <a:cubicBezTo>
                    <a:pt x="0" y="16995"/>
                    <a:pt x="1370" y="18365"/>
                    <a:pt x="3067" y="18365"/>
                  </a:cubicBezTo>
                  <a:lnTo>
                    <a:pt x="15299" y="18365"/>
                  </a:lnTo>
                  <a:cubicBezTo>
                    <a:pt x="16995" y="18365"/>
                    <a:pt x="18365" y="16995"/>
                    <a:pt x="18365" y="15299"/>
                  </a:cubicBezTo>
                  <a:lnTo>
                    <a:pt x="18365" y="3066"/>
                  </a:ln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2"/>
            <p:cNvSpPr/>
            <p:nvPr/>
          </p:nvSpPr>
          <p:spPr>
            <a:xfrm>
              <a:off x="4049750" y="2932525"/>
              <a:ext cx="459150" cy="459150"/>
            </a:xfrm>
            <a:custGeom>
              <a:avLst/>
              <a:gdLst/>
              <a:ahLst/>
              <a:cxnLst/>
              <a:rect l="l" t="t" r="r" b="b"/>
              <a:pathLst>
                <a:path w="18366" h="18366" extrusionOk="0">
                  <a:moveTo>
                    <a:pt x="12233" y="6133"/>
                  </a:moveTo>
                  <a:lnTo>
                    <a:pt x="12233" y="12232"/>
                  </a:lnTo>
                  <a:lnTo>
                    <a:pt x="6133" y="12232"/>
                  </a:lnTo>
                  <a:lnTo>
                    <a:pt x="6133" y="6133"/>
                  </a:lnTo>
                  <a:close/>
                  <a:moveTo>
                    <a:pt x="3067" y="0"/>
                  </a:moveTo>
                  <a:cubicBezTo>
                    <a:pt x="1370" y="0"/>
                    <a:pt x="0" y="1370"/>
                    <a:pt x="0" y="3066"/>
                  </a:cubicBezTo>
                  <a:lnTo>
                    <a:pt x="0" y="15299"/>
                  </a:lnTo>
                  <a:cubicBezTo>
                    <a:pt x="0" y="16995"/>
                    <a:pt x="1370" y="18365"/>
                    <a:pt x="3067" y="18365"/>
                  </a:cubicBezTo>
                  <a:lnTo>
                    <a:pt x="15299" y="18365"/>
                  </a:lnTo>
                  <a:cubicBezTo>
                    <a:pt x="16995" y="18365"/>
                    <a:pt x="18365" y="16995"/>
                    <a:pt x="18365" y="15299"/>
                  </a:cubicBezTo>
                  <a:lnTo>
                    <a:pt x="18365" y="3066"/>
                  </a:ln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2"/>
            <p:cNvSpPr/>
            <p:nvPr/>
          </p:nvSpPr>
          <p:spPr>
            <a:xfrm>
              <a:off x="4661375" y="1709275"/>
              <a:ext cx="716825" cy="1070775"/>
            </a:xfrm>
            <a:custGeom>
              <a:avLst/>
              <a:gdLst/>
              <a:ahLst/>
              <a:cxnLst/>
              <a:rect l="l" t="t" r="r" b="b"/>
              <a:pathLst>
                <a:path w="28673" h="42831" extrusionOk="0">
                  <a:moveTo>
                    <a:pt x="22573" y="6133"/>
                  </a:moveTo>
                  <a:lnTo>
                    <a:pt x="22573" y="36698"/>
                  </a:lnTo>
                  <a:lnTo>
                    <a:pt x="6133" y="36698"/>
                  </a:lnTo>
                  <a:lnTo>
                    <a:pt x="6133" y="6133"/>
                  </a:lnTo>
                  <a:close/>
                  <a:moveTo>
                    <a:pt x="3066" y="0"/>
                  </a:moveTo>
                  <a:cubicBezTo>
                    <a:pt x="1370" y="0"/>
                    <a:pt x="0" y="1370"/>
                    <a:pt x="0" y="3067"/>
                  </a:cubicBezTo>
                  <a:lnTo>
                    <a:pt x="0" y="39764"/>
                  </a:lnTo>
                  <a:cubicBezTo>
                    <a:pt x="0" y="41460"/>
                    <a:pt x="1370" y="42830"/>
                    <a:pt x="3066" y="42830"/>
                  </a:cubicBezTo>
                  <a:lnTo>
                    <a:pt x="25639" y="42830"/>
                  </a:lnTo>
                  <a:cubicBezTo>
                    <a:pt x="27303" y="42830"/>
                    <a:pt x="28673" y="41460"/>
                    <a:pt x="28673" y="39764"/>
                  </a:cubicBezTo>
                  <a:lnTo>
                    <a:pt x="28673" y="3067"/>
                  </a:lnTo>
                  <a:cubicBezTo>
                    <a:pt x="28673" y="1370"/>
                    <a:pt x="27303" y="0"/>
                    <a:pt x="25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2"/>
            <p:cNvSpPr/>
            <p:nvPr/>
          </p:nvSpPr>
          <p:spPr>
            <a:xfrm>
              <a:off x="4661375" y="2932525"/>
              <a:ext cx="716825" cy="459150"/>
            </a:xfrm>
            <a:custGeom>
              <a:avLst/>
              <a:gdLst/>
              <a:ahLst/>
              <a:cxnLst/>
              <a:rect l="l" t="t" r="r" b="b"/>
              <a:pathLst>
                <a:path w="28673" h="18366" extrusionOk="0">
                  <a:moveTo>
                    <a:pt x="22573" y="6133"/>
                  </a:moveTo>
                  <a:lnTo>
                    <a:pt x="22573" y="12232"/>
                  </a:lnTo>
                  <a:lnTo>
                    <a:pt x="6133" y="12232"/>
                  </a:lnTo>
                  <a:lnTo>
                    <a:pt x="6133" y="6133"/>
                  </a:lnTo>
                  <a:close/>
                  <a:moveTo>
                    <a:pt x="3066" y="0"/>
                  </a:moveTo>
                  <a:cubicBezTo>
                    <a:pt x="1370" y="0"/>
                    <a:pt x="0" y="1370"/>
                    <a:pt x="0" y="3066"/>
                  </a:cubicBezTo>
                  <a:lnTo>
                    <a:pt x="0" y="15299"/>
                  </a:lnTo>
                  <a:cubicBezTo>
                    <a:pt x="0" y="16995"/>
                    <a:pt x="1370" y="18365"/>
                    <a:pt x="3066" y="18365"/>
                  </a:cubicBezTo>
                  <a:lnTo>
                    <a:pt x="25639" y="18365"/>
                  </a:lnTo>
                  <a:cubicBezTo>
                    <a:pt x="27303" y="18365"/>
                    <a:pt x="28673" y="16995"/>
                    <a:pt x="28673" y="15299"/>
                  </a:cubicBezTo>
                  <a:lnTo>
                    <a:pt x="28673" y="3066"/>
                  </a:lnTo>
                  <a:cubicBezTo>
                    <a:pt x="28673" y="1370"/>
                    <a:pt x="27303" y="0"/>
                    <a:pt x="25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2"/>
            <p:cNvSpPr/>
            <p:nvPr/>
          </p:nvSpPr>
          <p:spPr>
            <a:xfrm>
              <a:off x="2656050" y="848100"/>
              <a:ext cx="153350" cy="408600"/>
            </a:xfrm>
            <a:custGeom>
              <a:avLst/>
              <a:gdLst/>
              <a:ahLst/>
              <a:cxnLst/>
              <a:rect l="l" t="t" r="r" b="b"/>
              <a:pathLst>
                <a:path w="6134" h="16344" extrusionOk="0">
                  <a:moveTo>
                    <a:pt x="3067" y="1"/>
                  </a:moveTo>
                  <a:cubicBezTo>
                    <a:pt x="1371" y="1"/>
                    <a:pt x="1" y="1371"/>
                    <a:pt x="1" y="3067"/>
                  </a:cubicBezTo>
                  <a:lnTo>
                    <a:pt x="1" y="13310"/>
                  </a:lnTo>
                  <a:cubicBezTo>
                    <a:pt x="1" y="14973"/>
                    <a:pt x="1371" y="16343"/>
                    <a:pt x="3067" y="16343"/>
                  </a:cubicBezTo>
                  <a:cubicBezTo>
                    <a:pt x="4763" y="16343"/>
                    <a:pt x="6133" y="14973"/>
                    <a:pt x="6133" y="13310"/>
                  </a:cubicBezTo>
                  <a:lnTo>
                    <a:pt x="6133" y="3067"/>
                  </a:lnTo>
                  <a:cubicBezTo>
                    <a:pt x="6133" y="1371"/>
                    <a:pt x="4763"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2"/>
            <p:cNvSpPr/>
            <p:nvPr/>
          </p:nvSpPr>
          <p:spPr>
            <a:xfrm>
              <a:off x="2961875" y="848100"/>
              <a:ext cx="454250" cy="408600"/>
            </a:xfrm>
            <a:custGeom>
              <a:avLst/>
              <a:gdLst/>
              <a:ahLst/>
              <a:cxnLst/>
              <a:rect l="l" t="t" r="r" b="b"/>
              <a:pathLst>
                <a:path w="18170" h="16344" extrusionOk="0">
                  <a:moveTo>
                    <a:pt x="12070" y="6101"/>
                  </a:moveTo>
                  <a:lnTo>
                    <a:pt x="12070" y="10243"/>
                  </a:lnTo>
                  <a:lnTo>
                    <a:pt x="6133" y="10243"/>
                  </a:lnTo>
                  <a:lnTo>
                    <a:pt x="6133" y="6101"/>
                  </a:lnTo>
                  <a:close/>
                  <a:moveTo>
                    <a:pt x="3067" y="1"/>
                  </a:moveTo>
                  <a:cubicBezTo>
                    <a:pt x="1370" y="1"/>
                    <a:pt x="0" y="1371"/>
                    <a:pt x="0" y="3067"/>
                  </a:cubicBezTo>
                  <a:lnTo>
                    <a:pt x="0" y="13310"/>
                  </a:lnTo>
                  <a:cubicBezTo>
                    <a:pt x="0" y="14973"/>
                    <a:pt x="1370" y="16343"/>
                    <a:pt x="3067" y="16343"/>
                  </a:cubicBezTo>
                  <a:lnTo>
                    <a:pt x="15103" y="16343"/>
                  </a:lnTo>
                  <a:cubicBezTo>
                    <a:pt x="16800" y="16343"/>
                    <a:pt x="18170" y="14973"/>
                    <a:pt x="18170" y="13310"/>
                  </a:cubicBezTo>
                  <a:lnTo>
                    <a:pt x="18170" y="3067"/>
                  </a:lnTo>
                  <a:cubicBezTo>
                    <a:pt x="18170" y="1371"/>
                    <a:pt x="16800" y="1"/>
                    <a:pt x="15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2"/>
            <p:cNvSpPr/>
            <p:nvPr/>
          </p:nvSpPr>
          <p:spPr>
            <a:xfrm>
              <a:off x="3569425" y="848100"/>
              <a:ext cx="152525" cy="408600"/>
            </a:xfrm>
            <a:custGeom>
              <a:avLst/>
              <a:gdLst/>
              <a:ahLst/>
              <a:cxnLst/>
              <a:rect l="l" t="t" r="r" b="b"/>
              <a:pathLst>
                <a:path w="6101" h="16344" extrusionOk="0">
                  <a:moveTo>
                    <a:pt x="3034" y="1"/>
                  </a:moveTo>
                  <a:cubicBezTo>
                    <a:pt x="1338" y="1"/>
                    <a:pt x="0" y="1371"/>
                    <a:pt x="0" y="3067"/>
                  </a:cubicBezTo>
                  <a:lnTo>
                    <a:pt x="0" y="13310"/>
                  </a:lnTo>
                  <a:cubicBezTo>
                    <a:pt x="0" y="14973"/>
                    <a:pt x="1338" y="16343"/>
                    <a:pt x="3034" y="16343"/>
                  </a:cubicBezTo>
                  <a:cubicBezTo>
                    <a:pt x="4730" y="16343"/>
                    <a:pt x="6100" y="14973"/>
                    <a:pt x="6100" y="13310"/>
                  </a:cubicBezTo>
                  <a:lnTo>
                    <a:pt x="6100" y="3067"/>
                  </a:lnTo>
                  <a:cubicBezTo>
                    <a:pt x="6100" y="1371"/>
                    <a:pt x="4730" y="1"/>
                    <a:pt x="3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2"/>
            <p:cNvSpPr/>
            <p:nvPr/>
          </p:nvSpPr>
          <p:spPr>
            <a:xfrm>
              <a:off x="4478700" y="844850"/>
              <a:ext cx="153325" cy="409400"/>
            </a:xfrm>
            <a:custGeom>
              <a:avLst/>
              <a:gdLst/>
              <a:ahLst/>
              <a:cxnLst/>
              <a:rect l="l" t="t" r="r" b="b"/>
              <a:pathLst>
                <a:path w="6133" h="16376" extrusionOk="0">
                  <a:moveTo>
                    <a:pt x="3067" y="0"/>
                  </a:moveTo>
                  <a:cubicBezTo>
                    <a:pt x="1370" y="0"/>
                    <a:pt x="0" y="1370"/>
                    <a:pt x="0" y="3066"/>
                  </a:cubicBezTo>
                  <a:lnTo>
                    <a:pt x="0" y="13309"/>
                  </a:lnTo>
                  <a:cubicBezTo>
                    <a:pt x="0" y="15005"/>
                    <a:pt x="1370" y="16375"/>
                    <a:pt x="3067" y="16375"/>
                  </a:cubicBezTo>
                  <a:cubicBezTo>
                    <a:pt x="4763" y="16375"/>
                    <a:pt x="6133" y="15005"/>
                    <a:pt x="6133" y="13309"/>
                  </a:cubicBezTo>
                  <a:lnTo>
                    <a:pt x="6133" y="3066"/>
                  </a:lnTo>
                  <a:cubicBezTo>
                    <a:pt x="6133" y="1370"/>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2"/>
            <p:cNvSpPr/>
            <p:nvPr/>
          </p:nvSpPr>
          <p:spPr>
            <a:xfrm>
              <a:off x="4784500" y="844850"/>
              <a:ext cx="153350" cy="409400"/>
            </a:xfrm>
            <a:custGeom>
              <a:avLst/>
              <a:gdLst/>
              <a:ahLst/>
              <a:cxnLst/>
              <a:rect l="l" t="t" r="r" b="b"/>
              <a:pathLst>
                <a:path w="6134" h="16376" extrusionOk="0">
                  <a:moveTo>
                    <a:pt x="3067" y="0"/>
                  </a:moveTo>
                  <a:cubicBezTo>
                    <a:pt x="1371" y="0"/>
                    <a:pt x="1" y="1370"/>
                    <a:pt x="1" y="3066"/>
                  </a:cubicBezTo>
                  <a:lnTo>
                    <a:pt x="1" y="13309"/>
                  </a:lnTo>
                  <a:cubicBezTo>
                    <a:pt x="1" y="15005"/>
                    <a:pt x="1371" y="16375"/>
                    <a:pt x="3067" y="16375"/>
                  </a:cubicBezTo>
                  <a:cubicBezTo>
                    <a:pt x="4763" y="16375"/>
                    <a:pt x="6133" y="15005"/>
                    <a:pt x="6133" y="13309"/>
                  </a:cubicBezTo>
                  <a:lnTo>
                    <a:pt x="6133" y="3066"/>
                  </a:lnTo>
                  <a:cubicBezTo>
                    <a:pt x="6133" y="1370"/>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2"/>
            <p:cNvSpPr/>
            <p:nvPr/>
          </p:nvSpPr>
          <p:spPr>
            <a:xfrm>
              <a:off x="3875225" y="848100"/>
              <a:ext cx="454250" cy="408600"/>
            </a:xfrm>
            <a:custGeom>
              <a:avLst/>
              <a:gdLst/>
              <a:ahLst/>
              <a:cxnLst/>
              <a:rect l="l" t="t" r="r" b="b"/>
              <a:pathLst>
                <a:path w="18170" h="16344" extrusionOk="0">
                  <a:moveTo>
                    <a:pt x="12037" y="6101"/>
                  </a:moveTo>
                  <a:lnTo>
                    <a:pt x="12037" y="10243"/>
                  </a:lnTo>
                  <a:lnTo>
                    <a:pt x="6101" y="10243"/>
                  </a:lnTo>
                  <a:lnTo>
                    <a:pt x="6101" y="6101"/>
                  </a:lnTo>
                  <a:close/>
                  <a:moveTo>
                    <a:pt x="3034" y="1"/>
                  </a:moveTo>
                  <a:cubicBezTo>
                    <a:pt x="1338" y="1"/>
                    <a:pt x="1" y="1371"/>
                    <a:pt x="1" y="3067"/>
                  </a:cubicBezTo>
                  <a:lnTo>
                    <a:pt x="1" y="13310"/>
                  </a:lnTo>
                  <a:cubicBezTo>
                    <a:pt x="1" y="14973"/>
                    <a:pt x="1338" y="16343"/>
                    <a:pt x="3034" y="16343"/>
                  </a:cubicBezTo>
                  <a:lnTo>
                    <a:pt x="15104" y="16343"/>
                  </a:lnTo>
                  <a:cubicBezTo>
                    <a:pt x="16800" y="16343"/>
                    <a:pt x="18170" y="14973"/>
                    <a:pt x="18170" y="13310"/>
                  </a:cubicBezTo>
                  <a:lnTo>
                    <a:pt x="18170" y="3067"/>
                  </a:lnTo>
                  <a:cubicBezTo>
                    <a:pt x="18170" y="1371"/>
                    <a:pt x="16800" y="1"/>
                    <a:pt x="15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62"/>
          <p:cNvGrpSpPr/>
          <p:nvPr/>
        </p:nvGrpSpPr>
        <p:grpSpPr>
          <a:xfrm>
            <a:off x="3479603" y="1936362"/>
            <a:ext cx="384133" cy="384133"/>
            <a:chOff x="1190625" y="238125"/>
            <a:chExt cx="5219200" cy="5219200"/>
          </a:xfrm>
        </p:grpSpPr>
        <p:sp>
          <p:nvSpPr>
            <p:cNvPr id="830" name="Google Shape;830;p62"/>
            <p:cNvSpPr/>
            <p:nvPr/>
          </p:nvSpPr>
          <p:spPr>
            <a:xfrm>
              <a:off x="1190625" y="238125"/>
              <a:ext cx="2380450" cy="3489525"/>
            </a:xfrm>
            <a:custGeom>
              <a:avLst/>
              <a:gdLst/>
              <a:ahLst/>
              <a:cxnLst/>
              <a:rect l="l" t="t" r="r" b="b"/>
              <a:pathLst>
                <a:path w="95218" h="139581" extrusionOk="0">
                  <a:moveTo>
                    <a:pt x="32294" y="6133"/>
                  </a:moveTo>
                  <a:cubicBezTo>
                    <a:pt x="33990" y="6133"/>
                    <a:pt x="35360" y="7470"/>
                    <a:pt x="35360" y="9166"/>
                  </a:cubicBezTo>
                  <a:cubicBezTo>
                    <a:pt x="35360" y="10830"/>
                    <a:pt x="33990" y="12200"/>
                    <a:pt x="32294" y="12200"/>
                  </a:cubicBezTo>
                  <a:cubicBezTo>
                    <a:pt x="30630" y="12200"/>
                    <a:pt x="29260" y="10830"/>
                    <a:pt x="29260" y="9166"/>
                  </a:cubicBezTo>
                  <a:cubicBezTo>
                    <a:pt x="29260" y="7470"/>
                    <a:pt x="30630" y="6133"/>
                    <a:pt x="32294" y="6133"/>
                  </a:cubicBezTo>
                  <a:close/>
                  <a:moveTo>
                    <a:pt x="74373" y="6133"/>
                  </a:moveTo>
                  <a:cubicBezTo>
                    <a:pt x="76070" y="6133"/>
                    <a:pt x="77440" y="7470"/>
                    <a:pt x="77440" y="9166"/>
                  </a:cubicBezTo>
                  <a:cubicBezTo>
                    <a:pt x="77440" y="10830"/>
                    <a:pt x="76070" y="12200"/>
                    <a:pt x="74373" y="12200"/>
                  </a:cubicBezTo>
                  <a:cubicBezTo>
                    <a:pt x="72677" y="12200"/>
                    <a:pt x="71307" y="10830"/>
                    <a:pt x="71307" y="9166"/>
                  </a:cubicBezTo>
                  <a:cubicBezTo>
                    <a:pt x="71307" y="7470"/>
                    <a:pt x="72677" y="6133"/>
                    <a:pt x="74373" y="6133"/>
                  </a:cubicBezTo>
                  <a:close/>
                  <a:moveTo>
                    <a:pt x="32294" y="0"/>
                  </a:moveTo>
                  <a:cubicBezTo>
                    <a:pt x="27238" y="0"/>
                    <a:pt x="23127" y="4110"/>
                    <a:pt x="23127" y="9166"/>
                  </a:cubicBezTo>
                  <a:cubicBezTo>
                    <a:pt x="23127" y="14222"/>
                    <a:pt x="27238" y="18332"/>
                    <a:pt x="32294" y="18332"/>
                  </a:cubicBezTo>
                  <a:cubicBezTo>
                    <a:pt x="33435" y="18332"/>
                    <a:pt x="34512" y="18104"/>
                    <a:pt x="35523" y="17745"/>
                  </a:cubicBezTo>
                  <a:lnTo>
                    <a:pt x="42928" y="26553"/>
                  </a:lnTo>
                  <a:lnTo>
                    <a:pt x="42928" y="58553"/>
                  </a:lnTo>
                  <a:cubicBezTo>
                    <a:pt x="18985" y="60118"/>
                    <a:pt x="0" y="80082"/>
                    <a:pt x="0" y="104384"/>
                  </a:cubicBezTo>
                  <a:cubicBezTo>
                    <a:pt x="0" y="117562"/>
                    <a:pt x="5676" y="130088"/>
                    <a:pt x="15560" y="138830"/>
                  </a:cubicBezTo>
                  <a:cubicBezTo>
                    <a:pt x="16114" y="139319"/>
                    <a:pt x="16864" y="139580"/>
                    <a:pt x="17582" y="139580"/>
                  </a:cubicBezTo>
                  <a:cubicBezTo>
                    <a:pt x="18430" y="139580"/>
                    <a:pt x="19246" y="139222"/>
                    <a:pt x="19866" y="138537"/>
                  </a:cubicBezTo>
                  <a:cubicBezTo>
                    <a:pt x="20975" y="137297"/>
                    <a:pt x="20877" y="135340"/>
                    <a:pt x="19605" y="134231"/>
                  </a:cubicBezTo>
                  <a:cubicBezTo>
                    <a:pt x="11026" y="126663"/>
                    <a:pt x="6133" y="115801"/>
                    <a:pt x="6133" y="104384"/>
                  </a:cubicBezTo>
                  <a:cubicBezTo>
                    <a:pt x="6133" y="82430"/>
                    <a:pt x="24008" y="64555"/>
                    <a:pt x="45961" y="64555"/>
                  </a:cubicBezTo>
                  <a:lnTo>
                    <a:pt x="92151" y="64555"/>
                  </a:lnTo>
                  <a:cubicBezTo>
                    <a:pt x="93847" y="64555"/>
                    <a:pt x="95217" y="63185"/>
                    <a:pt x="95217" y="61521"/>
                  </a:cubicBezTo>
                  <a:cubicBezTo>
                    <a:pt x="95217" y="59825"/>
                    <a:pt x="93847" y="58455"/>
                    <a:pt x="92151" y="58455"/>
                  </a:cubicBezTo>
                  <a:lnTo>
                    <a:pt x="77440" y="58455"/>
                  </a:lnTo>
                  <a:lnTo>
                    <a:pt x="77440" y="17810"/>
                  </a:lnTo>
                  <a:cubicBezTo>
                    <a:pt x="80995" y="16538"/>
                    <a:pt x="83539" y="13146"/>
                    <a:pt x="83539" y="9166"/>
                  </a:cubicBezTo>
                  <a:cubicBezTo>
                    <a:pt x="83539" y="4110"/>
                    <a:pt x="79429" y="0"/>
                    <a:pt x="74373" y="0"/>
                  </a:cubicBezTo>
                  <a:cubicBezTo>
                    <a:pt x="69317" y="0"/>
                    <a:pt x="65207" y="4110"/>
                    <a:pt x="65207" y="9166"/>
                  </a:cubicBezTo>
                  <a:cubicBezTo>
                    <a:pt x="65207" y="13146"/>
                    <a:pt x="67751" y="16538"/>
                    <a:pt x="71307" y="17810"/>
                  </a:cubicBezTo>
                  <a:lnTo>
                    <a:pt x="71307" y="58455"/>
                  </a:lnTo>
                  <a:lnTo>
                    <a:pt x="49028" y="58455"/>
                  </a:lnTo>
                  <a:lnTo>
                    <a:pt x="49028" y="25443"/>
                  </a:lnTo>
                  <a:cubicBezTo>
                    <a:pt x="49028" y="24726"/>
                    <a:pt x="48767" y="24008"/>
                    <a:pt x="48310" y="23454"/>
                  </a:cubicBezTo>
                  <a:lnTo>
                    <a:pt x="40220" y="13798"/>
                  </a:lnTo>
                  <a:cubicBezTo>
                    <a:pt x="41003" y="12461"/>
                    <a:pt x="41492" y="10862"/>
                    <a:pt x="41492" y="9166"/>
                  </a:cubicBezTo>
                  <a:cubicBezTo>
                    <a:pt x="41492" y="4110"/>
                    <a:pt x="37350" y="0"/>
                    <a:pt x="32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2"/>
            <p:cNvSpPr/>
            <p:nvPr/>
          </p:nvSpPr>
          <p:spPr>
            <a:xfrm>
              <a:off x="5037300" y="2164325"/>
              <a:ext cx="458350" cy="458325"/>
            </a:xfrm>
            <a:custGeom>
              <a:avLst/>
              <a:gdLst/>
              <a:ahLst/>
              <a:cxnLst/>
              <a:rect l="l" t="t" r="r" b="b"/>
              <a:pathLst>
                <a:path w="18334" h="18333" extrusionOk="0">
                  <a:moveTo>
                    <a:pt x="9167" y="6100"/>
                  </a:moveTo>
                  <a:cubicBezTo>
                    <a:pt x="10863" y="6100"/>
                    <a:pt x="12233" y="7470"/>
                    <a:pt x="12233" y="9166"/>
                  </a:cubicBezTo>
                  <a:cubicBezTo>
                    <a:pt x="12233" y="10830"/>
                    <a:pt x="10863" y="12200"/>
                    <a:pt x="9167" y="12200"/>
                  </a:cubicBezTo>
                  <a:cubicBezTo>
                    <a:pt x="7503" y="12200"/>
                    <a:pt x="6133" y="10830"/>
                    <a:pt x="6133" y="9166"/>
                  </a:cubicBezTo>
                  <a:cubicBezTo>
                    <a:pt x="6133" y="7470"/>
                    <a:pt x="7503" y="6100"/>
                    <a:pt x="9167" y="6100"/>
                  </a:cubicBezTo>
                  <a:close/>
                  <a:moveTo>
                    <a:pt x="9167" y="0"/>
                  </a:moveTo>
                  <a:cubicBezTo>
                    <a:pt x="4111" y="0"/>
                    <a:pt x="1" y="4110"/>
                    <a:pt x="1" y="9166"/>
                  </a:cubicBezTo>
                  <a:cubicBezTo>
                    <a:pt x="1" y="14222"/>
                    <a:pt x="4111" y="18332"/>
                    <a:pt x="9167" y="18332"/>
                  </a:cubicBezTo>
                  <a:cubicBezTo>
                    <a:pt x="14223" y="18332"/>
                    <a:pt x="18333" y="14222"/>
                    <a:pt x="18333" y="9166"/>
                  </a:cubicBezTo>
                  <a:cubicBezTo>
                    <a:pt x="18333" y="4110"/>
                    <a:pt x="14223" y="0"/>
                    <a:pt x="9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2"/>
            <p:cNvSpPr/>
            <p:nvPr/>
          </p:nvSpPr>
          <p:spPr>
            <a:xfrm>
              <a:off x="3571050" y="1453200"/>
              <a:ext cx="458325" cy="985975"/>
            </a:xfrm>
            <a:custGeom>
              <a:avLst/>
              <a:gdLst/>
              <a:ahLst/>
              <a:cxnLst/>
              <a:rect l="l" t="t" r="r" b="b"/>
              <a:pathLst>
                <a:path w="18333" h="39439" extrusionOk="0">
                  <a:moveTo>
                    <a:pt x="9167" y="27206"/>
                  </a:moveTo>
                  <a:cubicBezTo>
                    <a:pt x="10830" y="27206"/>
                    <a:pt x="12200" y="28576"/>
                    <a:pt x="12200" y="30272"/>
                  </a:cubicBezTo>
                  <a:cubicBezTo>
                    <a:pt x="12200" y="31968"/>
                    <a:pt x="10830" y="33305"/>
                    <a:pt x="9167" y="33305"/>
                  </a:cubicBezTo>
                  <a:cubicBezTo>
                    <a:pt x="7503" y="33305"/>
                    <a:pt x="6133" y="31968"/>
                    <a:pt x="6133" y="30272"/>
                  </a:cubicBezTo>
                  <a:cubicBezTo>
                    <a:pt x="6133" y="28576"/>
                    <a:pt x="7503" y="27206"/>
                    <a:pt x="9167" y="27206"/>
                  </a:cubicBezTo>
                  <a:close/>
                  <a:moveTo>
                    <a:pt x="9167" y="1"/>
                  </a:moveTo>
                  <a:cubicBezTo>
                    <a:pt x="7470" y="1"/>
                    <a:pt x="6100" y="1371"/>
                    <a:pt x="6100" y="3067"/>
                  </a:cubicBezTo>
                  <a:lnTo>
                    <a:pt x="6100" y="21628"/>
                  </a:lnTo>
                  <a:cubicBezTo>
                    <a:pt x="2545" y="22900"/>
                    <a:pt x="0" y="26292"/>
                    <a:pt x="0" y="30272"/>
                  </a:cubicBezTo>
                  <a:cubicBezTo>
                    <a:pt x="0" y="35328"/>
                    <a:pt x="4110" y="39438"/>
                    <a:pt x="9167" y="39438"/>
                  </a:cubicBezTo>
                  <a:cubicBezTo>
                    <a:pt x="14223" y="39438"/>
                    <a:pt x="18333" y="35328"/>
                    <a:pt x="18333" y="30272"/>
                  </a:cubicBezTo>
                  <a:cubicBezTo>
                    <a:pt x="18333" y="26292"/>
                    <a:pt x="15788" y="22900"/>
                    <a:pt x="12233" y="21628"/>
                  </a:cubicBezTo>
                  <a:lnTo>
                    <a:pt x="12233" y="3067"/>
                  </a:lnTo>
                  <a:cubicBezTo>
                    <a:pt x="12233" y="1371"/>
                    <a:pt x="10863" y="1"/>
                    <a:pt x="9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2"/>
            <p:cNvSpPr/>
            <p:nvPr/>
          </p:nvSpPr>
          <p:spPr>
            <a:xfrm>
              <a:off x="5037300" y="3072775"/>
              <a:ext cx="458350" cy="458325"/>
            </a:xfrm>
            <a:custGeom>
              <a:avLst/>
              <a:gdLst/>
              <a:ahLst/>
              <a:cxnLst/>
              <a:rect l="l" t="t" r="r" b="b"/>
              <a:pathLst>
                <a:path w="18334" h="18333" extrusionOk="0">
                  <a:moveTo>
                    <a:pt x="9167" y="6133"/>
                  </a:moveTo>
                  <a:cubicBezTo>
                    <a:pt x="10863" y="6133"/>
                    <a:pt x="12233" y="7503"/>
                    <a:pt x="12233" y="9167"/>
                  </a:cubicBezTo>
                  <a:cubicBezTo>
                    <a:pt x="12233" y="10863"/>
                    <a:pt x="10863" y="12233"/>
                    <a:pt x="9167" y="12233"/>
                  </a:cubicBezTo>
                  <a:cubicBezTo>
                    <a:pt x="7503" y="12233"/>
                    <a:pt x="6133" y="10863"/>
                    <a:pt x="6133" y="9167"/>
                  </a:cubicBezTo>
                  <a:cubicBezTo>
                    <a:pt x="6133" y="7503"/>
                    <a:pt x="7503" y="6133"/>
                    <a:pt x="9167" y="6133"/>
                  </a:cubicBezTo>
                  <a:close/>
                  <a:moveTo>
                    <a:pt x="9167" y="1"/>
                  </a:moveTo>
                  <a:cubicBezTo>
                    <a:pt x="4111" y="1"/>
                    <a:pt x="1" y="4111"/>
                    <a:pt x="1" y="9167"/>
                  </a:cubicBezTo>
                  <a:cubicBezTo>
                    <a:pt x="1" y="14223"/>
                    <a:pt x="4111" y="18333"/>
                    <a:pt x="9167" y="18333"/>
                  </a:cubicBezTo>
                  <a:cubicBezTo>
                    <a:pt x="14223" y="18333"/>
                    <a:pt x="18333" y="14223"/>
                    <a:pt x="18333" y="9167"/>
                  </a:cubicBezTo>
                  <a:cubicBezTo>
                    <a:pt x="18333" y="4111"/>
                    <a:pt x="14223" y="1"/>
                    <a:pt x="9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2"/>
            <p:cNvSpPr/>
            <p:nvPr/>
          </p:nvSpPr>
          <p:spPr>
            <a:xfrm>
              <a:off x="5471975" y="2618550"/>
              <a:ext cx="458325" cy="458325"/>
            </a:xfrm>
            <a:custGeom>
              <a:avLst/>
              <a:gdLst/>
              <a:ahLst/>
              <a:cxnLst/>
              <a:rect l="l" t="t" r="r" b="b"/>
              <a:pathLst>
                <a:path w="18333" h="18333" extrusionOk="0">
                  <a:moveTo>
                    <a:pt x="9166" y="6133"/>
                  </a:moveTo>
                  <a:cubicBezTo>
                    <a:pt x="10863" y="6133"/>
                    <a:pt x="12233" y="7503"/>
                    <a:pt x="12233" y="9167"/>
                  </a:cubicBezTo>
                  <a:cubicBezTo>
                    <a:pt x="12233" y="10830"/>
                    <a:pt x="10863" y="12200"/>
                    <a:pt x="9166" y="12200"/>
                  </a:cubicBezTo>
                  <a:cubicBezTo>
                    <a:pt x="7470" y="12200"/>
                    <a:pt x="6100" y="10830"/>
                    <a:pt x="6100" y="9167"/>
                  </a:cubicBezTo>
                  <a:cubicBezTo>
                    <a:pt x="6100" y="7503"/>
                    <a:pt x="7470" y="6133"/>
                    <a:pt x="9166" y="6133"/>
                  </a:cubicBezTo>
                  <a:close/>
                  <a:moveTo>
                    <a:pt x="9166" y="0"/>
                  </a:moveTo>
                  <a:cubicBezTo>
                    <a:pt x="4110" y="0"/>
                    <a:pt x="0" y="4110"/>
                    <a:pt x="0" y="9167"/>
                  </a:cubicBezTo>
                  <a:cubicBezTo>
                    <a:pt x="0" y="14223"/>
                    <a:pt x="4110" y="18333"/>
                    <a:pt x="9166" y="18333"/>
                  </a:cubicBezTo>
                  <a:cubicBezTo>
                    <a:pt x="14223" y="18333"/>
                    <a:pt x="18333" y="14223"/>
                    <a:pt x="18333" y="9167"/>
                  </a:cubicBezTo>
                  <a:cubicBezTo>
                    <a:pt x="18333" y="4110"/>
                    <a:pt x="14223" y="0"/>
                    <a:pt x="91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2"/>
            <p:cNvSpPr/>
            <p:nvPr/>
          </p:nvSpPr>
          <p:spPr>
            <a:xfrm>
              <a:off x="4602650" y="2618550"/>
              <a:ext cx="459150" cy="458325"/>
            </a:xfrm>
            <a:custGeom>
              <a:avLst/>
              <a:gdLst/>
              <a:ahLst/>
              <a:cxnLst/>
              <a:rect l="l" t="t" r="r" b="b"/>
              <a:pathLst>
                <a:path w="18366" h="18333" extrusionOk="0">
                  <a:moveTo>
                    <a:pt x="9167" y="6133"/>
                  </a:moveTo>
                  <a:cubicBezTo>
                    <a:pt x="10863" y="6133"/>
                    <a:pt x="12233" y="7503"/>
                    <a:pt x="12233" y="9167"/>
                  </a:cubicBezTo>
                  <a:cubicBezTo>
                    <a:pt x="12233" y="10830"/>
                    <a:pt x="10863" y="12200"/>
                    <a:pt x="9167" y="12200"/>
                  </a:cubicBezTo>
                  <a:cubicBezTo>
                    <a:pt x="7503" y="12200"/>
                    <a:pt x="6133" y="10830"/>
                    <a:pt x="6133" y="9167"/>
                  </a:cubicBezTo>
                  <a:cubicBezTo>
                    <a:pt x="6133" y="7503"/>
                    <a:pt x="7503" y="6133"/>
                    <a:pt x="9167" y="6133"/>
                  </a:cubicBezTo>
                  <a:close/>
                  <a:moveTo>
                    <a:pt x="9167" y="0"/>
                  </a:moveTo>
                  <a:cubicBezTo>
                    <a:pt x="4111" y="0"/>
                    <a:pt x="1" y="4110"/>
                    <a:pt x="1" y="9167"/>
                  </a:cubicBezTo>
                  <a:cubicBezTo>
                    <a:pt x="1" y="14223"/>
                    <a:pt x="4111" y="18333"/>
                    <a:pt x="9167" y="18333"/>
                  </a:cubicBezTo>
                  <a:cubicBezTo>
                    <a:pt x="14255" y="18333"/>
                    <a:pt x="18365" y="14223"/>
                    <a:pt x="18365" y="9167"/>
                  </a:cubicBezTo>
                  <a:cubicBezTo>
                    <a:pt x="18365" y="4110"/>
                    <a:pt x="14255" y="0"/>
                    <a:pt x="9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2"/>
            <p:cNvSpPr/>
            <p:nvPr/>
          </p:nvSpPr>
          <p:spPr>
            <a:xfrm>
              <a:off x="2264625" y="2164325"/>
              <a:ext cx="153325" cy="458325"/>
            </a:xfrm>
            <a:custGeom>
              <a:avLst/>
              <a:gdLst/>
              <a:ahLst/>
              <a:cxnLst/>
              <a:rect l="l" t="t" r="r" b="b"/>
              <a:pathLst>
                <a:path w="6133" h="18333" extrusionOk="0">
                  <a:moveTo>
                    <a:pt x="3067" y="0"/>
                  </a:moveTo>
                  <a:cubicBezTo>
                    <a:pt x="1370" y="0"/>
                    <a:pt x="0" y="1370"/>
                    <a:pt x="0" y="3034"/>
                  </a:cubicBezTo>
                  <a:lnTo>
                    <a:pt x="0" y="15266"/>
                  </a:lnTo>
                  <a:cubicBezTo>
                    <a:pt x="0" y="16962"/>
                    <a:pt x="1370" y="18332"/>
                    <a:pt x="3067" y="18332"/>
                  </a:cubicBezTo>
                  <a:cubicBezTo>
                    <a:pt x="4763" y="18332"/>
                    <a:pt x="6133" y="16962"/>
                    <a:pt x="6133" y="15266"/>
                  </a:cubicBezTo>
                  <a:lnTo>
                    <a:pt x="6133" y="3034"/>
                  </a:lnTo>
                  <a:cubicBezTo>
                    <a:pt x="6133" y="1370"/>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2"/>
            <p:cNvSpPr/>
            <p:nvPr/>
          </p:nvSpPr>
          <p:spPr>
            <a:xfrm>
              <a:off x="2264625" y="3072775"/>
              <a:ext cx="153325" cy="458325"/>
            </a:xfrm>
            <a:custGeom>
              <a:avLst/>
              <a:gdLst/>
              <a:ahLst/>
              <a:cxnLst/>
              <a:rect l="l" t="t" r="r" b="b"/>
              <a:pathLst>
                <a:path w="6133" h="18333" extrusionOk="0">
                  <a:moveTo>
                    <a:pt x="3067" y="1"/>
                  </a:moveTo>
                  <a:cubicBezTo>
                    <a:pt x="1370" y="1"/>
                    <a:pt x="0" y="1371"/>
                    <a:pt x="0" y="3067"/>
                  </a:cubicBezTo>
                  <a:lnTo>
                    <a:pt x="0" y="15299"/>
                  </a:lnTo>
                  <a:cubicBezTo>
                    <a:pt x="0" y="16963"/>
                    <a:pt x="1370" y="18333"/>
                    <a:pt x="3067" y="18333"/>
                  </a:cubicBezTo>
                  <a:cubicBezTo>
                    <a:pt x="4763" y="18333"/>
                    <a:pt x="6133" y="16963"/>
                    <a:pt x="6133" y="15299"/>
                  </a:cubicBezTo>
                  <a:lnTo>
                    <a:pt x="6133" y="3067"/>
                  </a:lnTo>
                  <a:cubicBezTo>
                    <a:pt x="6133" y="1371"/>
                    <a:pt x="4763"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2"/>
            <p:cNvSpPr/>
            <p:nvPr/>
          </p:nvSpPr>
          <p:spPr>
            <a:xfrm>
              <a:off x="2546775" y="2771050"/>
              <a:ext cx="458350" cy="153325"/>
            </a:xfrm>
            <a:custGeom>
              <a:avLst/>
              <a:gdLst/>
              <a:ahLst/>
              <a:cxnLst/>
              <a:rect l="l" t="t" r="r" b="b"/>
              <a:pathLst>
                <a:path w="18334" h="6133" extrusionOk="0">
                  <a:moveTo>
                    <a:pt x="3034" y="0"/>
                  </a:moveTo>
                  <a:cubicBezTo>
                    <a:pt x="1371" y="0"/>
                    <a:pt x="1" y="1370"/>
                    <a:pt x="1" y="3067"/>
                  </a:cubicBezTo>
                  <a:cubicBezTo>
                    <a:pt x="1" y="4763"/>
                    <a:pt x="1371" y="6133"/>
                    <a:pt x="3034" y="6133"/>
                  </a:cubicBezTo>
                  <a:lnTo>
                    <a:pt x="15267" y="6133"/>
                  </a:lnTo>
                  <a:cubicBezTo>
                    <a:pt x="16963" y="6133"/>
                    <a:pt x="18333" y="4763"/>
                    <a:pt x="18333" y="3067"/>
                  </a:cubicBezTo>
                  <a:cubicBezTo>
                    <a:pt x="18333" y="1370"/>
                    <a:pt x="16963" y="0"/>
                    <a:pt x="15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2"/>
            <p:cNvSpPr/>
            <p:nvPr/>
          </p:nvSpPr>
          <p:spPr>
            <a:xfrm>
              <a:off x="1677475" y="2771050"/>
              <a:ext cx="459150" cy="153325"/>
            </a:xfrm>
            <a:custGeom>
              <a:avLst/>
              <a:gdLst/>
              <a:ahLst/>
              <a:cxnLst/>
              <a:rect l="l" t="t" r="r" b="b"/>
              <a:pathLst>
                <a:path w="18366" h="6133" extrusionOk="0">
                  <a:moveTo>
                    <a:pt x="3066" y="0"/>
                  </a:moveTo>
                  <a:cubicBezTo>
                    <a:pt x="1370" y="0"/>
                    <a:pt x="0" y="1370"/>
                    <a:pt x="0" y="3067"/>
                  </a:cubicBezTo>
                  <a:cubicBezTo>
                    <a:pt x="0" y="4763"/>
                    <a:pt x="1370" y="6133"/>
                    <a:pt x="3066" y="6133"/>
                  </a:cubicBezTo>
                  <a:lnTo>
                    <a:pt x="15299" y="6133"/>
                  </a:lnTo>
                  <a:cubicBezTo>
                    <a:pt x="16995" y="6133"/>
                    <a:pt x="18365" y="4763"/>
                    <a:pt x="18365" y="3067"/>
                  </a:cubicBez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2"/>
            <p:cNvSpPr/>
            <p:nvPr/>
          </p:nvSpPr>
          <p:spPr>
            <a:xfrm>
              <a:off x="3723550" y="238125"/>
              <a:ext cx="153325" cy="1018575"/>
            </a:xfrm>
            <a:custGeom>
              <a:avLst/>
              <a:gdLst/>
              <a:ahLst/>
              <a:cxnLst/>
              <a:rect l="l" t="t" r="r" b="b"/>
              <a:pathLst>
                <a:path w="6133" h="40743" extrusionOk="0">
                  <a:moveTo>
                    <a:pt x="3067" y="0"/>
                  </a:moveTo>
                  <a:cubicBezTo>
                    <a:pt x="1370" y="0"/>
                    <a:pt x="0" y="1370"/>
                    <a:pt x="0" y="3066"/>
                  </a:cubicBezTo>
                  <a:lnTo>
                    <a:pt x="0" y="37676"/>
                  </a:lnTo>
                  <a:cubicBezTo>
                    <a:pt x="0" y="39372"/>
                    <a:pt x="1370" y="40742"/>
                    <a:pt x="3067" y="40742"/>
                  </a:cubicBezTo>
                  <a:cubicBezTo>
                    <a:pt x="4763" y="40742"/>
                    <a:pt x="6133" y="39372"/>
                    <a:pt x="6133" y="37676"/>
                  </a:cubicBezTo>
                  <a:lnTo>
                    <a:pt x="6133" y="3066"/>
                  </a:lnTo>
                  <a:cubicBezTo>
                    <a:pt x="6133" y="1370"/>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2"/>
            <p:cNvSpPr/>
            <p:nvPr/>
          </p:nvSpPr>
          <p:spPr>
            <a:xfrm>
              <a:off x="1768800" y="238125"/>
              <a:ext cx="4641025" cy="5219200"/>
            </a:xfrm>
            <a:custGeom>
              <a:avLst/>
              <a:gdLst/>
              <a:ahLst/>
              <a:cxnLst/>
              <a:rect l="l" t="t" r="r" b="b"/>
              <a:pathLst>
                <a:path w="185641" h="208768" extrusionOk="0">
                  <a:moveTo>
                    <a:pt x="111267" y="6133"/>
                  </a:moveTo>
                  <a:cubicBezTo>
                    <a:pt x="112963" y="6133"/>
                    <a:pt x="114333" y="7470"/>
                    <a:pt x="114333" y="9166"/>
                  </a:cubicBezTo>
                  <a:cubicBezTo>
                    <a:pt x="114333" y="10830"/>
                    <a:pt x="112963" y="12200"/>
                    <a:pt x="111267" y="12200"/>
                  </a:cubicBezTo>
                  <a:cubicBezTo>
                    <a:pt x="109571" y="12200"/>
                    <a:pt x="108201" y="10830"/>
                    <a:pt x="108201" y="9166"/>
                  </a:cubicBezTo>
                  <a:cubicBezTo>
                    <a:pt x="108201" y="7470"/>
                    <a:pt x="109571" y="6133"/>
                    <a:pt x="111267" y="6133"/>
                  </a:cubicBezTo>
                  <a:close/>
                  <a:moveTo>
                    <a:pt x="153346" y="6133"/>
                  </a:moveTo>
                  <a:cubicBezTo>
                    <a:pt x="155010" y="6133"/>
                    <a:pt x="156380" y="7470"/>
                    <a:pt x="156380" y="9166"/>
                  </a:cubicBezTo>
                  <a:cubicBezTo>
                    <a:pt x="156380" y="10830"/>
                    <a:pt x="155010" y="12200"/>
                    <a:pt x="153346" y="12200"/>
                  </a:cubicBezTo>
                  <a:cubicBezTo>
                    <a:pt x="151650" y="12200"/>
                    <a:pt x="150280" y="10830"/>
                    <a:pt x="150280" y="9166"/>
                  </a:cubicBezTo>
                  <a:cubicBezTo>
                    <a:pt x="150280" y="7470"/>
                    <a:pt x="151650" y="6133"/>
                    <a:pt x="153346" y="6133"/>
                  </a:cubicBezTo>
                  <a:close/>
                  <a:moveTo>
                    <a:pt x="9167" y="196567"/>
                  </a:moveTo>
                  <a:cubicBezTo>
                    <a:pt x="10863" y="196567"/>
                    <a:pt x="12233" y="197937"/>
                    <a:pt x="12233" y="199601"/>
                  </a:cubicBezTo>
                  <a:cubicBezTo>
                    <a:pt x="12233" y="201297"/>
                    <a:pt x="10863" y="202667"/>
                    <a:pt x="9167" y="202667"/>
                  </a:cubicBezTo>
                  <a:cubicBezTo>
                    <a:pt x="7503" y="202667"/>
                    <a:pt x="6133" y="201297"/>
                    <a:pt x="6133" y="199601"/>
                  </a:cubicBezTo>
                  <a:cubicBezTo>
                    <a:pt x="6133" y="197937"/>
                    <a:pt x="7503" y="196567"/>
                    <a:pt x="9167" y="196567"/>
                  </a:cubicBezTo>
                  <a:close/>
                  <a:moveTo>
                    <a:pt x="51246" y="196567"/>
                  </a:moveTo>
                  <a:cubicBezTo>
                    <a:pt x="52943" y="196567"/>
                    <a:pt x="54313" y="197937"/>
                    <a:pt x="54313" y="199601"/>
                  </a:cubicBezTo>
                  <a:cubicBezTo>
                    <a:pt x="54313" y="201297"/>
                    <a:pt x="52943" y="202667"/>
                    <a:pt x="51246" y="202667"/>
                  </a:cubicBezTo>
                  <a:cubicBezTo>
                    <a:pt x="49550" y="202667"/>
                    <a:pt x="48180" y="201297"/>
                    <a:pt x="48180" y="199601"/>
                  </a:cubicBezTo>
                  <a:cubicBezTo>
                    <a:pt x="48180" y="197937"/>
                    <a:pt x="49550" y="196567"/>
                    <a:pt x="51246" y="196567"/>
                  </a:cubicBezTo>
                  <a:close/>
                  <a:moveTo>
                    <a:pt x="111267" y="196567"/>
                  </a:moveTo>
                  <a:cubicBezTo>
                    <a:pt x="112963" y="196567"/>
                    <a:pt x="114333" y="197937"/>
                    <a:pt x="114333" y="199601"/>
                  </a:cubicBezTo>
                  <a:cubicBezTo>
                    <a:pt x="114333" y="201297"/>
                    <a:pt x="112963" y="202667"/>
                    <a:pt x="111267" y="202667"/>
                  </a:cubicBezTo>
                  <a:cubicBezTo>
                    <a:pt x="109571" y="202667"/>
                    <a:pt x="108201" y="201297"/>
                    <a:pt x="108201" y="199601"/>
                  </a:cubicBezTo>
                  <a:cubicBezTo>
                    <a:pt x="108201" y="197937"/>
                    <a:pt x="109571" y="196567"/>
                    <a:pt x="111267" y="196567"/>
                  </a:cubicBezTo>
                  <a:close/>
                  <a:moveTo>
                    <a:pt x="153346" y="196567"/>
                  </a:moveTo>
                  <a:cubicBezTo>
                    <a:pt x="155010" y="196567"/>
                    <a:pt x="156380" y="197937"/>
                    <a:pt x="156380" y="199601"/>
                  </a:cubicBezTo>
                  <a:cubicBezTo>
                    <a:pt x="156380" y="201297"/>
                    <a:pt x="155010" y="202667"/>
                    <a:pt x="153346" y="202667"/>
                  </a:cubicBezTo>
                  <a:cubicBezTo>
                    <a:pt x="151650" y="202667"/>
                    <a:pt x="150280" y="201297"/>
                    <a:pt x="150280" y="199601"/>
                  </a:cubicBezTo>
                  <a:cubicBezTo>
                    <a:pt x="150280" y="197937"/>
                    <a:pt x="151650" y="196567"/>
                    <a:pt x="153346" y="196567"/>
                  </a:cubicBezTo>
                  <a:close/>
                  <a:moveTo>
                    <a:pt x="111267" y="0"/>
                  </a:moveTo>
                  <a:cubicBezTo>
                    <a:pt x="106211" y="0"/>
                    <a:pt x="102101" y="4110"/>
                    <a:pt x="102101" y="9166"/>
                  </a:cubicBezTo>
                  <a:cubicBezTo>
                    <a:pt x="102101" y="13146"/>
                    <a:pt x="104645" y="16538"/>
                    <a:pt x="108201" y="17810"/>
                  </a:cubicBezTo>
                  <a:lnTo>
                    <a:pt x="108201" y="58455"/>
                  </a:lnTo>
                  <a:lnTo>
                    <a:pt x="93228" y="58455"/>
                  </a:lnTo>
                  <a:cubicBezTo>
                    <a:pt x="91564" y="58455"/>
                    <a:pt x="90194" y="59825"/>
                    <a:pt x="90194" y="61521"/>
                  </a:cubicBezTo>
                  <a:cubicBezTo>
                    <a:pt x="90194" y="63185"/>
                    <a:pt x="91564" y="64555"/>
                    <a:pt x="93228" y="64555"/>
                  </a:cubicBezTo>
                  <a:lnTo>
                    <a:pt x="139679" y="64555"/>
                  </a:lnTo>
                  <a:cubicBezTo>
                    <a:pt x="161632" y="64555"/>
                    <a:pt x="179540" y="82430"/>
                    <a:pt x="179540" y="104384"/>
                  </a:cubicBezTo>
                  <a:cubicBezTo>
                    <a:pt x="179540" y="126337"/>
                    <a:pt x="161632" y="144212"/>
                    <a:pt x="139679" y="144212"/>
                  </a:cubicBezTo>
                  <a:cubicBezTo>
                    <a:pt x="125717" y="144212"/>
                    <a:pt x="112604" y="136742"/>
                    <a:pt x="105428" y="124771"/>
                  </a:cubicBezTo>
                  <a:cubicBezTo>
                    <a:pt x="104971" y="124021"/>
                    <a:pt x="104254" y="123499"/>
                    <a:pt x="103405" y="123336"/>
                  </a:cubicBezTo>
                  <a:cubicBezTo>
                    <a:pt x="103211" y="123298"/>
                    <a:pt x="103014" y="123280"/>
                    <a:pt x="102818" y="123280"/>
                  </a:cubicBezTo>
                  <a:cubicBezTo>
                    <a:pt x="102161" y="123280"/>
                    <a:pt x="101512" y="123488"/>
                    <a:pt x="100959" y="123890"/>
                  </a:cubicBezTo>
                  <a:cubicBezTo>
                    <a:pt x="95250" y="128163"/>
                    <a:pt x="88433" y="130414"/>
                    <a:pt x="81257" y="130414"/>
                  </a:cubicBezTo>
                  <a:cubicBezTo>
                    <a:pt x="74080" y="130414"/>
                    <a:pt x="67263" y="128163"/>
                    <a:pt x="61554" y="123890"/>
                  </a:cubicBezTo>
                  <a:cubicBezTo>
                    <a:pt x="61026" y="123488"/>
                    <a:pt x="60383" y="123280"/>
                    <a:pt x="59727" y="123280"/>
                  </a:cubicBezTo>
                  <a:cubicBezTo>
                    <a:pt x="59532" y="123280"/>
                    <a:pt x="59335" y="123298"/>
                    <a:pt x="59140" y="123336"/>
                  </a:cubicBezTo>
                  <a:cubicBezTo>
                    <a:pt x="58260" y="123499"/>
                    <a:pt x="57542" y="124021"/>
                    <a:pt x="57085" y="124771"/>
                  </a:cubicBezTo>
                  <a:cubicBezTo>
                    <a:pt x="49941" y="136742"/>
                    <a:pt x="36796" y="144212"/>
                    <a:pt x="22834" y="144212"/>
                  </a:cubicBezTo>
                  <a:cubicBezTo>
                    <a:pt x="17256" y="144212"/>
                    <a:pt x="11841" y="143071"/>
                    <a:pt x="6753" y="140820"/>
                  </a:cubicBezTo>
                  <a:cubicBezTo>
                    <a:pt x="6357" y="140643"/>
                    <a:pt x="5942" y="140560"/>
                    <a:pt x="5532" y="140560"/>
                  </a:cubicBezTo>
                  <a:cubicBezTo>
                    <a:pt x="4355" y="140560"/>
                    <a:pt x="3225" y="141248"/>
                    <a:pt x="2741" y="142386"/>
                  </a:cubicBezTo>
                  <a:cubicBezTo>
                    <a:pt x="2056" y="143919"/>
                    <a:pt x="2741" y="145746"/>
                    <a:pt x="4274" y="146431"/>
                  </a:cubicBezTo>
                  <a:cubicBezTo>
                    <a:pt x="9232" y="148583"/>
                    <a:pt x="14418" y="149856"/>
                    <a:pt x="19801" y="150214"/>
                  </a:cubicBezTo>
                  <a:lnTo>
                    <a:pt x="19801" y="182215"/>
                  </a:lnTo>
                  <a:lnTo>
                    <a:pt x="12396" y="191022"/>
                  </a:lnTo>
                  <a:cubicBezTo>
                    <a:pt x="11385" y="190663"/>
                    <a:pt x="10308" y="190435"/>
                    <a:pt x="9167" y="190435"/>
                  </a:cubicBezTo>
                  <a:cubicBezTo>
                    <a:pt x="4111" y="190435"/>
                    <a:pt x="0" y="194545"/>
                    <a:pt x="0" y="199601"/>
                  </a:cubicBezTo>
                  <a:cubicBezTo>
                    <a:pt x="0" y="204657"/>
                    <a:pt x="4111" y="208767"/>
                    <a:pt x="9167" y="208767"/>
                  </a:cubicBezTo>
                  <a:cubicBezTo>
                    <a:pt x="14223" y="208767"/>
                    <a:pt x="18365" y="204657"/>
                    <a:pt x="18365" y="199601"/>
                  </a:cubicBezTo>
                  <a:cubicBezTo>
                    <a:pt x="18365" y="197905"/>
                    <a:pt x="17876" y="196306"/>
                    <a:pt x="17093" y="194969"/>
                  </a:cubicBezTo>
                  <a:lnTo>
                    <a:pt x="25183" y="185313"/>
                  </a:lnTo>
                  <a:cubicBezTo>
                    <a:pt x="25640" y="184759"/>
                    <a:pt x="25901" y="184041"/>
                    <a:pt x="25901" y="183324"/>
                  </a:cubicBezTo>
                  <a:lnTo>
                    <a:pt x="25901" y="150214"/>
                  </a:lnTo>
                  <a:cubicBezTo>
                    <a:pt x="32947" y="149758"/>
                    <a:pt x="39797" y="147670"/>
                    <a:pt x="45897" y="144147"/>
                  </a:cubicBezTo>
                  <a:cubicBezTo>
                    <a:pt x="46680" y="143691"/>
                    <a:pt x="47430" y="143201"/>
                    <a:pt x="48180" y="142712"/>
                  </a:cubicBezTo>
                  <a:lnTo>
                    <a:pt x="48180" y="190957"/>
                  </a:lnTo>
                  <a:cubicBezTo>
                    <a:pt x="44624" y="192229"/>
                    <a:pt x="42080" y="195621"/>
                    <a:pt x="42080" y="199601"/>
                  </a:cubicBezTo>
                  <a:cubicBezTo>
                    <a:pt x="42080" y="204657"/>
                    <a:pt x="46190" y="208767"/>
                    <a:pt x="51246" y="208767"/>
                  </a:cubicBezTo>
                  <a:cubicBezTo>
                    <a:pt x="56302" y="208767"/>
                    <a:pt x="60412" y="204657"/>
                    <a:pt x="60412" y="199601"/>
                  </a:cubicBezTo>
                  <a:cubicBezTo>
                    <a:pt x="60412" y="195621"/>
                    <a:pt x="57868" y="192229"/>
                    <a:pt x="54313" y="190957"/>
                  </a:cubicBezTo>
                  <a:lnTo>
                    <a:pt x="54313" y="137884"/>
                  </a:lnTo>
                  <a:cubicBezTo>
                    <a:pt x="56629" y="135699"/>
                    <a:pt x="58749" y="133252"/>
                    <a:pt x="60576" y="130643"/>
                  </a:cubicBezTo>
                  <a:cubicBezTo>
                    <a:pt x="66773" y="134524"/>
                    <a:pt x="73852" y="136547"/>
                    <a:pt x="81257" y="136547"/>
                  </a:cubicBezTo>
                  <a:cubicBezTo>
                    <a:pt x="88661" y="136547"/>
                    <a:pt x="95740" y="134524"/>
                    <a:pt x="101938" y="130643"/>
                  </a:cubicBezTo>
                  <a:cubicBezTo>
                    <a:pt x="103764" y="133252"/>
                    <a:pt x="105885" y="135699"/>
                    <a:pt x="108201" y="137884"/>
                  </a:cubicBezTo>
                  <a:lnTo>
                    <a:pt x="108201" y="190957"/>
                  </a:lnTo>
                  <a:cubicBezTo>
                    <a:pt x="104645" y="192229"/>
                    <a:pt x="102101" y="195621"/>
                    <a:pt x="102101" y="199601"/>
                  </a:cubicBezTo>
                  <a:cubicBezTo>
                    <a:pt x="102101" y="204657"/>
                    <a:pt x="106211" y="208767"/>
                    <a:pt x="111267" y="208767"/>
                  </a:cubicBezTo>
                  <a:cubicBezTo>
                    <a:pt x="116323" y="208767"/>
                    <a:pt x="120433" y="204657"/>
                    <a:pt x="120433" y="199601"/>
                  </a:cubicBezTo>
                  <a:cubicBezTo>
                    <a:pt x="120433" y="195621"/>
                    <a:pt x="117889" y="192229"/>
                    <a:pt x="114333" y="190957"/>
                  </a:cubicBezTo>
                  <a:lnTo>
                    <a:pt x="114333" y="142712"/>
                  </a:lnTo>
                  <a:cubicBezTo>
                    <a:pt x="115083" y="143201"/>
                    <a:pt x="115834" y="143691"/>
                    <a:pt x="116617" y="144147"/>
                  </a:cubicBezTo>
                  <a:cubicBezTo>
                    <a:pt x="122716" y="147670"/>
                    <a:pt x="129567" y="149758"/>
                    <a:pt x="136612" y="150214"/>
                  </a:cubicBezTo>
                  <a:lnTo>
                    <a:pt x="136612" y="183324"/>
                  </a:lnTo>
                  <a:cubicBezTo>
                    <a:pt x="136612" y="184041"/>
                    <a:pt x="136873" y="184759"/>
                    <a:pt x="137330" y="185313"/>
                  </a:cubicBezTo>
                  <a:lnTo>
                    <a:pt x="145420" y="194969"/>
                  </a:lnTo>
                  <a:cubicBezTo>
                    <a:pt x="144637" y="196306"/>
                    <a:pt x="144148" y="197905"/>
                    <a:pt x="144148" y="199601"/>
                  </a:cubicBezTo>
                  <a:cubicBezTo>
                    <a:pt x="144148" y="204657"/>
                    <a:pt x="148290" y="208767"/>
                    <a:pt x="153346" y="208767"/>
                  </a:cubicBezTo>
                  <a:cubicBezTo>
                    <a:pt x="158403" y="208767"/>
                    <a:pt x="162513" y="204657"/>
                    <a:pt x="162513" y="199601"/>
                  </a:cubicBezTo>
                  <a:cubicBezTo>
                    <a:pt x="162513" y="194545"/>
                    <a:pt x="158403" y="190435"/>
                    <a:pt x="153346" y="190435"/>
                  </a:cubicBezTo>
                  <a:cubicBezTo>
                    <a:pt x="152205" y="190435"/>
                    <a:pt x="151128" y="190663"/>
                    <a:pt x="150117" y="191022"/>
                  </a:cubicBezTo>
                  <a:lnTo>
                    <a:pt x="142712" y="182215"/>
                  </a:lnTo>
                  <a:lnTo>
                    <a:pt x="142712" y="150214"/>
                  </a:lnTo>
                  <a:cubicBezTo>
                    <a:pt x="166655" y="148649"/>
                    <a:pt x="185640" y="128685"/>
                    <a:pt x="185640" y="104384"/>
                  </a:cubicBezTo>
                  <a:cubicBezTo>
                    <a:pt x="185640" y="80082"/>
                    <a:pt x="166655" y="60118"/>
                    <a:pt x="142712" y="58553"/>
                  </a:cubicBezTo>
                  <a:lnTo>
                    <a:pt x="142712" y="26553"/>
                  </a:lnTo>
                  <a:lnTo>
                    <a:pt x="150117" y="17745"/>
                  </a:lnTo>
                  <a:cubicBezTo>
                    <a:pt x="151128" y="18104"/>
                    <a:pt x="152205" y="18332"/>
                    <a:pt x="153346" y="18332"/>
                  </a:cubicBezTo>
                  <a:cubicBezTo>
                    <a:pt x="158403" y="18332"/>
                    <a:pt x="162513" y="14222"/>
                    <a:pt x="162513" y="9166"/>
                  </a:cubicBezTo>
                  <a:cubicBezTo>
                    <a:pt x="162513" y="4110"/>
                    <a:pt x="158403" y="0"/>
                    <a:pt x="153346" y="0"/>
                  </a:cubicBezTo>
                  <a:cubicBezTo>
                    <a:pt x="148290" y="0"/>
                    <a:pt x="144148" y="4110"/>
                    <a:pt x="144148" y="9166"/>
                  </a:cubicBezTo>
                  <a:cubicBezTo>
                    <a:pt x="144148" y="10862"/>
                    <a:pt x="144637" y="12461"/>
                    <a:pt x="145420" y="13798"/>
                  </a:cubicBezTo>
                  <a:lnTo>
                    <a:pt x="137330" y="23454"/>
                  </a:lnTo>
                  <a:cubicBezTo>
                    <a:pt x="136873" y="24008"/>
                    <a:pt x="136612" y="24726"/>
                    <a:pt x="136612" y="25443"/>
                  </a:cubicBezTo>
                  <a:lnTo>
                    <a:pt x="136612" y="58455"/>
                  </a:lnTo>
                  <a:lnTo>
                    <a:pt x="114333" y="58455"/>
                  </a:lnTo>
                  <a:lnTo>
                    <a:pt x="114333" y="17810"/>
                  </a:lnTo>
                  <a:cubicBezTo>
                    <a:pt x="117889" y="16538"/>
                    <a:pt x="120433" y="13146"/>
                    <a:pt x="120433" y="9166"/>
                  </a:cubicBezTo>
                  <a:cubicBezTo>
                    <a:pt x="120433" y="4110"/>
                    <a:pt x="116323" y="0"/>
                    <a:pt x="111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62"/>
            <p:cNvSpPr/>
            <p:nvPr/>
          </p:nvSpPr>
          <p:spPr>
            <a:xfrm>
              <a:off x="4080725" y="2771050"/>
              <a:ext cx="152525" cy="357200"/>
            </a:xfrm>
            <a:custGeom>
              <a:avLst/>
              <a:gdLst/>
              <a:ahLst/>
              <a:cxnLst/>
              <a:rect l="l" t="t" r="r" b="b"/>
              <a:pathLst>
                <a:path w="6101" h="14288" extrusionOk="0">
                  <a:moveTo>
                    <a:pt x="3034" y="0"/>
                  </a:moveTo>
                  <a:cubicBezTo>
                    <a:pt x="1371" y="0"/>
                    <a:pt x="1" y="1370"/>
                    <a:pt x="1" y="3067"/>
                  </a:cubicBezTo>
                  <a:lnTo>
                    <a:pt x="1" y="11222"/>
                  </a:lnTo>
                  <a:cubicBezTo>
                    <a:pt x="1" y="12918"/>
                    <a:pt x="1371" y="14288"/>
                    <a:pt x="3034" y="14288"/>
                  </a:cubicBezTo>
                  <a:cubicBezTo>
                    <a:pt x="4731" y="14288"/>
                    <a:pt x="6101" y="12918"/>
                    <a:pt x="6101" y="11222"/>
                  </a:cubicBezTo>
                  <a:lnTo>
                    <a:pt x="6101" y="3067"/>
                  </a:lnTo>
                  <a:cubicBezTo>
                    <a:pt x="6101" y="1370"/>
                    <a:pt x="4731" y="0"/>
                    <a:pt x="3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2"/>
            <p:cNvSpPr/>
            <p:nvPr/>
          </p:nvSpPr>
          <p:spPr>
            <a:xfrm>
              <a:off x="3723550" y="2771050"/>
              <a:ext cx="153325" cy="357200"/>
            </a:xfrm>
            <a:custGeom>
              <a:avLst/>
              <a:gdLst/>
              <a:ahLst/>
              <a:cxnLst/>
              <a:rect l="l" t="t" r="r" b="b"/>
              <a:pathLst>
                <a:path w="6133" h="14288" extrusionOk="0">
                  <a:moveTo>
                    <a:pt x="3067" y="0"/>
                  </a:moveTo>
                  <a:cubicBezTo>
                    <a:pt x="1370" y="0"/>
                    <a:pt x="0" y="1370"/>
                    <a:pt x="0" y="3067"/>
                  </a:cubicBezTo>
                  <a:lnTo>
                    <a:pt x="0" y="11222"/>
                  </a:lnTo>
                  <a:cubicBezTo>
                    <a:pt x="0" y="12918"/>
                    <a:pt x="1370" y="14288"/>
                    <a:pt x="3067" y="14288"/>
                  </a:cubicBezTo>
                  <a:cubicBezTo>
                    <a:pt x="4763" y="14288"/>
                    <a:pt x="6133" y="12918"/>
                    <a:pt x="6133" y="11222"/>
                  </a:cubicBezTo>
                  <a:lnTo>
                    <a:pt x="6133" y="3067"/>
                  </a:lnTo>
                  <a:cubicBezTo>
                    <a:pt x="6133" y="1370"/>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62"/>
            <p:cNvSpPr/>
            <p:nvPr/>
          </p:nvSpPr>
          <p:spPr>
            <a:xfrm>
              <a:off x="3367175" y="2771050"/>
              <a:ext cx="152525" cy="357200"/>
            </a:xfrm>
            <a:custGeom>
              <a:avLst/>
              <a:gdLst/>
              <a:ahLst/>
              <a:cxnLst/>
              <a:rect l="l" t="t" r="r" b="b"/>
              <a:pathLst>
                <a:path w="6101" h="14288" extrusionOk="0">
                  <a:moveTo>
                    <a:pt x="3067" y="0"/>
                  </a:moveTo>
                  <a:cubicBezTo>
                    <a:pt x="1370" y="0"/>
                    <a:pt x="0" y="1370"/>
                    <a:pt x="0" y="3067"/>
                  </a:cubicBezTo>
                  <a:lnTo>
                    <a:pt x="0" y="11222"/>
                  </a:lnTo>
                  <a:cubicBezTo>
                    <a:pt x="0" y="12918"/>
                    <a:pt x="1370" y="14288"/>
                    <a:pt x="3067" y="14288"/>
                  </a:cubicBezTo>
                  <a:cubicBezTo>
                    <a:pt x="4730" y="14288"/>
                    <a:pt x="6100" y="12918"/>
                    <a:pt x="6100" y="11222"/>
                  </a:cubicBezTo>
                  <a:lnTo>
                    <a:pt x="6100" y="3067"/>
                  </a:lnTo>
                  <a:cubicBezTo>
                    <a:pt x="6100" y="1370"/>
                    <a:pt x="4730"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62"/>
          <p:cNvGrpSpPr/>
          <p:nvPr/>
        </p:nvGrpSpPr>
        <p:grpSpPr>
          <a:xfrm>
            <a:off x="5547984" y="1941754"/>
            <a:ext cx="335892" cy="384133"/>
            <a:chOff x="1496425" y="238125"/>
            <a:chExt cx="4607575" cy="5219200"/>
          </a:xfrm>
        </p:grpSpPr>
        <p:sp>
          <p:nvSpPr>
            <p:cNvPr id="846" name="Google Shape;846;p62"/>
            <p:cNvSpPr/>
            <p:nvPr/>
          </p:nvSpPr>
          <p:spPr>
            <a:xfrm>
              <a:off x="3045050" y="1585325"/>
              <a:ext cx="1510325" cy="152500"/>
            </a:xfrm>
            <a:custGeom>
              <a:avLst/>
              <a:gdLst/>
              <a:ahLst/>
              <a:cxnLst/>
              <a:rect l="l" t="t" r="r" b="b"/>
              <a:pathLst>
                <a:path w="60413" h="6100" extrusionOk="0">
                  <a:moveTo>
                    <a:pt x="3034" y="0"/>
                  </a:moveTo>
                  <a:cubicBezTo>
                    <a:pt x="1371" y="0"/>
                    <a:pt x="1" y="1370"/>
                    <a:pt x="1" y="3066"/>
                  </a:cubicBezTo>
                  <a:cubicBezTo>
                    <a:pt x="1" y="4730"/>
                    <a:pt x="1371" y="6100"/>
                    <a:pt x="3034" y="6100"/>
                  </a:cubicBezTo>
                  <a:lnTo>
                    <a:pt x="57379" y="6100"/>
                  </a:lnTo>
                  <a:cubicBezTo>
                    <a:pt x="59043" y="6100"/>
                    <a:pt x="60413" y="4730"/>
                    <a:pt x="60413" y="3066"/>
                  </a:cubicBezTo>
                  <a:cubicBezTo>
                    <a:pt x="60413" y="1370"/>
                    <a:pt x="59043" y="0"/>
                    <a:pt x="57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2"/>
            <p:cNvSpPr/>
            <p:nvPr/>
          </p:nvSpPr>
          <p:spPr>
            <a:xfrm>
              <a:off x="3045050" y="1987350"/>
              <a:ext cx="1510325" cy="152525"/>
            </a:xfrm>
            <a:custGeom>
              <a:avLst/>
              <a:gdLst/>
              <a:ahLst/>
              <a:cxnLst/>
              <a:rect l="l" t="t" r="r" b="b"/>
              <a:pathLst>
                <a:path w="60413" h="6101" extrusionOk="0">
                  <a:moveTo>
                    <a:pt x="3034" y="1"/>
                  </a:moveTo>
                  <a:cubicBezTo>
                    <a:pt x="1371" y="1"/>
                    <a:pt x="1" y="1371"/>
                    <a:pt x="1" y="3034"/>
                  </a:cubicBezTo>
                  <a:cubicBezTo>
                    <a:pt x="1" y="4730"/>
                    <a:pt x="1371" y="6101"/>
                    <a:pt x="3034" y="6101"/>
                  </a:cubicBezTo>
                  <a:lnTo>
                    <a:pt x="57379" y="6101"/>
                  </a:lnTo>
                  <a:cubicBezTo>
                    <a:pt x="59043" y="6101"/>
                    <a:pt x="60413" y="4730"/>
                    <a:pt x="60413" y="3034"/>
                  </a:cubicBezTo>
                  <a:cubicBezTo>
                    <a:pt x="60413" y="1371"/>
                    <a:pt x="59043" y="1"/>
                    <a:pt x="573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2"/>
            <p:cNvSpPr/>
            <p:nvPr/>
          </p:nvSpPr>
          <p:spPr>
            <a:xfrm>
              <a:off x="3045050" y="1191425"/>
              <a:ext cx="415125" cy="152525"/>
            </a:xfrm>
            <a:custGeom>
              <a:avLst/>
              <a:gdLst/>
              <a:ahLst/>
              <a:cxnLst/>
              <a:rect l="l" t="t" r="r" b="b"/>
              <a:pathLst>
                <a:path w="16605" h="6101" extrusionOk="0">
                  <a:moveTo>
                    <a:pt x="3034" y="1"/>
                  </a:moveTo>
                  <a:cubicBezTo>
                    <a:pt x="1371" y="1"/>
                    <a:pt x="1" y="1371"/>
                    <a:pt x="1" y="3067"/>
                  </a:cubicBezTo>
                  <a:cubicBezTo>
                    <a:pt x="1" y="4731"/>
                    <a:pt x="1371" y="6101"/>
                    <a:pt x="3034" y="6101"/>
                  </a:cubicBezTo>
                  <a:lnTo>
                    <a:pt x="13538" y="6101"/>
                  </a:lnTo>
                  <a:cubicBezTo>
                    <a:pt x="15234" y="6101"/>
                    <a:pt x="16604" y="4731"/>
                    <a:pt x="16604" y="3067"/>
                  </a:cubicBezTo>
                  <a:cubicBezTo>
                    <a:pt x="16604" y="1371"/>
                    <a:pt x="15234" y="1"/>
                    <a:pt x="13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2"/>
            <p:cNvSpPr/>
            <p:nvPr/>
          </p:nvSpPr>
          <p:spPr>
            <a:xfrm>
              <a:off x="3703975" y="1191425"/>
              <a:ext cx="851400" cy="152525"/>
            </a:xfrm>
            <a:custGeom>
              <a:avLst/>
              <a:gdLst/>
              <a:ahLst/>
              <a:cxnLst/>
              <a:rect l="l" t="t" r="r" b="b"/>
              <a:pathLst>
                <a:path w="34056" h="6101" extrusionOk="0">
                  <a:moveTo>
                    <a:pt x="3067" y="1"/>
                  </a:moveTo>
                  <a:cubicBezTo>
                    <a:pt x="1370" y="1"/>
                    <a:pt x="0" y="1371"/>
                    <a:pt x="0" y="3067"/>
                  </a:cubicBezTo>
                  <a:cubicBezTo>
                    <a:pt x="0" y="4731"/>
                    <a:pt x="1370" y="6101"/>
                    <a:pt x="3067" y="6101"/>
                  </a:cubicBezTo>
                  <a:lnTo>
                    <a:pt x="31022" y="6101"/>
                  </a:lnTo>
                  <a:cubicBezTo>
                    <a:pt x="32686" y="6101"/>
                    <a:pt x="34056" y="4731"/>
                    <a:pt x="34056" y="3067"/>
                  </a:cubicBezTo>
                  <a:cubicBezTo>
                    <a:pt x="34056" y="1371"/>
                    <a:pt x="32686" y="1"/>
                    <a:pt x="310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62"/>
            <p:cNvSpPr/>
            <p:nvPr/>
          </p:nvSpPr>
          <p:spPr>
            <a:xfrm>
              <a:off x="1496425" y="238125"/>
              <a:ext cx="4607575" cy="5219200"/>
            </a:xfrm>
            <a:custGeom>
              <a:avLst/>
              <a:gdLst/>
              <a:ahLst/>
              <a:cxnLst/>
              <a:rect l="l" t="t" r="r" b="b"/>
              <a:pathLst>
                <a:path w="184303" h="208768" extrusionOk="0">
                  <a:moveTo>
                    <a:pt x="9167" y="23486"/>
                  </a:moveTo>
                  <a:cubicBezTo>
                    <a:pt x="10830" y="23486"/>
                    <a:pt x="12200" y="24856"/>
                    <a:pt x="12200" y="26553"/>
                  </a:cubicBezTo>
                  <a:cubicBezTo>
                    <a:pt x="12200" y="28249"/>
                    <a:pt x="10830" y="29619"/>
                    <a:pt x="9167" y="29619"/>
                  </a:cubicBezTo>
                  <a:cubicBezTo>
                    <a:pt x="7470" y="29619"/>
                    <a:pt x="6100" y="28249"/>
                    <a:pt x="6100" y="26553"/>
                  </a:cubicBezTo>
                  <a:cubicBezTo>
                    <a:pt x="6100" y="24856"/>
                    <a:pt x="7470" y="23486"/>
                    <a:pt x="9167" y="23486"/>
                  </a:cubicBezTo>
                  <a:close/>
                  <a:moveTo>
                    <a:pt x="174973" y="23486"/>
                  </a:moveTo>
                  <a:cubicBezTo>
                    <a:pt x="176670" y="23486"/>
                    <a:pt x="178040" y="24856"/>
                    <a:pt x="178040" y="26553"/>
                  </a:cubicBezTo>
                  <a:cubicBezTo>
                    <a:pt x="178040" y="28249"/>
                    <a:pt x="176670" y="29619"/>
                    <a:pt x="174973" y="29619"/>
                  </a:cubicBezTo>
                  <a:cubicBezTo>
                    <a:pt x="173277" y="29619"/>
                    <a:pt x="171940" y="28249"/>
                    <a:pt x="171940" y="26553"/>
                  </a:cubicBezTo>
                  <a:cubicBezTo>
                    <a:pt x="171940" y="24856"/>
                    <a:pt x="173277" y="23486"/>
                    <a:pt x="174973" y="23486"/>
                  </a:cubicBezTo>
                  <a:close/>
                  <a:moveTo>
                    <a:pt x="9167" y="78157"/>
                  </a:moveTo>
                  <a:cubicBezTo>
                    <a:pt x="10830" y="78157"/>
                    <a:pt x="12200" y="79527"/>
                    <a:pt x="12200" y="81223"/>
                  </a:cubicBezTo>
                  <a:cubicBezTo>
                    <a:pt x="12200" y="82887"/>
                    <a:pt x="10830" y="84257"/>
                    <a:pt x="9167" y="84257"/>
                  </a:cubicBezTo>
                  <a:cubicBezTo>
                    <a:pt x="7470" y="84257"/>
                    <a:pt x="6100" y="82887"/>
                    <a:pt x="6100" y="81223"/>
                  </a:cubicBezTo>
                  <a:cubicBezTo>
                    <a:pt x="6100" y="79527"/>
                    <a:pt x="7470" y="78157"/>
                    <a:pt x="9167" y="78157"/>
                  </a:cubicBezTo>
                  <a:close/>
                  <a:moveTo>
                    <a:pt x="175137" y="78157"/>
                  </a:moveTo>
                  <a:cubicBezTo>
                    <a:pt x="176833" y="78157"/>
                    <a:pt x="178203" y="79527"/>
                    <a:pt x="178203" y="81223"/>
                  </a:cubicBezTo>
                  <a:cubicBezTo>
                    <a:pt x="178203" y="82887"/>
                    <a:pt x="176833" y="84257"/>
                    <a:pt x="175137" y="84257"/>
                  </a:cubicBezTo>
                  <a:cubicBezTo>
                    <a:pt x="173473" y="84257"/>
                    <a:pt x="172103" y="82887"/>
                    <a:pt x="172103" y="81223"/>
                  </a:cubicBezTo>
                  <a:cubicBezTo>
                    <a:pt x="172103" y="79527"/>
                    <a:pt x="173473" y="78157"/>
                    <a:pt x="175137" y="78157"/>
                  </a:cubicBezTo>
                  <a:close/>
                  <a:moveTo>
                    <a:pt x="45929" y="66023"/>
                  </a:moveTo>
                  <a:lnTo>
                    <a:pt x="45929" y="101872"/>
                  </a:lnTo>
                  <a:cubicBezTo>
                    <a:pt x="45929" y="108657"/>
                    <a:pt x="51475" y="114202"/>
                    <a:pt x="58260" y="114202"/>
                  </a:cubicBezTo>
                  <a:lnTo>
                    <a:pt x="72417" y="114202"/>
                  </a:lnTo>
                  <a:lnTo>
                    <a:pt x="72417" y="123988"/>
                  </a:lnTo>
                  <a:lnTo>
                    <a:pt x="57999" y="123988"/>
                  </a:lnTo>
                  <a:cubicBezTo>
                    <a:pt x="45701" y="123988"/>
                    <a:pt x="35687" y="113941"/>
                    <a:pt x="35687" y="101578"/>
                  </a:cubicBezTo>
                  <a:lnTo>
                    <a:pt x="35687" y="66023"/>
                  </a:lnTo>
                  <a:close/>
                  <a:moveTo>
                    <a:pt x="105754" y="114202"/>
                  </a:moveTo>
                  <a:lnTo>
                    <a:pt x="105754" y="133154"/>
                  </a:lnTo>
                  <a:lnTo>
                    <a:pt x="78549" y="133154"/>
                  </a:lnTo>
                  <a:lnTo>
                    <a:pt x="78549" y="114202"/>
                  </a:lnTo>
                  <a:close/>
                  <a:moveTo>
                    <a:pt x="45636" y="166002"/>
                  </a:moveTo>
                  <a:cubicBezTo>
                    <a:pt x="47299" y="166002"/>
                    <a:pt x="48669" y="167373"/>
                    <a:pt x="48669" y="169036"/>
                  </a:cubicBezTo>
                  <a:cubicBezTo>
                    <a:pt x="48669" y="170732"/>
                    <a:pt x="47299" y="172102"/>
                    <a:pt x="45636" y="172102"/>
                  </a:cubicBezTo>
                  <a:cubicBezTo>
                    <a:pt x="43939" y="172102"/>
                    <a:pt x="42569" y="170732"/>
                    <a:pt x="42569" y="169036"/>
                  </a:cubicBezTo>
                  <a:cubicBezTo>
                    <a:pt x="42569" y="167373"/>
                    <a:pt x="43939" y="166002"/>
                    <a:pt x="45636" y="166002"/>
                  </a:cubicBezTo>
                  <a:close/>
                  <a:moveTo>
                    <a:pt x="138667" y="166002"/>
                  </a:moveTo>
                  <a:cubicBezTo>
                    <a:pt x="140364" y="166002"/>
                    <a:pt x="141734" y="167373"/>
                    <a:pt x="141734" y="169036"/>
                  </a:cubicBezTo>
                  <a:cubicBezTo>
                    <a:pt x="141734" y="170732"/>
                    <a:pt x="140364" y="172102"/>
                    <a:pt x="138667" y="172102"/>
                  </a:cubicBezTo>
                  <a:cubicBezTo>
                    <a:pt x="137004" y="172102"/>
                    <a:pt x="135634" y="170732"/>
                    <a:pt x="135634" y="169036"/>
                  </a:cubicBezTo>
                  <a:cubicBezTo>
                    <a:pt x="135634" y="167373"/>
                    <a:pt x="137004" y="166002"/>
                    <a:pt x="138667" y="166002"/>
                  </a:cubicBezTo>
                  <a:close/>
                  <a:moveTo>
                    <a:pt x="95935" y="139287"/>
                  </a:moveTo>
                  <a:lnTo>
                    <a:pt x="95935" y="187988"/>
                  </a:lnTo>
                  <a:lnTo>
                    <a:pt x="88368" y="187988"/>
                  </a:lnTo>
                  <a:lnTo>
                    <a:pt x="88368" y="139287"/>
                  </a:lnTo>
                  <a:close/>
                  <a:moveTo>
                    <a:pt x="116323" y="194121"/>
                  </a:moveTo>
                  <a:cubicBezTo>
                    <a:pt x="118052" y="194121"/>
                    <a:pt x="119422" y="195491"/>
                    <a:pt x="119422" y="197220"/>
                  </a:cubicBezTo>
                  <a:lnTo>
                    <a:pt x="119422" y="202667"/>
                  </a:lnTo>
                  <a:lnTo>
                    <a:pt x="64881" y="202667"/>
                  </a:lnTo>
                  <a:lnTo>
                    <a:pt x="64881" y="197220"/>
                  </a:lnTo>
                  <a:cubicBezTo>
                    <a:pt x="64881" y="195491"/>
                    <a:pt x="66251" y="194121"/>
                    <a:pt x="67980" y="194121"/>
                  </a:cubicBezTo>
                  <a:close/>
                  <a:moveTo>
                    <a:pt x="58260" y="0"/>
                  </a:moveTo>
                  <a:cubicBezTo>
                    <a:pt x="51475" y="0"/>
                    <a:pt x="45929" y="5545"/>
                    <a:pt x="45929" y="12330"/>
                  </a:cubicBezTo>
                  <a:lnTo>
                    <a:pt x="45929" y="33794"/>
                  </a:lnTo>
                  <a:lnTo>
                    <a:pt x="34512" y="24204"/>
                  </a:lnTo>
                  <a:cubicBezTo>
                    <a:pt x="33958" y="23747"/>
                    <a:pt x="33273" y="23486"/>
                    <a:pt x="32555" y="23486"/>
                  </a:cubicBezTo>
                  <a:lnTo>
                    <a:pt x="17811" y="23486"/>
                  </a:lnTo>
                  <a:cubicBezTo>
                    <a:pt x="16539" y="19931"/>
                    <a:pt x="13146" y="17386"/>
                    <a:pt x="9167" y="17386"/>
                  </a:cubicBezTo>
                  <a:cubicBezTo>
                    <a:pt x="4111" y="17386"/>
                    <a:pt x="0" y="21496"/>
                    <a:pt x="0" y="26553"/>
                  </a:cubicBezTo>
                  <a:cubicBezTo>
                    <a:pt x="0" y="31609"/>
                    <a:pt x="4111" y="35719"/>
                    <a:pt x="9167" y="35719"/>
                  </a:cubicBezTo>
                  <a:cubicBezTo>
                    <a:pt x="13146" y="35719"/>
                    <a:pt x="16539" y="33174"/>
                    <a:pt x="17811" y="29619"/>
                  </a:cubicBezTo>
                  <a:lnTo>
                    <a:pt x="31413" y="29619"/>
                  </a:lnTo>
                  <a:lnTo>
                    <a:pt x="45929" y="41786"/>
                  </a:lnTo>
                  <a:lnTo>
                    <a:pt x="45929" y="59890"/>
                  </a:lnTo>
                  <a:lnTo>
                    <a:pt x="35687" y="59890"/>
                  </a:lnTo>
                  <a:lnTo>
                    <a:pt x="35687" y="53758"/>
                  </a:lnTo>
                  <a:cubicBezTo>
                    <a:pt x="35687" y="52094"/>
                    <a:pt x="34317" y="50724"/>
                    <a:pt x="32620" y="50724"/>
                  </a:cubicBezTo>
                  <a:cubicBezTo>
                    <a:pt x="30924" y="50724"/>
                    <a:pt x="29554" y="52094"/>
                    <a:pt x="29554" y="53758"/>
                  </a:cubicBezTo>
                  <a:lnTo>
                    <a:pt x="29554" y="78157"/>
                  </a:lnTo>
                  <a:lnTo>
                    <a:pt x="17811" y="78157"/>
                  </a:lnTo>
                  <a:cubicBezTo>
                    <a:pt x="16539" y="74602"/>
                    <a:pt x="13146" y="72025"/>
                    <a:pt x="9167" y="72025"/>
                  </a:cubicBezTo>
                  <a:cubicBezTo>
                    <a:pt x="4111" y="72025"/>
                    <a:pt x="0" y="76135"/>
                    <a:pt x="0" y="81223"/>
                  </a:cubicBezTo>
                  <a:cubicBezTo>
                    <a:pt x="0" y="86280"/>
                    <a:pt x="4111" y="90390"/>
                    <a:pt x="9167" y="90390"/>
                  </a:cubicBezTo>
                  <a:cubicBezTo>
                    <a:pt x="13146" y="90390"/>
                    <a:pt x="16539" y="87813"/>
                    <a:pt x="17811" y="84257"/>
                  </a:cubicBezTo>
                  <a:lnTo>
                    <a:pt x="29554" y="84257"/>
                  </a:lnTo>
                  <a:lnTo>
                    <a:pt x="29554" y="101578"/>
                  </a:lnTo>
                  <a:cubicBezTo>
                    <a:pt x="29554" y="117301"/>
                    <a:pt x="42308" y="130088"/>
                    <a:pt x="57999" y="130088"/>
                  </a:cubicBezTo>
                  <a:lnTo>
                    <a:pt x="72417" y="130088"/>
                  </a:lnTo>
                  <a:lnTo>
                    <a:pt x="72417" y="136221"/>
                  </a:lnTo>
                  <a:cubicBezTo>
                    <a:pt x="72417" y="137917"/>
                    <a:pt x="73787" y="139287"/>
                    <a:pt x="75483" y="139287"/>
                  </a:cubicBezTo>
                  <a:lnTo>
                    <a:pt x="82235" y="139287"/>
                  </a:lnTo>
                  <a:lnTo>
                    <a:pt x="82235" y="153966"/>
                  </a:lnTo>
                  <a:lnTo>
                    <a:pt x="67915" y="166002"/>
                  </a:lnTo>
                  <a:lnTo>
                    <a:pt x="54280" y="166002"/>
                  </a:lnTo>
                  <a:cubicBezTo>
                    <a:pt x="53008" y="162447"/>
                    <a:pt x="49615" y="159870"/>
                    <a:pt x="45636" y="159870"/>
                  </a:cubicBezTo>
                  <a:cubicBezTo>
                    <a:pt x="40580" y="159870"/>
                    <a:pt x="36469" y="163980"/>
                    <a:pt x="36469" y="169036"/>
                  </a:cubicBezTo>
                  <a:cubicBezTo>
                    <a:pt x="36469" y="174092"/>
                    <a:pt x="40580" y="178235"/>
                    <a:pt x="45636" y="178235"/>
                  </a:cubicBezTo>
                  <a:cubicBezTo>
                    <a:pt x="49615" y="178235"/>
                    <a:pt x="53008" y="175658"/>
                    <a:pt x="54280" y="172102"/>
                  </a:cubicBezTo>
                  <a:lnTo>
                    <a:pt x="69024" y="172102"/>
                  </a:lnTo>
                  <a:cubicBezTo>
                    <a:pt x="69742" y="172102"/>
                    <a:pt x="70427" y="171841"/>
                    <a:pt x="70981" y="171385"/>
                  </a:cubicBezTo>
                  <a:lnTo>
                    <a:pt x="82235" y="161925"/>
                  </a:lnTo>
                  <a:lnTo>
                    <a:pt x="82235" y="187988"/>
                  </a:lnTo>
                  <a:lnTo>
                    <a:pt x="67980" y="187988"/>
                  </a:lnTo>
                  <a:cubicBezTo>
                    <a:pt x="62892" y="187988"/>
                    <a:pt x="58749" y="192131"/>
                    <a:pt x="58749" y="197220"/>
                  </a:cubicBezTo>
                  <a:lnTo>
                    <a:pt x="58749" y="205701"/>
                  </a:lnTo>
                  <a:cubicBezTo>
                    <a:pt x="58749" y="207397"/>
                    <a:pt x="60119" y="208767"/>
                    <a:pt x="61815" y="208767"/>
                  </a:cubicBezTo>
                  <a:lnTo>
                    <a:pt x="122488" y="208767"/>
                  </a:lnTo>
                  <a:cubicBezTo>
                    <a:pt x="124184" y="208767"/>
                    <a:pt x="125554" y="207397"/>
                    <a:pt x="125554" y="205701"/>
                  </a:cubicBezTo>
                  <a:lnTo>
                    <a:pt x="125554" y="197220"/>
                  </a:lnTo>
                  <a:cubicBezTo>
                    <a:pt x="125554" y="192131"/>
                    <a:pt x="121412" y="187988"/>
                    <a:pt x="116323" y="187988"/>
                  </a:cubicBezTo>
                  <a:lnTo>
                    <a:pt x="102068" y="187988"/>
                  </a:lnTo>
                  <a:lnTo>
                    <a:pt x="102068" y="161925"/>
                  </a:lnTo>
                  <a:lnTo>
                    <a:pt x="113322" y="171385"/>
                  </a:lnTo>
                  <a:cubicBezTo>
                    <a:pt x="113876" y="171841"/>
                    <a:pt x="114561" y="172102"/>
                    <a:pt x="115279" y="172102"/>
                  </a:cubicBezTo>
                  <a:lnTo>
                    <a:pt x="130023" y="172102"/>
                  </a:lnTo>
                  <a:cubicBezTo>
                    <a:pt x="131295" y="175658"/>
                    <a:pt x="134688" y="178235"/>
                    <a:pt x="138667" y="178235"/>
                  </a:cubicBezTo>
                  <a:cubicBezTo>
                    <a:pt x="143724" y="178235"/>
                    <a:pt x="147834" y="174092"/>
                    <a:pt x="147834" y="169036"/>
                  </a:cubicBezTo>
                  <a:cubicBezTo>
                    <a:pt x="147834" y="163980"/>
                    <a:pt x="143724" y="159870"/>
                    <a:pt x="138667" y="159870"/>
                  </a:cubicBezTo>
                  <a:cubicBezTo>
                    <a:pt x="134688" y="159870"/>
                    <a:pt x="131295" y="162414"/>
                    <a:pt x="130023" y="166002"/>
                  </a:cubicBezTo>
                  <a:lnTo>
                    <a:pt x="116388" y="166002"/>
                  </a:lnTo>
                  <a:lnTo>
                    <a:pt x="102068" y="153966"/>
                  </a:lnTo>
                  <a:lnTo>
                    <a:pt x="102068" y="139287"/>
                  </a:lnTo>
                  <a:lnTo>
                    <a:pt x="108820" y="139287"/>
                  </a:lnTo>
                  <a:cubicBezTo>
                    <a:pt x="110517" y="139287"/>
                    <a:pt x="111887" y="137917"/>
                    <a:pt x="111887" y="136221"/>
                  </a:cubicBezTo>
                  <a:lnTo>
                    <a:pt x="111887" y="130088"/>
                  </a:lnTo>
                  <a:lnTo>
                    <a:pt x="126305" y="130088"/>
                  </a:lnTo>
                  <a:cubicBezTo>
                    <a:pt x="141995" y="130088"/>
                    <a:pt x="154749" y="117301"/>
                    <a:pt x="154749" y="101578"/>
                  </a:cubicBezTo>
                  <a:lnTo>
                    <a:pt x="154749" y="84257"/>
                  </a:lnTo>
                  <a:lnTo>
                    <a:pt x="166492" y="84257"/>
                  </a:lnTo>
                  <a:cubicBezTo>
                    <a:pt x="167764" y="87813"/>
                    <a:pt x="171157" y="90390"/>
                    <a:pt x="175137" y="90390"/>
                  </a:cubicBezTo>
                  <a:cubicBezTo>
                    <a:pt x="180193" y="90390"/>
                    <a:pt x="184303" y="86280"/>
                    <a:pt x="184303" y="81223"/>
                  </a:cubicBezTo>
                  <a:cubicBezTo>
                    <a:pt x="184303" y="76135"/>
                    <a:pt x="180193" y="72025"/>
                    <a:pt x="175137" y="72025"/>
                  </a:cubicBezTo>
                  <a:cubicBezTo>
                    <a:pt x="171157" y="72025"/>
                    <a:pt x="167764" y="74602"/>
                    <a:pt x="166492" y="78157"/>
                  </a:cubicBezTo>
                  <a:lnTo>
                    <a:pt x="154749" y="78157"/>
                  </a:lnTo>
                  <a:lnTo>
                    <a:pt x="154749" y="53758"/>
                  </a:lnTo>
                  <a:cubicBezTo>
                    <a:pt x="154749" y="52094"/>
                    <a:pt x="153379" y="50724"/>
                    <a:pt x="151683" y="50724"/>
                  </a:cubicBezTo>
                  <a:cubicBezTo>
                    <a:pt x="149987" y="50724"/>
                    <a:pt x="148617" y="52094"/>
                    <a:pt x="148617" y="53758"/>
                  </a:cubicBezTo>
                  <a:lnTo>
                    <a:pt x="148617" y="59890"/>
                  </a:lnTo>
                  <a:lnTo>
                    <a:pt x="138374" y="59890"/>
                  </a:lnTo>
                  <a:lnTo>
                    <a:pt x="138374" y="41656"/>
                  </a:lnTo>
                  <a:lnTo>
                    <a:pt x="152694" y="29619"/>
                  </a:lnTo>
                  <a:lnTo>
                    <a:pt x="166329" y="29619"/>
                  </a:lnTo>
                  <a:cubicBezTo>
                    <a:pt x="167601" y="33174"/>
                    <a:pt x="170994" y="35719"/>
                    <a:pt x="174973" y="35719"/>
                  </a:cubicBezTo>
                  <a:cubicBezTo>
                    <a:pt x="180029" y="35719"/>
                    <a:pt x="184140" y="31609"/>
                    <a:pt x="184140" y="26553"/>
                  </a:cubicBezTo>
                  <a:cubicBezTo>
                    <a:pt x="184140" y="21496"/>
                    <a:pt x="180029" y="17386"/>
                    <a:pt x="174973" y="17386"/>
                  </a:cubicBezTo>
                  <a:cubicBezTo>
                    <a:pt x="170994" y="17386"/>
                    <a:pt x="167601" y="19931"/>
                    <a:pt x="166329" y="23486"/>
                  </a:cubicBezTo>
                  <a:lnTo>
                    <a:pt x="151585" y="23486"/>
                  </a:lnTo>
                  <a:cubicBezTo>
                    <a:pt x="150867" y="23486"/>
                    <a:pt x="150182" y="23747"/>
                    <a:pt x="149628" y="24204"/>
                  </a:cubicBezTo>
                  <a:lnTo>
                    <a:pt x="138374" y="33664"/>
                  </a:lnTo>
                  <a:lnTo>
                    <a:pt x="138374" y="12330"/>
                  </a:lnTo>
                  <a:cubicBezTo>
                    <a:pt x="138374" y="5545"/>
                    <a:pt x="132829" y="0"/>
                    <a:pt x="126076" y="0"/>
                  </a:cubicBezTo>
                  <a:lnTo>
                    <a:pt x="79201" y="0"/>
                  </a:lnTo>
                  <a:cubicBezTo>
                    <a:pt x="77538" y="0"/>
                    <a:pt x="76168" y="1370"/>
                    <a:pt x="76168" y="3066"/>
                  </a:cubicBezTo>
                  <a:cubicBezTo>
                    <a:pt x="76168" y="4763"/>
                    <a:pt x="77538" y="6133"/>
                    <a:pt x="79201" y="6133"/>
                  </a:cubicBezTo>
                  <a:lnTo>
                    <a:pt x="126076" y="6133"/>
                  </a:lnTo>
                  <a:cubicBezTo>
                    <a:pt x="129469" y="6133"/>
                    <a:pt x="132241" y="8905"/>
                    <a:pt x="132241" y="12330"/>
                  </a:cubicBezTo>
                  <a:lnTo>
                    <a:pt x="132241" y="73101"/>
                  </a:lnTo>
                  <a:cubicBezTo>
                    <a:pt x="132241" y="74797"/>
                    <a:pt x="133611" y="76167"/>
                    <a:pt x="135308" y="76167"/>
                  </a:cubicBezTo>
                  <a:cubicBezTo>
                    <a:pt x="137004" y="76167"/>
                    <a:pt x="138374" y="74797"/>
                    <a:pt x="138374" y="73101"/>
                  </a:cubicBezTo>
                  <a:lnTo>
                    <a:pt x="138374" y="66023"/>
                  </a:lnTo>
                  <a:lnTo>
                    <a:pt x="148617" y="66023"/>
                  </a:lnTo>
                  <a:lnTo>
                    <a:pt x="148617" y="101578"/>
                  </a:lnTo>
                  <a:cubicBezTo>
                    <a:pt x="148617" y="113941"/>
                    <a:pt x="138602" y="123988"/>
                    <a:pt x="126305" y="123988"/>
                  </a:cubicBezTo>
                  <a:lnTo>
                    <a:pt x="111887" y="123988"/>
                  </a:lnTo>
                  <a:lnTo>
                    <a:pt x="111887" y="114202"/>
                  </a:lnTo>
                  <a:lnTo>
                    <a:pt x="126076" y="114202"/>
                  </a:lnTo>
                  <a:cubicBezTo>
                    <a:pt x="132829" y="114202"/>
                    <a:pt x="138374" y="108657"/>
                    <a:pt x="138374" y="101872"/>
                  </a:cubicBezTo>
                  <a:lnTo>
                    <a:pt x="138374" y="89313"/>
                  </a:lnTo>
                  <a:cubicBezTo>
                    <a:pt x="138374" y="87617"/>
                    <a:pt x="137004" y="86247"/>
                    <a:pt x="135308" y="86247"/>
                  </a:cubicBezTo>
                  <a:cubicBezTo>
                    <a:pt x="133611" y="86247"/>
                    <a:pt x="132241" y="87617"/>
                    <a:pt x="132241" y="89313"/>
                  </a:cubicBezTo>
                  <a:lnTo>
                    <a:pt x="132241" y="101872"/>
                  </a:lnTo>
                  <a:cubicBezTo>
                    <a:pt x="132241" y="105297"/>
                    <a:pt x="129469" y="108070"/>
                    <a:pt x="126076" y="108070"/>
                  </a:cubicBezTo>
                  <a:lnTo>
                    <a:pt x="58260" y="108070"/>
                  </a:lnTo>
                  <a:cubicBezTo>
                    <a:pt x="54834" y="108070"/>
                    <a:pt x="52062" y="105297"/>
                    <a:pt x="52062" y="101872"/>
                  </a:cubicBezTo>
                  <a:lnTo>
                    <a:pt x="52062" y="12330"/>
                  </a:lnTo>
                  <a:cubicBezTo>
                    <a:pt x="52062" y="8905"/>
                    <a:pt x="54834" y="6133"/>
                    <a:pt x="58260" y="6133"/>
                  </a:cubicBezTo>
                  <a:lnTo>
                    <a:pt x="64979" y="6133"/>
                  </a:lnTo>
                  <a:cubicBezTo>
                    <a:pt x="66675" y="6133"/>
                    <a:pt x="68045" y="4763"/>
                    <a:pt x="68045" y="3066"/>
                  </a:cubicBezTo>
                  <a:cubicBezTo>
                    <a:pt x="68045" y="1370"/>
                    <a:pt x="66675" y="0"/>
                    <a:pt x="64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2"/>
            <p:cNvSpPr/>
            <p:nvPr/>
          </p:nvSpPr>
          <p:spPr>
            <a:xfrm>
              <a:off x="3045050" y="2370625"/>
              <a:ext cx="152525" cy="344175"/>
            </a:xfrm>
            <a:custGeom>
              <a:avLst/>
              <a:gdLst/>
              <a:ahLst/>
              <a:cxnLst/>
              <a:rect l="l" t="t" r="r" b="b"/>
              <a:pathLst>
                <a:path w="6101" h="13767" extrusionOk="0">
                  <a:moveTo>
                    <a:pt x="3034" y="1"/>
                  </a:moveTo>
                  <a:cubicBezTo>
                    <a:pt x="1371" y="1"/>
                    <a:pt x="1" y="1371"/>
                    <a:pt x="1" y="3067"/>
                  </a:cubicBezTo>
                  <a:lnTo>
                    <a:pt x="1" y="10700"/>
                  </a:lnTo>
                  <a:cubicBezTo>
                    <a:pt x="1" y="12396"/>
                    <a:pt x="1371" y="13767"/>
                    <a:pt x="3034" y="13767"/>
                  </a:cubicBezTo>
                  <a:cubicBezTo>
                    <a:pt x="4730" y="13767"/>
                    <a:pt x="6100" y="12396"/>
                    <a:pt x="6100" y="10700"/>
                  </a:cubicBezTo>
                  <a:lnTo>
                    <a:pt x="6100" y="3067"/>
                  </a:lnTo>
                  <a:cubicBezTo>
                    <a:pt x="6100" y="1371"/>
                    <a:pt x="4730" y="1"/>
                    <a:pt x="3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2"/>
            <p:cNvSpPr/>
            <p:nvPr/>
          </p:nvSpPr>
          <p:spPr>
            <a:xfrm>
              <a:off x="4402850" y="2370625"/>
              <a:ext cx="152525" cy="344175"/>
            </a:xfrm>
            <a:custGeom>
              <a:avLst/>
              <a:gdLst/>
              <a:ahLst/>
              <a:cxnLst/>
              <a:rect l="l" t="t" r="r" b="b"/>
              <a:pathLst>
                <a:path w="6101" h="13767" extrusionOk="0">
                  <a:moveTo>
                    <a:pt x="3067" y="1"/>
                  </a:moveTo>
                  <a:cubicBezTo>
                    <a:pt x="1371" y="1"/>
                    <a:pt x="1" y="1371"/>
                    <a:pt x="1" y="3067"/>
                  </a:cubicBezTo>
                  <a:lnTo>
                    <a:pt x="1" y="10700"/>
                  </a:lnTo>
                  <a:cubicBezTo>
                    <a:pt x="1" y="12396"/>
                    <a:pt x="1371" y="13767"/>
                    <a:pt x="3067" y="13767"/>
                  </a:cubicBezTo>
                  <a:cubicBezTo>
                    <a:pt x="4731" y="13767"/>
                    <a:pt x="6101" y="12396"/>
                    <a:pt x="6101" y="10700"/>
                  </a:cubicBezTo>
                  <a:lnTo>
                    <a:pt x="6101" y="3067"/>
                  </a:lnTo>
                  <a:cubicBezTo>
                    <a:pt x="6101" y="1371"/>
                    <a:pt x="4731"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2"/>
            <p:cNvSpPr/>
            <p:nvPr/>
          </p:nvSpPr>
          <p:spPr>
            <a:xfrm>
              <a:off x="3723550" y="2370625"/>
              <a:ext cx="153325" cy="344175"/>
            </a:xfrm>
            <a:custGeom>
              <a:avLst/>
              <a:gdLst/>
              <a:ahLst/>
              <a:cxnLst/>
              <a:rect l="l" t="t" r="r" b="b"/>
              <a:pathLst>
                <a:path w="6133" h="13767" extrusionOk="0">
                  <a:moveTo>
                    <a:pt x="3067" y="1"/>
                  </a:moveTo>
                  <a:cubicBezTo>
                    <a:pt x="1370" y="1"/>
                    <a:pt x="0" y="1371"/>
                    <a:pt x="0" y="3067"/>
                  </a:cubicBezTo>
                  <a:lnTo>
                    <a:pt x="0" y="10700"/>
                  </a:lnTo>
                  <a:cubicBezTo>
                    <a:pt x="0" y="12396"/>
                    <a:pt x="1370" y="13767"/>
                    <a:pt x="3067" y="13767"/>
                  </a:cubicBezTo>
                  <a:cubicBezTo>
                    <a:pt x="4763" y="13767"/>
                    <a:pt x="6133" y="12396"/>
                    <a:pt x="6133" y="10700"/>
                  </a:cubicBezTo>
                  <a:lnTo>
                    <a:pt x="6133" y="3067"/>
                  </a:lnTo>
                  <a:cubicBezTo>
                    <a:pt x="6133" y="1371"/>
                    <a:pt x="4763"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2"/>
            <p:cNvSpPr/>
            <p:nvPr/>
          </p:nvSpPr>
          <p:spPr>
            <a:xfrm>
              <a:off x="3384300" y="2370625"/>
              <a:ext cx="152525" cy="344175"/>
            </a:xfrm>
            <a:custGeom>
              <a:avLst/>
              <a:gdLst/>
              <a:ahLst/>
              <a:cxnLst/>
              <a:rect l="l" t="t" r="r" b="b"/>
              <a:pathLst>
                <a:path w="6101" h="13767" extrusionOk="0">
                  <a:moveTo>
                    <a:pt x="3067" y="1"/>
                  </a:moveTo>
                  <a:cubicBezTo>
                    <a:pt x="1370" y="1"/>
                    <a:pt x="0" y="1371"/>
                    <a:pt x="0" y="3067"/>
                  </a:cubicBezTo>
                  <a:lnTo>
                    <a:pt x="0" y="10700"/>
                  </a:lnTo>
                  <a:cubicBezTo>
                    <a:pt x="0" y="12396"/>
                    <a:pt x="1370" y="13767"/>
                    <a:pt x="3067" y="13767"/>
                  </a:cubicBezTo>
                  <a:cubicBezTo>
                    <a:pt x="4763" y="13767"/>
                    <a:pt x="6100" y="12396"/>
                    <a:pt x="6100" y="10700"/>
                  </a:cubicBezTo>
                  <a:lnTo>
                    <a:pt x="6100" y="3067"/>
                  </a:lnTo>
                  <a:cubicBezTo>
                    <a:pt x="6100" y="1371"/>
                    <a:pt x="4763"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2"/>
            <p:cNvSpPr/>
            <p:nvPr/>
          </p:nvSpPr>
          <p:spPr>
            <a:xfrm>
              <a:off x="4053000" y="2370625"/>
              <a:ext cx="153350" cy="344175"/>
            </a:xfrm>
            <a:custGeom>
              <a:avLst/>
              <a:gdLst/>
              <a:ahLst/>
              <a:cxnLst/>
              <a:rect l="l" t="t" r="r" b="b"/>
              <a:pathLst>
                <a:path w="6134" h="13767" extrusionOk="0">
                  <a:moveTo>
                    <a:pt x="3067" y="1"/>
                  </a:moveTo>
                  <a:cubicBezTo>
                    <a:pt x="1371" y="1"/>
                    <a:pt x="1" y="1371"/>
                    <a:pt x="1" y="3067"/>
                  </a:cubicBezTo>
                  <a:lnTo>
                    <a:pt x="1" y="10700"/>
                  </a:lnTo>
                  <a:cubicBezTo>
                    <a:pt x="1" y="12396"/>
                    <a:pt x="1371" y="13767"/>
                    <a:pt x="3067" y="13767"/>
                  </a:cubicBezTo>
                  <a:cubicBezTo>
                    <a:pt x="4763" y="13767"/>
                    <a:pt x="6133" y="12396"/>
                    <a:pt x="6133" y="10700"/>
                  </a:cubicBezTo>
                  <a:lnTo>
                    <a:pt x="6133" y="3067"/>
                  </a:lnTo>
                  <a:cubicBezTo>
                    <a:pt x="6133" y="1371"/>
                    <a:pt x="4763"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2"/>
            <p:cNvSpPr/>
            <p:nvPr/>
          </p:nvSpPr>
          <p:spPr>
            <a:xfrm>
              <a:off x="3045050" y="624650"/>
              <a:ext cx="152525" cy="344175"/>
            </a:xfrm>
            <a:custGeom>
              <a:avLst/>
              <a:gdLst/>
              <a:ahLst/>
              <a:cxnLst/>
              <a:rect l="l" t="t" r="r" b="b"/>
              <a:pathLst>
                <a:path w="6101" h="13767" extrusionOk="0">
                  <a:moveTo>
                    <a:pt x="3034" y="1"/>
                  </a:moveTo>
                  <a:cubicBezTo>
                    <a:pt x="1371" y="1"/>
                    <a:pt x="1" y="1371"/>
                    <a:pt x="1" y="3067"/>
                  </a:cubicBezTo>
                  <a:lnTo>
                    <a:pt x="1" y="10700"/>
                  </a:lnTo>
                  <a:cubicBezTo>
                    <a:pt x="1" y="12396"/>
                    <a:pt x="1371" y="13766"/>
                    <a:pt x="3034" y="13766"/>
                  </a:cubicBezTo>
                  <a:cubicBezTo>
                    <a:pt x="4730" y="13766"/>
                    <a:pt x="6100" y="12396"/>
                    <a:pt x="6100" y="10700"/>
                  </a:cubicBezTo>
                  <a:lnTo>
                    <a:pt x="6100" y="3067"/>
                  </a:lnTo>
                  <a:cubicBezTo>
                    <a:pt x="6100" y="1371"/>
                    <a:pt x="4730" y="1"/>
                    <a:pt x="3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2"/>
            <p:cNvSpPr/>
            <p:nvPr/>
          </p:nvSpPr>
          <p:spPr>
            <a:xfrm>
              <a:off x="4402850" y="624650"/>
              <a:ext cx="152525" cy="344175"/>
            </a:xfrm>
            <a:custGeom>
              <a:avLst/>
              <a:gdLst/>
              <a:ahLst/>
              <a:cxnLst/>
              <a:rect l="l" t="t" r="r" b="b"/>
              <a:pathLst>
                <a:path w="6101" h="13767" extrusionOk="0">
                  <a:moveTo>
                    <a:pt x="3067" y="1"/>
                  </a:moveTo>
                  <a:cubicBezTo>
                    <a:pt x="1371" y="1"/>
                    <a:pt x="1" y="1371"/>
                    <a:pt x="1" y="3067"/>
                  </a:cubicBezTo>
                  <a:lnTo>
                    <a:pt x="1" y="10700"/>
                  </a:lnTo>
                  <a:cubicBezTo>
                    <a:pt x="1" y="12396"/>
                    <a:pt x="1371" y="13766"/>
                    <a:pt x="3067" y="13766"/>
                  </a:cubicBezTo>
                  <a:cubicBezTo>
                    <a:pt x="4731" y="13766"/>
                    <a:pt x="6101" y="12396"/>
                    <a:pt x="6101" y="10700"/>
                  </a:cubicBezTo>
                  <a:lnTo>
                    <a:pt x="6101" y="3067"/>
                  </a:lnTo>
                  <a:cubicBezTo>
                    <a:pt x="6101" y="1371"/>
                    <a:pt x="4731"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2"/>
            <p:cNvSpPr/>
            <p:nvPr/>
          </p:nvSpPr>
          <p:spPr>
            <a:xfrm>
              <a:off x="3723550" y="624650"/>
              <a:ext cx="153325" cy="344175"/>
            </a:xfrm>
            <a:custGeom>
              <a:avLst/>
              <a:gdLst/>
              <a:ahLst/>
              <a:cxnLst/>
              <a:rect l="l" t="t" r="r" b="b"/>
              <a:pathLst>
                <a:path w="6133" h="13767" extrusionOk="0">
                  <a:moveTo>
                    <a:pt x="3067" y="1"/>
                  </a:moveTo>
                  <a:cubicBezTo>
                    <a:pt x="1370" y="1"/>
                    <a:pt x="0" y="1371"/>
                    <a:pt x="0" y="3067"/>
                  </a:cubicBezTo>
                  <a:lnTo>
                    <a:pt x="0" y="10700"/>
                  </a:lnTo>
                  <a:cubicBezTo>
                    <a:pt x="0" y="12396"/>
                    <a:pt x="1370" y="13766"/>
                    <a:pt x="3067" y="13766"/>
                  </a:cubicBezTo>
                  <a:cubicBezTo>
                    <a:pt x="4763" y="13766"/>
                    <a:pt x="6133" y="12396"/>
                    <a:pt x="6133" y="10700"/>
                  </a:cubicBezTo>
                  <a:lnTo>
                    <a:pt x="6133" y="3067"/>
                  </a:lnTo>
                  <a:cubicBezTo>
                    <a:pt x="6133" y="1371"/>
                    <a:pt x="4763"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2"/>
            <p:cNvSpPr/>
            <p:nvPr/>
          </p:nvSpPr>
          <p:spPr>
            <a:xfrm>
              <a:off x="3384300" y="624650"/>
              <a:ext cx="152525" cy="344175"/>
            </a:xfrm>
            <a:custGeom>
              <a:avLst/>
              <a:gdLst/>
              <a:ahLst/>
              <a:cxnLst/>
              <a:rect l="l" t="t" r="r" b="b"/>
              <a:pathLst>
                <a:path w="6101" h="13767" extrusionOk="0">
                  <a:moveTo>
                    <a:pt x="3067" y="1"/>
                  </a:moveTo>
                  <a:cubicBezTo>
                    <a:pt x="1370" y="1"/>
                    <a:pt x="0" y="1371"/>
                    <a:pt x="0" y="3067"/>
                  </a:cubicBezTo>
                  <a:lnTo>
                    <a:pt x="0" y="10700"/>
                  </a:lnTo>
                  <a:cubicBezTo>
                    <a:pt x="0" y="12396"/>
                    <a:pt x="1370" y="13766"/>
                    <a:pt x="3067" y="13766"/>
                  </a:cubicBezTo>
                  <a:cubicBezTo>
                    <a:pt x="4763" y="13766"/>
                    <a:pt x="6100" y="12396"/>
                    <a:pt x="6100" y="10700"/>
                  </a:cubicBezTo>
                  <a:lnTo>
                    <a:pt x="6100" y="3067"/>
                  </a:lnTo>
                  <a:cubicBezTo>
                    <a:pt x="6100" y="1371"/>
                    <a:pt x="4763"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2"/>
            <p:cNvSpPr/>
            <p:nvPr/>
          </p:nvSpPr>
          <p:spPr>
            <a:xfrm>
              <a:off x="4053000" y="624650"/>
              <a:ext cx="153350" cy="344175"/>
            </a:xfrm>
            <a:custGeom>
              <a:avLst/>
              <a:gdLst/>
              <a:ahLst/>
              <a:cxnLst/>
              <a:rect l="l" t="t" r="r" b="b"/>
              <a:pathLst>
                <a:path w="6134" h="13767" extrusionOk="0">
                  <a:moveTo>
                    <a:pt x="3067" y="1"/>
                  </a:moveTo>
                  <a:cubicBezTo>
                    <a:pt x="1371" y="1"/>
                    <a:pt x="1" y="1371"/>
                    <a:pt x="1" y="3067"/>
                  </a:cubicBezTo>
                  <a:lnTo>
                    <a:pt x="1" y="10700"/>
                  </a:lnTo>
                  <a:cubicBezTo>
                    <a:pt x="1" y="12396"/>
                    <a:pt x="1371" y="13766"/>
                    <a:pt x="3067" y="13766"/>
                  </a:cubicBezTo>
                  <a:cubicBezTo>
                    <a:pt x="4763" y="13766"/>
                    <a:pt x="6133" y="12396"/>
                    <a:pt x="6133" y="10700"/>
                  </a:cubicBezTo>
                  <a:lnTo>
                    <a:pt x="6133" y="3067"/>
                  </a:lnTo>
                  <a:cubicBezTo>
                    <a:pt x="6133" y="1371"/>
                    <a:pt x="4763"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62"/>
          <p:cNvGrpSpPr/>
          <p:nvPr/>
        </p:nvGrpSpPr>
        <p:grpSpPr>
          <a:xfrm>
            <a:off x="7701517" y="1955625"/>
            <a:ext cx="374978" cy="374739"/>
            <a:chOff x="1181650" y="238125"/>
            <a:chExt cx="5237125" cy="5219200"/>
          </a:xfrm>
        </p:grpSpPr>
        <p:sp>
          <p:nvSpPr>
            <p:cNvPr id="862" name="Google Shape;862;p62"/>
            <p:cNvSpPr/>
            <p:nvPr/>
          </p:nvSpPr>
          <p:spPr>
            <a:xfrm>
              <a:off x="1190625" y="3001825"/>
              <a:ext cx="1184125" cy="904425"/>
            </a:xfrm>
            <a:custGeom>
              <a:avLst/>
              <a:gdLst/>
              <a:ahLst/>
              <a:cxnLst/>
              <a:rect l="l" t="t" r="r" b="b"/>
              <a:pathLst>
                <a:path w="47365" h="36177" extrusionOk="0">
                  <a:moveTo>
                    <a:pt x="9166" y="15038"/>
                  </a:moveTo>
                  <a:cubicBezTo>
                    <a:pt x="10830" y="15038"/>
                    <a:pt x="12200" y="16409"/>
                    <a:pt x="12200" y="18105"/>
                  </a:cubicBezTo>
                  <a:cubicBezTo>
                    <a:pt x="12200" y="19801"/>
                    <a:pt x="10830" y="21171"/>
                    <a:pt x="9166" y="21171"/>
                  </a:cubicBezTo>
                  <a:cubicBezTo>
                    <a:pt x="7470" y="21171"/>
                    <a:pt x="6100" y="19801"/>
                    <a:pt x="6100" y="18105"/>
                  </a:cubicBezTo>
                  <a:cubicBezTo>
                    <a:pt x="6100" y="16409"/>
                    <a:pt x="7470" y="15038"/>
                    <a:pt x="9166" y="15038"/>
                  </a:cubicBezTo>
                  <a:close/>
                  <a:moveTo>
                    <a:pt x="44298" y="1"/>
                  </a:moveTo>
                  <a:cubicBezTo>
                    <a:pt x="42602" y="1"/>
                    <a:pt x="41232" y="1371"/>
                    <a:pt x="41232" y="3067"/>
                  </a:cubicBezTo>
                  <a:lnTo>
                    <a:pt x="41232" y="15038"/>
                  </a:lnTo>
                  <a:lnTo>
                    <a:pt x="17810" y="15038"/>
                  </a:lnTo>
                  <a:cubicBezTo>
                    <a:pt x="16538" y="11483"/>
                    <a:pt x="13146" y="8939"/>
                    <a:pt x="9166" y="8939"/>
                  </a:cubicBezTo>
                  <a:cubicBezTo>
                    <a:pt x="4110" y="8939"/>
                    <a:pt x="0" y="13049"/>
                    <a:pt x="0" y="18105"/>
                  </a:cubicBezTo>
                  <a:cubicBezTo>
                    <a:pt x="0" y="23161"/>
                    <a:pt x="4110" y="27271"/>
                    <a:pt x="9166" y="27271"/>
                  </a:cubicBezTo>
                  <a:cubicBezTo>
                    <a:pt x="13146" y="27271"/>
                    <a:pt x="16538" y="24727"/>
                    <a:pt x="17810" y="21171"/>
                  </a:cubicBezTo>
                  <a:lnTo>
                    <a:pt x="41232" y="21171"/>
                  </a:lnTo>
                  <a:lnTo>
                    <a:pt x="41232" y="33143"/>
                  </a:lnTo>
                  <a:cubicBezTo>
                    <a:pt x="41232" y="34806"/>
                    <a:pt x="42602" y="36176"/>
                    <a:pt x="44298" y="36176"/>
                  </a:cubicBezTo>
                  <a:cubicBezTo>
                    <a:pt x="45994" y="36176"/>
                    <a:pt x="47364" y="34806"/>
                    <a:pt x="47364" y="33143"/>
                  </a:cubicBezTo>
                  <a:lnTo>
                    <a:pt x="47364" y="3067"/>
                  </a:lnTo>
                  <a:cubicBezTo>
                    <a:pt x="47364" y="1371"/>
                    <a:pt x="45994" y="1"/>
                    <a:pt x="44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2"/>
            <p:cNvSpPr/>
            <p:nvPr/>
          </p:nvSpPr>
          <p:spPr>
            <a:xfrm>
              <a:off x="2221400" y="4362900"/>
              <a:ext cx="785350" cy="679325"/>
            </a:xfrm>
            <a:custGeom>
              <a:avLst/>
              <a:gdLst/>
              <a:ahLst/>
              <a:cxnLst/>
              <a:rect l="l" t="t" r="r" b="b"/>
              <a:pathLst>
                <a:path w="31414" h="27173" extrusionOk="0">
                  <a:moveTo>
                    <a:pt x="3067" y="0"/>
                  </a:moveTo>
                  <a:cubicBezTo>
                    <a:pt x="1371" y="0"/>
                    <a:pt x="1" y="1370"/>
                    <a:pt x="1" y="3067"/>
                  </a:cubicBezTo>
                  <a:lnTo>
                    <a:pt x="1" y="12428"/>
                  </a:lnTo>
                  <a:cubicBezTo>
                    <a:pt x="1" y="13603"/>
                    <a:pt x="686" y="14679"/>
                    <a:pt x="1762" y="15169"/>
                  </a:cubicBezTo>
                  <a:lnTo>
                    <a:pt x="26618" y="26879"/>
                  </a:lnTo>
                  <a:cubicBezTo>
                    <a:pt x="27042" y="27075"/>
                    <a:pt x="27499" y="27173"/>
                    <a:pt x="27923" y="27173"/>
                  </a:cubicBezTo>
                  <a:cubicBezTo>
                    <a:pt x="29065" y="27173"/>
                    <a:pt x="30174" y="26520"/>
                    <a:pt x="30696" y="25444"/>
                  </a:cubicBezTo>
                  <a:cubicBezTo>
                    <a:pt x="31413" y="23911"/>
                    <a:pt x="30761" y="22084"/>
                    <a:pt x="29228" y="21366"/>
                  </a:cubicBezTo>
                  <a:lnTo>
                    <a:pt x="6133" y="10471"/>
                  </a:lnTo>
                  <a:lnTo>
                    <a:pt x="6133" y="3067"/>
                  </a:lnTo>
                  <a:cubicBezTo>
                    <a:pt x="6133" y="1370"/>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2"/>
            <p:cNvSpPr/>
            <p:nvPr/>
          </p:nvSpPr>
          <p:spPr>
            <a:xfrm>
              <a:off x="3165750" y="4362900"/>
              <a:ext cx="2213275" cy="1094425"/>
            </a:xfrm>
            <a:custGeom>
              <a:avLst/>
              <a:gdLst/>
              <a:ahLst/>
              <a:cxnLst/>
              <a:rect l="l" t="t" r="r" b="b"/>
              <a:pathLst>
                <a:path w="88531" h="43777" extrusionOk="0">
                  <a:moveTo>
                    <a:pt x="85464" y="0"/>
                  </a:moveTo>
                  <a:cubicBezTo>
                    <a:pt x="83768" y="0"/>
                    <a:pt x="82398" y="1370"/>
                    <a:pt x="82398" y="3067"/>
                  </a:cubicBezTo>
                  <a:lnTo>
                    <a:pt x="82398" y="10471"/>
                  </a:lnTo>
                  <a:lnTo>
                    <a:pt x="25379" y="37350"/>
                  </a:lnTo>
                  <a:lnTo>
                    <a:pt x="4795" y="27629"/>
                  </a:lnTo>
                  <a:cubicBezTo>
                    <a:pt x="4373" y="27432"/>
                    <a:pt x="3929" y="27338"/>
                    <a:pt x="3491" y="27338"/>
                  </a:cubicBezTo>
                  <a:cubicBezTo>
                    <a:pt x="2340" y="27338"/>
                    <a:pt x="1238" y="27986"/>
                    <a:pt x="718" y="29097"/>
                  </a:cubicBezTo>
                  <a:cubicBezTo>
                    <a:pt x="0" y="30630"/>
                    <a:pt x="653" y="32457"/>
                    <a:pt x="2186" y="33175"/>
                  </a:cubicBezTo>
                  <a:lnTo>
                    <a:pt x="24074" y="43483"/>
                  </a:lnTo>
                  <a:cubicBezTo>
                    <a:pt x="24498" y="43678"/>
                    <a:pt x="24922" y="43776"/>
                    <a:pt x="25379" y="43776"/>
                  </a:cubicBezTo>
                  <a:cubicBezTo>
                    <a:pt x="25835" y="43776"/>
                    <a:pt x="26259" y="43678"/>
                    <a:pt x="26683" y="43483"/>
                  </a:cubicBezTo>
                  <a:lnTo>
                    <a:pt x="86769" y="15169"/>
                  </a:lnTo>
                  <a:cubicBezTo>
                    <a:pt x="87846" y="14679"/>
                    <a:pt x="88531" y="13603"/>
                    <a:pt x="88531" y="12428"/>
                  </a:cubicBezTo>
                  <a:lnTo>
                    <a:pt x="88531" y="3067"/>
                  </a:lnTo>
                  <a:cubicBezTo>
                    <a:pt x="88531" y="1370"/>
                    <a:pt x="87161" y="0"/>
                    <a:pt x="854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2"/>
            <p:cNvSpPr/>
            <p:nvPr/>
          </p:nvSpPr>
          <p:spPr>
            <a:xfrm>
              <a:off x="5225700" y="3001825"/>
              <a:ext cx="1184125" cy="904425"/>
            </a:xfrm>
            <a:custGeom>
              <a:avLst/>
              <a:gdLst/>
              <a:ahLst/>
              <a:cxnLst/>
              <a:rect l="l" t="t" r="r" b="b"/>
              <a:pathLst>
                <a:path w="47365" h="36177" extrusionOk="0">
                  <a:moveTo>
                    <a:pt x="38198" y="15038"/>
                  </a:moveTo>
                  <a:cubicBezTo>
                    <a:pt x="39894" y="15038"/>
                    <a:pt x="41264" y="16409"/>
                    <a:pt x="41264" y="18105"/>
                  </a:cubicBezTo>
                  <a:cubicBezTo>
                    <a:pt x="41264" y="19801"/>
                    <a:pt x="39894" y="21171"/>
                    <a:pt x="38198" y="21171"/>
                  </a:cubicBezTo>
                  <a:cubicBezTo>
                    <a:pt x="36534" y="21171"/>
                    <a:pt x="35164" y="19801"/>
                    <a:pt x="35164" y="18105"/>
                  </a:cubicBezTo>
                  <a:cubicBezTo>
                    <a:pt x="35164" y="16409"/>
                    <a:pt x="36534" y="15038"/>
                    <a:pt x="38198" y="15038"/>
                  </a:cubicBezTo>
                  <a:close/>
                  <a:moveTo>
                    <a:pt x="3066" y="1"/>
                  </a:moveTo>
                  <a:cubicBezTo>
                    <a:pt x="1370" y="1"/>
                    <a:pt x="0" y="1371"/>
                    <a:pt x="0" y="3067"/>
                  </a:cubicBezTo>
                  <a:lnTo>
                    <a:pt x="0" y="33143"/>
                  </a:lnTo>
                  <a:cubicBezTo>
                    <a:pt x="0" y="34806"/>
                    <a:pt x="1370" y="36176"/>
                    <a:pt x="3066" y="36176"/>
                  </a:cubicBezTo>
                  <a:cubicBezTo>
                    <a:pt x="4763" y="36176"/>
                    <a:pt x="6133" y="34806"/>
                    <a:pt x="6133" y="33143"/>
                  </a:cubicBezTo>
                  <a:lnTo>
                    <a:pt x="6133" y="21171"/>
                  </a:lnTo>
                  <a:lnTo>
                    <a:pt x="29554" y="21171"/>
                  </a:lnTo>
                  <a:cubicBezTo>
                    <a:pt x="30826" y="24727"/>
                    <a:pt x="34218" y="27271"/>
                    <a:pt x="38198" y="27271"/>
                  </a:cubicBezTo>
                  <a:cubicBezTo>
                    <a:pt x="43254" y="27271"/>
                    <a:pt x="47364" y="23161"/>
                    <a:pt x="47364" y="18105"/>
                  </a:cubicBezTo>
                  <a:cubicBezTo>
                    <a:pt x="47364" y="13049"/>
                    <a:pt x="43254" y="8939"/>
                    <a:pt x="38198" y="8939"/>
                  </a:cubicBezTo>
                  <a:cubicBezTo>
                    <a:pt x="34218" y="8939"/>
                    <a:pt x="30826" y="11483"/>
                    <a:pt x="29554" y="15038"/>
                  </a:cubicBezTo>
                  <a:lnTo>
                    <a:pt x="6133" y="15038"/>
                  </a:lnTo>
                  <a:lnTo>
                    <a:pt x="6133" y="3067"/>
                  </a:lnTo>
                  <a:cubicBezTo>
                    <a:pt x="6133" y="1371"/>
                    <a:pt x="4763" y="1"/>
                    <a:pt x="30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2"/>
            <p:cNvSpPr/>
            <p:nvPr/>
          </p:nvSpPr>
          <p:spPr>
            <a:xfrm>
              <a:off x="2221400" y="238125"/>
              <a:ext cx="3157625" cy="2295625"/>
            </a:xfrm>
            <a:custGeom>
              <a:avLst/>
              <a:gdLst/>
              <a:ahLst/>
              <a:cxnLst/>
              <a:rect l="l" t="t" r="r" b="b"/>
              <a:pathLst>
                <a:path w="126305" h="91825" extrusionOk="0">
                  <a:moveTo>
                    <a:pt x="63283" y="6133"/>
                  </a:moveTo>
                  <a:cubicBezTo>
                    <a:pt x="87846" y="6133"/>
                    <a:pt x="107842" y="26096"/>
                    <a:pt x="107842" y="50659"/>
                  </a:cubicBezTo>
                  <a:lnTo>
                    <a:pt x="107842" y="73329"/>
                  </a:lnTo>
                  <a:lnTo>
                    <a:pt x="101742" y="73329"/>
                  </a:lnTo>
                  <a:lnTo>
                    <a:pt x="101742" y="64881"/>
                  </a:lnTo>
                  <a:cubicBezTo>
                    <a:pt x="101742" y="63185"/>
                    <a:pt x="100372" y="61815"/>
                    <a:pt x="98676" y="61815"/>
                  </a:cubicBezTo>
                  <a:cubicBezTo>
                    <a:pt x="96979" y="61815"/>
                    <a:pt x="95609" y="63185"/>
                    <a:pt x="95609" y="64881"/>
                  </a:cubicBezTo>
                  <a:lnTo>
                    <a:pt x="95609" y="73329"/>
                  </a:lnTo>
                  <a:lnTo>
                    <a:pt x="30989" y="73329"/>
                  </a:lnTo>
                  <a:lnTo>
                    <a:pt x="30989" y="50659"/>
                  </a:lnTo>
                  <a:cubicBezTo>
                    <a:pt x="30989" y="32848"/>
                    <a:pt x="45473" y="18365"/>
                    <a:pt x="63283" y="18365"/>
                  </a:cubicBezTo>
                  <a:cubicBezTo>
                    <a:pt x="81126" y="18365"/>
                    <a:pt x="95609" y="32848"/>
                    <a:pt x="95609" y="50659"/>
                  </a:cubicBezTo>
                  <a:cubicBezTo>
                    <a:pt x="95609" y="52355"/>
                    <a:pt x="96979" y="53725"/>
                    <a:pt x="98676" y="53725"/>
                  </a:cubicBezTo>
                  <a:cubicBezTo>
                    <a:pt x="100372" y="53725"/>
                    <a:pt x="101742" y="52355"/>
                    <a:pt x="101742" y="50659"/>
                  </a:cubicBezTo>
                  <a:cubicBezTo>
                    <a:pt x="101742" y="29488"/>
                    <a:pt x="84486" y="12232"/>
                    <a:pt x="63283" y="12232"/>
                  </a:cubicBezTo>
                  <a:cubicBezTo>
                    <a:pt x="42113" y="12232"/>
                    <a:pt x="24857" y="29488"/>
                    <a:pt x="24857" y="50659"/>
                  </a:cubicBezTo>
                  <a:lnTo>
                    <a:pt x="24857" y="73329"/>
                  </a:lnTo>
                  <a:lnTo>
                    <a:pt x="18757" y="73329"/>
                  </a:lnTo>
                  <a:lnTo>
                    <a:pt x="18757" y="50659"/>
                  </a:lnTo>
                  <a:cubicBezTo>
                    <a:pt x="18757" y="26096"/>
                    <a:pt x="38720" y="6133"/>
                    <a:pt x="63283" y="6133"/>
                  </a:cubicBezTo>
                  <a:close/>
                  <a:moveTo>
                    <a:pt x="63283" y="0"/>
                  </a:moveTo>
                  <a:cubicBezTo>
                    <a:pt x="35360" y="0"/>
                    <a:pt x="12624" y="22736"/>
                    <a:pt x="12624" y="50659"/>
                  </a:cubicBezTo>
                  <a:lnTo>
                    <a:pt x="12624" y="73329"/>
                  </a:lnTo>
                  <a:lnTo>
                    <a:pt x="9428" y="73329"/>
                  </a:lnTo>
                  <a:cubicBezTo>
                    <a:pt x="4241" y="73329"/>
                    <a:pt x="1" y="77537"/>
                    <a:pt x="1" y="82724"/>
                  </a:cubicBezTo>
                  <a:lnTo>
                    <a:pt x="1" y="88759"/>
                  </a:lnTo>
                  <a:cubicBezTo>
                    <a:pt x="1" y="90455"/>
                    <a:pt x="1371" y="91825"/>
                    <a:pt x="3067" y="91825"/>
                  </a:cubicBezTo>
                  <a:cubicBezTo>
                    <a:pt x="4763" y="91825"/>
                    <a:pt x="6133" y="90455"/>
                    <a:pt x="6133" y="88759"/>
                  </a:cubicBezTo>
                  <a:lnTo>
                    <a:pt x="6133" y="82724"/>
                  </a:lnTo>
                  <a:cubicBezTo>
                    <a:pt x="6133" y="80930"/>
                    <a:pt x="7601" y="79429"/>
                    <a:pt x="9428" y="79429"/>
                  </a:cubicBezTo>
                  <a:lnTo>
                    <a:pt x="116877" y="79429"/>
                  </a:lnTo>
                  <a:cubicBezTo>
                    <a:pt x="118704" y="79429"/>
                    <a:pt x="120172" y="80930"/>
                    <a:pt x="120172" y="82724"/>
                  </a:cubicBezTo>
                  <a:lnTo>
                    <a:pt x="120172" y="88759"/>
                  </a:lnTo>
                  <a:cubicBezTo>
                    <a:pt x="120172" y="90455"/>
                    <a:pt x="121542" y="91825"/>
                    <a:pt x="123238" y="91825"/>
                  </a:cubicBezTo>
                  <a:cubicBezTo>
                    <a:pt x="124935" y="91825"/>
                    <a:pt x="126305" y="90455"/>
                    <a:pt x="126305" y="88759"/>
                  </a:cubicBezTo>
                  <a:lnTo>
                    <a:pt x="126305" y="82724"/>
                  </a:lnTo>
                  <a:cubicBezTo>
                    <a:pt x="126305" y="77537"/>
                    <a:pt x="122064" y="73329"/>
                    <a:pt x="116877" y="73329"/>
                  </a:cubicBezTo>
                  <a:lnTo>
                    <a:pt x="113974" y="73329"/>
                  </a:lnTo>
                  <a:lnTo>
                    <a:pt x="113974" y="50659"/>
                  </a:lnTo>
                  <a:cubicBezTo>
                    <a:pt x="113974" y="22736"/>
                    <a:pt x="91238" y="0"/>
                    <a:pt x="632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2"/>
            <p:cNvSpPr/>
            <p:nvPr/>
          </p:nvSpPr>
          <p:spPr>
            <a:xfrm>
              <a:off x="1181650" y="2505550"/>
              <a:ext cx="1848750" cy="494675"/>
            </a:xfrm>
            <a:custGeom>
              <a:avLst/>
              <a:gdLst/>
              <a:ahLst/>
              <a:cxnLst/>
              <a:rect l="l" t="t" r="r" b="b"/>
              <a:pathLst>
                <a:path w="73950" h="19787" extrusionOk="0">
                  <a:moveTo>
                    <a:pt x="64783" y="7554"/>
                  </a:moveTo>
                  <a:cubicBezTo>
                    <a:pt x="66447" y="7554"/>
                    <a:pt x="67817" y="8924"/>
                    <a:pt x="67817" y="10620"/>
                  </a:cubicBezTo>
                  <a:cubicBezTo>
                    <a:pt x="67817" y="12317"/>
                    <a:pt x="66447" y="13687"/>
                    <a:pt x="64783" y="13687"/>
                  </a:cubicBezTo>
                  <a:cubicBezTo>
                    <a:pt x="63120" y="13687"/>
                    <a:pt x="61750" y="12317"/>
                    <a:pt x="61750" y="10620"/>
                  </a:cubicBezTo>
                  <a:cubicBezTo>
                    <a:pt x="61750" y="8924"/>
                    <a:pt x="63120" y="7554"/>
                    <a:pt x="64783" y="7554"/>
                  </a:cubicBezTo>
                  <a:close/>
                  <a:moveTo>
                    <a:pt x="3397" y="0"/>
                  </a:moveTo>
                  <a:cubicBezTo>
                    <a:pt x="2529" y="0"/>
                    <a:pt x="1673" y="373"/>
                    <a:pt x="1077" y="1095"/>
                  </a:cubicBezTo>
                  <a:cubicBezTo>
                    <a:pt x="0" y="2400"/>
                    <a:pt x="163" y="4325"/>
                    <a:pt x="1435" y="5401"/>
                  </a:cubicBezTo>
                  <a:lnTo>
                    <a:pt x="10439" y="12969"/>
                  </a:lnTo>
                  <a:cubicBezTo>
                    <a:pt x="10993" y="13426"/>
                    <a:pt x="11678" y="13687"/>
                    <a:pt x="12396" y="13687"/>
                  </a:cubicBezTo>
                  <a:lnTo>
                    <a:pt x="56139" y="13687"/>
                  </a:lnTo>
                  <a:cubicBezTo>
                    <a:pt x="57411" y="17242"/>
                    <a:pt x="60804" y="19786"/>
                    <a:pt x="64783" y="19786"/>
                  </a:cubicBezTo>
                  <a:cubicBezTo>
                    <a:pt x="69839" y="19786"/>
                    <a:pt x="73949" y="15676"/>
                    <a:pt x="73949" y="10620"/>
                  </a:cubicBezTo>
                  <a:cubicBezTo>
                    <a:pt x="73949" y="5564"/>
                    <a:pt x="69839" y="1454"/>
                    <a:pt x="64783" y="1454"/>
                  </a:cubicBezTo>
                  <a:cubicBezTo>
                    <a:pt x="60804" y="1454"/>
                    <a:pt x="57411" y="3998"/>
                    <a:pt x="56139" y="7554"/>
                  </a:cubicBezTo>
                  <a:lnTo>
                    <a:pt x="13505" y="7554"/>
                  </a:lnTo>
                  <a:lnTo>
                    <a:pt x="5382" y="736"/>
                  </a:lnTo>
                  <a:cubicBezTo>
                    <a:pt x="4800" y="242"/>
                    <a:pt x="4095" y="0"/>
                    <a:pt x="33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2"/>
            <p:cNvSpPr/>
            <p:nvPr/>
          </p:nvSpPr>
          <p:spPr>
            <a:xfrm>
              <a:off x="1181650" y="3905400"/>
              <a:ext cx="1848750" cy="494225"/>
            </a:xfrm>
            <a:custGeom>
              <a:avLst/>
              <a:gdLst/>
              <a:ahLst/>
              <a:cxnLst/>
              <a:rect l="l" t="t" r="r" b="b"/>
              <a:pathLst>
                <a:path w="73950" h="19769" extrusionOk="0">
                  <a:moveTo>
                    <a:pt x="64783" y="6100"/>
                  </a:moveTo>
                  <a:cubicBezTo>
                    <a:pt x="66447" y="6100"/>
                    <a:pt x="67817" y="7470"/>
                    <a:pt x="67817" y="9167"/>
                  </a:cubicBezTo>
                  <a:cubicBezTo>
                    <a:pt x="67817" y="10863"/>
                    <a:pt x="66447" y="12233"/>
                    <a:pt x="64783" y="12233"/>
                  </a:cubicBezTo>
                  <a:cubicBezTo>
                    <a:pt x="63120" y="12233"/>
                    <a:pt x="61750" y="10863"/>
                    <a:pt x="61750" y="9167"/>
                  </a:cubicBezTo>
                  <a:cubicBezTo>
                    <a:pt x="61750" y="7470"/>
                    <a:pt x="63120" y="6100"/>
                    <a:pt x="64783" y="6100"/>
                  </a:cubicBezTo>
                  <a:close/>
                  <a:moveTo>
                    <a:pt x="64783" y="1"/>
                  </a:moveTo>
                  <a:cubicBezTo>
                    <a:pt x="60804" y="1"/>
                    <a:pt x="57411" y="2545"/>
                    <a:pt x="56139" y="6100"/>
                  </a:cubicBezTo>
                  <a:lnTo>
                    <a:pt x="12396" y="6100"/>
                  </a:lnTo>
                  <a:cubicBezTo>
                    <a:pt x="11678" y="6100"/>
                    <a:pt x="10993" y="6361"/>
                    <a:pt x="10439" y="6818"/>
                  </a:cubicBezTo>
                  <a:lnTo>
                    <a:pt x="1435" y="14386"/>
                  </a:lnTo>
                  <a:cubicBezTo>
                    <a:pt x="163" y="15462"/>
                    <a:pt x="0" y="17387"/>
                    <a:pt x="1077" y="18692"/>
                  </a:cubicBezTo>
                  <a:cubicBezTo>
                    <a:pt x="1696" y="19409"/>
                    <a:pt x="2545" y="19768"/>
                    <a:pt x="3425" y="19768"/>
                  </a:cubicBezTo>
                  <a:cubicBezTo>
                    <a:pt x="4110" y="19768"/>
                    <a:pt x="4795" y="19540"/>
                    <a:pt x="5382" y="19051"/>
                  </a:cubicBezTo>
                  <a:lnTo>
                    <a:pt x="13505" y="12233"/>
                  </a:lnTo>
                  <a:lnTo>
                    <a:pt x="56139" y="12233"/>
                  </a:lnTo>
                  <a:cubicBezTo>
                    <a:pt x="57411" y="15789"/>
                    <a:pt x="60804" y="18333"/>
                    <a:pt x="64783" y="18333"/>
                  </a:cubicBezTo>
                  <a:cubicBezTo>
                    <a:pt x="69839" y="18333"/>
                    <a:pt x="73949" y="14223"/>
                    <a:pt x="73949" y="9167"/>
                  </a:cubicBezTo>
                  <a:cubicBezTo>
                    <a:pt x="73949" y="4111"/>
                    <a:pt x="69839" y="1"/>
                    <a:pt x="647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2"/>
            <p:cNvSpPr/>
            <p:nvPr/>
          </p:nvSpPr>
          <p:spPr>
            <a:xfrm>
              <a:off x="4570025" y="2505550"/>
              <a:ext cx="1848750" cy="494675"/>
            </a:xfrm>
            <a:custGeom>
              <a:avLst/>
              <a:gdLst/>
              <a:ahLst/>
              <a:cxnLst/>
              <a:rect l="l" t="t" r="r" b="b"/>
              <a:pathLst>
                <a:path w="73950" h="19787" extrusionOk="0">
                  <a:moveTo>
                    <a:pt x="9167" y="7554"/>
                  </a:moveTo>
                  <a:cubicBezTo>
                    <a:pt x="10831" y="7554"/>
                    <a:pt x="12201" y="8924"/>
                    <a:pt x="12201" y="10620"/>
                  </a:cubicBezTo>
                  <a:cubicBezTo>
                    <a:pt x="12201" y="12317"/>
                    <a:pt x="10831" y="13687"/>
                    <a:pt x="9167" y="13687"/>
                  </a:cubicBezTo>
                  <a:cubicBezTo>
                    <a:pt x="7503" y="13687"/>
                    <a:pt x="6133" y="12317"/>
                    <a:pt x="6133" y="10620"/>
                  </a:cubicBezTo>
                  <a:cubicBezTo>
                    <a:pt x="6133" y="8924"/>
                    <a:pt x="7503" y="7554"/>
                    <a:pt x="9167" y="7554"/>
                  </a:cubicBezTo>
                  <a:close/>
                  <a:moveTo>
                    <a:pt x="70554" y="0"/>
                  </a:moveTo>
                  <a:cubicBezTo>
                    <a:pt x="69855" y="0"/>
                    <a:pt x="69150" y="242"/>
                    <a:pt x="68568" y="736"/>
                  </a:cubicBezTo>
                  <a:lnTo>
                    <a:pt x="60445" y="7554"/>
                  </a:lnTo>
                  <a:lnTo>
                    <a:pt x="17811" y="7554"/>
                  </a:lnTo>
                  <a:cubicBezTo>
                    <a:pt x="16539" y="3998"/>
                    <a:pt x="13147" y="1454"/>
                    <a:pt x="9167" y="1454"/>
                  </a:cubicBezTo>
                  <a:cubicBezTo>
                    <a:pt x="4111" y="1454"/>
                    <a:pt x="1" y="5564"/>
                    <a:pt x="1" y="10620"/>
                  </a:cubicBezTo>
                  <a:cubicBezTo>
                    <a:pt x="1" y="15676"/>
                    <a:pt x="4111" y="19786"/>
                    <a:pt x="9167" y="19786"/>
                  </a:cubicBezTo>
                  <a:cubicBezTo>
                    <a:pt x="13147" y="19786"/>
                    <a:pt x="16539" y="17242"/>
                    <a:pt x="17811" y="13687"/>
                  </a:cubicBezTo>
                  <a:lnTo>
                    <a:pt x="61554" y="13687"/>
                  </a:lnTo>
                  <a:cubicBezTo>
                    <a:pt x="62272" y="13687"/>
                    <a:pt x="62957" y="13426"/>
                    <a:pt x="63512" y="12969"/>
                  </a:cubicBezTo>
                  <a:lnTo>
                    <a:pt x="72515" y="5401"/>
                  </a:lnTo>
                  <a:cubicBezTo>
                    <a:pt x="73787" y="4325"/>
                    <a:pt x="73950" y="2400"/>
                    <a:pt x="72873" y="1095"/>
                  </a:cubicBezTo>
                  <a:cubicBezTo>
                    <a:pt x="72277" y="373"/>
                    <a:pt x="71421" y="0"/>
                    <a:pt x="70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2"/>
            <p:cNvSpPr/>
            <p:nvPr/>
          </p:nvSpPr>
          <p:spPr>
            <a:xfrm>
              <a:off x="4570025" y="3905400"/>
              <a:ext cx="1848750" cy="494225"/>
            </a:xfrm>
            <a:custGeom>
              <a:avLst/>
              <a:gdLst/>
              <a:ahLst/>
              <a:cxnLst/>
              <a:rect l="l" t="t" r="r" b="b"/>
              <a:pathLst>
                <a:path w="73950" h="19769" extrusionOk="0">
                  <a:moveTo>
                    <a:pt x="9167" y="6100"/>
                  </a:moveTo>
                  <a:cubicBezTo>
                    <a:pt x="10831" y="6100"/>
                    <a:pt x="12201" y="7470"/>
                    <a:pt x="12201" y="9167"/>
                  </a:cubicBezTo>
                  <a:cubicBezTo>
                    <a:pt x="12201" y="10863"/>
                    <a:pt x="10831" y="12233"/>
                    <a:pt x="9167" y="12233"/>
                  </a:cubicBezTo>
                  <a:cubicBezTo>
                    <a:pt x="7503" y="12233"/>
                    <a:pt x="6133" y="10863"/>
                    <a:pt x="6133" y="9167"/>
                  </a:cubicBezTo>
                  <a:cubicBezTo>
                    <a:pt x="6133" y="7470"/>
                    <a:pt x="7503" y="6100"/>
                    <a:pt x="9167" y="6100"/>
                  </a:cubicBezTo>
                  <a:close/>
                  <a:moveTo>
                    <a:pt x="9167" y="1"/>
                  </a:moveTo>
                  <a:cubicBezTo>
                    <a:pt x="4111" y="1"/>
                    <a:pt x="1" y="4111"/>
                    <a:pt x="1" y="9167"/>
                  </a:cubicBezTo>
                  <a:cubicBezTo>
                    <a:pt x="1" y="14223"/>
                    <a:pt x="4111" y="18333"/>
                    <a:pt x="9167" y="18333"/>
                  </a:cubicBezTo>
                  <a:cubicBezTo>
                    <a:pt x="13147" y="18333"/>
                    <a:pt x="16539" y="15789"/>
                    <a:pt x="17811" y="12233"/>
                  </a:cubicBezTo>
                  <a:lnTo>
                    <a:pt x="60445" y="12233"/>
                  </a:lnTo>
                  <a:lnTo>
                    <a:pt x="68568" y="19051"/>
                  </a:lnTo>
                  <a:cubicBezTo>
                    <a:pt x="69155" y="19540"/>
                    <a:pt x="69840" y="19768"/>
                    <a:pt x="70525" y="19768"/>
                  </a:cubicBezTo>
                  <a:cubicBezTo>
                    <a:pt x="71406" y="19768"/>
                    <a:pt x="72254" y="19409"/>
                    <a:pt x="72873" y="18692"/>
                  </a:cubicBezTo>
                  <a:cubicBezTo>
                    <a:pt x="73950" y="17387"/>
                    <a:pt x="73787" y="15462"/>
                    <a:pt x="72515" y="14386"/>
                  </a:cubicBezTo>
                  <a:lnTo>
                    <a:pt x="63512" y="6818"/>
                  </a:lnTo>
                  <a:cubicBezTo>
                    <a:pt x="62957" y="6361"/>
                    <a:pt x="62272" y="6100"/>
                    <a:pt x="61554" y="6100"/>
                  </a:cubicBezTo>
                  <a:lnTo>
                    <a:pt x="17811" y="6100"/>
                  </a:lnTo>
                  <a:cubicBezTo>
                    <a:pt x="16539" y="2545"/>
                    <a:pt x="13147" y="1"/>
                    <a:pt x="9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2"/>
            <p:cNvSpPr/>
            <p:nvPr/>
          </p:nvSpPr>
          <p:spPr>
            <a:xfrm>
              <a:off x="3450350" y="2835475"/>
              <a:ext cx="689950" cy="1525825"/>
            </a:xfrm>
            <a:custGeom>
              <a:avLst/>
              <a:gdLst/>
              <a:ahLst/>
              <a:cxnLst/>
              <a:rect l="l" t="t" r="r" b="b"/>
              <a:pathLst>
                <a:path w="27598" h="61033" extrusionOk="0">
                  <a:moveTo>
                    <a:pt x="13799" y="6133"/>
                  </a:moveTo>
                  <a:cubicBezTo>
                    <a:pt x="18039" y="6133"/>
                    <a:pt x="21465" y="9558"/>
                    <a:pt x="21465" y="13798"/>
                  </a:cubicBezTo>
                  <a:cubicBezTo>
                    <a:pt x="21465" y="16245"/>
                    <a:pt x="20355" y="18463"/>
                    <a:pt x="18398" y="19931"/>
                  </a:cubicBezTo>
                  <a:cubicBezTo>
                    <a:pt x="17648" y="20518"/>
                    <a:pt x="17191" y="21432"/>
                    <a:pt x="17191" y="22377"/>
                  </a:cubicBezTo>
                  <a:lnTo>
                    <a:pt x="17191" y="51866"/>
                  </a:lnTo>
                  <a:cubicBezTo>
                    <a:pt x="17191" y="53562"/>
                    <a:pt x="15821" y="54932"/>
                    <a:pt x="14125" y="54932"/>
                  </a:cubicBezTo>
                  <a:cubicBezTo>
                    <a:pt x="12461" y="54932"/>
                    <a:pt x="11091" y="53562"/>
                    <a:pt x="11091" y="51866"/>
                  </a:cubicBezTo>
                  <a:lnTo>
                    <a:pt x="11091" y="22867"/>
                  </a:lnTo>
                  <a:cubicBezTo>
                    <a:pt x="11091" y="21823"/>
                    <a:pt x="10537" y="20844"/>
                    <a:pt x="9656" y="20290"/>
                  </a:cubicBezTo>
                  <a:cubicBezTo>
                    <a:pt x="7438" y="18855"/>
                    <a:pt x="6101" y="16441"/>
                    <a:pt x="6101" y="13798"/>
                  </a:cubicBezTo>
                  <a:cubicBezTo>
                    <a:pt x="6101" y="9558"/>
                    <a:pt x="9558" y="6133"/>
                    <a:pt x="13799" y="6133"/>
                  </a:cubicBezTo>
                  <a:close/>
                  <a:moveTo>
                    <a:pt x="13799" y="0"/>
                  </a:moveTo>
                  <a:cubicBezTo>
                    <a:pt x="6198" y="0"/>
                    <a:pt x="1" y="6198"/>
                    <a:pt x="1" y="13798"/>
                  </a:cubicBezTo>
                  <a:cubicBezTo>
                    <a:pt x="1" y="17941"/>
                    <a:pt x="1827" y="21790"/>
                    <a:pt x="4959" y="24400"/>
                  </a:cubicBezTo>
                  <a:lnTo>
                    <a:pt x="4959" y="51866"/>
                  </a:lnTo>
                  <a:cubicBezTo>
                    <a:pt x="4959" y="56922"/>
                    <a:pt x="9069" y="61032"/>
                    <a:pt x="14125" y="61032"/>
                  </a:cubicBezTo>
                  <a:cubicBezTo>
                    <a:pt x="19214" y="61032"/>
                    <a:pt x="23324" y="56922"/>
                    <a:pt x="23324" y="51866"/>
                  </a:cubicBezTo>
                  <a:lnTo>
                    <a:pt x="23324" y="23780"/>
                  </a:lnTo>
                  <a:cubicBezTo>
                    <a:pt x="26064" y="21203"/>
                    <a:pt x="27597" y="17648"/>
                    <a:pt x="27597" y="13798"/>
                  </a:cubicBezTo>
                  <a:cubicBezTo>
                    <a:pt x="27597" y="6198"/>
                    <a:pt x="21399" y="0"/>
                    <a:pt x="137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2" name="Google Shape;872;p62"/>
          <p:cNvCxnSpPr/>
          <p:nvPr/>
        </p:nvCxnSpPr>
        <p:spPr>
          <a:xfrm flipH="1">
            <a:off x="3867850" y="4597925"/>
            <a:ext cx="1408500" cy="30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04"/>
                                        </p:tgtEl>
                                        <p:attrNameLst>
                                          <p:attrName>style.visibility</p:attrName>
                                        </p:attrNameLst>
                                      </p:cBhvr>
                                      <p:to>
                                        <p:strVal val="visible"/>
                                      </p:to>
                                    </p:set>
                                    <p:anim calcmode="lin" valueType="num">
                                      <p:cBhvr additive="base">
                                        <p:cTn id="7" dur="1000"/>
                                        <p:tgtEl>
                                          <p:spTgt spid="804"/>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829"/>
                                        </p:tgtEl>
                                        <p:attrNameLst>
                                          <p:attrName>style.visibility</p:attrName>
                                        </p:attrNameLst>
                                      </p:cBhvr>
                                      <p:to>
                                        <p:strVal val="visible"/>
                                      </p:to>
                                    </p:set>
                                    <p:anim calcmode="lin" valueType="num">
                                      <p:cBhvr additive="base">
                                        <p:cTn id="10" dur="1000"/>
                                        <p:tgtEl>
                                          <p:spTgt spid="829"/>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845"/>
                                        </p:tgtEl>
                                        <p:attrNameLst>
                                          <p:attrName>style.visibility</p:attrName>
                                        </p:attrNameLst>
                                      </p:cBhvr>
                                      <p:to>
                                        <p:strVal val="visible"/>
                                      </p:to>
                                    </p:set>
                                    <p:anim calcmode="lin" valueType="num">
                                      <p:cBhvr additive="base">
                                        <p:cTn id="13" dur="1000"/>
                                        <p:tgtEl>
                                          <p:spTgt spid="845"/>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861"/>
                                        </p:tgtEl>
                                        <p:attrNameLst>
                                          <p:attrName>style.visibility</p:attrName>
                                        </p:attrNameLst>
                                      </p:cBhvr>
                                      <p:to>
                                        <p:strVal val="visible"/>
                                      </p:to>
                                    </p:set>
                                    <p:anim calcmode="lin" valueType="num">
                                      <p:cBhvr additive="base">
                                        <p:cTn id="16" dur="1000"/>
                                        <p:tgtEl>
                                          <p:spTgt spid="8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51"/>
        <p:cNvGrpSpPr/>
        <p:nvPr/>
      </p:nvGrpSpPr>
      <p:grpSpPr>
        <a:xfrm>
          <a:off x="0" y="0"/>
          <a:ext cx="0" cy="0"/>
          <a:chOff x="0" y="0"/>
          <a:chExt cx="0" cy="0"/>
        </a:xfrm>
      </p:grpSpPr>
      <p:sp>
        <p:nvSpPr>
          <p:cNvPr id="2152" name="Google Shape;2152;p82"/>
          <p:cNvSpPr txBox="1">
            <a:spLocks noGrp="1"/>
          </p:cNvSpPr>
          <p:nvPr>
            <p:ph type="title" idx="15"/>
          </p:nvPr>
        </p:nvSpPr>
        <p:spPr>
          <a:xfrm>
            <a:off x="720000" y="29633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Impacts &amp; Benefits</a:t>
            </a:r>
            <a:endParaRPr dirty="0"/>
          </a:p>
        </p:txBody>
      </p:sp>
      <p:sp>
        <p:nvSpPr>
          <p:cNvPr id="2153" name="Google Shape;2153;p82"/>
          <p:cNvSpPr txBox="1">
            <a:spLocks noGrp="1"/>
          </p:cNvSpPr>
          <p:nvPr>
            <p:ph type="title"/>
          </p:nvPr>
        </p:nvSpPr>
        <p:spPr>
          <a:xfrm>
            <a:off x="698326" y="2443033"/>
            <a:ext cx="2189199" cy="401700"/>
          </a:xfrm>
          <a:prstGeom prst="rect">
            <a:avLst/>
          </a:prstGeom>
        </p:spPr>
        <p:txBody>
          <a:bodyPr spcFirstLastPara="1" wrap="square" lIns="91425" tIns="91425" rIns="36000" bIns="91425" anchor="b" anchorCtr="0">
            <a:noAutofit/>
          </a:bodyPr>
          <a:lstStyle/>
          <a:p>
            <a:pPr marL="0" lvl="0" indent="0" algn="ctr" rtl="0">
              <a:spcBef>
                <a:spcPts val="0"/>
              </a:spcBef>
              <a:spcAft>
                <a:spcPts val="0"/>
              </a:spcAft>
              <a:buNone/>
            </a:pPr>
            <a:r>
              <a:rPr lang="en" dirty="0"/>
              <a:t>Job Displacement (I)</a:t>
            </a:r>
            <a:endParaRPr dirty="0"/>
          </a:p>
        </p:txBody>
      </p:sp>
      <p:sp>
        <p:nvSpPr>
          <p:cNvPr id="2154" name="Google Shape;2154;p82"/>
          <p:cNvSpPr txBox="1">
            <a:spLocks noGrp="1"/>
          </p:cNvSpPr>
          <p:nvPr>
            <p:ph type="subTitle" idx="1"/>
          </p:nvPr>
        </p:nvSpPr>
        <p:spPr>
          <a:xfrm>
            <a:off x="720000" y="1914189"/>
            <a:ext cx="2277299" cy="572700"/>
          </a:xfrm>
          <a:prstGeom prst="rect">
            <a:avLst/>
          </a:prstGeom>
        </p:spPr>
        <p:txBody>
          <a:bodyPr spcFirstLastPara="1" wrap="square" lIns="91425" tIns="0" rIns="91425" bIns="0" anchor="b" anchorCtr="0">
            <a:noAutofit/>
          </a:bodyPr>
          <a:lstStyle/>
          <a:p>
            <a:pPr marL="0" lvl="0" indent="0" algn="ctr" rtl="0">
              <a:spcBef>
                <a:spcPts val="0"/>
              </a:spcBef>
              <a:spcAft>
                <a:spcPts val="1600"/>
              </a:spcAft>
              <a:buNone/>
            </a:pPr>
            <a:r>
              <a:rPr lang="en-US" dirty="0"/>
              <a:t>AGI could automate not just routine tasks but complex cognitive work, potentially replacing entire job categories.</a:t>
            </a:r>
            <a:endParaRPr dirty="0"/>
          </a:p>
        </p:txBody>
      </p:sp>
      <p:sp>
        <p:nvSpPr>
          <p:cNvPr id="2155" name="Google Shape;2155;p82"/>
          <p:cNvSpPr txBox="1">
            <a:spLocks noGrp="1"/>
          </p:cNvSpPr>
          <p:nvPr>
            <p:ph type="title" idx="2"/>
          </p:nvPr>
        </p:nvSpPr>
        <p:spPr>
          <a:xfrm>
            <a:off x="6080425" y="2443033"/>
            <a:ext cx="2845626" cy="401700"/>
          </a:xfrm>
          <a:prstGeom prst="rect">
            <a:avLst/>
          </a:prstGeom>
        </p:spPr>
        <p:txBody>
          <a:bodyPr spcFirstLastPara="1" wrap="square" lIns="91425" tIns="91425" rIns="36000" bIns="91425" anchor="b" anchorCtr="0">
            <a:noAutofit/>
          </a:bodyPr>
          <a:lstStyle/>
          <a:p>
            <a:pPr lvl="0"/>
            <a:r>
              <a:rPr lang="en-US" dirty="0"/>
              <a:t>Loss of Human Oversight (I)</a:t>
            </a:r>
          </a:p>
        </p:txBody>
      </p:sp>
      <p:sp>
        <p:nvSpPr>
          <p:cNvPr id="2156" name="Google Shape;2156;p82"/>
          <p:cNvSpPr txBox="1">
            <a:spLocks noGrp="1"/>
          </p:cNvSpPr>
          <p:nvPr>
            <p:ph type="subTitle" idx="3"/>
          </p:nvPr>
        </p:nvSpPr>
        <p:spPr>
          <a:xfrm>
            <a:off x="6364588" y="1902736"/>
            <a:ext cx="2277300" cy="572700"/>
          </a:xfrm>
          <a:prstGeom prst="rect">
            <a:avLst/>
          </a:prstGeom>
        </p:spPr>
        <p:txBody>
          <a:bodyPr spcFirstLastPara="1" wrap="square" lIns="91425" tIns="0" rIns="91425" bIns="0" anchor="b" anchorCtr="0">
            <a:noAutofit/>
          </a:bodyPr>
          <a:lstStyle/>
          <a:p>
            <a:pPr marL="0" lvl="0" indent="0" algn="ctr" rtl="0">
              <a:spcBef>
                <a:spcPts val="0"/>
              </a:spcBef>
              <a:spcAft>
                <a:spcPts val="1600"/>
              </a:spcAft>
              <a:buNone/>
            </a:pPr>
            <a:r>
              <a:rPr lang="en-US" dirty="0"/>
              <a:t>Highly autonomous AGI systems might make decisions without human input, raising concerns about accountability and control</a:t>
            </a:r>
            <a:endParaRPr dirty="0"/>
          </a:p>
        </p:txBody>
      </p:sp>
      <p:sp>
        <p:nvSpPr>
          <p:cNvPr id="2157" name="Google Shape;2157;p82"/>
          <p:cNvSpPr txBox="1">
            <a:spLocks noGrp="1"/>
          </p:cNvSpPr>
          <p:nvPr>
            <p:ph type="title" idx="4"/>
          </p:nvPr>
        </p:nvSpPr>
        <p:spPr>
          <a:xfrm>
            <a:off x="3421284" y="4336354"/>
            <a:ext cx="2473127" cy="401700"/>
          </a:xfrm>
          <a:prstGeom prst="rect">
            <a:avLst/>
          </a:prstGeom>
        </p:spPr>
        <p:txBody>
          <a:bodyPr spcFirstLastPara="1" wrap="square" lIns="91425" tIns="91425" rIns="36000" bIns="91425" anchor="b" anchorCtr="0">
            <a:noAutofit/>
          </a:bodyPr>
          <a:lstStyle/>
          <a:p>
            <a:pPr marL="0" lvl="0" indent="0" algn="ctr" rtl="0">
              <a:spcBef>
                <a:spcPts val="0"/>
              </a:spcBef>
              <a:spcAft>
                <a:spcPts val="0"/>
              </a:spcAft>
              <a:buNone/>
            </a:pPr>
            <a:r>
              <a:rPr lang="en" dirty="0"/>
              <a:t>Personalized Education</a:t>
            </a:r>
            <a:endParaRPr dirty="0"/>
          </a:p>
        </p:txBody>
      </p:sp>
      <p:sp>
        <p:nvSpPr>
          <p:cNvPr id="2158" name="Google Shape;2158;p82"/>
          <p:cNvSpPr txBox="1">
            <a:spLocks noGrp="1"/>
          </p:cNvSpPr>
          <p:nvPr>
            <p:ph type="subTitle" idx="5"/>
          </p:nvPr>
        </p:nvSpPr>
        <p:spPr>
          <a:xfrm>
            <a:off x="3373153" y="3846032"/>
            <a:ext cx="2569388" cy="572700"/>
          </a:xfrm>
          <a:prstGeom prst="rect">
            <a:avLst/>
          </a:prstGeom>
        </p:spPr>
        <p:txBody>
          <a:bodyPr spcFirstLastPara="1" wrap="square" lIns="91425" tIns="0" rIns="91425" bIns="0" anchor="b" anchorCtr="0">
            <a:noAutofit/>
          </a:bodyPr>
          <a:lstStyle/>
          <a:p>
            <a:pPr marL="0" lvl="0" indent="0" algn="ctr" rtl="0">
              <a:spcBef>
                <a:spcPts val="0"/>
              </a:spcBef>
              <a:spcAft>
                <a:spcPts val="1600"/>
              </a:spcAft>
              <a:buNone/>
            </a:pPr>
            <a:r>
              <a:rPr lang="en-US" dirty="0"/>
              <a:t>AGI tutors could adapt to each student’s learning style, pace, and emotional state.</a:t>
            </a:r>
            <a:endParaRPr dirty="0"/>
          </a:p>
        </p:txBody>
      </p:sp>
      <p:sp>
        <p:nvSpPr>
          <p:cNvPr id="2159" name="Google Shape;2159;p82"/>
          <p:cNvSpPr txBox="1">
            <a:spLocks noGrp="1"/>
          </p:cNvSpPr>
          <p:nvPr>
            <p:ph type="title" idx="6"/>
          </p:nvPr>
        </p:nvSpPr>
        <p:spPr>
          <a:xfrm>
            <a:off x="3519198" y="2443033"/>
            <a:ext cx="2277300" cy="401700"/>
          </a:xfrm>
          <a:prstGeom prst="rect">
            <a:avLst/>
          </a:prstGeom>
        </p:spPr>
        <p:txBody>
          <a:bodyPr spcFirstLastPara="1" wrap="square" lIns="91425" tIns="91425" rIns="36000" bIns="91425" anchor="b" anchorCtr="0">
            <a:noAutofit/>
          </a:bodyPr>
          <a:lstStyle/>
          <a:p>
            <a:pPr lvl="0"/>
            <a:r>
              <a:rPr lang="en-US" dirty="0"/>
              <a:t>Economic Inequality (I)</a:t>
            </a:r>
          </a:p>
        </p:txBody>
      </p:sp>
      <p:sp>
        <p:nvSpPr>
          <p:cNvPr id="2160" name="Google Shape;2160;p82"/>
          <p:cNvSpPr txBox="1">
            <a:spLocks noGrp="1"/>
          </p:cNvSpPr>
          <p:nvPr>
            <p:ph type="subTitle" idx="7"/>
          </p:nvPr>
        </p:nvSpPr>
        <p:spPr>
          <a:xfrm>
            <a:off x="3389349" y="1909450"/>
            <a:ext cx="2569389" cy="572700"/>
          </a:xfrm>
          <a:prstGeom prst="rect">
            <a:avLst/>
          </a:prstGeom>
        </p:spPr>
        <p:txBody>
          <a:bodyPr spcFirstLastPara="1" wrap="square" lIns="91425" tIns="0" rIns="91425" bIns="0" anchor="b" anchorCtr="0">
            <a:noAutofit/>
          </a:bodyPr>
          <a:lstStyle/>
          <a:p>
            <a:pPr marL="0" lvl="0" indent="0" algn="ctr" rtl="0">
              <a:spcBef>
                <a:spcPts val="0"/>
              </a:spcBef>
              <a:spcAft>
                <a:spcPts val="1600"/>
              </a:spcAft>
              <a:buNone/>
            </a:pPr>
            <a:r>
              <a:rPr lang="en-US" dirty="0"/>
              <a:t>The wealth generated by AGI may concentrate among those who own or control the technology, widening the gap between tech-rich and tech-poor regions</a:t>
            </a:r>
            <a:endParaRPr dirty="0"/>
          </a:p>
        </p:txBody>
      </p:sp>
      <p:sp>
        <p:nvSpPr>
          <p:cNvPr id="2161" name="Google Shape;2161;p82"/>
          <p:cNvSpPr txBox="1">
            <a:spLocks noGrp="1"/>
          </p:cNvSpPr>
          <p:nvPr>
            <p:ph type="title" idx="8"/>
          </p:nvPr>
        </p:nvSpPr>
        <p:spPr>
          <a:xfrm>
            <a:off x="251449" y="4323394"/>
            <a:ext cx="2812125" cy="522269"/>
          </a:xfrm>
          <a:prstGeom prst="rect">
            <a:avLst/>
          </a:prstGeom>
        </p:spPr>
        <p:txBody>
          <a:bodyPr spcFirstLastPara="1" wrap="square" lIns="91425" tIns="91425" rIns="36000" bIns="91425" anchor="b" anchorCtr="0">
            <a:noAutofit/>
          </a:bodyPr>
          <a:lstStyle/>
          <a:p>
            <a:pPr lvl="0"/>
            <a:r>
              <a:rPr lang="en-US" dirty="0"/>
              <a:t>Accelerated Scientific Discovery</a:t>
            </a:r>
          </a:p>
        </p:txBody>
      </p:sp>
      <p:sp>
        <p:nvSpPr>
          <p:cNvPr id="2162" name="Google Shape;2162;p82"/>
          <p:cNvSpPr txBox="1">
            <a:spLocks noGrp="1"/>
          </p:cNvSpPr>
          <p:nvPr>
            <p:ph type="subTitle" idx="9"/>
          </p:nvPr>
        </p:nvSpPr>
        <p:spPr>
          <a:xfrm>
            <a:off x="116798" y="3679200"/>
            <a:ext cx="3081425" cy="572700"/>
          </a:xfrm>
          <a:prstGeom prst="rect">
            <a:avLst/>
          </a:prstGeom>
        </p:spPr>
        <p:txBody>
          <a:bodyPr spcFirstLastPara="1" wrap="square" lIns="91425" tIns="0" rIns="91425" bIns="0" anchor="b" anchorCtr="0">
            <a:noAutofit/>
          </a:bodyPr>
          <a:lstStyle/>
          <a:p>
            <a:pPr marL="0" lvl="0" indent="0" algn="ctr" rtl="0">
              <a:spcBef>
                <a:spcPts val="0"/>
              </a:spcBef>
              <a:spcAft>
                <a:spcPts val="1600"/>
              </a:spcAft>
              <a:buNone/>
            </a:pPr>
            <a:r>
              <a:rPr lang="en-US" dirty="0"/>
              <a:t>AGI can analyze massive datasets and generate hypotheses faster than human researchers.</a:t>
            </a:r>
            <a:endParaRPr dirty="0"/>
          </a:p>
        </p:txBody>
      </p:sp>
      <p:sp>
        <p:nvSpPr>
          <p:cNvPr id="2163" name="Google Shape;2163;p82"/>
          <p:cNvSpPr txBox="1">
            <a:spLocks noGrp="1"/>
          </p:cNvSpPr>
          <p:nvPr>
            <p:ph type="title" idx="13"/>
          </p:nvPr>
        </p:nvSpPr>
        <p:spPr>
          <a:xfrm>
            <a:off x="6495923" y="4323394"/>
            <a:ext cx="2145965" cy="401700"/>
          </a:xfrm>
          <a:prstGeom prst="rect">
            <a:avLst/>
          </a:prstGeom>
        </p:spPr>
        <p:txBody>
          <a:bodyPr spcFirstLastPara="1" wrap="square" lIns="91425" tIns="91425" rIns="36000" bIns="91425" anchor="b" anchorCtr="0">
            <a:noAutofit/>
          </a:bodyPr>
          <a:lstStyle/>
          <a:p>
            <a:pPr marL="0" lvl="0" indent="0" algn="ctr" rtl="0">
              <a:spcBef>
                <a:spcPts val="0"/>
              </a:spcBef>
              <a:spcAft>
                <a:spcPts val="0"/>
              </a:spcAft>
              <a:buNone/>
            </a:pPr>
            <a:r>
              <a:rPr lang="en" dirty="0"/>
              <a:t>Global Crisis Rescue</a:t>
            </a:r>
            <a:endParaRPr dirty="0"/>
          </a:p>
        </p:txBody>
      </p:sp>
      <p:sp>
        <p:nvSpPr>
          <p:cNvPr id="2164" name="Google Shape;2164;p82"/>
          <p:cNvSpPr txBox="1">
            <a:spLocks noGrp="1"/>
          </p:cNvSpPr>
          <p:nvPr>
            <p:ph type="subTitle" idx="14"/>
          </p:nvPr>
        </p:nvSpPr>
        <p:spPr>
          <a:xfrm>
            <a:off x="6179425" y="3846029"/>
            <a:ext cx="2778960" cy="572700"/>
          </a:xfrm>
          <a:prstGeom prst="rect">
            <a:avLst/>
          </a:prstGeom>
        </p:spPr>
        <p:txBody>
          <a:bodyPr spcFirstLastPara="1" wrap="square" lIns="91425" tIns="0" rIns="91425" bIns="0" anchor="b" anchorCtr="0">
            <a:noAutofit/>
          </a:bodyPr>
          <a:lstStyle/>
          <a:p>
            <a:pPr marL="0" lvl="0" indent="0" algn="ctr" rtl="0">
              <a:spcBef>
                <a:spcPts val="0"/>
              </a:spcBef>
              <a:spcAft>
                <a:spcPts val="1600"/>
              </a:spcAft>
              <a:buNone/>
            </a:pPr>
            <a:r>
              <a:rPr lang="en-US" dirty="0"/>
              <a:t>AGI could coordinate logistics, analyze satellite data, and deploy resources during disasters.</a:t>
            </a:r>
            <a:endParaRPr dirty="0"/>
          </a:p>
        </p:txBody>
      </p:sp>
      <p:cxnSp>
        <p:nvCxnSpPr>
          <p:cNvPr id="2165" name="Google Shape;2165;p82"/>
          <p:cNvCxnSpPr/>
          <p:nvPr/>
        </p:nvCxnSpPr>
        <p:spPr>
          <a:xfrm flipH="1">
            <a:off x="3867750" y="4845663"/>
            <a:ext cx="1408500" cy="30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53"/>
                                        </p:tgtEl>
                                        <p:attrNameLst>
                                          <p:attrName>style.visibility</p:attrName>
                                        </p:attrNameLst>
                                      </p:cBhvr>
                                      <p:to>
                                        <p:strVal val="visible"/>
                                      </p:to>
                                    </p:set>
                                    <p:anim calcmode="lin" valueType="num">
                                      <p:cBhvr additive="base">
                                        <p:cTn id="7" dur="1000"/>
                                        <p:tgtEl>
                                          <p:spTgt spid="2153"/>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157"/>
                                        </p:tgtEl>
                                        <p:attrNameLst>
                                          <p:attrName>style.visibility</p:attrName>
                                        </p:attrNameLst>
                                      </p:cBhvr>
                                      <p:to>
                                        <p:strVal val="visible"/>
                                      </p:to>
                                    </p:set>
                                    <p:anim calcmode="lin" valueType="num">
                                      <p:cBhvr additive="base">
                                        <p:cTn id="10" dur="1000"/>
                                        <p:tgtEl>
                                          <p:spTgt spid="2157"/>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2161"/>
                                        </p:tgtEl>
                                        <p:attrNameLst>
                                          <p:attrName>style.visibility</p:attrName>
                                        </p:attrNameLst>
                                      </p:cBhvr>
                                      <p:to>
                                        <p:strVal val="visible"/>
                                      </p:to>
                                    </p:set>
                                    <p:anim calcmode="lin" valueType="num">
                                      <p:cBhvr additive="base">
                                        <p:cTn id="13" dur="1000"/>
                                        <p:tgtEl>
                                          <p:spTgt spid="2161"/>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163"/>
                                        </p:tgtEl>
                                        <p:attrNameLst>
                                          <p:attrName>style.visibility</p:attrName>
                                        </p:attrNameLst>
                                      </p:cBhvr>
                                      <p:to>
                                        <p:strVal val="visible"/>
                                      </p:to>
                                    </p:set>
                                    <p:anim calcmode="lin" valueType="num">
                                      <p:cBhvr additive="base">
                                        <p:cTn id="16" dur="1000"/>
                                        <p:tgtEl>
                                          <p:spTgt spid="2163"/>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55"/>
                                        </p:tgtEl>
                                        <p:attrNameLst>
                                          <p:attrName>style.visibility</p:attrName>
                                        </p:attrNameLst>
                                      </p:cBhvr>
                                      <p:to>
                                        <p:strVal val="visible"/>
                                      </p:to>
                                    </p:set>
                                    <p:anim calcmode="lin" valueType="num">
                                      <p:cBhvr additive="base">
                                        <p:cTn id="19" dur="1000"/>
                                        <p:tgtEl>
                                          <p:spTgt spid="2155"/>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159"/>
                                        </p:tgtEl>
                                        <p:attrNameLst>
                                          <p:attrName>style.visibility</p:attrName>
                                        </p:attrNameLst>
                                      </p:cBhvr>
                                      <p:to>
                                        <p:strVal val="visible"/>
                                      </p:to>
                                    </p:set>
                                    <p:anim calcmode="lin" valueType="num">
                                      <p:cBhvr additive="base">
                                        <p:cTn id="22" dur="1000"/>
                                        <p:tgtEl>
                                          <p:spTgt spid="21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6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Challenges &amp; Risks</a:t>
            </a:r>
            <a:endParaRPr dirty="0"/>
          </a:p>
        </p:txBody>
      </p:sp>
      <p:cxnSp>
        <p:nvCxnSpPr>
          <p:cNvPr id="1237" name="Google Shape;1237;p67"/>
          <p:cNvCxnSpPr/>
          <p:nvPr/>
        </p:nvCxnSpPr>
        <p:spPr>
          <a:xfrm flipH="1">
            <a:off x="3867850" y="1275050"/>
            <a:ext cx="1408500" cy="3000"/>
          </a:xfrm>
          <a:prstGeom prst="straightConnector1">
            <a:avLst/>
          </a:prstGeom>
          <a:noFill/>
          <a:ln w="19050" cap="flat" cmpd="sng">
            <a:solidFill>
              <a:schemeClr val="lt2"/>
            </a:solidFill>
            <a:prstDash val="solid"/>
            <a:round/>
            <a:headEnd type="oval" w="med" len="med"/>
            <a:tailEnd type="oval" w="med" len="med"/>
          </a:ln>
        </p:spPr>
      </p:cxnSp>
      <p:cxnSp>
        <p:nvCxnSpPr>
          <p:cNvPr id="1238" name="Google Shape;1238;p67"/>
          <p:cNvCxnSpPr/>
          <p:nvPr/>
        </p:nvCxnSpPr>
        <p:spPr>
          <a:xfrm rot="10800000">
            <a:off x="704200" y="2815225"/>
            <a:ext cx="7735800" cy="4200"/>
          </a:xfrm>
          <a:prstGeom prst="straightConnector1">
            <a:avLst/>
          </a:prstGeom>
          <a:noFill/>
          <a:ln w="19050" cap="flat" cmpd="sng">
            <a:solidFill>
              <a:schemeClr val="lt2"/>
            </a:solidFill>
            <a:prstDash val="solid"/>
            <a:round/>
            <a:headEnd type="oval" w="med" len="med"/>
            <a:tailEnd type="oval" w="med" len="med"/>
          </a:ln>
        </p:spPr>
      </p:cxnSp>
      <p:sp>
        <p:nvSpPr>
          <p:cNvPr id="1239" name="Google Shape;1239;p67"/>
          <p:cNvSpPr/>
          <p:nvPr/>
        </p:nvSpPr>
        <p:spPr>
          <a:xfrm>
            <a:off x="2178181" y="2764825"/>
            <a:ext cx="105000" cy="10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7"/>
          <p:cNvSpPr/>
          <p:nvPr/>
        </p:nvSpPr>
        <p:spPr>
          <a:xfrm>
            <a:off x="3739056" y="2764825"/>
            <a:ext cx="105000" cy="10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7"/>
          <p:cNvSpPr/>
          <p:nvPr/>
        </p:nvSpPr>
        <p:spPr>
          <a:xfrm>
            <a:off x="5299931" y="2764825"/>
            <a:ext cx="105000" cy="10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7"/>
          <p:cNvSpPr/>
          <p:nvPr/>
        </p:nvSpPr>
        <p:spPr>
          <a:xfrm>
            <a:off x="6860806" y="2764825"/>
            <a:ext cx="105000" cy="10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7"/>
          <p:cNvSpPr/>
          <p:nvPr/>
        </p:nvSpPr>
        <p:spPr>
          <a:xfrm>
            <a:off x="1816962" y="1798575"/>
            <a:ext cx="827426" cy="828123"/>
          </a:xfrm>
          <a:custGeom>
            <a:avLst/>
            <a:gdLst/>
            <a:ahLst/>
            <a:cxnLst/>
            <a:rect l="l" t="t" r="r" b="b"/>
            <a:pathLst>
              <a:path w="36840" h="36871" extrusionOk="0">
                <a:moveTo>
                  <a:pt x="18420" y="1"/>
                </a:moveTo>
                <a:cubicBezTo>
                  <a:pt x="8237" y="1"/>
                  <a:pt x="0" y="8268"/>
                  <a:pt x="0" y="18451"/>
                </a:cubicBezTo>
                <a:cubicBezTo>
                  <a:pt x="0" y="28603"/>
                  <a:pt x="8237" y="36871"/>
                  <a:pt x="18420" y="36871"/>
                </a:cubicBezTo>
                <a:cubicBezTo>
                  <a:pt x="28603" y="36871"/>
                  <a:pt x="36840" y="28603"/>
                  <a:pt x="36840" y="18451"/>
                </a:cubicBezTo>
                <a:cubicBezTo>
                  <a:pt x="36840" y="8268"/>
                  <a:pt x="28603" y="1"/>
                  <a:pt x="18420" y="1"/>
                </a:cubicBezTo>
                <a:close/>
              </a:path>
            </a:pathLst>
          </a:custGeom>
          <a:solidFill>
            <a:schemeClr val="lt1">
              <a:alpha val="1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4" name="Google Shape;1244;p67"/>
          <p:cNvGrpSpPr/>
          <p:nvPr/>
        </p:nvGrpSpPr>
        <p:grpSpPr>
          <a:xfrm>
            <a:off x="2038734" y="2020571"/>
            <a:ext cx="383881" cy="384133"/>
            <a:chOff x="1181650" y="238125"/>
            <a:chExt cx="5237125" cy="5219200"/>
          </a:xfrm>
        </p:grpSpPr>
        <p:sp>
          <p:nvSpPr>
            <p:cNvPr id="1245" name="Google Shape;1245;p67"/>
            <p:cNvSpPr/>
            <p:nvPr/>
          </p:nvSpPr>
          <p:spPr>
            <a:xfrm>
              <a:off x="1190625" y="1297450"/>
              <a:ext cx="1276275" cy="3095650"/>
            </a:xfrm>
            <a:custGeom>
              <a:avLst/>
              <a:gdLst/>
              <a:ahLst/>
              <a:cxnLst/>
              <a:rect l="l" t="t" r="r" b="b"/>
              <a:pathLst>
                <a:path w="51051" h="123826" extrusionOk="0">
                  <a:moveTo>
                    <a:pt x="9166" y="23454"/>
                  </a:moveTo>
                  <a:cubicBezTo>
                    <a:pt x="10830" y="23454"/>
                    <a:pt x="12200" y="24824"/>
                    <a:pt x="12200" y="26520"/>
                  </a:cubicBezTo>
                  <a:cubicBezTo>
                    <a:pt x="12200" y="28184"/>
                    <a:pt x="10830" y="29586"/>
                    <a:pt x="9166" y="29586"/>
                  </a:cubicBezTo>
                  <a:cubicBezTo>
                    <a:pt x="7470" y="29586"/>
                    <a:pt x="6100" y="28184"/>
                    <a:pt x="6100" y="26520"/>
                  </a:cubicBezTo>
                  <a:cubicBezTo>
                    <a:pt x="6100" y="24824"/>
                    <a:pt x="7470" y="23454"/>
                    <a:pt x="9166" y="23454"/>
                  </a:cubicBezTo>
                  <a:close/>
                  <a:moveTo>
                    <a:pt x="9166" y="94435"/>
                  </a:moveTo>
                  <a:cubicBezTo>
                    <a:pt x="10830" y="94435"/>
                    <a:pt x="12200" y="95805"/>
                    <a:pt x="12200" y="97501"/>
                  </a:cubicBezTo>
                  <a:cubicBezTo>
                    <a:pt x="12200" y="99197"/>
                    <a:pt x="10830" y="100567"/>
                    <a:pt x="9166" y="100567"/>
                  </a:cubicBezTo>
                  <a:cubicBezTo>
                    <a:pt x="7470" y="100567"/>
                    <a:pt x="6100" y="99197"/>
                    <a:pt x="6100" y="97501"/>
                  </a:cubicBezTo>
                  <a:cubicBezTo>
                    <a:pt x="6100" y="95805"/>
                    <a:pt x="7470" y="94435"/>
                    <a:pt x="9166" y="94435"/>
                  </a:cubicBezTo>
                  <a:close/>
                  <a:moveTo>
                    <a:pt x="47984" y="0"/>
                  </a:moveTo>
                  <a:cubicBezTo>
                    <a:pt x="46288" y="0"/>
                    <a:pt x="44918" y="1370"/>
                    <a:pt x="44918" y="3034"/>
                  </a:cubicBezTo>
                  <a:lnTo>
                    <a:pt x="44918" y="23454"/>
                  </a:lnTo>
                  <a:lnTo>
                    <a:pt x="17778" y="23454"/>
                  </a:lnTo>
                  <a:cubicBezTo>
                    <a:pt x="16538" y="19898"/>
                    <a:pt x="13146" y="17321"/>
                    <a:pt x="9166" y="17321"/>
                  </a:cubicBezTo>
                  <a:cubicBezTo>
                    <a:pt x="4110" y="17321"/>
                    <a:pt x="0" y="21431"/>
                    <a:pt x="0" y="26520"/>
                  </a:cubicBezTo>
                  <a:cubicBezTo>
                    <a:pt x="0" y="31576"/>
                    <a:pt x="4110" y="35686"/>
                    <a:pt x="9166" y="35686"/>
                  </a:cubicBezTo>
                  <a:cubicBezTo>
                    <a:pt x="13146" y="35686"/>
                    <a:pt x="16538" y="33142"/>
                    <a:pt x="17778" y="29554"/>
                  </a:cubicBezTo>
                  <a:lnTo>
                    <a:pt x="44918" y="29554"/>
                  </a:lnTo>
                  <a:lnTo>
                    <a:pt x="44918" y="94435"/>
                  </a:lnTo>
                  <a:lnTo>
                    <a:pt x="17778" y="94435"/>
                  </a:lnTo>
                  <a:cubicBezTo>
                    <a:pt x="16538" y="90879"/>
                    <a:pt x="13146" y="88302"/>
                    <a:pt x="9166" y="88302"/>
                  </a:cubicBezTo>
                  <a:cubicBezTo>
                    <a:pt x="4110" y="88302"/>
                    <a:pt x="0" y="92445"/>
                    <a:pt x="0" y="97501"/>
                  </a:cubicBezTo>
                  <a:cubicBezTo>
                    <a:pt x="0" y="102557"/>
                    <a:pt x="4110" y="106667"/>
                    <a:pt x="9166" y="106667"/>
                  </a:cubicBezTo>
                  <a:cubicBezTo>
                    <a:pt x="13146" y="106667"/>
                    <a:pt x="16538" y="104123"/>
                    <a:pt x="17778" y="100567"/>
                  </a:cubicBezTo>
                  <a:lnTo>
                    <a:pt x="44918" y="100567"/>
                  </a:lnTo>
                  <a:lnTo>
                    <a:pt x="44918" y="120759"/>
                  </a:lnTo>
                  <a:cubicBezTo>
                    <a:pt x="44918" y="122455"/>
                    <a:pt x="46288" y="123825"/>
                    <a:pt x="47984" y="123825"/>
                  </a:cubicBezTo>
                  <a:cubicBezTo>
                    <a:pt x="49680" y="123825"/>
                    <a:pt x="51050" y="122455"/>
                    <a:pt x="51050" y="120759"/>
                  </a:cubicBezTo>
                  <a:lnTo>
                    <a:pt x="51050" y="3034"/>
                  </a:lnTo>
                  <a:cubicBezTo>
                    <a:pt x="51050" y="1370"/>
                    <a:pt x="49680" y="0"/>
                    <a:pt x="479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7"/>
            <p:cNvSpPr/>
            <p:nvPr/>
          </p:nvSpPr>
          <p:spPr>
            <a:xfrm>
              <a:off x="2313550" y="4848125"/>
              <a:ext cx="2142325" cy="609200"/>
            </a:xfrm>
            <a:custGeom>
              <a:avLst/>
              <a:gdLst/>
              <a:ahLst/>
              <a:cxnLst/>
              <a:rect l="l" t="t" r="r" b="b"/>
              <a:pathLst>
                <a:path w="85693" h="24368" extrusionOk="0">
                  <a:moveTo>
                    <a:pt x="3067" y="0"/>
                  </a:moveTo>
                  <a:cubicBezTo>
                    <a:pt x="1371" y="0"/>
                    <a:pt x="1" y="1338"/>
                    <a:pt x="1" y="3034"/>
                  </a:cubicBezTo>
                  <a:lnTo>
                    <a:pt x="1" y="15592"/>
                  </a:lnTo>
                  <a:cubicBezTo>
                    <a:pt x="1" y="20420"/>
                    <a:pt x="3948" y="24367"/>
                    <a:pt x="8775" y="24367"/>
                  </a:cubicBezTo>
                  <a:lnTo>
                    <a:pt x="82659" y="24367"/>
                  </a:lnTo>
                  <a:cubicBezTo>
                    <a:pt x="84323" y="24367"/>
                    <a:pt x="85693" y="22997"/>
                    <a:pt x="85693" y="21301"/>
                  </a:cubicBezTo>
                  <a:cubicBezTo>
                    <a:pt x="85693" y="19605"/>
                    <a:pt x="84323" y="18235"/>
                    <a:pt x="82659" y="18235"/>
                  </a:cubicBezTo>
                  <a:lnTo>
                    <a:pt x="8775" y="18235"/>
                  </a:lnTo>
                  <a:cubicBezTo>
                    <a:pt x="7307" y="18235"/>
                    <a:pt x="6133" y="17060"/>
                    <a:pt x="6133" y="15592"/>
                  </a:cubicBezTo>
                  <a:lnTo>
                    <a:pt x="6133" y="3034"/>
                  </a:lnTo>
                  <a:cubicBezTo>
                    <a:pt x="6133" y="1338"/>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7"/>
            <p:cNvSpPr/>
            <p:nvPr/>
          </p:nvSpPr>
          <p:spPr>
            <a:xfrm>
              <a:off x="4663000" y="4848125"/>
              <a:ext cx="626325" cy="609200"/>
            </a:xfrm>
            <a:custGeom>
              <a:avLst/>
              <a:gdLst/>
              <a:ahLst/>
              <a:cxnLst/>
              <a:rect l="l" t="t" r="r" b="b"/>
              <a:pathLst>
                <a:path w="25053" h="24368" extrusionOk="0">
                  <a:moveTo>
                    <a:pt x="22019" y="0"/>
                  </a:moveTo>
                  <a:cubicBezTo>
                    <a:pt x="20323" y="0"/>
                    <a:pt x="18953" y="1338"/>
                    <a:pt x="18953" y="3034"/>
                  </a:cubicBezTo>
                  <a:lnTo>
                    <a:pt x="18953" y="15592"/>
                  </a:lnTo>
                  <a:cubicBezTo>
                    <a:pt x="18953" y="17060"/>
                    <a:pt x="17746" y="18235"/>
                    <a:pt x="16278" y="18235"/>
                  </a:cubicBezTo>
                  <a:lnTo>
                    <a:pt x="3067" y="18235"/>
                  </a:lnTo>
                  <a:cubicBezTo>
                    <a:pt x="1370" y="18235"/>
                    <a:pt x="0" y="19605"/>
                    <a:pt x="0" y="21301"/>
                  </a:cubicBezTo>
                  <a:cubicBezTo>
                    <a:pt x="0" y="22997"/>
                    <a:pt x="1370" y="24367"/>
                    <a:pt x="3067" y="24367"/>
                  </a:cubicBezTo>
                  <a:lnTo>
                    <a:pt x="16278" y="24367"/>
                  </a:lnTo>
                  <a:cubicBezTo>
                    <a:pt x="21138" y="24367"/>
                    <a:pt x="25052" y="20420"/>
                    <a:pt x="25052" y="15592"/>
                  </a:cubicBezTo>
                  <a:lnTo>
                    <a:pt x="25052" y="3034"/>
                  </a:lnTo>
                  <a:cubicBezTo>
                    <a:pt x="25052" y="1338"/>
                    <a:pt x="23682" y="0"/>
                    <a:pt x="220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7"/>
            <p:cNvSpPr/>
            <p:nvPr/>
          </p:nvSpPr>
          <p:spPr>
            <a:xfrm>
              <a:off x="5136800" y="1297450"/>
              <a:ext cx="1273025" cy="3095650"/>
            </a:xfrm>
            <a:custGeom>
              <a:avLst/>
              <a:gdLst/>
              <a:ahLst/>
              <a:cxnLst/>
              <a:rect l="l" t="t" r="r" b="b"/>
              <a:pathLst>
                <a:path w="50921" h="123826" extrusionOk="0">
                  <a:moveTo>
                    <a:pt x="41754" y="23454"/>
                  </a:moveTo>
                  <a:cubicBezTo>
                    <a:pt x="43450" y="23454"/>
                    <a:pt x="44788" y="24824"/>
                    <a:pt x="44788" y="26520"/>
                  </a:cubicBezTo>
                  <a:cubicBezTo>
                    <a:pt x="44788" y="28184"/>
                    <a:pt x="43450" y="29586"/>
                    <a:pt x="41754" y="29586"/>
                  </a:cubicBezTo>
                  <a:cubicBezTo>
                    <a:pt x="40090" y="29586"/>
                    <a:pt x="38720" y="28184"/>
                    <a:pt x="38720" y="26520"/>
                  </a:cubicBezTo>
                  <a:cubicBezTo>
                    <a:pt x="38720" y="24824"/>
                    <a:pt x="40090" y="23454"/>
                    <a:pt x="41754" y="23454"/>
                  </a:cubicBezTo>
                  <a:close/>
                  <a:moveTo>
                    <a:pt x="41754" y="94435"/>
                  </a:moveTo>
                  <a:cubicBezTo>
                    <a:pt x="43450" y="94435"/>
                    <a:pt x="44788" y="95805"/>
                    <a:pt x="44788" y="97501"/>
                  </a:cubicBezTo>
                  <a:cubicBezTo>
                    <a:pt x="44788" y="99197"/>
                    <a:pt x="43450" y="100567"/>
                    <a:pt x="41754" y="100567"/>
                  </a:cubicBezTo>
                  <a:cubicBezTo>
                    <a:pt x="40090" y="100567"/>
                    <a:pt x="38720" y="99197"/>
                    <a:pt x="38720" y="97501"/>
                  </a:cubicBezTo>
                  <a:cubicBezTo>
                    <a:pt x="38720" y="95805"/>
                    <a:pt x="40090" y="94435"/>
                    <a:pt x="41754" y="94435"/>
                  </a:cubicBezTo>
                  <a:close/>
                  <a:moveTo>
                    <a:pt x="3067" y="0"/>
                  </a:moveTo>
                  <a:cubicBezTo>
                    <a:pt x="1371" y="0"/>
                    <a:pt x="1" y="1370"/>
                    <a:pt x="1" y="3034"/>
                  </a:cubicBezTo>
                  <a:lnTo>
                    <a:pt x="1" y="120759"/>
                  </a:lnTo>
                  <a:cubicBezTo>
                    <a:pt x="1" y="122455"/>
                    <a:pt x="1371" y="123825"/>
                    <a:pt x="3067" y="123825"/>
                  </a:cubicBezTo>
                  <a:cubicBezTo>
                    <a:pt x="4730" y="123825"/>
                    <a:pt x="6100" y="122455"/>
                    <a:pt x="6100" y="120759"/>
                  </a:cubicBezTo>
                  <a:lnTo>
                    <a:pt x="6100" y="100567"/>
                  </a:lnTo>
                  <a:lnTo>
                    <a:pt x="33142" y="100567"/>
                  </a:lnTo>
                  <a:cubicBezTo>
                    <a:pt x="34382" y="104123"/>
                    <a:pt x="37774" y="106667"/>
                    <a:pt x="41754" y="106667"/>
                  </a:cubicBezTo>
                  <a:cubicBezTo>
                    <a:pt x="46810" y="106667"/>
                    <a:pt x="50920" y="102557"/>
                    <a:pt x="50920" y="97501"/>
                  </a:cubicBezTo>
                  <a:cubicBezTo>
                    <a:pt x="50920" y="92445"/>
                    <a:pt x="46810" y="88302"/>
                    <a:pt x="41754" y="88302"/>
                  </a:cubicBezTo>
                  <a:cubicBezTo>
                    <a:pt x="37774" y="88302"/>
                    <a:pt x="34382" y="90879"/>
                    <a:pt x="33142" y="94435"/>
                  </a:cubicBezTo>
                  <a:lnTo>
                    <a:pt x="6100" y="94435"/>
                  </a:lnTo>
                  <a:lnTo>
                    <a:pt x="6100" y="29554"/>
                  </a:lnTo>
                  <a:lnTo>
                    <a:pt x="33142" y="29554"/>
                  </a:lnTo>
                  <a:cubicBezTo>
                    <a:pt x="34382" y="33142"/>
                    <a:pt x="37774" y="35686"/>
                    <a:pt x="41754" y="35686"/>
                  </a:cubicBezTo>
                  <a:cubicBezTo>
                    <a:pt x="46810" y="35686"/>
                    <a:pt x="50920" y="31576"/>
                    <a:pt x="50920" y="26520"/>
                  </a:cubicBezTo>
                  <a:cubicBezTo>
                    <a:pt x="50920" y="21431"/>
                    <a:pt x="46810" y="17321"/>
                    <a:pt x="41754" y="17321"/>
                  </a:cubicBezTo>
                  <a:cubicBezTo>
                    <a:pt x="37774" y="17321"/>
                    <a:pt x="34382" y="19898"/>
                    <a:pt x="33142" y="23454"/>
                  </a:cubicBezTo>
                  <a:lnTo>
                    <a:pt x="6100" y="23454"/>
                  </a:lnTo>
                  <a:lnTo>
                    <a:pt x="6100" y="3034"/>
                  </a:lnTo>
                  <a:cubicBezTo>
                    <a:pt x="6100" y="1370"/>
                    <a:pt x="4730"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7"/>
            <p:cNvSpPr/>
            <p:nvPr/>
          </p:nvSpPr>
          <p:spPr>
            <a:xfrm>
              <a:off x="2313550" y="238125"/>
              <a:ext cx="2975775" cy="609200"/>
            </a:xfrm>
            <a:custGeom>
              <a:avLst/>
              <a:gdLst/>
              <a:ahLst/>
              <a:cxnLst/>
              <a:rect l="l" t="t" r="r" b="b"/>
              <a:pathLst>
                <a:path w="119031" h="24368" extrusionOk="0">
                  <a:moveTo>
                    <a:pt x="8775" y="0"/>
                  </a:moveTo>
                  <a:cubicBezTo>
                    <a:pt x="3948" y="0"/>
                    <a:pt x="1" y="3947"/>
                    <a:pt x="1" y="8775"/>
                  </a:cubicBezTo>
                  <a:lnTo>
                    <a:pt x="1" y="21333"/>
                  </a:lnTo>
                  <a:cubicBezTo>
                    <a:pt x="1" y="23030"/>
                    <a:pt x="1371" y="24367"/>
                    <a:pt x="3067" y="24367"/>
                  </a:cubicBezTo>
                  <a:cubicBezTo>
                    <a:pt x="4763" y="24367"/>
                    <a:pt x="6133" y="23030"/>
                    <a:pt x="6133" y="21333"/>
                  </a:cubicBezTo>
                  <a:lnTo>
                    <a:pt x="6133" y="8775"/>
                  </a:lnTo>
                  <a:cubicBezTo>
                    <a:pt x="6133" y="7307"/>
                    <a:pt x="7307" y="6133"/>
                    <a:pt x="8775" y="6133"/>
                  </a:cubicBezTo>
                  <a:lnTo>
                    <a:pt x="27923" y="6133"/>
                  </a:lnTo>
                  <a:lnTo>
                    <a:pt x="27923" y="15299"/>
                  </a:lnTo>
                  <a:cubicBezTo>
                    <a:pt x="27923" y="16962"/>
                    <a:pt x="29293" y="18332"/>
                    <a:pt x="30989" y="18332"/>
                  </a:cubicBezTo>
                  <a:lnTo>
                    <a:pt x="88074" y="18332"/>
                  </a:lnTo>
                  <a:cubicBezTo>
                    <a:pt x="89738" y="18332"/>
                    <a:pt x="91108" y="16962"/>
                    <a:pt x="91108" y="15299"/>
                  </a:cubicBezTo>
                  <a:lnTo>
                    <a:pt x="91108" y="6100"/>
                  </a:lnTo>
                  <a:lnTo>
                    <a:pt x="110256" y="6100"/>
                  </a:lnTo>
                  <a:cubicBezTo>
                    <a:pt x="111724" y="6100"/>
                    <a:pt x="112931" y="7307"/>
                    <a:pt x="112931" y="8775"/>
                  </a:cubicBezTo>
                  <a:lnTo>
                    <a:pt x="112931" y="21333"/>
                  </a:lnTo>
                  <a:cubicBezTo>
                    <a:pt x="112931" y="22997"/>
                    <a:pt x="114301" y="24367"/>
                    <a:pt x="115997" y="24367"/>
                  </a:cubicBezTo>
                  <a:cubicBezTo>
                    <a:pt x="117660" y="24367"/>
                    <a:pt x="119030" y="22997"/>
                    <a:pt x="119030" y="21333"/>
                  </a:cubicBezTo>
                  <a:lnTo>
                    <a:pt x="119030" y="8775"/>
                  </a:lnTo>
                  <a:cubicBezTo>
                    <a:pt x="119030" y="3947"/>
                    <a:pt x="115116" y="0"/>
                    <a:pt x="110256" y="0"/>
                  </a:cubicBezTo>
                  <a:lnTo>
                    <a:pt x="55650" y="0"/>
                  </a:lnTo>
                  <a:cubicBezTo>
                    <a:pt x="53986" y="0"/>
                    <a:pt x="52616" y="1370"/>
                    <a:pt x="52616" y="3066"/>
                  </a:cubicBezTo>
                  <a:cubicBezTo>
                    <a:pt x="52616" y="4763"/>
                    <a:pt x="53986" y="6100"/>
                    <a:pt x="55650" y="6100"/>
                  </a:cubicBezTo>
                  <a:lnTo>
                    <a:pt x="85008" y="6100"/>
                  </a:lnTo>
                  <a:lnTo>
                    <a:pt x="85008" y="12232"/>
                  </a:lnTo>
                  <a:lnTo>
                    <a:pt x="34056" y="12232"/>
                  </a:lnTo>
                  <a:lnTo>
                    <a:pt x="34056" y="6100"/>
                  </a:lnTo>
                  <a:lnTo>
                    <a:pt x="41591" y="6100"/>
                  </a:lnTo>
                  <a:cubicBezTo>
                    <a:pt x="43254" y="6100"/>
                    <a:pt x="44625" y="4763"/>
                    <a:pt x="44625" y="3066"/>
                  </a:cubicBezTo>
                  <a:cubicBezTo>
                    <a:pt x="44625" y="1370"/>
                    <a:pt x="43254" y="0"/>
                    <a:pt x="415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7"/>
            <p:cNvSpPr/>
            <p:nvPr/>
          </p:nvSpPr>
          <p:spPr>
            <a:xfrm>
              <a:off x="3291325" y="4896225"/>
              <a:ext cx="1020225" cy="153350"/>
            </a:xfrm>
            <a:custGeom>
              <a:avLst/>
              <a:gdLst/>
              <a:ahLst/>
              <a:cxnLst/>
              <a:rect l="l" t="t" r="r" b="b"/>
              <a:pathLst>
                <a:path w="40809" h="6134" extrusionOk="0">
                  <a:moveTo>
                    <a:pt x="3067" y="1"/>
                  </a:moveTo>
                  <a:cubicBezTo>
                    <a:pt x="1371" y="1"/>
                    <a:pt x="1" y="1371"/>
                    <a:pt x="1" y="3067"/>
                  </a:cubicBezTo>
                  <a:cubicBezTo>
                    <a:pt x="1" y="4763"/>
                    <a:pt x="1371" y="6133"/>
                    <a:pt x="3067" y="6133"/>
                  </a:cubicBezTo>
                  <a:lnTo>
                    <a:pt x="37775" y="6133"/>
                  </a:lnTo>
                  <a:cubicBezTo>
                    <a:pt x="39438" y="6133"/>
                    <a:pt x="40808" y="4763"/>
                    <a:pt x="40808" y="3067"/>
                  </a:cubicBezTo>
                  <a:cubicBezTo>
                    <a:pt x="40808" y="1371"/>
                    <a:pt x="39438" y="1"/>
                    <a:pt x="37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7"/>
            <p:cNvSpPr/>
            <p:nvPr/>
          </p:nvSpPr>
          <p:spPr>
            <a:xfrm>
              <a:off x="1186525" y="4393075"/>
              <a:ext cx="1865075" cy="495025"/>
            </a:xfrm>
            <a:custGeom>
              <a:avLst/>
              <a:gdLst/>
              <a:ahLst/>
              <a:cxnLst/>
              <a:rect l="l" t="t" r="r" b="b"/>
              <a:pathLst>
                <a:path w="74603" h="19801" extrusionOk="0">
                  <a:moveTo>
                    <a:pt x="65436" y="6133"/>
                  </a:moveTo>
                  <a:cubicBezTo>
                    <a:pt x="67100" y="6133"/>
                    <a:pt x="68470" y="7503"/>
                    <a:pt x="68470" y="9199"/>
                  </a:cubicBezTo>
                  <a:cubicBezTo>
                    <a:pt x="68470" y="10895"/>
                    <a:pt x="67100" y="12265"/>
                    <a:pt x="65436" y="12265"/>
                  </a:cubicBezTo>
                  <a:cubicBezTo>
                    <a:pt x="63740" y="12265"/>
                    <a:pt x="62403" y="10895"/>
                    <a:pt x="62403" y="9199"/>
                  </a:cubicBezTo>
                  <a:cubicBezTo>
                    <a:pt x="62403" y="7503"/>
                    <a:pt x="63740" y="6133"/>
                    <a:pt x="65436" y="6133"/>
                  </a:cubicBezTo>
                  <a:close/>
                  <a:moveTo>
                    <a:pt x="65436" y="0"/>
                  </a:moveTo>
                  <a:cubicBezTo>
                    <a:pt x="61457" y="0"/>
                    <a:pt x="58064" y="2577"/>
                    <a:pt x="56792" y="6133"/>
                  </a:cubicBezTo>
                  <a:lnTo>
                    <a:pt x="12429" y="6133"/>
                  </a:lnTo>
                  <a:cubicBezTo>
                    <a:pt x="11711" y="6133"/>
                    <a:pt x="10994" y="6394"/>
                    <a:pt x="10439" y="6850"/>
                  </a:cubicBezTo>
                  <a:lnTo>
                    <a:pt x="1469" y="14418"/>
                  </a:lnTo>
                  <a:cubicBezTo>
                    <a:pt x="164" y="15495"/>
                    <a:pt x="1" y="17419"/>
                    <a:pt x="1077" y="18724"/>
                  </a:cubicBezTo>
                  <a:cubicBezTo>
                    <a:pt x="1697" y="19442"/>
                    <a:pt x="2545" y="19800"/>
                    <a:pt x="3426" y="19800"/>
                  </a:cubicBezTo>
                  <a:cubicBezTo>
                    <a:pt x="4111" y="19800"/>
                    <a:pt x="4829" y="19572"/>
                    <a:pt x="5383" y="19083"/>
                  </a:cubicBezTo>
                  <a:lnTo>
                    <a:pt x="13538" y="12265"/>
                  </a:lnTo>
                  <a:lnTo>
                    <a:pt x="56792" y="12265"/>
                  </a:lnTo>
                  <a:cubicBezTo>
                    <a:pt x="58064" y="15821"/>
                    <a:pt x="61457" y="18365"/>
                    <a:pt x="65436" y="18365"/>
                  </a:cubicBezTo>
                  <a:cubicBezTo>
                    <a:pt x="70492" y="18365"/>
                    <a:pt x="74603" y="14255"/>
                    <a:pt x="74603" y="9199"/>
                  </a:cubicBezTo>
                  <a:cubicBezTo>
                    <a:pt x="74603" y="4143"/>
                    <a:pt x="70492" y="0"/>
                    <a:pt x="65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7"/>
            <p:cNvSpPr/>
            <p:nvPr/>
          </p:nvSpPr>
          <p:spPr>
            <a:xfrm>
              <a:off x="1181650" y="806850"/>
              <a:ext cx="1864250" cy="495500"/>
            </a:xfrm>
            <a:custGeom>
              <a:avLst/>
              <a:gdLst/>
              <a:ahLst/>
              <a:cxnLst/>
              <a:rect l="l" t="t" r="r" b="b"/>
              <a:pathLst>
                <a:path w="74570" h="19820" extrusionOk="0">
                  <a:moveTo>
                    <a:pt x="65403" y="7555"/>
                  </a:moveTo>
                  <a:cubicBezTo>
                    <a:pt x="67099" y="7555"/>
                    <a:pt x="68469" y="8925"/>
                    <a:pt x="68469" y="10621"/>
                  </a:cubicBezTo>
                  <a:cubicBezTo>
                    <a:pt x="68469" y="12317"/>
                    <a:pt x="67099" y="13687"/>
                    <a:pt x="65403" y="13687"/>
                  </a:cubicBezTo>
                  <a:cubicBezTo>
                    <a:pt x="63739" y="13687"/>
                    <a:pt x="62369" y="12317"/>
                    <a:pt x="62369" y="10621"/>
                  </a:cubicBezTo>
                  <a:cubicBezTo>
                    <a:pt x="62369" y="8925"/>
                    <a:pt x="63739" y="7555"/>
                    <a:pt x="65403" y="7555"/>
                  </a:cubicBezTo>
                  <a:close/>
                  <a:moveTo>
                    <a:pt x="3397" y="1"/>
                  </a:moveTo>
                  <a:cubicBezTo>
                    <a:pt x="2529" y="1"/>
                    <a:pt x="1673" y="373"/>
                    <a:pt x="1077" y="1096"/>
                  </a:cubicBezTo>
                  <a:cubicBezTo>
                    <a:pt x="0" y="2401"/>
                    <a:pt x="163" y="4325"/>
                    <a:pt x="1435" y="5402"/>
                  </a:cubicBezTo>
                  <a:lnTo>
                    <a:pt x="10439" y="12970"/>
                  </a:lnTo>
                  <a:cubicBezTo>
                    <a:pt x="10993" y="13426"/>
                    <a:pt x="11678" y="13687"/>
                    <a:pt x="12396" y="13687"/>
                  </a:cubicBezTo>
                  <a:lnTo>
                    <a:pt x="56791" y="13687"/>
                  </a:lnTo>
                  <a:cubicBezTo>
                    <a:pt x="58031" y="17243"/>
                    <a:pt x="61423" y="19820"/>
                    <a:pt x="65403" y="19820"/>
                  </a:cubicBezTo>
                  <a:cubicBezTo>
                    <a:pt x="70459" y="19820"/>
                    <a:pt x="74569" y="15677"/>
                    <a:pt x="74569" y="10621"/>
                  </a:cubicBezTo>
                  <a:cubicBezTo>
                    <a:pt x="74569" y="5565"/>
                    <a:pt x="70459" y="1455"/>
                    <a:pt x="65403" y="1455"/>
                  </a:cubicBezTo>
                  <a:cubicBezTo>
                    <a:pt x="61423" y="1455"/>
                    <a:pt x="58031" y="3999"/>
                    <a:pt x="56791" y="7555"/>
                  </a:cubicBezTo>
                  <a:lnTo>
                    <a:pt x="13505" y="7555"/>
                  </a:lnTo>
                  <a:lnTo>
                    <a:pt x="5382" y="737"/>
                  </a:lnTo>
                  <a:cubicBezTo>
                    <a:pt x="4800" y="243"/>
                    <a:pt x="4095" y="1"/>
                    <a:pt x="33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7"/>
            <p:cNvSpPr/>
            <p:nvPr/>
          </p:nvSpPr>
          <p:spPr>
            <a:xfrm>
              <a:off x="4548825" y="4393075"/>
              <a:ext cx="1865075" cy="495025"/>
            </a:xfrm>
            <a:custGeom>
              <a:avLst/>
              <a:gdLst/>
              <a:ahLst/>
              <a:cxnLst/>
              <a:rect l="l" t="t" r="r" b="b"/>
              <a:pathLst>
                <a:path w="74603" h="19801" extrusionOk="0">
                  <a:moveTo>
                    <a:pt x="9167" y="6133"/>
                  </a:moveTo>
                  <a:cubicBezTo>
                    <a:pt x="10863" y="6133"/>
                    <a:pt x="12200" y="7503"/>
                    <a:pt x="12200" y="9199"/>
                  </a:cubicBezTo>
                  <a:cubicBezTo>
                    <a:pt x="12200" y="10895"/>
                    <a:pt x="10863" y="12265"/>
                    <a:pt x="9167" y="12265"/>
                  </a:cubicBezTo>
                  <a:cubicBezTo>
                    <a:pt x="7503" y="12265"/>
                    <a:pt x="6133" y="10895"/>
                    <a:pt x="6133" y="9199"/>
                  </a:cubicBezTo>
                  <a:cubicBezTo>
                    <a:pt x="6133" y="7503"/>
                    <a:pt x="7503" y="6133"/>
                    <a:pt x="9167" y="6133"/>
                  </a:cubicBezTo>
                  <a:close/>
                  <a:moveTo>
                    <a:pt x="9167" y="0"/>
                  </a:moveTo>
                  <a:cubicBezTo>
                    <a:pt x="4111" y="0"/>
                    <a:pt x="1" y="4143"/>
                    <a:pt x="1" y="9199"/>
                  </a:cubicBezTo>
                  <a:cubicBezTo>
                    <a:pt x="1" y="14255"/>
                    <a:pt x="4111" y="18365"/>
                    <a:pt x="9167" y="18365"/>
                  </a:cubicBezTo>
                  <a:cubicBezTo>
                    <a:pt x="13146" y="18365"/>
                    <a:pt x="16539" y="15821"/>
                    <a:pt x="17811" y="12265"/>
                  </a:cubicBezTo>
                  <a:lnTo>
                    <a:pt x="61065" y="12265"/>
                  </a:lnTo>
                  <a:lnTo>
                    <a:pt x="69220" y="19083"/>
                  </a:lnTo>
                  <a:cubicBezTo>
                    <a:pt x="69774" y="19572"/>
                    <a:pt x="70492" y="19800"/>
                    <a:pt x="71177" y="19800"/>
                  </a:cubicBezTo>
                  <a:cubicBezTo>
                    <a:pt x="72058" y="19800"/>
                    <a:pt x="72906" y="19442"/>
                    <a:pt x="73526" y="18724"/>
                  </a:cubicBezTo>
                  <a:cubicBezTo>
                    <a:pt x="74602" y="17419"/>
                    <a:pt x="74439" y="15495"/>
                    <a:pt x="73134" y="14418"/>
                  </a:cubicBezTo>
                  <a:lnTo>
                    <a:pt x="64164" y="6850"/>
                  </a:lnTo>
                  <a:cubicBezTo>
                    <a:pt x="63609" y="6394"/>
                    <a:pt x="62892" y="6133"/>
                    <a:pt x="62174" y="6133"/>
                  </a:cubicBezTo>
                  <a:lnTo>
                    <a:pt x="17811" y="6133"/>
                  </a:lnTo>
                  <a:cubicBezTo>
                    <a:pt x="16539" y="2577"/>
                    <a:pt x="13146" y="0"/>
                    <a:pt x="9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7"/>
            <p:cNvSpPr/>
            <p:nvPr/>
          </p:nvSpPr>
          <p:spPr>
            <a:xfrm>
              <a:off x="4554525" y="806850"/>
              <a:ext cx="1864250" cy="495500"/>
            </a:xfrm>
            <a:custGeom>
              <a:avLst/>
              <a:gdLst/>
              <a:ahLst/>
              <a:cxnLst/>
              <a:rect l="l" t="t" r="r" b="b"/>
              <a:pathLst>
                <a:path w="74570" h="19820" extrusionOk="0">
                  <a:moveTo>
                    <a:pt x="9167" y="7555"/>
                  </a:moveTo>
                  <a:cubicBezTo>
                    <a:pt x="10831" y="7555"/>
                    <a:pt x="12201" y="8925"/>
                    <a:pt x="12201" y="10621"/>
                  </a:cubicBezTo>
                  <a:cubicBezTo>
                    <a:pt x="12201" y="12317"/>
                    <a:pt x="10831" y="13687"/>
                    <a:pt x="9167" y="13687"/>
                  </a:cubicBezTo>
                  <a:cubicBezTo>
                    <a:pt x="7471" y="13687"/>
                    <a:pt x="6101" y="12317"/>
                    <a:pt x="6101" y="10621"/>
                  </a:cubicBezTo>
                  <a:cubicBezTo>
                    <a:pt x="6101" y="8925"/>
                    <a:pt x="7471" y="7555"/>
                    <a:pt x="9167" y="7555"/>
                  </a:cubicBezTo>
                  <a:close/>
                  <a:moveTo>
                    <a:pt x="71174" y="1"/>
                  </a:moveTo>
                  <a:cubicBezTo>
                    <a:pt x="70475" y="1"/>
                    <a:pt x="69770" y="243"/>
                    <a:pt x="69188" y="737"/>
                  </a:cubicBezTo>
                  <a:lnTo>
                    <a:pt x="61033" y="7555"/>
                  </a:lnTo>
                  <a:lnTo>
                    <a:pt x="17779" y="7555"/>
                  </a:lnTo>
                  <a:cubicBezTo>
                    <a:pt x="16539" y="3999"/>
                    <a:pt x="13147" y="1455"/>
                    <a:pt x="9167" y="1455"/>
                  </a:cubicBezTo>
                  <a:cubicBezTo>
                    <a:pt x="4111" y="1455"/>
                    <a:pt x="1" y="5565"/>
                    <a:pt x="1" y="10621"/>
                  </a:cubicBezTo>
                  <a:cubicBezTo>
                    <a:pt x="1" y="15677"/>
                    <a:pt x="4111" y="19820"/>
                    <a:pt x="9167" y="19820"/>
                  </a:cubicBezTo>
                  <a:cubicBezTo>
                    <a:pt x="13147" y="19820"/>
                    <a:pt x="16539" y="17243"/>
                    <a:pt x="17779" y="13687"/>
                  </a:cubicBezTo>
                  <a:lnTo>
                    <a:pt x="62174" y="13687"/>
                  </a:lnTo>
                  <a:cubicBezTo>
                    <a:pt x="62892" y="13687"/>
                    <a:pt x="63577" y="13426"/>
                    <a:pt x="64132" y="12970"/>
                  </a:cubicBezTo>
                  <a:lnTo>
                    <a:pt x="73135" y="5402"/>
                  </a:lnTo>
                  <a:cubicBezTo>
                    <a:pt x="74407" y="4325"/>
                    <a:pt x="74570" y="2401"/>
                    <a:pt x="73493" y="1096"/>
                  </a:cubicBezTo>
                  <a:cubicBezTo>
                    <a:pt x="72897" y="373"/>
                    <a:pt x="72041" y="1"/>
                    <a:pt x="71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7"/>
            <p:cNvSpPr/>
            <p:nvPr/>
          </p:nvSpPr>
          <p:spPr>
            <a:xfrm>
              <a:off x="2707425" y="1660350"/>
              <a:ext cx="595350" cy="596950"/>
            </a:xfrm>
            <a:custGeom>
              <a:avLst/>
              <a:gdLst/>
              <a:ahLst/>
              <a:cxnLst/>
              <a:rect l="l" t="t" r="r" b="b"/>
              <a:pathLst>
                <a:path w="23814" h="23878" extrusionOk="0">
                  <a:moveTo>
                    <a:pt x="11907" y="6100"/>
                  </a:moveTo>
                  <a:cubicBezTo>
                    <a:pt x="15104" y="6100"/>
                    <a:pt x="17681" y="8710"/>
                    <a:pt x="17681" y="11939"/>
                  </a:cubicBezTo>
                  <a:cubicBezTo>
                    <a:pt x="17681" y="15136"/>
                    <a:pt x="15104" y="17745"/>
                    <a:pt x="11907" y="17745"/>
                  </a:cubicBezTo>
                  <a:cubicBezTo>
                    <a:pt x="8710" y="17745"/>
                    <a:pt x="6101" y="15136"/>
                    <a:pt x="6101" y="11939"/>
                  </a:cubicBezTo>
                  <a:cubicBezTo>
                    <a:pt x="6101" y="8710"/>
                    <a:pt x="8710" y="6100"/>
                    <a:pt x="11907" y="6100"/>
                  </a:cubicBezTo>
                  <a:close/>
                  <a:moveTo>
                    <a:pt x="11907" y="0"/>
                  </a:moveTo>
                  <a:cubicBezTo>
                    <a:pt x="5351" y="0"/>
                    <a:pt x="1" y="5350"/>
                    <a:pt x="1" y="11939"/>
                  </a:cubicBezTo>
                  <a:cubicBezTo>
                    <a:pt x="1" y="18496"/>
                    <a:pt x="5351" y="23878"/>
                    <a:pt x="11907" y="23878"/>
                  </a:cubicBezTo>
                  <a:cubicBezTo>
                    <a:pt x="18464" y="23878"/>
                    <a:pt x="23813" y="18496"/>
                    <a:pt x="23813" y="11939"/>
                  </a:cubicBezTo>
                  <a:cubicBezTo>
                    <a:pt x="23813" y="5350"/>
                    <a:pt x="18464" y="0"/>
                    <a:pt x="119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7"/>
            <p:cNvSpPr/>
            <p:nvPr/>
          </p:nvSpPr>
          <p:spPr>
            <a:xfrm>
              <a:off x="3968200" y="1660350"/>
              <a:ext cx="904400" cy="596950"/>
            </a:xfrm>
            <a:custGeom>
              <a:avLst/>
              <a:gdLst/>
              <a:ahLst/>
              <a:cxnLst/>
              <a:rect l="l" t="t" r="r" b="b"/>
              <a:pathLst>
                <a:path w="36176" h="23878" extrusionOk="0">
                  <a:moveTo>
                    <a:pt x="30076" y="6100"/>
                  </a:moveTo>
                  <a:lnTo>
                    <a:pt x="30076" y="17745"/>
                  </a:lnTo>
                  <a:lnTo>
                    <a:pt x="6133" y="17745"/>
                  </a:lnTo>
                  <a:lnTo>
                    <a:pt x="6133" y="6100"/>
                  </a:lnTo>
                  <a:close/>
                  <a:moveTo>
                    <a:pt x="3067" y="0"/>
                  </a:moveTo>
                  <a:cubicBezTo>
                    <a:pt x="1370" y="0"/>
                    <a:pt x="0" y="1337"/>
                    <a:pt x="0" y="3034"/>
                  </a:cubicBezTo>
                  <a:lnTo>
                    <a:pt x="0" y="20812"/>
                  </a:lnTo>
                  <a:cubicBezTo>
                    <a:pt x="0" y="22508"/>
                    <a:pt x="1370" y="23878"/>
                    <a:pt x="3067" y="23878"/>
                  </a:cubicBezTo>
                  <a:lnTo>
                    <a:pt x="33109" y="23878"/>
                  </a:lnTo>
                  <a:cubicBezTo>
                    <a:pt x="34806" y="23878"/>
                    <a:pt x="36176" y="22508"/>
                    <a:pt x="36176" y="20812"/>
                  </a:cubicBezTo>
                  <a:lnTo>
                    <a:pt x="36176" y="3034"/>
                  </a:lnTo>
                  <a:cubicBezTo>
                    <a:pt x="36176" y="1337"/>
                    <a:pt x="34806" y="0"/>
                    <a:pt x="33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7"/>
            <p:cNvSpPr/>
            <p:nvPr/>
          </p:nvSpPr>
          <p:spPr>
            <a:xfrm>
              <a:off x="3478900" y="1722525"/>
              <a:ext cx="327025" cy="472000"/>
            </a:xfrm>
            <a:custGeom>
              <a:avLst/>
              <a:gdLst/>
              <a:ahLst/>
              <a:cxnLst/>
              <a:rect l="l" t="t" r="r" b="b"/>
              <a:pathLst>
                <a:path w="13081" h="18880" extrusionOk="0">
                  <a:moveTo>
                    <a:pt x="3376" y="0"/>
                  </a:moveTo>
                  <a:cubicBezTo>
                    <a:pt x="2594" y="0"/>
                    <a:pt x="1811" y="302"/>
                    <a:pt x="1207" y="906"/>
                  </a:cubicBezTo>
                  <a:cubicBezTo>
                    <a:pt x="0" y="2112"/>
                    <a:pt x="0" y="4037"/>
                    <a:pt x="1207" y="5244"/>
                  </a:cubicBezTo>
                  <a:lnTo>
                    <a:pt x="5415" y="9452"/>
                  </a:lnTo>
                  <a:lnTo>
                    <a:pt x="1207" y="13660"/>
                  </a:lnTo>
                  <a:cubicBezTo>
                    <a:pt x="0" y="14834"/>
                    <a:pt x="0" y="16759"/>
                    <a:pt x="1207" y="17966"/>
                  </a:cubicBezTo>
                  <a:cubicBezTo>
                    <a:pt x="1794" y="18553"/>
                    <a:pt x="2577" y="18879"/>
                    <a:pt x="3360" y="18879"/>
                  </a:cubicBezTo>
                  <a:cubicBezTo>
                    <a:pt x="4143" y="18879"/>
                    <a:pt x="4926" y="18553"/>
                    <a:pt x="5546" y="17966"/>
                  </a:cubicBezTo>
                  <a:lnTo>
                    <a:pt x="11907" y="11605"/>
                  </a:lnTo>
                  <a:cubicBezTo>
                    <a:pt x="13081" y="10398"/>
                    <a:pt x="13081" y="8473"/>
                    <a:pt x="11907" y="7266"/>
                  </a:cubicBezTo>
                  <a:lnTo>
                    <a:pt x="5546" y="906"/>
                  </a:lnTo>
                  <a:cubicBezTo>
                    <a:pt x="4942" y="302"/>
                    <a:pt x="4159" y="0"/>
                    <a:pt x="3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7"/>
            <p:cNvSpPr/>
            <p:nvPr/>
          </p:nvSpPr>
          <p:spPr>
            <a:xfrm>
              <a:off x="2707425" y="3438125"/>
              <a:ext cx="595350" cy="596975"/>
            </a:xfrm>
            <a:custGeom>
              <a:avLst/>
              <a:gdLst/>
              <a:ahLst/>
              <a:cxnLst/>
              <a:rect l="l" t="t" r="r" b="b"/>
              <a:pathLst>
                <a:path w="23814" h="23879" extrusionOk="0">
                  <a:moveTo>
                    <a:pt x="11907" y="6133"/>
                  </a:moveTo>
                  <a:cubicBezTo>
                    <a:pt x="15104" y="6133"/>
                    <a:pt x="17681" y="8742"/>
                    <a:pt x="17681" y="11939"/>
                  </a:cubicBezTo>
                  <a:cubicBezTo>
                    <a:pt x="17681" y="15169"/>
                    <a:pt x="15104" y="17778"/>
                    <a:pt x="11907" y="17778"/>
                  </a:cubicBezTo>
                  <a:cubicBezTo>
                    <a:pt x="8710" y="17778"/>
                    <a:pt x="6101" y="15169"/>
                    <a:pt x="6101" y="11939"/>
                  </a:cubicBezTo>
                  <a:cubicBezTo>
                    <a:pt x="6101" y="8742"/>
                    <a:pt x="8710" y="6133"/>
                    <a:pt x="11907" y="6133"/>
                  </a:cubicBezTo>
                  <a:close/>
                  <a:moveTo>
                    <a:pt x="11907" y="0"/>
                  </a:moveTo>
                  <a:cubicBezTo>
                    <a:pt x="5351" y="0"/>
                    <a:pt x="1" y="5383"/>
                    <a:pt x="1" y="11939"/>
                  </a:cubicBezTo>
                  <a:cubicBezTo>
                    <a:pt x="1" y="18528"/>
                    <a:pt x="5351" y="23878"/>
                    <a:pt x="11907" y="23878"/>
                  </a:cubicBezTo>
                  <a:cubicBezTo>
                    <a:pt x="18464" y="23878"/>
                    <a:pt x="23813" y="18528"/>
                    <a:pt x="23813" y="11939"/>
                  </a:cubicBezTo>
                  <a:cubicBezTo>
                    <a:pt x="23813" y="5383"/>
                    <a:pt x="18464" y="0"/>
                    <a:pt x="119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7"/>
            <p:cNvSpPr/>
            <p:nvPr/>
          </p:nvSpPr>
          <p:spPr>
            <a:xfrm>
              <a:off x="3968200" y="3438125"/>
              <a:ext cx="904400" cy="596975"/>
            </a:xfrm>
            <a:custGeom>
              <a:avLst/>
              <a:gdLst/>
              <a:ahLst/>
              <a:cxnLst/>
              <a:rect l="l" t="t" r="r" b="b"/>
              <a:pathLst>
                <a:path w="36176" h="23879" extrusionOk="0">
                  <a:moveTo>
                    <a:pt x="30076" y="6133"/>
                  </a:moveTo>
                  <a:lnTo>
                    <a:pt x="30076" y="17778"/>
                  </a:lnTo>
                  <a:lnTo>
                    <a:pt x="6133" y="17778"/>
                  </a:lnTo>
                  <a:lnTo>
                    <a:pt x="6133" y="6133"/>
                  </a:lnTo>
                  <a:close/>
                  <a:moveTo>
                    <a:pt x="3067" y="0"/>
                  </a:moveTo>
                  <a:cubicBezTo>
                    <a:pt x="1370" y="0"/>
                    <a:pt x="0" y="1370"/>
                    <a:pt x="0" y="3067"/>
                  </a:cubicBezTo>
                  <a:lnTo>
                    <a:pt x="0" y="20844"/>
                  </a:lnTo>
                  <a:cubicBezTo>
                    <a:pt x="0" y="22541"/>
                    <a:pt x="1370" y="23878"/>
                    <a:pt x="3067" y="23878"/>
                  </a:cubicBezTo>
                  <a:lnTo>
                    <a:pt x="33109" y="23878"/>
                  </a:lnTo>
                  <a:cubicBezTo>
                    <a:pt x="34806" y="23878"/>
                    <a:pt x="36176" y="22541"/>
                    <a:pt x="36176" y="20844"/>
                  </a:cubicBezTo>
                  <a:lnTo>
                    <a:pt x="36176" y="3067"/>
                  </a:lnTo>
                  <a:cubicBezTo>
                    <a:pt x="36176" y="1370"/>
                    <a:pt x="34806" y="0"/>
                    <a:pt x="33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7"/>
            <p:cNvSpPr/>
            <p:nvPr/>
          </p:nvSpPr>
          <p:spPr>
            <a:xfrm>
              <a:off x="3478900" y="3501125"/>
              <a:ext cx="327025" cy="471975"/>
            </a:xfrm>
            <a:custGeom>
              <a:avLst/>
              <a:gdLst/>
              <a:ahLst/>
              <a:cxnLst/>
              <a:rect l="l" t="t" r="r" b="b"/>
              <a:pathLst>
                <a:path w="13081" h="18879" extrusionOk="0">
                  <a:moveTo>
                    <a:pt x="3376" y="0"/>
                  </a:moveTo>
                  <a:cubicBezTo>
                    <a:pt x="2594" y="0"/>
                    <a:pt x="1811" y="302"/>
                    <a:pt x="1207" y="905"/>
                  </a:cubicBezTo>
                  <a:cubicBezTo>
                    <a:pt x="0" y="2112"/>
                    <a:pt x="0" y="4037"/>
                    <a:pt x="1207" y="5211"/>
                  </a:cubicBezTo>
                  <a:lnTo>
                    <a:pt x="5415" y="9419"/>
                  </a:lnTo>
                  <a:lnTo>
                    <a:pt x="1207" y="13627"/>
                  </a:lnTo>
                  <a:cubicBezTo>
                    <a:pt x="0" y="14834"/>
                    <a:pt x="0" y="16759"/>
                    <a:pt x="1207" y="17966"/>
                  </a:cubicBezTo>
                  <a:cubicBezTo>
                    <a:pt x="1794" y="18553"/>
                    <a:pt x="2577" y="18879"/>
                    <a:pt x="3360" y="18879"/>
                  </a:cubicBezTo>
                  <a:cubicBezTo>
                    <a:pt x="4143" y="18879"/>
                    <a:pt x="4926" y="18553"/>
                    <a:pt x="5546" y="17966"/>
                  </a:cubicBezTo>
                  <a:lnTo>
                    <a:pt x="11907" y="11605"/>
                  </a:lnTo>
                  <a:cubicBezTo>
                    <a:pt x="13081" y="10398"/>
                    <a:pt x="13081" y="8473"/>
                    <a:pt x="11907" y="7266"/>
                  </a:cubicBezTo>
                  <a:lnTo>
                    <a:pt x="5546" y="905"/>
                  </a:lnTo>
                  <a:cubicBezTo>
                    <a:pt x="4942" y="302"/>
                    <a:pt x="4159" y="0"/>
                    <a:pt x="3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7"/>
            <p:cNvSpPr/>
            <p:nvPr/>
          </p:nvSpPr>
          <p:spPr>
            <a:xfrm>
              <a:off x="3478900" y="2616100"/>
              <a:ext cx="327025" cy="471375"/>
            </a:xfrm>
            <a:custGeom>
              <a:avLst/>
              <a:gdLst/>
              <a:ahLst/>
              <a:cxnLst/>
              <a:rect l="l" t="t" r="r" b="b"/>
              <a:pathLst>
                <a:path w="13081" h="18855" extrusionOk="0">
                  <a:moveTo>
                    <a:pt x="9737" y="1"/>
                  </a:moveTo>
                  <a:cubicBezTo>
                    <a:pt x="8954" y="1"/>
                    <a:pt x="8172" y="294"/>
                    <a:pt x="7568" y="881"/>
                  </a:cubicBezTo>
                  <a:lnTo>
                    <a:pt x="1207" y="7275"/>
                  </a:lnTo>
                  <a:cubicBezTo>
                    <a:pt x="0" y="8449"/>
                    <a:pt x="0" y="10374"/>
                    <a:pt x="1207" y="11581"/>
                  </a:cubicBezTo>
                  <a:lnTo>
                    <a:pt x="7568" y="17941"/>
                  </a:lnTo>
                  <a:cubicBezTo>
                    <a:pt x="8188" y="18561"/>
                    <a:pt x="8971" y="18855"/>
                    <a:pt x="9754" y="18855"/>
                  </a:cubicBezTo>
                  <a:cubicBezTo>
                    <a:pt x="10537" y="18855"/>
                    <a:pt x="11319" y="18561"/>
                    <a:pt x="11907" y="17941"/>
                  </a:cubicBezTo>
                  <a:cubicBezTo>
                    <a:pt x="13081" y="16767"/>
                    <a:pt x="13081" y="14810"/>
                    <a:pt x="11907" y="13636"/>
                  </a:cubicBezTo>
                  <a:lnTo>
                    <a:pt x="7699" y="9428"/>
                  </a:lnTo>
                  <a:lnTo>
                    <a:pt x="11907" y="5220"/>
                  </a:lnTo>
                  <a:cubicBezTo>
                    <a:pt x="13081" y="4013"/>
                    <a:pt x="13081" y="2088"/>
                    <a:pt x="11907" y="881"/>
                  </a:cubicBezTo>
                  <a:cubicBezTo>
                    <a:pt x="11303" y="294"/>
                    <a:pt x="10520" y="1"/>
                    <a:pt x="97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7"/>
            <p:cNvSpPr/>
            <p:nvPr/>
          </p:nvSpPr>
          <p:spPr>
            <a:xfrm>
              <a:off x="3968200" y="2408150"/>
              <a:ext cx="904400" cy="520300"/>
            </a:xfrm>
            <a:custGeom>
              <a:avLst/>
              <a:gdLst/>
              <a:ahLst/>
              <a:cxnLst/>
              <a:rect l="l" t="t" r="r" b="b"/>
              <a:pathLst>
                <a:path w="36176" h="20812" extrusionOk="0">
                  <a:moveTo>
                    <a:pt x="33109" y="0"/>
                  </a:moveTo>
                  <a:cubicBezTo>
                    <a:pt x="31446" y="0"/>
                    <a:pt x="30076" y="1370"/>
                    <a:pt x="30076" y="3067"/>
                  </a:cubicBezTo>
                  <a:lnTo>
                    <a:pt x="30076" y="14679"/>
                  </a:lnTo>
                  <a:lnTo>
                    <a:pt x="3067" y="14679"/>
                  </a:lnTo>
                  <a:cubicBezTo>
                    <a:pt x="1370" y="14679"/>
                    <a:pt x="0" y="16049"/>
                    <a:pt x="0" y="17746"/>
                  </a:cubicBezTo>
                  <a:cubicBezTo>
                    <a:pt x="0" y="19442"/>
                    <a:pt x="1370" y="20812"/>
                    <a:pt x="3067" y="20812"/>
                  </a:cubicBezTo>
                  <a:lnTo>
                    <a:pt x="33109" y="20812"/>
                  </a:lnTo>
                  <a:cubicBezTo>
                    <a:pt x="34806" y="20812"/>
                    <a:pt x="36176" y="19442"/>
                    <a:pt x="36176" y="17746"/>
                  </a:cubicBezTo>
                  <a:lnTo>
                    <a:pt x="36176" y="3067"/>
                  </a:lnTo>
                  <a:cubicBezTo>
                    <a:pt x="36176" y="1370"/>
                    <a:pt x="34806" y="0"/>
                    <a:pt x="33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7"/>
            <p:cNvSpPr/>
            <p:nvPr/>
          </p:nvSpPr>
          <p:spPr>
            <a:xfrm>
              <a:off x="2707425" y="2775125"/>
              <a:ext cx="595350" cy="520300"/>
            </a:xfrm>
            <a:custGeom>
              <a:avLst/>
              <a:gdLst/>
              <a:ahLst/>
              <a:cxnLst/>
              <a:rect l="l" t="t" r="r" b="b"/>
              <a:pathLst>
                <a:path w="23814" h="20812" extrusionOk="0">
                  <a:moveTo>
                    <a:pt x="3067" y="0"/>
                  </a:moveTo>
                  <a:cubicBezTo>
                    <a:pt x="1371" y="0"/>
                    <a:pt x="1" y="1370"/>
                    <a:pt x="1" y="3067"/>
                  </a:cubicBezTo>
                  <a:lnTo>
                    <a:pt x="1" y="17746"/>
                  </a:lnTo>
                  <a:cubicBezTo>
                    <a:pt x="1" y="19442"/>
                    <a:pt x="1371" y="20812"/>
                    <a:pt x="3067" y="20812"/>
                  </a:cubicBezTo>
                  <a:cubicBezTo>
                    <a:pt x="4731" y="20812"/>
                    <a:pt x="6101" y="19442"/>
                    <a:pt x="6101" y="17746"/>
                  </a:cubicBezTo>
                  <a:lnTo>
                    <a:pt x="6101" y="6133"/>
                  </a:lnTo>
                  <a:lnTo>
                    <a:pt x="20747" y="6133"/>
                  </a:lnTo>
                  <a:cubicBezTo>
                    <a:pt x="22443" y="6133"/>
                    <a:pt x="23813" y="4763"/>
                    <a:pt x="23813" y="3067"/>
                  </a:cubicBezTo>
                  <a:cubicBezTo>
                    <a:pt x="23813" y="1370"/>
                    <a:pt x="22443" y="0"/>
                    <a:pt x="20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4" name="Google Shape;1264;p67"/>
          <p:cNvSpPr/>
          <p:nvPr/>
        </p:nvSpPr>
        <p:spPr>
          <a:xfrm>
            <a:off x="3377837" y="1798575"/>
            <a:ext cx="827426" cy="828123"/>
          </a:xfrm>
          <a:custGeom>
            <a:avLst/>
            <a:gdLst/>
            <a:ahLst/>
            <a:cxnLst/>
            <a:rect l="l" t="t" r="r" b="b"/>
            <a:pathLst>
              <a:path w="36840" h="36871" extrusionOk="0">
                <a:moveTo>
                  <a:pt x="18420" y="1"/>
                </a:moveTo>
                <a:cubicBezTo>
                  <a:pt x="8237" y="1"/>
                  <a:pt x="0" y="8268"/>
                  <a:pt x="0" y="18451"/>
                </a:cubicBezTo>
                <a:cubicBezTo>
                  <a:pt x="0" y="28603"/>
                  <a:pt x="8237" y="36871"/>
                  <a:pt x="18420" y="36871"/>
                </a:cubicBezTo>
                <a:cubicBezTo>
                  <a:pt x="28603" y="36871"/>
                  <a:pt x="36840" y="28603"/>
                  <a:pt x="36840" y="18451"/>
                </a:cubicBezTo>
                <a:cubicBezTo>
                  <a:pt x="36840" y="8268"/>
                  <a:pt x="28603" y="1"/>
                  <a:pt x="18420" y="1"/>
                </a:cubicBezTo>
                <a:close/>
              </a:path>
            </a:pathLst>
          </a:custGeom>
          <a:solidFill>
            <a:schemeClr val="lt1">
              <a:alpha val="1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7"/>
          <p:cNvSpPr/>
          <p:nvPr/>
        </p:nvSpPr>
        <p:spPr>
          <a:xfrm>
            <a:off x="4938712" y="1798575"/>
            <a:ext cx="827426" cy="828123"/>
          </a:xfrm>
          <a:custGeom>
            <a:avLst/>
            <a:gdLst/>
            <a:ahLst/>
            <a:cxnLst/>
            <a:rect l="l" t="t" r="r" b="b"/>
            <a:pathLst>
              <a:path w="36840" h="36871" extrusionOk="0">
                <a:moveTo>
                  <a:pt x="18420" y="1"/>
                </a:moveTo>
                <a:cubicBezTo>
                  <a:pt x="8237" y="1"/>
                  <a:pt x="0" y="8268"/>
                  <a:pt x="0" y="18451"/>
                </a:cubicBezTo>
                <a:cubicBezTo>
                  <a:pt x="0" y="28603"/>
                  <a:pt x="8237" y="36871"/>
                  <a:pt x="18420" y="36871"/>
                </a:cubicBezTo>
                <a:cubicBezTo>
                  <a:pt x="28603" y="36871"/>
                  <a:pt x="36840" y="28603"/>
                  <a:pt x="36840" y="18451"/>
                </a:cubicBezTo>
                <a:cubicBezTo>
                  <a:pt x="36840" y="8268"/>
                  <a:pt x="28603" y="1"/>
                  <a:pt x="18420" y="1"/>
                </a:cubicBezTo>
                <a:close/>
              </a:path>
            </a:pathLst>
          </a:custGeom>
          <a:solidFill>
            <a:schemeClr val="lt1">
              <a:alpha val="1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7"/>
          <p:cNvSpPr/>
          <p:nvPr/>
        </p:nvSpPr>
        <p:spPr>
          <a:xfrm>
            <a:off x="6499587" y="1798575"/>
            <a:ext cx="827426" cy="828123"/>
          </a:xfrm>
          <a:custGeom>
            <a:avLst/>
            <a:gdLst/>
            <a:ahLst/>
            <a:cxnLst/>
            <a:rect l="l" t="t" r="r" b="b"/>
            <a:pathLst>
              <a:path w="36840" h="36871" extrusionOk="0">
                <a:moveTo>
                  <a:pt x="18420" y="1"/>
                </a:moveTo>
                <a:cubicBezTo>
                  <a:pt x="8237" y="1"/>
                  <a:pt x="0" y="8268"/>
                  <a:pt x="0" y="18451"/>
                </a:cubicBezTo>
                <a:cubicBezTo>
                  <a:pt x="0" y="28603"/>
                  <a:pt x="8237" y="36871"/>
                  <a:pt x="18420" y="36871"/>
                </a:cubicBezTo>
                <a:cubicBezTo>
                  <a:pt x="28603" y="36871"/>
                  <a:pt x="36840" y="28603"/>
                  <a:pt x="36840" y="18451"/>
                </a:cubicBezTo>
                <a:cubicBezTo>
                  <a:pt x="36840" y="8268"/>
                  <a:pt x="28603" y="1"/>
                  <a:pt x="18420" y="1"/>
                </a:cubicBezTo>
                <a:close/>
              </a:path>
            </a:pathLst>
          </a:custGeom>
          <a:solidFill>
            <a:schemeClr val="lt1">
              <a:alpha val="1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7" name="Google Shape;1267;p67"/>
          <p:cNvGrpSpPr/>
          <p:nvPr/>
        </p:nvGrpSpPr>
        <p:grpSpPr>
          <a:xfrm>
            <a:off x="3633196" y="2020571"/>
            <a:ext cx="316707" cy="384133"/>
            <a:chOff x="1662775" y="238125"/>
            <a:chExt cx="4274050" cy="5219200"/>
          </a:xfrm>
        </p:grpSpPr>
        <p:sp>
          <p:nvSpPr>
            <p:cNvPr id="1268" name="Google Shape;1268;p67"/>
            <p:cNvSpPr/>
            <p:nvPr/>
          </p:nvSpPr>
          <p:spPr>
            <a:xfrm>
              <a:off x="3973075" y="4422900"/>
              <a:ext cx="1198825" cy="1034425"/>
            </a:xfrm>
            <a:custGeom>
              <a:avLst/>
              <a:gdLst/>
              <a:ahLst/>
              <a:cxnLst/>
              <a:rect l="l" t="t" r="r" b="b"/>
              <a:pathLst>
                <a:path w="47953" h="41377" extrusionOk="0">
                  <a:moveTo>
                    <a:pt x="26847" y="29176"/>
                  </a:moveTo>
                  <a:cubicBezTo>
                    <a:pt x="28543" y="29176"/>
                    <a:pt x="29913" y="30546"/>
                    <a:pt x="29913" y="32210"/>
                  </a:cubicBezTo>
                  <a:cubicBezTo>
                    <a:pt x="29913" y="33906"/>
                    <a:pt x="28543" y="35276"/>
                    <a:pt x="26847" y="35276"/>
                  </a:cubicBezTo>
                  <a:cubicBezTo>
                    <a:pt x="25151" y="35276"/>
                    <a:pt x="23781" y="33906"/>
                    <a:pt x="23781" y="32210"/>
                  </a:cubicBezTo>
                  <a:cubicBezTo>
                    <a:pt x="23781" y="30546"/>
                    <a:pt x="25151" y="29176"/>
                    <a:pt x="26847" y="29176"/>
                  </a:cubicBezTo>
                  <a:close/>
                  <a:moveTo>
                    <a:pt x="36583" y="0"/>
                  </a:moveTo>
                  <a:cubicBezTo>
                    <a:pt x="35671" y="0"/>
                    <a:pt x="34790" y="396"/>
                    <a:pt x="34219" y="1123"/>
                  </a:cubicBezTo>
                  <a:cubicBezTo>
                    <a:pt x="30957" y="5103"/>
                    <a:pt x="26227" y="7386"/>
                    <a:pt x="21237" y="7419"/>
                  </a:cubicBezTo>
                  <a:cubicBezTo>
                    <a:pt x="21193" y="7419"/>
                    <a:pt x="21149" y="7419"/>
                    <a:pt x="21106" y="7419"/>
                  </a:cubicBezTo>
                  <a:cubicBezTo>
                    <a:pt x="16978" y="7419"/>
                    <a:pt x="13016" y="5889"/>
                    <a:pt x="9852" y="3080"/>
                  </a:cubicBezTo>
                  <a:cubicBezTo>
                    <a:pt x="9274" y="2567"/>
                    <a:pt x="8554" y="2314"/>
                    <a:pt x="7835" y="2314"/>
                  </a:cubicBezTo>
                  <a:cubicBezTo>
                    <a:pt x="7094" y="2314"/>
                    <a:pt x="6354" y="2583"/>
                    <a:pt x="5775" y="3113"/>
                  </a:cubicBezTo>
                  <a:cubicBezTo>
                    <a:pt x="4763" y="4026"/>
                    <a:pt x="3557" y="4842"/>
                    <a:pt x="2154" y="5527"/>
                  </a:cubicBezTo>
                  <a:cubicBezTo>
                    <a:pt x="621" y="6277"/>
                    <a:pt x="1" y="8104"/>
                    <a:pt x="751" y="9637"/>
                  </a:cubicBezTo>
                  <a:cubicBezTo>
                    <a:pt x="1290" y="10715"/>
                    <a:pt x="2384" y="11338"/>
                    <a:pt x="3526" y="11338"/>
                  </a:cubicBezTo>
                  <a:cubicBezTo>
                    <a:pt x="3974" y="11338"/>
                    <a:pt x="4429" y="11242"/>
                    <a:pt x="4861" y="11040"/>
                  </a:cubicBezTo>
                  <a:cubicBezTo>
                    <a:pt x="5905" y="10485"/>
                    <a:pt x="6916" y="9931"/>
                    <a:pt x="7830" y="9278"/>
                  </a:cubicBezTo>
                  <a:cubicBezTo>
                    <a:pt x="11744" y="12051"/>
                    <a:pt x="16376" y="13551"/>
                    <a:pt x="21106" y="13551"/>
                  </a:cubicBezTo>
                  <a:lnTo>
                    <a:pt x="21269" y="13551"/>
                  </a:lnTo>
                  <a:cubicBezTo>
                    <a:pt x="22117" y="13551"/>
                    <a:pt x="22965" y="13486"/>
                    <a:pt x="23781" y="13388"/>
                  </a:cubicBezTo>
                  <a:lnTo>
                    <a:pt x="23781" y="23566"/>
                  </a:lnTo>
                  <a:cubicBezTo>
                    <a:pt x="20225" y="24838"/>
                    <a:pt x="17648" y="28230"/>
                    <a:pt x="17648" y="32210"/>
                  </a:cubicBezTo>
                  <a:cubicBezTo>
                    <a:pt x="17648" y="37266"/>
                    <a:pt x="21791" y="41376"/>
                    <a:pt x="26847" y="41376"/>
                  </a:cubicBezTo>
                  <a:cubicBezTo>
                    <a:pt x="31903" y="41376"/>
                    <a:pt x="36013" y="37266"/>
                    <a:pt x="36013" y="32210"/>
                  </a:cubicBezTo>
                  <a:cubicBezTo>
                    <a:pt x="36013" y="28230"/>
                    <a:pt x="33469" y="24838"/>
                    <a:pt x="29913" y="23566"/>
                  </a:cubicBezTo>
                  <a:lnTo>
                    <a:pt x="29913" y="11757"/>
                  </a:lnTo>
                  <a:cubicBezTo>
                    <a:pt x="32817" y="10550"/>
                    <a:pt x="35459" y="8724"/>
                    <a:pt x="37710" y="6408"/>
                  </a:cubicBezTo>
                  <a:cubicBezTo>
                    <a:pt x="38949" y="6603"/>
                    <a:pt x="40156" y="6701"/>
                    <a:pt x="41298" y="6701"/>
                  </a:cubicBezTo>
                  <a:cubicBezTo>
                    <a:pt x="42603" y="6669"/>
                    <a:pt x="43907" y="6571"/>
                    <a:pt x="45179" y="6342"/>
                  </a:cubicBezTo>
                  <a:cubicBezTo>
                    <a:pt x="46843" y="6049"/>
                    <a:pt x="47952" y="4483"/>
                    <a:pt x="47691" y="2819"/>
                  </a:cubicBezTo>
                  <a:cubicBezTo>
                    <a:pt x="47429" y="1332"/>
                    <a:pt x="46123" y="262"/>
                    <a:pt x="44660" y="262"/>
                  </a:cubicBezTo>
                  <a:cubicBezTo>
                    <a:pt x="44487" y="262"/>
                    <a:pt x="44312" y="277"/>
                    <a:pt x="44136" y="308"/>
                  </a:cubicBezTo>
                  <a:cubicBezTo>
                    <a:pt x="43190" y="471"/>
                    <a:pt x="42211" y="569"/>
                    <a:pt x="41265" y="569"/>
                  </a:cubicBezTo>
                  <a:cubicBezTo>
                    <a:pt x="41162" y="571"/>
                    <a:pt x="41059" y="573"/>
                    <a:pt x="40955" y="573"/>
                  </a:cubicBezTo>
                  <a:cubicBezTo>
                    <a:pt x="39817" y="573"/>
                    <a:pt x="38661" y="408"/>
                    <a:pt x="37285" y="79"/>
                  </a:cubicBezTo>
                  <a:cubicBezTo>
                    <a:pt x="37052" y="26"/>
                    <a:pt x="36817" y="0"/>
                    <a:pt x="365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7"/>
            <p:cNvSpPr/>
            <p:nvPr/>
          </p:nvSpPr>
          <p:spPr>
            <a:xfrm>
              <a:off x="2443225" y="4106025"/>
              <a:ext cx="1086250" cy="1351300"/>
            </a:xfrm>
            <a:custGeom>
              <a:avLst/>
              <a:gdLst/>
              <a:ahLst/>
              <a:cxnLst/>
              <a:rect l="l" t="t" r="r" b="b"/>
              <a:pathLst>
                <a:path w="43450" h="54052" extrusionOk="0">
                  <a:moveTo>
                    <a:pt x="17060" y="41851"/>
                  </a:moveTo>
                  <a:cubicBezTo>
                    <a:pt x="18724" y="41851"/>
                    <a:pt x="20127" y="43221"/>
                    <a:pt x="20127" y="44885"/>
                  </a:cubicBezTo>
                  <a:cubicBezTo>
                    <a:pt x="20127" y="46581"/>
                    <a:pt x="18724" y="47951"/>
                    <a:pt x="17060" y="47951"/>
                  </a:cubicBezTo>
                  <a:cubicBezTo>
                    <a:pt x="15364" y="47951"/>
                    <a:pt x="13994" y="46581"/>
                    <a:pt x="13994" y="44885"/>
                  </a:cubicBezTo>
                  <a:cubicBezTo>
                    <a:pt x="13994" y="43221"/>
                    <a:pt x="15364" y="41851"/>
                    <a:pt x="17060" y="41851"/>
                  </a:cubicBezTo>
                  <a:close/>
                  <a:moveTo>
                    <a:pt x="7666" y="0"/>
                  </a:moveTo>
                  <a:cubicBezTo>
                    <a:pt x="7372" y="0"/>
                    <a:pt x="7079" y="33"/>
                    <a:pt x="6818" y="130"/>
                  </a:cubicBezTo>
                  <a:cubicBezTo>
                    <a:pt x="6557" y="196"/>
                    <a:pt x="5121" y="587"/>
                    <a:pt x="3164" y="587"/>
                  </a:cubicBezTo>
                  <a:lnTo>
                    <a:pt x="3066" y="587"/>
                  </a:lnTo>
                  <a:cubicBezTo>
                    <a:pt x="1370" y="587"/>
                    <a:pt x="33" y="1957"/>
                    <a:pt x="0" y="3653"/>
                  </a:cubicBezTo>
                  <a:cubicBezTo>
                    <a:pt x="0" y="5317"/>
                    <a:pt x="1370" y="6687"/>
                    <a:pt x="3066" y="6720"/>
                  </a:cubicBezTo>
                  <a:cubicBezTo>
                    <a:pt x="4110" y="6720"/>
                    <a:pt x="5056" y="6654"/>
                    <a:pt x="5872" y="6524"/>
                  </a:cubicBezTo>
                  <a:cubicBezTo>
                    <a:pt x="7731" y="10243"/>
                    <a:pt x="10569" y="13407"/>
                    <a:pt x="13994" y="15690"/>
                  </a:cubicBezTo>
                  <a:lnTo>
                    <a:pt x="13994" y="36241"/>
                  </a:lnTo>
                  <a:cubicBezTo>
                    <a:pt x="10438" y="37513"/>
                    <a:pt x="7862" y="40905"/>
                    <a:pt x="7862" y="44885"/>
                  </a:cubicBezTo>
                  <a:cubicBezTo>
                    <a:pt x="7862" y="49941"/>
                    <a:pt x="11972" y="54051"/>
                    <a:pt x="17060" y="54051"/>
                  </a:cubicBezTo>
                  <a:cubicBezTo>
                    <a:pt x="22116" y="54051"/>
                    <a:pt x="26226" y="49941"/>
                    <a:pt x="26226" y="44885"/>
                  </a:cubicBezTo>
                  <a:cubicBezTo>
                    <a:pt x="26226" y="40905"/>
                    <a:pt x="23682" y="37513"/>
                    <a:pt x="20094" y="36241"/>
                  </a:cubicBezTo>
                  <a:lnTo>
                    <a:pt x="20094" y="18724"/>
                  </a:lnTo>
                  <a:cubicBezTo>
                    <a:pt x="22540" y="19507"/>
                    <a:pt x="25085" y="19931"/>
                    <a:pt x="27694" y="19931"/>
                  </a:cubicBezTo>
                  <a:lnTo>
                    <a:pt x="27890" y="19931"/>
                  </a:lnTo>
                  <a:cubicBezTo>
                    <a:pt x="30924" y="19931"/>
                    <a:pt x="33892" y="19278"/>
                    <a:pt x="36730" y="18039"/>
                  </a:cubicBezTo>
                  <a:cubicBezTo>
                    <a:pt x="37122" y="18463"/>
                    <a:pt x="37480" y="18887"/>
                    <a:pt x="37872" y="19311"/>
                  </a:cubicBezTo>
                  <a:cubicBezTo>
                    <a:pt x="38492" y="19931"/>
                    <a:pt x="39274" y="20257"/>
                    <a:pt x="40090" y="20257"/>
                  </a:cubicBezTo>
                  <a:cubicBezTo>
                    <a:pt x="40840" y="20257"/>
                    <a:pt x="41623" y="19963"/>
                    <a:pt x="42210" y="19409"/>
                  </a:cubicBezTo>
                  <a:cubicBezTo>
                    <a:pt x="43417" y="18235"/>
                    <a:pt x="43450" y="16277"/>
                    <a:pt x="42308" y="15070"/>
                  </a:cubicBezTo>
                  <a:cubicBezTo>
                    <a:pt x="41525" y="14288"/>
                    <a:pt x="40840" y="13407"/>
                    <a:pt x="40253" y="12461"/>
                  </a:cubicBezTo>
                  <a:cubicBezTo>
                    <a:pt x="39674" y="11561"/>
                    <a:pt x="38687" y="11069"/>
                    <a:pt x="37680" y="11069"/>
                  </a:cubicBezTo>
                  <a:cubicBezTo>
                    <a:pt x="37155" y="11069"/>
                    <a:pt x="36624" y="11203"/>
                    <a:pt x="36143" y="11482"/>
                  </a:cubicBezTo>
                  <a:cubicBezTo>
                    <a:pt x="33501" y="13015"/>
                    <a:pt x="30695" y="13798"/>
                    <a:pt x="27825" y="13831"/>
                  </a:cubicBezTo>
                  <a:cubicBezTo>
                    <a:pt x="27776" y="13831"/>
                    <a:pt x="27727" y="13831"/>
                    <a:pt x="27679" y="13831"/>
                  </a:cubicBezTo>
                  <a:cubicBezTo>
                    <a:pt x="20196" y="13831"/>
                    <a:pt x="13032" y="8861"/>
                    <a:pt x="10602" y="2022"/>
                  </a:cubicBezTo>
                  <a:cubicBezTo>
                    <a:pt x="10145" y="816"/>
                    <a:pt x="9003" y="0"/>
                    <a:pt x="76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7"/>
            <p:cNvSpPr/>
            <p:nvPr/>
          </p:nvSpPr>
          <p:spPr>
            <a:xfrm>
              <a:off x="1662775" y="2784100"/>
              <a:ext cx="857125" cy="1027550"/>
            </a:xfrm>
            <a:custGeom>
              <a:avLst/>
              <a:gdLst/>
              <a:ahLst/>
              <a:cxnLst/>
              <a:rect l="l" t="t" r="r" b="b"/>
              <a:pathLst>
                <a:path w="34285" h="41102" extrusionOk="0">
                  <a:moveTo>
                    <a:pt x="24074" y="0"/>
                  </a:moveTo>
                  <a:cubicBezTo>
                    <a:pt x="10994" y="98"/>
                    <a:pt x="1" y="10765"/>
                    <a:pt x="99" y="23323"/>
                  </a:cubicBezTo>
                  <a:cubicBezTo>
                    <a:pt x="164" y="29684"/>
                    <a:pt x="3230" y="35915"/>
                    <a:pt x="8547" y="40384"/>
                  </a:cubicBezTo>
                  <a:cubicBezTo>
                    <a:pt x="9102" y="40873"/>
                    <a:pt x="9819" y="41101"/>
                    <a:pt x="10505" y="41101"/>
                  </a:cubicBezTo>
                  <a:cubicBezTo>
                    <a:pt x="11385" y="41101"/>
                    <a:pt x="12233" y="40742"/>
                    <a:pt x="12853" y="40025"/>
                  </a:cubicBezTo>
                  <a:cubicBezTo>
                    <a:pt x="13930" y="38720"/>
                    <a:pt x="13766" y="36795"/>
                    <a:pt x="12462" y="35686"/>
                  </a:cubicBezTo>
                  <a:cubicBezTo>
                    <a:pt x="8547" y="32392"/>
                    <a:pt x="6264" y="27858"/>
                    <a:pt x="6231" y="23291"/>
                  </a:cubicBezTo>
                  <a:cubicBezTo>
                    <a:pt x="6133" y="14190"/>
                    <a:pt x="14517" y="6165"/>
                    <a:pt x="24107" y="6100"/>
                  </a:cubicBezTo>
                  <a:lnTo>
                    <a:pt x="31218" y="6100"/>
                  </a:lnTo>
                  <a:cubicBezTo>
                    <a:pt x="32914" y="6100"/>
                    <a:pt x="34284" y="4730"/>
                    <a:pt x="34284" y="3034"/>
                  </a:cubicBezTo>
                  <a:cubicBezTo>
                    <a:pt x="34284" y="1370"/>
                    <a:pt x="32914" y="0"/>
                    <a:pt x="31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7"/>
            <p:cNvSpPr/>
            <p:nvPr/>
          </p:nvSpPr>
          <p:spPr>
            <a:xfrm>
              <a:off x="4200600" y="2784100"/>
              <a:ext cx="1736225" cy="1136000"/>
            </a:xfrm>
            <a:custGeom>
              <a:avLst/>
              <a:gdLst/>
              <a:ahLst/>
              <a:cxnLst/>
              <a:rect l="l" t="t" r="r" b="b"/>
              <a:pathLst>
                <a:path w="69449" h="45440" extrusionOk="0">
                  <a:moveTo>
                    <a:pt x="3067" y="0"/>
                  </a:moveTo>
                  <a:cubicBezTo>
                    <a:pt x="1371" y="0"/>
                    <a:pt x="1" y="1370"/>
                    <a:pt x="1" y="3034"/>
                  </a:cubicBezTo>
                  <a:cubicBezTo>
                    <a:pt x="1" y="4730"/>
                    <a:pt x="1371" y="6100"/>
                    <a:pt x="3067" y="6100"/>
                  </a:cubicBezTo>
                  <a:lnTo>
                    <a:pt x="41885" y="6100"/>
                  </a:lnTo>
                  <a:cubicBezTo>
                    <a:pt x="53400" y="6100"/>
                    <a:pt x="63186" y="15332"/>
                    <a:pt x="63251" y="26324"/>
                  </a:cubicBezTo>
                  <a:cubicBezTo>
                    <a:pt x="63316" y="31707"/>
                    <a:pt x="61228" y="36469"/>
                    <a:pt x="57281" y="40123"/>
                  </a:cubicBezTo>
                  <a:cubicBezTo>
                    <a:pt x="56042" y="41297"/>
                    <a:pt x="55944" y="43222"/>
                    <a:pt x="57086" y="44461"/>
                  </a:cubicBezTo>
                  <a:cubicBezTo>
                    <a:pt x="57705" y="45113"/>
                    <a:pt x="58521" y="45440"/>
                    <a:pt x="59336" y="45440"/>
                  </a:cubicBezTo>
                  <a:cubicBezTo>
                    <a:pt x="60087" y="45440"/>
                    <a:pt x="60837" y="45179"/>
                    <a:pt x="61424" y="44624"/>
                  </a:cubicBezTo>
                  <a:cubicBezTo>
                    <a:pt x="66676" y="39796"/>
                    <a:pt x="69449" y="33436"/>
                    <a:pt x="69383" y="26292"/>
                  </a:cubicBezTo>
                  <a:cubicBezTo>
                    <a:pt x="69253" y="11972"/>
                    <a:pt x="56694" y="0"/>
                    <a:pt x="41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7"/>
            <p:cNvSpPr/>
            <p:nvPr/>
          </p:nvSpPr>
          <p:spPr>
            <a:xfrm>
              <a:off x="2724550" y="2784100"/>
              <a:ext cx="592075" cy="152525"/>
            </a:xfrm>
            <a:custGeom>
              <a:avLst/>
              <a:gdLst/>
              <a:ahLst/>
              <a:cxnLst/>
              <a:rect l="l" t="t" r="r" b="b"/>
              <a:pathLst>
                <a:path w="23683" h="6101" extrusionOk="0">
                  <a:moveTo>
                    <a:pt x="3067" y="0"/>
                  </a:moveTo>
                  <a:cubicBezTo>
                    <a:pt x="1371" y="0"/>
                    <a:pt x="1" y="1370"/>
                    <a:pt x="1" y="3034"/>
                  </a:cubicBezTo>
                  <a:cubicBezTo>
                    <a:pt x="1" y="4730"/>
                    <a:pt x="1371" y="6100"/>
                    <a:pt x="3067" y="6100"/>
                  </a:cubicBezTo>
                  <a:lnTo>
                    <a:pt x="20617" y="6100"/>
                  </a:lnTo>
                  <a:cubicBezTo>
                    <a:pt x="22313" y="6100"/>
                    <a:pt x="23683" y="4730"/>
                    <a:pt x="23683" y="3034"/>
                  </a:cubicBezTo>
                  <a:cubicBezTo>
                    <a:pt x="23683" y="1370"/>
                    <a:pt x="22313" y="0"/>
                    <a:pt x="20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7"/>
            <p:cNvSpPr/>
            <p:nvPr/>
          </p:nvSpPr>
          <p:spPr>
            <a:xfrm>
              <a:off x="1951475" y="3131500"/>
              <a:ext cx="504825" cy="2325825"/>
            </a:xfrm>
            <a:custGeom>
              <a:avLst/>
              <a:gdLst/>
              <a:ahLst/>
              <a:cxnLst/>
              <a:rect l="l" t="t" r="r" b="b"/>
              <a:pathLst>
                <a:path w="20193" h="93033" extrusionOk="0">
                  <a:moveTo>
                    <a:pt x="10993" y="6100"/>
                  </a:moveTo>
                  <a:cubicBezTo>
                    <a:pt x="12689" y="6100"/>
                    <a:pt x="14059" y="7470"/>
                    <a:pt x="14059" y="9134"/>
                  </a:cubicBezTo>
                  <a:cubicBezTo>
                    <a:pt x="14059" y="10830"/>
                    <a:pt x="12689" y="12200"/>
                    <a:pt x="10993" y="12200"/>
                  </a:cubicBezTo>
                  <a:cubicBezTo>
                    <a:pt x="9297" y="12200"/>
                    <a:pt x="7927" y="10830"/>
                    <a:pt x="7927" y="9134"/>
                  </a:cubicBezTo>
                  <a:cubicBezTo>
                    <a:pt x="7927" y="7470"/>
                    <a:pt x="9297" y="6100"/>
                    <a:pt x="10993" y="6100"/>
                  </a:cubicBezTo>
                  <a:close/>
                  <a:moveTo>
                    <a:pt x="10993" y="0"/>
                  </a:moveTo>
                  <a:cubicBezTo>
                    <a:pt x="5937" y="0"/>
                    <a:pt x="1827" y="4110"/>
                    <a:pt x="1827" y="9134"/>
                  </a:cubicBezTo>
                  <a:cubicBezTo>
                    <a:pt x="1827" y="13146"/>
                    <a:pt x="4371" y="16539"/>
                    <a:pt x="7960" y="17778"/>
                  </a:cubicBezTo>
                  <a:lnTo>
                    <a:pt x="7960" y="79854"/>
                  </a:lnTo>
                  <a:lnTo>
                    <a:pt x="1109" y="88009"/>
                  </a:lnTo>
                  <a:cubicBezTo>
                    <a:pt x="0" y="89313"/>
                    <a:pt x="196" y="91238"/>
                    <a:pt x="1468" y="92314"/>
                  </a:cubicBezTo>
                  <a:cubicBezTo>
                    <a:pt x="2055" y="92804"/>
                    <a:pt x="2740" y="93032"/>
                    <a:pt x="3425" y="93032"/>
                  </a:cubicBezTo>
                  <a:cubicBezTo>
                    <a:pt x="4306" y="93032"/>
                    <a:pt x="5187" y="92673"/>
                    <a:pt x="5774" y="91956"/>
                  </a:cubicBezTo>
                  <a:lnTo>
                    <a:pt x="13342" y="82953"/>
                  </a:lnTo>
                  <a:cubicBezTo>
                    <a:pt x="13799" y="82398"/>
                    <a:pt x="14059" y="81713"/>
                    <a:pt x="14059" y="80963"/>
                  </a:cubicBezTo>
                  <a:lnTo>
                    <a:pt x="14059" y="17778"/>
                  </a:lnTo>
                  <a:cubicBezTo>
                    <a:pt x="17615" y="16539"/>
                    <a:pt x="20192" y="13146"/>
                    <a:pt x="20192" y="9134"/>
                  </a:cubicBezTo>
                  <a:cubicBezTo>
                    <a:pt x="20192" y="4110"/>
                    <a:pt x="16049" y="0"/>
                    <a:pt x="10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7"/>
            <p:cNvSpPr/>
            <p:nvPr/>
          </p:nvSpPr>
          <p:spPr>
            <a:xfrm>
              <a:off x="5149025" y="3213050"/>
              <a:ext cx="504000" cy="2239375"/>
            </a:xfrm>
            <a:custGeom>
              <a:avLst/>
              <a:gdLst/>
              <a:ahLst/>
              <a:cxnLst/>
              <a:rect l="l" t="t" r="r" b="b"/>
              <a:pathLst>
                <a:path w="20160" h="89575" extrusionOk="0">
                  <a:moveTo>
                    <a:pt x="9167" y="6100"/>
                  </a:moveTo>
                  <a:cubicBezTo>
                    <a:pt x="10863" y="6100"/>
                    <a:pt x="12233" y="7470"/>
                    <a:pt x="12233" y="9166"/>
                  </a:cubicBezTo>
                  <a:cubicBezTo>
                    <a:pt x="12233" y="10830"/>
                    <a:pt x="10863" y="12200"/>
                    <a:pt x="9167" y="12200"/>
                  </a:cubicBezTo>
                  <a:cubicBezTo>
                    <a:pt x="7471" y="12200"/>
                    <a:pt x="6101" y="10830"/>
                    <a:pt x="6101" y="9166"/>
                  </a:cubicBezTo>
                  <a:cubicBezTo>
                    <a:pt x="6101" y="7470"/>
                    <a:pt x="7471" y="6100"/>
                    <a:pt x="9167" y="6100"/>
                  </a:cubicBezTo>
                  <a:close/>
                  <a:moveTo>
                    <a:pt x="9167" y="0"/>
                  </a:moveTo>
                  <a:cubicBezTo>
                    <a:pt x="4111" y="0"/>
                    <a:pt x="1" y="4110"/>
                    <a:pt x="1" y="9166"/>
                  </a:cubicBezTo>
                  <a:cubicBezTo>
                    <a:pt x="1" y="13146"/>
                    <a:pt x="2545" y="16539"/>
                    <a:pt x="6101" y="17778"/>
                  </a:cubicBezTo>
                  <a:lnTo>
                    <a:pt x="6101" y="77505"/>
                  </a:lnTo>
                  <a:cubicBezTo>
                    <a:pt x="6101" y="78223"/>
                    <a:pt x="6362" y="78940"/>
                    <a:pt x="6818" y="79462"/>
                  </a:cubicBezTo>
                  <a:lnTo>
                    <a:pt x="14386" y="88465"/>
                  </a:lnTo>
                  <a:cubicBezTo>
                    <a:pt x="15006" y="89183"/>
                    <a:pt x="15854" y="89574"/>
                    <a:pt x="16735" y="89574"/>
                  </a:cubicBezTo>
                  <a:cubicBezTo>
                    <a:pt x="17420" y="89574"/>
                    <a:pt x="18137" y="89313"/>
                    <a:pt x="18692" y="88857"/>
                  </a:cubicBezTo>
                  <a:cubicBezTo>
                    <a:pt x="19997" y="87748"/>
                    <a:pt x="20160" y="85823"/>
                    <a:pt x="19083" y="84551"/>
                  </a:cubicBezTo>
                  <a:lnTo>
                    <a:pt x="12233" y="76396"/>
                  </a:lnTo>
                  <a:lnTo>
                    <a:pt x="12233" y="17778"/>
                  </a:lnTo>
                  <a:cubicBezTo>
                    <a:pt x="15789" y="16539"/>
                    <a:pt x="18366" y="13146"/>
                    <a:pt x="18366" y="9166"/>
                  </a:cubicBezTo>
                  <a:cubicBezTo>
                    <a:pt x="18366" y="4110"/>
                    <a:pt x="14223" y="0"/>
                    <a:pt x="9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7"/>
            <p:cNvSpPr/>
            <p:nvPr/>
          </p:nvSpPr>
          <p:spPr>
            <a:xfrm>
              <a:off x="3527000" y="3600400"/>
              <a:ext cx="459150" cy="1852025"/>
            </a:xfrm>
            <a:custGeom>
              <a:avLst/>
              <a:gdLst/>
              <a:ahLst/>
              <a:cxnLst/>
              <a:rect l="l" t="t" r="r" b="b"/>
              <a:pathLst>
                <a:path w="18366" h="74081" extrusionOk="0">
                  <a:moveTo>
                    <a:pt x="9200" y="6133"/>
                  </a:moveTo>
                  <a:cubicBezTo>
                    <a:pt x="10896" y="6133"/>
                    <a:pt x="12266" y="7471"/>
                    <a:pt x="12266" y="9167"/>
                  </a:cubicBezTo>
                  <a:cubicBezTo>
                    <a:pt x="12266" y="10830"/>
                    <a:pt x="10896" y="12201"/>
                    <a:pt x="9200" y="12201"/>
                  </a:cubicBezTo>
                  <a:cubicBezTo>
                    <a:pt x="7503" y="12201"/>
                    <a:pt x="6133" y="10830"/>
                    <a:pt x="6133" y="9167"/>
                  </a:cubicBezTo>
                  <a:cubicBezTo>
                    <a:pt x="6133" y="7471"/>
                    <a:pt x="7503" y="6133"/>
                    <a:pt x="9200" y="6133"/>
                  </a:cubicBezTo>
                  <a:close/>
                  <a:moveTo>
                    <a:pt x="9200" y="1"/>
                  </a:moveTo>
                  <a:cubicBezTo>
                    <a:pt x="4144" y="1"/>
                    <a:pt x="1" y="4111"/>
                    <a:pt x="1" y="9167"/>
                  </a:cubicBezTo>
                  <a:cubicBezTo>
                    <a:pt x="1" y="13147"/>
                    <a:pt x="2578" y="16539"/>
                    <a:pt x="6133" y="17811"/>
                  </a:cubicBezTo>
                  <a:lnTo>
                    <a:pt x="6133" y="71014"/>
                  </a:lnTo>
                  <a:cubicBezTo>
                    <a:pt x="6133" y="72710"/>
                    <a:pt x="7503" y="74080"/>
                    <a:pt x="9200" y="74080"/>
                  </a:cubicBezTo>
                  <a:cubicBezTo>
                    <a:pt x="10896" y="74080"/>
                    <a:pt x="12266" y="72710"/>
                    <a:pt x="12266" y="71014"/>
                  </a:cubicBezTo>
                  <a:lnTo>
                    <a:pt x="12266" y="17811"/>
                  </a:lnTo>
                  <a:cubicBezTo>
                    <a:pt x="15822" y="16539"/>
                    <a:pt x="18366" y="13147"/>
                    <a:pt x="18366" y="9167"/>
                  </a:cubicBezTo>
                  <a:cubicBezTo>
                    <a:pt x="18366" y="4111"/>
                    <a:pt x="14256" y="1"/>
                    <a:pt x="9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7"/>
            <p:cNvSpPr/>
            <p:nvPr/>
          </p:nvSpPr>
          <p:spPr>
            <a:xfrm>
              <a:off x="4353100" y="3467475"/>
              <a:ext cx="446100" cy="446100"/>
            </a:xfrm>
            <a:custGeom>
              <a:avLst/>
              <a:gdLst/>
              <a:ahLst/>
              <a:cxnLst/>
              <a:rect l="l" t="t" r="r" b="b"/>
              <a:pathLst>
                <a:path w="17844" h="17844" extrusionOk="0">
                  <a:moveTo>
                    <a:pt x="3067" y="1"/>
                  </a:moveTo>
                  <a:cubicBezTo>
                    <a:pt x="1371" y="1"/>
                    <a:pt x="1" y="1371"/>
                    <a:pt x="1" y="3067"/>
                  </a:cubicBezTo>
                  <a:cubicBezTo>
                    <a:pt x="1" y="4731"/>
                    <a:pt x="1371" y="6101"/>
                    <a:pt x="3067" y="6101"/>
                  </a:cubicBezTo>
                  <a:cubicBezTo>
                    <a:pt x="7862" y="6101"/>
                    <a:pt x="11744" y="9982"/>
                    <a:pt x="11744" y="14777"/>
                  </a:cubicBezTo>
                  <a:cubicBezTo>
                    <a:pt x="11744" y="16474"/>
                    <a:pt x="13114" y="17844"/>
                    <a:pt x="14810" y="17844"/>
                  </a:cubicBezTo>
                  <a:cubicBezTo>
                    <a:pt x="16474" y="17844"/>
                    <a:pt x="17844" y="16474"/>
                    <a:pt x="17844" y="14777"/>
                  </a:cubicBezTo>
                  <a:cubicBezTo>
                    <a:pt x="17844" y="6622"/>
                    <a:pt x="11222"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7"/>
            <p:cNvSpPr/>
            <p:nvPr/>
          </p:nvSpPr>
          <p:spPr>
            <a:xfrm>
              <a:off x="2826500" y="3263600"/>
              <a:ext cx="445275" cy="446100"/>
            </a:xfrm>
            <a:custGeom>
              <a:avLst/>
              <a:gdLst/>
              <a:ahLst/>
              <a:cxnLst/>
              <a:rect l="l" t="t" r="r" b="b"/>
              <a:pathLst>
                <a:path w="17811" h="17844" extrusionOk="0">
                  <a:moveTo>
                    <a:pt x="14777" y="1"/>
                  </a:moveTo>
                  <a:cubicBezTo>
                    <a:pt x="13081" y="1"/>
                    <a:pt x="11711" y="1371"/>
                    <a:pt x="11711" y="3034"/>
                  </a:cubicBezTo>
                  <a:cubicBezTo>
                    <a:pt x="11711" y="7829"/>
                    <a:pt x="7829" y="11711"/>
                    <a:pt x="3034" y="11711"/>
                  </a:cubicBezTo>
                  <a:cubicBezTo>
                    <a:pt x="1370" y="11711"/>
                    <a:pt x="0" y="13081"/>
                    <a:pt x="0" y="14777"/>
                  </a:cubicBezTo>
                  <a:cubicBezTo>
                    <a:pt x="0" y="16474"/>
                    <a:pt x="1370" y="17844"/>
                    <a:pt x="3034" y="17844"/>
                  </a:cubicBezTo>
                  <a:cubicBezTo>
                    <a:pt x="11189" y="17844"/>
                    <a:pt x="17811" y="11189"/>
                    <a:pt x="17811" y="3034"/>
                  </a:cubicBezTo>
                  <a:cubicBezTo>
                    <a:pt x="17811" y="1371"/>
                    <a:pt x="16441" y="1"/>
                    <a:pt x="147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7"/>
            <p:cNvSpPr/>
            <p:nvPr/>
          </p:nvSpPr>
          <p:spPr>
            <a:xfrm>
              <a:off x="2875425" y="820375"/>
              <a:ext cx="1758250" cy="2615325"/>
            </a:xfrm>
            <a:custGeom>
              <a:avLst/>
              <a:gdLst/>
              <a:ahLst/>
              <a:cxnLst/>
              <a:rect l="l" t="t" r="r" b="b"/>
              <a:pathLst>
                <a:path w="70330" h="104613" extrusionOk="0">
                  <a:moveTo>
                    <a:pt x="41330" y="77962"/>
                  </a:moveTo>
                  <a:lnTo>
                    <a:pt x="41330" y="84649"/>
                  </a:lnTo>
                  <a:cubicBezTo>
                    <a:pt x="41330" y="88009"/>
                    <a:pt x="38623" y="90749"/>
                    <a:pt x="35263" y="90749"/>
                  </a:cubicBezTo>
                  <a:cubicBezTo>
                    <a:pt x="31903" y="90749"/>
                    <a:pt x="29163" y="88009"/>
                    <a:pt x="29163" y="84649"/>
                  </a:cubicBezTo>
                  <a:lnTo>
                    <a:pt x="29163" y="77962"/>
                  </a:lnTo>
                  <a:close/>
                  <a:moveTo>
                    <a:pt x="35263" y="1"/>
                  </a:moveTo>
                  <a:cubicBezTo>
                    <a:pt x="16506" y="1"/>
                    <a:pt x="490" y="15789"/>
                    <a:pt x="196" y="34578"/>
                  </a:cubicBezTo>
                  <a:cubicBezTo>
                    <a:pt x="1" y="47136"/>
                    <a:pt x="6622" y="58945"/>
                    <a:pt x="17485" y="65338"/>
                  </a:cubicBezTo>
                  <a:cubicBezTo>
                    <a:pt x="20910" y="67361"/>
                    <a:pt x="23063" y="71014"/>
                    <a:pt x="23063" y="74896"/>
                  </a:cubicBezTo>
                  <a:lnTo>
                    <a:pt x="23063" y="84649"/>
                  </a:lnTo>
                  <a:cubicBezTo>
                    <a:pt x="23063" y="90325"/>
                    <a:pt x="26945" y="95120"/>
                    <a:pt x="32196" y="96490"/>
                  </a:cubicBezTo>
                  <a:lnTo>
                    <a:pt x="32196" y="101546"/>
                  </a:lnTo>
                  <a:cubicBezTo>
                    <a:pt x="32196" y="103242"/>
                    <a:pt x="33566" y="104612"/>
                    <a:pt x="35263" y="104612"/>
                  </a:cubicBezTo>
                  <a:cubicBezTo>
                    <a:pt x="36959" y="104612"/>
                    <a:pt x="38329" y="103242"/>
                    <a:pt x="38329" y="101546"/>
                  </a:cubicBezTo>
                  <a:lnTo>
                    <a:pt x="38329" y="96490"/>
                  </a:lnTo>
                  <a:cubicBezTo>
                    <a:pt x="43581" y="95120"/>
                    <a:pt x="47463" y="90325"/>
                    <a:pt x="47463" y="84649"/>
                  </a:cubicBezTo>
                  <a:lnTo>
                    <a:pt x="47463" y="74896"/>
                  </a:lnTo>
                  <a:cubicBezTo>
                    <a:pt x="47463" y="71014"/>
                    <a:pt x="49518" y="67361"/>
                    <a:pt x="52877" y="65436"/>
                  </a:cubicBezTo>
                  <a:cubicBezTo>
                    <a:pt x="59173" y="61750"/>
                    <a:pt x="64099" y="56335"/>
                    <a:pt x="67132" y="49713"/>
                  </a:cubicBezTo>
                  <a:cubicBezTo>
                    <a:pt x="67850" y="48180"/>
                    <a:pt x="67165" y="46353"/>
                    <a:pt x="65632" y="45668"/>
                  </a:cubicBezTo>
                  <a:cubicBezTo>
                    <a:pt x="65217" y="45474"/>
                    <a:pt x="64782" y="45383"/>
                    <a:pt x="64353" y="45383"/>
                  </a:cubicBezTo>
                  <a:cubicBezTo>
                    <a:pt x="63195" y="45383"/>
                    <a:pt x="62087" y="46050"/>
                    <a:pt x="61587" y="47169"/>
                  </a:cubicBezTo>
                  <a:cubicBezTo>
                    <a:pt x="59075" y="52616"/>
                    <a:pt x="54998" y="57118"/>
                    <a:pt x="49779" y="60152"/>
                  </a:cubicBezTo>
                  <a:cubicBezTo>
                    <a:pt x="45473" y="62663"/>
                    <a:pt x="42504" y="66969"/>
                    <a:pt x="41624" y="71830"/>
                  </a:cubicBezTo>
                  <a:lnTo>
                    <a:pt x="28869" y="71830"/>
                  </a:lnTo>
                  <a:cubicBezTo>
                    <a:pt x="27988" y="67002"/>
                    <a:pt x="24987" y="62663"/>
                    <a:pt x="20584" y="60054"/>
                  </a:cubicBezTo>
                  <a:cubicBezTo>
                    <a:pt x="11646" y="54769"/>
                    <a:pt x="6166" y="45049"/>
                    <a:pt x="6329" y="34643"/>
                  </a:cubicBezTo>
                  <a:cubicBezTo>
                    <a:pt x="6557" y="19148"/>
                    <a:pt x="19801" y="6133"/>
                    <a:pt x="35263" y="6133"/>
                  </a:cubicBezTo>
                  <a:lnTo>
                    <a:pt x="35393" y="6133"/>
                  </a:lnTo>
                  <a:cubicBezTo>
                    <a:pt x="51279" y="6198"/>
                    <a:pt x="64197" y="19181"/>
                    <a:pt x="64197" y="35100"/>
                  </a:cubicBezTo>
                  <a:cubicBezTo>
                    <a:pt x="64197" y="36796"/>
                    <a:pt x="65567" y="38133"/>
                    <a:pt x="67263" y="38133"/>
                  </a:cubicBezTo>
                  <a:cubicBezTo>
                    <a:pt x="68959" y="38133"/>
                    <a:pt x="70329" y="36796"/>
                    <a:pt x="70329" y="35100"/>
                  </a:cubicBezTo>
                  <a:cubicBezTo>
                    <a:pt x="70329" y="15821"/>
                    <a:pt x="54672" y="98"/>
                    <a:pt x="354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7"/>
            <p:cNvSpPr/>
            <p:nvPr/>
          </p:nvSpPr>
          <p:spPr>
            <a:xfrm>
              <a:off x="3680325" y="238125"/>
              <a:ext cx="153325" cy="436300"/>
            </a:xfrm>
            <a:custGeom>
              <a:avLst/>
              <a:gdLst/>
              <a:ahLst/>
              <a:cxnLst/>
              <a:rect l="l" t="t" r="r" b="b"/>
              <a:pathLst>
                <a:path w="6133" h="17452" extrusionOk="0">
                  <a:moveTo>
                    <a:pt x="3067" y="0"/>
                  </a:moveTo>
                  <a:cubicBezTo>
                    <a:pt x="1370" y="0"/>
                    <a:pt x="0" y="1370"/>
                    <a:pt x="0" y="3066"/>
                  </a:cubicBezTo>
                  <a:lnTo>
                    <a:pt x="0" y="14385"/>
                  </a:lnTo>
                  <a:cubicBezTo>
                    <a:pt x="0" y="16082"/>
                    <a:pt x="1370" y="17452"/>
                    <a:pt x="3067" y="17452"/>
                  </a:cubicBezTo>
                  <a:cubicBezTo>
                    <a:pt x="4763" y="17452"/>
                    <a:pt x="6133" y="16082"/>
                    <a:pt x="6133" y="14385"/>
                  </a:cubicBezTo>
                  <a:lnTo>
                    <a:pt x="6133" y="3066"/>
                  </a:lnTo>
                  <a:cubicBezTo>
                    <a:pt x="6133" y="1370"/>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7"/>
            <p:cNvSpPr/>
            <p:nvPr/>
          </p:nvSpPr>
          <p:spPr>
            <a:xfrm>
              <a:off x="2291525" y="1608950"/>
              <a:ext cx="436325" cy="153350"/>
            </a:xfrm>
            <a:custGeom>
              <a:avLst/>
              <a:gdLst/>
              <a:ahLst/>
              <a:cxnLst/>
              <a:rect l="l" t="t" r="r" b="b"/>
              <a:pathLst>
                <a:path w="17453" h="6134" extrusionOk="0">
                  <a:moveTo>
                    <a:pt x="3067" y="1"/>
                  </a:moveTo>
                  <a:cubicBezTo>
                    <a:pt x="1371" y="1"/>
                    <a:pt x="1" y="1371"/>
                    <a:pt x="1" y="3067"/>
                  </a:cubicBezTo>
                  <a:cubicBezTo>
                    <a:pt x="1" y="4763"/>
                    <a:pt x="1371" y="6134"/>
                    <a:pt x="3067" y="6134"/>
                  </a:cubicBezTo>
                  <a:lnTo>
                    <a:pt x="14386" y="6134"/>
                  </a:lnTo>
                  <a:cubicBezTo>
                    <a:pt x="16082" y="6134"/>
                    <a:pt x="17452" y="4763"/>
                    <a:pt x="17452" y="3067"/>
                  </a:cubicBezTo>
                  <a:cubicBezTo>
                    <a:pt x="17452" y="1371"/>
                    <a:pt x="16082" y="1"/>
                    <a:pt x="14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7"/>
            <p:cNvSpPr/>
            <p:nvPr/>
          </p:nvSpPr>
          <p:spPr>
            <a:xfrm>
              <a:off x="4782875" y="1608950"/>
              <a:ext cx="436325" cy="153350"/>
            </a:xfrm>
            <a:custGeom>
              <a:avLst/>
              <a:gdLst/>
              <a:ahLst/>
              <a:cxnLst/>
              <a:rect l="l" t="t" r="r" b="b"/>
              <a:pathLst>
                <a:path w="17453" h="6134" extrusionOk="0">
                  <a:moveTo>
                    <a:pt x="3067" y="1"/>
                  </a:moveTo>
                  <a:cubicBezTo>
                    <a:pt x="1371" y="1"/>
                    <a:pt x="1" y="1371"/>
                    <a:pt x="1" y="3067"/>
                  </a:cubicBezTo>
                  <a:cubicBezTo>
                    <a:pt x="1" y="4763"/>
                    <a:pt x="1371" y="6134"/>
                    <a:pt x="3067" y="6134"/>
                  </a:cubicBezTo>
                  <a:lnTo>
                    <a:pt x="14386" y="6134"/>
                  </a:lnTo>
                  <a:cubicBezTo>
                    <a:pt x="16082" y="6134"/>
                    <a:pt x="17452" y="4763"/>
                    <a:pt x="17452" y="3067"/>
                  </a:cubicBezTo>
                  <a:cubicBezTo>
                    <a:pt x="17452" y="1371"/>
                    <a:pt x="16082" y="1"/>
                    <a:pt x="14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7"/>
            <p:cNvSpPr/>
            <p:nvPr/>
          </p:nvSpPr>
          <p:spPr>
            <a:xfrm>
              <a:off x="2467675" y="946175"/>
              <a:ext cx="420000" cy="294200"/>
            </a:xfrm>
            <a:custGeom>
              <a:avLst/>
              <a:gdLst/>
              <a:ahLst/>
              <a:cxnLst/>
              <a:rect l="l" t="t" r="r" b="b"/>
              <a:pathLst>
                <a:path w="16800" h="11768" extrusionOk="0">
                  <a:moveTo>
                    <a:pt x="3499" y="0"/>
                  </a:moveTo>
                  <a:cubicBezTo>
                    <a:pt x="2448" y="0"/>
                    <a:pt x="1415" y="544"/>
                    <a:pt x="849" y="1525"/>
                  </a:cubicBezTo>
                  <a:cubicBezTo>
                    <a:pt x="1" y="2993"/>
                    <a:pt x="523" y="4852"/>
                    <a:pt x="1991" y="5701"/>
                  </a:cubicBezTo>
                  <a:lnTo>
                    <a:pt x="11776" y="11376"/>
                  </a:lnTo>
                  <a:cubicBezTo>
                    <a:pt x="12266" y="11637"/>
                    <a:pt x="12788" y="11768"/>
                    <a:pt x="13310" y="11768"/>
                  </a:cubicBezTo>
                  <a:cubicBezTo>
                    <a:pt x="14386" y="11768"/>
                    <a:pt x="15397" y="11213"/>
                    <a:pt x="15952" y="10235"/>
                  </a:cubicBezTo>
                  <a:cubicBezTo>
                    <a:pt x="16800" y="8799"/>
                    <a:pt x="16311" y="6907"/>
                    <a:pt x="14843" y="6059"/>
                  </a:cubicBezTo>
                  <a:lnTo>
                    <a:pt x="5024" y="416"/>
                  </a:lnTo>
                  <a:cubicBezTo>
                    <a:pt x="4548" y="135"/>
                    <a:pt x="4021" y="0"/>
                    <a:pt x="3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7"/>
            <p:cNvSpPr/>
            <p:nvPr/>
          </p:nvSpPr>
          <p:spPr>
            <a:xfrm>
              <a:off x="4625475" y="2192825"/>
              <a:ext cx="420025" cy="294450"/>
            </a:xfrm>
            <a:custGeom>
              <a:avLst/>
              <a:gdLst/>
              <a:ahLst/>
              <a:cxnLst/>
              <a:rect l="l" t="t" r="r" b="b"/>
              <a:pathLst>
                <a:path w="16801" h="11778" extrusionOk="0">
                  <a:moveTo>
                    <a:pt x="3514" y="0"/>
                  </a:moveTo>
                  <a:cubicBezTo>
                    <a:pt x="2452" y="0"/>
                    <a:pt x="1421" y="545"/>
                    <a:pt x="849" y="1535"/>
                  </a:cubicBezTo>
                  <a:cubicBezTo>
                    <a:pt x="1" y="3003"/>
                    <a:pt x="523" y="4862"/>
                    <a:pt x="1991" y="5710"/>
                  </a:cubicBezTo>
                  <a:lnTo>
                    <a:pt x="11777" y="11386"/>
                  </a:lnTo>
                  <a:cubicBezTo>
                    <a:pt x="12266" y="11647"/>
                    <a:pt x="12788" y="11778"/>
                    <a:pt x="13310" y="11778"/>
                  </a:cubicBezTo>
                  <a:cubicBezTo>
                    <a:pt x="14354" y="11778"/>
                    <a:pt x="15397" y="11223"/>
                    <a:pt x="15952" y="10244"/>
                  </a:cubicBezTo>
                  <a:cubicBezTo>
                    <a:pt x="16800" y="8777"/>
                    <a:pt x="16311" y="6917"/>
                    <a:pt x="14843" y="6069"/>
                  </a:cubicBezTo>
                  <a:lnTo>
                    <a:pt x="5024" y="393"/>
                  </a:lnTo>
                  <a:cubicBezTo>
                    <a:pt x="4546" y="128"/>
                    <a:pt x="4026" y="0"/>
                    <a:pt x="3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7"/>
            <p:cNvSpPr/>
            <p:nvPr/>
          </p:nvSpPr>
          <p:spPr>
            <a:xfrm>
              <a:off x="4625475" y="946175"/>
              <a:ext cx="420025" cy="294200"/>
            </a:xfrm>
            <a:custGeom>
              <a:avLst/>
              <a:gdLst/>
              <a:ahLst/>
              <a:cxnLst/>
              <a:rect l="l" t="t" r="r" b="b"/>
              <a:pathLst>
                <a:path w="16801" h="11768" extrusionOk="0">
                  <a:moveTo>
                    <a:pt x="13316" y="0"/>
                  </a:moveTo>
                  <a:cubicBezTo>
                    <a:pt x="12794" y="0"/>
                    <a:pt x="12264" y="135"/>
                    <a:pt x="11777" y="416"/>
                  </a:cubicBezTo>
                  <a:lnTo>
                    <a:pt x="1991" y="6059"/>
                  </a:lnTo>
                  <a:cubicBezTo>
                    <a:pt x="523" y="6907"/>
                    <a:pt x="1" y="8799"/>
                    <a:pt x="849" y="10235"/>
                  </a:cubicBezTo>
                  <a:cubicBezTo>
                    <a:pt x="1436" y="11213"/>
                    <a:pt x="2447" y="11768"/>
                    <a:pt x="3491" y="11768"/>
                  </a:cubicBezTo>
                  <a:cubicBezTo>
                    <a:pt x="4013" y="11768"/>
                    <a:pt x="4568" y="11637"/>
                    <a:pt x="5024" y="11376"/>
                  </a:cubicBezTo>
                  <a:lnTo>
                    <a:pt x="14843" y="5701"/>
                  </a:lnTo>
                  <a:cubicBezTo>
                    <a:pt x="16311" y="4852"/>
                    <a:pt x="16800" y="2993"/>
                    <a:pt x="15952" y="1525"/>
                  </a:cubicBezTo>
                  <a:cubicBezTo>
                    <a:pt x="15385" y="544"/>
                    <a:pt x="14367" y="0"/>
                    <a:pt x="133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7"/>
            <p:cNvSpPr/>
            <p:nvPr/>
          </p:nvSpPr>
          <p:spPr>
            <a:xfrm>
              <a:off x="2467675" y="2192825"/>
              <a:ext cx="420000" cy="294450"/>
            </a:xfrm>
            <a:custGeom>
              <a:avLst/>
              <a:gdLst/>
              <a:ahLst/>
              <a:cxnLst/>
              <a:rect l="l" t="t" r="r" b="b"/>
              <a:pathLst>
                <a:path w="16800" h="11778" extrusionOk="0">
                  <a:moveTo>
                    <a:pt x="13294" y="0"/>
                  </a:moveTo>
                  <a:cubicBezTo>
                    <a:pt x="12778" y="0"/>
                    <a:pt x="12255" y="128"/>
                    <a:pt x="11776" y="393"/>
                  </a:cubicBezTo>
                  <a:lnTo>
                    <a:pt x="1991" y="6069"/>
                  </a:lnTo>
                  <a:cubicBezTo>
                    <a:pt x="523" y="6917"/>
                    <a:pt x="1" y="8777"/>
                    <a:pt x="849" y="10244"/>
                  </a:cubicBezTo>
                  <a:cubicBezTo>
                    <a:pt x="1436" y="11223"/>
                    <a:pt x="2447" y="11778"/>
                    <a:pt x="3524" y="11778"/>
                  </a:cubicBezTo>
                  <a:cubicBezTo>
                    <a:pt x="4013" y="11778"/>
                    <a:pt x="4567" y="11647"/>
                    <a:pt x="5024" y="11386"/>
                  </a:cubicBezTo>
                  <a:lnTo>
                    <a:pt x="14843" y="5710"/>
                  </a:lnTo>
                  <a:cubicBezTo>
                    <a:pt x="16311" y="4862"/>
                    <a:pt x="16800" y="3003"/>
                    <a:pt x="15952" y="1535"/>
                  </a:cubicBezTo>
                  <a:cubicBezTo>
                    <a:pt x="15402" y="545"/>
                    <a:pt x="14363" y="0"/>
                    <a:pt x="13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7"/>
            <p:cNvSpPr/>
            <p:nvPr/>
          </p:nvSpPr>
          <p:spPr>
            <a:xfrm>
              <a:off x="2975725" y="437500"/>
              <a:ext cx="316450" cy="398400"/>
            </a:xfrm>
            <a:custGeom>
              <a:avLst/>
              <a:gdLst/>
              <a:ahLst/>
              <a:cxnLst/>
              <a:rect l="l" t="t" r="r" b="b"/>
              <a:pathLst>
                <a:path w="12658" h="15936" extrusionOk="0">
                  <a:moveTo>
                    <a:pt x="3477" y="1"/>
                  </a:moveTo>
                  <a:cubicBezTo>
                    <a:pt x="2960" y="1"/>
                    <a:pt x="2437" y="132"/>
                    <a:pt x="1958" y="408"/>
                  </a:cubicBezTo>
                  <a:cubicBezTo>
                    <a:pt x="490" y="1256"/>
                    <a:pt x="1" y="3148"/>
                    <a:pt x="849" y="4584"/>
                  </a:cubicBezTo>
                  <a:lnTo>
                    <a:pt x="6525" y="14402"/>
                  </a:lnTo>
                  <a:cubicBezTo>
                    <a:pt x="7079" y="15381"/>
                    <a:pt x="8123" y="15935"/>
                    <a:pt x="9167" y="15935"/>
                  </a:cubicBezTo>
                  <a:cubicBezTo>
                    <a:pt x="9689" y="15935"/>
                    <a:pt x="10211" y="15805"/>
                    <a:pt x="10700" y="15544"/>
                  </a:cubicBezTo>
                  <a:cubicBezTo>
                    <a:pt x="12168" y="14696"/>
                    <a:pt x="12657" y="12836"/>
                    <a:pt x="11809" y="11369"/>
                  </a:cubicBezTo>
                  <a:lnTo>
                    <a:pt x="6133" y="1550"/>
                  </a:lnTo>
                  <a:cubicBezTo>
                    <a:pt x="5584" y="561"/>
                    <a:pt x="4545" y="1"/>
                    <a:pt x="3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7"/>
            <p:cNvSpPr/>
            <p:nvPr/>
          </p:nvSpPr>
          <p:spPr>
            <a:xfrm>
              <a:off x="4221825" y="437500"/>
              <a:ext cx="316425" cy="398400"/>
            </a:xfrm>
            <a:custGeom>
              <a:avLst/>
              <a:gdLst/>
              <a:ahLst/>
              <a:cxnLst/>
              <a:rect l="l" t="t" r="r" b="b"/>
              <a:pathLst>
                <a:path w="12657" h="15936" extrusionOk="0">
                  <a:moveTo>
                    <a:pt x="9155" y="1"/>
                  </a:moveTo>
                  <a:cubicBezTo>
                    <a:pt x="8094" y="1"/>
                    <a:pt x="7063" y="561"/>
                    <a:pt x="6491" y="1550"/>
                  </a:cubicBezTo>
                  <a:lnTo>
                    <a:pt x="848" y="11369"/>
                  </a:lnTo>
                  <a:cubicBezTo>
                    <a:pt x="0" y="12836"/>
                    <a:pt x="489" y="14696"/>
                    <a:pt x="1957" y="15544"/>
                  </a:cubicBezTo>
                  <a:cubicBezTo>
                    <a:pt x="2447" y="15805"/>
                    <a:pt x="2968" y="15935"/>
                    <a:pt x="3490" y="15935"/>
                  </a:cubicBezTo>
                  <a:cubicBezTo>
                    <a:pt x="4534" y="15935"/>
                    <a:pt x="5578" y="15381"/>
                    <a:pt x="6133" y="14402"/>
                  </a:cubicBezTo>
                  <a:lnTo>
                    <a:pt x="11808" y="4584"/>
                  </a:lnTo>
                  <a:cubicBezTo>
                    <a:pt x="12657" y="3148"/>
                    <a:pt x="12135" y="1256"/>
                    <a:pt x="10667" y="408"/>
                  </a:cubicBezTo>
                  <a:cubicBezTo>
                    <a:pt x="10188" y="132"/>
                    <a:pt x="9668" y="1"/>
                    <a:pt x="9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8" name="Google Shape;1288;p67"/>
          <p:cNvGrpSpPr/>
          <p:nvPr/>
        </p:nvGrpSpPr>
        <p:grpSpPr>
          <a:xfrm>
            <a:off x="5160358" y="2020570"/>
            <a:ext cx="384133" cy="384124"/>
            <a:chOff x="1190625" y="238250"/>
            <a:chExt cx="5219200" cy="5219075"/>
          </a:xfrm>
        </p:grpSpPr>
        <p:sp>
          <p:nvSpPr>
            <p:cNvPr id="1289" name="Google Shape;1289;p67"/>
            <p:cNvSpPr/>
            <p:nvPr/>
          </p:nvSpPr>
          <p:spPr>
            <a:xfrm>
              <a:off x="1190625" y="1012025"/>
              <a:ext cx="5219200" cy="4445300"/>
            </a:xfrm>
            <a:custGeom>
              <a:avLst/>
              <a:gdLst/>
              <a:ahLst/>
              <a:cxnLst/>
              <a:rect l="l" t="t" r="r" b="b"/>
              <a:pathLst>
                <a:path w="208768" h="177812" extrusionOk="0">
                  <a:moveTo>
                    <a:pt x="29358" y="165611"/>
                  </a:moveTo>
                  <a:cubicBezTo>
                    <a:pt x="31054" y="165611"/>
                    <a:pt x="32424" y="166981"/>
                    <a:pt x="32424" y="168645"/>
                  </a:cubicBezTo>
                  <a:cubicBezTo>
                    <a:pt x="32424" y="170341"/>
                    <a:pt x="31054" y="171711"/>
                    <a:pt x="29358" y="171711"/>
                  </a:cubicBezTo>
                  <a:cubicBezTo>
                    <a:pt x="27694" y="171711"/>
                    <a:pt x="26324" y="170341"/>
                    <a:pt x="26324" y="168645"/>
                  </a:cubicBezTo>
                  <a:cubicBezTo>
                    <a:pt x="26324" y="166981"/>
                    <a:pt x="27694" y="165611"/>
                    <a:pt x="29358" y="165611"/>
                  </a:cubicBezTo>
                  <a:close/>
                  <a:moveTo>
                    <a:pt x="104384" y="165611"/>
                  </a:moveTo>
                  <a:cubicBezTo>
                    <a:pt x="106080" y="165611"/>
                    <a:pt x="107450" y="166981"/>
                    <a:pt x="107450" y="168645"/>
                  </a:cubicBezTo>
                  <a:cubicBezTo>
                    <a:pt x="107450" y="170341"/>
                    <a:pt x="106080" y="171711"/>
                    <a:pt x="104384" y="171711"/>
                  </a:cubicBezTo>
                  <a:cubicBezTo>
                    <a:pt x="102687" y="171711"/>
                    <a:pt x="101317" y="170341"/>
                    <a:pt x="101317" y="168645"/>
                  </a:cubicBezTo>
                  <a:cubicBezTo>
                    <a:pt x="101317" y="166981"/>
                    <a:pt x="102687" y="165611"/>
                    <a:pt x="104384" y="165611"/>
                  </a:cubicBezTo>
                  <a:close/>
                  <a:moveTo>
                    <a:pt x="179409" y="165611"/>
                  </a:moveTo>
                  <a:cubicBezTo>
                    <a:pt x="181073" y="165611"/>
                    <a:pt x="182443" y="166981"/>
                    <a:pt x="182443" y="168645"/>
                  </a:cubicBezTo>
                  <a:cubicBezTo>
                    <a:pt x="182443" y="170341"/>
                    <a:pt x="181073" y="171711"/>
                    <a:pt x="179409" y="171711"/>
                  </a:cubicBezTo>
                  <a:cubicBezTo>
                    <a:pt x="177713" y="171711"/>
                    <a:pt x="176343" y="170341"/>
                    <a:pt x="176343" y="168645"/>
                  </a:cubicBezTo>
                  <a:cubicBezTo>
                    <a:pt x="176343" y="166981"/>
                    <a:pt x="177713" y="165611"/>
                    <a:pt x="179409" y="165611"/>
                  </a:cubicBezTo>
                  <a:close/>
                  <a:moveTo>
                    <a:pt x="8775" y="0"/>
                  </a:moveTo>
                  <a:cubicBezTo>
                    <a:pt x="3947" y="0"/>
                    <a:pt x="0" y="3947"/>
                    <a:pt x="0" y="8775"/>
                  </a:cubicBezTo>
                  <a:lnTo>
                    <a:pt x="0" y="135829"/>
                  </a:lnTo>
                  <a:cubicBezTo>
                    <a:pt x="0" y="140657"/>
                    <a:pt x="3947" y="144604"/>
                    <a:pt x="8775" y="144604"/>
                  </a:cubicBezTo>
                  <a:lnTo>
                    <a:pt x="26324" y="144604"/>
                  </a:lnTo>
                  <a:lnTo>
                    <a:pt x="26324" y="160001"/>
                  </a:lnTo>
                  <a:cubicBezTo>
                    <a:pt x="22769" y="161273"/>
                    <a:pt x="20192" y="164665"/>
                    <a:pt x="20192" y="168645"/>
                  </a:cubicBezTo>
                  <a:cubicBezTo>
                    <a:pt x="20192" y="173701"/>
                    <a:pt x="24302" y="177811"/>
                    <a:pt x="29358" y="177811"/>
                  </a:cubicBezTo>
                  <a:cubicBezTo>
                    <a:pt x="34414" y="177811"/>
                    <a:pt x="38557" y="173701"/>
                    <a:pt x="38557" y="168645"/>
                  </a:cubicBezTo>
                  <a:cubicBezTo>
                    <a:pt x="38557" y="164665"/>
                    <a:pt x="35980" y="161273"/>
                    <a:pt x="32424" y="160001"/>
                  </a:cubicBezTo>
                  <a:lnTo>
                    <a:pt x="32424" y="144604"/>
                  </a:lnTo>
                  <a:lnTo>
                    <a:pt x="101317" y="144604"/>
                  </a:lnTo>
                  <a:lnTo>
                    <a:pt x="101317" y="160001"/>
                  </a:lnTo>
                  <a:cubicBezTo>
                    <a:pt x="97762" y="161273"/>
                    <a:pt x="95217" y="164665"/>
                    <a:pt x="95217" y="168645"/>
                  </a:cubicBezTo>
                  <a:cubicBezTo>
                    <a:pt x="95217" y="173701"/>
                    <a:pt x="99327" y="177811"/>
                    <a:pt x="104384" y="177811"/>
                  </a:cubicBezTo>
                  <a:cubicBezTo>
                    <a:pt x="109440" y="177811"/>
                    <a:pt x="113550" y="173701"/>
                    <a:pt x="113550" y="168645"/>
                  </a:cubicBezTo>
                  <a:cubicBezTo>
                    <a:pt x="113550" y="164665"/>
                    <a:pt x="111005" y="161273"/>
                    <a:pt x="107450" y="160001"/>
                  </a:cubicBezTo>
                  <a:lnTo>
                    <a:pt x="107450" y="144604"/>
                  </a:lnTo>
                  <a:lnTo>
                    <a:pt x="176343" y="144604"/>
                  </a:lnTo>
                  <a:lnTo>
                    <a:pt x="176343" y="160001"/>
                  </a:lnTo>
                  <a:cubicBezTo>
                    <a:pt x="172787" y="161273"/>
                    <a:pt x="170210" y="164665"/>
                    <a:pt x="170210" y="168645"/>
                  </a:cubicBezTo>
                  <a:cubicBezTo>
                    <a:pt x="170210" y="173701"/>
                    <a:pt x="174353" y="177811"/>
                    <a:pt x="179409" y="177811"/>
                  </a:cubicBezTo>
                  <a:cubicBezTo>
                    <a:pt x="184465" y="177811"/>
                    <a:pt x="188575" y="173701"/>
                    <a:pt x="188575" y="168645"/>
                  </a:cubicBezTo>
                  <a:cubicBezTo>
                    <a:pt x="188575" y="164665"/>
                    <a:pt x="185998" y="161273"/>
                    <a:pt x="182443" y="160001"/>
                  </a:cubicBezTo>
                  <a:lnTo>
                    <a:pt x="182443" y="144604"/>
                  </a:lnTo>
                  <a:lnTo>
                    <a:pt x="199992" y="144604"/>
                  </a:lnTo>
                  <a:cubicBezTo>
                    <a:pt x="204820" y="144604"/>
                    <a:pt x="208767" y="140690"/>
                    <a:pt x="208767" y="135829"/>
                  </a:cubicBezTo>
                  <a:lnTo>
                    <a:pt x="208767" y="73395"/>
                  </a:lnTo>
                  <a:cubicBezTo>
                    <a:pt x="208767" y="71699"/>
                    <a:pt x="207397" y="70329"/>
                    <a:pt x="205701" y="70329"/>
                  </a:cubicBezTo>
                  <a:cubicBezTo>
                    <a:pt x="204005" y="70329"/>
                    <a:pt x="202667" y="71699"/>
                    <a:pt x="202667" y="73395"/>
                  </a:cubicBezTo>
                  <a:lnTo>
                    <a:pt x="202667" y="120531"/>
                  </a:lnTo>
                  <a:lnTo>
                    <a:pt x="47201" y="120531"/>
                  </a:lnTo>
                  <a:cubicBezTo>
                    <a:pt x="45505" y="120531"/>
                    <a:pt x="44135" y="121901"/>
                    <a:pt x="44135" y="123597"/>
                  </a:cubicBezTo>
                  <a:cubicBezTo>
                    <a:pt x="44135" y="125293"/>
                    <a:pt x="45505" y="126663"/>
                    <a:pt x="47201" y="126663"/>
                  </a:cubicBezTo>
                  <a:lnTo>
                    <a:pt x="202667" y="126663"/>
                  </a:lnTo>
                  <a:lnTo>
                    <a:pt x="202667" y="135829"/>
                  </a:lnTo>
                  <a:cubicBezTo>
                    <a:pt x="202667" y="137297"/>
                    <a:pt x="201460" y="138504"/>
                    <a:pt x="199992" y="138504"/>
                  </a:cubicBezTo>
                  <a:lnTo>
                    <a:pt x="8775" y="138504"/>
                  </a:lnTo>
                  <a:cubicBezTo>
                    <a:pt x="7307" y="138504"/>
                    <a:pt x="6100" y="137297"/>
                    <a:pt x="6100" y="135829"/>
                  </a:cubicBezTo>
                  <a:lnTo>
                    <a:pt x="6100" y="126663"/>
                  </a:lnTo>
                  <a:lnTo>
                    <a:pt x="33077" y="126663"/>
                  </a:lnTo>
                  <a:cubicBezTo>
                    <a:pt x="34740" y="126663"/>
                    <a:pt x="36110" y="125293"/>
                    <a:pt x="36110" y="123597"/>
                  </a:cubicBezTo>
                  <a:cubicBezTo>
                    <a:pt x="36110" y="121901"/>
                    <a:pt x="34740" y="120531"/>
                    <a:pt x="33077" y="120531"/>
                  </a:cubicBezTo>
                  <a:lnTo>
                    <a:pt x="6100" y="120531"/>
                  </a:lnTo>
                  <a:lnTo>
                    <a:pt x="6100" y="8775"/>
                  </a:lnTo>
                  <a:cubicBezTo>
                    <a:pt x="6100" y="7307"/>
                    <a:pt x="7307" y="6100"/>
                    <a:pt x="8775" y="6100"/>
                  </a:cubicBezTo>
                  <a:lnTo>
                    <a:pt x="17093" y="6100"/>
                  </a:lnTo>
                  <a:cubicBezTo>
                    <a:pt x="18756" y="6100"/>
                    <a:pt x="20126" y="4763"/>
                    <a:pt x="20126" y="3067"/>
                  </a:cubicBezTo>
                  <a:cubicBezTo>
                    <a:pt x="20126" y="1370"/>
                    <a:pt x="18756" y="0"/>
                    <a:pt x="17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7"/>
            <p:cNvSpPr/>
            <p:nvPr/>
          </p:nvSpPr>
          <p:spPr>
            <a:xfrm>
              <a:off x="5901725" y="1012025"/>
              <a:ext cx="508100" cy="1557625"/>
            </a:xfrm>
            <a:custGeom>
              <a:avLst/>
              <a:gdLst/>
              <a:ahLst/>
              <a:cxnLst/>
              <a:rect l="l" t="t" r="r" b="b"/>
              <a:pathLst>
                <a:path w="20324" h="62305" extrusionOk="0">
                  <a:moveTo>
                    <a:pt x="3067" y="0"/>
                  </a:moveTo>
                  <a:cubicBezTo>
                    <a:pt x="1371" y="0"/>
                    <a:pt x="1" y="1370"/>
                    <a:pt x="1" y="3067"/>
                  </a:cubicBezTo>
                  <a:cubicBezTo>
                    <a:pt x="1" y="4763"/>
                    <a:pt x="1371" y="6100"/>
                    <a:pt x="3067" y="6100"/>
                  </a:cubicBezTo>
                  <a:lnTo>
                    <a:pt x="11548" y="6100"/>
                  </a:lnTo>
                  <a:cubicBezTo>
                    <a:pt x="13016" y="6100"/>
                    <a:pt x="14223" y="7307"/>
                    <a:pt x="14223" y="8775"/>
                  </a:cubicBezTo>
                  <a:lnTo>
                    <a:pt x="14223" y="59271"/>
                  </a:lnTo>
                  <a:cubicBezTo>
                    <a:pt x="14223" y="60934"/>
                    <a:pt x="15561" y="62304"/>
                    <a:pt x="17257" y="62304"/>
                  </a:cubicBezTo>
                  <a:cubicBezTo>
                    <a:pt x="18953" y="62304"/>
                    <a:pt x="20323" y="60934"/>
                    <a:pt x="20323" y="59271"/>
                  </a:cubicBezTo>
                  <a:lnTo>
                    <a:pt x="20323" y="8775"/>
                  </a:lnTo>
                  <a:cubicBezTo>
                    <a:pt x="20323" y="3947"/>
                    <a:pt x="16376" y="0"/>
                    <a:pt x="11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7"/>
            <p:cNvSpPr/>
            <p:nvPr/>
          </p:nvSpPr>
          <p:spPr>
            <a:xfrm>
              <a:off x="4027725" y="243000"/>
              <a:ext cx="1410825" cy="921550"/>
            </a:xfrm>
            <a:custGeom>
              <a:avLst/>
              <a:gdLst/>
              <a:ahLst/>
              <a:cxnLst/>
              <a:rect l="l" t="t" r="r" b="b"/>
              <a:pathLst>
                <a:path w="56433" h="36862" extrusionOk="0">
                  <a:moveTo>
                    <a:pt x="28217" y="6133"/>
                  </a:moveTo>
                  <a:cubicBezTo>
                    <a:pt x="29913" y="6133"/>
                    <a:pt x="31283" y="7503"/>
                    <a:pt x="31283" y="9167"/>
                  </a:cubicBezTo>
                  <a:cubicBezTo>
                    <a:pt x="31283" y="10863"/>
                    <a:pt x="29913" y="12201"/>
                    <a:pt x="28217" y="12201"/>
                  </a:cubicBezTo>
                  <a:cubicBezTo>
                    <a:pt x="26520" y="12201"/>
                    <a:pt x="25150" y="10863"/>
                    <a:pt x="25150" y="9167"/>
                  </a:cubicBezTo>
                  <a:cubicBezTo>
                    <a:pt x="25150" y="7503"/>
                    <a:pt x="26520" y="6133"/>
                    <a:pt x="28217" y="6133"/>
                  </a:cubicBezTo>
                  <a:close/>
                  <a:moveTo>
                    <a:pt x="28217" y="1"/>
                  </a:moveTo>
                  <a:cubicBezTo>
                    <a:pt x="23161" y="1"/>
                    <a:pt x="19051" y="4111"/>
                    <a:pt x="19051" y="9167"/>
                  </a:cubicBezTo>
                  <a:cubicBezTo>
                    <a:pt x="19051" y="13147"/>
                    <a:pt x="21595" y="16539"/>
                    <a:pt x="25150" y="17811"/>
                  </a:cubicBezTo>
                  <a:lnTo>
                    <a:pt x="25150" y="30761"/>
                  </a:lnTo>
                  <a:lnTo>
                    <a:pt x="3067" y="30761"/>
                  </a:lnTo>
                  <a:cubicBezTo>
                    <a:pt x="1371" y="30761"/>
                    <a:pt x="1" y="32131"/>
                    <a:pt x="1" y="33828"/>
                  </a:cubicBezTo>
                  <a:cubicBezTo>
                    <a:pt x="1" y="35524"/>
                    <a:pt x="1371" y="36861"/>
                    <a:pt x="3067" y="36861"/>
                  </a:cubicBezTo>
                  <a:lnTo>
                    <a:pt x="53367" y="36861"/>
                  </a:lnTo>
                  <a:cubicBezTo>
                    <a:pt x="55063" y="36861"/>
                    <a:pt x="56433" y="35524"/>
                    <a:pt x="56433" y="33828"/>
                  </a:cubicBezTo>
                  <a:cubicBezTo>
                    <a:pt x="56433" y="32131"/>
                    <a:pt x="55063" y="30761"/>
                    <a:pt x="53367" y="30761"/>
                  </a:cubicBezTo>
                  <a:lnTo>
                    <a:pt x="31283" y="30761"/>
                  </a:lnTo>
                  <a:lnTo>
                    <a:pt x="31283" y="17811"/>
                  </a:lnTo>
                  <a:cubicBezTo>
                    <a:pt x="34839" y="16539"/>
                    <a:pt x="37383" y="13147"/>
                    <a:pt x="37383" y="9167"/>
                  </a:cubicBezTo>
                  <a:cubicBezTo>
                    <a:pt x="37383" y="4111"/>
                    <a:pt x="33273" y="1"/>
                    <a:pt x="282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7"/>
            <p:cNvSpPr/>
            <p:nvPr/>
          </p:nvSpPr>
          <p:spPr>
            <a:xfrm>
              <a:off x="2152075" y="243000"/>
              <a:ext cx="1421450" cy="921550"/>
            </a:xfrm>
            <a:custGeom>
              <a:avLst/>
              <a:gdLst/>
              <a:ahLst/>
              <a:cxnLst/>
              <a:rect l="l" t="t" r="r" b="b"/>
              <a:pathLst>
                <a:path w="56858" h="36862" extrusionOk="0">
                  <a:moveTo>
                    <a:pt x="28413" y="6133"/>
                  </a:moveTo>
                  <a:cubicBezTo>
                    <a:pt x="30109" y="6133"/>
                    <a:pt x="31479" y="7503"/>
                    <a:pt x="31479" y="9167"/>
                  </a:cubicBezTo>
                  <a:cubicBezTo>
                    <a:pt x="31479" y="10863"/>
                    <a:pt x="30109" y="12201"/>
                    <a:pt x="28413" y="12201"/>
                  </a:cubicBezTo>
                  <a:cubicBezTo>
                    <a:pt x="26749" y="12201"/>
                    <a:pt x="25379" y="10863"/>
                    <a:pt x="25379" y="9167"/>
                  </a:cubicBezTo>
                  <a:cubicBezTo>
                    <a:pt x="25379" y="7503"/>
                    <a:pt x="26749" y="6133"/>
                    <a:pt x="28413" y="6133"/>
                  </a:cubicBezTo>
                  <a:close/>
                  <a:moveTo>
                    <a:pt x="28413" y="1"/>
                  </a:moveTo>
                  <a:cubicBezTo>
                    <a:pt x="23357" y="1"/>
                    <a:pt x="19247" y="4111"/>
                    <a:pt x="19247" y="9167"/>
                  </a:cubicBezTo>
                  <a:cubicBezTo>
                    <a:pt x="19247" y="13147"/>
                    <a:pt x="21824" y="16539"/>
                    <a:pt x="25379" y="17811"/>
                  </a:cubicBezTo>
                  <a:lnTo>
                    <a:pt x="25379" y="30761"/>
                  </a:lnTo>
                  <a:lnTo>
                    <a:pt x="3067" y="30761"/>
                  </a:lnTo>
                  <a:cubicBezTo>
                    <a:pt x="1371" y="30761"/>
                    <a:pt x="1" y="32131"/>
                    <a:pt x="1" y="33828"/>
                  </a:cubicBezTo>
                  <a:cubicBezTo>
                    <a:pt x="1" y="35524"/>
                    <a:pt x="1371" y="36861"/>
                    <a:pt x="3067" y="36861"/>
                  </a:cubicBezTo>
                  <a:lnTo>
                    <a:pt x="53791" y="36861"/>
                  </a:lnTo>
                  <a:cubicBezTo>
                    <a:pt x="55487" y="36861"/>
                    <a:pt x="56857" y="35524"/>
                    <a:pt x="56857" y="33828"/>
                  </a:cubicBezTo>
                  <a:cubicBezTo>
                    <a:pt x="56857" y="32131"/>
                    <a:pt x="55487" y="30761"/>
                    <a:pt x="53791" y="30761"/>
                  </a:cubicBezTo>
                  <a:lnTo>
                    <a:pt x="31479" y="30761"/>
                  </a:lnTo>
                  <a:lnTo>
                    <a:pt x="31479" y="17811"/>
                  </a:lnTo>
                  <a:cubicBezTo>
                    <a:pt x="35035" y="16539"/>
                    <a:pt x="37612" y="13147"/>
                    <a:pt x="37612" y="9167"/>
                  </a:cubicBezTo>
                  <a:cubicBezTo>
                    <a:pt x="37612" y="4111"/>
                    <a:pt x="33469" y="1"/>
                    <a:pt x="28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7"/>
            <p:cNvSpPr/>
            <p:nvPr/>
          </p:nvSpPr>
          <p:spPr>
            <a:xfrm>
              <a:off x="3571050" y="243000"/>
              <a:ext cx="458325" cy="1495650"/>
            </a:xfrm>
            <a:custGeom>
              <a:avLst/>
              <a:gdLst/>
              <a:ahLst/>
              <a:cxnLst/>
              <a:rect l="l" t="t" r="r" b="b"/>
              <a:pathLst>
                <a:path w="18333" h="59826" extrusionOk="0">
                  <a:moveTo>
                    <a:pt x="9167" y="47626"/>
                  </a:moveTo>
                  <a:cubicBezTo>
                    <a:pt x="10863" y="47626"/>
                    <a:pt x="12233" y="48996"/>
                    <a:pt x="12233" y="50692"/>
                  </a:cubicBezTo>
                  <a:cubicBezTo>
                    <a:pt x="12233" y="52356"/>
                    <a:pt x="10863" y="53726"/>
                    <a:pt x="9167" y="53726"/>
                  </a:cubicBezTo>
                  <a:cubicBezTo>
                    <a:pt x="7470" y="53726"/>
                    <a:pt x="6100" y="52356"/>
                    <a:pt x="6100" y="50692"/>
                  </a:cubicBezTo>
                  <a:cubicBezTo>
                    <a:pt x="6100" y="48996"/>
                    <a:pt x="7470" y="47626"/>
                    <a:pt x="9167" y="47626"/>
                  </a:cubicBezTo>
                  <a:close/>
                  <a:moveTo>
                    <a:pt x="9167" y="1"/>
                  </a:moveTo>
                  <a:cubicBezTo>
                    <a:pt x="7470" y="1"/>
                    <a:pt x="6100" y="1371"/>
                    <a:pt x="6100" y="3067"/>
                  </a:cubicBezTo>
                  <a:lnTo>
                    <a:pt x="6100" y="42048"/>
                  </a:lnTo>
                  <a:cubicBezTo>
                    <a:pt x="2545" y="43287"/>
                    <a:pt x="0" y="46712"/>
                    <a:pt x="0" y="50692"/>
                  </a:cubicBezTo>
                  <a:cubicBezTo>
                    <a:pt x="0" y="55715"/>
                    <a:pt x="4110" y="59826"/>
                    <a:pt x="9167" y="59826"/>
                  </a:cubicBezTo>
                  <a:cubicBezTo>
                    <a:pt x="14223" y="59826"/>
                    <a:pt x="18333" y="55715"/>
                    <a:pt x="18333" y="50692"/>
                  </a:cubicBezTo>
                  <a:cubicBezTo>
                    <a:pt x="18333" y="46712"/>
                    <a:pt x="15788" y="43287"/>
                    <a:pt x="12233" y="42048"/>
                  </a:cubicBezTo>
                  <a:lnTo>
                    <a:pt x="12233" y="3067"/>
                  </a:lnTo>
                  <a:cubicBezTo>
                    <a:pt x="12233" y="1371"/>
                    <a:pt x="10863" y="1"/>
                    <a:pt x="9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7"/>
            <p:cNvSpPr/>
            <p:nvPr/>
          </p:nvSpPr>
          <p:spPr>
            <a:xfrm>
              <a:off x="1650550" y="243225"/>
              <a:ext cx="504000" cy="1501125"/>
            </a:xfrm>
            <a:custGeom>
              <a:avLst/>
              <a:gdLst/>
              <a:ahLst/>
              <a:cxnLst/>
              <a:rect l="l" t="t" r="r" b="b"/>
              <a:pathLst>
                <a:path w="20160" h="60045" extrusionOk="0">
                  <a:moveTo>
                    <a:pt x="10961" y="47845"/>
                  </a:moveTo>
                  <a:cubicBezTo>
                    <a:pt x="12657" y="47845"/>
                    <a:pt x="14027" y="49182"/>
                    <a:pt x="14027" y="50879"/>
                  </a:cubicBezTo>
                  <a:cubicBezTo>
                    <a:pt x="14027" y="52542"/>
                    <a:pt x="12657" y="53912"/>
                    <a:pt x="10961" y="53912"/>
                  </a:cubicBezTo>
                  <a:cubicBezTo>
                    <a:pt x="9297" y="53912"/>
                    <a:pt x="7927" y="52542"/>
                    <a:pt x="7927" y="50879"/>
                  </a:cubicBezTo>
                  <a:cubicBezTo>
                    <a:pt x="7927" y="49182"/>
                    <a:pt x="9297" y="47845"/>
                    <a:pt x="10961" y="47845"/>
                  </a:cubicBezTo>
                  <a:close/>
                  <a:moveTo>
                    <a:pt x="3411" y="0"/>
                  </a:moveTo>
                  <a:cubicBezTo>
                    <a:pt x="2720" y="0"/>
                    <a:pt x="2031" y="234"/>
                    <a:pt x="1469" y="709"/>
                  </a:cubicBezTo>
                  <a:cubicBezTo>
                    <a:pt x="164" y="1818"/>
                    <a:pt x="1" y="3743"/>
                    <a:pt x="1077" y="5015"/>
                  </a:cubicBezTo>
                  <a:lnTo>
                    <a:pt x="7927" y="13170"/>
                  </a:lnTo>
                  <a:lnTo>
                    <a:pt x="7927" y="42234"/>
                  </a:lnTo>
                  <a:cubicBezTo>
                    <a:pt x="4372" y="43507"/>
                    <a:pt x="1795" y="46899"/>
                    <a:pt x="1795" y="50879"/>
                  </a:cubicBezTo>
                  <a:cubicBezTo>
                    <a:pt x="1795" y="55935"/>
                    <a:pt x="5905" y="60045"/>
                    <a:pt x="10961" y="60045"/>
                  </a:cubicBezTo>
                  <a:cubicBezTo>
                    <a:pt x="16017" y="60045"/>
                    <a:pt x="20160" y="55935"/>
                    <a:pt x="20160" y="50879"/>
                  </a:cubicBezTo>
                  <a:cubicBezTo>
                    <a:pt x="20160" y="46899"/>
                    <a:pt x="17583" y="43507"/>
                    <a:pt x="14027" y="42234"/>
                  </a:cubicBezTo>
                  <a:lnTo>
                    <a:pt x="14027" y="12061"/>
                  </a:lnTo>
                  <a:cubicBezTo>
                    <a:pt x="14027" y="11343"/>
                    <a:pt x="13766" y="10626"/>
                    <a:pt x="13310" y="10071"/>
                  </a:cubicBezTo>
                  <a:lnTo>
                    <a:pt x="5774" y="1101"/>
                  </a:lnTo>
                  <a:cubicBezTo>
                    <a:pt x="5155" y="373"/>
                    <a:pt x="4282" y="0"/>
                    <a:pt x="34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7"/>
            <p:cNvSpPr/>
            <p:nvPr/>
          </p:nvSpPr>
          <p:spPr>
            <a:xfrm>
              <a:off x="5445875" y="238250"/>
              <a:ext cx="504000" cy="1500400"/>
            </a:xfrm>
            <a:custGeom>
              <a:avLst/>
              <a:gdLst/>
              <a:ahLst/>
              <a:cxnLst/>
              <a:rect l="l" t="t" r="r" b="b"/>
              <a:pathLst>
                <a:path w="20160" h="60016" extrusionOk="0">
                  <a:moveTo>
                    <a:pt x="9199" y="47816"/>
                  </a:moveTo>
                  <a:cubicBezTo>
                    <a:pt x="10863" y="47816"/>
                    <a:pt x="12233" y="49186"/>
                    <a:pt x="12233" y="50882"/>
                  </a:cubicBezTo>
                  <a:cubicBezTo>
                    <a:pt x="12233" y="52546"/>
                    <a:pt x="10863" y="53916"/>
                    <a:pt x="9199" y="53916"/>
                  </a:cubicBezTo>
                  <a:cubicBezTo>
                    <a:pt x="7503" y="53916"/>
                    <a:pt x="6133" y="52546"/>
                    <a:pt x="6133" y="50882"/>
                  </a:cubicBezTo>
                  <a:cubicBezTo>
                    <a:pt x="6133" y="49186"/>
                    <a:pt x="7503" y="47816"/>
                    <a:pt x="9199" y="47816"/>
                  </a:cubicBezTo>
                  <a:close/>
                  <a:moveTo>
                    <a:pt x="16737" y="0"/>
                  </a:moveTo>
                  <a:cubicBezTo>
                    <a:pt x="15869" y="0"/>
                    <a:pt x="15002" y="365"/>
                    <a:pt x="14386" y="1071"/>
                  </a:cubicBezTo>
                  <a:lnTo>
                    <a:pt x="6851" y="10075"/>
                  </a:lnTo>
                  <a:cubicBezTo>
                    <a:pt x="6394" y="10629"/>
                    <a:pt x="6133" y="11314"/>
                    <a:pt x="6133" y="12032"/>
                  </a:cubicBezTo>
                  <a:lnTo>
                    <a:pt x="6133" y="42238"/>
                  </a:lnTo>
                  <a:cubicBezTo>
                    <a:pt x="2577" y="43477"/>
                    <a:pt x="0" y="46902"/>
                    <a:pt x="0" y="50882"/>
                  </a:cubicBezTo>
                  <a:cubicBezTo>
                    <a:pt x="0" y="55905"/>
                    <a:pt x="4143" y="60016"/>
                    <a:pt x="9199" y="60016"/>
                  </a:cubicBezTo>
                  <a:cubicBezTo>
                    <a:pt x="14255" y="60016"/>
                    <a:pt x="18365" y="55905"/>
                    <a:pt x="18365" y="50882"/>
                  </a:cubicBezTo>
                  <a:cubicBezTo>
                    <a:pt x="18365" y="46902"/>
                    <a:pt x="15788" y="43477"/>
                    <a:pt x="12233" y="42238"/>
                  </a:cubicBezTo>
                  <a:lnTo>
                    <a:pt x="12233" y="13173"/>
                  </a:lnTo>
                  <a:lnTo>
                    <a:pt x="19083" y="5018"/>
                  </a:lnTo>
                  <a:cubicBezTo>
                    <a:pt x="20160" y="3714"/>
                    <a:pt x="19996" y="1789"/>
                    <a:pt x="18692" y="713"/>
                  </a:cubicBezTo>
                  <a:cubicBezTo>
                    <a:pt x="18126" y="234"/>
                    <a:pt x="17431" y="0"/>
                    <a:pt x="167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7"/>
            <p:cNvSpPr/>
            <p:nvPr/>
          </p:nvSpPr>
          <p:spPr>
            <a:xfrm>
              <a:off x="2983075" y="1994825"/>
              <a:ext cx="1410025" cy="1695300"/>
            </a:xfrm>
            <a:custGeom>
              <a:avLst/>
              <a:gdLst/>
              <a:ahLst/>
              <a:cxnLst/>
              <a:rect l="l" t="t" r="r" b="b"/>
              <a:pathLst>
                <a:path w="56401" h="67812" extrusionOk="0">
                  <a:moveTo>
                    <a:pt x="50300" y="7041"/>
                  </a:moveTo>
                  <a:lnTo>
                    <a:pt x="50300" y="15000"/>
                  </a:lnTo>
                  <a:lnTo>
                    <a:pt x="20355" y="22862"/>
                  </a:lnTo>
                  <a:lnTo>
                    <a:pt x="20355" y="14902"/>
                  </a:lnTo>
                  <a:lnTo>
                    <a:pt x="50300" y="7041"/>
                  </a:lnTo>
                  <a:close/>
                  <a:moveTo>
                    <a:pt x="46223" y="44130"/>
                  </a:moveTo>
                  <a:cubicBezTo>
                    <a:pt x="48474" y="44130"/>
                    <a:pt x="50300" y="45924"/>
                    <a:pt x="50300" y="48175"/>
                  </a:cubicBezTo>
                  <a:cubicBezTo>
                    <a:pt x="50300" y="50393"/>
                    <a:pt x="48474" y="52220"/>
                    <a:pt x="46223" y="52220"/>
                  </a:cubicBezTo>
                  <a:cubicBezTo>
                    <a:pt x="44005" y="52220"/>
                    <a:pt x="42178" y="50393"/>
                    <a:pt x="42178" y="48175"/>
                  </a:cubicBezTo>
                  <a:cubicBezTo>
                    <a:pt x="42178" y="45924"/>
                    <a:pt x="44005" y="44130"/>
                    <a:pt x="46223" y="44130"/>
                  </a:cubicBezTo>
                  <a:close/>
                  <a:moveTo>
                    <a:pt x="10178" y="53622"/>
                  </a:moveTo>
                  <a:cubicBezTo>
                    <a:pt x="12396" y="53622"/>
                    <a:pt x="14223" y="55416"/>
                    <a:pt x="14223" y="57667"/>
                  </a:cubicBezTo>
                  <a:cubicBezTo>
                    <a:pt x="14223" y="59885"/>
                    <a:pt x="12396" y="61679"/>
                    <a:pt x="10178" y="61679"/>
                  </a:cubicBezTo>
                  <a:cubicBezTo>
                    <a:pt x="7927" y="61679"/>
                    <a:pt x="6100" y="59885"/>
                    <a:pt x="6100" y="57667"/>
                  </a:cubicBezTo>
                  <a:cubicBezTo>
                    <a:pt x="6100" y="55416"/>
                    <a:pt x="7927" y="53622"/>
                    <a:pt x="10178" y="53622"/>
                  </a:cubicBezTo>
                  <a:close/>
                  <a:moveTo>
                    <a:pt x="53338" y="0"/>
                  </a:moveTo>
                  <a:cubicBezTo>
                    <a:pt x="53086" y="0"/>
                    <a:pt x="52832" y="31"/>
                    <a:pt x="52584" y="93"/>
                  </a:cubicBezTo>
                  <a:lnTo>
                    <a:pt x="16506" y="9585"/>
                  </a:lnTo>
                  <a:cubicBezTo>
                    <a:pt x="15169" y="9944"/>
                    <a:pt x="14223" y="11151"/>
                    <a:pt x="14223" y="12554"/>
                  </a:cubicBezTo>
                  <a:lnTo>
                    <a:pt x="14223" y="48338"/>
                  </a:lnTo>
                  <a:cubicBezTo>
                    <a:pt x="12983" y="47783"/>
                    <a:pt x="11613" y="47490"/>
                    <a:pt x="10178" y="47490"/>
                  </a:cubicBezTo>
                  <a:cubicBezTo>
                    <a:pt x="4567" y="47490"/>
                    <a:pt x="0" y="52056"/>
                    <a:pt x="0" y="57667"/>
                  </a:cubicBezTo>
                  <a:cubicBezTo>
                    <a:pt x="0" y="63245"/>
                    <a:pt x="4567" y="67812"/>
                    <a:pt x="10178" y="67812"/>
                  </a:cubicBezTo>
                  <a:cubicBezTo>
                    <a:pt x="15788" y="67812"/>
                    <a:pt x="20355" y="63245"/>
                    <a:pt x="20355" y="57667"/>
                  </a:cubicBezTo>
                  <a:lnTo>
                    <a:pt x="20355" y="29190"/>
                  </a:lnTo>
                  <a:lnTo>
                    <a:pt x="50300" y="21329"/>
                  </a:lnTo>
                  <a:lnTo>
                    <a:pt x="50300" y="38845"/>
                  </a:lnTo>
                  <a:cubicBezTo>
                    <a:pt x="49061" y="38291"/>
                    <a:pt x="47658" y="37997"/>
                    <a:pt x="46223" y="37997"/>
                  </a:cubicBezTo>
                  <a:cubicBezTo>
                    <a:pt x="40612" y="37997"/>
                    <a:pt x="36045" y="42564"/>
                    <a:pt x="36045" y="48175"/>
                  </a:cubicBezTo>
                  <a:cubicBezTo>
                    <a:pt x="36045" y="53753"/>
                    <a:pt x="40612" y="58320"/>
                    <a:pt x="46223" y="58320"/>
                  </a:cubicBezTo>
                  <a:cubicBezTo>
                    <a:pt x="51833" y="58320"/>
                    <a:pt x="56400" y="53753"/>
                    <a:pt x="56400" y="48175"/>
                  </a:cubicBezTo>
                  <a:lnTo>
                    <a:pt x="56400" y="3061"/>
                  </a:lnTo>
                  <a:cubicBezTo>
                    <a:pt x="56400" y="2115"/>
                    <a:pt x="55976" y="1202"/>
                    <a:pt x="55226" y="648"/>
                  </a:cubicBezTo>
                  <a:cubicBezTo>
                    <a:pt x="54680" y="220"/>
                    <a:pt x="54013" y="0"/>
                    <a:pt x="53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67"/>
          <p:cNvGrpSpPr/>
          <p:nvPr/>
        </p:nvGrpSpPr>
        <p:grpSpPr>
          <a:xfrm>
            <a:off x="6687580" y="2020670"/>
            <a:ext cx="451440" cy="383940"/>
            <a:chOff x="1181650" y="605075"/>
            <a:chExt cx="5237125" cy="4485275"/>
          </a:xfrm>
        </p:grpSpPr>
        <p:sp>
          <p:nvSpPr>
            <p:cNvPr id="1298" name="Google Shape;1298;p67"/>
            <p:cNvSpPr/>
            <p:nvPr/>
          </p:nvSpPr>
          <p:spPr>
            <a:xfrm>
              <a:off x="1190625" y="2103975"/>
              <a:ext cx="1615500" cy="714400"/>
            </a:xfrm>
            <a:custGeom>
              <a:avLst/>
              <a:gdLst/>
              <a:ahLst/>
              <a:cxnLst/>
              <a:rect l="l" t="t" r="r" b="b"/>
              <a:pathLst>
                <a:path w="64620" h="28576" extrusionOk="0">
                  <a:moveTo>
                    <a:pt x="9166" y="11221"/>
                  </a:moveTo>
                  <a:cubicBezTo>
                    <a:pt x="10830" y="11221"/>
                    <a:pt x="12200" y="12592"/>
                    <a:pt x="12200" y="14288"/>
                  </a:cubicBezTo>
                  <a:cubicBezTo>
                    <a:pt x="12200" y="15951"/>
                    <a:pt x="10830" y="17321"/>
                    <a:pt x="9166" y="17321"/>
                  </a:cubicBezTo>
                  <a:cubicBezTo>
                    <a:pt x="7470" y="17321"/>
                    <a:pt x="6133" y="15951"/>
                    <a:pt x="6133" y="14288"/>
                  </a:cubicBezTo>
                  <a:cubicBezTo>
                    <a:pt x="6133" y="12592"/>
                    <a:pt x="7470" y="11221"/>
                    <a:pt x="9166" y="11221"/>
                  </a:cubicBezTo>
                  <a:close/>
                  <a:moveTo>
                    <a:pt x="61554" y="0"/>
                  </a:moveTo>
                  <a:cubicBezTo>
                    <a:pt x="59857" y="0"/>
                    <a:pt x="58487" y="1370"/>
                    <a:pt x="58487" y="3034"/>
                  </a:cubicBezTo>
                  <a:lnTo>
                    <a:pt x="58487" y="11221"/>
                  </a:lnTo>
                  <a:lnTo>
                    <a:pt x="17810" y="11221"/>
                  </a:lnTo>
                  <a:cubicBezTo>
                    <a:pt x="16538" y="7666"/>
                    <a:pt x="13146" y="5089"/>
                    <a:pt x="9166" y="5089"/>
                  </a:cubicBezTo>
                  <a:cubicBezTo>
                    <a:pt x="4110" y="5089"/>
                    <a:pt x="0" y="9199"/>
                    <a:pt x="0" y="14288"/>
                  </a:cubicBezTo>
                  <a:cubicBezTo>
                    <a:pt x="0" y="19344"/>
                    <a:pt x="4110" y="23454"/>
                    <a:pt x="9166" y="23454"/>
                  </a:cubicBezTo>
                  <a:cubicBezTo>
                    <a:pt x="13146" y="23454"/>
                    <a:pt x="16538" y="20877"/>
                    <a:pt x="17810" y="17321"/>
                  </a:cubicBezTo>
                  <a:lnTo>
                    <a:pt x="58487" y="17321"/>
                  </a:lnTo>
                  <a:lnTo>
                    <a:pt x="58487" y="25509"/>
                  </a:lnTo>
                  <a:cubicBezTo>
                    <a:pt x="58487" y="27205"/>
                    <a:pt x="59857" y="28575"/>
                    <a:pt x="61554" y="28575"/>
                  </a:cubicBezTo>
                  <a:cubicBezTo>
                    <a:pt x="63250" y="28575"/>
                    <a:pt x="64620" y="27205"/>
                    <a:pt x="64620" y="25509"/>
                  </a:cubicBezTo>
                  <a:lnTo>
                    <a:pt x="64620" y="3034"/>
                  </a:lnTo>
                  <a:cubicBezTo>
                    <a:pt x="64620" y="1370"/>
                    <a:pt x="63250" y="0"/>
                    <a:pt x="6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7"/>
            <p:cNvSpPr/>
            <p:nvPr/>
          </p:nvSpPr>
          <p:spPr>
            <a:xfrm>
              <a:off x="1190625" y="3337000"/>
              <a:ext cx="1615500" cy="682600"/>
            </a:xfrm>
            <a:custGeom>
              <a:avLst/>
              <a:gdLst/>
              <a:ahLst/>
              <a:cxnLst/>
              <a:rect l="l" t="t" r="r" b="b"/>
              <a:pathLst>
                <a:path w="64620" h="27304" extrusionOk="0">
                  <a:moveTo>
                    <a:pt x="9166" y="11189"/>
                  </a:moveTo>
                  <a:cubicBezTo>
                    <a:pt x="10830" y="11189"/>
                    <a:pt x="12200" y="12559"/>
                    <a:pt x="12200" y="14255"/>
                  </a:cubicBezTo>
                  <a:cubicBezTo>
                    <a:pt x="12200" y="15952"/>
                    <a:pt x="10830" y="17322"/>
                    <a:pt x="9166" y="17322"/>
                  </a:cubicBezTo>
                  <a:cubicBezTo>
                    <a:pt x="7470" y="17322"/>
                    <a:pt x="6133" y="15952"/>
                    <a:pt x="6133" y="14255"/>
                  </a:cubicBezTo>
                  <a:cubicBezTo>
                    <a:pt x="6133" y="12559"/>
                    <a:pt x="7470" y="11189"/>
                    <a:pt x="9166" y="11189"/>
                  </a:cubicBezTo>
                  <a:close/>
                  <a:moveTo>
                    <a:pt x="61554" y="0"/>
                  </a:moveTo>
                  <a:cubicBezTo>
                    <a:pt x="59857" y="0"/>
                    <a:pt x="58487" y="1371"/>
                    <a:pt x="58487" y="3067"/>
                  </a:cubicBezTo>
                  <a:lnTo>
                    <a:pt x="58487" y="11189"/>
                  </a:lnTo>
                  <a:lnTo>
                    <a:pt x="17810" y="11189"/>
                  </a:lnTo>
                  <a:cubicBezTo>
                    <a:pt x="16538" y="7634"/>
                    <a:pt x="13146" y="5089"/>
                    <a:pt x="9166" y="5089"/>
                  </a:cubicBezTo>
                  <a:cubicBezTo>
                    <a:pt x="4110" y="5089"/>
                    <a:pt x="0" y="9199"/>
                    <a:pt x="0" y="14255"/>
                  </a:cubicBezTo>
                  <a:cubicBezTo>
                    <a:pt x="0" y="19311"/>
                    <a:pt x="4110" y="23422"/>
                    <a:pt x="9166" y="23422"/>
                  </a:cubicBezTo>
                  <a:cubicBezTo>
                    <a:pt x="13146" y="23422"/>
                    <a:pt x="16538" y="20877"/>
                    <a:pt x="17810" y="17322"/>
                  </a:cubicBezTo>
                  <a:lnTo>
                    <a:pt x="58487" y="17322"/>
                  </a:lnTo>
                  <a:lnTo>
                    <a:pt x="58487" y="24270"/>
                  </a:lnTo>
                  <a:cubicBezTo>
                    <a:pt x="58487" y="25933"/>
                    <a:pt x="59857" y="27303"/>
                    <a:pt x="61554" y="27303"/>
                  </a:cubicBezTo>
                  <a:cubicBezTo>
                    <a:pt x="63250" y="27303"/>
                    <a:pt x="64620" y="25933"/>
                    <a:pt x="64620" y="24270"/>
                  </a:cubicBezTo>
                  <a:lnTo>
                    <a:pt x="64620" y="3067"/>
                  </a:lnTo>
                  <a:cubicBezTo>
                    <a:pt x="64620" y="1371"/>
                    <a:pt x="63250" y="0"/>
                    <a:pt x="6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7"/>
            <p:cNvSpPr/>
            <p:nvPr/>
          </p:nvSpPr>
          <p:spPr>
            <a:xfrm>
              <a:off x="2652800" y="4579825"/>
              <a:ext cx="551300" cy="510525"/>
            </a:xfrm>
            <a:custGeom>
              <a:avLst/>
              <a:gdLst/>
              <a:ahLst/>
              <a:cxnLst/>
              <a:rect l="l" t="t" r="r" b="b"/>
              <a:pathLst>
                <a:path w="22052" h="20421" extrusionOk="0">
                  <a:moveTo>
                    <a:pt x="3067" y="0"/>
                  </a:moveTo>
                  <a:cubicBezTo>
                    <a:pt x="1370" y="0"/>
                    <a:pt x="0" y="1370"/>
                    <a:pt x="0" y="3066"/>
                  </a:cubicBezTo>
                  <a:lnTo>
                    <a:pt x="0" y="11091"/>
                  </a:lnTo>
                  <a:cubicBezTo>
                    <a:pt x="0" y="16245"/>
                    <a:pt x="4208" y="20420"/>
                    <a:pt x="9330" y="20420"/>
                  </a:cubicBezTo>
                  <a:lnTo>
                    <a:pt x="18985" y="20420"/>
                  </a:lnTo>
                  <a:cubicBezTo>
                    <a:pt x="20681" y="20420"/>
                    <a:pt x="22051" y="19050"/>
                    <a:pt x="22051" y="17354"/>
                  </a:cubicBezTo>
                  <a:cubicBezTo>
                    <a:pt x="22051" y="15658"/>
                    <a:pt x="20681" y="14320"/>
                    <a:pt x="18985" y="14320"/>
                  </a:cubicBezTo>
                  <a:lnTo>
                    <a:pt x="9330" y="14320"/>
                  </a:lnTo>
                  <a:cubicBezTo>
                    <a:pt x="7568" y="14320"/>
                    <a:pt x="6133" y="12852"/>
                    <a:pt x="6133" y="11091"/>
                  </a:cubicBezTo>
                  <a:lnTo>
                    <a:pt x="6133" y="3066"/>
                  </a:lnTo>
                  <a:cubicBezTo>
                    <a:pt x="6133" y="1370"/>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7"/>
            <p:cNvSpPr/>
            <p:nvPr/>
          </p:nvSpPr>
          <p:spPr>
            <a:xfrm>
              <a:off x="3407125" y="4579825"/>
              <a:ext cx="1538875" cy="510525"/>
            </a:xfrm>
            <a:custGeom>
              <a:avLst/>
              <a:gdLst/>
              <a:ahLst/>
              <a:cxnLst/>
              <a:rect l="l" t="t" r="r" b="b"/>
              <a:pathLst>
                <a:path w="61555" h="20421" extrusionOk="0">
                  <a:moveTo>
                    <a:pt x="58521" y="0"/>
                  </a:moveTo>
                  <a:cubicBezTo>
                    <a:pt x="56825" y="0"/>
                    <a:pt x="55455" y="1370"/>
                    <a:pt x="55455" y="3066"/>
                  </a:cubicBezTo>
                  <a:lnTo>
                    <a:pt x="55455" y="11091"/>
                  </a:lnTo>
                  <a:cubicBezTo>
                    <a:pt x="55455" y="12852"/>
                    <a:pt x="54019" y="14288"/>
                    <a:pt x="52225" y="14288"/>
                  </a:cubicBezTo>
                  <a:lnTo>
                    <a:pt x="3067" y="14288"/>
                  </a:lnTo>
                  <a:cubicBezTo>
                    <a:pt x="1371" y="14288"/>
                    <a:pt x="1" y="15658"/>
                    <a:pt x="1" y="17354"/>
                  </a:cubicBezTo>
                  <a:cubicBezTo>
                    <a:pt x="1" y="19050"/>
                    <a:pt x="1371" y="20420"/>
                    <a:pt x="3067" y="20420"/>
                  </a:cubicBezTo>
                  <a:lnTo>
                    <a:pt x="52225" y="20420"/>
                  </a:lnTo>
                  <a:cubicBezTo>
                    <a:pt x="57379" y="20420"/>
                    <a:pt x="61554" y="16245"/>
                    <a:pt x="61554" y="11091"/>
                  </a:cubicBezTo>
                  <a:lnTo>
                    <a:pt x="61554" y="3066"/>
                  </a:lnTo>
                  <a:cubicBezTo>
                    <a:pt x="61554" y="1370"/>
                    <a:pt x="60184" y="0"/>
                    <a:pt x="585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7"/>
            <p:cNvSpPr/>
            <p:nvPr/>
          </p:nvSpPr>
          <p:spPr>
            <a:xfrm>
              <a:off x="4793475" y="3337000"/>
              <a:ext cx="1615525" cy="682600"/>
            </a:xfrm>
            <a:custGeom>
              <a:avLst/>
              <a:gdLst/>
              <a:ahLst/>
              <a:cxnLst/>
              <a:rect l="l" t="t" r="r" b="b"/>
              <a:pathLst>
                <a:path w="64621" h="27304" extrusionOk="0">
                  <a:moveTo>
                    <a:pt x="55454" y="11189"/>
                  </a:moveTo>
                  <a:cubicBezTo>
                    <a:pt x="57118" y="11189"/>
                    <a:pt x="58488" y="12559"/>
                    <a:pt x="58488" y="14255"/>
                  </a:cubicBezTo>
                  <a:cubicBezTo>
                    <a:pt x="58488" y="15952"/>
                    <a:pt x="57118" y="17322"/>
                    <a:pt x="55454" y="17322"/>
                  </a:cubicBezTo>
                  <a:cubicBezTo>
                    <a:pt x="53791" y="17322"/>
                    <a:pt x="52421" y="15952"/>
                    <a:pt x="52421" y="14255"/>
                  </a:cubicBezTo>
                  <a:cubicBezTo>
                    <a:pt x="52421" y="12559"/>
                    <a:pt x="53791" y="11189"/>
                    <a:pt x="55454" y="11189"/>
                  </a:cubicBezTo>
                  <a:close/>
                  <a:moveTo>
                    <a:pt x="3067" y="0"/>
                  </a:moveTo>
                  <a:cubicBezTo>
                    <a:pt x="1371" y="0"/>
                    <a:pt x="1" y="1371"/>
                    <a:pt x="1" y="3067"/>
                  </a:cubicBezTo>
                  <a:lnTo>
                    <a:pt x="1" y="24270"/>
                  </a:lnTo>
                  <a:cubicBezTo>
                    <a:pt x="1" y="25933"/>
                    <a:pt x="1371" y="27303"/>
                    <a:pt x="3067" y="27303"/>
                  </a:cubicBezTo>
                  <a:cubicBezTo>
                    <a:pt x="4730" y="27303"/>
                    <a:pt x="6100" y="25933"/>
                    <a:pt x="6100" y="24270"/>
                  </a:cubicBezTo>
                  <a:lnTo>
                    <a:pt x="6100" y="17322"/>
                  </a:lnTo>
                  <a:lnTo>
                    <a:pt x="46810" y="17322"/>
                  </a:lnTo>
                  <a:cubicBezTo>
                    <a:pt x="48082" y="20877"/>
                    <a:pt x="51475" y="23422"/>
                    <a:pt x="55454" y="23422"/>
                  </a:cubicBezTo>
                  <a:cubicBezTo>
                    <a:pt x="60510" y="23422"/>
                    <a:pt x="64621" y="19311"/>
                    <a:pt x="64621" y="14255"/>
                  </a:cubicBezTo>
                  <a:cubicBezTo>
                    <a:pt x="64621" y="9199"/>
                    <a:pt x="60510" y="5089"/>
                    <a:pt x="55454" y="5089"/>
                  </a:cubicBezTo>
                  <a:cubicBezTo>
                    <a:pt x="51475" y="5089"/>
                    <a:pt x="48082" y="7634"/>
                    <a:pt x="46810" y="11189"/>
                  </a:cubicBezTo>
                  <a:lnTo>
                    <a:pt x="6100" y="11189"/>
                  </a:lnTo>
                  <a:lnTo>
                    <a:pt x="6100" y="3067"/>
                  </a:lnTo>
                  <a:cubicBezTo>
                    <a:pt x="6100" y="1371"/>
                    <a:pt x="4730"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7"/>
            <p:cNvSpPr/>
            <p:nvPr/>
          </p:nvSpPr>
          <p:spPr>
            <a:xfrm>
              <a:off x="4793475" y="2103975"/>
              <a:ext cx="1615525" cy="714400"/>
            </a:xfrm>
            <a:custGeom>
              <a:avLst/>
              <a:gdLst/>
              <a:ahLst/>
              <a:cxnLst/>
              <a:rect l="l" t="t" r="r" b="b"/>
              <a:pathLst>
                <a:path w="64621" h="28576" extrusionOk="0">
                  <a:moveTo>
                    <a:pt x="55454" y="11221"/>
                  </a:moveTo>
                  <a:cubicBezTo>
                    <a:pt x="57118" y="11221"/>
                    <a:pt x="58488" y="12592"/>
                    <a:pt x="58488" y="14288"/>
                  </a:cubicBezTo>
                  <a:cubicBezTo>
                    <a:pt x="58488" y="15951"/>
                    <a:pt x="57118" y="17321"/>
                    <a:pt x="55454" y="17321"/>
                  </a:cubicBezTo>
                  <a:cubicBezTo>
                    <a:pt x="53791" y="17321"/>
                    <a:pt x="52421" y="15951"/>
                    <a:pt x="52421" y="14288"/>
                  </a:cubicBezTo>
                  <a:cubicBezTo>
                    <a:pt x="52421" y="12592"/>
                    <a:pt x="53791" y="11221"/>
                    <a:pt x="55454" y="11221"/>
                  </a:cubicBezTo>
                  <a:close/>
                  <a:moveTo>
                    <a:pt x="3067" y="0"/>
                  </a:moveTo>
                  <a:cubicBezTo>
                    <a:pt x="1371" y="0"/>
                    <a:pt x="1" y="1370"/>
                    <a:pt x="1" y="3034"/>
                  </a:cubicBezTo>
                  <a:lnTo>
                    <a:pt x="1" y="25509"/>
                  </a:lnTo>
                  <a:cubicBezTo>
                    <a:pt x="1" y="27205"/>
                    <a:pt x="1371" y="28575"/>
                    <a:pt x="3067" y="28575"/>
                  </a:cubicBezTo>
                  <a:cubicBezTo>
                    <a:pt x="4730" y="28575"/>
                    <a:pt x="6100" y="27205"/>
                    <a:pt x="6100" y="25509"/>
                  </a:cubicBezTo>
                  <a:lnTo>
                    <a:pt x="6100" y="17321"/>
                  </a:lnTo>
                  <a:lnTo>
                    <a:pt x="46810" y="17321"/>
                  </a:lnTo>
                  <a:cubicBezTo>
                    <a:pt x="48082" y="20877"/>
                    <a:pt x="51475" y="23454"/>
                    <a:pt x="55454" y="23454"/>
                  </a:cubicBezTo>
                  <a:cubicBezTo>
                    <a:pt x="60510" y="23454"/>
                    <a:pt x="64621" y="19344"/>
                    <a:pt x="64621" y="14288"/>
                  </a:cubicBezTo>
                  <a:cubicBezTo>
                    <a:pt x="64621" y="9199"/>
                    <a:pt x="60510" y="5089"/>
                    <a:pt x="55454" y="5089"/>
                  </a:cubicBezTo>
                  <a:cubicBezTo>
                    <a:pt x="51475" y="5089"/>
                    <a:pt x="48082" y="7666"/>
                    <a:pt x="46810" y="11221"/>
                  </a:cubicBezTo>
                  <a:lnTo>
                    <a:pt x="6100" y="11221"/>
                  </a:lnTo>
                  <a:lnTo>
                    <a:pt x="6100" y="3034"/>
                  </a:lnTo>
                  <a:cubicBezTo>
                    <a:pt x="6100" y="1370"/>
                    <a:pt x="4730"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7"/>
            <p:cNvSpPr/>
            <p:nvPr/>
          </p:nvSpPr>
          <p:spPr>
            <a:xfrm>
              <a:off x="2652800" y="605075"/>
              <a:ext cx="2293200" cy="989225"/>
            </a:xfrm>
            <a:custGeom>
              <a:avLst/>
              <a:gdLst/>
              <a:ahLst/>
              <a:cxnLst/>
              <a:rect l="l" t="t" r="r" b="b"/>
              <a:pathLst>
                <a:path w="91728" h="39569" extrusionOk="0">
                  <a:moveTo>
                    <a:pt x="25477" y="1"/>
                  </a:moveTo>
                  <a:cubicBezTo>
                    <a:pt x="23813" y="1"/>
                    <a:pt x="22443" y="1371"/>
                    <a:pt x="22443" y="3067"/>
                  </a:cubicBezTo>
                  <a:lnTo>
                    <a:pt x="22443" y="20388"/>
                  </a:lnTo>
                  <a:lnTo>
                    <a:pt x="9330" y="20388"/>
                  </a:lnTo>
                  <a:cubicBezTo>
                    <a:pt x="4208" y="20388"/>
                    <a:pt x="0" y="24564"/>
                    <a:pt x="0" y="29718"/>
                  </a:cubicBezTo>
                  <a:lnTo>
                    <a:pt x="0" y="36503"/>
                  </a:lnTo>
                  <a:cubicBezTo>
                    <a:pt x="0" y="38199"/>
                    <a:pt x="1370" y="39569"/>
                    <a:pt x="3067" y="39569"/>
                  </a:cubicBezTo>
                  <a:cubicBezTo>
                    <a:pt x="4763" y="39569"/>
                    <a:pt x="6133" y="38199"/>
                    <a:pt x="6133" y="36503"/>
                  </a:cubicBezTo>
                  <a:lnTo>
                    <a:pt x="6133" y="29718"/>
                  </a:lnTo>
                  <a:cubicBezTo>
                    <a:pt x="6133" y="27956"/>
                    <a:pt x="7568" y="26488"/>
                    <a:pt x="9330" y="26488"/>
                  </a:cubicBezTo>
                  <a:lnTo>
                    <a:pt x="42798" y="26488"/>
                  </a:lnTo>
                  <a:cubicBezTo>
                    <a:pt x="44494" y="26488"/>
                    <a:pt x="45864" y="25151"/>
                    <a:pt x="45864" y="23455"/>
                  </a:cubicBezTo>
                  <a:cubicBezTo>
                    <a:pt x="45864" y="21758"/>
                    <a:pt x="44494" y="20388"/>
                    <a:pt x="42798" y="20388"/>
                  </a:cubicBezTo>
                  <a:lnTo>
                    <a:pt x="28543" y="20388"/>
                  </a:lnTo>
                  <a:lnTo>
                    <a:pt x="28543" y="6133"/>
                  </a:lnTo>
                  <a:lnTo>
                    <a:pt x="63218" y="6133"/>
                  </a:lnTo>
                  <a:lnTo>
                    <a:pt x="63218" y="20388"/>
                  </a:lnTo>
                  <a:lnTo>
                    <a:pt x="57118" y="20388"/>
                  </a:lnTo>
                  <a:cubicBezTo>
                    <a:pt x="55422" y="20388"/>
                    <a:pt x="54052" y="21758"/>
                    <a:pt x="54052" y="23455"/>
                  </a:cubicBezTo>
                  <a:cubicBezTo>
                    <a:pt x="54052" y="25151"/>
                    <a:pt x="55422" y="26521"/>
                    <a:pt x="57118" y="26521"/>
                  </a:cubicBezTo>
                  <a:lnTo>
                    <a:pt x="82398" y="26521"/>
                  </a:lnTo>
                  <a:cubicBezTo>
                    <a:pt x="84192" y="26521"/>
                    <a:pt x="85628" y="27956"/>
                    <a:pt x="85628" y="29718"/>
                  </a:cubicBezTo>
                  <a:lnTo>
                    <a:pt x="85628" y="36503"/>
                  </a:lnTo>
                  <a:cubicBezTo>
                    <a:pt x="85628" y="38199"/>
                    <a:pt x="86998" y="39569"/>
                    <a:pt x="88694" y="39569"/>
                  </a:cubicBezTo>
                  <a:cubicBezTo>
                    <a:pt x="90357" y="39569"/>
                    <a:pt x="91727" y="38199"/>
                    <a:pt x="91727" y="36503"/>
                  </a:cubicBezTo>
                  <a:lnTo>
                    <a:pt x="91727" y="29718"/>
                  </a:lnTo>
                  <a:cubicBezTo>
                    <a:pt x="91727" y="24564"/>
                    <a:pt x="87552" y="20388"/>
                    <a:pt x="82398" y="20388"/>
                  </a:cubicBezTo>
                  <a:lnTo>
                    <a:pt x="69318" y="20388"/>
                  </a:lnTo>
                  <a:lnTo>
                    <a:pt x="69318" y="3067"/>
                  </a:lnTo>
                  <a:cubicBezTo>
                    <a:pt x="69318" y="1371"/>
                    <a:pt x="67948" y="1"/>
                    <a:pt x="66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7"/>
            <p:cNvSpPr/>
            <p:nvPr/>
          </p:nvSpPr>
          <p:spPr>
            <a:xfrm>
              <a:off x="1181650" y="1588700"/>
              <a:ext cx="2073000" cy="494900"/>
            </a:xfrm>
            <a:custGeom>
              <a:avLst/>
              <a:gdLst/>
              <a:ahLst/>
              <a:cxnLst/>
              <a:rect l="l" t="t" r="r" b="b"/>
              <a:pathLst>
                <a:path w="82920" h="19796" extrusionOk="0">
                  <a:moveTo>
                    <a:pt x="73754" y="7563"/>
                  </a:moveTo>
                  <a:cubicBezTo>
                    <a:pt x="75417" y="7563"/>
                    <a:pt x="76787" y="8933"/>
                    <a:pt x="76787" y="10597"/>
                  </a:cubicBezTo>
                  <a:cubicBezTo>
                    <a:pt x="76787" y="12293"/>
                    <a:pt x="75417" y="13663"/>
                    <a:pt x="73754" y="13663"/>
                  </a:cubicBezTo>
                  <a:cubicBezTo>
                    <a:pt x="72090" y="13663"/>
                    <a:pt x="70720" y="12293"/>
                    <a:pt x="70720" y="10597"/>
                  </a:cubicBezTo>
                  <a:cubicBezTo>
                    <a:pt x="70720" y="8933"/>
                    <a:pt x="72090" y="7563"/>
                    <a:pt x="73754" y="7563"/>
                  </a:cubicBezTo>
                  <a:close/>
                  <a:moveTo>
                    <a:pt x="3404" y="1"/>
                  </a:moveTo>
                  <a:cubicBezTo>
                    <a:pt x="2534" y="1"/>
                    <a:pt x="1674" y="365"/>
                    <a:pt x="1077" y="1072"/>
                  </a:cubicBezTo>
                  <a:cubicBezTo>
                    <a:pt x="0" y="2377"/>
                    <a:pt x="163" y="4301"/>
                    <a:pt x="1435" y="5410"/>
                  </a:cubicBezTo>
                  <a:lnTo>
                    <a:pt x="10439" y="12946"/>
                  </a:lnTo>
                  <a:cubicBezTo>
                    <a:pt x="10993" y="13402"/>
                    <a:pt x="11678" y="13663"/>
                    <a:pt x="12396" y="13663"/>
                  </a:cubicBezTo>
                  <a:lnTo>
                    <a:pt x="65109" y="13663"/>
                  </a:lnTo>
                  <a:cubicBezTo>
                    <a:pt x="66382" y="17219"/>
                    <a:pt x="69774" y="19796"/>
                    <a:pt x="73754" y="19796"/>
                  </a:cubicBezTo>
                  <a:cubicBezTo>
                    <a:pt x="78810" y="19796"/>
                    <a:pt x="82920" y="15653"/>
                    <a:pt x="82920" y="10597"/>
                  </a:cubicBezTo>
                  <a:cubicBezTo>
                    <a:pt x="82920" y="5541"/>
                    <a:pt x="78810" y="1431"/>
                    <a:pt x="73754" y="1431"/>
                  </a:cubicBezTo>
                  <a:cubicBezTo>
                    <a:pt x="69774" y="1431"/>
                    <a:pt x="66382" y="3975"/>
                    <a:pt x="65109" y="7563"/>
                  </a:cubicBezTo>
                  <a:lnTo>
                    <a:pt x="13505" y="7563"/>
                  </a:lnTo>
                  <a:lnTo>
                    <a:pt x="5382" y="713"/>
                  </a:lnTo>
                  <a:cubicBezTo>
                    <a:pt x="4802" y="235"/>
                    <a:pt x="4100" y="1"/>
                    <a:pt x="34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7"/>
            <p:cNvSpPr/>
            <p:nvPr/>
          </p:nvSpPr>
          <p:spPr>
            <a:xfrm>
              <a:off x="1181650" y="4070950"/>
              <a:ext cx="2073000" cy="495025"/>
            </a:xfrm>
            <a:custGeom>
              <a:avLst/>
              <a:gdLst/>
              <a:ahLst/>
              <a:cxnLst/>
              <a:rect l="l" t="t" r="r" b="b"/>
              <a:pathLst>
                <a:path w="82920" h="19801" extrusionOk="0">
                  <a:moveTo>
                    <a:pt x="73754" y="6100"/>
                  </a:moveTo>
                  <a:cubicBezTo>
                    <a:pt x="75417" y="6100"/>
                    <a:pt x="76787" y="7470"/>
                    <a:pt x="76787" y="9167"/>
                  </a:cubicBezTo>
                  <a:cubicBezTo>
                    <a:pt x="76787" y="10863"/>
                    <a:pt x="75417" y="12233"/>
                    <a:pt x="73754" y="12233"/>
                  </a:cubicBezTo>
                  <a:cubicBezTo>
                    <a:pt x="72090" y="12233"/>
                    <a:pt x="70720" y="10863"/>
                    <a:pt x="70720" y="9167"/>
                  </a:cubicBezTo>
                  <a:cubicBezTo>
                    <a:pt x="70720" y="7470"/>
                    <a:pt x="72090" y="6100"/>
                    <a:pt x="73754" y="6100"/>
                  </a:cubicBezTo>
                  <a:close/>
                  <a:moveTo>
                    <a:pt x="73754" y="0"/>
                  </a:moveTo>
                  <a:cubicBezTo>
                    <a:pt x="69774" y="0"/>
                    <a:pt x="66382" y="2545"/>
                    <a:pt x="65109" y="6100"/>
                  </a:cubicBezTo>
                  <a:lnTo>
                    <a:pt x="12396" y="6100"/>
                  </a:lnTo>
                  <a:cubicBezTo>
                    <a:pt x="11678" y="6100"/>
                    <a:pt x="10993" y="6361"/>
                    <a:pt x="10439" y="6818"/>
                  </a:cubicBezTo>
                  <a:lnTo>
                    <a:pt x="1435" y="14386"/>
                  </a:lnTo>
                  <a:cubicBezTo>
                    <a:pt x="163" y="15462"/>
                    <a:pt x="0" y="17387"/>
                    <a:pt x="1077" y="18692"/>
                  </a:cubicBezTo>
                  <a:cubicBezTo>
                    <a:pt x="1696" y="19409"/>
                    <a:pt x="2545" y="19801"/>
                    <a:pt x="3425" y="19801"/>
                  </a:cubicBezTo>
                  <a:cubicBezTo>
                    <a:pt x="4110" y="19801"/>
                    <a:pt x="4795" y="19540"/>
                    <a:pt x="5382" y="19083"/>
                  </a:cubicBezTo>
                  <a:lnTo>
                    <a:pt x="13505" y="12233"/>
                  </a:lnTo>
                  <a:lnTo>
                    <a:pt x="65109" y="12233"/>
                  </a:lnTo>
                  <a:cubicBezTo>
                    <a:pt x="66382" y="15788"/>
                    <a:pt x="69774" y="18333"/>
                    <a:pt x="73754" y="18333"/>
                  </a:cubicBezTo>
                  <a:cubicBezTo>
                    <a:pt x="78810" y="18333"/>
                    <a:pt x="82920" y="14223"/>
                    <a:pt x="82920" y="9167"/>
                  </a:cubicBezTo>
                  <a:cubicBezTo>
                    <a:pt x="82920" y="4110"/>
                    <a:pt x="78810" y="0"/>
                    <a:pt x="73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7"/>
            <p:cNvSpPr/>
            <p:nvPr/>
          </p:nvSpPr>
          <p:spPr>
            <a:xfrm>
              <a:off x="1190625" y="2847700"/>
              <a:ext cx="2064025" cy="459150"/>
            </a:xfrm>
            <a:custGeom>
              <a:avLst/>
              <a:gdLst/>
              <a:ahLst/>
              <a:cxnLst/>
              <a:rect l="l" t="t" r="r" b="b"/>
              <a:pathLst>
                <a:path w="82561" h="18366" extrusionOk="0">
                  <a:moveTo>
                    <a:pt x="73395" y="6133"/>
                  </a:moveTo>
                  <a:cubicBezTo>
                    <a:pt x="75058" y="6133"/>
                    <a:pt x="76428" y="7503"/>
                    <a:pt x="76428" y="9167"/>
                  </a:cubicBezTo>
                  <a:cubicBezTo>
                    <a:pt x="76428" y="10863"/>
                    <a:pt x="75058" y="12233"/>
                    <a:pt x="73395" y="12233"/>
                  </a:cubicBezTo>
                  <a:cubicBezTo>
                    <a:pt x="71731" y="12233"/>
                    <a:pt x="70361" y="10863"/>
                    <a:pt x="70361" y="9167"/>
                  </a:cubicBezTo>
                  <a:cubicBezTo>
                    <a:pt x="70361" y="7503"/>
                    <a:pt x="71731" y="6133"/>
                    <a:pt x="73395" y="6133"/>
                  </a:cubicBezTo>
                  <a:close/>
                  <a:moveTo>
                    <a:pt x="73395" y="1"/>
                  </a:moveTo>
                  <a:cubicBezTo>
                    <a:pt x="69415" y="1"/>
                    <a:pt x="66023" y="2545"/>
                    <a:pt x="64750" y="6133"/>
                  </a:cubicBezTo>
                  <a:lnTo>
                    <a:pt x="3066" y="6133"/>
                  </a:lnTo>
                  <a:cubicBezTo>
                    <a:pt x="1370" y="6133"/>
                    <a:pt x="0" y="7471"/>
                    <a:pt x="0" y="9167"/>
                  </a:cubicBezTo>
                  <a:cubicBezTo>
                    <a:pt x="0" y="10863"/>
                    <a:pt x="1370" y="12233"/>
                    <a:pt x="3066" y="12233"/>
                  </a:cubicBezTo>
                  <a:lnTo>
                    <a:pt x="64750" y="12233"/>
                  </a:lnTo>
                  <a:cubicBezTo>
                    <a:pt x="66023" y="15789"/>
                    <a:pt x="69415" y="18366"/>
                    <a:pt x="73395" y="18366"/>
                  </a:cubicBezTo>
                  <a:cubicBezTo>
                    <a:pt x="78451" y="18366"/>
                    <a:pt x="82561" y="14223"/>
                    <a:pt x="82561" y="9167"/>
                  </a:cubicBezTo>
                  <a:cubicBezTo>
                    <a:pt x="82561" y="4111"/>
                    <a:pt x="78451" y="1"/>
                    <a:pt x="73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7"/>
            <p:cNvSpPr/>
            <p:nvPr/>
          </p:nvSpPr>
          <p:spPr>
            <a:xfrm>
              <a:off x="4345775" y="1588700"/>
              <a:ext cx="2073000" cy="494900"/>
            </a:xfrm>
            <a:custGeom>
              <a:avLst/>
              <a:gdLst/>
              <a:ahLst/>
              <a:cxnLst/>
              <a:rect l="l" t="t" r="r" b="b"/>
              <a:pathLst>
                <a:path w="82920" h="19796" extrusionOk="0">
                  <a:moveTo>
                    <a:pt x="9166" y="7563"/>
                  </a:moveTo>
                  <a:cubicBezTo>
                    <a:pt x="10830" y="7563"/>
                    <a:pt x="12200" y="8933"/>
                    <a:pt x="12200" y="10597"/>
                  </a:cubicBezTo>
                  <a:cubicBezTo>
                    <a:pt x="12200" y="12293"/>
                    <a:pt x="10830" y="13663"/>
                    <a:pt x="9166" y="13663"/>
                  </a:cubicBezTo>
                  <a:cubicBezTo>
                    <a:pt x="7503" y="13663"/>
                    <a:pt x="6133" y="12293"/>
                    <a:pt x="6133" y="10597"/>
                  </a:cubicBezTo>
                  <a:cubicBezTo>
                    <a:pt x="6133" y="8933"/>
                    <a:pt x="7503" y="7563"/>
                    <a:pt x="9166" y="7563"/>
                  </a:cubicBezTo>
                  <a:close/>
                  <a:moveTo>
                    <a:pt x="79517" y="1"/>
                  </a:moveTo>
                  <a:cubicBezTo>
                    <a:pt x="78820" y="1"/>
                    <a:pt x="78118" y="235"/>
                    <a:pt x="77538" y="713"/>
                  </a:cubicBezTo>
                  <a:lnTo>
                    <a:pt x="69383" y="7563"/>
                  </a:lnTo>
                  <a:lnTo>
                    <a:pt x="17811" y="7563"/>
                  </a:lnTo>
                  <a:cubicBezTo>
                    <a:pt x="16539" y="3975"/>
                    <a:pt x="13146" y="1431"/>
                    <a:pt x="9166" y="1431"/>
                  </a:cubicBezTo>
                  <a:cubicBezTo>
                    <a:pt x="4110" y="1431"/>
                    <a:pt x="0" y="5541"/>
                    <a:pt x="0" y="10597"/>
                  </a:cubicBezTo>
                  <a:cubicBezTo>
                    <a:pt x="0" y="15653"/>
                    <a:pt x="4110" y="19796"/>
                    <a:pt x="9166" y="19796"/>
                  </a:cubicBezTo>
                  <a:cubicBezTo>
                    <a:pt x="13146" y="19796"/>
                    <a:pt x="16539" y="17219"/>
                    <a:pt x="17811" y="13663"/>
                  </a:cubicBezTo>
                  <a:lnTo>
                    <a:pt x="70524" y="13663"/>
                  </a:lnTo>
                  <a:cubicBezTo>
                    <a:pt x="71242" y="13663"/>
                    <a:pt x="71927" y="13402"/>
                    <a:pt x="72482" y="12946"/>
                  </a:cubicBezTo>
                  <a:lnTo>
                    <a:pt x="81485" y="5410"/>
                  </a:lnTo>
                  <a:cubicBezTo>
                    <a:pt x="82757" y="4301"/>
                    <a:pt x="82920" y="2377"/>
                    <a:pt x="81843" y="1072"/>
                  </a:cubicBezTo>
                  <a:cubicBezTo>
                    <a:pt x="81246" y="365"/>
                    <a:pt x="80386" y="1"/>
                    <a:pt x="79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7"/>
            <p:cNvSpPr/>
            <p:nvPr/>
          </p:nvSpPr>
          <p:spPr>
            <a:xfrm>
              <a:off x="4345775" y="4070950"/>
              <a:ext cx="2073000" cy="495025"/>
            </a:xfrm>
            <a:custGeom>
              <a:avLst/>
              <a:gdLst/>
              <a:ahLst/>
              <a:cxnLst/>
              <a:rect l="l" t="t" r="r" b="b"/>
              <a:pathLst>
                <a:path w="82920" h="19801" extrusionOk="0">
                  <a:moveTo>
                    <a:pt x="9166" y="6100"/>
                  </a:moveTo>
                  <a:cubicBezTo>
                    <a:pt x="10830" y="6100"/>
                    <a:pt x="12200" y="7470"/>
                    <a:pt x="12200" y="9167"/>
                  </a:cubicBezTo>
                  <a:cubicBezTo>
                    <a:pt x="12200" y="10863"/>
                    <a:pt x="10830" y="12233"/>
                    <a:pt x="9166" y="12233"/>
                  </a:cubicBezTo>
                  <a:cubicBezTo>
                    <a:pt x="7503" y="12233"/>
                    <a:pt x="6133" y="10863"/>
                    <a:pt x="6133" y="9167"/>
                  </a:cubicBezTo>
                  <a:cubicBezTo>
                    <a:pt x="6133" y="7470"/>
                    <a:pt x="7503" y="6100"/>
                    <a:pt x="9166" y="6100"/>
                  </a:cubicBezTo>
                  <a:close/>
                  <a:moveTo>
                    <a:pt x="9166" y="0"/>
                  </a:moveTo>
                  <a:cubicBezTo>
                    <a:pt x="4110" y="0"/>
                    <a:pt x="0" y="4110"/>
                    <a:pt x="0" y="9167"/>
                  </a:cubicBezTo>
                  <a:cubicBezTo>
                    <a:pt x="0" y="14223"/>
                    <a:pt x="4110" y="18333"/>
                    <a:pt x="9166" y="18333"/>
                  </a:cubicBezTo>
                  <a:cubicBezTo>
                    <a:pt x="13146" y="18333"/>
                    <a:pt x="16539" y="15788"/>
                    <a:pt x="17811" y="12233"/>
                  </a:cubicBezTo>
                  <a:lnTo>
                    <a:pt x="69415" y="12233"/>
                  </a:lnTo>
                  <a:lnTo>
                    <a:pt x="77538" y="19083"/>
                  </a:lnTo>
                  <a:cubicBezTo>
                    <a:pt x="78125" y="19540"/>
                    <a:pt x="78810" y="19801"/>
                    <a:pt x="79495" y="19801"/>
                  </a:cubicBezTo>
                  <a:cubicBezTo>
                    <a:pt x="80376" y="19801"/>
                    <a:pt x="81224" y="19409"/>
                    <a:pt x="81843" y="18692"/>
                  </a:cubicBezTo>
                  <a:cubicBezTo>
                    <a:pt x="82920" y="17387"/>
                    <a:pt x="82757" y="15462"/>
                    <a:pt x="81485" y="14386"/>
                  </a:cubicBezTo>
                  <a:lnTo>
                    <a:pt x="72482" y="6818"/>
                  </a:lnTo>
                  <a:cubicBezTo>
                    <a:pt x="71927" y="6361"/>
                    <a:pt x="71242" y="6100"/>
                    <a:pt x="70524" y="6100"/>
                  </a:cubicBezTo>
                  <a:lnTo>
                    <a:pt x="17811" y="6100"/>
                  </a:lnTo>
                  <a:cubicBezTo>
                    <a:pt x="16539" y="2545"/>
                    <a:pt x="13146" y="0"/>
                    <a:pt x="91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7"/>
            <p:cNvSpPr/>
            <p:nvPr/>
          </p:nvSpPr>
          <p:spPr>
            <a:xfrm>
              <a:off x="4345775" y="2847700"/>
              <a:ext cx="2064050" cy="459150"/>
            </a:xfrm>
            <a:custGeom>
              <a:avLst/>
              <a:gdLst/>
              <a:ahLst/>
              <a:cxnLst/>
              <a:rect l="l" t="t" r="r" b="b"/>
              <a:pathLst>
                <a:path w="82562" h="18366" extrusionOk="0">
                  <a:moveTo>
                    <a:pt x="9166" y="6133"/>
                  </a:moveTo>
                  <a:cubicBezTo>
                    <a:pt x="10830" y="6133"/>
                    <a:pt x="12200" y="7503"/>
                    <a:pt x="12200" y="9167"/>
                  </a:cubicBezTo>
                  <a:cubicBezTo>
                    <a:pt x="12200" y="10863"/>
                    <a:pt x="10830" y="12233"/>
                    <a:pt x="9166" y="12233"/>
                  </a:cubicBezTo>
                  <a:cubicBezTo>
                    <a:pt x="7503" y="12233"/>
                    <a:pt x="6133" y="10863"/>
                    <a:pt x="6133" y="9167"/>
                  </a:cubicBezTo>
                  <a:cubicBezTo>
                    <a:pt x="6133" y="7503"/>
                    <a:pt x="7503" y="6133"/>
                    <a:pt x="9166" y="6133"/>
                  </a:cubicBezTo>
                  <a:close/>
                  <a:moveTo>
                    <a:pt x="9166" y="1"/>
                  </a:moveTo>
                  <a:cubicBezTo>
                    <a:pt x="4110" y="1"/>
                    <a:pt x="0" y="4111"/>
                    <a:pt x="0" y="9167"/>
                  </a:cubicBezTo>
                  <a:cubicBezTo>
                    <a:pt x="0" y="14223"/>
                    <a:pt x="4110" y="18366"/>
                    <a:pt x="9166" y="18366"/>
                  </a:cubicBezTo>
                  <a:cubicBezTo>
                    <a:pt x="13146" y="18366"/>
                    <a:pt x="16539" y="15789"/>
                    <a:pt x="17811" y="12233"/>
                  </a:cubicBezTo>
                  <a:lnTo>
                    <a:pt x="79495" y="12233"/>
                  </a:lnTo>
                  <a:cubicBezTo>
                    <a:pt x="81191" y="12233"/>
                    <a:pt x="82561" y="10863"/>
                    <a:pt x="82561" y="9167"/>
                  </a:cubicBezTo>
                  <a:cubicBezTo>
                    <a:pt x="82561" y="7471"/>
                    <a:pt x="81191" y="6133"/>
                    <a:pt x="79495" y="6133"/>
                  </a:cubicBezTo>
                  <a:lnTo>
                    <a:pt x="17811" y="6133"/>
                  </a:lnTo>
                  <a:cubicBezTo>
                    <a:pt x="16539" y="2545"/>
                    <a:pt x="13146" y="1"/>
                    <a:pt x="91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7"/>
            <p:cNvSpPr/>
            <p:nvPr/>
          </p:nvSpPr>
          <p:spPr>
            <a:xfrm>
              <a:off x="3491125" y="2475300"/>
              <a:ext cx="616550" cy="1203425"/>
            </a:xfrm>
            <a:custGeom>
              <a:avLst/>
              <a:gdLst/>
              <a:ahLst/>
              <a:cxnLst/>
              <a:rect l="l" t="t" r="r" b="b"/>
              <a:pathLst>
                <a:path w="24662" h="48137" extrusionOk="0">
                  <a:moveTo>
                    <a:pt x="12537" y="0"/>
                  </a:moveTo>
                  <a:cubicBezTo>
                    <a:pt x="11330" y="0"/>
                    <a:pt x="10194" y="720"/>
                    <a:pt x="9721" y="1914"/>
                  </a:cubicBezTo>
                  <a:lnTo>
                    <a:pt x="425" y="25107"/>
                  </a:lnTo>
                  <a:cubicBezTo>
                    <a:pt x="1" y="26183"/>
                    <a:pt x="229" y="27390"/>
                    <a:pt x="947" y="28271"/>
                  </a:cubicBezTo>
                  <a:cubicBezTo>
                    <a:pt x="1530" y="28930"/>
                    <a:pt x="2370" y="29313"/>
                    <a:pt x="3236" y="29313"/>
                  </a:cubicBezTo>
                  <a:cubicBezTo>
                    <a:pt x="3483" y="29313"/>
                    <a:pt x="3733" y="29282"/>
                    <a:pt x="3980" y="29217"/>
                  </a:cubicBezTo>
                  <a:lnTo>
                    <a:pt x="16376" y="26248"/>
                  </a:lnTo>
                  <a:lnTo>
                    <a:pt x="9297" y="43928"/>
                  </a:lnTo>
                  <a:cubicBezTo>
                    <a:pt x="8678" y="45527"/>
                    <a:pt x="9428" y="47288"/>
                    <a:pt x="10994" y="47908"/>
                  </a:cubicBezTo>
                  <a:cubicBezTo>
                    <a:pt x="11385" y="48071"/>
                    <a:pt x="11776" y="48136"/>
                    <a:pt x="12135" y="48136"/>
                  </a:cubicBezTo>
                  <a:cubicBezTo>
                    <a:pt x="13342" y="48136"/>
                    <a:pt x="14516" y="47419"/>
                    <a:pt x="14973" y="46212"/>
                  </a:cubicBezTo>
                  <a:lnTo>
                    <a:pt x="24237" y="23019"/>
                  </a:lnTo>
                  <a:cubicBezTo>
                    <a:pt x="24661" y="21975"/>
                    <a:pt x="24466" y="20736"/>
                    <a:pt x="23715" y="19887"/>
                  </a:cubicBezTo>
                  <a:cubicBezTo>
                    <a:pt x="23126" y="19195"/>
                    <a:pt x="22274" y="18825"/>
                    <a:pt x="21398" y="18825"/>
                  </a:cubicBezTo>
                  <a:cubicBezTo>
                    <a:pt x="21160" y="18825"/>
                    <a:pt x="20919" y="18853"/>
                    <a:pt x="20682" y="18909"/>
                  </a:cubicBezTo>
                  <a:lnTo>
                    <a:pt x="8319" y="21910"/>
                  </a:lnTo>
                  <a:lnTo>
                    <a:pt x="8319" y="21910"/>
                  </a:lnTo>
                  <a:lnTo>
                    <a:pt x="15397" y="4197"/>
                  </a:lnTo>
                  <a:cubicBezTo>
                    <a:pt x="16017" y="2631"/>
                    <a:pt x="15267" y="837"/>
                    <a:pt x="13668" y="218"/>
                  </a:cubicBezTo>
                  <a:cubicBezTo>
                    <a:pt x="13296" y="70"/>
                    <a:pt x="12913" y="0"/>
                    <a:pt x="12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67"/>
          <p:cNvSpPr/>
          <p:nvPr/>
        </p:nvSpPr>
        <p:spPr>
          <a:xfrm>
            <a:off x="1506325" y="3007949"/>
            <a:ext cx="1448700" cy="1876595"/>
          </a:xfrm>
          <a:prstGeom prst="rect">
            <a:avLst/>
          </a:prstGeom>
          <a:solidFill>
            <a:schemeClr val="lt2">
              <a:alpha val="19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7"/>
          <p:cNvSpPr txBox="1"/>
          <p:nvPr/>
        </p:nvSpPr>
        <p:spPr>
          <a:xfrm>
            <a:off x="1579825" y="3154901"/>
            <a:ext cx="1301700" cy="7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dirty="0">
                <a:solidFill>
                  <a:schemeClr val="lt2"/>
                </a:solidFill>
                <a:latin typeface="Fira Sans Condensed Light"/>
                <a:ea typeface="Fira Sans Condensed Light"/>
                <a:cs typeface="Fira Sans Condensed Light"/>
                <a:sym typeface="Fira Sans Condensed Light"/>
              </a:rPr>
              <a:t>Misuse: The user instructs the AI system to cause harm</a:t>
            </a:r>
            <a:endParaRPr dirty="0">
              <a:solidFill>
                <a:schemeClr val="lt2"/>
              </a:solidFill>
              <a:latin typeface="Fira Sans Condensed Light"/>
              <a:ea typeface="Fira Sans Condensed Light"/>
              <a:cs typeface="Fira Sans Condensed Light"/>
              <a:sym typeface="Fira Sans Condensed Light"/>
            </a:endParaRPr>
          </a:p>
        </p:txBody>
      </p:sp>
      <p:sp>
        <p:nvSpPr>
          <p:cNvPr id="1314" name="Google Shape;1314;p67"/>
          <p:cNvSpPr/>
          <p:nvPr/>
        </p:nvSpPr>
        <p:spPr>
          <a:xfrm>
            <a:off x="3067200" y="3007950"/>
            <a:ext cx="1448700" cy="1876594"/>
          </a:xfrm>
          <a:prstGeom prst="rect">
            <a:avLst/>
          </a:prstGeom>
          <a:solidFill>
            <a:schemeClr val="lt2">
              <a:alpha val="19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7"/>
          <p:cNvSpPr txBox="1"/>
          <p:nvPr/>
        </p:nvSpPr>
        <p:spPr>
          <a:xfrm>
            <a:off x="3201125" y="3353218"/>
            <a:ext cx="1180847" cy="7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latin typeface="Fira Sans Condensed Light"/>
                <a:ea typeface="Fira Sans Condensed Light"/>
                <a:cs typeface="Fira Sans Condensed Light"/>
                <a:sym typeface="Fira Sans Condensed Light"/>
              </a:rPr>
              <a:t>Misalignment: The AI system takes action that it knows the developer did not intent</a:t>
            </a:r>
            <a:endParaRPr dirty="0">
              <a:solidFill>
                <a:schemeClr val="lt2"/>
              </a:solidFill>
              <a:latin typeface="Fira Sans Condensed Light"/>
              <a:ea typeface="Fira Sans Condensed Light"/>
              <a:cs typeface="Fira Sans Condensed Light"/>
              <a:sym typeface="Fira Sans Condensed Light"/>
            </a:endParaRPr>
          </a:p>
        </p:txBody>
      </p:sp>
      <p:sp>
        <p:nvSpPr>
          <p:cNvPr id="1316" name="Google Shape;1316;p67"/>
          <p:cNvSpPr/>
          <p:nvPr/>
        </p:nvSpPr>
        <p:spPr>
          <a:xfrm>
            <a:off x="4628075" y="3007949"/>
            <a:ext cx="1448700" cy="1876593"/>
          </a:xfrm>
          <a:prstGeom prst="rect">
            <a:avLst/>
          </a:prstGeom>
          <a:solidFill>
            <a:schemeClr val="lt2">
              <a:alpha val="19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7"/>
          <p:cNvSpPr txBox="1"/>
          <p:nvPr/>
        </p:nvSpPr>
        <p:spPr>
          <a:xfrm>
            <a:off x="4701574" y="3250907"/>
            <a:ext cx="1301700" cy="7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latin typeface="Fira Sans Condensed Light"/>
                <a:ea typeface="Fira Sans Condensed Light"/>
                <a:cs typeface="Fira Sans Condensed Light"/>
                <a:sym typeface="Fira Sans Condensed Light"/>
              </a:rPr>
              <a:t>Mistakes: The AI system causes harm without realizing it</a:t>
            </a:r>
            <a:endParaRPr dirty="0">
              <a:solidFill>
                <a:schemeClr val="lt2"/>
              </a:solidFill>
              <a:latin typeface="Fira Sans Condensed Light"/>
              <a:ea typeface="Fira Sans Condensed Light"/>
              <a:cs typeface="Fira Sans Condensed Light"/>
              <a:sym typeface="Fira Sans Condensed Light"/>
            </a:endParaRPr>
          </a:p>
        </p:txBody>
      </p:sp>
      <p:sp>
        <p:nvSpPr>
          <p:cNvPr id="1318" name="Google Shape;1318;p67"/>
          <p:cNvSpPr/>
          <p:nvPr/>
        </p:nvSpPr>
        <p:spPr>
          <a:xfrm>
            <a:off x="6188950" y="3007949"/>
            <a:ext cx="1448700" cy="1925039"/>
          </a:xfrm>
          <a:prstGeom prst="rect">
            <a:avLst/>
          </a:prstGeom>
          <a:solidFill>
            <a:schemeClr val="lt2">
              <a:alpha val="19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7"/>
          <p:cNvSpPr txBox="1"/>
          <p:nvPr/>
        </p:nvSpPr>
        <p:spPr>
          <a:xfrm>
            <a:off x="6262450" y="3557764"/>
            <a:ext cx="1301700" cy="7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latin typeface="Fira Sans Condensed Light"/>
                <a:ea typeface="Fira Sans Condensed Light"/>
                <a:cs typeface="Fira Sans Condensed Light"/>
                <a:sym typeface="Fira Sans Condensed Light"/>
              </a:rPr>
              <a:t>Structural Risks: Harms from multi-agent dynamics, where no single agent is at fault</a:t>
            </a:r>
            <a:endParaRPr dirty="0">
              <a:solidFill>
                <a:schemeClr val="lt2"/>
              </a:solidFill>
              <a:latin typeface="Fira Sans Condensed Light"/>
              <a:ea typeface="Fira Sans Condensed Light"/>
              <a:cs typeface="Fira Sans Condensed Light"/>
              <a:sym typeface="Fira Sans Condensed Light"/>
            </a:endParaRPr>
          </a:p>
        </p:txBody>
      </p:sp>
      <p:cxnSp>
        <p:nvCxnSpPr>
          <p:cNvPr id="1320" name="Google Shape;1320;p67"/>
          <p:cNvCxnSpPr>
            <a:cxnSpLocks/>
            <a:stCxn id="1312" idx="0"/>
            <a:endCxn id="1239" idx="0"/>
          </p:cNvCxnSpPr>
          <p:nvPr/>
        </p:nvCxnSpPr>
        <p:spPr>
          <a:xfrm flipV="1">
            <a:off x="2230675" y="2764825"/>
            <a:ext cx="6" cy="243124"/>
          </a:xfrm>
          <a:prstGeom prst="straightConnector1">
            <a:avLst/>
          </a:prstGeom>
          <a:noFill/>
          <a:ln w="9525" cap="flat" cmpd="sng">
            <a:solidFill>
              <a:schemeClr val="lt2"/>
            </a:solidFill>
            <a:prstDash val="solid"/>
            <a:round/>
            <a:headEnd type="none" w="med" len="med"/>
            <a:tailEnd type="none" w="med" len="med"/>
          </a:ln>
        </p:spPr>
      </p:cxnSp>
      <p:cxnSp>
        <p:nvCxnSpPr>
          <p:cNvPr id="1321" name="Google Shape;1321;p67"/>
          <p:cNvCxnSpPr/>
          <p:nvPr/>
        </p:nvCxnSpPr>
        <p:spPr>
          <a:xfrm rot="10800000">
            <a:off x="3791550" y="2764950"/>
            <a:ext cx="0" cy="243000"/>
          </a:xfrm>
          <a:prstGeom prst="straightConnector1">
            <a:avLst/>
          </a:prstGeom>
          <a:noFill/>
          <a:ln w="9525" cap="flat" cmpd="sng">
            <a:solidFill>
              <a:schemeClr val="lt2"/>
            </a:solidFill>
            <a:prstDash val="solid"/>
            <a:round/>
            <a:headEnd type="none" w="med" len="med"/>
            <a:tailEnd type="none" w="med" len="med"/>
          </a:ln>
        </p:spPr>
      </p:cxnSp>
      <p:cxnSp>
        <p:nvCxnSpPr>
          <p:cNvPr id="1322" name="Google Shape;1322;p67"/>
          <p:cNvCxnSpPr/>
          <p:nvPr/>
        </p:nvCxnSpPr>
        <p:spPr>
          <a:xfrm rot="10800000">
            <a:off x="5352425" y="2764950"/>
            <a:ext cx="0" cy="243000"/>
          </a:xfrm>
          <a:prstGeom prst="straightConnector1">
            <a:avLst/>
          </a:prstGeom>
          <a:noFill/>
          <a:ln w="9525" cap="flat" cmpd="sng">
            <a:solidFill>
              <a:schemeClr val="lt2"/>
            </a:solidFill>
            <a:prstDash val="solid"/>
            <a:round/>
            <a:headEnd type="none" w="med" len="med"/>
            <a:tailEnd type="none" w="med" len="med"/>
          </a:ln>
        </p:spPr>
      </p:cxnSp>
      <p:cxnSp>
        <p:nvCxnSpPr>
          <p:cNvPr id="1323" name="Google Shape;1323;p67"/>
          <p:cNvCxnSpPr/>
          <p:nvPr/>
        </p:nvCxnSpPr>
        <p:spPr>
          <a:xfrm rot="10800000">
            <a:off x="6913300" y="2764950"/>
            <a:ext cx="0" cy="2430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Future Trends</a:t>
            </a:r>
            <a:endParaRPr dirty="0"/>
          </a:p>
        </p:txBody>
      </p:sp>
      <p:sp>
        <p:nvSpPr>
          <p:cNvPr id="354" name="Google Shape;354;p57"/>
          <p:cNvSpPr/>
          <p:nvPr/>
        </p:nvSpPr>
        <p:spPr>
          <a:xfrm>
            <a:off x="3967488" y="1783043"/>
            <a:ext cx="1209000" cy="1209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7"/>
          <p:cNvSpPr/>
          <p:nvPr/>
        </p:nvSpPr>
        <p:spPr>
          <a:xfrm>
            <a:off x="6514488" y="1783043"/>
            <a:ext cx="1209000" cy="1209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7"/>
          <p:cNvSpPr/>
          <p:nvPr/>
        </p:nvSpPr>
        <p:spPr>
          <a:xfrm>
            <a:off x="1420488" y="1783043"/>
            <a:ext cx="1209000" cy="1209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7"/>
          <p:cNvSpPr txBox="1"/>
          <p:nvPr/>
        </p:nvSpPr>
        <p:spPr>
          <a:xfrm>
            <a:off x="1314662" y="2179650"/>
            <a:ext cx="1443826" cy="415800"/>
          </a:xfrm>
          <a:prstGeom prst="rect">
            <a:avLst/>
          </a:prstGeom>
          <a:noFill/>
          <a:ln>
            <a:noFill/>
          </a:ln>
        </p:spPr>
        <p:txBody>
          <a:bodyPr spcFirstLastPara="1" wrap="square" lIns="91425" tIns="91425" rIns="91425" bIns="91425" anchor="ctr" anchorCtr="0">
            <a:noAutofit/>
          </a:bodyPr>
          <a:lstStyle/>
          <a:p>
            <a:pPr lvl="0" algn="ctr"/>
            <a:r>
              <a:rPr lang="en-US" sz="1600" b="1" dirty="0">
                <a:solidFill>
                  <a:schemeClr val="lt2"/>
                </a:solidFill>
                <a:latin typeface="Rajdhani"/>
                <a:ea typeface="Rajdhani"/>
                <a:cs typeface="Rajdhani"/>
                <a:sym typeface="Rajdhani"/>
              </a:rPr>
              <a:t>Agentic AI Infrastructure</a:t>
            </a:r>
            <a:endParaRPr sz="1600" b="1" dirty="0">
              <a:solidFill>
                <a:schemeClr val="lt2"/>
              </a:solidFill>
              <a:latin typeface="Rajdhani"/>
              <a:ea typeface="Rajdhani"/>
              <a:cs typeface="Rajdhani"/>
              <a:sym typeface="Rajdhani"/>
            </a:endParaRPr>
          </a:p>
        </p:txBody>
      </p:sp>
      <p:sp>
        <p:nvSpPr>
          <p:cNvPr id="358" name="Google Shape;358;p57"/>
          <p:cNvSpPr txBox="1"/>
          <p:nvPr/>
        </p:nvSpPr>
        <p:spPr>
          <a:xfrm>
            <a:off x="4050998" y="2179650"/>
            <a:ext cx="1041979" cy="415800"/>
          </a:xfrm>
          <a:prstGeom prst="rect">
            <a:avLst/>
          </a:prstGeom>
          <a:noFill/>
          <a:ln>
            <a:noFill/>
          </a:ln>
        </p:spPr>
        <p:txBody>
          <a:bodyPr spcFirstLastPara="1" wrap="square" lIns="91425" tIns="91425" rIns="91425" bIns="91425" anchor="ctr" anchorCtr="0">
            <a:noAutofit/>
          </a:bodyPr>
          <a:lstStyle/>
          <a:p>
            <a:pPr lvl="0" algn="ctr"/>
            <a:r>
              <a:rPr lang="en-US" sz="1600" b="1" dirty="0" err="1">
                <a:solidFill>
                  <a:schemeClr val="lt2"/>
                </a:solidFill>
                <a:latin typeface="Rajdhani"/>
                <a:ea typeface="Rajdhani"/>
                <a:cs typeface="Rajdhani"/>
                <a:sym typeface="Rajdhani"/>
              </a:rPr>
              <a:t>QuantumEnhanced</a:t>
            </a:r>
            <a:r>
              <a:rPr lang="en-US" sz="1600" b="1" dirty="0">
                <a:solidFill>
                  <a:schemeClr val="lt2"/>
                </a:solidFill>
                <a:latin typeface="Rajdhani"/>
                <a:ea typeface="Rajdhani"/>
                <a:cs typeface="Rajdhani"/>
                <a:sym typeface="Rajdhani"/>
              </a:rPr>
              <a:t> AGI</a:t>
            </a:r>
            <a:endParaRPr sz="1600" b="1" dirty="0">
              <a:solidFill>
                <a:schemeClr val="lt2"/>
              </a:solidFill>
              <a:latin typeface="Rajdhani"/>
              <a:ea typeface="Rajdhani"/>
              <a:cs typeface="Rajdhani"/>
              <a:sym typeface="Rajdhani"/>
            </a:endParaRPr>
          </a:p>
        </p:txBody>
      </p:sp>
      <p:sp>
        <p:nvSpPr>
          <p:cNvPr id="359" name="Google Shape;359;p57"/>
          <p:cNvSpPr txBox="1"/>
          <p:nvPr/>
        </p:nvSpPr>
        <p:spPr>
          <a:xfrm>
            <a:off x="6514489" y="2179650"/>
            <a:ext cx="1208999" cy="415800"/>
          </a:xfrm>
          <a:prstGeom prst="rect">
            <a:avLst/>
          </a:prstGeom>
          <a:noFill/>
          <a:ln>
            <a:noFill/>
          </a:ln>
        </p:spPr>
        <p:txBody>
          <a:bodyPr spcFirstLastPara="1" wrap="square" lIns="91425" tIns="91425" rIns="91425" bIns="91425" anchor="ctr" anchorCtr="0">
            <a:noAutofit/>
          </a:bodyPr>
          <a:lstStyle/>
          <a:p>
            <a:pPr lvl="0" algn="ctr"/>
            <a:r>
              <a:rPr lang="en-US" sz="1600" b="1" dirty="0">
                <a:solidFill>
                  <a:schemeClr val="lt2"/>
                </a:solidFill>
                <a:latin typeface="Rajdhani"/>
                <a:ea typeface="Rajdhani"/>
                <a:cs typeface="Rajdhani"/>
                <a:sym typeface="Rajdhani"/>
              </a:rPr>
              <a:t>Ethical &amp; Explainable AGI</a:t>
            </a:r>
            <a:endParaRPr sz="1600" b="1" dirty="0">
              <a:solidFill>
                <a:schemeClr val="lt2"/>
              </a:solidFill>
              <a:latin typeface="Rajdhani"/>
              <a:ea typeface="Rajdhani"/>
              <a:cs typeface="Rajdhani"/>
              <a:sym typeface="Rajdhani"/>
            </a:endParaRPr>
          </a:p>
        </p:txBody>
      </p:sp>
      <p:sp>
        <p:nvSpPr>
          <p:cNvPr id="360" name="Google Shape;360;p57"/>
          <p:cNvSpPr txBox="1"/>
          <p:nvPr/>
        </p:nvSpPr>
        <p:spPr>
          <a:xfrm>
            <a:off x="974125" y="2995165"/>
            <a:ext cx="2124900" cy="757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lt2"/>
                </a:solidFill>
                <a:latin typeface="Fira Sans Condensed Light"/>
                <a:ea typeface="Fira Sans Condensed Light"/>
                <a:cs typeface="Fira Sans Condensed Light"/>
                <a:sym typeface="Fira Sans Condensed Light"/>
              </a:rPr>
              <a:t>There’ll be a rise in platforms designed specifically for autonomous AI agents. These systems will let agents browse the web, make decisions, and complete tasks independently.</a:t>
            </a:r>
            <a:endParaRPr dirty="0">
              <a:solidFill>
                <a:schemeClr val="lt2"/>
              </a:solidFill>
              <a:latin typeface="Fira Sans Condensed Light"/>
              <a:ea typeface="Fira Sans Condensed Light"/>
              <a:cs typeface="Fira Sans Condensed Light"/>
              <a:sym typeface="Fira Sans Condensed Light"/>
            </a:endParaRPr>
          </a:p>
        </p:txBody>
      </p:sp>
      <p:sp>
        <p:nvSpPr>
          <p:cNvPr id="361" name="Google Shape;361;p57"/>
          <p:cNvSpPr txBox="1"/>
          <p:nvPr/>
        </p:nvSpPr>
        <p:spPr>
          <a:xfrm>
            <a:off x="3509537" y="2992043"/>
            <a:ext cx="2124900" cy="757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lt2"/>
                </a:solidFill>
                <a:latin typeface="Fira Sans Condensed Light"/>
                <a:ea typeface="Fira Sans Condensed Light"/>
                <a:cs typeface="Fira Sans Condensed Light"/>
                <a:sym typeface="Fira Sans Condensed Light"/>
              </a:rPr>
              <a:t>Quantum computing will start powering AGI models, helping them process massive datasets and solve problems that are too complex for classical machines.</a:t>
            </a:r>
          </a:p>
          <a:p>
            <a:pPr marL="0" lvl="0" indent="0" algn="ctr" rtl="0">
              <a:lnSpc>
                <a:spcPct val="100000"/>
              </a:lnSpc>
              <a:spcBef>
                <a:spcPts val="0"/>
              </a:spcBef>
              <a:spcAft>
                <a:spcPts val="0"/>
              </a:spcAft>
              <a:buNone/>
            </a:pPr>
            <a:endParaRPr dirty="0">
              <a:solidFill>
                <a:schemeClr val="lt2"/>
              </a:solidFill>
              <a:latin typeface="Fira Sans Condensed Light"/>
              <a:ea typeface="Fira Sans Condensed Light"/>
              <a:cs typeface="Fira Sans Condensed Light"/>
              <a:sym typeface="Fira Sans Condensed Light"/>
            </a:endParaRPr>
          </a:p>
          <a:p>
            <a:pPr marL="0" lvl="0" indent="0" algn="ctr" rtl="0">
              <a:lnSpc>
                <a:spcPct val="100000"/>
              </a:lnSpc>
              <a:spcBef>
                <a:spcPts val="0"/>
              </a:spcBef>
              <a:spcAft>
                <a:spcPts val="1600"/>
              </a:spcAft>
              <a:buNone/>
            </a:pPr>
            <a:endParaRPr dirty="0">
              <a:solidFill>
                <a:schemeClr val="lt2"/>
              </a:solidFill>
              <a:latin typeface="Fira Sans Condensed Light"/>
              <a:ea typeface="Fira Sans Condensed Light"/>
              <a:cs typeface="Fira Sans Condensed Light"/>
              <a:sym typeface="Fira Sans Condensed Light"/>
            </a:endParaRPr>
          </a:p>
        </p:txBody>
      </p:sp>
      <p:sp>
        <p:nvSpPr>
          <p:cNvPr id="362" name="Google Shape;362;p57"/>
          <p:cNvSpPr txBox="1"/>
          <p:nvPr/>
        </p:nvSpPr>
        <p:spPr>
          <a:xfrm>
            <a:off x="6056538" y="3000600"/>
            <a:ext cx="2124900" cy="77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lt2"/>
                </a:solidFill>
                <a:latin typeface="Fira Sans Condensed Light"/>
                <a:ea typeface="Fira Sans Condensed Light"/>
                <a:cs typeface="Fira Sans Condensed Light"/>
                <a:sym typeface="Fira Sans Condensed Light"/>
              </a:rPr>
              <a:t>As AGI systems gain autonomy, there’ll be a push for transparency, making sure we understand how decisions are made and that they align with human values.</a:t>
            </a:r>
            <a:endParaRPr dirty="0">
              <a:solidFill>
                <a:schemeClr val="lt2"/>
              </a:solidFill>
              <a:latin typeface="Fira Sans Condensed Light"/>
              <a:ea typeface="Fira Sans Condensed Light"/>
              <a:cs typeface="Fira Sans Condensed Light"/>
              <a:sym typeface="Fira Sans Condensed Light"/>
            </a:endParaRPr>
          </a:p>
        </p:txBody>
      </p:sp>
      <p:cxnSp>
        <p:nvCxnSpPr>
          <p:cNvPr id="366" name="Google Shape;366;p57"/>
          <p:cNvCxnSpPr>
            <a:stCxn id="356" idx="0"/>
            <a:endCxn id="354" idx="2"/>
          </p:cNvCxnSpPr>
          <p:nvPr/>
        </p:nvCxnSpPr>
        <p:spPr>
          <a:xfrm rot="-5400000" flipH="1">
            <a:off x="2693988" y="1114043"/>
            <a:ext cx="604500" cy="1942500"/>
          </a:xfrm>
          <a:prstGeom prst="bentConnector4">
            <a:avLst>
              <a:gd name="adj1" fmla="val -39392"/>
              <a:gd name="adj2" fmla="val 65560"/>
            </a:avLst>
          </a:prstGeom>
          <a:noFill/>
          <a:ln w="19050" cap="flat" cmpd="sng">
            <a:solidFill>
              <a:schemeClr val="lt2"/>
            </a:solidFill>
            <a:prstDash val="solid"/>
            <a:round/>
            <a:headEnd type="none" w="med" len="med"/>
            <a:tailEnd type="none" w="med" len="med"/>
          </a:ln>
        </p:spPr>
      </p:cxnSp>
      <p:cxnSp>
        <p:nvCxnSpPr>
          <p:cNvPr id="367" name="Google Shape;367;p57"/>
          <p:cNvCxnSpPr>
            <a:stCxn id="354" idx="6"/>
            <a:endCxn id="355" idx="0"/>
          </p:cNvCxnSpPr>
          <p:nvPr/>
        </p:nvCxnSpPr>
        <p:spPr>
          <a:xfrm rot="10800000" flipH="1">
            <a:off x="5176488" y="1783043"/>
            <a:ext cx="1942500" cy="604500"/>
          </a:xfrm>
          <a:prstGeom prst="bentConnector4">
            <a:avLst>
              <a:gd name="adj1" fmla="val 34440"/>
              <a:gd name="adj2" fmla="val 139392"/>
            </a:avLst>
          </a:prstGeom>
          <a:noFill/>
          <a:ln w="19050" cap="flat" cmpd="sng">
            <a:solidFill>
              <a:schemeClr val="lt2"/>
            </a:solidFill>
            <a:prstDash val="solid"/>
            <a:round/>
            <a:headEnd type="none" w="med" len="med"/>
            <a:tailEnd type="none" w="med" len="med"/>
          </a:ln>
        </p:spPr>
      </p:cxnSp>
      <p:cxnSp>
        <p:nvCxnSpPr>
          <p:cNvPr id="368" name="Google Shape;368;p57"/>
          <p:cNvCxnSpPr/>
          <p:nvPr/>
        </p:nvCxnSpPr>
        <p:spPr>
          <a:xfrm flipH="1">
            <a:off x="3867737" y="4743260"/>
            <a:ext cx="1408500" cy="30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7"/>
                                        </p:tgtEl>
                                        <p:attrNameLst>
                                          <p:attrName>style.visibility</p:attrName>
                                        </p:attrNameLst>
                                      </p:cBhvr>
                                      <p:to>
                                        <p:strVal val="visible"/>
                                      </p:to>
                                    </p:set>
                                    <p:anim calcmode="lin" valueType="num">
                                      <p:cBhvr additive="base">
                                        <p:cTn id="7" dur="1000"/>
                                        <p:tgtEl>
                                          <p:spTgt spid="357"/>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358"/>
                                        </p:tgtEl>
                                        <p:attrNameLst>
                                          <p:attrName>style.visibility</p:attrName>
                                        </p:attrNameLst>
                                      </p:cBhvr>
                                      <p:to>
                                        <p:strVal val="visible"/>
                                      </p:to>
                                    </p:set>
                                    <p:anim calcmode="lin" valueType="num">
                                      <p:cBhvr additive="base">
                                        <p:cTn id="11" dur="1000"/>
                                        <p:tgtEl>
                                          <p:spTgt spid="358"/>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1" fill="hold" nodeType="afterEffect">
                                  <p:stCondLst>
                                    <p:cond delay="0"/>
                                  </p:stCondLst>
                                  <p:childTnLst>
                                    <p:set>
                                      <p:cBhvr>
                                        <p:cTn id="14" dur="1" fill="hold">
                                          <p:stCondLst>
                                            <p:cond delay="0"/>
                                          </p:stCondLst>
                                        </p:cTn>
                                        <p:tgtEl>
                                          <p:spTgt spid="359"/>
                                        </p:tgtEl>
                                        <p:attrNameLst>
                                          <p:attrName>style.visibility</p:attrName>
                                        </p:attrNameLst>
                                      </p:cBhvr>
                                      <p:to>
                                        <p:strVal val="visible"/>
                                      </p:to>
                                    </p:set>
                                    <p:anim calcmode="lin" valueType="num">
                                      <p:cBhvr additive="base">
                                        <p:cTn id="15" dur="1000"/>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0"/>
          <p:cNvSpPr txBox="1">
            <a:spLocks noGrp="1"/>
          </p:cNvSpPr>
          <p:nvPr>
            <p:ph type="title"/>
          </p:nvPr>
        </p:nvSpPr>
        <p:spPr>
          <a:xfrm>
            <a:off x="1164300" y="1837474"/>
            <a:ext cx="3255300" cy="196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Demo</a:t>
            </a:r>
            <a:endParaRPr dirty="0"/>
          </a:p>
        </p:txBody>
      </p:sp>
      <p:sp>
        <p:nvSpPr>
          <p:cNvPr id="439" name="Google Shape;439;p60"/>
          <p:cNvSpPr txBox="1">
            <a:spLocks noGrp="1"/>
          </p:cNvSpPr>
          <p:nvPr>
            <p:ph type="subTitle" idx="1"/>
          </p:nvPr>
        </p:nvSpPr>
        <p:spPr>
          <a:xfrm>
            <a:off x="2016600" y="3821523"/>
            <a:ext cx="2403000" cy="66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hlinkClick r:id="rId3"/>
              </a:rPr>
              <a:t>What is </a:t>
            </a:r>
            <a:r>
              <a:rPr lang="en-US" dirty="0" err="1">
                <a:hlinkClick r:id="rId3"/>
              </a:rPr>
              <a:t>Artifical</a:t>
            </a:r>
            <a:r>
              <a:rPr lang="en-US" dirty="0">
                <a:hlinkClick r:id="rId3"/>
              </a:rPr>
              <a:t> General Intelligence?</a:t>
            </a:r>
            <a:endParaRPr dirty="0"/>
          </a:p>
        </p:txBody>
      </p:sp>
      <p:grpSp>
        <p:nvGrpSpPr>
          <p:cNvPr id="441" name="Google Shape;441;p60"/>
          <p:cNvGrpSpPr/>
          <p:nvPr/>
        </p:nvGrpSpPr>
        <p:grpSpPr>
          <a:xfrm>
            <a:off x="4964168" y="449465"/>
            <a:ext cx="3991465" cy="4244568"/>
            <a:chOff x="2411900" y="931500"/>
            <a:chExt cx="3234050" cy="3439125"/>
          </a:xfrm>
        </p:grpSpPr>
        <p:sp>
          <p:nvSpPr>
            <p:cNvPr id="442" name="Google Shape;442;p60"/>
            <p:cNvSpPr/>
            <p:nvPr/>
          </p:nvSpPr>
          <p:spPr>
            <a:xfrm>
              <a:off x="2711925" y="1573825"/>
              <a:ext cx="167325" cy="167325"/>
            </a:xfrm>
            <a:custGeom>
              <a:avLst/>
              <a:gdLst/>
              <a:ahLst/>
              <a:cxnLst/>
              <a:rect l="l" t="t" r="r" b="b"/>
              <a:pathLst>
                <a:path w="6693" h="6693" extrusionOk="0">
                  <a:moveTo>
                    <a:pt x="3347" y="1"/>
                  </a:moveTo>
                  <a:cubicBezTo>
                    <a:pt x="1501" y="1"/>
                    <a:pt x="1" y="1501"/>
                    <a:pt x="1" y="3347"/>
                  </a:cubicBezTo>
                  <a:cubicBezTo>
                    <a:pt x="1" y="5192"/>
                    <a:pt x="1501" y="6692"/>
                    <a:pt x="3347" y="6692"/>
                  </a:cubicBezTo>
                  <a:cubicBezTo>
                    <a:pt x="5192" y="6692"/>
                    <a:pt x="6692" y="5192"/>
                    <a:pt x="6692" y="3347"/>
                  </a:cubicBezTo>
                  <a:cubicBezTo>
                    <a:pt x="6692" y="1501"/>
                    <a:pt x="5192" y="1"/>
                    <a:pt x="3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0"/>
            <p:cNvSpPr/>
            <p:nvPr/>
          </p:nvSpPr>
          <p:spPr>
            <a:xfrm>
              <a:off x="2587800" y="1449425"/>
              <a:ext cx="415575" cy="415850"/>
            </a:xfrm>
            <a:custGeom>
              <a:avLst/>
              <a:gdLst/>
              <a:ahLst/>
              <a:cxnLst/>
              <a:rect l="l" t="t" r="r" b="b"/>
              <a:pathLst>
                <a:path w="16623" h="16634" fill="none" extrusionOk="0">
                  <a:moveTo>
                    <a:pt x="16622" y="8323"/>
                  </a:moveTo>
                  <a:cubicBezTo>
                    <a:pt x="16622" y="12906"/>
                    <a:pt x="12907" y="16633"/>
                    <a:pt x="8312" y="16633"/>
                  </a:cubicBezTo>
                  <a:cubicBezTo>
                    <a:pt x="3716" y="16633"/>
                    <a:pt x="1" y="12906"/>
                    <a:pt x="1" y="8323"/>
                  </a:cubicBezTo>
                  <a:cubicBezTo>
                    <a:pt x="1" y="3727"/>
                    <a:pt x="3716" y="0"/>
                    <a:pt x="8312" y="0"/>
                  </a:cubicBezTo>
                  <a:cubicBezTo>
                    <a:pt x="12907" y="0"/>
                    <a:pt x="16622" y="3727"/>
                    <a:pt x="16622" y="8323"/>
                  </a:cubicBezTo>
                  <a:close/>
                </a:path>
              </a:pathLst>
            </a:custGeom>
            <a:noFill/>
            <a:ln w="41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0"/>
            <p:cNvSpPr/>
            <p:nvPr/>
          </p:nvSpPr>
          <p:spPr>
            <a:xfrm>
              <a:off x="3663250" y="3348750"/>
              <a:ext cx="477150" cy="311675"/>
            </a:xfrm>
            <a:custGeom>
              <a:avLst/>
              <a:gdLst/>
              <a:ahLst/>
              <a:cxnLst/>
              <a:rect l="l" t="t" r="r" b="b"/>
              <a:pathLst>
                <a:path w="19086" h="12467" fill="none" extrusionOk="0">
                  <a:moveTo>
                    <a:pt x="0" y="6847"/>
                  </a:moveTo>
                  <a:lnTo>
                    <a:pt x="14240" y="1"/>
                  </a:lnTo>
                  <a:lnTo>
                    <a:pt x="19086" y="1246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0"/>
            <p:cNvSpPr/>
            <p:nvPr/>
          </p:nvSpPr>
          <p:spPr>
            <a:xfrm>
              <a:off x="3663250" y="3183550"/>
              <a:ext cx="356025" cy="336375"/>
            </a:xfrm>
            <a:custGeom>
              <a:avLst/>
              <a:gdLst/>
              <a:ahLst/>
              <a:cxnLst/>
              <a:rect l="l" t="t" r="r" b="b"/>
              <a:pathLst>
                <a:path w="14241" h="13455" fill="none" extrusionOk="0">
                  <a:moveTo>
                    <a:pt x="0" y="13455"/>
                  </a:moveTo>
                  <a:lnTo>
                    <a:pt x="2596" y="1"/>
                  </a:lnTo>
                  <a:lnTo>
                    <a:pt x="14240" y="660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0"/>
            <p:cNvSpPr/>
            <p:nvPr/>
          </p:nvSpPr>
          <p:spPr>
            <a:xfrm>
              <a:off x="3728125" y="3049900"/>
              <a:ext cx="324475" cy="298875"/>
            </a:xfrm>
            <a:custGeom>
              <a:avLst/>
              <a:gdLst/>
              <a:ahLst/>
              <a:cxnLst/>
              <a:rect l="l" t="t" r="r" b="b"/>
              <a:pathLst>
                <a:path w="12979" h="11955" fill="none" extrusionOk="0">
                  <a:moveTo>
                    <a:pt x="11645" y="11955"/>
                  </a:moveTo>
                  <a:lnTo>
                    <a:pt x="12979" y="1"/>
                  </a:lnTo>
                  <a:lnTo>
                    <a:pt x="1" y="534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0"/>
            <p:cNvSpPr/>
            <p:nvPr/>
          </p:nvSpPr>
          <p:spPr>
            <a:xfrm>
              <a:off x="4019250" y="3049900"/>
              <a:ext cx="276525" cy="298875"/>
            </a:xfrm>
            <a:custGeom>
              <a:avLst/>
              <a:gdLst/>
              <a:ahLst/>
              <a:cxnLst/>
              <a:rect l="l" t="t" r="r" b="b"/>
              <a:pathLst>
                <a:path w="11061" h="11955" fill="none" extrusionOk="0">
                  <a:moveTo>
                    <a:pt x="0" y="11955"/>
                  </a:moveTo>
                  <a:lnTo>
                    <a:pt x="11061" y="8430"/>
                  </a:lnTo>
                  <a:lnTo>
                    <a:pt x="1334"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0"/>
            <p:cNvSpPr/>
            <p:nvPr/>
          </p:nvSpPr>
          <p:spPr>
            <a:xfrm>
              <a:off x="4019250" y="3260650"/>
              <a:ext cx="276525" cy="399775"/>
            </a:xfrm>
            <a:custGeom>
              <a:avLst/>
              <a:gdLst/>
              <a:ahLst/>
              <a:cxnLst/>
              <a:rect l="l" t="t" r="r" b="b"/>
              <a:pathLst>
                <a:path w="11061" h="15991" fill="none" extrusionOk="0">
                  <a:moveTo>
                    <a:pt x="11061" y="0"/>
                  </a:moveTo>
                  <a:lnTo>
                    <a:pt x="4846" y="15991"/>
                  </a:lnTo>
                  <a:lnTo>
                    <a:pt x="0" y="3525"/>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0"/>
            <p:cNvSpPr/>
            <p:nvPr/>
          </p:nvSpPr>
          <p:spPr>
            <a:xfrm>
              <a:off x="3695700" y="2757900"/>
              <a:ext cx="356900" cy="425675"/>
            </a:xfrm>
            <a:custGeom>
              <a:avLst/>
              <a:gdLst/>
              <a:ahLst/>
              <a:cxnLst/>
              <a:rect l="l" t="t" r="r" b="b"/>
              <a:pathLst>
                <a:path w="14276" h="17027" fill="none" extrusionOk="0">
                  <a:moveTo>
                    <a:pt x="1298" y="17027"/>
                  </a:moveTo>
                  <a:lnTo>
                    <a:pt x="0" y="1"/>
                  </a:lnTo>
                  <a:lnTo>
                    <a:pt x="14276" y="1168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0"/>
            <p:cNvSpPr/>
            <p:nvPr/>
          </p:nvSpPr>
          <p:spPr>
            <a:xfrm>
              <a:off x="3695700" y="2657900"/>
              <a:ext cx="513175" cy="392025"/>
            </a:xfrm>
            <a:custGeom>
              <a:avLst/>
              <a:gdLst/>
              <a:ahLst/>
              <a:cxnLst/>
              <a:rect l="l" t="t" r="r" b="b"/>
              <a:pathLst>
                <a:path w="20527" h="15681" fill="none" extrusionOk="0">
                  <a:moveTo>
                    <a:pt x="0" y="4001"/>
                  </a:moveTo>
                  <a:lnTo>
                    <a:pt x="20526" y="0"/>
                  </a:lnTo>
                  <a:lnTo>
                    <a:pt x="14276" y="1568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0"/>
            <p:cNvSpPr/>
            <p:nvPr/>
          </p:nvSpPr>
          <p:spPr>
            <a:xfrm>
              <a:off x="3695700" y="2441500"/>
              <a:ext cx="513175" cy="316425"/>
            </a:xfrm>
            <a:custGeom>
              <a:avLst/>
              <a:gdLst/>
              <a:ahLst/>
              <a:cxnLst/>
              <a:rect l="l" t="t" r="r" b="b"/>
              <a:pathLst>
                <a:path w="20527" h="12657" fill="none" extrusionOk="0">
                  <a:moveTo>
                    <a:pt x="0" y="12657"/>
                  </a:moveTo>
                  <a:lnTo>
                    <a:pt x="2107" y="1"/>
                  </a:lnTo>
                  <a:lnTo>
                    <a:pt x="20526" y="8656"/>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0"/>
            <p:cNvSpPr/>
            <p:nvPr/>
          </p:nvSpPr>
          <p:spPr>
            <a:xfrm>
              <a:off x="3488825" y="2441500"/>
              <a:ext cx="259575" cy="316425"/>
            </a:xfrm>
            <a:custGeom>
              <a:avLst/>
              <a:gdLst/>
              <a:ahLst/>
              <a:cxnLst/>
              <a:rect l="l" t="t" r="r" b="b"/>
              <a:pathLst>
                <a:path w="10383" h="12657" fill="none" extrusionOk="0">
                  <a:moveTo>
                    <a:pt x="8275" y="12657"/>
                  </a:moveTo>
                  <a:lnTo>
                    <a:pt x="0" y="3168"/>
                  </a:lnTo>
                  <a:lnTo>
                    <a:pt x="10382"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0"/>
            <p:cNvSpPr/>
            <p:nvPr/>
          </p:nvSpPr>
          <p:spPr>
            <a:xfrm>
              <a:off x="3417975" y="2082525"/>
              <a:ext cx="330425" cy="438175"/>
            </a:xfrm>
            <a:custGeom>
              <a:avLst/>
              <a:gdLst/>
              <a:ahLst/>
              <a:cxnLst/>
              <a:rect l="l" t="t" r="r" b="b"/>
              <a:pathLst>
                <a:path w="13217" h="17527" fill="none" extrusionOk="0">
                  <a:moveTo>
                    <a:pt x="2834" y="17527"/>
                  </a:moveTo>
                  <a:lnTo>
                    <a:pt x="0" y="1"/>
                  </a:lnTo>
                  <a:lnTo>
                    <a:pt x="13216" y="1436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0"/>
            <p:cNvSpPr/>
            <p:nvPr/>
          </p:nvSpPr>
          <p:spPr>
            <a:xfrm>
              <a:off x="3417975" y="1900075"/>
              <a:ext cx="389350" cy="541450"/>
            </a:xfrm>
            <a:custGeom>
              <a:avLst/>
              <a:gdLst/>
              <a:ahLst/>
              <a:cxnLst/>
              <a:rect l="l" t="t" r="r" b="b"/>
              <a:pathLst>
                <a:path w="15574" h="21658" fill="none" extrusionOk="0">
                  <a:moveTo>
                    <a:pt x="0" y="7299"/>
                  </a:moveTo>
                  <a:lnTo>
                    <a:pt x="15574" y="0"/>
                  </a:lnTo>
                  <a:lnTo>
                    <a:pt x="13216" y="2165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0"/>
            <p:cNvSpPr/>
            <p:nvPr/>
          </p:nvSpPr>
          <p:spPr>
            <a:xfrm>
              <a:off x="3280150" y="2082525"/>
              <a:ext cx="208700" cy="438175"/>
            </a:xfrm>
            <a:custGeom>
              <a:avLst/>
              <a:gdLst/>
              <a:ahLst/>
              <a:cxnLst/>
              <a:rect l="l" t="t" r="r" b="b"/>
              <a:pathLst>
                <a:path w="8348" h="17527" fill="none" extrusionOk="0">
                  <a:moveTo>
                    <a:pt x="5513" y="1"/>
                  </a:moveTo>
                  <a:lnTo>
                    <a:pt x="1" y="11038"/>
                  </a:lnTo>
                  <a:lnTo>
                    <a:pt x="8347" y="1752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0"/>
            <p:cNvSpPr/>
            <p:nvPr/>
          </p:nvSpPr>
          <p:spPr>
            <a:xfrm>
              <a:off x="3237600" y="1920300"/>
              <a:ext cx="180400" cy="438175"/>
            </a:xfrm>
            <a:custGeom>
              <a:avLst/>
              <a:gdLst/>
              <a:ahLst/>
              <a:cxnLst/>
              <a:rect l="l" t="t" r="r" b="b"/>
              <a:pathLst>
                <a:path w="7216" h="17527" fill="none" extrusionOk="0">
                  <a:moveTo>
                    <a:pt x="1703" y="17527"/>
                  </a:moveTo>
                  <a:lnTo>
                    <a:pt x="0" y="1"/>
                  </a:lnTo>
                  <a:lnTo>
                    <a:pt x="7215" y="649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0"/>
            <p:cNvSpPr/>
            <p:nvPr/>
          </p:nvSpPr>
          <p:spPr>
            <a:xfrm>
              <a:off x="3105725" y="1920300"/>
              <a:ext cx="174450" cy="545625"/>
            </a:xfrm>
            <a:custGeom>
              <a:avLst/>
              <a:gdLst/>
              <a:ahLst/>
              <a:cxnLst/>
              <a:rect l="l" t="t" r="r" b="b"/>
              <a:pathLst>
                <a:path w="6978" h="21825" fill="none" extrusionOk="0">
                  <a:moveTo>
                    <a:pt x="5275" y="1"/>
                  </a:moveTo>
                  <a:lnTo>
                    <a:pt x="1" y="21825"/>
                  </a:lnTo>
                  <a:lnTo>
                    <a:pt x="6978" y="1752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0"/>
            <p:cNvSpPr/>
            <p:nvPr/>
          </p:nvSpPr>
          <p:spPr>
            <a:xfrm>
              <a:off x="3026550" y="1920300"/>
              <a:ext cx="211075" cy="545625"/>
            </a:xfrm>
            <a:custGeom>
              <a:avLst/>
              <a:gdLst/>
              <a:ahLst/>
              <a:cxnLst/>
              <a:rect l="l" t="t" r="r" b="b"/>
              <a:pathLst>
                <a:path w="8443" h="21825" fill="none" extrusionOk="0">
                  <a:moveTo>
                    <a:pt x="8442" y="1"/>
                  </a:moveTo>
                  <a:lnTo>
                    <a:pt x="1" y="17527"/>
                  </a:lnTo>
                  <a:lnTo>
                    <a:pt x="3168" y="21825"/>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0"/>
            <p:cNvSpPr/>
            <p:nvPr/>
          </p:nvSpPr>
          <p:spPr>
            <a:xfrm>
              <a:off x="3237600" y="1610150"/>
              <a:ext cx="180400" cy="472400"/>
            </a:xfrm>
            <a:custGeom>
              <a:avLst/>
              <a:gdLst/>
              <a:ahLst/>
              <a:cxnLst/>
              <a:rect l="l" t="t" r="r" b="b"/>
              <a:pathLst>
                <a:path w="7216" h="18896" fill="none" extrusionOk="0">
                  <a:moveTo>
                    <a:pt x="0" y="12407"/>
                  </a:moveTo>
                  <a:lnTo>
                    <a:pt x="3155" y="0"/>
                  </a:lnTo>
                  <a:lnTo>
                    <a:pt x="7215" y="18896"/>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0"/>
            <p:cNvSpPr/>
            <p:nvPr/>
          </p:nvSpPr>
          <p:spPr>
            <a:xfrm>
              <a:off x="3170625" y="1520850"/>
              <a:ext cx="145875" cy="399475"/>
            </a:xfrm>
            <a:custGeom>
              <a:avLst/>
              <a:gdLst/>
              <a:ahLst/>
              <a:cxnLst/>
              <a:rect l="l" t="t" r="r" b="b"/>
              <a:pathLst>
                <a:path w="5835" h="15979" fill="none" extrusionOk="0">
                  <a:moveTo>
                    <a:pt x="2679" y="15979"/>
                  </a:moveTo>
                  <a:lnTo>
                    <a:pt x="0" y="1"/>
                  </a:lnTo>
                  <a:lnTo>
                    <a:pt x="5834" y="3572"/>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0"/>
            <p:cNvSpPr/>
            <p:nvPr/>
          </p:nvSpPr>
          <p:spPr>
            <a:xfrm>
              <a:off x="3012275" y="1520850"/>
              <a:ext cx="225350" cy="399475"/>
            </a:xfrm>
            <a:custGeom>
              <a:avLst/>
              <a:gdLst/>
              <a:ahLst/>
              <a:cxnLst/>
              <a:rect l="l" t="t" r="r" b="b"/>
              <a:pathLst>
                <a:path w="9014" h="15979" fill="none" extrusionOk="0">
                  <a:moveTo>
                    <a:pt x="9013" y="15979"/>
                  </a:moveTo>
                  <a:lnTo>
                    <a:pt x="0" y="7632"/>
                  </a:lnTo>
                  <a:lnTo>
                    <a:pt x="6334"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0"/>
            <p:cNvSpPr/>
            <p:nvPr/>
          </p:nvSpPr>
          <p:spPr>
            <a:xfrm>
              <a:off x="3012275" y="1711650"/>
              <a:ext cx="225350" cy="646825"/>
            </a:xfrm>
            <a:custGeom>
              <a:avLst/>
              <a:gdLst/>
              <a:ahLst/>
              <a:cxnLst/>
              <a:rect l="l" t="t" r="r" b="b"/>
              <a:pathLst>
                <a:path w="9014" h="25873" fill="none" extrusionOk="0">
                  <a:moveTo>
                    <a:pt x="0" y="0"/>
                  </a:moveTo>
                  <a:lnTo>
                    <a:pt x="572" y="25873"/>
                  </a:lnTo>
                  <a:lnTo>
                    <a:pt x="9013" y="834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0"/>
            <p:cNvSpPr/>
            <p:nvPr/>
          </p:nvSpPr>
          <p:spPr>
            <a:xfrm>
              <a:off x="2975050" y="2358450"/>
              <a:ext cx="130700" cy="241125"/>
            </a:xfrm>
            <a:custGeom>
              <a:avLst/>
              <a:gdLst/>
              <a:ahLst/>
              <a:cxnLst/>
              <a:rect l="l" t="t" r="r" b="b"/>
              <a:pathLst>
                <a:path w="5228" h="9645" fill="none" extrusionOk="0">
                  <a:moveTo>
                    <a:pt x="2061" y="1"/>
                  </a:moveTo>
                  <a:lnTo>
                    <a:pt x="1" y="9645"/>
                  </a:lnTo>
                  <a:lnTo>
                    <a:pt x="5228" y="429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0"/>
            <p:cNvSpPr/>
            <p:nvPr/>
          </p:nvSpPr>
          <p:spPr>
            <a:xfrm>
              <a:off x="2975050" y="2465900"/>
              <a:ext cx="130700" cy="387875"/>
            </a:xfrm>
            <a:custGeom>
              <a:avLst/>
              <a:gdLst/>
              <a:ahLst/>
              <a:cxnLst/>
              <a:rect l="l" t="t" r="r" b="b"/>
              <a:pathLst>
                <a:path w="5228" h="15515" fill="none" extrusionOk="0">
                  <a:moveTo>
                    <a:pt x="1" y="5347"/>
                  </a:moveTo>
                  <a:lnTo>
                    <a:pt x="3359" y="15515"/>
                  </a:lnTo>
                  <a:lnTo>
                    <a:pt x="5228"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0"/>
            <p:cNvSpPr/>
            <p:nvPr/>
          </p:nvSpPr>
          <p:spPr>
            <a:xfrm>
              <a:off x="2761650" y="2599550"/>
              <a:ext cx="297375" cy="371200"/>
            </a:xfrm>
            <a:custGeom>
              <a:avLst/>
              <a:gdLst/>
              <a:ahLst/>
              <a:cxnLst/>
              <a:rect l="l" t="t" r="r" b="b"/>
              <a:pathLst>
                <a:path w="11895" h="14848" fill="none" extrusionOk="0">
                  <a:moveTo>
                    <a:pt x="11895" y="10169"/>
                  </a:moveTo>
                  <a:lnTo>
                    <a:pt x="0" y="14848"/>
                  </a:lnTo>
                  <a:lnTo>
                    <a:pt x="8537"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0"/>
            <p:cNvSpPr/>
            <p:nvPr/>
          </p:nvSpPr>
          <p:spPr>
            <a:xfrm>
              <a:off x="3059000" y="2358450"/>
              <a:ext cx="221175" cy="495325"/>
            </a:xfrm>
            <a:custGeom>
              <a:avLst/>
              <a:gdLst/>
              <a:ahLst/>
              <a:cxnLst/>
              <a:rect l="l" t="t" r="r" b="b"/>
              <a:pathLst>
                <a:path w="8847" h="19813" fill="none" extrusionOk="0">
                  <a:moveTo>
                    <a:pt x="1" y="19813"/>
                  </a:moveTo>
                  <a:lnTo>
                    <a:pt x="8847" y="1"/>
                  </a:lnTo>
                  <a:lnTo>
                    <a:pt x="1870" y="429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0"/>
            <p:cNvSpPr/>
            <p:nvPr/>
          </p:nvSpPr>
          <p:spPr>
            <a:xfrm>
              <a:off x="3059000" y="2358450"/>
              <a:ext cx="429850" cy="495325"/>
            </a:xfrm>
            <a:custGeom>
              <a:avLst/>
              <a:gdLst/>
              <a:ahLst/>
              <a:cxnLst/>
              <a:rect l="l" t="t" r="r" b="b"/>
              <a:pathLst>
                <a:path w="17194" h="19813" fill="none" extrusionOk="0">
                  <a:moveTo>
                    <a:pt x="1" y="19813"/>
                  </a:moveTo>
                  <a:lnTo>
                    <a:pt x="17193" y="6490"/>
                  </a:lnTo>
                  <a:lnTo>
                    <a:pt x="8847"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0"/>
            <p:cNvSpPr/>
            <p:nvPr/>
          </p:nvSpPr>
          <p:spPr>
            <a:xfrm>
              <a:off x="3059000" y="2520675"/>
              <a:ext cx="636700" cy="333100"/>
            </a:xfrm>
            <a:custGeom>
              <a:avLst/>
              <a:gdLst/>
              <a:ahLst/>
              <a:cxnLst/>
              <a:rect l="l" t="t" r="r" b="b"/>
              <a:pathLst>
                <a:path w="25468" h="13324" fill="none" extrusionOk="0">
                  <a:moveTo>
                    <a:pt x="1" y="13324"/>
                  </a:moveTo>
                  <a:lnTo>
                    <a:pt x="25468" y="9490"/>
                  </a:lnTo>
                  <a:lnTo>
                    <a:pt x="17193"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0"/>
            <p:cNvSpPr/>
            <p:nvPr/>
          </p:nvSpPr>
          <p:spPr>
            <a:xfrm>
              <a:off x="3059000" y="2757900"/>
              <a:ext cx="669150" cy="425675"/>
            </a:xfrm>
            <a:custGeom>
              <a:avLst/>
              <a:gdLst/>
              <a:ahLst/>
              <a:cxnLst/>
              <a:rect l="l" t="t" r="r" b="b"/>
              <a:pathLst>
                <a:path w="26766" h="17027" fill="none" extrusionOk="0">
                  <a:moveTo>
                    <a:pt x="1" y="3835"/>
                  </a:moveTo>
                  <a:lnTo>
                    <a:pt x="26766" y="17027"/>
                  </a:lnTo>
                  <a:lnTo>
                    <a:pt x="25468"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0"/>
            <p:cNvSpPr/>
            <p:nvPr/>
          </p:nvSpPr>
          <p:spPr>
            <a:xfrm>
              <a:off x="3040550" y="2853750"/>
              <a:ext cx="687600" cy="345600"/>
            </a:xfrm>
            <a:custGeom>
              <a:avLst/>
              <a:gdLst/>
              <a:ahLst/>
              <a:cxnLst/>
              <a:rect l="l" t="t" r="r" b="b"/>
              <a:pathLst>
                <a:path w="27504" h="13824" fill="none" extrusionOk="0">
                  <a:moveTo>
                    <a:pt x="739" y="1"/>
                  </a:moveTo>
                  <a:lnTo>
                    <a:pt x="0" y="13824"/>
                  </a:lnTo>
                  <a:lnTo>
                    <a:pt x="27504" y="13193"/>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0"/>
            <p:cNvSpPr/>
            <p:nvPr/>
          </p:nvSpPr>
          <p:spPr>
            <a:xfrm>
              <a:off x="3040550" y="3183550"/>
              <a:ext cx="687600" cy="183975"/>
            </a:xfrm>
            <a:custGeom>
              <a:avLst/>
              <a:gdLst/>
              <a:ahLst/>
              <a:cxnLst/>
              <a:rect l="l" t="t" r="r" b="b"/>
              <a:pathLst>
                <a:path w="27504" h="7359" fill="none" extrusionOk="0">
                  <a:moveTo>
                    <a:pt x="0" y="632"/>
                  </a:moveTo>
                  <a:lnTo>
                    <a:pt x="18586" y="7359"/>
                  </a:lnTo>
                  <a:lnTo>
                    <a:pt x="27504"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0"/>
            <p:cNvSpPr/>
            <p:nvPr/>
          </p:nvSpPr>
          <p:spPr>
            <a:xfrm>
              <a:off x="3505200" y="3183550"/>
              <a:ext cx="222950" cy="336375"/>
            </a:xfrm>
            <a:custGeom>
              <a:avLst/>
              <a:gdLst/>
              <a:ahLst/>
              <a:cxnLst/>
              <a:rect l="l" t="t" r="r" b="b"/>
              <a:pathLst>
                <a:path w="8918" h="13455" fill="none" extrusionOk="0">
                  <a:moveTo>
                    <a:pt x="0" y="7359"/>
                  </a:moveTo>
                  <a:lnTo>
                    <a:pt x="6322" y="13455"/>
                  </a:lnTo>
                  <a:lnTo>
                    <a:pt x="8918"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0"/>
            <p:cNvSpPr/>
            <p:nvPr/>
          </p:nvSpPr>
          <p:spPr>
            <a:xfrm>
              <a:off x="3518575" y="3519900"/>
              <a:ext cx="621825" cy="380150"/>
            </a:xfrm>
            <a:custGeom>
              <a:avLst/>
              <a:gdLst/>
              <a:ahLst/>
              <a:cxnLst/>
              <a:rect l="l" t="t" r="r" b="b"/>
              <a:pathLst>
                <a:path w="24873" h="15206" fill="none" extrusionOk="0">
                  <a:moveTo>
                    <a:pt x="5787" y="1"/>
                  </a:moveTo>
                  <a:lnTo>
                    <a:pt x="1" y="15205"/>
                  </a:lnTo>
                  <a:lnTo>
                    <a:pt x="24873" y="562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0"/>
            <p:cNvSpPr/>
            <p:nvPr/>
          </p:nvSpPr>
          <p:spPr>
            <a:xfrm>
              <a:off x="3488825" y="3660400"/>
              <a:ext cx="651575" cy="396500"/>
            </a:xfrm>
            <a:custGeom>
              <a:avLst/>
              <a:gdLst/>
              <a:ahLst/>
              <a:cxnLst/>
              <a:rect l="l" t="t" r="r" b="b"/>
              <a:pathLst>
                <a:path w="26063" h="15860" fill="none" extrusionOk="0">
                  <a:moveTo>
                    <a:pt x="1191" y="9585"/>
                  </a:moveTo>
                  <a:lnTo>
                    <a:pt x="0" y="15860"/>
                  </a:lnTo>
                  <a:lnTo>
                    <a:pt x="26063"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0"/>
            <p:cNvSpPr/>
            <p:nvPr/>
          </p:nvSpPr>
          <p:spPr>
            <a:xfrm>
              <a:off x="3488825" y="3660400"/>
              <a:ext cx="651575" cy="396500"/>
            </a:xfrm>
            <a:custGeom>
              <a:avLst/>
              <a:gdLst/>
              <a:ahLst/>
              <a:cxnLst/>
              <a:rect l="l" t="t" r="r" b="b"/>
              <a:pathLst>
                <a:path w="26063" h="15860" fill="none" extrusionOk="0">
                  <a:moveTo>
                    <a:pt x="0" y="15860"/>
                  </a:moveTo>
                  <a:lnTo>
                    <a:pt x="19681" y="15860"/>
                  </a:lnTo>
                  <a:lnTo>
                    <a:pt x="26063"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0"/>
            <p:cNvSpPr/>
            <p:nvPr/>
          </p:nvSpPr>
          <p:spPr>
            <a:xfrm>
              <a:off x="3505200" y="3367500"/>
              <a:ext cx="158075" cy="532550"/>
            </a:xfrm>
            <a:custGeom>
              <a:avLst/>
              <a:gdLst/>
              <a:ahLst/>
              <a:cxnLst/>
              <a:rect l="l" t="t" r="r" b="b"/>
              <a:pathLst>
                <a:path w="6323" h="21302" fill="none" extrusionOk="0">
                  <a:moveTo>
                    <a:pt x="0" y="1"/>
                  </a:moveTo>
                  <a:lnTo>
                    <a:pt x="536" y="21301"/>
                  </a:lnTo>
                  <a:lnTo>
                    <a:pt x="6322" y="609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0"/>
            <p:cNvSpPr/>
            <p:nvPr/>
          </p:nvSpPr>
          <p:spPr>
            <a:xfrm>
              <a:off x="3040550" y="3199325"/>
              <a:ext cx="464650" cy="261375"/>
            </a:xfrm>
            <a:custGeom>
              <a:avLst/>
              <a:gdLst/>
              <a:ahLst/>
              <a:cxnLst/>
              <a:rect l="l" t="t" r="r" b="b"/>
              <a:pathLst>
                <a:path w="18586" h="10455" fill="none" extrusionOk="0">
                  <a:moveTo>
                    <a:pt x="0" y="1"/>
                  </a:moveTo>
                  <a:lnTo>
                    <a:pt x="1274" y="10454"/>
                  </a:lnTo>
                  <a:lnTo>
                    <a:pt x="18586" y="672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0"/>
            <p:cNvSpPr/>
            <p:nvPr/>
          </p:nvSpPr>
          <p:spPr>
            <a:xfrm>
              <a:off x="3072400" y="3367500"/>
              <a:ext cx="432800" cy="254225"/>
            </a:xfrm>
            <a:custGeom>
              <a:avLst/>
              <a:gdLst/>
              <a:ahLst/>
              <a:cxnLst/>
              <a:rect l="l" t="t" r="r" b="b"/>
              <a:pathLst>
                <a:path w="17312" h="10169" fill="none" extrusionOk="0">
                  <a:moveTo>
                    <a:pt x="0" y="3727"/>
                  </a:moveTo>
                  <a:lnTo>
                    <a:pt x="3882" y="10169"/>
                  </a:lnTo>
                  <a:lnTo>
                    <a:pt x="17312"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0"/>
            <p:cNvSpPr/>
            <p:nvPr/>
          </p:nvSpPr>
          <p:spPr>
            <a:xfrm>
              <a:off x="2856300" y="3199325"/>
              <a:ext cx="216125" cy="346500"/>
            </a:xfrm>
            <a:custGeom>
              <a:avLst/>
              <a:gdLst/>
              <a:ahLst/>
              <a:cxnLst/>
              <a:rect l="l" t="t" r="r" b="b"/>
              <a:pathLst>
                <a:path w="8645" h="13860" fill="none" extrusionOk="0">
                  <a:moveTo>
                    <a:pt x="8644" y="10454"/>
                  </a:moveTo>
                  <a:lnTo>
                    <a:pt x="0" y="13860"/>
                  </a:lnTo>
                  <a:lnTo>
                    <a:pt x="7370"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0"/>
            <p:cNvSpPr/>
            <p:nvPr/>
          </p:nvSpPr>
          <p:spPr>
            <a:xfrm>
              <a:off x="2856300" y="3460675"/>
              <a:ext cx="313150" cy="161050"/>
            </a:xfrm>
            <a:custGeom>
              <a:avLst/>
              <a:gdLst/>
              <a:ahLst/>
              <a:cxnLst/>
              <a:rect l="l" t="t" r="r" b="b"/>
              <a:pathLst>
                <a:path w="12526" h="6442" fill="none" extrusionOk="0">
                  <a:moveTo>
                    <a:pt x="0" y="3406"/>
                  </a:moveTo>
                  <a:lnTo>
                    <a:pt x="12526" y="6442"/>
                  </a:lnTo>
                  <a:lnTo>
                    <a:pt x="8644" y="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0"/>
            <p:cNvSpPr/>
            <p:nvPr/>
          </p:nvSpPr>
          <p:spPr>
            <a:xfrm>
              <a:off x="2856300" y="3545800"/>
              <a:ext cx="313150" cy="286675"/>
            </a:xfrm>
            <a:custGeom>
              <a:avLst/>
              <a:gdLst/>
              <a:ahLst/>
              <a:cxnLst/>
              <a:rect l="l" t="t" r="r" b="b"/>
              <a:pathLst>
                <a:path w="12526" h="11467" fill="none" extrusionOk="0">
                  <a:moveTo>
                    <a:pt x="12526" y="3037"/>
                  </a:moveTo>
                  <a:lnTo>
                    <a:pt x="6239" y="11466"/>
                  </a:lnTo>
                  <a:lnTo>
                    <a:pt x="0"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0"/>
            <p:cNvSpPr/>
            <p:nvPr/>
          </p:nvSpPr>
          <p:spPr>
            <a:xfrm>
              <a:off x="3169425" y="3367500"/>
              <a:ext cx="335775" cy="400075"/>
            </a:xfrm>
            <a:custGeom>
              <a:avLst/>
              <a:gdLst/>
              <a:ahLst/>
              <a:cxnLst/>
              <a:rect l="l" t="t" r="r" b="b"/>
              <a:pathLst>
                <a:path w="13431" h="16003" fill="none" extrusionOk="0">
                  <a:moveTo>
                    <a:pt x="13431" y="1"/>
                  </a:moveTo>
                  <a:lnTo>
                    <a:pt x="5644" y="16003"/>
                  </a:lnTo>
                  <a:lnTo>
                    <a:pt x="1" y="1016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0"/>
            <p:cNvSpPr/>
            <p:nvPr/>
          </p:nvSpPr>
          <p:spPr>
            <a:xfrm>
              <a:off x="3310525" y="3367500"/>
              <a:ext cx="208075" cy="532550"/>
            </a:xfrm>
            <a:custGeom>
              <a:avLst/>
              <a:gdLst/>
              <a:ahLst/>
              <a:cxnLst/>
              <a:rect l="l" t="t" r="r" b="b"/>
              <a:pathLst>
                <a:path w="8323" h="21302" fill="none" extrusionOk="0">
                  <a:moveTo>
                    <a:pt x="0" y="16003"/>
                  </a:moveTo>
                  <a:lnTo>
                    <a:pt x="8323" y="21301"/>
                  </a:lnTo>
                  <a:lnTo>
                    <a:pt x="7787"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0"/>
            <p:cNvSpPr/>
            <p:nvPr/>
          </p:nvSpPr>
          <p:spPr>
            <a:xfrm>
              <a:off x="3012275" y="3621700"/>
              <a:ext cx="298275" cy="210775"/>
            </a:xfrm>
            <a:custGeom>
              <a:avLst/>
              <a:gdLst/>
              <a:ahLst/>
              <a:cxnLst/>
              <a:rect l="l" t="t" r="r" b="b"/>
              <a:pathLst>
                <a:path w="11931" h="8431" fill="none" extrusionOk="0">
                  <a:moveTo>
                    <a:pt x="11930" y="5835"/>
                  </a:moveTo>
                  <a:lnTo>
                    <a:pt x="0" y="8430"/>
                  </a:lnTo>
                  <a:lnTo>
                    <a:pt x="6287"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0"/>
            <p:cNvSpPr/>
            <p:nvPr/>
          </p:nvSpPr>
          <p:spPr>
            <a:xfrm>
              <a:off x="3310525" y="3767550"/>
              <a:ext cx="208075" cy="272975"/>
            </a:xfrm>
            <a:custGeom>
              <a:avLst/>
              <a:gdLst/>
              <a:ahLst/>
              <a:cxnLst/>
              <a:rect l="l" t="t" r="r" b="b"/>
              <a:pathLst>
                <a:path w="8323" h="10919" fill="none" extrusionOk="0">
                  <a:moveTo>
                    <a:pt x="0" y="1"/>
                  </a:moveTo>
                  <a:lnTo>
                    <a:pt x="0" y="10919"/>
                  </a:lnTo>
                  <a:lnTo>
                    <a:pt x="8323" y="529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0"/>
            <p:cNvSpPr/>
            <p:nvPr/>
          </p:nvSpPr>
          <p:spPr>
            <a:xfrm>
              <a:off x="3012275" y="3767550"/>
              <a:ext cx="298275" cy="272975"/>
            </a:xfrm>
            <a:custGeom>
              <a:avLst/>
              <a:gdLst/>
              <a:ahLst/>
              <a:cxnLst/>
              <a:rect l="l" t="t" r="r" b="b"/>
              <a:pathLst>
                <a:path w="11931" h="10919" fill="none" extrusionOk="0">
                  <a:moveTo>
                    <a:pt x="11930" y="1"/>
                  </a:moveTo>
                  <a:lnTo>
                    <a:pt x="0" y="2596"/>
                  </a:lnTo>
                  <a:lnTo>
                    <a:pt x="11930" y="1091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0"/>
            <p:cNvSpPr/>
            <p:nvPr/>
          </p:nvSpPr>
          <p:spPr>
            <a:xfrm>
              <a:off x="3012275" y="3832450"/>
              <a:ext cx="298275" cy="259575"/>
            </a:xfrm>
            <a:custGeom>
              <a:avLst/>
              <a:gdLst/>
              <a:ahLst/>
              <a:cxnLst/>
              <a:rect l="l" t="t" r="r" b="b"/>
              <a:pathLst>
                <a:path w="11931" h="10383" fill="none" extrusionOk="0">
                  <a:moveTo>
                    <a:pt x="11930" y="8323"/>
                  </a:moveTo>
                  <a:lnTo>
                    <a:pt x="1131" y="10383"/>
                  </a:lnTo>
                  <a:lnTo>
                    <a:pt x="0" y="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0"/>
            <p:cNvSpPr/>
            <p:nvPr/>
          </p:nvSpPr>
          <p:spPr>
            <a:xfrm>
              <a:off x="3310525" y="3900025"/>
              <a:ext cx="208075" cy="156875"/>
            </a:xfrm>
            <a:custGeom>
              <a:avLst/>
              <a:gdLst/>
              <a:ahLst/>
              <a:cxnLst/>
              <a:rect l="l" t="t" r="r" b="b"/>
              <a:pathLst>
                <a:path w="8323" h="6275" fill="none" extrusionOk="0">
                  <a:moveTo>
                    <a:pt x="0" y="5620"/>
                  </a:moveTo>
                  <a:lnTo>
                    <a:pt x="7132" y="6275"/>
                  </a:lnTo>
                  <a:lnTo>
                    <a:pt x="8323" y="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0"/>
            <p:cNvSpPr/>
            <p:nvPr/>
          </p:nvSpPr>
          <p:spPr>
            <a:xfrm>
              <a:off x="3310525" y="4040500"/>
              <a:ext cx="178325" cy="330125"/>
            </a:xfrm>
            <a:custGeom>
              <a:avLst/>
              <a:gdLst/>
              <a:ahLst/>
              <a:cxnLst/>
              <a:rect l="l" t="t" r="r" b="b"/>
              <a:pathLst>
                <a:path w="7133" h="13205" fill="none" extrusionOk="0">
                  <a:moveTo>
                    <a:pt x="0" y="1"/>
                  </a:moveTo>
                  <a:lnTo>
                    <a:pt x="2953" y="13205"/>
                  </a:lnTo>
                  <a:lnTo>
                    <a:pt x="7132" y="656"/>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0"/>
            <p:cNvSpPr/>
            <p:nvPr/>
          </p:nvSpPr>
          <p:spPr>
            <a:xfrm>
              <a:off x="3040550" y="4040500"/>
              <a:ext cx="343825" cy="330125"/>
            </a:xfrm>
            <a:custGeom>
              <a:avLst/>
              <a:gdLst/>
              <a:ahLst/>
              <a:cxnLst/>
              <a:rect l="l" t="t" r="r" b="b"/>
              <a:pathLst>
                <a:path w="13753" h="13205" fill="none" extrusionOk="0">
                  <a:moveTo>
                    <a:pt x="13752" y="13205"/>
                  </a:moveTo>
                  <a:lnTo>
                    <a:pt x="0" y="2061"/>
                  </a:lnTo>
                  <a:lnTo>
                    <a:pt x="10799"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0"/>
            <p:cNvSpPr/>
            <p:nvPr/>
          </p:nvSpPr>
          <p:spPr>
            <a:xfrm>
              <a:off x="3384350" y="4056875"/>
              <a:ext cx="596525" cy="313750"/>
            </a:xfrm>
            <a:custGeom>
              <a:avLst/>
              <a:gdLst/>
              <a:ahLst/>
              <a:cxnLst/>
              <a:rect l="l" t="t" r="r" b="b"/>
              <a:pathLst>
                <a:path w="23861" h="12550" fill="none" extrusionOk="0">
                  <a:moveTo>
                    <a:pt x="4179" y="1"/>
                  </a:moveTo>
                  <a:lnTo>
                    <a:pt x="23860" y="1"/>
                  </a:lnTo>
                  <a:lnTo>
                    <a:pt x="0" y="1255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0"/>
            <p:cNvSpPr/>
            <p:nvPr/>
          </p:nvSpPr>
          <p:spPr>
            <a:xfrm>
              <a:off x="3980850" y="3660400"/>
              <a:ext cx="416450" cy="396500"/>
            </a:xfrm>
            <a:custGeom>
              <a:avLst/>
              <a:gdLst/>
              <a:ahLst/>
              <a:cxnLst/>
              <a:rect l="l" t="t" r="r" b="b"/>
              <a:pathLst>
                <a:path w="16658" h="15860" fill="none" extrusionOk="0">
                  <a:moveTo>
                    <a:pt x="6382" y="1"/>
                  </a:moveTo>
                  <a:lnTo>
                    <a:pt x="16657" y="6882"/>
                  </a:lnTo>
                  <a:lnTo>
                    <a:pt x="0" y="1586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0"/>
            <p:cNvSpPr/>
            <p:nvPr/>
          </p:nvSpPr>
          <p:spPr>
            <a:xfrm>
              <a:off x="4140375" y="3260650"/>
              <a:ext cx="256925" cy="571825"/>
            </a:xfrm>
            <a:custGeom>
              <a:avLst/>
              <a:gdLst/>
              <a:ahLst/>
              <a:cxnLst/>
              <a:rect l="l" t="t" r="r" b="b"/>
              <a:pathLst>
                <a:path w="10277" h="22873" fill="none" extrusionOk="0">
                  <a:moveTo>
                    <a:pt x="6216" y="0"/>
                  </a:moveTo>
                  <a:lnTo>
                    <a:pt x="10276" y="22872"/>
                  </a:lnTo>
                  <a:lnTo>
                    <a:pt x="1" y="1599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0"/>
            <p:cNvSpPr/>
            <p:nvPr/>
          </p:nvSpPr>
          <p:spPr>
            <a:xfrm>
              <a:off x="4295775" y="3260650"/>
              <a:ext cx="290825" cy="571825"/>
            </a:xfrm>
            <a:custGeom>
              <a:avLst/>
              <a:gdLst/>
              <a:ahLst/>
              <a:cxnLst/>
              <a:rect l="l" t="t" r="r" b="b"/>
              <a:pathLst>
                <a:path w="11633" h="22873" fill="none" extrusionOk="0">
                  <a:moveTo>
                    <a:pt x="0" y="0"/>
                  </a:moveTo>
                  <a:lnTo>
                    <a:pt x="11632" y="0"/>
                  </a:lnTo>
                  <a:lnTo>
                    <a:pt x="4060" y="22872"/>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0"/>
            <p:cNvSpPr/>
            <p:nvPr/>
          </p:nvSpPr>
          <p:spPr>
            <a:xfrm>
              <a:off x="4295775" y="2757900"/>
              <a:ext cx="290825" cy="502775"/>
            </a:xfrm>
            <a:custGeom>
              <a:avLst/>
              <a:gdLst/>
              <a:ahLst/>
              <a:cxnLst/>
              <a:rect l="l" t="t" r="r" b="b"/>
              <a:pathLst>
                <a:path w="11633" h="20111" fill="none" extrusionOk="0">
                  <a:moveTo>
                    <a:pt x="0" y="20110"/>
                  </a:moveTo>
                  <a:lnTo>
                    <a:pt x="4489" y="1"/>
                  </a:lnTo>
                  <a:lnTo>
                    <a:pt x="11632" y="2011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0"/>
            <p:cNvSpPr/>
            <p:nvPr/>
          </p:nvSpPr>
          <p:spPr>
            <a:xfrm>
              <a:off x="4052575" y="2657900"/>
              <a:ext cx="243200" cy="602775"/>
            </a:xfrm>
            <a:custGeom>
              <a:avLst/>
              <a:gdLst/>
              <a:ahLst/>
              <a:cxnLst/>
              <a:rect l="l" t="t" r="r" b="b"/>
              <a:pathLst>
                <a:path w="9728" h="24111" fill="none" extrusionOk="0">
                  <a:moveTo>
                    <a:pt x="9728" y="24110"/>
                  </a:moveTo>
                  <a:lnTo>
                    <a:pt x="6251" y="0"/>
                  </a:lnTo>
                  <a:lnTo>
                    <a:pt x="1" y="1568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0"/>
            <p:cNvSpPr/>
            <p:nvPr/>
          </p:nvSpPr>
          <p:spPr>
            <a:xfrm>
              <a:off x="4208850" y="2657900"/>
              <a:ext cx="199150" cy="602775"/>
            </a:xfrm>
            <a:custGeom>
              <a:avLst/>
              <a:gdLst/>
              <a:ahLst/>
              <a:cxnLst/>
              <a:rect l="l" t="t" r="r" b="b"/>
              <a:pathLst>
                <a:path w="7966" h="24111" fill="none" extrusionOk="0">
                  <a:moveTo>
                    <a:pt x="0" y="0"/>
                  </a:moveTo>
                  <a:lnTo>
                    <a:pt x="7966" y="4001"/>
                  </a:lnTo>
                  <a:lnTo>
                    <a:pt x="3477" y="2411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0"/>
            <p:cNvSpPr/>
            <p:nvPr/>
          </p:nvSpPr>
          <p:spPr>
            <a:xfrm>
              <a:off x="3748375" y="2061700"/>
              <a:ext cx="460500" cy="596225"/>
            </a:xfrm>
            <a:custGeom>
              <a:avLst/>
              <a:gdLst/>
              <a:ahLst/>
              <a:cxnLst/>
              <a:rect l="l" t="t" r="r" b="b"/>
              <a:pathLst>
                <a:path w="18420" h="23849" fill="none" extrusionOk="0">
                  <a:moveTo>
                    <a:pt x="18419" y="23848"/>
                  </a:moveTo>
                  <a:lnTo>
                    <a:pt x="15681" y="0"/>
                  </a:lnTo>
                  <a:lnTo>
                    <a:pt x="0" y="15193"/>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0"/>
            <p:cNvSpPr/>
            <p:nvPr/>
          </p:nvSpPr>
          <p:spPr>
            <a:xfrm>
              <a:off x="3748375" y="1900075"/>
              <a:ext cx="392025" cy="541450"/>
            </a:xfrm>
            <a:custGeom>
              <a:avLst/>
              <a:gdLst/>
              <a:ahLst/>
              <a:cxnLst/>
              <a:rect l="l" t="t" r="r" b="b"/>
              <a:pathLst>
                <a:path w="15681" h="21658" fill="none" extrusionOk="0">
                  <a:moveTo>
                    <a:pt x="2358" y="0"/>
                  </a:moveTo>
                  <a:lnTo>
                    <a:pt x="15681" y="6465"/>
                  </a:lnTo>
                  <a:lnTo>
                    <a:pt x="0" y="2165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60"/>
            <p:cNvSpPr/>
            <p:nvPr/>
          </p:nvSpPr>
          <p:spPr>
            <a:xfrm>
              <a:off x="4407975" y="2757900"/>
              <a:ext cx="595050" cy="502775"/>
            </a:xfrm>
            <a:custGeom>
              <a:avLst/>
              <a:gdLst/>
              <a:ahLst/>
              <a:cxnLst/>
              <a:rect l="l" t="t" r="r" b="b"/>
              <a:pathLst>
                <a:path w="23802" h="20111" fill="none" extrusionOk="0">
                  <a:moveTo>
                    <a:pt x="1" y="1"/>
                  </a:moveTo>
                  <a:lnTo>
                    <a:pt x="23801" y="1096"/>
                  </a:lnTo>
                  <a:lnTo>
                    <a:pt x="7144" y="2011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0"/>
            <p:cNvSpPr/>
            <p:nvPr/>
          </p:nvSpPr>
          <p:spPr>
            <a:xfrm>
              <a:off x="4407975" y="2156350"/>
              <a:ext cx="595050" cy="628975"/>
            </a:xfrm>
            <a:custGeom>
              <a:avLst/>
              <a:gdLst/>
              <a:ahLst/>
              <a:cxnLst/>
              <a:rect l="l" t="t" r="r" b="b"/>
              <a:pathLst>
                <a:path w="23802" h="25159" fill="none" extrusionOk="0">
                  <a:moveTo>
                    <a:pt x="1" y="24063"/>
                  </a:moveTo>
                  <a:lnTo>
                    <a:pt x="10383" y="0"/>
                  </a:lnTo>
                  <a:lnTo>
                    <a:pt x="23801" y="2515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0"/>
            <p:cNvSpPr/>
            <p:nvPr/>
          </p:nvSpPr>
          <p:spPr>
            <a:xfrm>
              <a:off x="4140375" y="2061700"/>
              <a:ext cx="267625" cy="696225"/>
            </a:xfrm>
            <a:custGeom>
              <a:avLst/>
              <a:gdLst/>
              <a:ahLst/>
              <a:cxnLst/>
              <a:rect l="l" t="t" r="r" b="b"/>
              <a:pathLst>
                <a:path w="10705" h="27849" fill="none" extrusionOk="0">
                  <a:moveTo>
                    <a:pt x="10705" y="27849"/>
                  </a:moveTo>
                  <a:lnTo>
                    <a:pt x="1" y="0"/>
                  </a:lnTo>
                  <a:lnTo>
                    <a:pt x="2739" y="2384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0"/>
            <p:cNvSpPr/>
            <p:nvPr/>
          </p:nvSpPr>
          <p:spPr>
            <a:xfrm>
              <a:off x="4140375" y="2061700"/>
              <a:ext cx="527175" cy="696225"/>
            </a:xfrm>
            <a:custGeom>
              <a:avLst/>
              <a:gdLst/>
              <a:ahLst/>
              <a:cxnLst/>
              <a:rect l="l" t="t" r="r" b="b"/>
              <a:pathLst>
                <a:path w="21087" h="27849" fill="none" extrusionOk="0">
                  <a:moveTo>
                    <a:pt x="1" y="0"/>
                  </a:moveTo>
                  <a:lnTo>
                    <a:pt x="21087" y="3786"/>
                  </a:lnTo>
                  <a:lnTo>
                    <a:pt x="10705" y="2784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0"/>
            <p:cNvSpPr/>
            <p:nvPr/>
          </p:nvSpPr>
          <p:spPr>
            <a:xfrm>
              <a:off x="4140375" y="1477700"/>
              <a:ext cx="527175" cy="678675"/>
            </a:xfrm>
            <a:custGeom>
              <a:avLst/>
              <a:gdLst/>
              <a:ahLst/>
              <a:cxnLst/>
              <a:rect l="l" t="t" r="r" b="b"/>
              <a:pathLst>
                <a:path w="21087" h="27147" fill="none" extrusionOk="0">
                  <a:moveTo>
                    <a:pt x="1" y="23360"/>
                  </a:moveTo>
                  <a:lnTo>
                    <a:pt x="8978" y="0"/>
                  </a:lnTo>
                  <a:lnTo>
                    <a:pt x="21087" y="27146"/>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0"/>
            <p:cNvSpPr/>
            <p:nvPr/>
          </p:nvSpPr>
          <p:spPr>
            <a:xfrm>
              <a:off x="3807300" y="1620875"/>
              <a:ext cx="333100" cy="440850"/>
            </a:xfrm>
            <a:custGeom>
              <a:avLst/>
              <a:gdLst/>
              <a:ahLst/>
              <a:cxnLst/>
              <a:rect l="l" t="t" r="r" b="b"/>
              <a:pathLst>
                <a:path w="13324" h="17634" fill="none" extrusionOk="0">
                  <a:moveTo>
                    <a:pt x="13324" y="17633"/>
                  </a:moveTo>
                  <a:lnTo>
                    <a:pt x="3787" y="0"/>
                  </a:lnTo>
                  <a:lnTo>
                    <a:pt x="1" y="1116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0"/>
            <p:cNvSpPr/>
            <p:nvPr/>
          </p:nvSpPr>
          <p:spPr>
            <a:xfrm>
              <a:off x="3901975" y="1477700"/>
              <a:ext cx="462875" cy="584025"/>
            </a:xfrm>
            <a:custGeom>
              <a:avLst/>
              <a:gdLst/>
              <a:ahLst/>
              <a:cxnLst/>
              <a:rect l="l" t="t" r="r" b="b"/>
              <a:pathLst>
                <a:path w="18515" h="23361" fill="none" extrusionOk="0">
                  <a:moveTo>
                    <a:pt x="0" y="5727"/>
                  </a:moveTo>
                  <a:lnTo>
                    <a:pt x="18514" y="0"/>
                  </a:lnTo>
                  <a:lnTo>
                    <a:pt x="9537" y="2336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0"/>
            <p:cNvSpPr/>
            <p:nvPr/>
          </p:nvSpPr>
          <p:spPr>
            <a:xfrm>
              <a:off x="3417975" y="1520850"/>
              <a:ext cx="389350" cy="561700"/>
            </a:xfrm>
            <a:custGeom>
              <a:avLst/>
              <a:gdLst/>
              <a:ahLst/>
              <a:cxnLst/>
              <a:rect l="l" t="t" r="r" b="b"/>
              <a:pathLst>
                <a:path w="15574" h="22468" fill="none" extrusionOk="0">
                  <a:moveTo>
                    <a:pt x="0" y="22468"/>
                  </a:moveTo>
                  <a:lnTo>
                    <a:pt x="7787" y="1"/>
                  </a:lnTo>
                  <a:lnTo>
                    <a:pt x="15574" y="1516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0"/>
            <p:cNvSpPr/>
            <p:nvPr/>
          </p:nvSpPr>
          <p:spPr>
            <a:xfrm>
              <a:off x="3316475" y="1520850"/>
              <a:ext cx="296200" cy="561700"/>
            </a:xfrm>
            <a:custGeom>
              <a:avLst/>
              <a:gdLst/>
              <a:ahLst/>
              <a:cxnLst/>
              <a:rect l="l" t="t" r="r" b="b"/>
              <a:pathLst>
                <a:path w="11848" h="22468" fill="none" extrusionOk="0">
                  <a:moveTo>
                    <a:pt x="0" y="3572"/>
                  </a:moveTo>
                  <a:lnTo>
                    <a:pt x="11847" y="1"/>
                  </a:lnTo>
                  <a:lnTo>
                    <a:pt x="4060" y="2246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0"/>
            <p:cNvSpPr/>
            <p:nvPr/>
          </p:nvSpPr>
          <p:spPr>
            <a:xfrm>
              <a:off x="3316475" y="1174975"/>
              <a:ext cx="296200" cy="435200"/>
            </a:xfrm>
            <a:custGeom>
              <a:avLst/>
              <a:gdLst/>
              <a:ahLst/>
              <a:cxnLst/>
              <a:rect l="l" t="t" r="r" b="b"/>
              <a:pathLst>
                <a:path w="11848" h="17408" fill="none" extrusionOk="0">
                  <a:moveTo>
                    <a:pt x="0" y="17407"/>
                  </a:moveTo>
                  <a:lnTo>
                    <a:pt x="5061" y="1"/>
                  </a:lnTo>
                  <a:lnTo>
                    <a:pt x="11847" y="13836"/>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0"/>
            <p:cNvSpPr/>
            <p:nvPr/>
          </p:nvSpPr>
          <p:spPr>
            <a:xfrm>
              <a:off x="3170625" y="1174975"/>
              <a:ext cx="272375" cy="435200"/>
            </a:xfrm>
            <a:custGeom>
              <a:avLst/>
              <a:gdLst/>
              <a:ahLst/>
              <a:cxnLst/>
              <a:rect l="l" t="t" r="r" b="b"/>
              <a:pathLst>
                <a:path w="10895" h="17408" fill="none" extrusionOk="0">
                  <a:moveTo>
                    <a:pt x="10895" y="1"/>
                  </a:moveTo>
                  <a:lnTo>
                    <a:pt x="0" y="13836"/>
                  </a:lnTo>
                  <a:lnTo>
                    <a:pt x="5834" y="1740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0"/>
            <p:cNvSpPr/>
            <p:nvPr/>
          </p:nvSpPr>
          <p:spPr>
            <a:xfrm>
              <a:off x="3442975" y="1069300"/>
              <a:ext cx="501575" cy="451575"/>
            </a:xfrm>
            <a:custGeom>
              <a:avLst/>
              <a:gdLst/>
              <a:ahLst/>
              <a:cxnLst/>
              <a:rect l="l" t="t" r="r" b="b"/>
              <a:pathLst>
                <a:path w="20063" h="18063" fill="none" extrusionOk="0">
                  <a:moveTo>
                    <a:pt x="6787" y="18063"/>
                  </a:moveTo>
                  <a:lnTo>
                    <a:pt x="20063" y="1"/>
                  </a:lnTo>
                  <a:lnTo>
                    <a:pt x="1" y="422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0"/>
            <p:cNvSpPr/>
            <p:nvPr/>
          </p:nvSpPr>
          <p:spPr>
            <a:xfrm>
              <a:off x="3612650" y="1520850"/>
              <a:ext cx="289350" cy="379250"/>
            </a:xfrm>
            <a:custGeom>
              <a:avLst/>
              <a:gdLst/>
              <a:ahLst/>
              <a:cxnLst/>
              <a:rect l="l" t="t" r="r" b="b"/>
              <a:pathLst>
                <a:path w="11574" h="15170" fill="none" extrusionOk="0">
                  <a:moveTo>
                    <a:pt x="0" y="1"/>
                  </a:moveTo>
                  <a:lnTo>
                    <a:pt x="11573" y="4001"/>
                  </a:lnTo>
                  <a:lnTo>
                    <a:pt x="7787" y="1516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60"/>
            <p:cNvSpPr/>
            <p:nvPr/>
          </p:nvSpPr>
          <p:spPr>
            <a:xfrm>
              <a:off x="3612650" y="1069300"/>
              <a:ext cx="331900" cy="551600"/>
            </a:xfrm>
            <a:custGeom>
              <a:avLst/>
              <a:gdLst/>
              <a:ahLst/>
              <a:cxnLst/>
              <a:rect l="l" t="t" r="r" b="b"/>
              <a:pathLst>
                <a:path w="13276" h="22064" fill="none" extrusionOk="0">
                  <a:moveTo>
                    <a:pt x="11573" y="22063"/>
                  </a:moveTo>
                  <a:lnTo>
                    <a:pt x="13276" y="1"/>
                  </a:lnTo>
                  <a:lnTo>
                    <a:pt x="0" y="18063"/>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0"/>
            <p:cNvSpPr/>
            <p:nvPr/>
          </p:nvSpPr>
          <p:spPr>
            <a:xfrm>
              <a:off x="3901975" y="1069300"/>
              <a:ext cx="462875" cy="551600"/>
            </a:xfrm>
            <a:custGeom>
              <a:avLst/>
              <a:gdLst/>
              <a:ahLst/>
              <a:cxnLst/>
              <a:rect l="l" t="t" r="r" b="b"/>
              <a:pathLst>
                <a:path w="18515" h="22064" fill="none" extrusionOk="0">
                  <a:moveTo>
                    <a:pt x="1703" y="1"/>
                  </a:moveTo>
                  <a:lnTo>
                    <a:pt x="18514" y="16336"/>
                  </a:lnTo>
                  <a:lnTo>
                    <a:pt x="0" y="22063"/>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0"/>
            <p:cNvSpPr/>
            <p:nvPr/>
          </p:nvSpPr>
          <p:spPr>
            <a:xfrm>
              <a:off x="4364825" y="1477700"/>
              <a:ext cx="394700" cy="678675"/>
            </a:xfrm>
            <a:custGeom>
              <a:avLst/>
              <a:gdLst/>
              <a:ahLst/>
              <a:cxnLst/>
              <a:rect l="l" t="t" r="r" b="b"/>
              <a:pathLst>
                <a:path w="15788" h="27147" fill="none" extrusionOk="0">
                  <a:moveTo>
                    <a:pt x="0" y="0"/>
                  </a:moveTo>
                  <a:lnTo>
                    <a:pt x="15788" y="10918"/>
                  </a:lnTo>
                  <a:lnTo>
                    <a:pt x="12109" y="27146"/>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0"/>
            <p:cNvSpPr/>
            <p:nvPr/>
          </p:nvSpPr>
          <p:spPr>
            <a:xfrm>
              <a:off x="4667525" y="2156350"/>
              <a:ext cx="538200" cy="628975"/>
            </a:xfrm>
            <a:custGeom>
              <a:avLst/>
              <a:gdLst/>
              <a:ahLst/>
              <a:cxnLst/>
              <a:rect l="l" t="t" r="r" b="b"/>
              <a:pathLst>
                <a:path w="21528" h="25159" fill="none" extrusionOk="0">
                  <a:moveTo>
                    <a:pt x="1" y="0"/>
                  </a:moveTo>
                  <a:lnTo>
                    <a:pt x="21527" y="13621"/>
                  </a:lnTo>
                  <a:lnTo>
                    <a:pt x="13419" y="2515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0"/>
            <p:cNvSpPr/>
            <p:nvPr/>
          </p:nvSpPr>
          <p:spPr>
            <a:xfrm>
              <a:off x="4667525" y="1972400"/>
              <a:ext cx="762625" cy="524500"/>
            </a:xfrm>
            <a:custGeom>
              <a:avLst/>
              <a:gdLst/>
              <a:ahLst/>
              <a:cxnLst/>
              <a:rect l="l" t="t" r="r" b="b"/>
              <a:pathLst>
                <a:path w="30505" h="20980" fill="none" extrusionOk="0">
                  <a:moveTo>
                    <a:pt x="1" y="7358"/>
                  </a:moveTo>
                  <a:lnTo>
                    <a:pt x="30505" y="0"/>
                  </a:lnTo>
                  <a:lnTo>
                    <a:pt x="21527" y="2097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0"/>
            <p:cNvSpPr/>
            <p:nvPr/>
          </p:nvSpPr>
          <p:spPr>
            <a:xfrm>
              <a:off x="4667525" y="1750650"/>
              <a:ext cx="762625" cy="405725"/>
            </a:xfrm>
            <a:custGeom>
              <a:avLst/>
              <a:gdLst/>
              <a:ahLst/>
              <a:cxnLst/>
              <a:rect l="l" t="t" r="r" b="b"/>
              <a:pathLst>
                <a:path w="30505" h="16229" fill="none" extrusionOk="0">
                  <a:moveTo>
                    <a:pt x="3680" y="0"/>
                  </a:moveTo>
                  <a:lnTo>
                    <a:pt x="30505" y="8870"/>
                  </a:lnTo>
                  <a:lnTo>
                    <a:pt x="1" y="1622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0"/>
            <p:cNvSpPr/>
            <p:nvPr/>
          </p:nvSpPr>
          <p:spPr>
            <a:xfrm>
              <a:off x="4364825" y="1069300"/>
              <a:ext cx="421800" cy="681375"/>
            </a:xfrm>
            <a:custGeom>
              <a:avLst/>
              <a:gdLst/>
              <a:ahLst/>
              <a:cxnLst/>
              <a:rect l="l" t="t" r="r" b="b"/>
              <a:pathLst>
                <a:path w="16872" h="27255" fill="none" extrusionOk="0">
                  <a:moveTo>
                    <a:pt x="0" y="16336"/>
                  </a:moveTo>
                  <a:lnTo>
                    <a:pt x="16871" y="1"/>
                  </a:lnTo>
                  <a:lnTo>
                    <a:pt x="15788" y="27254"/>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60"/>
            <p:cNvSpPr/>
            <p:nvPr/>
          </p:nvSpPr>
          <p:spPr>
            <a:xfrm>
              <a:off x="3944525" y="931500"/>
              <a:ext cx="420325" cy="546225"/>
            </a:xfrm>
            <a:custGeom>
              <a:avLst/>
              <a:gdLst/>
              <a:ahLst/>
              <a:cxnLst/>
              <a:rect l="l" t="t" r="r" b="b"/>
              <a:pathLst>
                <a:path w="16813" h="21849" fill="none" extrusionOk="0">
                  <a:moveTo>
                    <a:pt x="1" y="5513"/>
                  </a:moveTo>
                  <a:lnTo>
                    <a:pt x="16812" y="0"/>
                  </a:lnTo>
                  <a:lnTo>
                    <a:pt x="16812" y="2184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60"/>
            <p:cNvSpPr/>
            <p:nvPr/>
          </p:nvSpPr>
          <p:spPr>
            <a:xfrm>
              <a:off x="4364825" y="931500"/>
              <a:ext cx="421800" cy="546225"/>
            </a:xfrm>
            <a:custGeom>
              <a:avLst/>
              <a:gdLst/>
              <a:ahLst/>
              <a:cxnLst/>
              <a:rect l="l" t="t" r="r" b="b"/>
              <a:pathLst>
                <a:path w="16872" h="21849" fill="none" extrusionOk="0">
                  <a:moveTo>
                    <a:pt x="0" y="0"/>
                  </a:moveTo>
                  <a:lnTo>
                    <a:pt x="16871" y="5513"/>
                  </a:lnTo>
                  <a:lnTo>
                    <a:pt x="0" y="2184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60"/>
            <p:cNvSpPr/>
            <p:nvPr/>
          </p:nvSpPr>
          <p:spPr>
            <a:xfrm>
              <a:off x="4759500" y="1069300"/>
              <a:ext cx="402775" cy="681375"/>
            </a:xfrm>
            <a:custGeom>
              <a:avLst/>
              <a:gdLst/>
              <a:ahLst/>
              <a:cxnLst/>
              <a:rect l="l" t="t" r="r" b="b"/>
              <a:pathLst>
                <a:path w="16111" h="27255" fill="none" extrusionOk="0">
                  <a:moveTo>
                    <a:pt x="1084" y="1"/>
                  </a:moveTo>
                  <a:lnTo>
                    <a:pt x="16110" y="9038"/>
                  </a:lnTo>
                  <a:lnTo>
                    <a:pt x="1" y="27254"/>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60"/>
            <p:cNvSpPr/>
            <p:nvPr/>
          </p:nvSpPr>
          <p:spPr>
            <a:xfrm>
              <a:off x="4759500" y="1295225"/>
              <a:ext cx="510525" cy="455450"/>
            </a:xfrm>
            <a:custGeom>
              <a:avLst/>
              <a:gdLst/>
              <a:ahLst/>
              <a:cxnLst/>
              <a:rect l="l" t="t" r="r" b="b"/>
              <a:pathLst>
                <a:path w="20421" h="18218" fill="none" extrusionOk="0">
                  <a:moveTo>
                    <a:pt x="16110" y="1"/>
                  </a:moveTo>
                  <a:lnTo>
                    <a:pt x="20420" y="14657"/>
                  </a:lnTo>
                  <a:lnTo>
                    <a:pt x="1" y="1821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60"/>
            <p:cNvSpPr/>
            <p:nvPr/>
          </p:nvSpPr>
          <p:spPr>
            <a:xfrm>
              <a:off x="4759500" y="1661650"/>
              <a:ext cx="670650" cy="310775"/>
            </a:xfrm>
            <a:custGeom>
              <a:avLst/>
              <a:gdLst/>
              <a:ahLst/>
              <a:cxnLst/>
              <a:rect l="l" t="t" r="r" b="b"/>
              <a:pathLst>
                <a:path w="26826" h="12431" fill="none" extrusionOk="0">
                  <a:moveTo>
                    <a:pt x="20420" y="0"/>
                  </a:moveTo>
                  <a:lnTo>
                    <a:pt x="26826" y="12430"/>
                  </a:lnTo>
                  <a:lnTo>
                    <a:pt x="1" y="356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60"/>
            <p:cNvSpPr/>
            <p:nvPr/>
          </p:nvSpPr>
          <p:spPr>
            <a:xfrm>
              <a:off x="2827725" y="1711650"/>
              <a:ext cx="198850" cy="646825"/>
            </a:xfrm>
            <a:custGeom>
              <a:avLst/>
              <a:gdLst/>
              <a:ahLst/>
              <a:cxnLst/>
              <a:rect l="l" t="t" r="r" b="b"/>
              <a:pathLst>
                <a:path w="7954" h="25873" fill="none" extrusionOk="0">
                  <a:moveTo>
                    <a:pt x="7382" y="0"/>
                  </a:moveTo>
                  <a:lnTo>
                    <a:pt x="0" y="25873"/>
                  </a:lnTo>
                  <a:lnTo>
                    <a:pt x="7954" y="25873"/>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60"/>
            <p:cNvSpPr/>
            <p:nvPr/>
          </p:nvSpPr>
          <p:spPr>
            <a:xfrm>
              <a:off x="2827725" y="2358450"/>
              <a:ext cx="198850" cy="241125"/>
            </a:xfrm>
            <a:custGeom>
              <a:avLst/>
              <a:gdLst/>
              <a:ahLst/>
              <a:cxnLst/>
              <a:rect l="l" t="t" r="r" b="b"/>
              <a:pathLst>
                <a:path w="7954" h="9645" fill="none" extrusionOk="0">
                  <a:moveTo>
                    <a:pt x="5894" y="9645"/>
                  </a:moveTo>
                  <a:lnTo>
                    <a:pt x="0" y="1"/>
                  </a:lnTo>
                  <a:lnTo>
                    <a:pt x="7954"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60"/>
            <p:cNvSpPr/>
            <p:nvPr/>
          </p:nvSpPr>
          <p:spPr>
            <a:xfrm>
              <a:off x="2827725" y="2853750"/>
              <a:ext cx="231300" cy="345600"/>
            </a:xfrm>
            <a:custGeom>
              <a:avLst/>
              <a:gdLst/>
              <a:ahLst/>
              <a:cxnLst/>
              <a:rect l="l" t="t" r="r" b="b"/>
              <a:pathLst>
                <a:path w="9252" h="13824" fill="none" extrusionOk="0">
                  <a:moveTo>
                    <a:pt x="8513" y="13824"/>
                  </a:moveTo>
                  <a:lnTo>
                    <a:pt x="0" y="13193"/>
                  </a:lnTo>
                  <a:lnTo>
                    <a:pt x="9252"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60"/>
            <p:cNvSpPr/>
            <p:nvPr/>
          </p:nvSpPr>
          <p:spPr>
            <a:xfrm>
              <a:off x="2761650" y="2853750"/>
              <a:ext cx="297375" cy="329825"/>
            </a:xfrm>
            <a:custGeom>
              <a:avLst/>
              <a:gdLst/>
              <a:ahLst/>
              <a:cxnLst/>
              <a:rect l="l" t="t" r="r" b="b"/>
              <a:pathLst>
                <a:path w="11895" h="13193" fill="none" extrusionOk="0">
                  <a:moveTo>
                    <a:pt x="11895" y="1"/>
                  </a:moveTo>
                  <a:lnTo>
                    <a:pt x="2643" y="13193"/>
                  </a:lnTo>
                  <a:lnTo>
                    <a:pt x="0" y="468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60"/>
            <p:cNvSpPr/>
            <p:nvPr/>
          </p:nvSpPr>
          <p:spPr>
            <a:xfrm>
              <a:off x="2622925" y="2970725"/>
              <a:ext cx="204825" cy="304825"/>
            </a:xfrm>
            <a:custGeom>
              <a:avLst/>
              <a:gdLst/>
              <a:ahLst/>
              <a:cxnLst/>
              <a:rect l="l" t="t" r="r" b="b"/>
              <a:pathLst>
                <a:path w="8193" h="12193" fill="none" extrusionOk="0">
                  <a:moveTo>
                    <a:pt x="8192" y="8514"/>
                  </a:moveTo>
                  <a:lnTo>
                    <a:pt x="1" y="12193"/>
                  </a:lnTo>
                  <a:lnTo>
                    <a:pt x="5549"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60"/>
            <p:cNvSpPr/>
            <p:nvPr/>
          </p:nvSpPr>
          <p:spPr>
            <a:xfrm>
              <a:off x="2827725" y="3183550"/>
              <a:ext cx="212850" cy="362275"/>
            </a:xfrm>
            <a:custGeom>
              <a:avLst/>
              <a:gdLst/>
              <a:ahLst/>
              <a:cxnLst/>
              <a:rect l="l" t="t" r="r" b="b"/>
              <a:pathLst>
                <a:path w="8514" h="14491" fill="none" extrusionOk="0">
                  <a:moveTo>
                    <a:pt x="8513" y="632"/>
                  </a:moveTo>
                  <a:lnTo>
                    <a:pt x="0" y="1"/>
                  </a:lnTo>
                  <a:lnTo>
                    <a:pt x="1143" y="1449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60"/>
            <p:cNvSpPr/>
            <p:nvPr/>
          </p:nvSpPr>
          <p:spPr>
            <a:xfrm>
              <a:off x="2622925" y="3183550"/>
              <a:ext cx="233400" cy="362275"/>
            </a:xfrm>
            <a:custGeom>
              <a:avLst/>
              <a:gdLst/>
              <a:ahLst/>
              <a:cxnLst/>
              <a:rect l="l" t="t" r="r" b="b"/>
              <a:pathLst>
                <a:path w="9336" h="14491" fill="none" extrusionOk="0">
                  <a:moveTo>
                    <a:pt x="8192" y="1"/>
                  </a:moveTo>
                  <a:lnTo>
                    <a:pt x="1" y="3680"/>
                  </a:lnTo>
                  <a:lnTo>
                    <a:pt x="9335" y="1449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0"/>
            <p:cNvSpPr/>
            <p:nvPr/>
          </p:nvSpPr>
          <p:spPr>
            <a:xfrm>
              <a:off x="2432725" y="1320225"/>
              <a:ext cx="2230675" cy="2702450"/>
            </a:xfrm>
            <a:custGeom>
              <a:avLst/>
              <a:gdLst/>
              <a:ahLst/>
              <a:cxnLst/>
              <a:rect l="l" t="t" r="r" b="b"/>
              <a:pathLst>
                <a:path w="89227" h="108098" extrusionOk="0">
                  <a:moveTo>
                    <a:pt x="48793" y="1"/>
                  </a:moveTo>
                  <a:cubicBezTo>
                    <a:pt x="31243" y="1"/>
                    <a:pt x="6418" y="13693"/>
                    <a:pt x="6418" y="37910"/>
                  </a:cubicBezTo>
                  <a:cubicBezTo>
                    <a:pt x="6418" y="45840"/>
                    <a:pt x="9883" y="49793"/>
                    <a:pt x="9883" y="53150"/>
                  </a:cubicBezTo>
                  <a:cubicBezTo>
                    <a:pt x="9883" y="59532"/>
                    <a:pt x="1" y="67890"/>
                    <a:pt x="1" y="72033"/>
                  </a:cubicBezTo>
                  <a:cubicBezTo>
                    <a:pt x="1" y="76201"/>
                    <a:pt x="4644" y="74712"/>
                    <a:pt x="7168" y="77332"/>
                  </a:cubicBezTo>
                  <a:cubicBezTo>
                    <a:pt x="8466" y="78677"/>
                    <a:pt x="8549" y="82094"/>
                    <a:pt x="8549" y="82987"/>
                  </a:cubicBezTo>
                  <a:cubicBezTo>
                    <a:pt x="8549" y="85607"/>
                    <a:pt x="12788" y="86583"/>
                    <a:pt x="12788" y="86583"/>
                  </a:cubicBezTo>
                  <a:cubicBezTo>
                    <a:pt x="12788" y="86583"/>
                    <a:pt x="10466" y="87559"/>
                    <a:pt x="10466" y="90393"/>
                  </a:cubicBezTo>
                  <a:cubicBezTo>
                    <a:pt x="10466" y="93227"/>
                    <a:pt x="14634" y="94417"/>
                    <a:pt x="14634" y="95715"/>
                  </a:cubicBezTo>
                  <a:cubicBezTo>
                    <a:pt x="14634" y="97013"/>
                    <a:pt x="13383" y="101501"/>
                    <a:pt x="14872" y="103764"/>
                  </a:cubicBezTo>
                  <a:cubicBezTo>
                    <a:pt x="16360" y="106038"/>
                    <a:pt x="19468" y="108097"/>
                    <a:pt x="23492" y="106442"/>
                  </a:cubicBezTo>
                  <a:cubicBezTo>
                    <a:pt x="27516" y="104799"/>
                    <a:pt x="53555" y="90155"/>
                    <a:pt x="57306" y="85261"/>
                  </a:cubicBezTo>
                  <a:cubicBezTo>
                    <a:pt x="61044" y="80356"/>
                    <a:pt x="61770" y="66390"/>
                    <a:pt x="62199" y="61770"/>
                  </a:cubicBezTo>
                  <a:cubicBezTo>
                    <a:pt x="75248" y="61770"/>
                    <a:pt x="89226" y="52174"/>
                    <a:pt x="89226" y="32064"/>
                  </a:cubicBezTo>
                  <a:cubicBezTo>
                    <a:pt x="89226" y="14122"/>
                    <a:pt x="73736" y="1"/>
                    <a:pt x="48793" y="1"/>
                  </a:cubicBezTo>
                  <a:close/>
                </a:path>
              </a:pathLst>
            </a:custGeom>
            <a:solidFill>
              <a:schemeClr val="lt1">
                <a:alpha val="1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0"/>
            <p:cNvSpPr/>
            <p:nvPr/>
          </p:nvSpPr>
          <p:spPr>
            <a:xfrm>
              <a:off x="2870875" y="2311725"/>
              <a:ext cx="101525" cy="101525"/>
            </a:xfrm>
            <a:custGeom>
              <a:avLst/>
              <a:gdLst/>
              <a:ahLst/>
              <a:cxnLst/>
              <a:rect l="l" t="t" r="r" b="b"/>
              <a:pathLst>
                <a:path w="4061" h="4061" extrusionOk="0">
                  <a:moveTo>
                    <a:pt x="2037" y="0"/>
                  </a:moveTo>
                  <a:cubicBezTo>
                    <a:pt x="918" y="0"/>
                    <a:pt x="1" y="905"/>
                    <a:pt x="1" y="2036"/>
                  </a:cubicBezTo>
                  <a:cubicBezTo>
                    <a:pt x="1" y="3156"/>
                    <a:pt x="918" y="4060"/>
                    <a:pt x="2037" y="4060"/>
                  </a:cubicBezTo>
                  <a:cubicBezTo>
                    <a:pt x="3156" y="4060"/>
                    <a:pt x="4061" y="3156"/>
                    <a:pt x="4061" y="2036"/>
                  </a:cubicBezTo>
                  <a:cubicBezTo>
                    <a:pt x="4061" y="905"/>
                    <a:pt x="3156"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0"/>
            <p:cNvSpPr/>
            <p:nvPr/>
          </p:nvSpPr>
          <p:spPr>
            <a:xfrm>
              <a:off x="2795575" y="2236425"/>
              <a:ext cx="252150" cy="252125"/>
            </a:xfrm>
            <a:custGeom>
              <a:avLst/>
              <a:gdLst/>
              <a:ahLst/>
              <a:cxnLst/>
              <a:rect l="l" t="t" r="r" b="b"/>
              <a:pathLst>
                <a:path w="10086" h="10085" fill="none" extrusionOk="0">
                  <a:moveTo>
                    <a:pt x="10085" y="5048"/>
                  </a:moveTo>
                  <a:cubicBezTo>
                    <a:pt x="10085" y="7834"/>
                    <a:pt x="7835" y="10085"/>
                    <a:pt x="5049" y="10085"/>
                  </a:cubicBezTo>
                  <a:cubicBezTo>
                    <a:pt x="2263" y="10085"/>
                    <a:pt x="1" y="7834"/>
                    <a:pt x="1" y="5048"/>
                  </a:cubicBezTo>
                  <a:cubicBezTo>
                    <a:pt x="1" y="2262"/>
                    <a:pt x="2263" y="0"/>
                    <a:pt x="5049" y="0"/>
                  </a:cubicBezTo>
                  <a:cubicBezTo>
                    <a:pt x="7835" y="0"/>
                    <a:pt x="10085" y="2262"/>
                    <a:pt x="10085" y="5048"/>
                  </a:cubicBezTo>
                  <a:close/>
                </a:path>
              </a:pathLst>
            </a:custGeom>
            <a:noFill/>
            <a:ln w="41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0"/>
            <p:cNvSpPr/>
            <p:nvPr/>
          </p:nvSpPr>
          <p:spPr>
            <a:xfrm>
              <a:off x="4325525" y="2573375"/>
              <a:ext cx="167025" cy="167300"/>
            </a:xfrm>
            <a:custGeom>
              <a:avLst/>
              <a:gdLst/>
              <a:ahLst/>
              <a:cxnLst/>
              <a:rect l="l" t="t" r="r" b="b"/>
              <a:pathLst>
                <a:path w="6681" h="6692" extrusionOk="0">
                  <a:moveTo>
                    <a:pt x="3346" y="0"/>
                  </a:moveTo>
                  <a:cubicBezTo>
                    <a:pt x="1489" y="0"/>
                    <a:pt x="1" y="1500"/>
                    <a:pt x="1" y="3346"/>
                  </a:cubicBezTo>
                  <a:cubicBezTo>
                    <a:pt x="1" y="5191"/>
                    <a:pt x="1489" y="6691"/>
                    <a:pt x="3346" y="6691"/>
                  </a:cubicBezTo>
                  <a:cubicBezTo>
                    <a:pt x="5192" y="6691"/>
                    <a:pt x="6680" y="5191"/>
                    <a:pt x="6680" y="3346"/>
                  </a:cubicBezTo>
                  <a:cubicBezTo>
                    <a:pt x="6680" y="1500"/>
                    <a:pt x="5192" y="0"/>
                    <a:pt x="33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60"/>
            <p:cNvSpPr/>
            <p:nvPr/>
          </p:nvSpPr>
          <p:spPr>
            <a:xfrm>
              <a:off x="4201100" y="2449250"/>
              <a:ext cx="415850" cy="415550"/>
            </a:xfrm>
            <a:custGeom>
              <a:avLst/>
              <a:gdLst/>
              <a:ahLst/>
              <a:cxnLst/>
              <a:rect l="l" t="t" r="r" b="b"/>
              <a:pathLst>
                <a:path w="16634" h="16622" fill="none" extrusionOk="0">
                  <a:moveTo>
                    <a:pt x="16634" y="8311"/>
                  </a:moveTo>
                  <a:cubicBezTo>
                    <a:pt x="16634" y="12906"/>
                    <a:pt x="12907" y="16621"/>
                    <a:pt x="8323" y="16621"/>
                  </a:cubicBezTo>
                  <a:cubicBezTo>
                    <a:pt x="3727" y="16621"/>
                    <a:pt x="1" y="12906"/>
                    <a:pt x="1" y="8311"/>
                  </a:cubicBezTo>
                  <a:cubicBezTo>
                    <a:pt x="1" y="3727"/>
                    <a:pt x="3727" y="0"/>
                    <a:pt x="8323" y="0"/>
                  </a:cubicBezTo>
                  <a:cubicBezTo>
                    <a:pt x="12907" y="0"/>
                    <a:pt x="16634" y="3727"/>
                    <a:pt x="16634" y="8311"/>
                  </a:cubicBezTo>
                  <a:close/>
                </a:path>
              </a:pathLst>
            </a:custGeom>
            <a:noFill/>
            <a:ln w="41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0"/>
            <p:cNvSpPr/>
            <p:nvPr/>
          </p:nvSpPr>
          <p:spPr>
            <a:xfrm>
              <a:off x="5292625" y="1730700"/>
              <a:ext cx="66400" cy="66400"/>
            </a:xfrm>
            <a:custGeom>
              <a:avLst/>
              <a:gdLst/>
              <a:ahLst/>
              <a:cxnLst/>
              <a:rect l="l" t="t" r="r" b="b"/>
              <a:pathLst>
                <a:path w="2656" h="2656" extrusionOk="0">
                  <a:moveTo>
                    <a:pt x="1322" y="0"/>
                  </a:moveTo>
                  <a:cubicBezTo>
                    <a:pt x="595" y="0"/>
                    <a:pt x="0" y="596"/>
                    <a:pt x="0" y="1334"/>
                  </a:cubicBezTo>
                  <a:cubicBezTo>
                    <a:pt x="0" y="2060"/>
                    <a:pt x="595" y="2656"/>
                    <a:pt x="1322" y="2656"/>
                  </a:cubicBezTo>
                  <a:cubicBezTo>
                    <a:pt x="2060" y="2656"/>
                    <a:pt x="2655" y="2060"/>
                    <a:pt x="2655" y="1334"/>
                  </a:cubicBezTo>
                  <a:cubicBezTo>
                    <a:pt x="2655" y="596"/>
                    <a:pt x="2060" y="0"/>
                    <a:pt x="1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0"/>
            <p:cNvSpPr/>
            <p:nvPr/>
          </p:nvSpPr>
          <p:spPr>
            <a:xfrm>
              <a:off x="5243200" y="1681575"/>
              <a:ext cx="164925" cy="164950"/>
            </a:xfrm>
            <a:custGeom>
              <a:avLst/>
              <a:gdLst/>
              <a:ahLst/>
              <a:cxnLst/>
              <a:rect l="l" t="t" r="r" b="b"/>
              <a:pathLst>
                <a:path w="6597" h="6598" fill="none" extrusionOk="0">
                  <a:moveTo>
                    <a:pt x="6597" y="3299"/>
                  </a:moveTo>
                  <a:cubicBezTo>
                    <a:pt x="6597" y="5121"/>
                    <a:pt x="5120" y="6597"/>
                    <a:pt x="3299" y="6597"/>
                  </a:cubicBezTo>
                  <a:cubicBezTo>
                    <a:pt x="1477" y="6597"/>
                    <a:pt x="1" y="5121"/>
                    <a:pt x="1" y="3299"/>
                  </a:cubicBezTo>
                  <a:cubicBezTo>
                    <a:pt x="1" y="1477"/>
                    <a:pt x="1477" y="1"/>
                    <a:pt x="3299" y="1"/>
                  </a:cubicBezTo>
                  <a:cubicBezTo>
                    <a:pt x="5120" y="1"/>
                    <a:pt x="6597" y="1477"/>
                    <a:pt x="6597" y="3299"/>
                  </a:cubicBezTo>
                  <a:close/>
                </a:path>
              </a:pathLst>
            </a:custGeom>
            <a:noFill/>
            <a:ln w="150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0"/>
            <p:cNvSpPr/>
            <p:nvPr/>
          </p:nvSpPr>
          <p:spPr>
            <a:xfrm>
              <a:off x="3964175" y="1438400"/>
              <a:ext cx="66400" cy="66400"/>
            </a:xfrm>
            <a:custGeom>
              <a:avLst/>
              <a:gdLst/>
              <a:ahLst/>
              <a:cxnLst/>
              <a:rect l="l" t="t" r="r" b="b"/>
              <a:pathLst>
                <a:path w="2656" h="2656" extrusionOk="0">
                  <a:moveTo>
                    <a:pt x="1322" y="1"/>
                  </a:moveTo>
                  <a:cubicBezTo>
                    <a:pt x="596" y="1"/>
                    <a:pt x="0" y="596"/>
                    <a:pt x="0" y="1322"/>
                  </a:cubicBezTo>
                  <a:cubicBezTo>
                    <a:pt x="0" y="2060"/>
                    <a:pt x="596" y="2656"/>
                    <a:pt x="1322" y="2656"/>
                  </a:cubicBezTo>
                  <a:cubicBezTo>
                    <a:pt x="2060" y="2656"/>
                    <a:pt x="2656" y="2060"/>
                    <a:pt x="2656" y="1322"/>
                  </a:cubicBezTo>
                  <a:cubicBezTo>
                    <a:pt x="2656" y="596"/>
                    <a:pt x="2060" y="1"/>
                    <a:pt x="1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0"/>
            <p:cNvSpPr/>
            <p:nvPr/>
          </p:nvSpPr>
          <p:spPr>
            <a:xfrm>
              <a:off x="3914775" y="1389000"/>
              <a:ext cx="165200" cy="164925"/>
            </a:xfrm>
            <a:custGeom>
              <a:avLst/>
              <a:gdLst/>
              <a:ahLst/>
              <a:cxnLst/>
              <a:rect l="l" t="t" r="r" b="b"/>
              <a:pathLst>
                <a:path w="6608" h="6597" fill="none" extrusionOk="0">
                  <a:moveTo>
                    <a:pt x="6608" y="3298"/>
                  </a:moveTo>
                  <a:cubicBezTo>
                    <a:pt x="6608" y="5120"/>
                    <a:pt x="5120" y="6596"/>
                    <a:pt x="3298" y="6596"/>
                  </a:cubicBezTo>
                  <a:cubicBezTo>
                    <a:pt x="1476" y="6596"/>
                    <a:pt x="0" y="5120"/>
                    <a:pt x="0" y="3298"/>
                  </a:cubicBezTo>
                  <a:cubicBezTo>
                    <a:pt x="0" y="1477"/>
                    <a:pt x="1476" y="0"/>
                    <a:pt x="3298" y="0"/>
                  </a:cubicBezTo>
                  <a:cubicBezTo>
                    <a:pt x="5120" y="0"/>
                    <a:pt x="6608" y="1477"/>
                    <a:pt x="6608" y="3298"/>
                  </a:cubicBezTo>
                  <a:close/>
                </a:path>
              </a:pathLst>
            </a:custGeom>
            <a:noFill/>
            <a:ln w="150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0"/>
            <p:cNvSpPr/>
            <p:nvPr/>
          </p:nvSpPr>
          <p:spPr>
            <a:xfrm>
              <a:off x="3836475" y="3890500"/>
              <a:ext cx="66400" cy="66400"/>
            </a:xfrm>
            <a:custGeom>
              <a:avLst/>
              <a:gdLst/>
              <a:ahLst/>
              <a:cxnLst/>
              <a:rect l="l" t="t" r="r" b="b"/>
              <a:pathLst>
                <a:path w="2656" h="2656" extrusionOk="0">
                  <a:moveTo>
                    <a:pt x="1322" y="0"/>
                  </a:moveTo>
                  <a:cubicBezTo>
                    <a:pt x="596" y="0"/>
                    <a:pt x="1" y="595"/>
                    <a:pt x="1" y="1322"/>
                  </a:cubicBezTo>
                  <a:cubicBezTo>
                    <a:pt x="1" y="2060"/>
                    <a:pt x="596" y="2655"/>
                    <a:pt x="1322" y="2655"/>
                  </a:cubicBezTo>
                  <a:cubicBezTo>
                    <a:pt x="2060" y="2655"/>
                    <a:pt x="2656" y="2060"/>
                    <a:pt x="2656" y="1322"/>
                  </a:cubicBezTo>
                  <a:cubicBezTo>
                    <a:pt x="2656" y="595"/>
                    <a:pt x="2060" y="0"/>
                    <a:pt x="1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0"/>
            <p:cNvSpPr/>
            <p:nvPr/>
          </p:nvSpPr>
          <p:spPr>
            <a:xfrm>
              <a:off x="3787075" y="3841075"/>
              <a:ext cx="165225" cy="164925"/>
            </a:xfrm>
            <a:custGeom>
              <a:avLst/>
              <a:gdLst/>
              <a:ahLst/>
              <a:cxnLst/>
              <a:rect l="l" t="t" r="r" b="b"/>
              <a:pathLst>
                <a:path w="6609" h="6597" fill="none" extrusionOk="0">
                  <a:moveTo>
                    <a:pt x="6608" y="3299"/>
                  </a:moveTo>
                  <a:cubicBezTo>
                    <a:pt x="6608" y="5120"/>
                    <a:pt x="5120" y="6597"/>
                    <a:pt x="3298" y="6597"/>
                  </a:cubicBezTo>
                  <a:cubicBezTo>
                    <a:pt x="1477" y="6597"/>
                    <a:pt x="0" y="5120"/>
                    <a:pt x="0" y="3299"/>
                  </a:cubicBezTo>
                  <a:cubicBezTo>
                    <a:pt x="0" y="1477"/>
                    <a:pt x="1477" y="1"/>
                    <a:pt x="3298" y="1"/>
                  </a:cubicBezTo>
                  <a:cubicBezTo>
                    <a:pt x="5120" y="1"/>
                    <a:pt x="6608" y="1477"/>
                    <a:pt x="6608" y="3299"/>
                  </a:cubicBezTo>
                  <a:close/>
                </a:path>
              </a:pathLst>
            </a:custGeom>
            <a:noFill/>
            <a:ln w="150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0"/>
            <p:cNvSpPr/>
            <p:nvPr/>
          </p:nvSpPr>
          <p:spPr>
            <a:xfrm>
              <a:off x="2411900" y="2668025"/>
              <a:ext cx="30975" cy="30975"/>
            </a:xfrm>
            <a:custGeom>
              <a:avLst/>
              <a:gdLst/>
              <a:ahLst/>
              <a:cxnLst/>
              <a:rect l="l" t="t" r="r" b="b"/>
              <a:pathLst>
                <a:path w="1239" h="1239" extrusionOk="0">
                  <a:moveTo>
                    <a:pt x="619" y="0"/>
                  </a:moveTo>
                  <a:cubicBezTo>
                    <a:pt x="274" y="0"/>
                    <a:pt x="0" y="274"/>
                    <a:pt x="0" y="619"/>
                  </a:cubicBezTo>
                  <a:cubicBezTo>
                    <a:pt x="0" y="965"/>
                    <a:pt x="274" y="1238"/>
                    <a:pt x="619" y="1238"/>
                  </a:cubicBezTo>
                  <a:cubicBezTo>
                    <a:pt x="965" y="1238"/>
                    <a:pt x="1239" y="965"/>
                    <a:pt x="1239" y="619"/>
                  </a:cubicBezTo>
                  <a:cubicBezTo>
                    <a:pt x="1239" y="274"/>
                    <a:pt x="965" y="0"/>
                    <a:pt x="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0"/>
            <p:cNvSpPr/>
            <p:nvPr/>
          </p:nvSpPr>
          <p:spPr>
            <a:xfrm>
              <a:off x="3199800" y="2158725"/>
              <a:ext cx="31275" cy="30975"/>
            </a:xfrm>
            <a:custGeom>
              <a:avLst/>
              <a:gdLst/>
              <a:ahLst/>
              <a:cxnLst/>
              <a:rect l="l" t="t" r="r" b="b"/>
              <a:pathLst>
                <a:path w="1251" h="1239" extrusionOk="0">
                  <a:moveTo>
                    <a:pt x="631" y="1"/>
                  </a:moveTo>
                  <a:cubicBezTo>
                    <a:pt x="286" y="1"/>
                    <a:pt x="0" y="286"/>
                    <a:pt x="0" y="620"/>
                  </a:cubicBezTo>
                  <a:cubicBezTo>
                    <a:pt x="0" y="965"/>
                    <a:pt x="286" y="1239"/>
                    <a:pt x="631" y="1239"/>
                  </a:cubicBezTo>
                  <a:cubicBezTo>
                    <a:pt x="965" y="1239"/>
                    <a:pt x="1250" y="965"/>
                    <a:pt x="1250" y="620"/>
                  </a:cubicBezTo>
                  <a:cubicBezTo>
                    <a:pt x="1250" y="286"/>
                    <a:pt x="965" y="1"/>
                    <a:pt x="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0"/>
            <p:cNvSpPr/>
            <p:nvPr/>
          </p:nvSpPr>
          <p:spPr>
            <a:xfrm>
              <a:off x="4057050" y="3288025"/>
              <a:ext cx="30975" cy="31000"/>
            </a:xfrm>
            <a:custGeom>
              <a:avLst/>
              <a:gdLst/>
              <a:ahLst/>
              <a:cxnLst/>
              <a:rect l="l" t="t" r="r" b="b"/>
              <a:pathLst>
                <a:path w="1239" h="1240" extrusionOk="0">
                  <a:moveTo>
                    <a:pt x="619" y="1"/>
                  </a:moveTo>
                  <a:cubicBezTo>
                    <a:pt x="286" y="1"/>
                    <a:pt x="0" y="287"/>
                    <a:pt x="0" y="620"/>
                  </a:cubicBezTo>
                  <a:cubicBezTo>
                    <a:pt x="0" y="965"/>
                    <a:pt x="286" y="1239"/>
                    <a:pt x="619" y="1239"/>
                  </a:cubicBezTo>
                  <a:cubicBezTo>
                    <a:pt x="965" y="1239"/>
                    <a:pt x="1238" y="965"/>
                    <a:pt x="1238" y="620"/>
                  </a:cubicBezTo>
                  <a:cubicBezTo>
                    <a:pt x="1238" y="287"/>
                    <a:pt x="965" y="1"/>
                    <a:pt x="6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0"/>
            <p:cNvSpPr/>
            <p:nvPr/>
          </p:nvSpPr>
          <p:spPr>
            <a:xfrm>
              <a:off x="4665150" y="3941400"/>
              <a:ext cx="30975" cy="30975"/>
            </a:xfrm>
            <a:custGeom>
              <a:avLst/>
              <a:gdLst/>
              <a:ahLst/>
              <a:cxnLst/>
              <a:rect l="l" t="t" r="r" b="b"/>
              <a:pathLst>
                <a:path w="1239" h="1239" extrusionOk="0">
                  <a:moveTo>
                    <a:pt x="620" y="0"/>
                  </a:moveTo>
                  <a:cubicBezTo>
                    <a:pt x="275" y="0"/>
                    <a:pt x="1" y="274"/>
                    <a:pt x="1" y="619"/>
                  </a:cubicBezTo>
                  <a:cubicBezTo>
                    <a:pt x="1" y="964"/>
                    <a:pt x="275" y="1238"/>
                    <a:pt x="620" y="1238"/>
                  </a:cubicBezTo>
                  <a:cubicBezTo>
                    <a:pt x="965" y="1238"/>
                    <a:pt x="1239" y="964"/>
                    <a:pt x="1239" y="619"/>
                  </a:cubicBezTo>
                  <a:cubicBezTo>
                    <a:pt x="1239" y="274"/>
                    <a:pt x="965" y="0"/>
                    <a:pt x="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0"/>
            <p:cNvSpPr/>
            <p:nvPr/>
          </p:nvSpPr>
          <p:spPr>
            <a:xfrm>
              <a:off x="5545325" y="3430900"/>
              <a:ext cx="10150" cy="10150"/>
            </a:xfrm>
            <a:custGeom>
              <a:avLst/>
              <a:gdLst/>
              <a:ahLst/>
              <a:cxnLst/>
              <a:rect l="l" t="t" r="r" b="b"/>
              <a:pathLst>
                <a:path w="406" h="406" extrusionOk="0">
                  <a:moveTo>
                    <a:pt x="203" y="1"/>
                  </a:moveTo>
                  <a:cubicBezTo>
                    <a:pt x="96" y="1"/>
                    <a:pt x="0" y="96"/>
                    <a:pt x="0" y="203"/>
                  </a:cubicBezTo>
                  <a:cubicBezTo>
                    <a:pt x="0" y="310"/>
                    <a:pt x="96" y="406"/>
                    <a:pt x="203" y="406"/>
                  </a:cubicBezTo>
                  <a:cubicBezTo>
                    <a:pt x="322" y="406"/>
                    <a:pt x="405" y="310"/>
                    <a:pt x="405" y="203"/>
                  </a:cubicBezTo>
                  <a:cubicBezTo>
                    <a:pt x="405" y="96"/>
                    <a:pt x="322"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0"/>
            <p:cNvSpPr/>
            <p:nvPr/>
          </p:nvSpPr>
          <p:spPr>
            <a:xfrm>
              <a:off x="4529425" y="3397275"/>
              <a:ext cx="10150" cy="10150"/>
            </a:xfrm>
            <a:custGeom>
              <a:avLst/>
              <a:gdLst/>
              <a:ahLst/>
              <a:cxnLst/>
              <a:rect l="l" t="t" r="r" b="b"/>
              <a:pathLst>
                <a:path w="406" h="406" extrusionOk="0">
                  <a:moveTo>
                    <a:pt x="203" y="0"/>
                  </a:moveTo>
                  <a:cubicBezTo>
                    <a:pt x="84" y="0"/>
                    <a:pt x="0" y="84"/>
                    <a:pt x="0" y="203"/>
                  </a:cubicBezTo>
                  <a:cubicBezTo>
                    <a:pt x="0" y="310"/>
                    <a:pt x="84" y="405"/>
                    <a:pt x="203" y="405"/>
                  </a:cubicBezTo>
                  <a:cubicBezTo>
                    <a:pt x="310" y="405"/>
                    <a:pt x="405" y="310"/>
                    <a:pt x="405" y="203"/>
                  </a:cubicBezTo>
                  <a:cubicBezTo>
                    <a:pt x="405" y="84"/>
                    <a:pt x="310"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60"/>
            <p:cNvSpPr/>
            <p:nvPr/>
          </p:nvSpPr>
          <p:spPr>
            <a:xfrm>
              <a:off x="3174500" y="2952875"/>
              <a:ext cx="10125" cy="9850"/>
            </a:xfrm>
            <a:custGeom>
              <a:avLst/>
              <a:gdLst/>
              <a:ahLst/>
              <a:cxnLst/>
              <a:rect l="l" t="t" r="r" b="b"/>
              <a:pathLst>
                <a:path w="405" h="394" extrusionOk="0">
                  <a:moveTo>
                    <a:pt x="203" y="0"/>
                  </a:moveTo>
                  <a:cubicBezTo>
                    <a:pt x="95" y="0"/>
                    <a:pt x="0" y="84"/>
                    <a:pt x="0" y="203"/>
                  </a:cubicBezTo>
                  <a:cubicBezTo>
                    <a:pt x="0" y="310"/>
                    <a:pt x="95" y="393"/>
                    <a:pt x="203" y="393"/>
                  </a:cubicBezTo>
                  <a:cubicBezTo>
                    <a:pt x="310" y="393"/>
                    <a:pt x="405" y="310"/>
                    <a:pt x="405" y="203"/>
                  </a:cubicBezTo>
                  <a:cubicBezTo>
                    <a:pt x="405" y="84"/>
                    <a:pt x="310"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0"/>
            <p:cNvSpPr/>
            <p:nvPr/>
          </p:nvSpPr>
          <p:spPr>
            <a:xfrm>
              <a:off x="4353500" y="2949900"/>
              <a:ext cx="10150" cy="10150"/>
            </a:xfrm>
            <a:custGeom>
              <a:avLst/>
              <a:gdLst/>
              <a:ahLst/>
              <a:cxnLst/>
              <a:rect l="l" t="t" r="r" b="b"/>
              <a:pathLst>
                <a:path w="406" h="406" extrusionOk="0">
                  <a:moveTo>
                    <a:pt x="203" y="0"/>
                  </a:moveTo>
                  <a:cubicBezTo>
                    <a:pt x="96" y="0"/>
                    <a:pt x="1" y="84"/>
                    <a:pt x="1" y="203"/>
                  </a:cubicBezTo>
                  <a:cubicBezTo>
                    <a:pt x="1" y="310"/>
                    <a:pt x="96" y="405"/>
                    <a:pt x="203" y="405"/>
                  </a:cubicBezTo>
                  <a:cubicBezTo>
                    <a:pt x="322" y="405"/>
                    <a:pt x="406" y="310"/>
                    <a:pt x="406" y="203"/>
                  </a:cubicBezTo>
                  <a:cubicBezTo>
                    <a:pt x="406" y="84"/>
                    <a:pt x="322"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0"/>
            <p:cNvSpPr/>
            <p:nvPr/>
          </p:nvSpPr>
          <p:spPr>
            <a:xfrm>
              <a:off x="4812200" y="2201300"/>
              <a:ext cx="10150" cy="10150"/>
            </a:xfrm>
            <a:custGeom>
              <a:avLst/>
              <a:gdLst/>
              <a:ahLst/>
              <a:cxnLst/>
              <a:rect l="l" t="t" r="r" b="b"/>
              <a:pathLst>
                <a:path w="406" h="406" extrusionOk="0">
                  <a:moveTo>
                    <a:pt x="203" y="0"/>
                  </a:moveTo>
                  <a:cubicBezTo>
                    <a:pt x="84" y="0"/>
                    <a:pt x="0" y="95"/>
                    <a:pt x="0" y="203"/>
                  </a:cubicBezTo>
                  <a:cubicBezTo>
                    <a:pt x="0" y="322"/>
                    <a:pt x="84" y="405"/>
                    <a:pt x="203" y="405"/>
                  </a:cubicBezTo>
                  <a:cubicBezTo>
                    <a:pt x="310" y="405"/>
                    <a:pt x="405" y="322"/>
                    <a:pt x="405" y="203"/>
                  </a:cubicBezTo>
                  <a:cubicBezTo>
                    <a:pt x="405" y="95"/>
                    <a:pt x="310"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0"/>
            <p:cNvSpPr/>
            <p:nvPr/>
          </p:nvSpPr>
          <p:spPr>
            <a:xfrm>
              <a:off x="4504425" y="1305650"/>
              <a:ext cx="10150" cy="10150"/>
            </a:xfrm>
            <a:custGeom>
              <a:avLst/>
              <a:gdLst/>
              <a:ahLst/>
              <a:cxnLst/>
              <a:rect l="l" t="t" r="r" b="b"/>
              <a:pathLst>
                <a:path w="406" h="406" extrusionOk="0">
                  <a:moveTo>
                    <a:pt x="203" y="0"/>
                  </a:moveTo>
                  <a:cubicBezTo>
                    <a:pt x="96" y="0"/>
                    <a:pt x="0" y="84"/>
                    <a:pt x="0" y="203"/>
                  </a:cubicBezTo>
                  <a:cubicBezTo>
                    <a:pt x="0" y="310"/>
                    <a:pt x="96" y="405"/>
                    <a:pt x="203" y="405"/>
                  </a:cubicBezTo>
                  <a:cubicBezTo>
                    <a:pt x="322" y="405"/>
                    <a:pt x="405" y="310"/>
                    <a:pt x="405" y="203"/>
                  </a:cubicBezTo>
                  <a:cubicBezTo>
                    <a:pt x="405" y="84"/>
                    <a:pt x="322"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0"/>
            <p:cNvSpPr/>
            <p:nvPr/>
          </p:nvSpPr>
          <p:spPr>
            <a:xfrm>
              <a:off x="4806850" y="2770700"/>
              <a:ext cx="10125" cy="10150"/>
            </a:xfrm>
            <a:custGeom>
              <a:avLst/>
              <a:gdLst/>
              <a:ahLst/>
              <a:cxnLst/>
              <a:rect l="l" t="t" r="r" b="b"/>
              <a:pathLst>
                <a:path w="405" h="406" extrusionOk="0">
                  <a:moveTo>
                    <a:pt x="202" y="1"/>
                  </a:moveTo>
                  <a:cubicBezTo>
                    <a:pt x="95" y="1"/>
                    <a:pt x="0" y="96"/>
                    <a:pt x="0" y="203"/>
                  </a:cubicBezTo>
                  <a:cubicBezTo>
                    <a:pt x="0" y="310"/>
                    <a:pt x="95" y="406"/>
                    <a:pt x="202" y="406"/>
                  </a:cubicBezTo>
                  <a:cubicBezTo>
                    <a:pt x="310" y="406"/>
                    <a:pt x="405" y="310"/>
                    <a:pt x="405" y="203"/>
                  </a:cubicBezTo>
                  <a:cubicBezTo>
                    <a:pt x="405" y="96"/>
                    <a:pt x="310"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0"/>
            <p:cNvSpPr/>
            <p:nvPr/>
          </p:nvSpPr>
          <p:spPr>
            <a:xfrm>
              <a:off x="3792125" y="1695575"/>
              <a:ext cx="10150" cy="9850"/>
            </a:xfrm>
            <a:custGeom>
              <a:avLst/>
              <a:gdLst/>
              <a:ahLst/>
              <a:cxnLst/>
              <a:rect l="l" t="t" r="r" b="b"/>
              <a:pathLst>
                <a:path w="406" h="394" extrusionOk="0">
                  <a:moveTo>
                    <a:pt x="203" y="1"/>
                  </a:moveTo>
                  <a:cubicBezTo>
                    <a:pt x="84" y="1"/>
                    <a:pt x="1" y="84"/>
                    <a:pt x="1" y="191"/>
                  </a:cubicBezTo>
                  <a:cubicBezTo>
                    <a:pt x="1" y="310"/>
                    <a:pt x="84" y="393"/>
                    <a:pt x="203" y="393"/>
                  </a:cubicBezTo>
                  <a:cubicBezTo>
                    <a:pt x="310" y="393"/>
                    <a:pt x="405" y="310"/>
                    <a:pt x="405" y="191"/>
                  </a:cubicBezTo>
                  <a:cubicBezTo>
                    <a:pt x="405" y="84"/>
                    <a:pt x="310"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0"/>
            <p:cNvSpPr/>
            <p:nvPr/>
          </p:nvSpPr>
          <p:spPr>
            <a:xfrm>
              <a:off x="5205100" y="2717725"/>
              <a:ext cx="10150" cy="10150"/>
            </a:xfrm>
            <a:custGeom>
              <a:avLst/>
              <a:gdLst/>
              <a:ahLst/>
              <a:cxnLst/>
              <a:rect l="l" t="t" r="r" b="b"/>
              <a:pathLst>
                <a:path w="406" h="406" extrusionOk="0">
                  <a:moveTo>
                    <a:pt x="203" y="1"/>
                  </a:moveTo>
                  <a:cubicBezTo>
                    <a:pt x="96" y="1"/>
                    <a:pt x="1" y="96"/>
                    <a:pt x="1" y="203"/>
                  </a:cubicBezTo>
                  <a:cubicBezTo>
                    <a:pt x="1" y="310"/>
                    <a:pt x="96" y="405"/>
                    <a:pt x="203" y="405"/>
                  </a:cubicBezTo>
                  <a:cubicBezTo>
                    <a:pt x="310" y="405"/>
                    <a:pt x="405" y="310"/>
                    <a:pt x="405" y="203"/>
                  </a:cubicBezTo>
                  <a:cubicBezTo>
                    <a:pt x="405" y="96"/>
                    <a:pt x="310"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0"/>
            <p:cNvSpPr/>
            <p:nvPr/>
          </p:nvSpPr>
          <p:spPr>
            <a:xfrm>
              <a:off x="5414950" y="1390475"/>
              <a:ext cx="10150" cy="10150"/>
            </a:xfrm>
            <a:custGeom>
              <a:avLst/>
              <a:gdLst/>
              <a:ahLst/>
              <a:cxnLst/>
              <a:rect l="l" t="t" r="r" b="b"/>
              <a:pathLst>
                <a:path w="406" h="406" extrusionOk="0">
                  <a:moveTo>
                    <a:pt x="203" y="1"/>
                  </a:moveTo>
                  <a:cubicBezTo>
                    <a:pt x="84" y="1"/>
                    <a:pt x="1" y="84"/>
                    <a:pt x="1" y="203"/>
                  </a:cubicBezTo>
                  <a:cubicBezTo>
                    <a:pt x="1" y="310"/>
                    <a:pt x="84" y="405"/>
                    <a:pt x="203" y="405"/>
                  </a:cubicBezTo>
                  <a:cubicBezTo>
                    <a:pt x="310" y="405"/>
                    <a:pt x="405" y="310"/>
                    <a:pt x="405" y="203"/>
                  </a:cubicBezTo>
                  <a:cubicBezTo>
                    <a:pt x="405" y="84"/>
                    <a:pt x="310"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0"/>
            <p:cNvSpPr/>
            <p:nvPr/>
          </p:nvSpPr>
          <p:spPr>
            <a:xfrm>
              <a:off x="3293850" y="1842925"/>
              <a:ext cx="10150" cy="10125"/>
            </a:xfrm>
            <a:custGeom>
              <a:avLst/>
              <a:gdLst/>
              <a:ahLst/>
              <a:cxnLst/>
              <a:rect l="l" t="t" r="r" b="b"/>
              <a:pathLst>
                <a:path w="406" h="405" extrusionOk="0">
                  <a:moveTo>
                    <a:pt x="203" y="0"/>
                  </a:moveTo>
                  <a:cubicBezTo>
                    <a:pt x="96" y="0"/>
                    <a:pt x="1" y="95"/>
                    <a:pt x="1" y="203"/>
                  </a:cubicBezTo>
                  <a:cubicBezTo>
                    <a:pt x="1" y="322"/>
                    <a:pt x="96" y="405"/>
                    <a:pt x="203" y="405"/>
                  </a:cubicBezTo>
                  <a:cubicBezTo>
                    <a:pt x="310" y="405"/>
                    <a:pt x="405" y="322"/>
                    <a:pt x="405" y="203"/>
                  </a:cubicBezTo>
                  <a:cubicBezTo>
                    <a:pt x="405" y="95"/>
                    <a:pt x="310"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60"/>
            <p:cNvSpPr/>
            <p:nvPr/>
          </p:nvSpPr>
          <p:spPr>
            <a:xfrm>
              <a:off x="5635800" y="1861975"/>
              <a:ext cx="10150" cy="10125"/>
            </a:xfrm>
            <a:custGeom>
              <a:avLst/>
              <a:gdLst/>
              <a:ahLst/>
              <a:cxnLst/>
              <a:rect l="l" t="t" r="r" b="b"/>
              <a:pathLst>
                <a:path w="406" h="405" extrusionOk="0">
                  <a:moveTo>
                    <a:pt x="203" y="0"/>
                  </a:moveTo>
                  <a:cubicBezTo>
                    <a:pt x="96" y="0"/>
                    <a:pt x="1" y="83"/>
                    <a:pt x="1" y="203"/>
                  </a:cubicBezTo>
                  <a:cubicBezTo>
                    <a:pt x="1" y="310"/>
                    <a:pt x="96" y="405"/>
                    <a:pt x="203" y="405"/>
                  </a:cubicBezTo>
                  <a:cubicBezTo>
                    <a:pt x="311" y="405"/>
                    <a:pt x="406" y="310"/>
                    <a:pt x="406" y="203"/>
                  </a:cubicBezTo>
                  <a:cubicBezTo>
                    <a:pt x="406" y="83"/>
                    <a:pt x="311"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60"/>
            <p:cNvSpPr/>
            <p:nvPr/>
          </p:nvSpPr>
          <p:spPr>
            <a:xfrm>
              <a:off x="4051375" y="2352500"/>
              <a:ext cx="10150" cy="10150"/>
            </a:xfrm>
            <a:custGeom>
              <a:avLst/>
              <a:gdLst/>
              <a:ahLst/>
              <a:cxnLst/>
              <a:rect l="l" t="t" r="r" b="b"/>
              <a:pathLst>
                <a:path w="406" h="406" extrusionOk="0">
                  <a:moveTo>
                    <a:pt x="203" y="1"/>
                  </a:moveTo>
                  <a:cubicBezTo>
                    <a:pt x="96" y="1"/>
                    <a:pt x="1" y="84"/>
                    <a:pt x="1" y="203"/>
                  </a:cubicBezTo>
                  <a:cubicBezTo>
                    <a:pt x="1" y="310"/>
                    <a:pt x="96" y="405"/>
                    <a:pt x="203" y="405"/>
                  </a:cubicBezTo>
                  <a:cubicBezTo>
                    <a:pt x="322" y="405"/>
                    <a:pt x="406" y="310"/>
                    <a:pt x="406" y="203"/>
                  </a:cubicBezTo>
                  <a:cubicBezTo>
                    <a:pt x="406" y="84"/>
                    <a:pt x="322"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0"/>
            <p:cNvSpPr/>
            <p:nvPr/>
          </p:nvSpPr>
          <p:spPr>
            <a:xfrm>
              <a:off x="4256475" y="1841725"/>
              <a:ext cx="10150" cy="10150"/>
            </a:xfrm>
            <a:custGeom>
              <a:avLst/>
              <a:gdLst/>
              <a:ahLst/>
              <a:cxnLst/>
              <a:rect l="l" t="t" r="r" b="b"/>
              <a:pathLst>
                <a:path w="406" h="406" extrusionOk="0">
                  <a:moveTo>
                    <a:pt x="203" y="1"/>
                  </a:moveTo>
                  <a:cubicBezTo>
                    <a:pt x="96" y="1"/>
                    <a:pt x="0" y="96"/>
                    <a:pt x="0" y="203"/>
                  </a:cubicBezTo>
                  <a:cubicBezTo>
                    <a:pt x="0" y="322"/>
                    <a:pt x="96" y="405"/>
                    <a:pt x="203" y="405"/>
                  </a:cubicBezTo>
                  <a:cubicBezTo>
                    <a:pt x="310" y="405"/>
                    <a:pt x="405" y="322"/>
                    <a:pt x="405" y="203"/>
                  </a:cubicBezTo>
                  <a:cubicBezTo>
                    <a:pt x="405" y="96"/>
                    <a:pt x="310"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60"/>
            <p:cNvSpPr/>
            <p:nvPr/>
          </p:nvSpPr>
          <p:spPr>
            <a:xfrm>
              <a:off x="3529300" y="4227425"/>
              <a:ext cx="30975" cy="31000"/>
            </a:xfrm>
            <a:custGeom>
              <a:avLst/>
              <a:gdLst/>
              <a:ahLst/>
              <a:cxnLst/>
              <a:rect l="l" t="t" r="r" b="b"/>
              <a:pathLst>
                <a:path w="1239" h="1240" extrusionOk="0">
                  <a:moveTo>
                    <a:pt x="620" y="1"/>
                  </a:moveTo>
                  <a:cubicBezTo>
                    <a:pt x="274" y="1"/>
                    <a:pt x="0" y="275"/>
                    <a:pt x="0" y="620"/>
                  </a:cubicBezTo>
                  <a:cubicBezTo>
                    <a:pt x="0" y="965"/>
                    <a:pt x="274" y="1239"/>
                    <a:pt x="620" y="1239"/>
                  </a:cubicBezTo>
                  <a:cubicBezTo>
                    <a:pt x="965" y="1239"/>
                    <a:pt x="1239" y="965"/>
                    <a:pt x="1239" y="620"/>
                  </a:cubicBezTo>
                  <a:cubicBezTo>
                    <a:pt x="1239" y="275"/>
                    <a:pt x="965" y="1"/>
                    <a:pt x="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0"/>
            <p:cNvSpPr/>
            <p:nvPr/>
          </p:nvSpPr>
          <p:spPr>
            <a:xfrm>
              <a:off x="3955850" y="1163675"/>
              <a:ext cx="30975" cy="30975"/>
            </a:xfrm>
            <a:custGeom>
              <a:avLst/>
              <a:gdLst/>
              <a:ahLst/>
              <a:cxnLst/>
              <a:rect l="l" t="t" r="r" b="b"/>
              <a:pathLst>
                <a:path w="1239" h="1239" extrusionOk="0">
                  <a:moveTo>
                    <a:pt x="619" y="0"/>
                  </a:moveTo>
                  <a:cubicBezTo>
                    <a:pt x="274" y="0"/>
                    <a:pt x="0" y="274"/>
                    <a:pt x="0" y="619"/>
                  </a:cubicBezTo>
                  <a:cubicBezTo>
                    <a:pt x="0" y="965"/>
                    <a:pt x="274" y="1238"/>
                    <a:pt x="619" y="1238"/>
                  </a:cubicBezTo>
                  <a:cubicBezTo>
                    <a:pt x="953" y="1238"/>
                    <a:pt x="1238" y="965"/>
                    <a:pt x="1238" y="619"/>
                  </a:cubicBezTo>
                  <a:cubicBezTo>
                    <a:pt x="1238" y="274"/>
                    <a:pt x="953" y="0"/>
                    <a:pt x="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0"/>
            <p:cNvSpPr/>
            <p:nvPr/>
          </p:nvSpPr>
          <p:spPr>
            <a:xfrm>
              <a:off x="3852850" y="1982525"/>
              <a:ext cx="30975" cy="30975"/>
            </a:xfrm>
            <a:custGeom>
              <a:avLst/>
              <a:gdLst/>
              <a:ahLst/>
              <a:cxnLst/>
              <a:rect l="l" t="t" r="r" b="b"/>
              <a:pathLst>
                <a:path w="1239" h="1239" extrusionOk="0">
                  <a:moveTo>
                    <a:pt x="620" y="0"/>
                  </a:moveTo>
                  <a:cubicBezTo>
                    <a:pt x="286" y="0"/>
                    <a:pt x="1" y="286"/>
                    <a:pt x="1" y="619"/>
                  </a:cubicBezTo>
                  <a:cubicBezTo>
                    <a:pt x="1" y="965"/>
                    <a:pt x="286" y="1238"/>
                    <a:pt x="620" y="1238"/>
                  </a:cubicBezTo>
                  <a:cubicBezTo>
                    <a:pt x="965" y="1238"/>
                    <a:pt x="1239" y="965"/>
                    <a:pt x="1239" y="619"/>
                  </a:cubicBezTo>
                  <a:cubicBezTo>
                    <a:pt x="1239" y="286"/>
                    <a:pt x="965" y="0"/>
                    <a:pt x="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0"/>
            <p:cNvSpPr/>
            <p:nvPr/>
          </p:nvSpPr>
          <p:spPr>
            <a:xfrm>
              <a:off x="4774100" y="2081925"/>
              <a:ext cx="30975" cy="31275"/>
            </a:xfrm>
            <a:custGeom>
              <a:avLst/>
              <a:gdLst/>
              <a:ahLst/>
              <a:cxnLst/>
              <a:rect l="l" t="t" r="r" b="b"/>
              <a:pathLst>
                <a:path w="1239" h="1251" extrusionOk="0">
                  <a:moveTo>
                    <a:pt x="619" y="1"/>
                  </a:moveTo>
                  <a:cubicBezTo>
                    <a:pt x="274" y="1"/>
                    <a:pt x="0" y="287"/>
                    <a:pt x="0" y="632"/>
                  </a:cubicBezTo>
                  <a:cubicBezTo>
                    <a:pt x="0" y="965"/>
                    <a:pt x="274" y="1251"/>
                    <a:pt x="619" y="1251"/>
                  </a:cubicBezTo>
                  <a:cubicBezTo>
                    <a:pt x="953" y="1251"/>
                    <a:pt x="1239" y="965"/>
                    <a:pt x="1239" y="632"/>
                  </a:cubicBezTo>
                  <a:cubicBezTo>
                    <a:pt x="1239" y="287"/>
                    <a:pt x="953" y="1"/>
                    <a:pt x="6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0"/>
            <p:cNvSpPr/>
            <p:nvPr/>
          </p:nvSpPr>
          <p:spPr>
            <a:xfrm>
              <a:off x="3356350" y="3534200"/>
              <a:ext cx="31000" cy="30975"/>
            </a:xfrm>
            <a:custGeom>
              <a:avLst/>
              <a:gdLst/>
              <a:ahLst/>
              <a:cxnLst/>
              <a:rect l="l" t="t" r="r" b="b"/>
              <a:pathLst>
                <a:path w="1240" h="1239" extrusionOk="0">
                  <a:moveTo>
                    <a:pt x="620" y="0"/>
                  </a:moveTo>
                  <a:cubicBezTo>
                    <a:pt x="275" y="0"/>
                    <a:pt x="1" y="274"/>
                    <a:pt x="1" y="619"/>
                  </a:cubicBezTo>
                  <a:cubicBezTo>
                    <a:pt x="1" y="965"/>
                    <a:pt x="275" y="1239"/>
                    <a:pt x="620" y="1239"/>
                  </a:cubicBezTo>
                  <a:cubicBezTo>
                    <a:pt x="965" y="1239"/>
                    <a:pt x="1239" y="965"/>
                    <a:pt x="1239" y="619"/>
                  </a:cubicBezTo>
                  <a:cubicBezTo>
                    <a:pt x="1239" y="274"/>
                    <a:pt x="965" y="0"/>
                    <a:pt x="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66" name="Google Shape;566;p60"/>
          <p:cNvCxnSpPr/>
          <p:nvPr/>
        </p:nvCxnSpPr>
        <p:spPr>
          <a:xfrm flipH="1">
            <a:off x="2934900" y="4597925"/>
            <a:ext cx="1408500" cy="30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41"/>
                                        </p:tgtEl>
                                        <p:attrNameLst>
                                          <p:attrName>style.visibility</p:attrName>
                                        </p:attrNameLst>
                                      </p:cBhvr>
                                      <p:to>
                                        <p:strVal val="visible"/>
                                      </p:to>
                                    </p:set>
                                    <p:anim calcmode="lin" valueType="num">
                                      <p:cBhvr additive="base">
                                        <p:cTn id="7" dur="1000"/>
                                        <p:tgtEl>
                                          <p:spTgt spid="441"/>
                                        </p:tgtEl>
                                        <p:attrNameLst>
                                          <p:attrName>ppt_w</p:attrName>
                                        </p:attrNameLst>
                                      </p:cBhvr>
                                      <p:tavLst>
                                        <p:tav tm="0">
                                          <p:val>
                                            <p:strVal val="0"/>
                                          </p:val>
                                        </p:tav>
                                        <p:tav tm="100000">
                                          <p:val>
                                            <p:strVal val="#ppt_w"/>
                                          </p:val>
                                        </p:tav>
                                      </p:tavLst>
                                    </p:anim>
                                    <p:anim calcmode="lin" valueType="num">
                                      <p:cBhvr additive="base">
                                        <p:cTn id="8" dur="1000"/>
                                        <p:tgtEl>
                                          <p:spTgt spid="44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 Tech Agency XL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1282</Words>
  <Application>Microsoft Office PowerPoint</Application>
  <PresentationFormat>On-screen Show (16:9)</PresentationFormat>
  <Paragraphs>84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AI Tech Agency XL by Slidesgo</vt:lpstr>
      <vt:lpstr>AI and AGI (Artificial General Intelligence)</vt:lpstr>
      <vt:lpstr>What Is Artificial General Intelligence?</vt:lpstr>
      <vt:lpstr>OpenAI GPT models</vt:lpstr>
      <vt:lpstr>Use Case</vt:lpstr>
      <vt:lpstr>Techniques Used </vt:lpstr>
      <vt:lpstr>Impacts &amp; Benefits</vt:lpstr>
      <vt:lpstr>Challenges &amp; Risks</vt:lpstr>
      <vt:lpstr>Future Trends</vt:lpstr>
      <vt:lpstr>Demo</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Alfredo Garza</dc:creator>
  <cp:lastModifiedBy>Alfredo Garza</cp:lastModifiedBy>
  <cp:revision>2</cp:revision>
  <dcterms:modified xsi:type="dcterms:W3CDTF">2025-07-26T14:54:20Z</dcterms:modified>
</cp:coreProperties>
</file>