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A9B89-1F0E-4A11-BBCB-FB8450E59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666FD-8E3F-44BD-8257-ABDC95A4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B3852-1CF8-499C-B274-E28073A1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40B7E-D99A-4629-AD81-BEE03E4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862BC6-7CB0-481E-A61E-52959C81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D00AB-7E4B-43C8-B0E5-F74ED03A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CA0A2-686E-44A1-B150-71F89B3A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00B573-CAF8-461B-B007-863FE8A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87A48-625F-454B-81B5-2E1A4079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153FC-3CE4-47D3-B478-75E8372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AF69EF-6A44-4438-8684-51C1ABF0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2C6744-6BA8-48F3-9685-A009EC706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0A135-9EAE-441B-8C3C-73037FF2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6DE3C-5F10-4AED-BF8A-F9F64F6F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9FDEE-DA4B-4CAC-8618-947CE7D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42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8D8CC-41C7-46B4-BDDB-65C690BB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F512C-58BD-4DDD-8780-1D70DCAD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338599-C1C7-4517-B556-2B5E2278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54523-31C9-4D1D-9DE6-87246E1E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0F43-521A-4A2E-AC50-BE865D1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9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FF73D-E9FB-4455-8443-414513BA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79420-8037-49A4-81E2-93A93511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09348-F688-4495-A495-37AB7F9C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BBADB8-204E-4D32-AF95-319A95B6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E8A63-954A-48F9-B3E3-52B8F47B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5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48D13-C0A9-4E8C-AFCC-0F83FDD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7B41C-41D5-42AE-B94D-445809046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8D1B8C-F42F-4B8E-9B0B-4711958F7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4CDFA-A3B4-4084-BEF4-C3467A1F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EE1A7A-01AA-43AA-8572-EBA52AA1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C6FA2-B912-498F-9C81-790700E6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144AE-9720-4A35-9BBD-C81DC2E0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4B1CE8-1076-4995-9F00-12FA35D6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91D295-FBE0-4379-8C52-78444A885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C7E094-E6B1-4910-A79E-3648FA28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696302-4E4E-46AD-9404-7DF3C845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EEE3F1-D40E-4674-AFA8-55957DF5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C53873-74A1-41F5-98EE-2CC09DAE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8F3304-4095-4BB3-8348-58239CAD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5D146-3DF5-4F25-9DB9-DB8A78FD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A2C7D-C0C2-440E-B99E-5B31DCBD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875E63-0F6D-4697-8618-E0925337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E8C27F-A5DF-49E4-909B-8458C7DC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6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5288E2-A96B-4F1A-8854-C94F8A85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200676-E7BC-4DB2-8B71-E897A1E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1C59F5-B5FB-4107-B4FB-AB87AE1D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6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D0FC7-FAD1-43E0-9E03-4A436AE9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04756-C2E2-4E99-B864-4C93FBE3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296CC5-65D1-4F2A-BEA5-5E967862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5C5CF-31A1-4A17-969B-287EECAB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C44319-8AB2-40F5-93E1-35853D36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3AFAF2-985F-40AB-B52A-5FA57B7B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90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B4422-D1C8-4A7A-806A-B9261BFD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FCB0CD-31A4-4EEE-B63C-ACE6D605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EE6543-5941-4C27-8F63-7EB1095F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1C2F2F-1AA3-43FD-B47F-1AF22F40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674CBD-8D9E-4556-B73D-30E916B7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465382-4358-49CC-879D-244AB4C8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8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BCA47E-003B-4458-9D66-5233BA5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C4AE6E-2B79-4491-B433-6D9F5C92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EA116-5F31-42D5-9B37-73DCBA9AE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CF67-9436-426A-8109-694733EED0F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B4534-A503-4BA7-9B5A-EB61778C6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70B9-19E5-4221-AD9A-910F66BD5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E5B8-0677-447C-9729-7000F6615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77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EC11E84-3A02-49F7-8AD6-4EC074B0E0C7}"/>
              </a:ext>
            </a:extLst>
          </p:cNvPr>
          <p:cNvSpPr txBox="1"/>
          <p:nvPr/>
        </p:nvSpPr>
        <p:spPr>
          <a:xfrm>
            <a:off x="1115736" y="855677"/>
            <a:ext cx="967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their skills  :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F962CC4E-386B-46A6-99DD-24854F4B5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40933"/>
              </p:ext>
            </p:extLst>
          </p:nvPr>
        </p:nvGraphicFramePr>
        <p:xfrm>
          <a:off x="293614" y="1532964"/>
          <a:ext cx="11425804" cy="48088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6451">
                  <a:extLst>
                    <a:ext uri="{9D8B030D-6E8A-4147-A177-3AD203B41FA5}">
                      <a16:colId xmlns:a16="http://schemas.microsoft.com/office/drawing/2014/main" val="3304565176"/>
                    </a:ext>
                  </a:extLst>
                </a:gridCol>
                <a:gridCol w="2856451">
                  <a:extLst>
                    <a:ext uri="{9D8B030D-6E8A-4147-A177-3AD203B41FA5}">
                      <a16:colId xmlns:a16="http://schemas.microsoft.com/office/drawing/2014/main" val="2111151183"/>
                    </a:ext>
                  </a:extLst>
                </a:gridCol>
                <a:gridCol w="2856451">
                  <a:extLst>
                    <a:ext uri="{9D8B030D-6E8A-4147-A177-3AD203B41FA5}">
                      <a16:colId xmlns:a16="http://schemas.microsoft.com/office/drawing/2014/main" val="2032031005"/>
                    </a:ext>
                  </a:extLst>
                </a:gridCol>
                <a:gridCol w="2856451">
                  <a:extLst>
                    <a:ext uri="{9D8B030D-6E8A-4147-A177-3AD203B41FA5}">
                      <a16:colId xmlns:a16="http://schemas.microsoft.com/office/drawing/2014/main" val="394678569"/>
                    </a:ext>
                  </a:extLst>
                </a:gridCol>
              </a:tblGrid>
              <a:tr h="480889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 Yinchuan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AZEDDINE Housna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KOUFERIDJI Oumar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WEI Yi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6067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A1D4EDCA-87F3-4EA8-84CA-76B53475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40" y="2218620"/>
            <a:ext cx="2295629" cy="26138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DBBC0F-08A7-4933-A7F6-055D31F5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002" y="2218619"/>
            <a:ext cx="2297696" cy="26138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57F52E-C878-4DC3-8F86-648B64453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6"/>
          <a:stretch/>
        </p:blipFill>
        <p:spPr>
          <a:xfrm>
            <a:off x="9211112" y="2218619"/>
            <a:ext cx="2139191" cy="26138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EC7B49-36D4-4934-89C1-26B6EE2326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10" b="20972"/>
          <a:stretch/>
        </p:blipFill>
        <p:spPr>
          <a:xfrm>
            <a:off x="472582" y="2218621"/>
            <a:ext cx="2440356" cy="261389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7A53BB-C657-46FF-BCD0-106AE64D3975}"/>
              </a:ext>
            </a:extLst>
          </p:cNvPr>
          <p:cNvSpPr txBox="1"/>
          <p:nvPr/>
        </p:nvSpPr>
        <p:spPr>
          <a:xfrm>
            <a:off x="326754" y="5087382"/>
            <a:ext cx="273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Python Développer, TensorFlow knowledge, Pytorch – yolov3, ImageAI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4069B0-A2A9-493E-9648-C47FD758910D}"/>
              </a:ext>
            </a:extLst>
          </p:cNvPr>
          <p:cNvSpPr txBox="1"/>
          <p:nvPr/>
        </p:nvSpPr>
        <p:spPr>
          <a:xfrm>
            <a:off x="9020546" y="5087382"/>
            <a:ext cx="273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Python Développer, TensorFlow knowledge, Pytorch – yolov3, ImageAI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6A203D-2277-4717-9EB6-94BBD58C29AD}"/>
              </a:ext>
            </a:extLst>
          </p:cNvPr>
          <p:cNvSpPr txBox="1"/>
          <p:nvPr/>
        </p:nvSpPr>
        <p:spPr>
          <a:xfrm>
            <a:off x="3307644" y="5148857"/>
            <a:ext cx="273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Python Développer, TensorFlow knowledge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2067F2-6138-4A1C-840C-8094113C92AE}"/>
              </a:ext>
            </a:extLst>
          </p:cNvPr>
          <p:cNvSpPr txBox="1"/>
          <p:nvPr/>
        </p:nvSpPr>
        <p:spPr>
          <a:xfrm>
            <a:off x="6247002" y="5195001"/>
            <a:ext cx="273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Python Développer, TensorFlow knowledge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7E203-A088-44FD-97BA-8553DC574EB3}"/>
              </a:ext>
            </a:extLst>
          </p:cNvPr>
          <p:cNvSpPr/>
          <p:nvPr/>
        </p:nvSpPr>
        <p:spPr>
          <a:xfrm>
            <a:off x="3727548" y="226008"/>
            <a:ext cx="313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Foosball society Project</a:t>
            </a:r>
          </a:p>
        </p:txBody>
      </p:sp>
    </p:spTree>
    <p:extLst>
      <p:ext uri="{BB962C8B-B14F-4D97-AF65-F5344CB8AC3E}">
        <p14:creationId xmlns:p14="http://schemas.microsoft.com/office/powerpoint/2010/main" val="18337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09FDBC-F17B-4248-8340-E4B4CA8DA661}"/>
              </a:ext>
            </a:extLst>
          </p:cNvPr>
          <p:cNvSpPr txBox="1"/>
          <p:nvPr/>
        </p:nvSpPr>
        <p:spPr>
          <a:xfrm>
            <a:off x="1115736" y="847288"/>
            <a:ext cx="967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theme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981FA-A992-4499-B96C-12B4A8BA80A7}"/>
              </a:ext>
            </a:extLst>
          </p:cNvPr>
          <p:cNvSpPr txBox="1"/>
          <p:nvPr/>
        </p:nvSpPr>
        <p:spPr>
          <a:xfrm>
            <a:off x="3355597" y="835187"/>
            <a:ext cx="6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Machine Learning using Videos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7BB4FB-4AEF-4BD9-8300-0D6250379CF3}"/>
              </a:ext>
            </a:extLst>
          </p:cNvPr>
          <p:cNvSpPr txBox="1"/>
          <p:nvPr/>
        </p:nvSpPr>
        <p:spPr>
          <a:xfrm>
            <a:off x="1115736" y="1561750"/>
            <a:ext cx="967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5A32F6-145B-48CB-BADA-F5D2FD149BE9}"/>
              </a:ext>
            </a:extLst>
          </p:cNvPr>
          <p:cNvSpPr txBox="1"/>
          <p:nvPr/>
        </p:nvSpPr>
        <p:spPr>
          <a:xfrm>
            <a:off x="1191237" y="2139193"/>
            <a:ext cx="9907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We decided to work on the Foosball society project recommended to us by Mrs BOUZBOUZ.</a:t>
            </a:r>
          </a:p>
          <a:p>
            <a:endParaRPr lang="en-GB" i="1" dirty="0"/>
          </a:p>
          <a:p>
            <a:r>
              <a:rPr lang="en-GB" i="1" dirty="0"/>
              <a:t>The project consists on analysing a foosball match footage and detecting the speed and trajectory of the ball, and also the movements of the mini players on the movable bars.</a:t>
            </a:r>
          </a:p>
          <a:p>
            <a:endParaRPr lang="en-GB" i="1" dirty="0"/>
          </a:p>
          <a:p>
            <a:r>
              <a:rPr lang="en-GB" i="1" dirty="0"/>
              <a:t>We will realize our project, using machine Learning algorithms, TensorFlow library, Spark and Hadoop. </a:t>
            </a:r>
          </a:p>
          <a:p>
            <a:endParaRPr lang="en-GB" i="1" dirty="0"/>
          </a:p>
          <a:p>
            <a:r>
              <a:rPr lang="en-GB" i="1" dirty="0"/>
              <a:t>Ideally, we will try to predict if there will be a goal or not based on all the information gathered and analysed.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58191-A14A-4B18-801E-B23E97AEB797}"/>
              </a:ext>
            </a:extLst>
          </p:cNvPr>
          <p:cNvSpPr/>
          <p:nvPr/>
        </p:nvSpPr>
        <p:spPr>
          <a:xfrm>
            <a:off x="3752715" y="136639"/>
            <a:ext cx="313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Foosball society Project</a:t>
            </a:r>
          </a:p>
        </p:txBody>
      </p:sp>
    </p:spTree>
    <p:extLst>
      <p:ext uri="{BB962C8B-B14F-4D97-AF65-F5344CB8AC3E}">
        <p14:creationId xmlns:p14="http://schemas.microsoft.com/office/powerpoint/2010/main" val="2087666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152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 </dc:creator>
  <cp:lastModifiedBy> </cp:lastModifiedBy>
  <cp:revision>12</cp:revision>
  <dcterms:created xsi:type="dcterms:W3CDTF">2019-11-22T15:42:30Z</dcterms:created>
  <dcterms:modified xsi:type="dcterms:W3CDTF">2019-11-22T20:50:56Z</dcterms:modified>
</cp:coreProperties>
</file>