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</p:sldIdLst>
  <p:sldSz cx="12192000" cy="6858000"/>
  <p:notesSz cx="4565650" cy="67976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A8F"/>
    <a:srgbClr val="8E8E8E"/>
    <a:srgbClr val="CDE0AE"/>
    <a:srgbClr val="867A24"/>
    <a:srgbClr val="EFD807"/>
    <a:srgbClr val="D79A10"/>
    <a:srgbClr val="777777"/>
    <a:srgbClr val="BDB367"/>
    <a:srgbClr val="CCCC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3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4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6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2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4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7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2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7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FC1D-1BCA-41A6-9D1A-1A501437A35C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83FE-2BAB-4585-BD39-FCE8235DC8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75" y="1713658"/>
            <a:ext cx="11132975" cy="4332579"/>
          </a:xfrm>
          <a:solidFill>
            <a:srgbClr val="CDD197"/>
          </a:solidFill>
        </p:spPr>
        <p:txBody>
          <a:bodyPr anchor="ctr"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sz="4000" dirty="0" smtClean="0">
                <a:latin typeface="72" panose="020B0503030000000003" pitchFamily="34" charset="0"/>
                <a:cs typeface="72" panose="020B0503030000000003" pitchFamily="34" charset="0"/>
              </a:rPr>
              <a:t>Présentoir pour Front of RJI 1 FORD</a:t>
            </a:r>
            <a:endParaRPr lang="fr-FR" sz="40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490" y="621767"/>
            <a:ext cx="2453952" cy="76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>
                <a:solidFill>
                  <a:schemeClr val="accent4">
                    <a:lumMod val="50000"/>
                  </a:schemeClr>
                </a:solidFill>
                <a:latin typeface="72" panose="020B0503030000000003" pitchFamily="34" charset="0"/>
                <a:cs typeface="72" panose="020B0503030000000003" pitchFamily="34" charset="0"/>
              </a:rPr>
              <a:t>MARTUR</a:t>
            </a:r>
            <a:r>
              <a:rPr lang="fr-FR" sz="2000" dirty="0" smtClean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FOMPAK</a:t>
            </a:r>
            <a:endParaRPr lang="fr-FR" sz="1400" dirty="0" smtClean="0">
              <a:solidFill>
                <a:schemeClr val="tx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fr-FR" sz="1400" dirty="0" smtClean="0">
                <a:solidFill>
                  <a:srgbClr val="969696"/>
                </a:solidFill>
                <a:latin typeface="72" panose="020B0503030000000003" pitchFamily="34" charset="0"/>
                <a:cs typeface="72" panose="020B0503030000000003" pitchFamily="34" charset="0"/>
              </a:rPr>
              <a:t>I N T E R N A T I O N A L</a:t>
            </a:r>
            <a:endParaRPr lang="fr-FR" sz="1400" dirty="0">
              <a:solidFill>
                <a:srgbClr val="969696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5711882" y="2972982"/>
            <a:ext cx="5832156" cy="3053880"/>
          </a:xfrm>
          <a:prstGeom prst="flowChartMagneticDisk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  <a:ln w="57150">
            <a:solidFill>
              <a:srgbClr val="CDD19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5999148" y="3233045"/>
            <a:ext cx="5195843" cy="658258"/>
          </a:xfrm>
          <a:prstGeom prst="ellipse">
            <a:avLst/>
          </a:prstGeom>
          <a:solidFill>
            <a:srgbClr val="D4D4D6"/>
          </a:solidFill>
          <a:ln>
            <a:solidFill>
              <a:schemeClr val="bg1">
                <a:lumMod val="95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Block Arc 38"/>
          <p:cNvSpPr/>
          <p:nvPr/>
        </p:nvSpPr>
        <p:spPr>
          <a:xfrm rot="5400000">
            <a:off x="8372692" y="3303327"/>
            <a:ext cx="244152" cy="202694"/>
          </a:xfrm>
          <a:prstGeom prst="blockArc">
            <a:avLst/>
          </a:prstGeom>
          <a:solidFill>
            <a:srgbClr val="CDE0AE"/>
          </a:solidFill>
          <a:ln>
            <a:solidFill>
              <a:srgbClr val="CDE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49269" y="1483776"/>
            <a:ext cx="1063690" cy="819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 rot="366192">
            <a:off x="6811839" y="1227080"/>
            <a:ext cx="846009" cy="1119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owchart: Magnetic Disk 52"/>
          <p:cNvSpPr/>
          <p:nvPr/>
        </p:nvSpPr>
        <p:spPr>
          <a:xfrm>
            <a:off x="3378931" y="6238551"/>
            <a:ext cx="8843870" cy="45719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/>
          <p:cNvSpPr/>
          <p:nvPr/>
        </p:nvSpPr>
        <p:spPr>
          <a:xfrm>
            <a:off x="5683424" y="5742585"/>
            <a:ext cx="421736" cy="413126"/>
          </a:xfrm>
          <a:prstGeom prst="ellipse">
            <a:avLst/>
          </a:prstGeom>
          <a:solidFill>
            <a:schemeClr val="tx1"/>
          </a:solidFill>
          <a:ln>
            <a:solidFill>
              <a:srgbClr val="818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/>
          <p:cNvSpPr/>
          <p:nvPr/>
        </p:nvSpPr>
        <p:spPr>
          <a:xfrm>
            <a:off x="10892332" y="5751547"/>
            <a:ext cx="421736" cy="413126"/>
          </a:xfrm>
          <a:prstGeom prst="ellipse">
            <a:avLst/>
          </a:prstGeom>
          <a:solidFill>
            <a:srgbClr val="BDB367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/>
          <p:cNvSpPr/>
          <p:nvPr/>
        </p:nvSpPr>
        <p:spPr>
          <a:xfrm>
            <a:off x="6179732" y="5876643"/>
            <a:ext cx="184588" cy="212999"/>
          </a:xfrm>
          <a:prstGeom prst="ellipse">
            <a:avLst/>
          </a:prstGeom>
          <a:solidFill>
            <a:srgbClr val="BDB367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/>
          <p:cNvSpPr/>
          <p:nvPr/>
        </p:nvSpPr>
        <p:spPr>
          <a:xfrm>
            <a:off x="10583737" y="5848473"/>
            <a:ext cx="237626" cy="280435"/>
          </a:xfrm>
          <a:prstGeom prst="ellipse">
            <a:avLst/>
          </a:prstGeom>
          <a:solidFill>
            <a:srgbClr val="BDB367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Magnetic Disk 57"/>
          <p:cNvSpPr/>
          <p:nvPr/>
        </p:nvSpPr>
        <p:spPr>
          <a:xfrm flipH="1">
            <a:off x="8408443" y="3583867"/>
            <a:ext cx="299474" cy="376686"/>
          </a:xfrm>
          <a:prstGeom prst="flowChartMagneticDisk">
            <a:avLst/>
          </a:prstGeom>
          <a:gradFill flip="none" rotWithShape="1">
            <a:gsLst>
              <a:gs pos="77000">
                <a:srgbClr val="CDD197">
                  <a:shade val="30000"/>
                  <a:satMod val="115000"/>
                </a:srgbClr>
              </a:gs>
              <a:gs pos="15000">
                <a:srgbClr val="CDD197">
                  <a:shade val="67500"/>
                  <a:satMod val="115000"/>
                  <a:alpha val="39000"/>
                </a:srgbClr>
              </a:gs>
              <a:gs pos="100000">
                <a:srgbClr val="CDD19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CDD19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owchart: Magnetic Disk 3"/>
          <p:cNvSpPr/>
          <p:nvPr/>
        </p:nvSpPr>
        <p:spPr>
          <a:xfrm>
            <a:off x="5935894" y="2673694"/>
            <a:ext cx="5384132" cy="1044406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4926 w 10000"/>
              <a:gd name="connsiteY1" fmla="*/ 5992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4536 h 12869"/>
              <a:gd name="connsiteX1" fmla="*/ 5000 w 10000"/>
              <a:gd name="connsiteY1" fmla="*/ 2869 h 12869"/>
              <a:gd name="connsiteX2" fmla="*/ 10000 w 10000"/>
              <a:gd name="connsiteY2" fmla="*/ 4536 h 12869"/>
              <a:gd name="connsiteX3" fmla="*/ 10000 w 10000"/>
              <a:gd name="connsiteY3" fmla="*/ 11202 h 12869"/>
              <a:gd name="connsiteX4" fmla="*/ 5000 w 10000"/>
              <a:gd name="connsiteY4" fmla="*/ 12869 h 12869"/>
              <a:gd name="connsiteX5" fmla="*/ 0 w 10000"/>
              <a:gd name="connsiteY5" fmla="*/ 11202 h 12869"/>
              <a:gd name="connsiteX6" fmla="*/ 0 w 10000"/>
              <a:gd name="connsiteY6" fmla="*/ 4536 h 12869"/>
              <a:gd name="connsiteX0" fmla="*/ 10000 w 10000"/>
              <a:gd name="connsiteY0" fmla="*/ 4536 h 12869"/>
              <a:gd name="connsiteX1" fmla="*/ 5247 w 10000"/>
              <a:gd name="connsiteY1" fmla="*/ 0 h 12869"/>
              <a:gd name="connsiteX2" fmla="*/ 0 w 10000"/>
              <a:gd name="connsiteY2" fmla="*/ 4536 h 12869"/>
              <a:gd name="connsiteX0" fmla="*/ 0 w 10000"/>
              <a:gd name="connsiteY0" fmla="*/ 4536 h 12869"/>
              <a:gd name="connsiteX1" fmla="*/ 5000 w 10000"/>
              <a:gd name="connsiteY1" fmla="*/ 2869 h 12869"/>
              <a:gd name="connsiteX2" fmla="*/ 10000 w 10000"/>
              <a:gd name="connsiteY2" fmla="*/ 4536 h 12869"/>
              <a:gd name="connsiteX3" fmla="*/ 10000 w 10000"/>
              <a:gd name="connsiteY3" fmla="*/ 11202 h 12869"/>
              <a:gd name="connsiteX4" fmla="*/ 5000 w 10000"/>
              <a:gd name="connsiteY4" fmla="*/ 12869 h 12869"/>
              <a:gd name="connsiteX5" fmla="*/ 0 w 10000"/>
              <a:gd name="connsiteY5" fmla="*/ 11202 h 12869"/>
              <a:gd name="connsiteX6" fmla="*/ 0 w 10000"/>
              <a:gd name="connsiteY6" fmla="*/ 4536 h 12869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49 w 10000"/>
              <a:gd name="connsiteY1" fmla="*/ 4979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810" y="4979"/>
                  <a:pt x="5049" y="4979"/>
                </a:cubicBezTo>
                <a:cubicBezTo>
                  <a:pt x="2288" y="4979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blipFill dpi="0" rotWithShape="1">
            <a:blip r:embed="rId3">
              <a:alphaModFix amt="45000"/>
            </a:blip>
            <a:srcRect/>
            <a:stretch>
              <a:fillRect l="-2000"/>
            </a:stretch>
          </a:blipFill>
          <a:ln>
            <a:solidFill>
              <a:srgbClr val="D79A1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61" name="Oval 60"/>
          <p:cNvSpPr/>
          <p:nvPr/>
        </p:nvSpPr>
        <p:spPr>
          <a:xfrm>
            <a:off x="5894292" y="5231208"/>
            <a:ext cx="5516658" cy="724692"/>
          </a:xfrm>
          <a:custGeom>
            <a:avLst/>
            <a:gdLst>
              <a:gd name="connsiteX0" fmla="*/ 0 w 5529365"/>
              <a:gd name="connsiteY0" fmla="*/ 287448 h 574896"/>
              <a:gd name="connsiteX1" fmla="*/ 2764683 w 5529365"/>
              <a:gd name="connsiteY1" fmla="*/ 0 h 574896"/>
              <a:gd name="connsiteX2" fmla="*/ 5529366 w 5529365"/>
              <a:gd name="connsiteY2" fmla="*/ 287448 h 574896"/>
              <a:gd name="connsiteX3" fmla="*/ 2764683 w 5529365"/>
              <a:gd name="connsiteY3" fmla="*/ 574896 h 574896"/>
              <a:gd name="connsiteX4" fmla="*/ 0 w 5529365"/>
              <a:gd name="connsiteY4" fmla="*/ 287448 h 574896"/>
              <a:gd name="connsiteX0" fmla="*/ 0 w 5529366"/>
              <a:gd name="connsiteY0" fmla="*/ 287448 h 724692"/>
              <a:gd name="connsiteX1" fmla="*/ 2764683 w 5529366"/>
              <a:gd name="connsiteY1" fmla="*/ 0 h 724692"/>
              <a:gd name="connsiteX2" fmla="*/ 5529366 w 5529366"/>
              <a:gd name="connsiteY2" fmla="*/ 287448 h 724692"/>
              <a:gd name="connsiteX3" fmla="*/ 2767116 w 5529366"/>
              <a:gd name="connsiteY3" fmla="*/ 724692 h 724692"/>
              <a:gd name="connsiteX4" fmla="*/ 0 w 5529366"/>
              <a:gd name="connsiteY4" fmla="*/ 287448 h 72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9366" h="724692">
                <a:moveTo>
                  <a:pt x="0" y="287448"/>
                </a:moveTo>
                <a:cubicBezTo>
                  <a:pt x="-406" y="166666"/>
                  <a:pt x="1237791" y="0"/>
                  <a:pt x="2764683" y="0"/>
                </a:cubicBezTo>
                <a:cubicBezTo>
                  <a:pt x="4291575" y="0"/>
                  <a:pt x="5529366" y="128695"/>
                  <a:pt x="5529366" y="287448"/>
                </a:cubicBezTo>
                <a:cubicBezTo>
                  <a:pt x="5529366" y="446201"/>
                  <a:pt x="4294008" y="724692"/>
                  <a:pt x="2767116" y="724692"/>
                </a:cubicBezTo>
                <a:cubicBezTo>
                  <a:pt x="1240224" y="724692"/>
                  <a:pt x="406" y="408230"/>
                  <a:pt x="0" y="287448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rgbClr val="BDB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7331323" y="3149312"/>
            <a:ext cx="2777383" cy="386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>
                    <a:lumMod val="50000"/>
                  </a:schemeClr>
                </a:solidFill>
                <a:latin typeface="72" panose="020B0503030000000003" pitchFamily="34" charset="0"/>
                <a:cs typeface="72" panose="020B0503030000000003" pitchFamily="34" charset="0"/>
              </a:rPr>
              <a:t>MARTUR</a:t>
            </a:r>
            <a:r>
              <a:rPr lang="fr-FR" dirty="0" smtClean="0">
                <a:solidFill>
                  <a:schemeClr val="tx1"/>
                </a:solidFill>
                <a:latin typeface="72" panose="020B0503030000000003" pitchFamily="34" charset="0"/>
                <a:cs typeface="72" panose="020B0503030000000003" pitchFamily="34" charset="0"/>
              </a:rPr>
              <a:t>FOMPAK</a:t>
            </a:r>
            <a:endParaRPr lang="fr-FR" sz="1200" dirty="0" smtClean="0">
              <a:solidFill>
                <a:schemeClr val="tx1"/>
              </a:solidFill>
              <a:latin typeface="72" panose="020B0503030000000003" pitchFamily="34" charset="0"/>
              <a:cs typeface="72" panose="020B0503030000000003" pitchFamily="34" charset="0"/>
            </a:endParaRPr>
          </a:p>
          <a:p>
            <a:pPr algn="ctr"/>
            <a:r>
              <a:rPr lang="fr-FR" sz="1200" dirty="0" smtClean="0">
                <a:solidFill>
                  <a:srgbClr val="969696"/>
                </a:solidFill>
                <a:latin typeface="72" panose="020B0503030000000003" pitchFamily="34" charset="0"/>
                <a:cs typeface="72" panose="020B0503030000000003" pitchFamily="34" charset="0"/>
              </a:rPr>
              <a:t>I N T E R N A T I O N A L</a:t>
            </a:r>
            <a:endParaRPr lang="fr-FR" sz="1200" dirty="0">
              <a:solidFill>
                <a:srgbClr val="969696"/>
              </a:solidFill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850738" y="3384455"/>
            <a:ext cx="1787950" cy="0"/>
          </a:xfrm>
          <a:prstGeom prst="line">
            <a:avLst/>
          </a:prstGeom>
          <a:ln w="19050">
            <a:solidFill>
              <a:srgbClr val="818A8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54759" y="1064165"/>
            <a:ext cx="1212287" cy="1056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83430" y="76912"/>
            <a:ext cx="4794543" cy="6142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b="1" dirty="0" err="1">
                <a:solidFill>
                  <a:schemeClr val="tx1"/>
                </a:solidFill>
              </a:rPr>
              <a:t>Presentoir</a:t>
            </a:r>
            <a:r>
              <a:rPr lang="fr-FR" b="1" dirty="0">
                <a:solidFill>
                  <a:schemeClr val="tx1"/>
                </a:solidFill>
              </a:rPr>
              <a:t> Pour 2 ROW RHN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QTE : 2pc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Rond</a:t>
            </a:r>
          </a:p>
          <a:p>
            <a:endParaRPr lang="fr-F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</a:rPr>
              <a:t>Table dorée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Code de couleur : </a:t>
            </a: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rgbClr val="867A24"/>
                </a:solidFill>
              </a:rPr>
              <a:t>Pantone 105C  </a:t>
            </a:r>
            <a:r>
              <a:rPr lang="fr-FR" b="1" dirty="0" smtClean="0">
                <a:solidFill>
                  <a:srgbClr val="867A24"/>
                </a:solidFill>
                <a:sym typeface="Wingdings" panose="05000000000000000000" pitchFamily="2" charset="2"/>
              </a:rPr>
              <a:t></a:t>
            </a:r>
            <a:r>
              <a:rPr lang="fr-FR" b="1" dirty="0">
                <a:solidFill>
                  <a:srgbClr val="818A8F"/>
                </a:solidFill>
                <a:sym typeface="Wingdings" panose="05000000000000000000" pitchFamily="2" charset="2"/>
              </a:rPr>
              <a:t> </a:t>
            </a:r>
            <a:r>
              <a:rPr lang="fr-FR" b="1" dirty="0" smtClean="0">
                <a:solidFill>
                  <a:srgbClr val="867A24"/>
                </a:solidFill>
                <a:sym typeface="Wingdings" panose="05000000000000000000" pitchFamily="2" charset="2"/>
              </a:rPr>
              <a:t>     </a:t>
            </a:r>
            <a:r>
              <a:rPr lang="fr-FR" b="1" dirty="0" smtClean="0">
                <a:solidFill>
                  <a:srgbClr val="867A24"/>
                </a:solidFill>
              </a:rPr>
              <a:t>HEX </a:t>
            </a:r>
            <a:r>
              <a:rPr lang="fr-FR" b="1" dirty="0">
                <a:solidFill>
                  <a:srgbClr val="867A24"/>
                </a:solidFill>
              </a:rPr>
              <a:t>:7F720E</a:t>
            </a:r>
          </a:p>
          <a:p>
            <a:r>
              <a:rPr lang="fr-FR" b="1" dirty="0">
                <a:solidFill>
                  <a:srgbClr val="867A24"/>
                </a:solidFill>
              </a:rPr>
              <a:t>                                     </a:t>
            </a:r>
            <a:r>
              <a:rPr lang="fr-FR" b="1" dirty="0" smtClean="0">
                <a:solidFill>
                  <a:srgbClr val="867A24"/>
                </a:solidFill>
              </a:rPr>
              <a:t>RGB </a:t>
            </a:r>
            <a:r>
              <a:rPr lang="fr-FR" b="1" dirty="0">
                <a:solidFill>
                  <a:srgbClr val="867A24"/>
                </a:solidFill>
              </a:rPr>
              <a:t>: (134 ; 122 ;36 </a:t>
            </a:r>
            <a:r>
              <a:rPr lang="fr-FR" b="1" dirty="0" smtClean="0">
                <a:solidFill>
                  <a:srgbClr val="867A24"/>
                </a:solidFill>
              </a:rPr>
              <a:t>) </a:t>
            </a:r>
            <a:r>
              <a:rPr lang="fr-FR" b="1" dirty="0" smtClean="0">
                <a:solidFill>
                  <a:srgbClr val="818A8F"/>
                </a:solidFill>
              </a:rPr>
              <a:t>Pantone 430 </a:t>
            </a:r>
            <a:r>
              <a:rPr lang="fr-FR" b="1" dirty="0" smtClean="0">
                <a:solidFill>
                  <a:srgbClr val="867A24"/>
                </a:solidFill>
              </a:rPr>
              <a:t> </a:t>
            </a:r>
            <a:r>
              <a:rPr lang="fr-FR" b="1" dirty="0">
                <a:solidFill>
                  <a:srgbClr val="818A8F"/>
                </a:solidFill>
                <a:sym typeface="Wingdings" panose="05000000000000000000" pitchFamily="2" charset="2"/>
              </a:rPr>
              <a:t></a:t>
            </a:r>
            <a:r>
              <a:rPr lang="fr-FR" b="1" dirty="0" smtClean="0">
                <a:solidFill>
                  <a:srgbClr val="867A24"/>
                </a:solidFill>
                <a:sym typeface="Wingdings" panose="05000000000000000000" pitchFamily="2" charset="2"/>
              </a:rPr>
              <a:t>         </a:t>
            </a:r>
            <a:r>
              <a:rPr lang="fr-FR" b="1" dirty="0" smtClean="0">
                <a:solidFill>
                  <a:srgbClr val="818A8F"/>
                </a:solidFill>
              </a:rPr>
              <a:t>HEX  </a:t>
            </a:r>
            <a:r>
              <a:rPr lang="fr-FR" b="1" dirty="0">
                <a:solidFill>
                  <a:srgbClr val="818A8F"/>
                </a:solidFill>
              </a:rPr>
              <a:t>#7C858C</a:t>
            </a:r>
          </a:p>
          <a:p>
            <a:r>
              <a:rPr lang="fr-FR" b="1" dirty="0">
                <a:solidFill>
                  <a:srgbClr val="818A8F"/>
                </a:solidFill>
              </a:rPr>
              <a:t>                                      </a:t>
            </a:r>
            <a:r>
              <a:rPr lang="fr-FR" b="1" dirty="0" smtClean="0">
                <a:solidFill>
                  <a:srgbClr val="818A8F"/>
                </a:solidFill>
              </a:rPr>
              <a:t>RGB </a:t>
            </a:r>
            <a:r>
              <a:rPr lang="fr-FR" b="1" dirty="0">
                <a:solidFill>
                  <a:srgbClr val="818A8F"/>
                </a:solidFill>
              </a:rPr>
              <a:t>: (129 ;138; 143)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</a:rPr>
              <a:t>Table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tx1"/>
                </a:solidFill>
              </a:rPr>
              <a:t>Les roues avec </a:t>
            </a:r>
            <a:r>
              <a:rPr lang="fr-FR" b="1" dirty="0" err="1" smtClean="0">
                <a:solidFill>
                  <a:schemeClr val="tx1"/>
                </a:solidFill>
              </a:rPr>
              <a:t>frien</a:t>
            </a:r>
            <a:endParaRPr lang="fr-FR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 </a:t>
            </a:r>
          </a:p>
          <a:p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910547" y="5751547"/>
            <a:ext cx="421736" cy="413126"/>
          </a:xfrm>
          <a:prstGeom prst="ellipse">
            <a:avLst/>
          </a:prstGeom>
          <a:solidFill>
            <a:schemeClr val="tx1"/>
          </a:solidFill>
          <a:ln>
            <a:solidFill>
              <a:srgbClr val="818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6197947" y="5876643"/>
            <a:ext cx="184588" cy="212999"/>
          </a:xfrm>
          <a:prstGeom prst="ellipse">
            <a:avLst/>
          </a:prstGeom>
          <a:solidFill>
            <a:schemeClr val="tx1"/>
          </a:solidFill>
          <a:ln>
            <a:solidFill>
              <a:srgbClr val="818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/>
          <p:cNvSpPr/>
          <p:nvPr/>
        </p:nvSpPr>
        <p:spPr>
          <a:xfrm>
            <a:off x="10601952" y="5848473"/>
            <a:ext cx="237626" cy="280435"/>
          </a:xfrm>
          <a:prstGeom prst="ellipse">
            <a:avLst/>
          </a:prstGeom>
          <a:solidFill>
            <a:schemeClr val="tx1"/>
          </a:solidFill>
          <a:ln>
            <a:solidFill>
              <a:srgbClr val="818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11" y="101780"/>
            <a:ext cx="1893495" cy="192476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rot="10800000">
            <a:off x="7238180" y="3167632"/>
            <a:ext cx="570745" cy="164172"/>
          </a:xfrm>
          <a:prstGeom prst="rightBrace">
            <a:avLst>
              <a:gd name="adj1" fmla="val 0"/>
              <a:gd name="adj2" fmla="val 50001"/>
            </a:avLst>
          </a:prstGeom>
          <a:ln w="28575">
            <a:solidFill>
              <a:srgbClr val="867A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7521" y="1711650"/>
            <a:ext cx="3780191" cy="740993"/>
          </a:xfrm>
          <a:prstGeom prst="straightConnector1">
            <a:avLst/>
          </a:prstGeom>
          <a:ln w="38100">
            <a:solidFill>
              <a:srgbClr val="867A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>
            <a:off x="2697521" y="4776403"/>
            <a:ext cx="3625319" cy="406683"/>
          </a:xfrm>
          <a:prstGeom prst="straightConnector1">
            <a:avLst/>
          </a:prstGeom>
          <a:ln w="38100">
            <a:solidFill>
              <a:srgbClr val="867A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593388" y="4047080"/>
            <a:ext cx="749619" cy="14586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324" y="1558727"/>
            <a:ext cx="847843" cy="562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6008" y="614112"/>
            <a:ext cx="3864734" cy="1689776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4084890" y="3493231"/>
            <a:ext cx="3108372" cy="325965"/>
          </a:xfrm>
          <a:prstGeom prst="straightConnector1">
            <a:avLst/>
          </a:prstGeom>
          <a:ln w="19050">
            <a:solidFill>
              <a:srgbClr val="818A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 rot="10800000">
            <a:off x="7330554" y="3370451"/>
            <a:ext cx="549448" cy="195440"/>
          </a:xfrm>
          <a:prstGeom prst="rightBrace">
            <a:avLst>
              <a:gd name="adj1" fmla="val 0"/>
              <a:gd name="adj2" fmla="val 50001"/>
            </a:avLst>
          </a:prstGeom>
          <a:ln w="28575">
            <a:solidFill>
              <a:srgbClr val="818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Straight Arrow Connector 71"/>
          <p:cNvCxnSpPr>
            <a:stCxn id="4" idx="1"/>
          </p:cNvCxnSpPr>
          <p:nvPr/>
        </p:nvCxnSpPr>
        <p:spPr>
          <a:xfrm flipH="1" flipV="1">
            <a:off x="4084891" y="3247039"/>
            <a:ext cx="3153289" cy="2677"/>
          </a:xfrm>
          <a:prstGeom prst="straightConnector1">
            <a:avLst/>
          </a:prstGeom>
          <a:ln w="19050">
            <a:solidFill>
              <a:srgbClr val="867A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89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72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Naima TAOUFIQ</dc:creator>
  <cp:lastModifiedBy>Naima TAOUFIQ</cp:lastModifiedBy>
  <cp:revision>70</cp:revision>
  <cp:lastPrinted>2023-03-14T10:33:34Z</cp:lastPrinted>
  <dcterms:created xsi:type="dcterms:W3CDTF">2023-03-07T16:02:55Z</dcterms:created>
  <dcterms:modified xsi:type="dcterms:W3CDTF">2023-06-07T15:36:35Z</dcterms:modified>
</cp:coreProperties>
</file>