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E03B-ADC2-4B11-BE8D-FCDAE0E8988E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AAD-83BA-480D-B306-76FAD8FA3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93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E03B-ADC2-4B11-BE8D-FCDAE0E8988E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AAD-83BA-480D-B306-76FAD8FA3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77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E03B-ADC2-4B11-BE8D-FCDAE0E8988E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AAD-83BA-480D-B306-76FAD8FA3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2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E03B-ADC2-4B11-BE8D-FCDAE0E8988E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AAD-83BA-480D-B306-76FAD8FA3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90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E03B-ADC2-4B11-BE8D-FCDAE0E8988E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AAD-83BA-480D-B306-76FAD8FA3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08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E03B-ADC2-4B11-BE8D-FCDAE0E8988E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AAD-83BA-480D-B306-76FAD8FA3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11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E03B-ADC2-4B11-BE8D-FCDAE0E8988E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AAD-83BA-480D-B306-76FAD8FA3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80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E03B-ADC2-4B11-BE8D-FCDAE0E8988E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AAD-83BA-480D-B306-76FAD8FA3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3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E03B-ADC2-4B11-BE8D-FCDAE0E8988E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AAD-83BA-480D-B306-76FAD8FA3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48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E03B-ADC2-4B11-BE8D-FCDAE0E8988E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AAD-83BA-480D-B306-76FAD8FA3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33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E03B-ADC2-4B11-BE8D-FCDAE0E8988E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9AAD-83BA-480D-B306-76FAD8FA3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65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1">
              <a:lumMod val="8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DE03B-ADC2-4B11-BE8D-FCDAE0E8988E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99AAD-83BA-480D-B306-76FAD8FA3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16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775371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0"/>
            <a:ext cx="193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Avancement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9856470" y="-1"/>
            <a:ext cx="193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TO DO</a:t>
            </a:r>
            <a:endParaRPr lang="fr-FR" sz="24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1422"/>
              </p:ext>
            </p:extLst>
          </p:nvPr>
        </p:nvGraphicFramePr>
        <p:xfrm>
          <a:off x="232817" y="457200"/>
          <a:ext cx="9286875" cy="621138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16023"/>
                <a:gridCol w="2857286"/>
                <a:gridCol w="4513566"/>
              </a:tblGrid>
              <a:tr h="1121229">
                <a:tc rowSpan="3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Travaux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 smtClean="0"/>
                    </a:p>
                    <a:p>
                      <a:pPr algn="ctr"/>
                      <a:r>
                        <a:rPr lang="fr-FR" b="1" dirty="0" smtClean="0"/>
                        <a:t>Recherche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Tester une nouvelle architecture basée sur une couche partagée+ une concaténation de l’input. Voir</a:t>
                      </a:r>
                      <a:r>
                        <a:rPr lang="fr-FR" b="0" baseline="0" dirty="0" smtClean="0"/>
                        <a:t> Fig3 de l’annexe.</a:t>
                      </a:r>
                      <a:endParaRPr lang="fr-FR" b="0" dirty="0"/>
                    </a:p>
                  </a:txBody>
                  <a:tcPr/>
                </a:tc>
              </a:tr>
              <a:tr h="70757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 smtClean="0"/>
                    </a:p>
                    <a:p>
                      <a:pPr algn="ctr"/>
                      <a:r>
                        <a:rPr lang="fr-FR" b="1" dirty="0" smtClean="0"/>
                        <a:t>Opérationnel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82641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 smtClean="0"/>
                    </a:p>
                    <a:p>
                      <a:pPr algn="ctr"/>
                      <a:r>
                        <a:rPr lang="fr-FR" b="1" dirty="0" smtClean="0"/>
                        <a:t>Veille/</a:t>
                      </a:r>
                      <a:r>
                        <a:rPr lang="fr-FR" b="1" dirty="0" err="1" smtClean="0"/>
                        <a:t>Conf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Préparation de la veille</a:t>
                      </a:r>
                      <a:r>
                        <a:rPr lang="fr-FR" baseline="0" dirty="0" smtClean="0"/>
                        <a:t> générale pour toute l’équipe</a:t>
                      </a:r>
                      <a:endParaRPr lang="fr-FR" dirty="0"/>
                    </a:p>
                  </a:txBody>
                  <a:tcPr/>
                </a:tc>
              </a:tr>
              <a:tr h="447218">
                <a:tc rowSpan="2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b="1" dirty="0" smtClean="0"/>
                    </a:p>
                    <a:p>
                      <a:pPr algn="ctr"/>
                      <a:r>
                        <a:rPr lang="fr-FR" b="1" dirty="0" smtClean="0"/>
                        <a:t>Données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Internes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Rien</a:t>
                      </a:r>
                      <a:endParaRPr lang="fr-FR" dirty="0"/>
                    </a:p>
                  </a:txBody>
                  <a:tcPr/>
                </a:tc>
              </a:tr>
              <a:tr h="68645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Externes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Travailler</a:t>
                      </a:r>
                      <a:r>
                        <a:rPr lang="fr-FR" baseline="0" dirty="0" smtClean="0"/>
                        <a:t> un peu le split des données Train/</a:t>
                      </a:r>
                      <a:r>
                        <a:rPr lang="fr-FR" baseline="0" dirty="0" err="1" smtClean="0"/>
                        <a:t>Valid</a:t>
                      </a:r>
                      <a:r>
                        <a:rPr lang="fr-FR" baseline="0" dirty="0" smtClean="0"/>
                        <a:t>/Test pour que les résultats de Précision/MaF1 soient bien interprétables.</a:t>
                      </a:r>
                      <a:endParaRPr lang="fr-FR" dirty="0"/>
                    </a:p>
                  </a:txBody>
                  <a:tcPr/>
                </a:tc>
              </a:tr>
              <a:tr h="429034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Relation Université</a:t>
                      </a:r>
                      <a:endParaRPr lang="fr-FR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Réunion</a:t>
                      </a:r>
                      <a:r>
                        <a:rPr lang="fr-FR" baseline="0" dirty="0" smtClean="0"/>
                        <a:t> avec Gaël sur les résultats obtenus et le split des données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55706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Administratif</a:t>
                      </a:r>
                      <a:endParaRPr lang="fr-FR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0.5</a:t>
                      </a:r>
                      <a:r>
                        <a:rPr lang="fr-FR" baseline="0" dirty="0" smtClean="0"/>
                        <a:t> journée pour la </a:t>
                      </a:r>
                      <a:r>
                        <a:rPr lang="fr-FR" baseline="0" dirty="0" err="1" smtClean="0"/>
                        <a:t>préf</a:t>
                      </a:r>
                      <a:r>
                        <a:rPr lang="fr-FR" baseline="0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007216">
                <a:tc>
                  <a:txBody>
                    <a:bodyPr/>
                    <a:lstStyle/>
                    <a:p>
                      <a:pPr algn="ctr"/>
                      <a:endParaRPr lang="fr-FR" b="1" dirty="0" smtClean="0"/>
                    </a:p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Remarques/Faits marquants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Les nouvelles</a:t>
                      </a:r>
                      <a:r>
                        <a:rPr lang="fr-FR" baseline="0" dirty="0" smtClean="0"/>
                        <a:t> architectures sont concluantes.  Il faut faire très attention pour interpréter les résultats.</a:t>
                      </a:r>
                    </a:p>
                    <a:p>
                      <a:r>
                        <a:rPr lang="fr-FR" baseline="0" dirty="0" smtClean="0"/>
                        <a:t>Bonne stratégie pour tracer les résultats même ceux qui ne sont pas concluants?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555444"/>
              </p:ext>
            </p:extLst>
          </p:nvPr>
        </p:nvGraphicFramePr>
        <p:xfrm>
          <a:off x="9655630" y="461664"/>
          <a:ext cx="2536370" cy="639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370"/>
              </a:tblGrid>
              <a:tr h="6396336">
                <a:tc>
                  <a:txBody>
                    <a:bodyPr/>
                    <a:lstStyle/>
                    <a:p>
                      <a:r>
                        <a:rPr lang="fr-FR" dirty="0" smtClean="0"/>
                        <a:t>-Lire</a:t>
                      </a:r>
                      <a:r>
                        <a:rPr lang="fr-FR" baseline="0" dirty="0" smtClean="0"/>
                        <a:t> est comprendre le Lexical Split.</a:t>
                      </a:r>
                    </a:p>
                    <a:p>
                      <a:r>
                        <a:rPr lang="fr-FR" baseline="0" dirty="0" smtClean="0"/>
                        <a:t>-Discuter avec Gaël lors de la réunion de Lundi.</a:t>
                      </a:r>
                    </a:p>
                    <a:p>
                      <a:r>
                        <a:rPr lang="fr-FR" baseline="0" dirty="0" smtClean="0"/>
                        <a:t>-Revoir le nombre d’itérations max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fr-FR" baseline="0" dirty="0" smtClean="0"/>
                        <a:t> les courbes commencent à remonter.</a:t>
                      </a:r>
                      <a:br>
                        <a:rPr lang="fr-FR" baseline="0" dirty="0" smtClean="0"/>
                      </a:br>
                      <a:r>
                        <a:rPr lang="fr-FR" baseline="0" dirty="0" smtClean="0"/>
                        <a:t>-Faire un script qui va lire toutes les données afin de tester chaque architecture sur TOUTES les données.</a:t>
                      </a:r>
                    </a:p>
                    <a:p>
                      <a:r>
                        <a:rPr lang="fr-FR" baseline="0" dirty="0" smtClean="0"/>
                        <a:t>-Lire quelques articles relatifs à l’apprentissage multi déposé par Gaël sur le Git.</a:t>
                      </a:r>
                    </a:p>
                    <a:p>
                      <a:r>
                        <a:rPr lang="fr-FR" baseline="0" dirty="0" smtClean="0"/>
                        <a:t>-Tester les nouvelles architectures proposées lors des dernières réunions avec Gaël.</a:t>
                      </a:r>
                      <a:endParaRPr lang="fr-FR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82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775371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0"/>
            <a:ext cx="193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Avancement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9856470" y="-1"/>
            <a:ext cx="193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TO DO</a:t>
            </a:r>
            <a:endParaRPr lang="fr-FR" sz="24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31395"/>
              </p:ext>
            </p:extLst>
          </p:nvPr>
        </p:nvGraphicFramePr>
        <p:xfrm>
          <a:off x="232817" y="461664"/>
          <a:ext cx="9286875" cy="647022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1040"/>
                <a:gridCol w="2992269"/>
                <a:gridCol w="4513566"/>
              </a:tblGrid>
              <a:tr h="988120">
                <a:tc rowSpan="3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Travaux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 smtClean="0"/>
                    </a:p>
                    <a:p>
                      <a:pPr algn="ctr"/>
                      <a:r>
                        <a:rPr lang="fr-FR" b="1" dirty="0" smtClean="0"/>
                        <a:t>Recherche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05681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 smtClean="0"/>
                    </a:p>
                    <a:p>
                      <a:pPr algn="ctr"/>
                      <a:r>
                        <a:rPr lang="fr-FR" b="1" dirty="0" smtClean="0"/>
                        <a:t>Opérationnel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07871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 smtClean="0"/>
                    </a:p>
                    <a:p>
                      <a:pPr algn="ctr"/>
                      <a:r>
                        <a:rPr lang="fr-FR" b="1" dirty="0" smtClean="0"/>
                        <a:t>Veille/</a:t>
                      </a:r>
                      <a:r>
                        <a:rPr lang="fr-FR" b="1" dirty="0" err="1" smtClean="0"/>
                        <a:t>Conf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47061">
                <a:tc rowSpan="2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b="1" dirty="0" smtClean="0"/>
                    </a:p>
                    <a:p>
                      <a:pPr algn="ctr"/>
                      <a:r>
                        <a:rPr lang="fr-FR" b="1" dirty="0" smtClean="0"/>
                        <a:t>Données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Internes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8645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Externes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29034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Relation Université</a:t>
                      </a:r>
                      <a:endParaRPr lang="fr-FR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55706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Administratif</a:t>
                      </a:r>
                      <a:endParaRPr lang="fr-FR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007216">
                <a:tc>
                  <a:txBody>
                    <a:bodyPr/>
                    <a:lstStyle/>
                    <a:p>
                      <a:pPr algn="ctr"/>
                      <a:endParaRPr lang="fr-FR" b="1" dirty="0" smtClean="0"/>
                    </a:p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Remarques/Fait marquant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47539"/>
              </p:ext>
            </p:extLst>
          </p:nvPr>
        </p:nvGraphicFramePr>
        <p:xfrm>
          <a:off x="9775370" y="461664"/>
          <a:ext cx="2416629" cy="639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629"/>
              </a:tblGrid>
              <a:tr h="6396336"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52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24743" y="2590800"/>
            <a:ext cx="85589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/>
              <a:t>Architectures Proposées et Annexes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284538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98271" y="-206829"/>
            <a:ext cx="3322431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0"/>
            <a:ext cx="1707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/>
              <a:t>Figure 1</a:t>
            </a:r>
            <a:endParaRPr lang="fr-FR" sz="3600" b="1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99890"/>
              </p:ext>
            </p:extLst>
          </p:nvPr>
        </p:nvGraphicFramePr>
        <p:xfrm>
          <a:off x="856343" y="2460172"/>
          <a:ext cx="2442030" cy="11713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015"/>
                <a:gridCol w="1221015"/>
              </a:tblGrid>
              <a:tr h="42962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Testé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Nb_it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Opt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Non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Data All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78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12057" y="-424543"/>
            <a:ext cx="3898917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0"/>
            <a:ext cx="1707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/>
              <a:t>Figure 2</a:t>
            </a:r>
            <a:endParaRPr lang="fr-FR" sz="3600" b="1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19007"/>
              </p:ext>
            </p:extLst>
          </p:nvPr>
        </p:nvGraphicFramePr>
        <p:xfrm>
          <a:off x="856343" y="2460172"/>
          <a:ext cx="2442030" cy="11713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015"/>
                <a:gridCol w="1221015"/>
              </a:tblGrid>
              <a:tr h="42962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Testé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Nb_it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Opt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Non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Data All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54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1027" y="2362"/>
            <a:ext cx="5570061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0"/>
            <a:ext cx="1707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/>
              <a:t>Figure 3</a:t>
            </a:r>
            <a:endParaRPr lang="fr-FR" sz="3600" b="1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51190"/>
              </p:ext>
            </p:extLst>
          </p:nvPr>
        </p:nvGraphicFramePr>
        <p:xfrm>
          <a:off x="856343" y="2460172"/>
          <a:ext cx="2442030" cy="11713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015"/>
                <a:gridCol w="1221015"/>
              </a:tblGrid>
              <a:tr h="42962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Testé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Nb_it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Opt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Non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Data All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2213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191</Words>
  <Application>Microsoft Office PowerPoint</Application>
  <PresentationFormat>Grand écran</PresentationFormat>
  <Paragraphs>81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Houssam AKHMOUCH</dc:creator>
  <cp:lastModifiedBy>Houssam AKHMOUCH</cp:lastModifiedBy>
  <cp:revision>8</cp:revision>
  <dcterms:created xsi:type="dcterms:W3CDTF">2018-10-12T12:00:16Z</dcterms:created>
  <dcterms:modified xsi:type="dcterms:W3CDTF">2018-10-19T07:57:48Z</dcterms:modified>
</cp:coreProperties>
</file>