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1" r:id="rId3"/>
    <p:sldId id="281" r:id="rId4"/>
    <p:sldId id="288" r:id="rId5"/>
    <p:sldId id="282" r:id="rId6"/>
    <p:sldId id="289" r:id="rId7"/>
    <p:sldId id="290" r:id="rId8"/>
    <p:sldId id="291" r:id="rId9"/>
    <p:sldId id="292" r:id="rId10"/>
    <p:sldId id="293" r:id="rId11"/>
    <p:sldId id="283" r:id="rId12"/>
    <p:sldId id="262" r:id="rId13"/>
    <p:sldId id="294" r:id="rId14"/>
    <p:sldId id="295" r:id="rId15"/>
    <p:sldId id="296" r:id="rId16"/>
    <p:sldId id="275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8"/>
            <p14:sldId id="282"/>
            <p14:sldId id="289"/>
            <p14:sldId id="290"/>
            <p14:sldId id="291"/>
            <p14:sldId id="292"/>
            <p14:sldId id="293"/>
            <p14:sldId id="283"/>
            <p14:sldId id="262"/>
            <p14:sldId id="294"/>
            <p14:sldId id="295"/>
            <p14:sldId id="296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5"/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2289" autoAdjust="0"/>
  </p:normalViewPr>
  <p:slideViewPr>
    <p:cSldViewPr>
      <p:cViewPr varScale="1">
        <p:scale>
          <a:sx n="107" d="100"/>
          <a:sy n="107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Session Storage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Indexed Database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Local Storage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Local Storage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6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6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Session Storage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2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2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Indexed Database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UNCACHED : une valeur qui indique qu’un objet de la cache de l’application n’est pas complètement chargée.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 : Le cache de l’application n’est pas dans le processus de mise à jour.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 : le manifest est entrain d’être récupéré pour vérifier le besoin de mettre à jour la cache.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DOWNLOADING : les ressources sont en cour de téléchargement pour être 	ajouté à la cache à cause d’un changement dans les ressources du manifest.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OBSOLETE : la manifest n’existe plus, donc la cache d’application serait effacée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UPDATEREADY : ce statu indique qu’on a une nouvelle version du manifest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slide. 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cache </a:t>
            </a:r>
            <a:r>
              <a:rPr lang="en-US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utile pour </a:t>
            </a:r>
            <a:r>
              <a:rPr lang="en-US" baseline="0" dirty="0" err="1" smtClean="0"/>
              <a:t>télécharger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afin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rendre</a:t>
            </a:r>
            <a:r>
              <a:rPr lang="en-US" baseline="0" dirty="0" smtClean="0"/>
              <a:t> accessible sans </a:t>
            </a:r>
            <a:r>
              <a:rPr lang="en-US" baseline="0" dirty="0" err="1" smtClean="0"/>
              <a:t>connexion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Pour</a:t>
            </a:r>
            <a:r>
              <a:rPr lang="en-US" baseline="0" dirty="0" smtClean="0"/>
              <a:t> le plan de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presentation: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d’abord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veux</a:t>
            </a:r>
            <a:r>
              <a:rPr lang="en-US" baseline="0" dirty="0" smtClean="0"/>
              <a:t> commencer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petite introduction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Puisj’explique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avantages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utilisation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ainsi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 et des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de la cache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Ensuite</a:t>
            </a:r>
            <a:r>
              <a:rPr lang="en-US" baseline="0" dirty="0" smtClean="0"/>
              <a:t> on a le </a:t>
            </a:r>
            <a:r>
              <a:rPr lang="en-US" baseline="0" dirty="0" err="1" smtClean="0"/>
              <a:t>stockage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données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Et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sujet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du web storage, et de </a:t>
            </a:r>
            <a:r>
              <a:rPr lang="en-US" baseline="0" dirty="0" err="1" smtClean="0"/>
              <a:t>l’indexed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dabase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Enfin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 ma presentation par un demo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Une</a:t>
            </a:r>
            <a:r>
              <a:rPr lang="en-US" dirty="0" smtClean="0"/>
              <a:t> application web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baseline="0" dirty="0" smtClean="0"/>
              <a:t> application accessible aux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d’un </a:t>
            </a:r>
            <a:r>
              <a:rPr lang="en-US" baseline="0" dirty="0" err="1" smtClean="0"/>
              <a:t>navigateur</a:t>
            </a:r>
            <a:r>
              <a:rPr lang="en-US" baseline="0" dirty="0" smtClean="0"/>
              <a:t> web, en </a:t>
            </a:r>
            <a:r>
              <a:rPr lang="en-US" baseline="0" dirty="0" err="1" smtClean="0"/>
              <a:t>utilisant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requettes</a:t>
            </a:r>
            <a:r>
              <a:rPr lang="en-US" baseline="0" dirty="0" smtClean="0"/>
              <a:t> http avec des liens </a:t>
            </a:r>
            <a:r>
              <a:rPr lang="en-US" baseline="0" dirty="0" err="1" smtClean="0"/>
              <a:t>spécifiques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mappés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serveurs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L’application</a:t>
            </a:r>
            <a:r>
              <a:rPr lang="en-US" dirty="0" smtClean="0"/>
              <a:t> web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couches (</a:t>
            </a:r>
            <a:r>
              <a:rPr lang="en-US" baseline="0" dirty="0" err="1" smtClean="0"/>
              <a:t>selon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suivit</a:t>
            </a:r>
            <a:r>
              <a:rPr lang="en-US" baseline="0" dirty="0" smtClean="0"/>
              <a:t>).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3 tiers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composée</a:t>
            </a:r>
            <a:r>
              <a:rPr lang="en-US" baseline="0" dirty="0" smtClean="0"/>
              <a:t> de 3 couches: (presentation, </a:t>
            </a:r>
            <a:r>
              <a:rPr lang="en-US" baseline="0" dirty="0" err="1" smtClean="0"/>
              <a:t>metier</a:t>
            </a:r>
            <a:r>
              <a:rPr lang="en-US" baseline="0" dirty="0" smtClean="0"/>
              <a:t> et data).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Depuis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temps, on a </a:t>
            </a:r>
            <a:r>
              <a:rPr lang="en-US" baseline="0" dirty="0" err="1" smtClean="0"/>
              <a:t>commencé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entendre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hors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smtClean="0"/>
              <a:t>Est-ce possible? </a:t>
            </a:r>
          </a:p>
          <a:p>
            <a:pPr>
              <a:lnSpc>
                <a:spcPct val="80000"/>
              </a:lnSpc>
            </a:pPr>
            <a:r>
              <a:rPr lang="en-US" baseline="0" smtClean="0"/>
              <a:t>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smtClean="0"/>
              <a:t>on créer une telle application?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HTML5 </a:t>
            </a:r>
            <a:r>
              <a:rPr lang="en-US" baseline="0" dirty="0" err="1" smtClean="0"/>
              <a:t>introduit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signifie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page web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mise</a:t>
            </a:r>
            <a:r>
              <a:rPr lang="en-US" baseline="0" dirty="0" smtClean="0"/>
              <a:t> en cache,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accessible sans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Internet.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Mettre</a:t>
            </a:r>
            <a:r>
              <a:rPr lang="en-US" baseline="0" dirty="0" smtClean="0"/>
              <a:t> en cache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 dire </a:t>
            </a:r>
            <a:r>
              <a:rPr lang="en-US" baseline="0" dirty="0" err="1" smtClean="0"/>
              <a:t>télécharger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don</a:t>
            </a:r>
            <a:r>
              <a:rPr lang="uk-UA" baseline="0" dirty="0" smtClean="0"/>
              <a:t>’</a:t>
            </a:r>
            <a:r>
              <a:rPr lang="en-US" baseline="0" dirty="0" smtClean="0"/>
              <a:t>t a </a:t>
            </a:r>
            <a:r>
              <a:rPr lang="en-US" baseline="0" dirty="0" err="1" smtClean="0"/>
              <a:t>besion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qu’ils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utilisés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ré-téléchargé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serveur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Les </a:t>
            </a:r>
            <a:r>
              <a:rPr lang="en-US" baseline="0" dirty="0" err="1" smtClean="0"/>
              <a:t>avantages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offertes</a:t>
            </a:r>
            <a:r>
              <a:rPr lang="en-US" baseline="0" dirty="0" smtClean="0"/>
              <a:t> par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réduction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consommation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bande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passante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puisque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téléchargés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, et non pas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ouvre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consultaion</a:t>
            </a:r>
            <a:r>
              <a:rPr lang="en-US" baseline="0" dirty="0" smtClean="0"/>
              <a:t> plus </a:t>
            </a:r>
            <a:r>
              <a:rPr lang="en-US" baseline="0" dirty="0" err="1" smtClean="0"/>
              <a:t>rapide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En plus avec la </a:t>
            </a:r>
            <a:r>
              <a:rPr lang="en-US" baseline="0" dirty="0" err="1" smtClean="0"/>
              <a:t>mettant</a:t>
            </a:r>
            <a:r>
              <a:rPr lang="en-US" baseline="0" dirty="0" smtClean="0"/>
              <a:t> en cache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, avec un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plus de travail,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créer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 qui </a:t>
            </a:r>
            <a:r>
              <a:rPr lang="en-US" baseline="0" dirty="0" err="1" smtClean="0"/>
              <a:t>puissent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supporté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navigateur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modernes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ordinateurs</a:t>
            </a:r>
            <a:r>
              <a:rPr lang="en-US" baseline="0" dirty="0" smtClean="0"/>
              <a:t> et des </a:t>
            </a:r>
            <a:r>
              <a:rPr lang="en-US" baseline="0" dirty="0" err="1" smtClean="0"/>
              <a:t>téléphones</a:t>
            </a:r>
            <a:r>
              <a:rPr lang="en-US" baseline="0" dirty="0" smtClean="0"/>
              <a:t> mobiles.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On a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offre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possibilité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en cache,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Comment </a:t>
            </a:r>
            <a:r>
              <a:rPr lang="en-US" baseline="0" dirty="0" err="1" smtClean="0"/>
              <a:t>activer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application?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spécifier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 en cache?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</a:t>
            </a:r>
            <a:r>
              <a:rPr lang="en-US" baseline="0" dirty="0" err="1" smtClean="0"/>
              <a:t>réponse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questions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D’abord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activer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des pages web,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suffit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j’ajouter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l’attribut</a:t>
            </a:r>
            <a:r>
              <a:rPr lang="en-US" baseline="0" dirty="0" smtClean="0"/>
              <a:t> manifest avec la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tag &lt;html&gt; de la page.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Manifest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un simple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texte</a:t>
            </a:r>
            <a:r>
              <a:rPr lang="en-US" baseline="0" dirty="0" smtClean="0"/>
              <a:t>,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recommendation du standard </a:t>
            </a:r>
            <a:r>
              <a:rPr lang="en-US" baseline="0" dirty="0" err="1" smtClean="0"/>
              <a:t>d’avoir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extension .</a:t>
            </a:r>
            <a:r>
              <a:rPr lang="en-US" baseline="0" dirty="0" err="1" smtClean="0"/>
              <a:t>appcache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contient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misent</a:t>
            </a:r>
            <a:r>
              <a:rPr lang="en-US" baseline="0" dirty="0" smtClean="0"/>
              <a:t> en cache.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Pour la structure du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manifest: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 </a:t>
            </a:r>
            <a:r>
              <a:rPr lang="en-US" baseline="0" dirty="0" err="1" smtClean="0"/>
              <a:t>contient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essentiellement</a:t>
            </a:r>
            <a:r>
              <a:rPr lang="en-US" baseline="0" dirty="0" smtClean="0"/>
              <a:t> 3 parties: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CACHE, NETWORK et FALLBACK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première </a:t>
            </a:r>
            <a:r>
              <a:rPr lang="en-US" baseline="0" dirty="0" err="1" smtClean="0"/>
              <a:t>ligne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CACHE MANIFEST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inque</a:t>
            </a:r>
            <a:r>
              <a:rPr lang="en-US" baseline="0" dirty="0" smtClean="0"/>
              <a:t> le début de la section du cache,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spécifie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misent</a:t>
            </a:r>
            <a:r>
              <a:rPr lang="en-US" baseline="0" dirty="0" smtClean="0"/>
              <a:t> en cache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Ensuite</a:t>
            </a:r>
            <a:r>
              <a:rPr lang="en-US" baseline="0" dirty="0" smtClean="0"/>
              <a:t>, la section NETWORK </a:t>
            </a:r>
            <a:r>
              <a:rPr lang="en-US" baseline="0" dirty="0" err="1" smtClean="0"/>
              <a:t>montre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téléchargé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foit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serveur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Et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section FALLBACK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choisir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page qui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besoin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télécharger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l’internet</a:t>
            </a:r>
            <a:r>
              <a:rPr lang="en-US" baseline="0" dirty="0" smtClean="0"/>
              <a:t> et on </a:t>
            </a:r>
            <a:r>
              <a:rPr lang="en-US" baseline="0" dirty="0" err="1" smtClean="0"/>
              <a:t>n’a</a:t>
            </a:r>
            <a:r>
              <a:rPr lang="en-US" baseline="0" dirty="0" smtClean="0"/>
              <a:t> pas de </a:t>
            </a:r>
            <a:r>
              <a:rPr lang="en-US" baseline="0" dirty="0" err="1" smtClean="0"/>
              <a:t>connexion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Il </a:t>
            </a:r>
            <a:r>
              <a:rPr lang="en-US" baseline="0" dirty="0" err="1" smtClean="0"/>
              <a:t>existe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méthode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jour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première </a:t>
            </a:r>
            <a:r>
              <a:rPr lang="en-US" baseline="0" dirty="0" err="1" smtClean="0"/>
              <a:t>méthode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d’effacer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manuellement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l’utilisateur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La </a:t>
            </a:r>
            <a:r>
              <a:rPr lang="en-US" baseline="0" dirty="0" err="1" smtClean="0"/>
              <a:t>deuxième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changé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</a:t>
            </a:r>
            <a:r>
              <a:rPr lang="en-US" baseline="0" dirty="0" err="1" smtClean="0"/>
              <a:t>troisième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jour par le code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Il </a:t>
            </a:r>
            <a:r>
              <a:rPr lang="en-US" baseline="0" dirty="0" err="1" smtClean="0"/>
              <a:t>faut</a:t>
            </a:r>
            <a:r>
              <a:rPr lang="en-US" baseline="0" dirty="0" smtClean="0"/>
              <a:t> faire attention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changement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commentaire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mainiest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considéré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7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HTML5 Offline browsing and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Mohamad</a:t>
            </a:r>
            <a:r>
              <a:rPr lang="en-US" sz="2400" dirty="0" smtClean="0">
                <a:latin typeface="+mn-lt"/>
              </a:rPr>
              <a:t> Monzer</a:t>
            </a:r>
          </a:p>
          <a:p>
            <a:r>
              <a:rPr lang="en-US" sz="2400" dirty="0" smtClean="0">
                <a:latin typeface="+mn-lt"/>
              </a:rPr>
              <a:t>13-12/2015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États</a:t>
            </a:r>
            <a:r>
              <a:rPr lang="en-US" dirty="0" smtClean="0"/>
              <a:t> de la cache</a:t>
            </a:r>
            <a:endParaRPr lang="en-US" dirty="0"/>
          </a:p>
        </p:txBody>
      </p:sp>
      <p:pic>
        <p:nvPicPr>
          <p:cNvPr id="4" name="Picture 3" descr="appCache_stateDiag_sepgk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7640162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20515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7200" dirty="0" smtClean="0"/>
              <a:t>Stockage</a:t>
            </a:r>
            <a:endParaRPr lang="fr-FR" sz="7200" dirty="0" smtClean="0"/>
          </a:p>
          <a:p>
            <a:r>
              <a:rPr lang="fr-FR" sz="7200" dirty="0" smtClean="0"/>
              <a:t>d</a:t>
            </a:r>
            <a:r>
              <a:rPr lang="fr-FR" sz="7200" dirty="0" smtClean="0"/>
              <a:t>es </a:t>
            </a:r>
          </a:p>
          <a:p>
            <a:r>
              <a:rPr lang="fr-FR" sz="7200" dirty="0" smtClean="0"/>
              <a:t>donn</a:t>
            </a:r>
            <a:r>
              <a:rPr lang="fr-FR" sz="7200" dirty="0" smtClean="0"/>
              <a:t>ées</a:t>
            </a:r>
            <a:endParaRPr lang="fr-FR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9225668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err="1" smtClean="0"/>
              <a:t>Stockage</a:t>
            </a:r>
            <a:r>
              <a:rPr lang="en-US" dirty="0" smtClean="0"/>
              <a:t> des </a:t>
            </a:r>
            <a:r>
              <a:rPr lang="en-US" dirty="0" err="1" smtClean="0"/>
              <a:t>donn</a:t>
            </a:r>
            <a:r>
              <a:rPr lang="en-US" dirty="0" err="1" smtClean="0"/>
              <a:t>ées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Web Storage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Local storage</a:t>
            </a:r>
          </a:p>
          <a:p>
            <a:pPr lvl="1"/>
            <a:r>
              <a:rPr lang="fr-FR" dirty="0" smtClean="0"/>
              <a:t>Stockage des informations sans date d’expiration</a:t>
            </a:r>
          </a:p>
          <a:p>
            <a:pPr lvl="1"/>
            <a:r>
              <a:rPr lang="fr-FR" dirty="0" smtClean="0"/>
              <a:t>Stockage des informations sous forme cl</a:t>
            </a:r>
            <a:r>
              <a:rPr lang="fr-FR" dirty="0" smtClean="0"/>
              <a:t>é/valeur</a:t>
            </a:r>
            <a:endParaRPr lang="fr-FR" dirty="0" smtClean="0"/>
          </a:p>
          <a:p>
            <a:pPr lvl="2"/>
            <a:r>
              <a:rPr lang="fr-FR" dirty="0" smtClean="0"/>
              <a:t>Exemple: </a:t>
            </a:r>
            <a:r>
              <a:rPr lang="fr-FR" dirty="0" err="1" smtClean="0"/>
              <a:t>localStorage.cl</a:t>
            </a:r>
            <a:r>
              <a:rPr lang="fr-FR" dirty="0" err="1" smtClean="0"/>
              <a:t>é</a:t>
            </a:r>
            <a:r>
              <a:rPr lang="fr-FR" dirty="0"/>
              <a:t> </a:t>
            </a:r>
            <a:r>
              <a:rPr lang="fr-FR" dirty="0" smtClean="0"/>
              <a:t>= valeur</a:t>
            </a:r>
            <a:endParaRPr lang="fr-FR" dirty="0"/>
          </a:p>
          <a:p>
            <a:r>
              <a:rPr lang="fr-FR" dirty="0" smtClean="0"/>
              <a:t>Session storage</a:t>
            </a:r>
          </a:p>
          <a:p>
            <a:pPr lvl="1"/>
            <a:r>
              <a:rPr lang="fr-FR" dirty="0"/>
              <a:t>Stockage des informations </a:t>
            </a:r>
            <a:r>
              <a:rPr lang="fr-FR" dirty="0" smtClean="0"/>
              <a:t>pour une session</a:t>
            </a:r>
          </a:p>
          <a:p>
            <a:pPr lvl="2"/>
            <a:r>
              <a:rPr lang="fr-FR" dirty="0" smtClean="0"/>
              <a:t>Effac</a:t>
            </a:r>
            <a:r>
              <a:rPr lang="fr-FR" dirty="0" smtClean="0"/>
              <a:t>é lors de la fermeture de la tab du navigateur</a:t>
            </a:r>
            <a:endParaRPr lang="fr-FR" dirty="0"/>
          </a:p>
          <a:p>
            <a:pPr lvl="1"/>
            <a:r>
              <a:rPr lang="fr-FR" dirty="0"/>
              <a:t>Stockage des informations sous forme clé/valeur</a:t>
            </a:r>
          </a:p>
          <a:p>
            <a:pPr lvl="2"/>
            <a:r>
              <a:rPr lang="fr-FR" dirty="0"/>
              <a:t>Exemple: </a:t>
            </a:r>
            <a:r>
              <a:rPr lang="fr-FR" dirty="0" err="1" smtClean="0"/>
              <a:t>sessionStorage.clé</a:t>
            </a:r>
            <a:r>
              <a:rPr lang="fr-FR" dirty="0" smtClean="0"/>
              <a:t> </a:t>
            </a:r>
            <a:r>
              <a:rPr lang="fr-FR" dirty="0"/>
              <a:t>= valeur</a:t>
            </a:r>
            <a:endParaRPr lang="fr-FR" dirty="0" smtClean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198342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Web Storage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Points forts:</a:t>
            </a:r>
          </a:p>
          <a:p>
            <a:pPr lvl="1"/>
            <a:r>
              <a:rPr lang="fr-FR" dirty="0" smtClean="0"/>
              <a:t>Support</a:t>
            </a:r>
            <a:r>
              <a:rPr lang="fr-FR" dirty="0" smtClean="0"/>
              <a:t>é par les navigateurs modernes</a:t>
            </a:r>
          </a:p>
          <a:p>
            <a:pPr lvl="1"/>
            <a:r>
              <a:rPr lang="fr-FR" dirty="0" smtClean="0"/>
              <a:t>Simple api</a:t>
            </a:r>
          </a:p>
          <a:p>
            <a:r>
              <a:rPr lang="fr-FR" dirty="0" smtClean="0"/>
              <a:t>Point faible:</a:t>
            </a:r>
          </a:p>
          <a:p>
            <a:pPr lvl="1"/>
            <a:r>
              <a:rPr lang="fr-FR" dirty="0" smtClean="0"/>
              <a:t>Mauvaise performance pour les larges et complexe données</a:t>
            </a:r>
          </a:p>
          <a:p>
            <a:pPr lvl="2"/>
            <a:r>
              <a:rPr lang="fr-FR" dirty="0" smtClean="0"/>
              <a:t>Pas d’indexation</a:t>
            </a:r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97110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Indexed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Collection des « </a:t>
            </a:r>
            <a:r>
              <a:rPr lang="fr-FR" dirty="0" err="1" smtClean="0"/>
              <a:t>object</a:t>
            </a:r>
            <a:r>
              <a:rPr lang="fr-FR" dirty="0" smtClean="0"/>
              <a:t> stores »</a:t>
            </a:r>
          </a:p>
          <a:p>
            <a:pPr lvl="1"/>
            <a:r>
              <a:rPr lang="fr-FR" dirty="0" smtClean="0"/>
              <a:t>Store similaire aux tables de l’SQL</a:t>
            </a:r>
          </a:p>
          <a:p>
            <a:pPr lvl="1"/>
            <a:r>
              <a:rPr lang="fr-FR" dirty="0" smtClean="0"/>
              <a:t>API asynchrone</a:t>
            </a:r>
          </a:p>
          <a:p>
            <a:pPr lvl="1"/>
            <a:r>
              <a:rPr lang="fr-FR" dirty="0" smtClean="0"/>
              <a:t>Possibilit</a:t>
            </a:r>
            <a:r>
              <a:rPr lang="fr-FR" dirty="0" smtClean="0"/>
              <a:t>é de création des indexes</a:t>
            </a:r>
          </a:p>
          <a:p>
            <a:r>
              <a:rPr lang="fr-FR" dirty="0" smtClean="0"/>
              <a:t>Avantages:</a:t>
            </a:r>
          </a:p>
          <a:p>
            <a:pPr lvl="1"/>
            <a:r>
              <a:rPr lang="fr-FR" dirty="0" smtClean="0"/>
              <a:t>Bonne performances pour les larges data</a:t>
            </a:r>
          </a:p>
          <a:p>
            <a:pPr lvl="1"/>
            <a:r>
              <a:rPr lang="fr-FR" dirty="0" smtClean="0"/>
              <a:t>Robuste: support du model transactionnel</a:t>
            </a:r>
          </a:p>
          <a:p>
            <a:pPr lvl="1"/>
            <a:r>
              <a:rPr lang="fr-FR" dirty="0" smtClean="0"/>
              <a:t>Support</a:t>
            </a:r>
            <a:r>
              <a:rPr lang="fr-FR" dirty="0" smtClean="0"/>
              <a:t>é par les navigateurs modernes</a:t>
            </a:r>
          </a:p>
          <a:p>
            <a:r>
              <a:rPr lang="fr-FR" dirty="0" smtClean="0"/>
              <a:t>Inconvénient:</a:t>
            </a:r>
          </a:p>
          <a:p>
            <a:pPr lvl="1"/>
            <a:r>
              <a:rPr lang="fr-FR" dirty="0" smtClean="0"/>
              <a:t>Le code complexe</a:t>
            </a:r>
          </a:p>
          <a:p>
            <a:pPr lvl="2"/>
            <a:r>
              <a:rPr lang="fr-FR" dirty="0" smtClean="0"/>
              <a:t>Cause: grand nombre des fonctions callback imbriquées.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14840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ésumé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ApplicationCache</a:t>
            </a:r>
            <a:r>
              <a:rPr lang="en-US" dirty="0" smtClean="0"/>
              <a:t>: application web accessible sans </a:t>
            </a:r>
            <a:r>
              <a:rPr lang="en-US" dirty="0" err="1" smtClean="0"/>
              <a:t>connexion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Internet</a:t>
            </a:r>
          </a:p>
          <a:p>
            <a:pPr lvl="1"/>
            <a:r>
              <a:rPr lang="en-US" dirty="0" err="1" smtClean="0"/>
              <a:t>Utilise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manifest</a:t>
            </a:r>
          </a:p>
          <a:p>
            <a:r>
              <a:rPr lang="en-US" dirty="0" err="1" smtClean="0"/>
              <a:t>Stocakge</a:t>
            </a:r>
            <a:r>
              <a:rPr lang="en-US" dirty="0" smtClean="0"/>
              <a:t> des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côté</a:t>
            </a:r>
            <a:r>
              <a:rPr lang="en-US" dirty="0" smtClean="0"/>
              <a:t> client:</a:t>
            </a:r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IndexedDB</a:t>
            </a:r>
            <a:r>
              <a:rPr lang="en-US" dirty="0" smtClean="0"/>
              <a:t> : </a:t>
            </a:r>
            <a:r>
              <a:rPr lang="en-US" dirty="0" err="1" smtClean="0"/>
              <a:t>stockage</a:t>
            </a:r>
            <a:r>
              <a:rPr lang="en-US" dirty="0" smtClean="0"/>
              <a:t> des larges </a:t>
            </a:r>
            <a:r>
              <a:rPr lang="en-US" dirty="0" err="1" smtClean="0"/>
              <a:t>données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Plan de la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Application cache</a:t>
            </a:r>
          </a:p>
          <a:p>
            <a:pPr lvl="1"/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Utilisation </a:t>
            </a:r>
          </a:p>
          <a:p>
            <a:pPr lvl="1"/>
            <a:r>
              <a:rPr lang="fr-FR" dirty="0" smtClean="0"/>
              <a:t>Manifest</a:t>
            </a:r>
          </a:p>
          <a:p>
            <a:pPr lvl="1"/>
            <a:r>
              <a:rPr lang="fr-FR" dirty="0" smtClean="0"/>
              <a:t>Mise à jour de la cache</a:t>
            </a:r>
          </a:p>
          <a:p>
            <a:pPr lvl="1"/>
            <a:r>
              <a:rPr lang="fr-FR" dirty="0" smtClean="0"/>
              <a:t>États</a:t>
            </a:r>
          </a:p>
          <a:p>
            <a:r>
              <a:rPr lang="fr-FR" dirty="0" smtClean="0"/>
              <a:t>Stockage des données</a:t>
            </a:r>
          </a:p>
          <a:p>
            <a:pPr lvl="1"/>
            <a:r>
              <a:rPr lang="fr-FR" dirty="0" smtClean="0"/>
              <a:t>Web storage</a:t>
            </a:r>
          </a:p>
          <a:p>
            <a:pPr lvl="1"/>
            <a:r>
              <a:rPr lang="fr-FR" dirty="0" err="1" smtClean="0"/>
              <a:t>Indexed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 smtClean="0"/>
          </a:p>
          <a:p>
            <a:r>
              <a:rPr lang="fr-FR" dirty="0" err="1" smtClean="0"/>
              <a:t>Demo</a:t>
            </a:r>
            <a:endParaRPr lang="fr-FR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Introduction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Définition d’une application web</a:t>
            </a:r>
          </a:p>
          <a:p>
            <a:r>
              <a:rPr lang="fr-FR" dirty="0" smtClean="0"/>
              <a:t>Architecture 3 tiers:</a:t>
            </a:r>
          </a:p>
          <a:p>
            <a:pPr lvl="1"/>
            <a:r>
              <a:rPr lang="fr-FR" dirty="0" err="1" smtClean="0"/>
              <a:t>Presentation</a:t>
            </a:r>
            <a:endParaRPr lang="fr-FR" dirty="0" smtClean="0"/>
          </a:p>
          <a:p>
            <a:pPr lvl="1"/>
            <a:r>
              <a:rPr lang="fr-FR" dirty="0" err="1" smtClean="0"/>
              <a:t>Metier</a:t>
            </a:r>
            <a:endParaRPr lang="fr-FR" dirty="0" smtClean="0"/>
          </a:p>
          <a:p>
            <a:pPr lvl="1"/>
            <a:r>
              <a:rPr lang="fr-FR" dirty="0" smtClean="0"/>
              <a:t>Data</a:t>
            </a:r>
          </a:p>
          <a:p>
            <a:r>
              <a:rPr lang="fr-FR" dirty="0" smtClean="0"/>
              <a:t>Possibilité d’utilisation sans connexion</a:t>
            </a:r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51310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Application Cache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Application Cache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err="1" smtClean="0"/>
              <a:t>Definition</a:t>
            </a:r>
            <a:endParaRPr lang="fr-FR" dirty="0" smtClean="0"/>
          </a:p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Réduction de la consommation de la bande passante</a:t>
            </a:r>
          </a:p>
          <a:p>
            <a:pPr lvl="1"/>
            <a:r>
              <a:rPr lang="fr-FR" dirty="0" smtClean="0"/>
              <a:t>Diminuer le temps de consultation</a:t>
            </a:r>
          </a:p>
          <a:p>
            <a:pPr lvl="1"/>
            <a:r>
              <a:rPr lang="fr-FR" dirty="0" smtClean="0"/>
              <a:t>Utilisé l’application sans connexion</a:t>
            </a:r>
          </a:p>
          <a:p>
            <a:r>
              <a:rPr lang="fr-FR" dirty="0" smtClean="0"/>
              <a:t>Support des navigateur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15789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Application Cache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/>
              <a:t>Activation de la cache d’application</a:t>
            </a:r>
          </a:p>
          <a:p>
            <a:pPr lvl="1"/>
            <a:r>
              <a:rPr lang="fr-FR" dirty="0" smtClean="0"/>
              <a:t>Addition de l’attribut manifest a &lt;html&gt;</a:t>
            </a:r>
          </a:p>
          <a:p>
            <a:pPr lvl="2"/>
            <a:r>
              <a:rPr lang="fr-FR" dirty="0" smtClean="0"/>
              <a:t>&lt;html manifest=« </a:t>
            </a:r>
            <a:r>
              <a:rPr lang="fr-FR" dirty="0" err="1" smtClean="0"/>
              <a:t>manifest.appcache</a:t>
            </a:r>
            <a:r>
              <a:rPr lang="fr-FR" dirty="0" smtClean="0"/>
              <a:t> » &gt;</a:t>
            </a:r>
          </a:p>
          <a:p>
            <a:r>
              <a:rPr lang="fr-FR" dirty="0" smtClean="0"/>
              <a:t>Manifest</a:t>
            </a:r>
          </a:p>
          <a:p>
            <a:pPr lvl="1"/>
            <a:r>
              <a:rPr lang="fr-FR" dirty="0" smtClean="0"/>
              <a:t>Fichier texte</a:t>
            </a:r>
          </a:p>
          <a:p>
            <a:pPr lvl="1"/>
            <a:r>
              <a:rPr lang="fr-FR" dirty="0" err="1" smtClean="0"/>
              <a:t>Recommendation</a:t>
            </a:r>
            <a:r>
              <a:rPr lang="fr-FR" dirty="0" smtClean="0"/>
              <a:t> de l’extension « .</a:t>
            </a:r>
            <a:r>
              <a:rPr lang="fr-FR" dirty="0" err="1" smtClean="0"/>
              <a:t>appcache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Contient les ressources qui doivent être misent en cache</a:t>
            </a:r>
          </a:p>
          <a:p>
            <a:pPr lvl="2"/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67860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Structure du </a:t>
            </a:r>
            <a:r>
              <a:rPr lang="en-US" dirty="0" err="1" smtClean="0"/>
              <a:t>fichier</a:t>
            </a:r>
            <a:r>
              <a:rPr lang="en-US" dirty="0" smtClean="0"/>
              <a:t> Manifest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CACHE MANIFEST</a:t>
            </a:r>
          </a:p>
          <a:p>
            <a:pPr lvl="1"/>
            <a:r>
              <a:rPr lang="fr-FR" dirty="0" smtClean="0"/>
              <a:t>#version1 date (ligne commentaire)</a:t>
            </a:r>
          </a:p>
          <a:p>
            <a:pPr lvl="1"/>
            <a:r>
              <a:rPr lang="fr-FR" dirty="0" smtClean="0"/>
              <a:t>/</a:t>
            </a:r>
            <a:r>
              <a:rPr lang="fr-FR" dirty="0" err="1" smtClean="0"/>
              <a:t>Resources</a:t>
            </a:r>
            <a:r>
              <a:rPr lang="fr-FR" dirty="0" smtClean="0"/>
              <a:t>/image1.jpg</a:t>
            </a:r>
          </a:p>
          <a:p>
            <a:pPr lvl="1"/>
            <a:r>
              <a:rPr lang="fr-FR" dirty="0" smtClean="0"/>
              <a:t>/Scripts/</a:t>
            </a:r>
            <a:r>
              <a:rPr lang="fr-FR" dirty="0" err="1" smtClean="0"/>
              <a:t>home.js</a:t>
            </a:r>
            <a:endParaRPr lang="fr-FR" dirty="0" smtClean="0"/>
          </a:p>
          <a:p>
            <a:pPr lvl="1"/>
            <a:r>
              <a:rPr lang="fr-FR" dirty="0" smtClean="0"/>
              <a:t>/Content/</a:t>
            </a:r>
            <a:r>
              <a:rPr lang="fr-FR" dirty="0" err="1" smtClean="0"/>
              <a:t>myStyle.css</a:t>
            </a:r>
            <a:endParaRPr lang="fr-FR" dirty="0" smtClean="0"/>
          </a:p>
          <a:p>
            <a:r>
              <a:rPr lang="fr-FR" dirty="0" smtClean="0"/>
              <a:t>Network:</a:t>
            </a:r>
          </a:p>
          <a:p>
            <a:pPr lvl="1"/>
            <a:r>
              <a:rPr lang="fr-FR" dirty="0" smtClean="0"/>
              <a:t>*</a:t>
            </a:r>
          </a:p>
          <a:p>
            <a:r>
              <a:rPr lang="fr-FR" dirty="0" smtClean="0"/>
              <a:t>FALLBACK</a:t>
            </a:r>
          </a:p>
          <a:p>
            <a:pPr lvl="1"/>
            <a:r>
              <a:rPr lang="fr-FR" dirty="0" smtClean="0"/>
              <a:t>/html /</a:t>
            </a:r>
            <a:r>
              <a:rPr lang="fr-FR" dirty="0" err="1" smtClean="0"/>
              <a:t>offline.html</a:t>
            </a:r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86344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dirty="0" smtClean="0"/>
              <a:t> la cache </a:t>
            </a:r>
            <a:r>
              <a:rPr lang="en-US" dirty="0" err="1" smtClean="0"/>
              <a:t>à</a:t>
            </a:r>
            <a:r>
              <a:rPr lang="en-US" dirty="0" smtClean="0"/>
              <a:t> jour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3 méthodes: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Utilisateur efface la cache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Un changement dans le fichier manifest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Mise à jour de la cache par programmation</a:t>
            </a:r>
          </a:p>
          <a:p>
            <a:pPr marL="571500" indent="-514350"/>
            <a:r>
              <a:rPr lang="fr-FR" dirty="0" smtClean="0"/>
              <a:t>Note: </a:t>
            </a:r>
          </a:p>
          <a:p>
            <a:pPr marL="971550" lvl="1" indent="-514350"/>
            <a:r>
              <a:rPr lang="fr-FR" dirty="0" smtClean="0"/>
              <a:t>Changement des commentaires change le manifest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7624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953</Words>
  <Application>Microsoft Macintosh PowerPoint</Application>
  <PresentationFormat>On-screen Show (4:3)</PresentationFormat>
  <Paragraphs>170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Training New Employees</vt:lpstr>
      <vt:lpstr>HTML5 Offline browsing and Storage</vt:lpstr>
      <vt:lpstr>Plan de la présentation</vt:lpstr>
      <vt:lpstr>PowerPoint Presentation</vt:lpstr>
      <vt:lpstr>Introduction</vt:lpstr>
      <vt:lpstr>PowerPoint Presentation</vt:lpstr>
      <vt:lpstr>Application Cache</vt:lpstr>
      <vt:lpstr>Application Cache</vt:lpstr>
      <vt:lpstr>Structure du fichier Manifest</vt:lpstr>
      <vt:lpstr>Mettre la cache à jour</vt:lpstr>
      <vt:lpstr>États de la cache</vt:lpstr>
      <vt:lpstr>PowerPoint Presentation</vt:lpstr>
      <vt:lpstr>Stockage des données</vt:lpstr>
      <vt:lpstr>Web Storage</vt:lpstr>
      <vt:lpstr>Web Storage</vt:lpstr>
      <vt:lpstr>Indexed Database</vt:lpstr>
      <vt:lpstr>Résumé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2015-12-13T21:36:57Z</dcterms:modified>
</cp:coreProperties>
</file>