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2" r:id="rId5"/>
    <p:sldId id="264" r:id="rId6"/>
    <p:sldId id="265" r:id="rId7"/>
    <p:sldId id="266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49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70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00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23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2679025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AEBEB"/>
                </a:solidFill>
                <a:ea typeface="Dela Gothic One" pitchFamily="34" charset="-122"/>
                <a:cs typeface="Dela Gothic One" pitchFamily="34" charset="-120"/>
              </a:rPr>
              <a:t>What is Flutter?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3845481"/>
            <a:ext cx="7477601" cy="25324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Flutter is an open-source UI software development kit created by Google. It is used to develop applications for mobile, web, and desktop from a single codebase.</a:t>
            </a:r>
            <a:endParaRPr lang="en-US" sz="2800" dirty="0"/>
          </a:p>
        </p:txBody>
      </p:sp>
      <p:sp>
        <p:nvSpPr>
          <p:cNvPr id="8" name="Text 4"/>
          <p:cNvSpPr/>
          <p:nvPr/>
        </p:nvSpPr>
        <p:spPr>
          <a:xfrm>
            <a:off x="910709" y="5282802"/>
            <a:ext cx="723781" cy="683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endParaRPr lang="en-US" sz="1152" dirty="0"/>
          </a:p>
        </p:txBody>
      </p:sp>
      <p:sp>
        <p:nvSpPr>
          <p:cNvPr id="9" name="Text 5"/>
          <p:cNvSpPr/>
          <p:nvPr/>
        </p:nvSpPr>
        <p:spPr>
          <a:xfrm>
            <a:off x="1299686" y="5161598"/>
            <a:ext cx="331886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993225"/>
            <a:ext cx="688514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Why Choose Flutter?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912144" y="3347204"/>
            <a:ext cx="19597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482334" y="3381851"/>
            <a:ext cx="29906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dirty="0">
                <a:solidFill>
                  <a:srgbClr val="FFE5E5"/>
                </a:solidFill>
                <a:ea typeface="Dela Gothic One" pitchFamily="34" charset="-122"/>
                <a:cs typeface="Dela Gothic One" pitchFamily="34" charset="-120"/>
              </a:rPr>
              <a:t>Fast Development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2482334" y="386226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Flutter's hot reload feature allows for quick development and experimentation.</a:t>
            </a:r>
            <a:endParaRPr lang="en-US" sz="2000" dirty="0"/>
          </a:p>
        </p:txBody>
      </p:sp>
      <p:sp>
        <p:nvSpPr>
          <p:cNvPr id="9" name="Shape 6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37013" y="3347204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381851"/>
            <a:ext cx="33357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dirty="0">
                <a:solidFill>
                  <a:srgbClr val="FFE5E5"/>
                </a:solidFill>
                <a:ea typeface="Dela Gothic One" pitchFamily="34" charset="-122"/>
                <a:cs typeface="Dela Gothic One" pitchFamily="34" charset="-120"/>
              </a:rPr>
              <a:t>Native Performance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8148399" y="386226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Flutter apps are compiled to native code, resulting in high performance.</a:t>
            </a:r>
            <a:endParaRPr lang="en-US" sz="2000" dirty="0"/>
          </a:p>
        </p:txBody>
      </p:sp>
      <p:sp>
        <p:nvSpPr>
          <p:cNvPr id="13" name="Shape 10"/>
          <p:cNvSpPr/>
          <p:nvPr/>
        </p:nvSpPr>
        <p:spPr>
          <a:xfrm>
            <a:off x="1760220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863328" y="5010507"/>
            <a:ext cx="2936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482334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dirty="0">
                <a:solidFill>
                  <a:srgbClr val="FFE5E5"/>
                </a:solidFill>
                <a:ea typeface="Dela Gothic One" pitchFamily="34" charset="-122"/>
                <a:cs typeface="Dela Gothic One" pitchFamily="34" charset="-120"/>
              </a:rPr>
              <a:t>Expressive UI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2482334" y="5525572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Flutter offers customizable widgets for creating beautiful user interfaces.</a:t>
            </a:r>
            <a:endParaRPr lang="en-US" sz="200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22250" y="5010507"/>
            <a:ext cx="30801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90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dirty="0">
                <a:solidFill>
                  <a:srgbClr val="FFE5E5"/>
                </a:solidFill>
                <a:ea typeface="Dela Gothic One" pitchFamily="34" charset="-122"/>
                <a:cs typeface="Dela Gothic One" pitchFamily="34" charset="-120"/>
              </a:rPr>
              <a:t>Single Codebase</a:t>
            </a:r>
            <a:endParaRPr lang="en-US" sz="2400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Developers can write one codebase for both iOS and Android platforms.</a:t>
            </a:r>
            <a:endParaRPr lang="en-US" sz="2000" dirty="0"/>
          </a:p>
        </p:txBody>
      </p:sp>
      <p:pic>
        <p:nvPicPr>
          <p:cNvPr id="2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879521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How to Download Flutter and Setup?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3712607"/>
            <a:ext cx="11109960" cy="2637353"/>
          </a:xfrm>
          <a:prstGeom prst="roundRect">
            <a:avLst>
              <a:gd name="adj" fmla="val 379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1767840" y="3720227"/>
            <a:ext cx="11094720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1990011" y="3861078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Step 1: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861078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Download Flutter from the official website.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767840" y="4357330"/>
            <a:ext cx="11094720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1990011" y="4498181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Step 2: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498181"/>
            <a:ext cx="509920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Set up the environment variables for Flutter and Dart.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767840" y="5349835"/>
            <a:ext cx="11094720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1990011" y="5490686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Step 3: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5490686"/>
            <a:ext cx="509920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Run "flutter doctor" to check the installation and configure any remaining tools.</a:t>
            </a:r>
            <a:endParaRPr lang="en-US" sz="1750" dirty="0"/>
          </a:p>
        </p:txBody>
      </p:sp>
      <p:pic>
        <p:nvPicPr>
          <p:cNvPr id="15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26253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33198" y="934760"/>
            <a:ext cx="64820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+mj-lt"/>
                <a:ea typeface="Dela Gothic One" pitchFamily="34" charset="-122"/>
              </a:rPr>
              <a:t>Framework Architecture</a:t>
            </a:r>
            <a:endParaRPr lang="en-US" sz="4374" dirty="0">
              <a:latin typeface="+mj-lt"/>
            </a:endParaRPr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695814"/>
            <a:ext cx="71329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Flutter engine</a:t>
            </a:r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43092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>
                <a:solidFill>
                  <a:srgbClr val="FFE5E5"/>
                </a:solidFill>
                <a:ea typeface="Dela Gothic One" pitchFamily="34" charset="-122"/>
              </a:rPr>
              <a:t>Foundation library</a:t>
            </a:r>
            <a:endParaRPr lang="en-US" sz="2400" dirty="0"/>
          </a:p>
        </p:txBody>
      </p:sp>
      <p:sp>
        <p:nvSpPr>
          <p:cNvPr id="11" name="Text 5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739527"/>
            <a:ext cx="3467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>
                <a:solidFill>
                  <a:srgbClr val="FFE5E5"/>
                </a:solidFill>
                <a:ea typeface="Dela Gothic One" pitchFamily="34" charset="-122"/>
              </a:rPr>
              <a:t>Design-specific widgets</a:t>
            </a:r>
            <a:endParaRPr lang="en-US" sz="2400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5" name="Image 5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26253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33198" y="934760"/>
            <a:ext cx="64820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+mj-lt"/>
                <a:ea typeface="Dela Gothic One" pitchFamily="34" charset="-122"/>
              </a:rPr>
              <a:t>Framework Architecture</a:t>
            </a:r>
            <a:endParaRPr lang="en-US" sz="4374" dirty="0">
              <a:latin typeface="+mj-lt"/>
            </a:endParaRPr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695814"/>
            <a:ext cx="71329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Flutter engine</a:t>
            </a:r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4"/>
          <p:cNvSpPr/>
          <p:nvPr/>
        </p:nvSpPr>
        <p:spPr>
          <a:xfrm>
            <a:off x="2277428" y="43092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400" dirty="0"/>
          </a:p>
        </p:txBody>
      </p:sp>
      <p:sp>
        <p:nvSpPr>
          <p:cNvPr id="11" name="Text 5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</p:txBody>
      </p:sp>
      <p:sp>
        <p:nvSpPr>
          <p:cNvPr id="13" name="Text 6"/>
          <p:cNvSpPr/>
          <p:nvPr/>
        </p:nvSpPr>
        <p:spPr>
          <a:xfrm>
            <a:off x="2277428" y="5739527"/>
            <a:ext cx="3467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400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5" name="Image 5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01241-218E-4D9E-8261-A9353753F904}"/>
              </a:ext>
            </a:extLst>
          </p:cNvPr>
          <p:cNvSpPr txBox="1"/>
          <p:nvPr/>
        </p:nvSpPr>
        <p:spPr>
          <a:xfrm>
            <a:off x="1944171" y="4096167"/>
            <a:ext cx="9652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Flutter's engine, written primarily in C++, provides low-level rendering support using Google's </a:t>
            </a:r>
            <a:r>
              <a:rPr lang="en-US" sz="2400" dirty="0" err="1">
                <a:solidFill>
                  <a:schemeClr val="bg1"/>
                </a:solidFill>
              </a:rPr>
              <a:t>Skia</a:t>
            </a:r>
            <a:r>
              <a:rPr lang="en-US" sz="2400" dirty="0">
                <a:solidFill>
                  <a:schemeClr val="bg1"/>
                </a:solidFill>
              </a:rPr>
              <a:t> graphics library. Additionally, it interfaces with platform-specific SDKs such as those provided by Android and iOS.</a:t>
            </a:r>
          </a:p>
        </p:txBody>
      </p:sp>
    </p:spTree>
    <p:extLst>
      <p:ext uri="{BB962C8B-B14F-4D97-AF65-F5344CB8AC3E}">
        <p14:creationId xmlns:p14="http://schemas.microsoft.com/office/powerpoint/2010/main" val="306320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52745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33198" y="934760"/>
            <a:ext cx="64820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+mj-lt"/>
                <a:ea typeface="Dela Gothic One" pitchFamily="34" charset="-122"/>
              </a:rPr>
              <a:t>Framework Architecture</a:t>
            </a:r>
            <a:endParaRPr lang="en-US" sz="4374" dirty="0">
              <a:latin typeface="+mj-lt"/>
            </a:endParaRPr>
          </a:p>
        </p:txBody>
      </p:sp>
      <p:sp>
        <p:nvSpPr>
          <p:cNvPr id="7" name="Text 2"/>
          <p:cNvSpPr/>
          <p:nvPr/>
        </p:nvSpPr>
        <p:spPr>
          <a:xfrm>
            <a:off x="2277428" y="2695814"/>
            <a:ext cx="71329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2019538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105978" y="27346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>
                <a:solidFill>
                  <a:srgbClr val="FFE5E5"/>
                </a:solidFill>
                <a:ea typeface="Dela Gothic One" pitchFamily="34" charset="-122"/>
              </a:rPr>
              <a:t>Foundation library</a:t>
            </a:r>
            <a:endParaRPr lang="en-US" sz="2400" dirty="0"/>
          </a:p>
        </p:txBody>
      </p:sp>
      <p:sp>
        <p:nvSpPr>
          <p:cNvPr id="11" name="Text 5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</p:txBody>
      </p:sp>
      <p:sp>
        <p:nvSpPr>
          <p:cNvPr id="13" name="Text 6"/>
          <p:cNvSpPr/>
          <p:nvPr/>
        </p:nvSpPr>
        <p:spPr>
          <a:xfrm>
            <a:off x="1523048" y="4295776"/>
            <a:ext cx="3467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400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5" name="Image 5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868B53-DD0D-48CD-AFAA-C57CF3E32A3C}"/>
              </a:ext>
            </a:extLst>
          </p:cNvPr>
          <p:cNvSpPr txBox="1"/>
          <p:nvPr/>
        </p:nvSpPr>
        <p:spPr>
          <a:xfrm>
            <a:off x="1944171" y="4232700"/>
            <a:ext cx="895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Foundation library, written in Dart, provides basic classes and functions which are used to construct applications using Flutter, such as APIs to communicate with the engine.</a:t>
            </a:r>
          </a:p>
        </p:txBody>
      </p:sp>
    </p:spTree>
    <p:extLst>
      <p:ext uri="{BB962C8B-B14F-4D97-AF65-F5344CB8AC3E}">
        <p14:creationId xmlns:p14="http://schemas.microsoft.com/office/powerpoint/2010/main" val="57212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26253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33198" y="934760"/>
            <a:ext cx="648200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+mj-lt"/>
                <a:ea typeface="Dela Gothic One" pitchFamily="34" charset="-122"/>
              </a:rPr>
              <a:t>Framework Architecture</a:t>
            </a:r>
            <a:endParaRPr lang="en-US" sz="4374" dirty="0">
              <a:latin typeface="+mj-lt"/>
            </a:endParaRPr>
          </a:p>
        </p:txBody>
      </p:sp>
      <p:sp>
        <p:nvSpPr>
          <p:cNvPr id="7" name="Text 2"/>
          <p:cNvSpPr/>
          <p:nvPr/>
        </p:nvSpPr>
        <p:spPr>
          <a:xfrm>
            <a:off x="2277428" y="2695814"/>
            <a:ext cx="71329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5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2231827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105978" y="3032343"/>
            <a:ext cx="3467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>
                <a:solidFill>
                  <a:srgbClr val="FFE5E5"/>
                </a:solidFill>
                <a:ea typeface="Dela Gothic One" pitchFamily="34" charset="-122"/>
              </a:rPr>
              <a:t>Design-specific widgets</a:t>
            </a:r>
            <a:endParaRPr lang="en-US" sz="2400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5" name="Image 5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4F01B0-4F36-4048-BC23-8BA88B21695A}"/>
              </a:ext>
            </a:extLst>
          </p:cNvPr>
          <p:cNvSpPr txBox="1"/>
          <p:nvPr/>
        </p:nvSpPr>
        <p:spPr>
          <a:xfrm>
            <a:off x="1944171" y="4220409"/>
            <a:ext cx="118787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UI design in Flutter involves assembling and/or creating various widgets. A widget in Flutter represents an immutable description of part of the user interface; all graphics, including text, shapes, and animations are created using widgets. More complex widgets can be created by combining many simpler ones.</a:t>
            </a:r>
          </a:p>
        </p:txBody>
      </p:sp>
    </p:spTree>
    <p:extLst>
      <p:ext uri="{BB962C8B-B14F-4D97-AF65-F5344CB8AC3E}">
        <p14:creationId xmlns:p14="http://schemas.microsoft.com/office/powerpoint/2010/main" val="117152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364581"/>
            <a:ext cx="87619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Conclusion 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3503295"/>
            <a:ext cx="3555206" cy="2361605"/>
          </a:xfrm>
          <a:prstGeom prst="roundRect">
            <a:avLst>
              <a:gd name="adj" fmla="val 423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990011" y="3733086"/>
            <a:ext cx="309562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Community Support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990011" y="4560689"/>
            <a:ext cx="309562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Join the active Flutter community for assistance, feedback, and collaboration.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537597" y="3503295"/>
            <a:ext cx="3555206" cy="2361605"/>
          </a:xfrm>
          <a:prstGeom prst="roundRect">
            <a:avLst>
              <a:gd name="adj" fmla="val 423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767387" y="3733086"/>
            <a:ext cx="28185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Further Learning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767387" y="4213503"/>
            <a:ext cx="309562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Explore advanced topics like state management and animations to enhance Flutter skills.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314974" y="3503295"/>
            <a:ext cx="3555206" cy="2361605"/>
          </a:xfrm>
          <a:prstGeom prst="roundRect">
            <a:avLst>
              <a:gd name="adj" fmla="val 423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544764" y="3733086"/>
            <a:ext cx="309562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Real-world Projects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544764" y="4560689"/>
            <a:ext cx="309562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Start building real applications to apply and solidify knowledge.</a:t>
            </a:r>
            <a:endParaRPr lang="en-US" sz="1750" dirty="0"/>
          </a:p>
        </p:txBody>
      </p:sp>
      <p:pic>
        <p:nvPicPr>
          <p:cNvPr id="14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335</Words>
  <Application>Microsoft Office PowerPoint</Application>
  <PresentationFormat>Custom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Dela Gothic One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houssein nasser din</cp:lastModifiedBy>
  <cp:revision>2</cp:revision>
  <dcterms:created xsi:type="dcterms:W3CDTF">2024-03-25T18:49:09Z</dcterms:created>
  <dcterms:modified xsi:type="dcterms:W3CDTF">2024-03-25T19:13:24Z</dcterms:modified>
</cp:coreProperties>
</file>