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media/image19.jpg" ContentType="image/png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9" r:id="rId4"/>
    <p:sldId id="261" r:id="rId5"/>
    <p:sldId id="284" r:id="rId6"/>
    <p:sldId id="285" r:id="rId7"/>
    <p:sldId id="286" r:id="rId8"/>
    <p:sldId id="287" r:id="rId9"/>
    <p:sldId id="301" r:id="rId10"/>
    <p:sldId id="289" r:id="rId11"/>
    <p:sldId id="290" r:id="rId12"/>
    <p:sldId id="291" r:id="rId13"/>
    <p:sldId id="292" r:id="rId14"/>
    <p:sldId id="294" r:id="rId15"/>
    <p:sldId id="305" r:id="rId16"/>
    <p:sldId id="295" r:id="rId17"/>
    <p:sldId id="296" r:id="rId18"/>
    <p:sldId id="306" r:id="rId19"/>
    <p:sldId id="307" r:id="rId20"/>
    <p:sldId id="308" r:id="rId21"/>
    <p:sldId id="309" r:id="rId22"/>
    <p:sldId id="266" r:id="rId23"/>
    <p:sldId id="310" r:id="rId24"/>
    <p:sldId id="303" r:id="rId25"/>
  </p:sldIdLst>
  <p:sldSz cx="9144000" cy="5143500" type="screen16x9"/>
  <p:notesSz cx="6858000" cy="9144000"/>
  <p:embeddedFontLst>
    <p:embeddedFont>
      <p:font typeface="Dosis" panose="020B0604020202020204" charset="0"/>
      <p:regular r:id="rId27"/>
      <p:bold r:id="rId28"/>
    </p:embeddedFont>
    <p:embeddedFont>
      <p:font typeface="Agency FB" panose="020B0503020202020204" pitchFamily="34" charset="0"/>
      <p:regular r:id="rId29"/>
      <p:bold r:id="rId30"/>
    </p:embeddedFont>
    <p:embeddedFont>
      <p:font typeface="Roboto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CAB916-7223-48B5-B7C3-5BE5DB0028C1}">
  <a:tblStyle styleId="{74CAB916-7223-48B5-B7C3-5BE5DB0028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50" autoAdjust="0"/>
    <p:restoredTop sz="80519" autoAdjust="0"/>
  </p:normalViewPr>
  <p:slideViewPr>
    <p:cSldViewPr snapToGrid="0">
      <p:cViewPr varScale="1">
        <p:scale>
          <a:sx n="76" d="100"/>
          <a:sy n="76" d="100"/>
        </p:scale>
        <p:origin x="11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593283-53C4-4590-AE33-6958CE7B45E6}" type="doc">
      <dgm:prSet loTypeId="urn:microsoft.com/office/officeart/2005/8/layout/chevron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B0EE32B4-61F0-4F26-B1F9-3C215928F624}">
      <dgm:prSet phldrT="[Texte]"/>
      <dgm:spPr/>
      <dgm:t>
        <a:bodyPr/>
        <a:lstStyle/>
        <a:p>
          <a:endParaRPr lang="fr-FR" dirty="0"/>
        </a:p>
      </dgm:t>
    </dgm:pt>
    <dgm:pt modelId="{E10B6A2F-D144-4278-B671-172C961624B9}" type="parTrans" cxnId="{D4F40FD6-B9BF-45A8-BF99-10B59C6F04AA}">
      <dgm:prSet/>
      <dgm:spPr/>
      <dgm:t>
        <a:bodyPr/>
        <a:lstStyle/>
        <a:p>
          <a:endParaRPr lang="fr-FR"/>
        </a:p>
      </dgm:t>
    </dgm:pt>
    <dgm:pt modelId="{FFDFE7E8-1E28-4719-A329-A676234A1355}" type="sibTrans" cxnId="{D4F40FD6-B9BF-45A8-BF99-10B59C6F04AA}">
      <dgm:prSet/>
      <dgm:spPr/>
      <dgm:t>
        <a:bodyPr/>
        <a:lstStyle/>
        <a:p>
          <a:endParaRPr lang="fr-FR"/>
        </a:p>
      </dgm:t>
    </dgm:pt>
    <dgm:pt modelId="{AD66F80B-BD50-4714-B275-74CDA0B4FF9B}">
      <dgm:prSet phldrT="[Texte]"/>
      <dgm:spPr/>
      <dgm:t>
        <a:bodyPr/>
        <a:lstStyle/>
        <a:p>
          <a:endParaRPr lang="fr-FR" dirty="0">
            <a:solidFill>
              <a:schemeClr val="bg2">
                <a:lumMod val="50000"/>
              </a:schemeClr>
            </a:solidFill>
            <a:latin typeface="Agency FB" panose="020B0503020202020204" pitchFamily="34" charset="0"/>
          </a:endParaRPr>
        </a:p>
      </dgm:t>
    </dgm:pt>
    <dgm:pt modelId="{78B655C2-6C9C-4546-A5E8-5B4CBCBC5E52}" type="parTrans" cxnId="{2382A56A-D57E-4893-9E05-C12473DC183C}">
      <dgm:prSet/>
      <dgm:spPr/>
      <dgm:t>
        <a:bodyPr/>
        <a:lstStyle/>
        <a:p>
          <a:endParaRPr lang="fr-FR"/>
        </a:p>
      </dgm:t>
    </dgm:pt>
    <dgm:pt modelId="{C0EEA825-B864-4572-99C3-D151B90AA22F}" type="sibTrans" cxnId="{2382A56A-D57E-4893-9E05-C12473DC183C}">
      <dgm:prSet/>
      <dgm:spPr/>
      <dgm:t>
        <a:bodyPr/>
        <a:lstStyle/>
        <a:p>
          <a:endParaRPr lang="fr-FR"/>
        </a:p>
      </dgm:t>
    </dgm:pt>
    <dgm:pt modelId="{67E70B1F-0C39-44A3-8537-14841A28B1C3}">
      <dgm:prSet phldrT="[Texte]"/>
      <dgm:spPr/>
      <dgm:t>
        <a:bodyPr/>
        <a:lstStyle/>
        <a:p>
          <a:endParaRPr lang="fr-FR" dirty="0">
            <a:solidFill>
              <a:schemeClr val="bg2">
                <a:lumMod val="50000"/>
              </a:schemeClr>
            </a:solidFill>
            <a:latin typeface="Agency FB" panose="020B0503020202020204" pitchFamily="34" charset="0"/>
          </a:endParaRPr>
        </a:p>
      </dgm:t>
    </dgm:pt>
    <dgm:pt modelId="{222BF0D7-F1E1-483F-ABC1-38341D4B05E2}" type="parTrans" cxnId="{EA69B48C-AE67-4595-9D53-E701165D98B8}">
      <dgm:prSet/>
      <dgm:spPr/>
      <dgm:t>
        <a:bodyPr/>
        <a:lstStyle/>
        <a:p>
          <a:endParaRPr lang="fr-FR"/>
        </a:p>
      </dgm:t>
    </dgm:pt>
    <dgm:pt modelId="{2E7EC7AF-8350-42CA-8876-C1119D58B722}" type="sibTrans" cxnId="{EA69B48C-AE67-4595-9D53-E701165D98B8}">
      <dgm:prSet/>
      <dgm:spPr/>
      <dgm:t>
        <a:bodyPr/>
        <a:lstStyle/>
        <a:p>
          <a:endParaRPr lang="fr-FR"/>
        </a:p>
      </dgm:t>
    </dgm:pt>
    <dgm:pt modelId="{C5FA2CA7-0565-4A44-A32A-03583AFA5AD6}">
      <dgm:prSet phldrT="[Texte]"/>
      <dgm:spPr/>
      <dgm:t>
        <a:bodyPr/>
        <a:lstStyle/>
        <a:p>
          <a:endParaRPr lang="fr-FR" dirty="0">
            <a:solidFill>
              <a:schemeClr val="bg2">
                <a:lumMod val="50000"/>
              </a:schemeClr>
            </a:solidFill>
            <a:latin typeface="Agency FB" panose="020B0503020202020204" pitchFamily="34" charset="0"/>
          </a:endParaRPr>
        </a:p>
      </dgm:t>
    </dgm:pt>
    <dgm:pt modelId="{7157943F-A6AE-4870-8AB7-8792D7127AAB}" type="parTrans" cxnId="{3C0ACA8D-86F4-4280-A898-C1222C5E26AB}">
      <dgm:prSet/>
      <dgm:spPr/>
      <dgm:t>
        <a:bodyPr/>
        <a:lstStyle/>
        <a:p>
          <a:endParaRPr lang="fr-FR"/>
        </a:p>
      </dgm:t>
    </dgm:pt>
    <dgm:pt modelId="{CFE051FB-1D1D-44DF-9A85-BFE1D358BD59}" type="sibTrans" cxnId="{3C0ACA8D-86F4-4280-A898-C1222C5E26AB}">
      <dgm:prSet/>
      <dgm:spPr/>
      <dgm:t>
        <a:bodyPr/>
        <a:lstStyle/>
        <a:p>
          <a:endParaRPr lang="fr-FR"/>
        </a:p>
      </dgm:t>
    </dgm:pt>
    <dgm:pt modelId="{D0EA0915-B3C0-43F4-8F2F-4729ED635EBD}">
      <dgm:prSet phldrT="[Texte]"/>
      <dgm:spPr/>
      <dgm:t>
        <a:bodyPr/>
        <a:lstStyle/>
        <a:p>
          <a:endParaRPr lang="fr-FR" dirty="0">
            <a:solidFill>
              <a:schemeClr val="bg2">
                <a:lumMod val="50000"/>
              </a:schemeClr>
            </a:solidFill>
            <a:latin typeface="Agency FB" panose="020B0503020202020204" pitchFamily="34" charset="0"/>
          </a:endParaRPr>
        </a:p>
      </dgm:t>
    </dgm:pt>
    <dgm:pt modelId="{33748FDB-8F75-4ADD-AA71-4234E5E89AFE}" type="parTrans" cxnId="{96073FD2-8849-451F-8F11-B1C9C3F5FAE5}">
      <dgm:prSet/>
      <dgm:spPr/>
      <dgm:t>
        <a:bodyPr/>
        <a:lstStyle/>
        <a:p>
          <a:endParaRPr lang="fr-FR"/>
        </a:p>
      </dgm:t>
    </dgm:pt>
    <dgm:pt modelId="{CBC04D8E-1C16-49B8-B1A7-63B91F010F89}" type="sibTrans" cxnId="{96073FD2-8849-451F-8F11-B1C9C3F5FAE5}">
      <dgm:prSet/>
      <dgm:spPr/>
      <dgm:t>
        <a:bodyPr/>
        <a:lstStyle/>
        <a:p>
          <a:endParaRPr lang="fr-FR"/>
        </a:p>
      </dgm:t>
    </dgm:pt>
    <dgm:pt modelId="{FCC637F1-BDF9-4589-BC35-955F2E0E6E00}">
      <dgm:prSet phldrT="[Texte]"/>
      <dgm:spPr/>
      <dgm:t>
        <a:bodyPr/>
        <a:lstStyle/>
        <a:p>
          <a:r>
            <a:rPr lang="fr-FR">
              <a:latin typeface="Agency FB" panose="020B0503020202020204" pitchFamily="34" charset="0"/>
            </a:rPr>
            <a:t>   </a:t>
          </a:r>
          <a:endParaRPr lang="fr-FR" dirty="0"/>
        </a:p>
      </dgm:t>
    </dgm:pt>
    <dgm:pt modelId="{AD4A65E3-71F8-4CC2-AD66-30C0AC9F1435}" type="parTrans" cxnId="{FCD5D5A3-FF94-4375-A593-CA2E7D352570}">
      <dgm:prSet/>
      <dgm:spPr/>
      <dgm:t>
        <a:bodyPr/>
        <a:lstStyle/>
        <a:p>
          <a:endParaRPr lang="fr-FR"/>
        </a:p>
      </dgm:t>
    </dgm:pt>
    <dgm:pt modelId="{3999EE96-10F2-4486-8938-A5F9605DCDE9}" type="sibTrans" cxnId="{FCD5D5A3-FF94-4375-A593-CA2E7D352570}">
      <dgm:prSet/>
      <dgm:spPr/>
      <dgm:t>
        <a:bodyPr/>
        <a:lstStyle/>
        <a:p>
          <a:endParaRPr lang="fr-FR"/>
        </a:p>
      </dgm:t>
    </dgm:pt>
    <dgm:pt modelId="{3301681C-B02D-4A9B-A271-8C425F23A5EC}">
      <dgm:prSet phldrT="[Texte]"/>
      <dgm:spPr/>
      <dgm:t>
        <a:bodyPr/>
        <a:lstStyle/>
        <a:p>
          <a:r>
            <a:rPr lang="fr-FR" dirty="0">
              <a:latin typeface="Agency FB" panose="020B0503020202020204" pitchFamily="34" charset="0"/>
            </a:rPr>
            <a:t>Introduction</a:t>
          </a:r>
          <a:endParaRPr lang="fr-FR" dirty="0"/>
        </a:p>
      </dgm:t>
    </dgm:pt>
    <dgm:pt modelId="{A79BD50A-FDFB-4057-9458-8847CBAF7712}" type="parTrans" cxnId="{747CFBE5-5EDF-4BBF-8684-0754F8E3478C}">
      <dgm:prSet/>
      <dgm:spPr/>
      <dgm:t>
        <a:bodyPr/>
        <a:lstStyle/>
        <a:p>
          <a:endParaRPr lang="fr-FR"/>
        </a:p>
      </dgm:t>
    </dgm:pt>
    <dgm:pt modelId="{8BC207D0-1E6F-4999-AFC9-EA225BE71A81}" type="sibTrans" cxnId="{747CFBE5-5EDF-4BBF-8684-0754F8E3478C}">
      <dgm:prSet/>
      <dgm:spPr/>
      <dgm:t>
        <a:bodyPr/>
        <a:lstStyle/>
        <a:p>
          <a:endParaRPr lang="fr-FR"/>
        </a:p>
      </dgm:t>
    </dgm:pt>
    <dgm:pt modelId="{946E4535-5942-40C0-80CF-292021C3A669}">
      <dgm:prSet phldrT="[Texte]"/>
      <dgm:spPr/>
      <dgm:t>
        <a:bodyPr/>
        <a:lstStyle/>
        <a:p>
          <a:r>
            <a:rPr lang="fr-FR" dirty="0">
              <a:latin typeface="Agency FB" panose="020B0503020202020204" pitchFamily="34" charset="0"/>
            </a:rPr>
            <a:t>Présentation du projet</a:t>
          </a:r>
          <a:endParaRPr lang="fr-FR" dirty="0"/>
        </a:p>
      </dgm:t>
    </dgm:pt>
    <dgm:pt modelId="{49B75472-EB4F-4D4B-AF0F-A65601E11B63}" type="parTrans" cxnId="{D681F6A2-7222-4B44-955C-C08C8B44CBBF}">
      <dgm:prSet/>
      <dgm:spPr/>
      <dgm:t>
        <a:bodyPr/>
        <a:lstStyle/>
        <a:p>
          <a:endParaRPr lang="fr-FR"/>
        </a:p>
      </dgm:t>
    </dgm:pt>
    <dgm:pt modelId="{E15A98D8-775A-4959-8E90-996F733773B0}" type="sibTrans" cxnId="{D681F6A2-7222-4B44-955C-C08C8B44CBBF}">
      <dgm:prSet/>
      <dgm:spPr/>
      <dgm:t>
        <a:bodyPr/>
        <a:lstStyle/>
        <a:p>
          <a:endParaRPr lang="fr-FR"/>
        </a:p>
      </dgm:t>
    </dgm:pt>
    <dgm:pt modelId="{787B37E1-AE2A-496A-8E09-4D2EF0F64595}">
      <dgm:prSet phldrT="[Texte]"/>
      <dgm:spPr/>
      <dgm:t>
        <a:bodyPr/>
        <a:lstStyle/>
        <a:p>
          <a:r>
            <a:rPr lang="fr-FR" dirty="0">
              <a:latin typeface="Agency FB" panose="020B0503020202020204" pitchFamily="34" charset="0"/>
            </a:rPr>
            <a:t>Etude technique</a:t>
          </a:r>
          <a:endParaRPr lang="fr-FR" dirty="0"/>
        </a:p>
      </dgm:t>
    </dgm:pt>
    <dgm:pt modelId="{435DD04B-16CC-4FAC-8ED0-2AC8F78BD033}" type="parTrans" cxnId="{CE5164A0-D03E-434A-BC84-A2F9EBEFF239}">
      <dgm:prSet/>
      <dgm:spPr/>
      <dgm:t>
        <a:bodyPr/>
        <a:lstStyle/>
        <a:p>
          <a:endParaRPr lang="fr-FR"/>
        </a:p>
      </dgm:t>
    </dgm:pt>
    <dgm:pt modelId="{64DC1318-7C29-4453-B4BD-85BCC2F6A6F9}" type="sibTrans" cxnId="{CE5164A0-D03E-434A-BC84-A2F9EBEFF239}">
      <dgm:prSet/>
      <dgm:spPr/>
      <dgm:t>
        <a:bodyPr/>
        <a:lstStyle/>
        <a:p>
          <a:endParaRPr lang="fr-FR"/>
        </a:p>
      </dgm:t>
    </dgm:pt>
    <dgm:pt modelId="{B4E04368-938B-460E-9F12-58CF390EE020}">
      <dgm:prSet phldrT="[Texte]"/>
      <dgm:spPr/>
      <dgm:t>
        <a:bodyPr/>
        <a:lstStyle/>
        <a:p>
          <a:r>
            <a:rPr lang="fr-FR" dirty="0">
              <a:latin typeface="Agency FB" panose="020B0503020202020204" pitchFamily="34" charset="0"/>
            </a:rPr>
            <a:t>Besoins</a:t>
          </a:r>
          <a:endParaRPr lang="fr-FR" dirty="0"/>
        </a:p>
      </dgm:t>
    </dgm:pt>
    <dgm:pt modelId="{0B2AE728-347B-475B-9087-5409486449D1}" type="parTrans" cxnId="{6FC661FA-153E-43C9-9C82-8D9F17D64214}">
      <dgm:prSet/>
      <dgm:spPr/>
      <dgm:t>
        <a:bodyPr/>
        <a:lstStyle/>
        <a:p>
          <a:endParaRPr lang="fr-FR"/>
        </a:p>
      </dgm:t>
    </dgm:pt>
    <dgm:pt modelId="{BF4367FD-9548-4673-BCA4-82F3C5F0BE96}" type="sibTrans" cxnId="{6FC661FA-153E-43C9-9C82-8D9F17D64214}">
      <dgm:prSet/>
      <dgm:spPr/>
      <dgm:t>
        <a:bodyPr/>
        <a:lstStyle/>
        <a:p>
          <a:endParaRPr lang="fr-FR"/>
        </a:p>
      </dgm:t>
    </dgm:pt>
    <dgm:pt modelId="{A67674D0-1DC7-4C42-A5AD-79D4A3A685A6}">
      <dgm:prSet/>
      <dgm:spPr/>
      <dgm:t>
        <a:bodyPr/>
        <a:lstStyle/>
        <a:p>
          <a:r>
            <a:rPr lang="fr-FR" dirty="0">
              <a:latin typeface="Agency FB" panose="020B0503020202020204" pitchFamily="34" charset="0"/>
            </a:rPr>
            <a:t>Démonstration</a:t>
          </a:r>
        </a:p>
      </dgm:t>
    </dgm:pt>
    <dgm:pt modelId="{D9A66C90-F001-4F38-A1D8-EA9E313058AE}" type="parTrans" cxnId="{3AD5B07E-693F-4182-8B53-01481CFF566A}">
      <dgm:prSet/>
      <dgm:spPr/>
      <dgm:t>
        <a:bodyPr/>
        <a:lstStyle/>
        <a:p>
          <a:endParaRPr lang="fr-FR"/>
        </a:p>
      </dgm:t>
    </dgm:pt>
    <dgm:pt modelId="{039AB147-75E6-449F-8C7E-66C053D9A406}" type="sibTrans" cxnId="{3AD5B07E-693F-4182-8B53-01481CFF566A}">
      <dgm:prSet/>
      <dgm:spPr/>
      <dgm:t>
        <a:bodyPr/>
        <a:lstStyle/>
        <a:p>
          <a:endParaRPr lang="fr-FR"/>
        </a:p>
      </dgm:t>
    </dgm:pt>
    <dgm:pt modelId="{9BCF3CC3-8E1F-4F68-BB6F-B4DC97A89351}">
      <dgm:prSet/>
      <dgm:spPr/>
      <dgm:t>
        <a:bodyPr/>
        <a:lstStyle/>
        <a:p>
          <a:r>
            <a:rPr lang="fr-FR" dirty="0">
              <a:latin typeface="Agency FB" panose="020B0503020202020204" pitchFamily="34" charset="0"/>
            </a:rPr>
            <a:t>Conclusion</a:t>
          </a:r>
        </a:p>
      </dgm:t>
    </dgm:pt>
    <dgm:pt modelId="{CF6811EF-CD40-4EC2-AD94-9E50BF7D161A}" type="parTrans" cxnId="{96B0FC9B-CBFF-4D64-8AC3-33CD84EB6B1D}">
      <dgm:prSet/>
      <dgm:spPr/>
      <dgm:t>
        <a:bodyPr/>
        <a:lstStyle/>
        <a:p>
          <a:endParaRPr lang="fr-FR"/>
        </a:p>
      </dgm:t>
    </dgm:pt>
    <dgm:pt modelId="{D8C946C8-2274-4F77-B930-C232B87A5DC0}" type="sibTrans" cxnId="{96B0FC9B-CBFF-4D64-8AC3-33CD84EB6B1D}">
      <dgm:prSet/>
      <dgm:spPr/>
      <dgm:t>
        <a:bodyPr/>
        <a:lstStyle/>
        <a:p>
          <a:endParaRPr lang="fr-FR"/>
        </a:p>
      </dgm:t>
    </dgm:pt>
    <dgm:pt modelId="{3481371B-AF4C-41EA-BB67-A798463500A3}">
      <dgm:prSet/>
      <dgm:spPr/>
      <dgm:t>
        <a:bodyPr/>
        <a:lstStyle/>
        <a:p>
          <a:endParaRPr lang="fr-FR" dirty="0">
            <a:latin typeface="Agency FB" panose="020B0503020202020204" pitchFamily="34" charset="0"/>
          </a:endParaRPr>
        </a:p>
      </dgm:t>
    </dgm:pt>
    <dgm:pt modelId="{B8C88FBE-7599-4EBD-A358-0F53F5EAAE0F}" type="parTrans" cxnId="{A5E2209D-7194-49A8-80B6-6B75CB992554}">
      <dgm:prSet/>
      <dgm:spPr/>
      <dgm:t>
        <a:bodyPr/>
        <a:lstStyle/>
        <a:p>
          <a:endParaRPr lang="fr-FR"/>
        </a:p>
      </dgm:t>
    </dgm:pt>
    <dgm:pt modelId="{1BBA2374-3191-482B-A704-37BF01D872AB}" type="sibTrans" cxnId="{A5E2209D-7194-49A8-80B6-6B75CB992554}">
      <dgm:prSet/>
      <dgm:spPr/>
      <dgm:t>
        <a:bodyPr/>
        <a:lstStyle/>
        <a:p>
          <a:endParaRPr lang="fr-FR"/>
        </a:p>
      </dgm:t>
    </dgm:pt>
    <dgm:pt modelId="{158F878F-1801-4850-919B-D6AB581C2915}">
      <dgm:prSet phldrT="[Texte]"/>
      <dgm:spPr/>
      <dgm:t>
        <a:bodyPr/>
        <a:lstStyle/>
        <a:p>
          <a:r>
            <a:rPr lang="fr-FR" dirty="0">
              <a:latin typeface="Agency FB" panose="020B0503020202020204" pitchFamily="34" charset="0"/>
            </a:rPr>
            <a:t>Analyse Conceptuel</a:t>
          </a:r>
          <a:endParaRPr lang="fr-FR" dirty="0"/>
        </a:p>
      </dgm:t>
    </dgm:pt>
    <dgm:pt modelId="{18E479F6-06A7-4C83-9B22-C227BEFA3468}" type="sibTrans" cxnId="{BDE117D7-A61F-4470-9543-F6D8E8D83A1C}">
      <dgm:prSet/>
      <dgm:spPr/>
      <dgm:t>
        <a:bodyPr/>
        <a:lstStyle/>
        <a:p>
          <a:endParaRPr lang="fr-FR"/>
        </a:p>
      </dgm:t>
    </dgm:pt>
    <dgm:pt modelId="{374490A3-4F20-4D0A-AFB9-9A72D2B78260}" type="parTrans" cxnId="{BDE117D7-A61F-4470-9543-F6D8E8D83A1C}">
      <dgm:prSet/>
      <dgm:spPr/>
      <dgm:t>
        <a:bodyPr/>
        <a:lstStyle/>
        <a:p>
          <a:endParaRPr lang="fr-FR"/>
        </a:p>
      </dgm:t>
    </dgm:pt>
    <dgm:pt modelId="{253D611F-BABF-406A-AE5A-F93B60A40C0D}" type="pres">
      <dgm:prSet presAssocID="{14593283-53C4-4590-AE33-6958CE7B45E6}" presName="linearFlow" presStyleCnt="0">
        <dgm:presLayoutVars>
          <dgm:dir/>
          <dgm:animLvl val="lvl"/>
          <dgm:resizeHandles val="exact"/>
        </dgm:presLayoutVars>
      </dgm:prSet>
      <dgm:spPr/>
    </dgm:pt>
    <dgm:pt modelId="{96ACD45A-1EE4-461D-8D70-BBB7DFA26D1A}" type="pres">
      <dgm:prSet presAssocID="{FCC637F1-BDF9-4589-BC35-955F2E0E6E00}" presName="composite" presStyleCnt="0"/>
      <dgm:spPr/>
    </dgm:pt>
    <dgm:pt modelId="{0BC8197C-62DC-42DF-867E-386C6E67D7FE}" type="pres">
      <dgm:prSet presAssocID="{FCC637F1-BDF9-4589-BC35-955F2E0E6E00}" presName="parentText" presStyleLbl="alignNode1" presStyleIdx="0" presStyleCnt="7">
        <dgm:presLayoutVars>
          <dgm:chMax val="1"/>
          <dgm:bulletEnabled val="1"/>
        </dgm:presLayoutVars>
      </dgm:prSet>
      <dgm:spPr/>
    </dgm:pt>
    <dgm:pt modelId="{2F42402A-6CB3-4061-B0D0-8075E153ED6D}" type="pres">
      <dgm:prSet presAssocID="{FCC637F1-BDF9-4589-BC35-955F2E0E6E00}" presName="descendantText" presStyleLbl="alignAcc1" presStyleIdx="0" presStyleCnt="7">
        <dgm:presLayoutVars>
          <dgm:bulletEnabled val="1"/>
        </dgm:presLayoutVars>
      </dgm:prSet>
      <dgm:spPr/>
    </dgm:pt>
    <dgm:pt modelId="{BD9B0BF9-F658-4F3A-88FB-DBDFA02059F1}" type="pres">
      <dgm:prSet presAssocID="{3999EE96-10F2-4486-8938-A5F9605DCDE9}" presName="sp" presStyleCnt="0"/>
      <dgm:spPr/>
    </dgm:pt>
    <dgm:pt modelId="{78C2FC4C-0694-44C5-A898-F3D4BCF6984F}" type="pres">
      <dgm:prSet presAssocID="{AD66F80B-BD50-4714-B275-74CDA0B4FF9B}" presName="composite" presStyleCnt="0"/>
      <dgm:spPr/>
    </dgm:pt>
    <dgm:pt modelId="{893B185A-7743-4916-A492-4FCC7993881B}" type="pres">
      <dgm:prSet presAssocID="{AD66F80B-BD50-4714-B275-74CDA0B4FF9B}" presName="parentText" presStyleLbl="alignNode1" presStyleIdx="1" presStyleCnt="7">
        <dgm:presLayoutVars>
          <dgm:chMax val="1"/>
          <dgm:bulletEnabled val="1"/>
        </dgm:presLayoutVars>
      </dgm:prSet>
      <dgm:spPr/>
    </dgm:pt>
    <dgm:pt modelId="{93524A26-E643-474B-AF1C-E52FF5B73998}" type="pres">
      <dgm:prSet presAssocID="{AD66F80B-BD50-4714-B275-74CDA0B4FF9B}" presName="descendantText" presStyleLbl="alignAcc1" presStyleIdx="1" presStyleCnt="7">
        <dgm:presLayoutVars>
          <dgm:bulletEnabled val="1"/>
        </dgm:presLayoutVars>
      </dgm:prSet>
      <dgm:spPr/>
    </dgm:pt>
    <dgm:pt modelId="{443E40B6-E1B9-45A0-9314-DE9D62DCBEA2}" type="pres">
      <dgm:prSet presAssocID="{C0EEA825-B864-4572-99C3-D151B90AA22F}" presName="sp" presStyleCnt="0"/>
      <dgm:spPr/>
    </dgm:pt>
    <dgm:pt modelId="{89A7CC20-028E-4FE0-BC81-9A76E041D966}" type="pres">
      <dgm:prSet presAssocID="{67E70B1F-0C39-44A3-8537-14841A28B1C3}" presName="composite" presStyleCnt="0"/>
      <dgm:spPr/>
    </dgm:pt>
    <dgm:pt modelId="{00115399-CC7F-454C-B7CB-7E6855AD4F45}" type="pres">
      <dgm:prSet presAssocID="{67E70B1F-0C39-44A3-8537-14841A28B1C3}" presName="parentText" presStyleLbl="alignNode1" presStyleIdx="2" presStyleCnt="7">
        <dgm:presLayoutVars>
          <dgm:chMax val="1"/>
          <dgm:bulletEnabled val="1"/>
        </dgm:presLayoutVars>
      </dgm:prSet>
      <dgm:spPr/>
    </dgm:pt>
    <dgm:pt modelId="{489B7112-3468-42AA-9D2A-C7DE8DF45B7D}" type="pres">
      <dgm:prSet presAssocID="{67E70B1F-0C39-44A3-8537-14841A28B1C3}" presName="descendantText" presStyleLbl="alignAcc1" presStyleIdx="2" presStyleCnt="7">
        <dgm:presLayoutVars>
          <dgm:bulletEnabled val="1"/>
        </dgm:presLayoutVars>
      </dgm:prSet>
      <dgm:spPr/>
    </dgm:pt>
    <dgm:pt modelId="{8219F0F0-12AE-43EE-BAE1-078419E40237}" type="pres">
      <dgm:prSet presAssocID="{2E7EC7AF-8350-42CA-8876-C1119D58B722}" presName="sp" presStyleCnt="0"/>
      <dgm:spPr/>
    </dgm:pt>
    <dgm:pt modelId="{E8B9DED4-F5BB-44D9-9B91-BE4F2E118314}" type="pres">
      <dgm:prSet presAssocID="{C5FA2CA7-0565-4A44-A32A-03583AFA5AD6}" presName="composite" presStyleCnt="0"/>
      <dgm:spPr/>
    </dgm:pt>
    <dgm:pt modelId="{E8436AA4-8EB3-4EFB-891C-1C3EE6322618}" type="pres">
      <dgm:prSet presAssocID="{C5FA2CA7-0565-4A44-A32A-03583AFA5AD6}" presName="parentText" presStyleLbl="alignNode1" presStyleIdx="3" presStyleCnt="7">
        <dgm:presLayoutVars>
          <dgm:chMax val="1"/>
          <dgm:bulletEnabled val="1"/>
        </dgm:presLayoutVars>
      </dgm:prSet>
      <dgm:spPr/>
    </dgm:pt>
    <dgm:pt modelId="{7081E6D5-4FAB-4B2A-9CFC-734B98A54BA6}" type="pres">
      <dgm:prSet presAssocID="{C5FA2CA7-0565-4A44-A32A-03583AFA5AD6}" presName="descendantText" presStyleLbl="alignAcc1" presStyleIdx="3" presStyleCnt="7">
        <dgm:presLayoutVars>
          <dgm:bulletEnabled val="1"/>
        </dgm:presLayoutVars>
      </dgm:prSet>
      <dgm:spPr/>
    </dgm:pt>
    <dgm:pt modelId="{B5EF61BE-799A-426A-96B0-662224D4EBA8}" type="pres">
      <dgm:prSet presAssocID="{CFE051FB-1D1D-44DF-9A85-BFE1D358BD59}" presName="sp" presStyleCnt="0"/>
      <dgm:spPr/>
    </dgm:pt>
    <dgm:pt modelId="{1140EE5B-166B-47A2-B9A4-CA6559B383AD}" type="pres">
      <dgm:prSet presAssocID="{D0EA0915-B3C0-43F4-8F2F-4729ED635EBD}" presName="composite" presStyleCnt="0"/>
      <dgm:spPr/>
    </dgm:pt>
    <dgm:pt modelId="{1E753DCB-7B0A-42EB-BA97-02439A265DC1}" type="pres">
      <dgm:prSet presAssocID="{D0EA0915-B3C0-43F4-8F2F-4729ED635EBD}" presName="parentText" presStyleLbl="alignNode1" presStyleIdx="4" presStyleCnt="7">
        <dgm:presLayoutVars>
          <dgm:chMax val="1"/>
          <dgm:bulletEnabled val="1"/>
        </dgm:presLayoutVars>
      </dgm:prSet>
      <dgm:spPr/>
    </dgm:pt>
    <dgm:pt modelId="{9673DF9D-776A-4266-A1C4-0D5A59C0456E}" type="pres">
      <dgm:prSet presAssocID="{D0EA0915-B3C0-43F4-8F2F-4729ED635EBD}" presName="descendantText" presStyleLbl="alignAcc1" presStyleIdx="4" presStyleCnt="7">
        <dgm:presLayoutVars>
          <dgm:bulletEnabled val="1"/>
        </dgm:presLayoutVars>
      </dgm:prSet>
      <dgm:spPr/>
    </dgm:pt>
    <dgm:pt modelId="{4BFF4E2A-D9E0-42DA-A5AE-EB7EAAE7D66B}" type="pres">
      <dgm:prSet presAssocID="{CBC04D8E-1C16-49B8-B1A7-63B91F010F89}" presName="sp" presStyleCnt="0"/>
      <dgm:spPr/>
    </dgm:pt>
    <dgm:pt modelId="{DA871D82-E2D4-40B3-AB28-70CFCE7FCB67}" type="pres">
      <dgm:prSet presAssocID="{B0EE32B4-61F0-4F26-B1F9-3C215928F624}" presName="composite" presStyleCnt="0"/>
      <dgm:spPr/>
    </dgm:pt>
    <dgm:pt modelId="{B4AC697D-5431-4A4D-B9AC-61AA21BF52EA}" type="pres">
      <dgm:prSet presAssocID="{B0EE32B4-61F0-4F26-B1F9-3C215928F624}" presName="parentText" presStyleLbl="alignNode1" presStyleIdx="5" presStyleCnt="7">
        <dgm:presLayoutVars>
          <dgm:chMax val="1"/>
          <dgm:bulletEnabled val="1"/>
        </dgm:presLayoutVars>
      </dgm:prSet>
      <dgm:spPr/>
    </dgm:pt>
    <dgm:pt modelId="{A5DB6EFD-6E4F-4A74-A055-AC0BBA95D188}" type="pres">
      <dgm:prSet presAssocID="{B0EE32B4-61F0-4F26-B1F9-3C215928F624}" presName="descendantText" presStyleLbl="alignAcc1" presStyleIdx="5" presStyleCnt="7">
        <dgm:presLayoutVars>
          <dgm:bulletEnabled val="1"/>
        </dgm:presLayoutVars>
      </dgm:prSet>
      <dgm:spPr/>
    </dgm:pt>
    <dgm:pt modelId="{21B5C1CE-855D-4C89-8194-D7FD6BEEFC20}" type="pres">
      <dgm:prSet presAssocID="{FFDFE7E8-1E28-4719-A329-A676234A1355}" presName="sp" presStyleCnt="0"/>
      <dgm:spPr/>
    </dgm:pt>
    <dgm:pt modelId="{7DB89B9C-5EE3-4095-B1AA-12D9242973C1}" type="pres">
      <dgm:prSet presAssocID="{3481371B-AF4C-41EA-BB67-A798463500A3}" presName="composite" presStyleCnt="0"/>
      <dgm:spPr/>
    </dgm:pt>
    <dgm:pt modelId="{41094B47-E384-4864-A5FD-9060AE9F3AD8}" type="pres">
      <dgm:prSet presAssocID="{3481371B-AF4C-41EA-BB67-A798463500A3}" presName="parentText" presStyleLbl="alignNode1" presStyleIdx="6" presStyleCnt="7">
        <dgm:presLayoutVars>
          <dgm:chMax val="1"/>
          <dgm:bulletEnabled val="1"/>
        </dgm:presLayoutVars>
      </dgm:prSet>
      <dgm:spPr/>
    </dgm:pt>
    <dgm:pt modelId="{8942A9ED-9EB0-430B-8CC0-6B3190FB6016}" type="pres">
      <dgm:prSet presAssocID="{3481371B-AF4C-41EA-BB67-A798463500A3}" presName="descendantText" presStyleLbl="alignAcc1" presStyleIdx="6" presStyleCnt="7">
        <dgm:presLayoutVars>
          <dgm:bulletEnabled val="1"/>
        </dgm:presLayoutVars>
      </dgm:prSet>
      <dgm:spPr/>
    </dgm:pt>
  </dgm:ptLst>
  <dgm:cxnLst>
    <dgm:cxn modelId="{C06B9C19-7C4A-4005-9481-1B0DCAF0E817}" type="presOf" srcId="{787B37E1-AE2A-496A-8E09-4D2EF0F64595}" destId="{489B7112-3468-42AA-9D2A-C7DE8DF45B7D}" srcOrd="0" destOrd="0" presId="urn:microsoft.com/office/officeart/2005/8/layout/chevron2"/>
    <dgm:cxn modelId="{C148731B-8ED3-43C0-BD0E-0CCF4928EBDB}" type="presOf" srcId="{B4E04368-938B-460E-9F12-58CF390EE020}" destId="{7081E6D5-4FAB-4B2A-9CFC-734B98A54BA6}" srcOrd="0" destOrd="0" presId="urn:microsoft.com/office/officeart/2005/8/layout/chevron2"/>
    <dgm:cxn modelId="{64B9E022-EA35-44B9-8E24-D02D4219FF79}" type="presOf" srcId="{3301681C-B02D-4A9B-A271-8C425F23A5EC}" destId="{2F42402A-6CB3-4061-B0D0-8075E153ED6D}" srcOrd="0" destOrd="0" presId="urn:microsoft.com/office/officeart/2005/8/layout/chevron2"/>
    <dgm:cxn modelId="{7398D925-3214-4937-AC31-86C78955F6A8}" type="presOf" srcId="{AD66F80B-BD50-4714-B275-74CDA0B4FF9B}" destId="{893B185A-7743-4916-A492-4FCC7993881B}" srcOrd="0" destOrd="0" presId="urn:microsoft.com/office/officeart/2005/8/layout/chevron2"/>
    <dgm:cxn modelId="{7CD2DA5C-D00B-4DD8-882E-3BB93EDF1B71}" type="presOf" srcId="{D0EA0915-B3C0-43F4-8F2F-4729ED635EBD}" destId="{1E753DCB-7B0A-42EB-BA97-02439A265DC1}" srcOrd="0" destOrd="0" presId="urn:microsoft.com/office/officeart/2005/8/layout/chevron2"/>
    <dgm:cxn modelId="{B5782248-2045-4429-A2ED-E3D9195E6B19}" type="presOf" srcId="{14593283-53C4-4590-AE33-6958CE7B45E6}" destId="{253D611F-BABF-406A-AE5A-F93B60A40C0D}" srcOrd="0" destOrd="0" presId="urn:microsoft.com/office/officeart/2005/8/layout/chevron2"/>
    <dgm:cxn modelId="{2382A56A-D57E-4893-9E05-C12473DC183C}" srcId="{14593283-53C4-4590-AE33-6958CE7B45E6}" destId="{AD66F80B-BD50-4714-B275-74CDA0B4FF9B}" srcOrd="1" destOrd="0" parTransId="{78B655C2-6C9C-4546-A5E8-5B4CBCBC5E52}" sibTransId="{C0EEA825-B864-4572-99C3-D151B90AA22F}"/>
    <dgm:cxn modelId="{6E58F86E-C2EA-413E-9283-98B3A9D10657}" type="presOf" srcId="{946E4535-5942-40C0-80CF-292021C3A669}" destId="{93524A26-E643-474B-AF1C-E52FF5B73998}" srcOrd="0" destOrd="0" presId="urn:microsoft.com/office/officeart/2005/8/layout/chevron2"/>
    <dgm:cxn modelId="{877E606F-539E-42BA-96B2-A49D84404A50}" type="presOf" srcId="{FCC637F1-BDF9-4589-BC35-955F2E0E6E00}" destId="{0BC8197C-62DC-42DF-867E-386C6E67D7FE}" srcOrd="0" destOrd="0" presId="urn:microsoft.com/office/officeart/2005/8/layout/chevron2"/>
    <dgm:cxn modelId="{BCA98679-C7B3-4635-9551-E7D2E7B3F3CC}" type="presOf" srcId="{C5FA2CA7-0565-4A44-A32A-03583AFA5AD6}" destId="{E8436AA4-8EB3-4EFB-891C-1C3EE6322618}" srcOrd="0" destOrd="0" presId="urn:microsoft.com/office/officeart/2005/8/layout/chevron2"/>
    <dgm:cxn modelId="{3AD5B07E-693F-4182-8B53-01481CFF566A}" srcId="{B0EE32B4-61F0-4F26-B1F9-3C215928F624}" destId="{A67674D0-1DC7-4C42-A5AD-79D4A3A685A6}" srcOrd="0" destOrd="0" parTransId="{D9A66C90-F001-4F38-A1D8-EA9E313058AE}" sibTransId="{039AB147-75E6-449F-8C7E-66C053D9A406}"/>
    <dgm:cxn modelId="{365AD085-DD54-49F8-920B-322F1A6270D7}" type="presOf" srcId="{A67674D0-1DC7-4C42-A5AD-79D4A3A685A6}" destId="{A5DB6EFD-6E4F-4A74-A055-AC0BBA95D188}" srcOrd="0" destOrd="0" presId="urn:microsoft.com/office/officeart/2005/8/layout/chevron2"/>
    <dgm:cxn modelId="{249D7B89-8D05-402D-A662-B43DCA785A0B}" type="presOf" srcId="{9BCF3CC3-8E1F-4F68-BB6F-B4DC97A89351}" destId="{8942A9ED-9EB0-430B-8CC0-6B3190FB6016}" srcOrd="0" destOrd="0" presId="urn:microsoft.com/office/officeart/2005/8/layout/chevron2"/>
    <dgm:cxn modelId="{EA69B48C-AE67-4595-9D53-E701165D98B8}" srcId="{14593283-53C4-4590-AE33-6958CE7B45E6}" destId="{67E70B1F-0C39-44A3-8537-14841A28B1C3}" srcOrd="2" destOrd="0" parTransId="{222BF0D7-F1E1-483F-ABC1-38341D4B05E2}" sibTransId="{2E7EC7AF-8350-42CA-8876-C1119D58B722}"/>
    <dgm:cxn modelId="{3C0ACA8D-86F4-4280-A898-C1222C5E26AB}" srcId="{14593283-53C4-4590-AE33-6958CE7B45E6}" destId="{C5FA2CA7-0565-4A44-A32A-03583AFA5AD6}" srcOrd="3" destOrd="0" parTransId="{7157943F-A6AE-4870-8AB7-8792D7127AAB}" sibTransId="{CFE051FB-1D1D-44DF-9A85-BFE1D358BD59}"/>
    <dgm:cxn modelId="{96B0FC9B-CBFF-4D64-8AC3-33CD84EB6B1D}" srcId="{3481371B-AF4C-41EA-BB67-A798463500A3}" destId="{9BCF3CC3-8E1F-4F68-BB6F-B4DC97A89351}" srcOrd="0" destOrd="0" parTransId="{CF6811EF-CD40-4EC2-AD94-9E50BF7D161A}" sibTransId="{D8C946C8-2274-4F77-B930-C232B87A5DC0}"/>
    <dgm:cxn modelId="{A5E2209D-7194-49A8-80B6-6B75CB992554}" srcId="{14593283-53C4-4590-AE33-6958CE7B45E6}" destId="{3481371B-AF4C-41EA-BB67-A798463500A3}" srcOrd="6" destOrd="0" parTransId="{B8C88FBE-7599-4EBD-A358-0F53F5EAAE0F}" sibTransId="{1BBA2374-3191-482B-A704-37BF01D872AB}"/>
    <dgm:cxn modelId="{CE5164A0-D03E-434A-BC84-A2F9EBEFF239}" srcId="{67E70B1F-0C39-44A3-8537-14841A28B1C3}" destId="{787B37E1-AE2A-496A-8E09-4D2EF0F64595}" srcOrd="0" destOrd="0" parTransId="{435DD04B-16CC-4FAC-8ED0-2AC8F78BD033}" sibTransId="{64DC1318-7C29-4453-B4BD-85BCC2F6A6F9}"/>
    <dgm:cxn modelId="{D681F6A2-7222-4B44-955C-C08C8B44CBBF}" srcId="{AD66F80B-BD50-4714-B275-74CDA0B4FF9B}" destId="{946E4535-5942-40C0-80CF-292021C3A669}" srcOrd="0" destOrd="0" parTransId="{49B75472-EB4F-4D4B-AF0F-A65601E11B63}" sibTransId="{E15A98D8-775A-4959-8E90-996F733773B0}"/>
    <dgm:cxn modelId="{FCD5D5A3-FF94-4375-A593-CA2E7D352570}" srcId="{14593283-53C4-4590-AE33-6958CE7B45E6}" destId="{FCC637F1-BDF9-4589-BC35-955F2E0E6E00}" srcOrd="0" destOrd="0" parTransId="{AD4A65E3-71F8-4CC2-AD66-30C0AC9F1435}" sibTransId="{3999EE96-10F2-4486-8938-A5F9605DCDE9}"/>
    <dgm:cxn modelId="{3184A8AB-7EF5-40C0-8CCA-E02B43D1E743}" type="presOf" srcId="{67E70B1F-0C39-44A3-8537-14841A28B1C3}" destId="{00115399-CC7F-454C-B7CB-7E6855AD4F45}" srcOrd="0" destOrd="0" presId="urn:microsoft.com/office/officeart/2005/8/layout/chevron2"/>
    <dgm:cxn modelId="{0CC738CB-56E8-4532-AE48-72694D111A8D}" type="presOf" srcId="{B0EE32B4-61F0-4F26-B1F9-3C215928F624}" destId="{B4AC697D-5431-4A4D-B9AC-61AA21BF52EA}" srcOrd="0" destOrd="0" presId="urn:microsoft.com/office/officeart/2005/8/layout/chevron2"/>
    <dgm:cxn modelId="{96073FD2-8849-451F-8F11-B1C9C3F5FAE5}" srcId="{14593283-53C4-4590-AE33-6958CE7B45E6}" destId="{D0EA0915-B3C0-43F4-8F2F-4729ED635EBD}" srcOrd="4" destOrd="0" parTransId="{33748FDB-8F75-4ADD-AA71-4234E5E89AFE}" sibTransId="{CBC04D8E-1C16-49B8-B1A7-63B91F010F89}"/>
    <dgm:cxn modelId="{D4F40FD6-B9BF-45A8-BF99-10B59C6F04AA}" srcId="{14593283-53C4-4590-AE33-6958CE7B45E6}" destId="{B0EE32B4-61F0-4F26-B1F9-3C215928F624}" srcOrd="5" destOrd="0" parTransId="{E10B6A2F-D144-4278-B671-172C961624B9}" sibTransId="{FFDFE7E8-1E28-4719-A329-A676234A1355}"/>
    <dgm:cxn modelId="{BDE117D7-A61F-4470-9543-F6D8E8D83A1C}" srcId="{D0EA0915-B3C0-43F4-8F2F-4729ED635EBD}" destId="{158F878F-1801-4850-919B-D6AB581C2915}" srcOrd="0" destOrd="0" parTransId="{374490A3-4F20-4D0A-AFB9-9A72D2B78260}" sibTransId="{18E479F6-06A7-4C83-9B22-C227BEFA3468}"/>
    <dgm:cxn modelId="{747CFBE5-5EDF-4BBF-8684-0754F8E3478C}" srcId="{FCC637F1-BDF9-4589-BC35-955F2E0E6E00}" destId="{3301681C-B02D-4A9B-A271-8C425F23A5EC}" srcOrd="0" destOrd="0" parTransId="{A79BD50A-FDFB-4057-9458-8847CBAF7712}" sibTransId="{8BC207D0-1E6F-4999-AFC9-EA225BE71A81}"/>
    <dgm:cxn modelId="{15A4DAF5-B3F7-4AEA-9EB1-D536C0DE2DB1}" type="presOf" srcId="{158F878F-1801-4850-919B-D6AB581C2915}" destId="{9673DF9D-776A-4266-A1C4-0D5A59C0456E}" srcOrd="0" destOrd="0" presId="urn:microsoft.com/office/officeart/2005/8/layout/chevron2"/>
    <dgm:cxn modelId="{6FC661FA-153E-43C9-9C82-8D9F17D64214}" srcId="{C5FA2CA7-0565-4A44-A32A-03583AFA5AD6}" destId="{B4E04368-938B-460E-9F12-58CF390EE020}" srcOrd="0" destOrd="0" parTransId="{0B2AE728-347B-475B-9087-5409486449D1}" sibTransId="{BF4367FD-9548-4673-BCA4-82F3C5F0BE96}"/>
    <dgm:cxn modelId="{7887E8FA-782A-4524-A48F-45137F1275D9}" type="presOf" srcId="{3481371B-AF4C-41EA-BB67-A798463500A3}" destId="{41094B47-E384-4864-A5FD-9060AE9F3AD8}" srcOrd="0" destOrd="0" presId="urn:microsoft.com/office/officeart/2005/8/layout/chevron2"/>
    <dgm:cxn modelId="{7F0EEE8A-14EA-44E5-9C56-BC18B3C33E94}" type="presParOf" srcId="{253D611F-BABF-406A-AE5A-F93B60A40C0D}" destId="{96ACD45A-1EE4-461D-8D70-BBB7DFA26D1A}" srcOrd="0" destOrd="0" presId="urn:microsoft.com/office/officeart/2005/8/layout/chevron2"/>
    <dgm:cxn modelId="{F81816F1-032F-441D-8459-BA19AA91C926}" type="presParOf" srcId="{96ACD45A-1EE4-461D-8D70-BBB7DFA26D1A}" destId="{0BC8197C-62DC-42DF-867E-386C6E67D7FE}" srcOrd="0" destOrd="0" presId="urn:microsoft.com/office/officeart/2005/8/layout/chevron2"/>
    <dgm:cxn modelId="{B5DD6AB0-29D8-4B22-925A-32D97F373E7B}" type="presParOf" srcId="{96ACD45A-1EE4-461D-8D70-BBB7DFA26D1A}" destId="{2F42402A-6CB3-4061-B0D0-8075E153ED6D}" srcOrd="1" destOrd="0" presId="urn:microsoft.com/office/officeart/2005/8/layout/chevron2"/>
    <dgm:cxn modelId="{5E271B73-473C-42A9-918C-2CB7B7A59F43}" type="presParOf" srcId="{253D611F-BABF-406A-AE5A-F93B60A40C0D}" destId="{BD9B0BF9-F658-4F3A-88FB-DBDFA02059F1}" srcOrd="1" destOrd="0" presId="urn:microsoft.com/office/officeart/2005/8/layout/chevron2"/>
    <dgm:cxn modelId="{2C257B6D-43A8-4A9F-817B-DF71C05EB947}" type="presParOf" srcId="{253D611F-BABF-406A-AE5A-F93B60A40C0D}" destId="{78C2FC4C-0694-44C5-A898-F3D4BCF6984F}" srcOrd="2" destOrd="0" presId="urn:microsoft.com/office/officeart/2005/8/layout/chevron2"/>
    <dgm:cxn modelId="{6C5C922A-2AD7-4F54-9985-1C9027AFEF3F}" type="presParOf" srcId="{78C2FC4C-0694-44C5-A898-F3D4BCF6984F}" destId="{893B185A-7743-4916-A492-4FCC7993881B}" srcOrd="0" destOrd="0" presId="urn:microsoft.com/office/officeart/2005/8/layout/chevron2"/>
    <dgm:cxn modelId="{C5EF53F9-2A3D-4D42-B5F3-D3DBCF70EC5F}" type="presParOf" srcId="{78C2FC4C-0694-44C5-A898-F3D4BCF6984F}" destId="{93524A26-E643-474B-AF1C-E52FF5B73998}" srcOrd="1" destOrd="0" presId="urn:microsoft.com/office/officeart/2005/8/layout/chevron2"/>
    <dgm:cxn modelId="{B591F36F-70AC-4B31-ACEF-CD8226C858F8}" type="presParOf" srcId="{253D611F-BABF-406A-AE5A-F93B60A40C0D}" destId="{443E40B6-E1B9-45A0-9314-DE9D62DCBEA2}" srcOrd="3" destOrd="0" presId="urn:microsoft.com/office/officeart/2005/8/layout/chevron2"/>
    <dgm:cxn modelId="{32AD69D4-17CC-4E21-A220-ECEF536B98F5}" type="presParOf" srcId="{253D611F-BABF-406A-AE5A-F93B60A40C0D}" destId="{89A7CC20-028E-4FE0-BC81-9A76E041D966}" srcOrd="4" destOrd="0" presId="urn:microsoft.com/office/officeart/2005/8/layout/chevron2"/>
    <dgm:cxn modelId="{3BE77332-7482-481D-AA17-569D986DA187}" type="presParOf" srcId="{89A7CC20-028E-4FE0-BC81-9A76E041D966}" destId="{00115399-CC7F-454C-B7CB-7E6855AD4F45}" srcOrd="0" destOrd="0" presId="urn:microsoft.com/office/officeart/2005/8/layout/chevron2"/>
    <dgm:cxn modelId="{BD712366-E1F2-46E8-A69C-29A63CAB37F6}" type="presParOf" srcId="{89A7CC20-028E-4FE0-BC81-9A76E041D966}" destId="{489B7112-3468-42AA-9D2A-C7DE8DF45B7D}" srcOrd="1" destOrd="0" presId="urn:microsoft.com/office/officeart/2005/8/layout/chevron2"/>
    <dgm:cxn modelId="{609F431A-4944-4FD2-AD4E-FE543DCB1A01}" type="presParOf" srcId="{253D611F-BABF-406A-AE5A-F93B60A40C0D}" destId="{8219F0F0-12AE-43EE-BAE1-078419E40237}" srcOrd="5" destOrd="0" presId="urn:microsoft.com/office/officeart/2005/8/layout/chevron2"/>
    <dgm:cxn modelId="{F25E6B50-F3A8-4767-B62C-696B3E8F2C85}" type="presParOf" srcId="{253D611F-BABF-406A-AE5A-F93B60A40C0D}" destId="{E8B9DED4-F5BB-44D9-9B91-BE4F2E118314}" srcOrd="6" destOrd="0" presId="urn:microsoft.com/office/officeart/2005/8/layout/chevron2"/>
    <dgm:cxn modelId="{372DE84A-3F99-47C5-B4D7-509F6D628BF1}" type="presParOf" srcId="{E8B9DED4-F5BB-44D9-9B91-BE4F2E118314}" destId="{E8436AA4-8EB3-4EFB-891C-1C3EE6322618}" srcOrd="0" destOrd="0" presId="urn:microsoft.com/office/officeart/2005/8/layout/chevron2"/>
    <dgm:cxn modelId="{19563DC0-6256-4B5F-824E-2A65C83926D7}" type="presParOf" srcId="{E8B9DED4-F5BB-44D9-9B91-BE4F2E118314}" destId="{7081E6D5-4FAB-4B2A-9CFC-734B98A54BA6}" srcOrd="1" destOrd="0" presId="urn:microsoft.com/office/officeart/2005/8/layout/chevron2"/>
    <dgm:cxn modelId="{62C404CF-B6BB-489D-B871-39CA272B9233}" type="presParOf" srcId="{253D611F-BABF-406A-AE5A-F93B60A40C0D}" destId="{B5EF61BE-799A-426A-96B0-662224D4EBA8}" srcOrd="7" destOrd="0" presId="urn:microsoft.com/office/officeart/2005/8/layout/chevron2"/>
    <dgm:cxn modelId="{16ADC45C-B037-45D7-94A3-6E7B5FFD1322}" type="presParOf" srcId="{253D611F-BABF-406A-AE5A-F93B60A40C0D}" destId="{1140EE5B-166B-47A2-B9A4-CA6559B383AD}" srcOrd="8" destOrd="0" presId="urn:microsoft.com/office/officeart/2005/8/layout/chevron2"/>
    <dgm:cxn modelId="{5F265E17-7734-41F5-B15F-170D0F723A59}" type="presParOf" srcId="{1140EE5B-166B-47A2-B9A4-CA6559B383AD}" destId="{1E753DCB-7B0A-42EB-BA97-02439A265DC1}" srcOrd="0" destOrd="0" presId="urn:microsoft.com/office/officeart/2005/8/layout/chevron2"/>
    <dgm:cxn modelId="{140F0AAC-8A44-4AA5-B4FE-56BD68E665DA}" type="presParOf" srcId="{1140EE5B-166B-47A2-B9A4-CA6559B383AD}" destId="{9673DF9D-776A-4266-A1C4-0D5A59C0456E}" srcOrd="1" destOrd="0" presId="urn:microsoft.com/office/officeart/2005/8/layout/chevron2"/>
    <dgm:cxn modelId="{CE161B1E-F1D1-4E4B-AC00-C86BAA37CF4D}" type="presParOf" srcId="{253D611F-BABF-406A-AE5A-F93B60A40C0D}" destId="{4BFF4E2A-D9E0-42DA-A5AE-EB7EAAE7D66B}" srcOrd="9" destOrd="0" presId="urn:microsoft.com/office/officeart/2005/8/layout/chevron2"/>
    <dgm:cxn modelId="{71F5205A-2DA6-46D2-8891-BF1ADAC128DE}" type="presParOf" srcId="{253D611F-BABF-406A-AE5A-F93B60A40C0D}" destId="{DA871D82-E2D4-40B3-AB28-70CFCE7FCB67}" srcOrd="10" destOrd="0" presId="urn:microsoft.com/office/officeart/2005/8/layout/chevron2"/>
    <dgm:cxn modelId="{CEB6A813-24F7-4B4F-BDB9-5EB606D020F0}" type="presParOf" srcId="{DA871D82-E2D4-40B3-AB28-70CFCE7FCB67}" destId="{B4AC697D-5431-4A4D-B9AC-61AA21BF52EA}" srcOrd="0" destOrd="0" presId="urn:microsoft.com/office/officeart/2005/8/layout/chevron2"/>
    <dgm:cxn modelId="{A8B2F988-CAAC-4F71-89C0-842024BA5700}" type="presParOf" srcId="{DA871D82-E2D4-40B3-AB28-70CFCE7FCB67}" destId="{A5DB6EFD-6E4F-4A74-A055-AC0BBA95D188}" srcOrd="1" destOrd="0" presId="urn:microsoft.com/office/officeart/2005/8/layout/chevron2"/>
    <dgm:cxn modelId="{6D0A7D38-1D08-4732-AE30-7913ADAF1D71}" type="presParOf" srcId="{253D611F-BABF-406A-AE5A-F93B60A40C0D}" destId="{21B5C1CE-855D-4C89-8194-D7FD6BEEFC20}" srcOrd="11" destOrd="0" presId="urn:microsoft.com/office/officeart/2005/8/layout/chevron2"/>
    <dgm:cxn modelId="{C36CC31D-CB61-4247-966E-879DCCDB9F20}" type="presParOf" srcId="{253D611F-BABF-406A-AE5A-F93B60A40C0D}" destId="{7DB89B9C-5EE3-4095-B1AA-12D9242973C1}" srcOrd="12" destOrd="0" presId="urn:microsoft.com/office/officeart/2005/8/layout/chevron2"/>
    <dgm:cxn modelId="{A7285373-1479-4D86-99F6-6BEC70C26CF0}" type="presParOf" srcId="{7DB89B9C-5EE3-4095-B1AA-12D9242973C1}" destId="{41094B47-E384-4864-A5FD-9060AE9F3AD8}" srcOrd="0" destOrd="0" presId="urn:microsoft.com/office/officeart/2005/8/layout/chevron2"/>
    <dgm:cxn modelId="{18E4D12B-D877-4DE4-88AC-0182A440A3FC}" type="presParOf" srcId="{7DB89B9C-5EE3-4095-B1AA-12D9242973C1}" destId="{8942A9ED-9EB0-430B-8CC0-6B3190FB601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C8197C-62DC-42DF-867E-386C6E67D7FE}">
      <dsp:nvSpPr>
        <dsp:cNvPr id="0" name=""/>
        <dsp:cNvSpPr/>
      </dsp:nvSpPr>
      <dsp:spPr>
        <a:xfrm rot="5400000">
          <a:off x="-82554" y="84747"/>
          <a:ext cx="550361" cy="385252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>
              <a:latin typeface="Agency FB" panose="020B0503020202020204" pitchFamily="34" charset="0"/>
            </a:rPr>
            <a:t>   </a:t>
          </a:r>
          <a:endParaRPr lang="fr-FR" sz="1100" kern="1200" dirty="0"/>
        </a:p>
      </dsp:txBody>
      <dsp:txXfrm rot="-5400000">
        <a:off x="1" y="194818"/>
        <a:ext cx="385252" cy="165109"/>
      </dsp:txXfrm>
    </dsp:sp>
    <dsp:sp modelId="{2F42402A-6CB3-4061-B0D0-8075E153ED6D}">
      <dsp:nvSpPr>
        <dsp:cNvPr id="0" name=""/>
        <dsp:cNvSpPr/>
      </dsp:nvSpPr>
      <dsp:spPr>
        <a:xfrm rot="5400000">
          <a:off x="2842897" y="-2455451"/>
          <a:ext cx="357734" cy="527302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>
              <a:latin typeface="Agency FB" panose="020B0503020202020204" pitchFamily="34" charset="0"/>
            </a:rPr>
            <a:t>Introduction</a:t>
          </a:r>
          <a:endParaRPr lang="fr-FR" sz="2100" kern="1200" dirty="0"/>
        </a:p>
      </dsp:txBody>
      <dsp:txXfrm rot="-5400000">
        <a:off x="385253" y="19656"/>
        <a:ext cx="5255560" cy="322808"/>
      </dsp:txXfrm>
    </dsp:sp>
    <dsp:sp modelId="{893B185A-7743-4916-A492-4FCC7993881B}">
      <dsp:nvSpPr>
        <dsp:cNvPr id="0" name=""/>
        <dsp:cNvSpPr/>
      </dsp:nvSpPr>
      <dsp:spPr>
        <a:xfrm rot="5400000">
          <a:off x="-82554" y="546438"/>
          <a:ext cx="550361" cy="385252"/>
        </a:xfrm>
        <a:prstGeom prst="chevron">
          <a:avLst/>
        </a:prstGeom>
        <a:solidFill>
          <a:schemeClr val="accent4">
            <a:hueOff val="584698"/>
            <a:satOff val="1421"/>
            <a:lumOff val="2320"/>
            <a:alphaOff val="0"/>
          </a:schemeClr>
        </a:solidFill>
        <a:ln w="25400" cap="flat" cmpd="sng" algn="ctr">
          <a:solidFill>
            <a:schemeClr val="accent4">
              <a:hueOff val="584698"/>
              <a:satOff val="1421"/>
              <a:lumOff val="23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 dirty="0">
            <a:solidFill>
              <a:schemeClr val="bg2">
                <a:lumMod val="50000"/>
              </a:schemeClr>
            </a:solidFill>
            <a:latin typeface="Agency FB" panose="020B0503020202020204" pitchFamily="34" charset="0"/>
          </a:endParaRPr>
        </a:p>
      </dsp:txBody>
      <dsp:txXfrm rot="-5400000">
        <a:off x="1" y="656509"/>
        <a:ext cx="385252" cy="165109"/>
      </dsp:txXfrm>
    </dsp:sp>
    <dsp:sp modelId="{93524A26-E643-474B-AF1C-E52FF5B73998}">
      <dsp:nvSpPr>
        <dsp:cNvPr id="0" name=""/>
        <dsp:cNvSpPr/>
      </dsp:nvSpPr>
      <dsp:spPr>
        <a:xfrm rot="5400000">
          <a:off x="2842897" y="-1993760"/>
          <a:ext cx="357734" cy="527302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584698"/>
              <a:satOff val="1421"/>
              <a:lumOff val="23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>
              <a:latin typeface="Agency FB" panose="020B0503020202020204" pitchFamily="34" charset="0"/>
            </a:rPr>
            <a:t>Présentation du projet</a:t>
          </a:r>
          <a:endParaRPr lang="fr-FR" sz="2100" kern="1200" dirty="0"/>
        </a:p>
      </dsp:txBody>
      <dsp:txXfrm rot="-5400000">
        <a:off x="385253" y="481347"/>
        <a:ext cx="5255560" cy="322808"/>
      </dsp:txXfrm>
    </dsp:sp>
    <dsp:sp modelId="{00115399-CC7F-454C-B7CB-7E6855AD4F45}">
      <dsp:nvSpPr>
        <dsp:cNvPr id="0" name=""/>
        <dsp:cNvSpPr/>
      </dsp:nvSpPr>
      <dsp:spPr>
        <a:xfrm rot="5400000">
          <a:off x="-82554" y="1008129"/>
          <a:ext cx="550361" cy="385252"/>
        </a:xfrm>
        <a:prstGeom prst="chevron">
          <a:avLst/>
        </a:prstGeom>
        <a:solidFill>
          <a:schemeClr val="accent4">
            <a:hueOff val="1169395"/>
            <a:satOff val="2842"/>
            <a:lumOff val="4641"/>
            <a:alphaOff val="0"/>
          </a:schemeClr>
        </a:solidFill>
        <a:ln w="25400" cap="flat" cmpd="sng" algn="ctr">
          <a:solidFill>
            <a:schemeClr val="accent4">
              <a:hueOff val="1169395"/>
              <a:satOff val="2842"/>
              <a:lumOff val="46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 dirty="0">
            <a:solidFill>
              <a:schemeClr val="bg2">
                <a:lumMod val="50000"/>
              </a:schemeClr>
            </a:solidFill>
            <a:latin typeface="Agency FB" panose="020B0503020202020204" pitchFamily="34" charset="0"/>
          </a:endParaRPr>
        </a:p>
      </dsp:txBody>
      <dsp:txXfrm rot="-5400000">
        <a:off x="1" y="1118200"/>
        <a:ext cx="385252" cy="165109"/>
      </dsp:txXfrm>
    </dsp:sp>
    <dsp:sp modelId="{489B7112-3468-42AA-9D2A-C7DE8DF45B7D}">
      <dsp:nvSpPr>
        <dsp:cNvPr id="0" name=""/>
        <dsp:cNvSpPr/>
      </dsp:nvSpPr>
      <dsp:spPr>
        <a:xfrm rot="5400000">
          <a:off x="2842897" y="-1532068"/>
          <a:ext cx="357734" cy="527302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1169395"/>
              <a:satOff val="2842"/>
              <a:lumOff val="46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>
              <a:latin typeface="Agency FB" panose="020B0503020202020204" pitchFamily="34" charset="0"/>
            </a:rPr>
            <a:t>Etude technique</a:t>
          </a:r>
          <a:endParaRPr lang="fr-FR" sz="2100" kern="1200" dirty="0"/>
        </a:p>
      </dsp:txBody>
      <dsp:txXfrm rot="-5400000">
        <a:off x="385253" y="943039"/>
        <a:ext cx="5255560" cy="322808"/>
      </dsp:txXfrm>
    </dsp:sp>
    <dsp:sp modelId="{E8436AA4-8EB3-4EFB-891C-1C3EE6322618}">
      <dsp:nvSpPr>
        <dsp:cNvPr id="0" name=""/>
        <dsp:cNvSpPr/>
      </dsp:nvSpPr>
      <dsp:spPr>
        <a:xfrm rot="5400000">
          <a:off x="-82554" y="1469821"/>
          <a:ext cx="550361" cy="385252"/>
        </a:xfrm>
        <a:prstGeom prst="chevron">
          <a:avLst/>
        </a:prstGeom>
        <a:solidFill>
          <a:schemeClr val="accent4">
            <a:hueOff val="1754093"/>
            <a:satOff val="4262"/>
            <a:lumOff val="6961"/>
            <a:alphaOff val="0"/>
          </a:schemeClr>
        </a:solidFill>
        <a:ln w="25400" cap="flat" cmpd="sng" algn="ctr">
          <a:solidFill>
            <a:schemeClr val="accent4">
              <a:hueOff val="1754093"/>
              <a:satOff val="4262"/>
              <a:lumOff val="6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 dirty="0">
            <a:solidFill>
              <a:schemeClr val="bg2">
                <a:lumMod val="50000"/>
              </a:schemeClr>
            </a:solidFill>
            <a:latin typeface="Agency FB" panose="020B0503020202020204" pitchFamily="34" charset="0"/>
          </a:endParaRPr>
        </a:p>
      </dsp:txBody>
      <dsp:txXfrm rot="-5400000">
        <a:off x="1" y="1579892"/>
        <a:ext cx="385252" cy="165109"/>
      </dsp:txXfrm>
    </dsp:sp>
    <dsp:sp modelId="{7081E6D5-4FAB-4B2A-9CFC-734B98A54BA6}">
      <dsp:nvSpPr>
        <dsp:cNvPr id="0" name=""/>
        <dsp:cNvSpPr/>
      </dsp:nvSpPr>
      <dsp:spPr>
        <a:xfrm rot="5400000">
          <a:off x="2842897" y="-1070377"/>
          <a:ext cx="357734" cy="527302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1754093"/>
              <a:satOff val="4262"/>
              <a:lumOff val="6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>
              <a:latin typeface="Agency FB" panose="020B0503020202020204" pitchFamily="34" charset="0"/>
            </a:rPr>
            <a:t>Besoins</a:t>
          </a:r>
          <a:endParaRPr lang="fr-FR" sz="2100" kern="1200" dirty="0"/>
        </a:p>
      </dsp:txBody>
      <dsp:txXfrm rot="-5400000">
        <a:off x="385253" y="1404730"/>
        <a:ext cx="5255560" cy="322808"/>
      </dsp:txXfrm>
    </dsp:sp>
    <dsp:sp modelId="{1E753DCB-7B0A-42EB-BA97-02439A265DC1}">
      <dsp:nvSpPr>
        <dsp:cNvPr id="0" name=""/>
        <dsp:cNvSpPr/>
      </dsp:nvSpPr>
      <dsp:spPr>
        <a:xfrm rot="5400000">
          <a:off x="-82554" y="1931512"/>
          <a:ext cx="550361" cy="385252"/>
        </a:xfrm>
        <a:prstGeom prst="chevron">
          <a:avLst/>
        </a:prstGeom>
        <a:solidFill>
          <a:schemeClr val="accent4">
            <a:hueOff val="2338790"/>
            <a:satOff val="5683"/>
            <a:lumOff val="9281"/>
            <a:alphaOff val="0"/>
          </a:schemeClr>
        </a:solidFill>
        <a:ln w="25400" cap="flat" cmpd="sng" algn="ctr">
          <a:solidFill>
            <a:schemeClr val="accent4">
              <a:hueOff val="2338790"/>
              <a:satOff val="5683"/>
              <a:lumOff val="92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 dirty="0">
            <a:solidFill>
              <a:schemeClr val="bg2">
                <a:lumMod val="50000"/>
              </a:schemeClr>
            </a:solidFill>
            <a:latin typeface="Agency FB" panose="020B0503020202020204" pitchFamily="34" charset="0"/>
          </a:endParaRPr>
        </a:p>
      </dsp:txBody>
      <dsp:txXfrm rot="-5400000">
        <a:off x="1" y="2041583"/>
        <a:ext cx="385252" cy="165109"/>
      </dsp:txXfrm>
    </dsp:sp>
    <dsp:sp modelId="{9673DF9D-776A-4266-A1C4-0D5A59C0456E}">
      <dsp:nvSpPr>
        <dsp:cNvPr id="0" name=""/>
        <dsp:cNvSpPr/>
      </dsp:nvSpPr>
      <dsp:spPr>
        <a:xfrm rot="5400000">
          <a:off x="2842897" y="-608685"/>
          <a:ext cx="357734" cy="527302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2338790"/>
              <a:satOff val="5683"/>
              <a:lumOff val="92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>
              <a:latin typeface="Agency FB" panose="020B0503020202020204" pitchFamily="34" charset="0"/>
            </a:rPr>
            <a:t>Analyse Conceptuel</a:t>
          </a:r>
          <a:endParaRPr lang="fr-FR" sz="2100" kern="1200" dirty="0"/>
        </a:p>
      </dsp:txBody>
      <dsp:txXfrm rot="-5400000">
        <a:off x="385253" y="1866422"/>
        <a:ext cx="5255560" cy="322808"/>
      </dsp:txXfrm>
    </dsp:sp>
    <dsp:sp modelId="{B4AC697D-5431-4A4D-B9AC-61AA21BF52EA}">
      <dsp:nvSpPr>
        <dsp:cNvPr id="0" name=""/>
        <dsp:cNvSpPr/>
      </dsp:nvSpPr>
      <dsp:spPr>
        <a:xfrm rot="5400000">
          <a:off x="-82554" y="2393203"/>
          <a:ext cx="550361" cy="385252"/>
        </a:xfrm>
        <a:prstGeom prst="chevron">
          <a:avLst/>
        </a:prstGeom>
        <a:solidFill>
          <a:schemeClr val="accent4">
            <a:hueOff val="2923488"/>
            <a:satOff val="7104"/>
            <a:lumOff val="11602"/>
            <a:alphaOff val="0"/>
          </a:schemeClr>
        </a:solidFill>
        <a:ln w="25400" cap="flat" cmpd="sng" algn="ctr">
          <a:solidFill>
            <a:schemeClr val="accent4">
              <a:hueOff val="2923488"/>
              <a:satOff val="7104"/>
              <a:lumOff val="116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 dirty="0"/>
        </a:p>
      </dsp:txBody>
      <dsp:txXfrm rot="-5400000">
        <a:off x="1" y="2503274"/>
        <a:ext cx="385252" cy="165109"/>
      </dsp:txXfrm>
    </dsp:sp>
    <dsp:sp modelId="{A5DB6EFD-6E4F-4A74-A055-AC0BBA95D188}">
      <dsp:nvSpPr>
        <dsp:cNvPr id="0" name=""/>
        <dsp:cNvSpPr/>
      </dsp:nvSpPr>
      <dsp:spPr>
        <a:xfrm rot="5400000">
          <a:off x="2842897" y="-146994"/>
          <a:ext cx="357734" cy="527302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2923488"/>
              <a:satOff val="7104"/>
              <a:lumOff val="116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>
              <a:latin typeface="Agency FB" panose="020B0503020202020204" pitchFamily="34" charset="0"/>
            </a:rPr>
            <a:t>Démonstration</a:t>
          </a:r>
        </a:p>
      </dsp:txBody>
      <dsp:txXfrm rot="-5400000">
        <a:off x="385253" y="2328113"/>
        <a:ext cx="5255560" cy="322808"/>
      </dsp:txXfrm>
    </dsp:sp>
    <dsp:sp modelId="{41094B47-E384-4864-A5FD-9060AE9F3AD8}">
      <dsp:nvSpPr>
        <dsp:cNvPr id="0" name=""/>
        <dsp:cNvSpPr/>
      </dsp:nvSpPr>
      <dsp:spPr>
        <a:xfrm rot="5400000">
          <a:off x="-82554" y="2854895"/>
          <a:ext cx="550361" cy="385252"/>
        </a:xfrm>
        <a:prstGeom prst="chevron">
          <a:avLst/>
        </a:prstGeom>
        <a:solidFill>
          <a:schemeClr val="accent4">
            <a:hueOff val="3508185"/>
            <a:satOff val="8525"/>
            <a:lumOff val="13922"/>
            <a:alphaOff val="0"/>
          </a:schemeClr>
        </a:solidFill>
        <a:ln w="25400" cap="flat" cmpd="sng" algn="ctr">
          <a:solidFill>
            <a:schemeClr val="accent4">
              <a:hueOff val="3508185"/>
              <a:satOff val="8525"/>
              <a:lumOff val="1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 dirty="0">
            <a:latin typeface="Agency FB" panose="020B0503020202020204" pitchFamily="34" charset="0"/>
          </a:endParaRPr>
        </a:p>
      </dsp:txBody>
      <dsp:txXfrm rot="-5400000">
        <a:off x="1" y="2964966"/>
        <a:ext cx="385252" cy="165109"/>
      </dsp:txXfrm>
    </dsp:sp>
    <dsp:sp modelId="{8942A9ED-9EB0-430B-8CC0-6B3190FB6016}">
      <dsp:nvSpPr>
        <dsp:cNvPr id="0" name=""/>
        <dsp:cNvSpPr/>
      </dsp:nvSpPr>
      <dsp:spPr>
        <a:xfrm rot="5400000">
          <a:off x="2842897" y="314696"/>
          <a:ext cx="357734" cy="527302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3508185"/>
              <a:satOff val="8525"/>
              <a:lumOff val="1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>
              <a:latin typeface="Agency FB" panose="020B0503020202020204" pitchFamily="34" charset="0"/>
            </a:rPr>
            <a:t>Conclusion</a:t>
          </a:r>
        </a:p>
      </dsp:txBody>
      <dsp:txXfrm rot="-5400000">
        <a:off x="385253" y="2789804"/>
        <a:ext cx="5255560" cy="322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73689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8467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759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3941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8765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997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9154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0156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4436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5028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555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Le premier avantage, c’est évidemment l’absence de déplacement par rapport à une vente publique traditionnelle. Vous ne devez en effet, plus être physiquement présent à une vente qui se tient à une date et en un lieu précis. Ce qui signifie également que le nombre d’acheteurs potentiels est plus important.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8790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7343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4252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9448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870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Google Shape;32;p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Google Shape;42;p6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53" name="Google Shape;53;p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2"/>
          </p:nvPr>
        </p:nvSpPr>
        <p:spPr>
          <a:xfrm>
            <a:off x="3652189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3"/>
          </p:nvPr>
        </p:nvSpPr>
        <p:spPr>
          <a:xfrm>
            <a:off x="6199478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65" name="Google Shape;65;p8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TITLE_ONLY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74" name="Google Shape;74;p9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9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9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91" name="Google Shape;91;p1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1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1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rgbClr val="22222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Google Shape;97;p1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2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Ã©sultat de recherche d'images pour &quot;supcom&quot;">
            <a:extLst>
              <a:ext uri="{FF2B5EF4-FFF2-40B4-BE49-F238E27FC236}">
                <a16:creationId xmlns:a16="http://schemas.microsoft.com/office/drawing/2014/main" id="{7655AF28-15B7-478F-A6E2-D47F62CF3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88572" y="-145777"/>
            <a:ext cx="2655428" cy="1214576"/>
          </a:xfrm>
          <a:prstGeom prst="rect">
            <a:avLst/>
          </a:prstGeom>
          <a:noFill/>
        </p:spPr>
      </p:pic>
      <p:sp>
        <p:nvSpPr>
          <p:cNvPr id="8" name="Google Shape;184;p11">
            <a:extLst>
              <a:ext uri="{FF2B5EF4-FFF2-40B4-BE49-F238E27FC236}">
                <a16:creationId xmlns:a16="http://schemas.microsoft.com/office/drawing/2014/main" id="{C404C9D1-4F33-41EE-94BA-A4DAC09E7C7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43504" y="1318290"/>
            <a:ext cx="5646365" cy="8988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3500" u="sng" dirty="0"/>
              <a:t>Projet Développement Mobile</a:t>
            </a:r>
            <a:endParaRPr sz="3500" u="sng" dirty="0"/>
          </a:p>
        </p:txBody>
      </p:sp>
      <p:sp>
        <p:nvSpPr>
          <p:cNvPr id="9" name="Google Shape;184;p11">
            <a:extLst>
              <a:ext uri="{FF2B5EF4-FFF2-40B4-BE49-F238E27FC236}">
                <a16:creationId xmlns:a16="http://schemas.microsoft.com/office/drawing/2014/main" id="{617912AD-0528-42D6-910C-1548C1F55D97}"/>
              </a:ext>
            </a:extLst>
          </p:cNvPr>
          <p:cNvSpPr txBox="1">
            <a:spLocks/>
          </p:cNvSpPr>
          <p:nvPr/>
        </p:nvSpPr>
        <p:spPr>
          <a:xfrm>
            <a:off x="222225" y="2957308"/>
            <a:ext cx="6782221" cy="527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fr-FR" sz="2600" dirty="0">
                <a:solidFill>
                  <a:schemeClr val="accent2"/>
                </a:solidFill>
                <a:latin typeface="+mj-lt"/>
              </a:rPr>
              <a:t>Application de ventes aux enchères</a:t>
            </a:r>
          </a:p>
        </p:txBody>
      </p:sp>
      <p:sp>
        <p:nvSpPr>
          <p:cNvPr id="10" name="Google Shape;184;p11">
            <a:extLst>
              <a:ext uri="{FF2B5EF4-FFF2-40B4-BE49-F238E27FC236}">
                <a16:creationId xmlns:a16="http://schemas.microsoft.com/office/drawing/2014/main" id="{2D52577C-12D7-4620-8395-A64476A7ACEE}"/>
              </a:ext>
            </a:extLst>
          </p:cNvPr>
          <p:cNvSpPr txBox="1">
            <a:spLocks/>
          </p:cNvSpPr>
          <p:nvPr/>
        </p:nvSpPr>
        <p:spPr>
          <a:xfrm>
            <a:off x="2120926" y="2571750"/>
            <a:ext cx="1492409" cy="58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fr-FR" sz="2800" dirty="0">
                <a:solidFill>
                  <a:srgbClr val="00B050"/>
                </a:solidFill>
                <a:latin typeface="+mj-lt"/>
              </a:rPr>
              <a:t>Want IT</a:t>
            </a:r>
            <a:endParaRPr lang="fr-FR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78B4CE3-6FE0-4365-B425-A27D7A21CB66}"/>
              </a:ext>
            </a:extLst>
          </p:cNvPr>
          <p:cNvSpPr txBox="1"/>
          <p:nvPr/>
        </p:nvSpPr>
        <p:spPr>
          <a:xfrm>
            <a:off x="1160656" y="4110530"/>
            <a:ext cx="1596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tx1"/>
                </a:solidFill>
              </a:rPr>
              <a:t>Réalisé par :</a:t>
            </a:r>
            <a:endParaRPr lang="fr-FR" sz="16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B85105E-9F55-4D11-B2CF-F960F1458646}"/>
              </a:ext>
            </a:extLst>
          </p:cNvPr>
          <p:cNvSpPr txBox="1"/>
          <p:nvPr/>
        </p:nvSpPr>
        <p:spPr>
          <a:xfrm>
            <a:off x="4920318" y="4110530"/>
            <a:ext cx="1550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tx1"/>
                </a:solidFill>
              </a:rPr>
              <a:t>Encadré par:</a:t>
            </a:r>
            <a:endParaRPr lang="fr-FR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96602D7-BB08-426B-9E40-26C8170BC98D}"/>
              </a:ext>
            </a:extLst>
          </p:cNvPr>
          <p:cNvSpPr txBox="1"/>
          <p:nvPr/>
        </p:nvSpPr>
        <p:spPr>
          <a:xfrm>
            <a:off x="7615237" y="4484056"/>
            <a:ext cx="1650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Agency FB" pitchFamily="34" charset="0"/>
              </a:rPr>
              <a:t>2018 - 2019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81650359-B142-4E0B-9DDA-5C9152F784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653" y="120916"/>
            <a:ext cx="1424410" cy="771924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4920318" y="4407111"/>
            <a:ext cx="2339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Dosis" panose="020B0604020202020204" charset="0"/>
                <a:ea typeface="Roboto Condensed"/>
                <a:cs typeface="Roboto Condensed"/>
                <a:sym typeface="Roboto Condensed"/>
              </a:rPr>
              <a:t>Mme Malek BEN YOUSSEF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160656" y="4343428"/>
            <a:ext cx="30620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Dosis" panose="020B0604020202020204" charset="0"/>
                <a:ea typeface="Roboto Condensed"/>
                <a:cs typeface="Roboto Condensed"/>
              </a:rPr>
              <a:t>GHANMI </a:t>
            </a:r>
            <a:r>
              <a:rPr lang="fr-FR" sz="16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Dosis" panose="020B0604020202020204" charset="0"/>
                <a:ea typeface="Roboto Condensed"/>
                <a:cs typeface="Roboto Condensed"/>
              </a:rPr>
              <a:t>Firas</a:t>
            </a:r>
            <a:br>
              <a:rPr lang="fr-FR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Dosis" panose="020B0604020202020204" charset="0"/>
                <a:ea typeface="Roboto Condensed"/>
                <a:cs typeface="Roboto Condensed"/>
              </a:rPr>
            </a:br>
            <a:r>
              <a:rPr lang="fr-FR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Dosis" panose="020B0604020202020204" charset="0"/>
                <a:ea typeface="Roboto Condensed"/>
                <a:cs typeface="Roboto Condensed"/>
              </a:rPr>
              <a:t>AYED </a:t>
            </a:r>
            <a:r>
              <a:rPr lang="fr-FR" sz="16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Dosis" panose="020B0604020202020204" charset="0"/>
                <a:ea typeface="Roboto Condensed"/>
                <a:cs typeface="Roboto Condensed"/>
              </a:rPr>
              <a:t>Houssem</a:t>
            </a:r>
            <a:br>
              <a:rPr lang="fr-FR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Dosis" panose="020B0604020202020204" charset="0"/>
                <a:ea typeface="Roboto Condensed"/>
                <a:cs typeface="Roboto Condensed"/>
              </a:rPr>
            </a:br>
            <a:r>
              <a:rPr lang="fr-FR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Dosis" panose="020B0604020202020204" charset="0"/>
                <a:ea typeface="Roboto Condensed"/>
                <a:cs typeface="Roboto Condensed"/>
              </a:rPr>
              <a:t>SAYOUTI SOULEYMANE Abdoulaye</a:t>
            </a:r>
          </a:p>
          <a:p>
            <a:endParaRPr lang="en-US" sz="1600" dirty="0">
              <a:latin typeface="Dosis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8A47EB-EDF0-4C07-96CF-703712E47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Etude technique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A57D08-5FDF-43CA-9B48-5E1AAFEAC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1512" y="1025175"/>
            <a:ext cx="8292488" cy="3648300"/>
          </a:xfrm>
        </p:spPr>
        <p:txBody>
          <a:bodyPr/>
          <a:lstStyle/>
          <a:p>
            <a:r>
              <a:rPr lang="fr-FR" sz="1600" u="sng" dirty="0">
                <a:latin typeface="+mj-lt"/>
              </a:rPr>
              <a:t>Etape 1: La création des interfaces graphiques :</a:t>
            </a:r>
          </a:p>
          <a:p>
            <a:pPr marL="38100" indent="0">
              <a:buNone/>
            </a:pPr>
            <a:r>
              <a:rPr lang="fr-FR" sz="1400" dirty="0">
                <a:latin typeface="+mj-lt"/>
              </a:rPr>
              <a:t>	</a:t>
            </a:r>
            <a:r>
              <a:rPr lang="fr-FR" sz="1200" dirty="0">
                <a:latin typeface="+mj-lt"/>
              </a:rPr>
              <a:t>La préparation et le design des interfaces graphiques se font à l'aide de la langage XML.</a:t>
            </a:r>
            <a:endParaRPr lang="fr-FR" sz="1600" dirty="0">
              <a:latin typeface="+mj-lt"/>
            </a:endParaRPr>
          </a:p>
          <a:p>
            <a:r>
              <a:rPr lang="fr-FR" sz="1600" u="sng" dirty="0">
                <a:latin typeface="+mj-lt"/>
              </a:rPr>
              <a:t>Etape 2 : création de la base de données sur un serveur :</a:t>
            </a:r>
          </a:p>
          <a:p>
            <a:pPr marL="38100" indent="0">
              <a:buNone/>
            </a:pPr>
            <a:r>
              <a:rPr lang="fr-FR" sz="1600" dirty="0">
                <a:latin typeface="+mj-lt"/>
              </a:rPr>
              <a:t>	</a:t>
            </a:r>
            <a:r>
              <a:rPr lang="fr-FR" sz="1200" dirty="0">
                <a:latin typeface="+mj-lt"/>
              </a:rPr>
              <a:t>Permettant de bien gérer les donnés des utilisateurs et des produits .</a:t>
            </a:r>
            <a:endParaRPr lang="fr-FR" sz="1600" dirty="0">
              <a:latin typeface="+mj-lt"/>
            </a:endParaRPr>
          </a:p>
          <a:p>
            <a:r>
              <a:rPr lang="fr-FR" sz="1600" u="sng" dirty="0">
                <a:latin typeface="+mj-lt"/>
              </a:rPr>
              <a:t>Etape 3: La création des scripts PHP :</a:t>
            </a:r>
            <a:endParaRPr lang="fr-FR" sz="1100" u="sng" dirty="0">
              <a:latin typeface="+mj-lt"/>
            </a:endParaRPr>
          </a:p>
          <a:p>
            <a:pPr marL="38100" indent="0">
              <a:buNone/>
            </a:pPr>
            <a:r>
              <a:rPr lang="fr-FR" sz="1100" dirty="0">
                <a:latin typeface="+mj-lt"/>
              </a:rPr>
              <a:t>	</a:t>
            </a:r>
            <a:r>
              <a:rPr lang="fr-FR" sz="1200" dirty="0">
                <a:latin typeface="+mj-lt"/>
              </a:rPr>
              <a:t>Permettant la communication entre l'application mobile et la base de données 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993701-5B6E-4B91-A959-ED7AB1C52B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latin typeface="+mj-lt"/>
              </a:rPr>
              <a:t>10</a:t>
            </a:fld>
            <a:endParaRPr lang="fr-FR" dirty="0">
              <a:latin typeface="+mj-l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1774BFA-C283-4551-BABE-D08CD4C8F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724" y="3040457"/>
            <a:ext cx="4014207" cy="185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38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8A47EB-EDF0-4C07-96CF-703712E47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Etude technique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A57D08-5FDF-43CA-9B48-5E1AAFEAC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1512" y="1025175"/>
            <a:ext cx="8292488" cy="3648300"/>
          </a:xfrm>
        </p:spPr>
        <p:txBody>
          <a:bodyPr/>
          <a:lstStyle/>
          <a:p>
            <a:r>
              <a:rPr lang="fr-FR" sz="1600" u="sng" dirty="0">
                <a:latin typeface="+mj-lt"/>
              </a:rPr>
              <a:t>Etape 4: Le développement de l'application :</a:t>
            </a:r>
          </a:p>
          <a:p>
            <a:pPr marL="38100" indent="0">
              <a:buNone/>
            </a:pPr>
            <a:r>
              <a:rPr lang="fr-FR" sz="1400" dirty="0">
                <a:latin typeface="+mj-lt"/>
              </a:rPr>
              <a:t>	</a:t>
            </a:r>
            <a:r>
              <a:rPr lang="fr-FR" sz="1200" dirty="0">
                <a:latin typeface="+mj-lt"/>
              </a:rPr>
              <a:t>C’est l’étape la plus chargé . elle permet d'assurer l''interaction entre les interfaces et l'implémentation des 	fonctionnalités de base de l'application. </a:t>
            </a:r>
          </a:p>
          <a:p>
            <a:pPr marL="38100" indent="0">
              <a:buNone/>
            </a:pPr>
            <a:r>
              <a:rPr lang="fr-FR" sz="1200" dirty="0">
                <a:latin typeface="+mj-lt"/>
              </a:rPr>
              <a:t>	Cette partie est réalisée au moyen du langage JAVA.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993701-5B6E-4B91-A959-ED7AB1C52B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latin typeface="+mj-lt"/>
              </a:rPr>
              <a:t>11</a:t>
            </a:fld>
            <a:endParaRPr lang="fr-FR" dirty="0"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0CF1278-F372-44EA-8D88-6185C2DD6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344" y="2309600"/>
            <a:ext cx="3414828" cy="25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274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ctrTitle"/>
          </p:nvPr>
        </p:nvSpPr>
        <p:spPr>
          <a:xfrm>
            <a:off x="1028474" y="2345350"/>
            <a:ext cx="578699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Besoins</a:t>
            </a:r>
            <a:endParaRPr dirty="0"/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12</a:t>
            </a:fld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1932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EB3276-8B12-446E-A095-936E14CA3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Besoins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A6AF36-C119-4257-8EF4-AA29A42A30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latin typeface="+mj-lt"/>
              </a:rPr>
              <a:t>13</a:t>
            </a:fld>
            <a:endParaRPr lang="fr-FR" dirty="0">
              <a:latin typeface="+mj-lt"/>
            </a:endParaRPr>
          </a:p>
        </p:txBody>
      </p:sp>
      <p:pic>
        <p:nvPicPr>
          <p:cNvPr id="5" name="Picture 2" descr="Image result for json">
            <a:extLst>
              <a:ext uri="{FF2B5EF4-FFF2-40B4-BE49-F238E27FC236}">
                <a16:creationId xmlns:a16="http://schemas.microsoft.com/office/drawing/2014/main" id="{7A55EF15-7896-48B3-A04D-86BE6A3EB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824" y="2678505"/>
            <a:ext cx="1680121" cy="84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Image result for android studio logo">
            <a:extLst>
              <a:ext uri="{FF2B5EF4-FFF2-40B4-BE49-F238E27FC236}">
                <a16:creationId xmlns:a16="http://schemas.microsoft.com/office/drawing/2014/main" id="{67DD6BF2-8571-41D8-99F7-77A55CDB0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507" y="2095238"/>
            <a:ext cx="1503781" cy="98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Image result for phpmyadmin mysql logo">
            <a:extLst>
              <a:ext uri="{FF2B5EF4-FFF2-40B4-BE49-F238E27FC236}">
                <a16:creationId xmlns:a16="http://schemas.microsoft.com/office/drawing/2014/main" id="{7EF3EE2A-2E1B-49B3-8B74-8BE93771C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268" y="1992114"/>
            <a:ext cx="2376264" cy="159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Image result for php logo">
            <a:extLst>
              <a:ext uri="{FF2B5EF4-FFF2-40B4-BE49-F238E27FC236}">
                <a16:creationId xmlns:a16="http://schemas.microsoft.com/office/drawing/2014/main" id="{F093412F-03DC-409A-8670-C4CFD210C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759" y="2863339"/>
            <a:ext cx="1368152" cy="98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7721758-3C10-4555-A070-98BC7488BF50}"/>
              </a:ext>
            </a:extLst>
          </p:cNvPr>
          <p:cNvCxnSpPr/>
          <p:nvPr/>
        </p:nvCxnSpPr>
        <p:spPr>
          <a:xfrm flipH="1">
            <a:off x="3688411" y="1946862"/>
            <a:ext cx="23534" cy="237626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6207C43-38AB-4632-BBC1-3EB847EBE028}"/>
              </a:ext>
            </a:extLst>
          </p:cNvPr>
          <p:cNvCxnSpPr/>
          <p:nvPr/>
        </p:nvCxnSpPr>
        <p:spPr>
          <a:xfrm flipH="1">
            <a:off x="5419101" y="1990254"/>
            <a:ext cx="23534" cy="237626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F6037A34-43B1-4A43-A1A1-93C474E97A08}"/>
              </a:ext>
            </a:extLst>
          </p:cNvPr>
          <p:cNvSpPr txBox="1"/>
          <p:nvPr/>
        </p:nvSpPr>
        <p:spPr>
          <a:xfrm>
            <a:off x="1968444" y="1488020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9933"/>
                </a:solidFill>
              </a:rPr>
              <a:t>Client</a:t>
            </a:r>
            <a:endParaRPr lang="en-US" sz="2000" b="1" dirty="0">
              <a:solidFill>
                <a:srgbClr val="FF9933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512679F-6436-4EFC-82B9-528E4B92C325}"/>
              </a:ext>
            </a:extLst>
          </p:cNvPr>
          <p:cNvSpPr txBox="1"/>
          <p:nvPr/>
        </p:nvSpPr>
        <p:spPr>
          <a:xfrm>
            <a:off x="6689344" y="1683238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9933"/>
                </a:solidFill>
              </a:rPr>
              <a:t>Serveur</a:t>
            </a:r>
            <a:endParaRPr lang="en-US" sz="2000" b="1" dirty="0">
              <a:solidFill>
                <a:srgbClr val="FF9933"/>
              </a:solidFill>
            </a:endParaRPr>
          </a:p>
        </p:txBody>
      </p:sp>
      <p:pic>
        <p:nvPicPr>
          <p:cNvPr id="14" name="Picture 16" descr="Image result for genymotion logo">
            <a:extLst>
              <a:ext uri="{FF2B5EF4-FFF2-40B4-BE49-F238E27FC236}">
                <a16:creationId xmlns:a16="http://schemas.microsoft.com/office/drawing/2014/main" id="{DF2414A0-B972-4682-9C93-930C293F5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541" y="3134994"/>
            <a:ext cx="1345106" cy="1093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8" descr="Image result for sublimetext logo">
            <a:extLst>
              <a:ext uri="{FF2B5EF4-FFF2-40B4-BE49-F238E27FC236}">
                <a16:creationId xmlns:a16="http://schemas.microsoft.com/office/drawing/2014/main" id="{813DD002-D247-4F18-9D50-E47EFC614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824" y="4413999"/>
            <a:ext cx="1920119" cy="43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81D21C41-D7DB-4C12-92A1-C72452BD10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3691" y="3518566"/>
            <a:ext cx="1680121" cy="70998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22DD5BD-19A8-49E9-A652-3E9848B0164A}"/>
              </a:ext>
            </a:extLst>
          </p:cNvPr>
          <p:cNvSpPr/>
          <p:nvPr/>
        </p:nvSpPr>
        <p:spPr>
          <a:xfrm>
            <a:off x="1247569" y="1025175"/>
            <a:ext cx="21531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err="1">
                <a:solidFill>
                  <a:schemeClr val="accent1">
                    <a:lumMod val="75000"/>
                  </a:schemeClr>
                </a:solidFill>
              </a:rPr>
              <a:t>Environnement</a:t>
            </a:r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u="sng" dirty="0" err="1">
                <a:solidFill>
                  <a:schemeClr val="accent1">
                    <a:lumMod val="75000"/>
                  </a:schemeClr>
                </a:solidFill>
              </a:rPr>
              <a:t>logiciel</a:t>
            </a:r>
            <a:endParaRPr lang="fr-FR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043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2C361E-B5B0-48C5-94DD-A7FBE3C9E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Besoins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3C95C6-BECA-471D-8826-440DC6DD2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74884" y="1538202"/>
            <a:ext cx="2423100" cy="3549000"/>
          </a:xfrm>
        </p:spPr>
        <p:txBody>
          <a:bodyPr/>
          <a:lstStyle/>
          <a:p>
            <a:pPr marL="101600" indent="0">
              <a:buNone/>
            </a:pPr>
            <a:r>
              <a:rPr lang="fr-FR" b="1" dirty="0">
                <a:latin typeface="+mj-lt"/>
              </a:rPr>
              <a:t>Android Studio </a:t>
            </a:r>
            <a:r>
              <a:rPr lang="fr-FR" dirty="0">
                <a:latin typeface="+mj-lt"/>
              </a:rPr>
              <a:t>	</a:t>
            </a:r>
          </a:p>
          <a:p>
            <a:pPr marL="101600" indent="0">
              <a:buNone/>
            </a:pPr>
            <a:r>
              <a:rPr lang="fr-FR" sz="1400" dirty="0">
                <a:latin typeface="+mj-lt"/>
              </a:rPr>
              <a:t>Android Studio est l'environnement de développement que Google propose à ses développeurs pour créer des applications </a:t>
            </a:r>
            <a:r>
              <a:rPr lang="fr-FR" sz="1400" dirty="0" err="1">
                <a:latin typeface="+mj-lt"/>
              </a:rPr>
              <a:t>android</a:t>
            </a:r>
            <a:r>
              <a:rPr lang="fr-FR" sz="1400" dirty="0">
                <a:latin typeface="+mj-lt"/>
              </a:rPr>
              <a:t>. </a:t>
            </a:r>
            <a:r>
              <a:rPr lang="fr-FR" dirty="0"/>
              <a:t>	</a:t>
            </a:r>
          </a:p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CDB7264-1649-4F0F-8C49-20E24BFE9ED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024362" y="1538202"/>
            <a:ext cx="2844215" cy="3549000"/>
          </a:xfrm>
        </p:spPr>
        <p:txBody>
          <a:bodyPr/>
          <a:lstStyle/>
          <a:p>
            <a:r>
              <a:rPr lang="fr-FR" b="1" dirty="0">
                <a:latin typeface="+mj-lt"/>
              </a:rPr>
              <a:t>Serveur </a:t>
            </a:r>
            <a:r>
              <a:rPr lang="fr-FR" b="1" dirty="0" err="1">
                <a:latin typeface="+mj-lt"/>
              </a:rPr>
              <a:t>Wamp</a:t>
            </a:r>
            <a:endParaRPr lang="fr-FR" b="1" dirty="0">
              <a:latin typeface="+mj-lt"/>
            </a:endParaRPr>
          </a:p>
          <a:p>
            <a:endParaRPr lang="fr-FR" sz="1000" b="1" dirty="0">
              <a:latin typeface="+mj-lt"/>
            </a:endParaRPr>
          </a:p>
          <a:p>
            <a:r>
              <a:rPr lang="fr-FR" sz="1400" dirty="0">
                <a:latin typeface="+mj-lt"/>
              </a:rPr>
              <a:t>Wamp Server est une plate-forme de développement sous Windows , Il PHPMyAdmin pour gérer plus facilement les bases de données </a:t>
            </a:r>
            <a:r>
              <a:rPr lang="fr-FR" sz="1400" dirty="0"/>
              <a:t>. </a:t>
            </a:r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846EF4-3F6F-43F1-B8FA-F9BDBFF112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latin typeface="+mj-lt"/>
              </a:rPr>
              <a:t>14</a:t>
            </a:fld>
            <a:endParaRPr lang="fr-FR" dirty="0">
              <a:latin typeface="+mj-l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665BF86-0524-4A2D-83A8-6B047434F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381" y="1541148"/>
            <a:ext cx="897174" cy="89993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F282616-A2D2-4016-99F4-E4D15511C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087" y="1465016"/>
            <a:ext cx="1658441" cy="110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48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0C0EF2-1265-48B6-8343-ED63DF18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Besoins 	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2546B4-FC70-4155-8F3F-D6D2864F7C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Ordinateurs Portables </a:t>
            </a:r>
            <a:endParaRPr lang="fr-FR" sz="1400" b="1" dirty="0"/>
          </a:p>
          <a:p>
            <a:endParaRPr lang="fr-FR" sz="1400" b="1" dirty="0"/>
          </a:p>
          <a:p>
            <a:endParaRPr lang="fr-FR" sz="1400" b="1" dirty="0"/>
          </a:p>
          <a:p>
            <a:endParaRPr lang="fr-FR" sz="1400" b="1" dirty="0"/>
          </a:p>
          <a:p>
            <a:pPr marL="63500" indent="0">
              <a:buNone/>
            </a:pPr>
            <a:r>
              <a:rPr lang="fr-FR" sz="1400" b="1" dirty="0"/>
              <a:t> </a:t>
            </a:r>
            <a:r>
              <a:rPr lang="fr-FR" dirty="0"/>
              <a:t>	</a:t>
            </a:r>
          </a:p>
          <a:p>
            <a:r>
              <a:rPr lang="fr-FR" sz="1200" dirty="0"/>
              <a:t>Ecran: 17.3" (1600x900) HD</a:t>
            </a:r>
          </a:p>
          <a:p>
            <a:r>
              <a:rPr lang="fr-FR" sz="1200" dirty="0"/>
              <a:t>Processeur: i5 (2,8 GHz) </a:t>
            </a:r>
          </a:p>
          <a:p>
            <a:r>
              <a:rPr lang="fr-FR" sz="1200" dirty="0"/>
              <a:t>Mémoire vive: 8 GB </a:t>
            </a:r>
          </a:p>
          <a:p>
            <a:pPr marL="63500" indent="0">
              <a:buNone/>
            </a:pPr>
            <a:endParaRPr lang="fr-FR" sz="1200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DB74A16-0332-4E1F-AAD3-AFEB27297AC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fr-FR" b="1" dirty="0"/>
              <a:t>Smartphone Android </a:t>
            </a:r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pPr marL="63500" indent="0">
              <a:buNone/>
            </a:pPr>
            <a:endParaRPr lang="fr-FR" dirty="0"/>
          </a:p>
          <a:p>
            <a:r>
              <a:rPr lang="fr-FR" sz="1200" dirty="0"/>
              <a:t>Ecran 5" HD Super AMOLED – </a:t>
            </a:r>
          </a:p>
          <a:p>
            <a:r>
              <a:rPr lang="fr-FR" sz="1200" dirty="0"/>
              <a:t>Processeur Snapdragon Quad Core 1.2 GHz</a:t>
            </a:r>
          </a:p>
          <a:p>
            <a:r>
              <a:rPr lang="fr-FR" sz="1200" dirty="0"/>
              <a:t>RAM 1.5 Go </a:t>
            </a:r>
          </a:p>
          <a:p>
            <a:r>
              <a:rPr lang="fr-FR" sz="1200" dirty="0"/>
              <a:t>Android 5.1 Lollipop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E8B5A9D-81B8-4E74-95DB-42F239F3A2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15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D10DB57-D1D7-4F91-8B96-D22E9B604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256" y="2313539"/>
            <a:ext cx="1799794" cy="135063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F98249D-D84F-482C-8D9A-A7D68931A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790" y="2390657"/>
            <a:ext cx="864904" cy="10907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2DD5BD-19A8-49E9-A652-3E9848B0164A}"/>
              </a:ext>
            </a:extLst>
          </p:cNvPr>
          <p:cNvSpPr/>
          <p:nvPr/>
        </p:nvSpPr>
        <p:spPr>
          <a:xfrm>
            <a:off x="1247569" y="1025175"/>
            <a:ext cx="22252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err="1">
                <a:solidFill>
                  <a:schemeClr val="accent1">
                    <a:lumMod val="75000"/>
                  </a:schemeClr>
                </a:solidFill>
              </a:rPr>
              <a:t>Environnement</a:t>
            </a:r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u="sng" dirty="0" err="1">
                <a:solidFill>
                  <a:schemeClr val="accent1">
                    <a:lumMod val="75000"/>
                  </a:schemeClr>
                </a:solidFill>
              </a:rPr>
              <a:t>matériel</a:t>
            </a:r>
            <a:endParaRPr lang="fr-FR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063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ctrTitle"/>
          </p:nvPr>
        </p:nvSpPr>
        <p:spPr>
          <a:xfrm>
            <a:off x="1028474" y="2345350"/>
            <a:ext cx="578699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Analyse Conceptuel</a:t>
            </a:r>
            <a:endParaRPr dirty="0"/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16</a:t>
            </a:fld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7527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9E9525-BFC4-4F75-8BC5-4A186938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Analyse</a:t>
            </a:r>
            <a:r>
              <a:rPr lang="en-US" dirty="0"/>
              <a:t> </a:t>
            </a:r>
            <a:r>
              <a:rPr lang="en-US" dirty="0" err="1"/>
              <a:t>conceptuel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76F19D-7F29-4E28-ABCA-B36F633C6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1050" y="1061777"/>
            <a:ext cx="7581900" cy="3648300"/>
          </a:xfrm>
        </p:spPr>
        <p:txBody>
          <a:bodyPr/>
          <a:lstStyle/>
          <a:p>
            <a:r>
              <a:rPr lang="fr-FR" dirty="0">
                <a:solidFill>
                  <a:srgbClr val="FF9933"/>
                </a:solidFill>
              </a:rPr>
              <a:t>Principaux acteurs :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D21E0D-5D2E-47E2-88AB-C543E2FE39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latin typeface="+mj-lt"/>
              </a:rPr>
              <a:t>17</a:t>
            </a:fld>
            <a:endParaRPr lang="fr-FR" dirty="0">
              <a:latin typeface="+mj-lt"/>
            </a:endParaRPr>
          </a:p>
        </p:txBody>
      </p:sp>
      <p:pic>
        <p:nvPicPr>
          <p:cNvPr id="15" name="Picture 2" descr="Image result for worker images icon">
            <a:extLst>
              <a:ext uri="{FF2B5EF4-FFF2-40B4-BE49-F238E27FC236}">
                <a16:creationId xmlns:a16="http://schemas.microsoft.com/office/drawing/2014/main" id="{DA25706A-ECA4-4DA6-8E57-B04005EA9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566" y="3963756"/>
            <a:ext cx="640949" cy="64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Image result for seller image icon">
            <a:extLst>
              <a:ext uri="{FF2B5EF4-FFF2-40B4-BE49-F238E27FC236}">
                <a16:creationId xmlns:a16="http://schemas.microsoft.com/office/drawing/2014/main" id="{223D3CA6-0EB5-4D53-A35F-36B527ED8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566" y="2949441"/>
            <a:ext cx="610460" cy="61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Related image">
            <a:extLst>
              <a:ext uri="{FF2B5EF4-FFF2-40B4-BE49-F238E27FC236}">
                <a16:creationId xmlns:a16="http://schemas.microsoft.com/office/drawing/2014/main" id="{6C630BC8-FD10-49C9-99A9-2BE70A6E2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500" y="1924480"/>
            <a:ext cx="663781" cy="66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3956FE07-7F0A-486E-BB97-91427D963382}"/>
              </a:ext>
            </a:extLst>
          </p:cNvPr>
          <p:cNvSpPr txBox="1"/>
          <p:nvPr/>
        </p:nvSpPr>
        <p:spPr>
          <a:xfrm>
            <a:off x="859429" y="2094787"/>
            <a:ext cx="10319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b="1" dirty="0"/>
              <a:t>Vendeur</a:t>
            </a:r>
            <a:endParaRPr lang="en-US" sz="1500" b="1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3D05D89-AA63-4571-A6CD-25E991CA3F35}"/>
              </a:ext>
            </a:extLst>
          </p:cNvPr>
          <p:cNvSpPr txBox="1"/>
          <p:nvPr/>
        </p:nvSpPr>
        <p:spPr>
          <a:xfrm>
            <a:off x="781050" y="3093088"/>
            <a:ext cx="10629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b="1" dirty="0"/>
              <a:t>Acheteur</a:t>
            </a:r>
            <a:endParaRPr lang="en-US" sz="1500" b="1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354FAE8-28BC-449F-9862-773F503FD1EB}"/>
              </a:ext>
            </a:extLst>
          </p:cNvPr>
          <p:cNvSpPr txBox="1"/>
          <p:nvPr/>
        </p:nvSpPr>
        <p:spPr>
          <a:xfrm>
            <a:off x="594900" y="4217191"/>
            <a:ext cx="15425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b="1" dirty="0"/>
              <a:t>Administrateur</a:t>
            </a:r>
            <a:endParaRPr lang="en-US" sz="1500" b="1" dirty="0"/>
          </a:p>
        </p:txBody>
      </p:sp>
      <p:sp>
        <p:nvSpPr>
          <p:cNvPr id="21" name="Rogner et arrondir un rectangle à un seul coin 7">
            <a:extLst>
              <a:ext uri="{FF2B5EF4-FFF2-40B4-BE49-F238E27FC236}">
                <a16:creationId xmlns:a16="http://schemas.microsoft.com/office/drawing/2014/main" id="{06731CDB-4844-4078-BB02-298ED599B39B}"/>
              </a:ext>
            </a:extLst>
          </p:cNvPr>
          <p:cNvSpPr/>
          <p:nvPr/>
        </p:nvSpPr>
        <p:spPr>
          <a:xfrm>
            <a:off x="4222541" y="1874000"/>
            <a:ext cx="3499250" cy="764743"/>
          </a:xfrm>
          <a:prstGeom prst="snipRound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Il se charge d’ouvrir et de fermer des ventes aux enchères en publiant des annonces d’articles. </a:t>
            </a:r>
            <a:endParaRPr lang="en-US" dirty="0"/>
          </a:p>
        </p:txBody>
      </p:sp>
      <p:sp>
        <p:nvSpPr>
          <p:cNvPr id="22" name="Rogner et arrondir un rectangle à un seul coin 22">
            <a:extLst>
              <a:ext uri="{FF2B5EF4-FFF2-40B4-BE49-F238E27FC236}">
                <a16:creationId xmlns:a16="http://schemas.microsoft.com/office/drawing/2014/main" id="{BAD56490-D18C-47D9-AF38-84C7BB85C7F8}"/>
              </a:ext>
            </a:extLst>
          </p:cNvPr>
          <p:cNvSpPr/>
          <p:nvPr/>
        </p:nvSpPr>
        <p:spPr>
          <a:xfrm>
            <a:off x="4222541" y="2850735"/>
            <a:ext cx="3499250" cy="764743"/>
          </a:xfrm>
          <a:prstGeom prst="snipRound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Il s’occupe de participer à des ventes aux enchères et éventuellement acheter un des articles.</a:t>
            </a:r>
            <a:endParaRPr lang="en-US" dirty="0"/>
          </a:p>
        </p:txBody>
      </p:sp>
      <p:sp>
        <p:nvSpPr>
          <p:cNvPr id="23" name="Rogner et arrondir un rectangle à un seul coin 23">
            <a:extLst>
              <a:ext uri="{FF2B5EF4-FFF2-40B4-BE49-F238E27FC236}">
                <a16:creationId xmlns:a16="http://schemas.microsoft.com/office/drawing/2014/main" id="{601C4AC0-6D69-4ECB-9157-DC06A91D7C39}"/>
              </a:ext>
            </a:extLst>
          </p:cNvPr>
          <p:cNvSpPr/>
          <p:nvPr/>
        </p:nvSpPr>
        <p:spPr>
          <a:xfrm>
            <a:off x="4222541" y="3839962"/>
            <a:ext cx="3499250" cy="764743"/>
          </a:xfrm>
          <a:prstGeom prst="snipRound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Il se charge de gérer les données des utilisateurs, de contrôler les activités sur le système et d’administrer le serveur.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961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285F639-B899-4ABB-A289-7BD4988C26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latin typeface="+mj-lt"/>
              </a:rPr>
              <a:t>18</a:t>
            </a:fld>
            <a:endParaRPr lang="fr-FR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307E63-A745-4F77-9B6E-F2322487F52B}"/>
              </a:ext>
            </a:extLst>
          </p:cNvPr>
          <p:cNvSpPr/>
          <p:nvPr/>
        </p:nvSpPr>
        <p:spPr>
          <a:xfrm>
            <a:off x="901341" y="211961"/>
            <a:ext cx="30187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u="sng" dirty="0">
                <a:solidFill>
                  <a:srgbClr val="FF9933"/>
                </a:solidFill>
              </a:rPr>
              <a:t>Diagramme des cas d’utilisations</a:t>
            </a:r>
            <a:endParaRPr lang="fr-FR" b="1" u="sng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089" y="0"/>
            <a:ext cx="4370163" cy="462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836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A341820-B777-4362-90B3-BA45E20BB0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latin typeface="+mj-lt"/>
              </a:rPr>
              <a:t>19</a:t>
            </a:fld>
            <a:endParaRPr lang="fr-FR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397467-6665-41D5-85F8-365C19D58E8C}"/>
              </a:ext>
            </a:extLst>
          </p:cNvPr>
          <p:cNvSpPr/>
          <p:nvPr/>
        </p:nvSpPr>
        <p:spPr>
          <a:xfrm>
            <a:off x="901341" y="211961"/>
            <a:ext cx="22156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u="sng" dirty="0">
                <a:solidFill>
                  <a:srgbClr val="FF9933"/>
                </a:solidFill>
              </a:rPr>
              <a:t>Diagramme des classes</a:t>
            </a:r>
            <a:endParaRPr lang="fr-FR" b="1" u="sng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691" y="0"/>
            <a:ext cx="49786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8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D8C38A6-43DD-420D-AD78-CF850C612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graphicFrame>
        <p:nvGraphicFramePr>
          <p:cNvPr id="16" name="Diagramme 15">
            <a:extLst>
              <a:ext uri="{FF2B5EF4-FFF2-40B4-BE49-F238E27FC236}">
                <a16:creationId xmlns:a16="http://schemas.microsoft.com/office/drawing/2014/main" id="{5AE61E5A-2EC3-4820-A8CA-D43698927E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0883331"/>
              </p:ext>
            </p:extLst>
          </p:nvPr>
        </p:nvGraphicFramePr>
        <p:xfrm>
          <a:off x="1101386" y="1360966"/>
          <a:ext cx="5658276" cy="3324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A341820-B777-4362-90B3-BA45E20BB0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latin typeface="+mj-lt"/>
              </a:rPr>
              <a:t>20</a:t>
            </a:fld>
            <a:endParaRPr lang="fr-FR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397467-6665-41D5-85F8-365C19D58E8C}"/>
              </a:ext>
            </a:extLst>
          </p:cNvPr>
          <p:cNvSpPr/>
          <p:nvPr/>
        </p:nvSpPr>
        <p:spPr>
          <a:xfrm>
            <a:off x="901341" y="211961"/>
            <a:ext cx="24432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u="sng" dirty="0">
                <a:solidFill>
                  <a:srgbClr val="FF9933"/>
                </a:solidFill>
              </a:rPr>
              <a:t>Diagramme de séquences </a:t>
            </a:r>
            <a:endParaRPr lang="fr-FR" b="1" u="sng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752" y="57151"/>
            <a:ext cx="438613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80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A341820-B777-4362-90B3-BA45E20BB0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latin typeface="+mj-lt"/>
              </a:rPr>
              <a:t>21</a:t>
            </a:fld>
            <a:endParaRPr lang="fr-FR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397467-6665-41D5-85F8-365C19D58E8C}"/>
              </a:ext>
            </a:extLst>
          </p:cNvPr>
          <p:cNvSpPr/>
          <p:nvPr/>
        </p:nvSpPr>
        <p:spPr>
          <a:xfrm>
            <a:off x="901341" y="211961"/>
            <a:ext cx="25523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u="sng" dirty="0">
                <a:solidFill>
                  <a:srgbClr val="FF9933"/>
                </a:solidFill>
              </a:rPr>
              <a:t>Diagramme d’état-</a:t>
            </a:r>
            <a:r>
              <a:rPr lang="fr-FR" b="1" u="sng" dirty="0" err="1">
                <a:solidFill>
                  <a:srgbClr val="FF9933"/>
                </a:solidFill>
              </a:rPr>
              <a:t>transions</a:t>
            </a:r>
            <a:endParaRPr lang="fr-FR" b="1" u="sng" dirty="0">
              <a:solidFill>
                <a:srgbClr val="FF9933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C4EB453-8E8D-46EB-A6DC-CC92B04C3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746" y="615108"/>
            <a:ext cx="6145635" cy="353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95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0" dirty="0"/>
              <a:t>Démonstration</a:t>
            </a:r>
            <a:endParaRPr dirty="0"/>
          </a:p>
        </p:txBody>
      </p:sp>
      <p:sp>
        <p:nvSpPr>
          <p:cNvPr id="191" name="Google Shape;191;p2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22</a:t>
            </a:fld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Conclusion</a:t>
            </a:r>
            <a:endParaRPr dirty="0"/>
          </a:p>
        </p:txBody>
      </p:sp>
      <p:sp>
        <p:nvSpPr>
          <p:cNvPr id="184" name="Google Shape;184;p2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23</a:t>
            </a:fld>
            <a:endParaRPr dirty="0">
              <a:latin typeface="+mj-lt"/>
            </a:endParaRPr>
          </a:p>
        </p:txBody>
      </p:sp>
      <p:pic>
        <p:nvPicPr>
          <p:cNvPr id="185" name="Google Shape;185;p22" descr="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3792119" y="1013694"/>
            <a:ext cx="6279900" cy="3532800"/>
          </a:xfrm>
          <a:prstGeom prst="parallelogram">
            <a:avLst>
              <a:gd name="adj" fmla="val 51555"/>
            </a:avLst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5C1A26B-F59F-4C5C-B0CE-560013DBBFF1}"/>
              </a:ext>
            </a:extLst>
          </p:cNvPr>
          <p:cNvSpPr/>
          <p:nvPr/>
        </p:nvSpPr>
        <p:spPr>
          <a:xfrm>
            <a:off x="15018" y="1685255"/>
            <a:ext cx="14350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0096CE"/>
                </a:solidFill>
                <a:latin typeface="Arial" panose="020B0604020202020204" pitchFamily="34" charset="0"/>
              </a:rPr>
              <a:t>Objectif atteint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5A0AE1-A59A-4BE2-89AE-9870D578EEE9}"/>
              </a:ext>
            </a:extLst>
          </p:cNvPr>
          <p:cNvSpPr/>
          <p:nvPr/>
        </p:nvSpPr>
        <p:spPr>
          <a:xfrm>
            <a:off x="60863" y="1978730"/>
            <a:ext cx="30973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273339"/>
                </a:solidFill>
                <a:latin typeface="Wingdings" panose="05000000000000000000" pitchFamily="2" charset="2"/>
              </a:rPr>
              <a:t> </a:t>
            </a:r>
            <a:r>
              <a:rPr lang="fr-FR" dirty="0">
                <a:solidFill>
                  <a:srgbClr val="273339"/>
                </a:solidFill>
                <a:latin typeface="Arial" panose="020B0604020202020204" pitchFamily="34" charset="0"/>
              </a:rPr>
              <a:t>Application Android fonctionnelle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46ABC8-4C9D-4ED4-9D6C-AF8A7C0EFA61}"/>
              </a:ext>
            </a:extLst>
          </p:cNvPr>
          <p:cNvSpPr/>
          <p:nvPr/>
        </p:nvSpPr>
        <p:spPr>
          <a:xfrm>
            <a:off x="60863" y="2423367"/>
            <a:ext cx="22196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5C8614"/>
                </a:solidFill>
                <a:latin typeface="Arial" panose="020B0604020202020204" pitchFamily="34" charset="0"/>
              </a:rPr>
              <a:t>Nouvelle connaissance</a:t>
            </a:r>
          </a:p>
          <a:p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042799-29FD-409A-AF12-7F8D9EAAD5E0}"/>
              </a:ext>
            </a:extLst>
          </p:cNvPr>
          <p:cNvSpPr/>
          <p:nvPr/>
        </p:nvSpPr>
        <p:spPr>
          <a:xfrm>
            <a:off x="60863" y="276969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solidFill>
                  <a:srgbClr val="273339"/>
                </a:solidFill>
                <a:latin typeface="Wingdings" panose="05000000000000000000" pitchFamily="2" charset="2"/>
              </a:rPr>
              <a:t> </a:t>
            </a:r>
            <a:r>
              <a:rPr lang="fr-FR" dirty="0">
                <a:solidFill>
                  <a:srgbClr val="273339"/>
                </a:solidFill>
                <a:latin typeface="Arial" panose="020B0604020202020204" pitchFamily="34" charset="0"/>
              </a:rPr>
              <a:t>Développement Android (JAVA)</a:t>
            </a:r>
          </a:p>
          <a:p>
            <a:r>
              <a:rPr lang="fr-FR" dirty="0">
                <a:solidFill>
                  <a:srgbClr val="273339"/>
                </a:solidFill>
                <a:latin typeface="Wingdings" panose="05000000000000000000" pitchFamily="2" charset="2"/>
              </a:rPr>
              <a:t> </a:t>
            </a:r>
            <a:r>
              <a:rPr lang="fr-FR" dirty="0">
                <a:solidFill>
                  <a:srgbClr val="273339"/>
                </a:solidFill>
                <a:latin typeface="Arial" panose="020B0604020202020204" pitchFamily="34" charset="0"/>
              </a:rPr>
              <a:t>PHP – JSON - MySQL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B309BE-AD77-44F3-A31F-A14E97C673EE}"/>
              </a:ext>
            </a:extLst>
          </p:cNvPr>
          <p:cNvSpPr/>
          <p:nvPr/>
        </p:nvSpPr>
        <p:spPr>
          <a:xfrm>
            <a:off x="60863" y="3401260"/>
            <a:ext cx="16450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F27C3F"/>
                </a:solidFill>
                <a:latin typeface="Arial" panose="020B0604020202020204" pitchFamily="34" charset="0"/>
              </a:rPr>
              <a:t>Travail en équipe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456622-34B9-4958-9F2C-5D2151F7FBAC}"/>
              </a:ext>
            </a:extLst>
          </p:cNvPr>
          <p:cNvSpPr/>
          <p:nvPr/>
        </p:nvSpPr>
        <p:spPr>
          <a:xfrm>
            <a:off x="60863" y="3765818"/>
            <a:ext cx="3812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273339"/>
                </a:solidFill>
                <a:latin typeface="Wingdings" panose="05000000000000000000" pitchFamily="2" charset="2"/>
              </a:rPr>
              <a:t> </a:t>
            </a:r>
            <a:r>
              <a:rPr lang="fr-FR" dirty="0">
                <a:solidFill>
                  <a:srgbClr val="273339"/>
                </a:solidFill>
                <a:latin typeface="Arial" panose="020B0604020202020204" pitchFamily="34" charset="0"/>
              </a:rPr>
              <a:t>Organiser le travail et division des tâches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7876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24</a:t>
            </a:fld>
            <a:endParaRPr dirty="0">
              <a:latin typeface="+mj-lt"/>
            </a:endParaRPr>
          </a:p>
        </p:txBody>
      </p:sp>
      <p:sp>
        <p:nvSpPr>
          <p:cNvPr id="305" name="Google Shape;305;p36"/>
          <p:cNvSpPr txBox="1">
            <a:spLocks noGrp="1"/>
          </p:cNvSpPr>
          <p:nvPr>
            <p:ph type="ctrTitle" idx="4294967295"/>
          </p:nvPr>
        </p:nvSpPr>
        <p:spPr>
          <a:xfrm>
            <a:off x="1235700" y="1991850"/>
            <a:ext cx="667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 dirty="0">
                <a:solidFill>
                  <a:srgbClr val="FF8700"/>
                </a:solidFill>
              </a:rPr>
              <a:t>Merci pour votre attention</a:t>
            </a:r>
            <a:endParaRPr sz="6000" dirty="0">
              <a:solidFill>
                <a:srgbClr val="FF87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127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Introduction</a:t>
            </a:r>
            <a:endParaRPr dirty="0"/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3</a:t>
            </a:fld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Introduction</a:t>
            </a:r>
            <a:endParaRPr dirty="0"/>
          </a:p>
        </p:txBody>
      </p:sp>
      <p:sp>
        <p:nvSpPr>
          <p:cNvPr id="140" name="Google Shape;140;p18"/>
          <p:cNvSpPr txBox="1">
            <a:spLocks noGrp="1"/>
          </p:cNvSpPr>
          <p:nvPr>
            <p:ph type="body" idx="1"/>
          </p:nvPr>
        </p:nvSpPr>
        <p:spPr>
          <a:xfrm>
            <a:off x="1230829" y="102517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000" b="1" dirty="0">
                <a:solidFill>
                  <a:srgbClr val="FF9933"/>
                </a:solidFill>
                <a:latin typeface="+mj-lt"/>
              </a:rPr>
              <a:t>Produit / service               Prix (fixe) </a:t>
            </a:r>
          </a:p>
          <a:p>
            <a:endParaRPr lang="fr-FR" sz="1600" dirty="0">
              <a:latin typeface="+mj-lt"/>
            </a:endParaRPr>
          </a:p>
          <a:p>
            <a:pPr>
              <a:spcBef>
                <a:spcPts val="0"/>
              </a:spcBef>
            </a:pPr>
            <a:r>
              <a:rPr lang="fr-FR" sz="2000" dirty="0">
                <a:latin typeface="+mj-lt"/>
              </a:rPr>
              <a:t>Payer plus pour avoir le produit voulu </a:t>
            </a:r>
            <a:r>
              <a:rPr lang="fr-FR" sz="1600" dirty="0">
                <a:latin typeface="+mj-lt"/>
              </a:rPr>
              <a:t>.</a:t>
            </a:r>
          </a:p>
          <a:p>
            <a:pPr>
              <a:spcBef>
                <a:spcPts val="0"/>
              </a:spcBef>
            </a:pPr>
            <a:endParaRPr lang="fr-FR" sz="1600" dirty="0">
              <a:latin typeface="+mj-lt"/>
            </a:endParaRPr>
          </a:p>
          <a:p>
            <a:pPr>
              <a:spcBef>
                <a:spcPts val="0"/>
              </a:spcBef>
            </a:pPr>
            <a:r>
              <a:rPr lang="fr-FR" sz="2000" dirty="0">
                <a:latin typeface="+mj-lt"/>
              </a:rPr>
              <a:t>Rapidité de vente.</a:t>
            </a:r>
          </a:p>
          <a:p>
            <a:pPr>
              <a:spcBef>
                <a:spcPts val="0"/>
              </a:spcBef>
            </a:pPr>
            <a:endParaRPr lang="fr-FR" sz="2000" dirty="0">
              <a:latin typeface="+mj-lt"/>
            </a:endParaRPr>
          </a:p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1600" dirty="0"/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4</a:t>
            </a:fld>
            <a:endParaRPr dirty="0">
              <a:latin typeface="+mj-lt"/>
            </a:endParaRPr>
          </a:p>
        </p:txBody>
      </p:sp>
      <p:sp>
        <p:nvSpPr>
          <p:cNvPr id="5" name="Double flèche horizontale 12">
            <a:extLst>
              <a:ext uri="{FF2B5EF4-FFF2-40B4-BE49-F238E27FC236}">
                <a16:creationId xmlns:a16="http://schemas.microsoft.com/office/drawing/2014/main" id="{6875FFB3-27C5-4A95-AF56-66D89DDCBEEC}"/>
              </a:ext>
            </a:extLst>
          </p:cNvPr>
          <p:cNvSpPr/>
          <p:nvPr/>
        </p:nvSpPr>
        <p:spPr>
          <a:xfrm>
            <a:off x="3919260" y="1314764"/>
            <a:ext cx="648072" cy="1440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DF8EA52-AB92-49A4-B4F8-56C6DB350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252" y="3345118"/>
            <a:ext cx="3101440" cy="152230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18ACF29-0D88-453E-8840-7215F3A6A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656" y="3345118"/>
            <a:ext cx="3094073" cy="152230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ctrTitle"/>
          </p:nvPr>
        </p:nvSpPr>
        <p:spPr>
          <a:xfrm>
            <a:off x="1028474" y="2345350"/>
            <a:ext cx="645817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Présentation du projet</a:t>
            </a:r>
            <a:endParaRPr dirty="0"/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5</a:t>
            </a:fld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9349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Présentation du projet </a:t>
            </a:r>
            <a:endParaRPr dirty="0"/>
          </a:p>
        </p:txBody>
      </p:sp>
      <p:sp>
        <p:nvSpPr>
          <p:cNvPr id="140" name="Google Shape;140;p18"/>
          <p:cNvSpPr txBox="1">
            <a:spLocks noGrp="1"/>
          </p:cNvSpPr>
          <p:nvPr>
            <p:ph type="body" idx="1"/>
          </p:nvPr>
        </p:nvSpPr>
        <p:spPr>
          <a:xfrm>
            <a:off x="987940" y="1025175"/>
            <a:ext cx="8156059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000" dirty="0">
                <a:latin typeface="+mj-lt"/>
              </a:rPr>
              <a:t>Créer une application mobile pour permettre :</a:t>
            </a:r>
          </a:p>
          <a:p>
            <a:endParaRPr lang="fr-FR" sz="500" dirty="0">
              <a:latin typeface="+mj-lt"/>
            </a:endParaRPr>
          </a:p>
          <a:p>
            <a:pPr lvl="1"/>
            <a:r>
              <a:rPr lang="fr-FR" sz="1600" dirty="0">
                <a:latin typeface="+mj-lt"/>
              </a:rPr>
              <a:t>d’offrir des articles qui peuvent fasciner les acheteurs en fonction de leurs goûts (des produits/services exclusifs et uniques) .</a:t>
            </a:r>
            <a:endParaRPr lang="fr-FR" sz="800" dirty="0">
              <a:latin typeface="+mj-lt"/>
            </a:endParaRPr>
          </a:p>
          <a:p>
            <a:pPr lvl="1"/>
            <a:endParaRPr lang="fr-FR" sz="900" dirty="0">
              <a:latin typeface="+mj-lt"/>
            </a:endParaRPr>
          </a:p>
          <a:p>
            <a:pPr lvl="1"/>
            <a:r>
              <a:rPr lang="fr-FR" sz="1600" dirty="0">
                <a:latin typeface="+mj-lt"/>
              </a:rPr>
              <a:t> Aux vendeurs d’avoir la possibilité de vendre leurs articles à un prix supérieur au prix initial de vente .</a:t>
            </a:r>
          </a:p>
          <a:p>
            <a:pPr lvl="1"/>
            <a:endParaRPr lang="fr-FR" sz="400" dirty="0"/>
          </a:p>
          <a:p>
            <a:pPr lvl="1" indent="-419100">
              <a:buSzPts val="3000"/>
              <a:buChar char="▸"/>
            </a:pPr>
            <a:endParaRPr sz="1000" dirty="0"/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6</a:t>
            </a:fld>
            <a:endParaRPr dirty="0">
              <a:latin typeface="+mj-l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18ACF29-0D88-453E-8840-7215F3A6A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660" y="2907506"/>
            <a:ext cx="3094073" cy="17659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Google Shape;272;p32">
            <a:extLst>
              <a:ext uri="{FF2B5EF4-FFF2-40B4-BE49-F238E27FC236}">
                <a16:creationId xmlns:a16="http://schemas.microsoft.com/office/drawing/2014/main" id="{6D5994D2-DF3B-4FD2-B8C2-15BB9D247A90}"/>
              </a:ext>
            </a:extLst>
          </p:cNvPr>
          <p:cNvSpPr/>
          <p:nvPr/>
        </p:nvSpPr>
        <p:spPr>
          <a:xfrm>
            <a:off x="3000144" y="2782981"/>
            <a:ext cx="1063848" cy="201778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AD6EB1C-8E58-463A-B011-73B248254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6565" y="2907506"/>
            <a:ext cx="1011006" cy="169931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D2256C6-82A6-4366-B626-EEF5B0DDA4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-2" y="4129611"/>
            <a:ext cx="1740666" cy="102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Présentation du projet </a:t>
            </a:r>
            <a:endParaRPr dirty="0"/>
          </a:p>
        </p:txBody>
      </p:sp>
      <p:sp>
        <p:nvSpPr>
          <p:cNvPr id="140" name="Google Shape;140;p18"/>
          <p:cNvSpPr txBox="1">
            <a:spLocks noGrp="1"/>
          </p:cNvSpPr>
          <p:nvPr>
            <p:ph type="body" idx="1"/>
          </p:nvPr>
        </p:nvSpPr>
        <p:spPr>
          <a:xfrm>
            <a:off x="987940" y="1025175"/>
            <a:ext cx="8156059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/>
            <a:endParaRPr lang="fr-FR" sz="400" dirty="0"/>
          </a:p>
          <a:p>
            <a:pPr lvl="1" indent="-419100">
              <a:buSzPts val="3000"/>
              <a:buChar char="▸"/>
            </a:pPr>
            <a:endParaRPr sz="1000" dirty="0"/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7</a:t>
            </a:fld>
            <a:endParaRPr dirty="0"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1650359-B142-4E0B-9DDA-5C9152F78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929" y="2246391"/>
            <a:ext cx="1715039" cy="101605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169CCCD-35C7-4B87-A641-85198BB01176}"/>
              </a:ext>
            </a:extLst>
          </p:cNvPr>
          <p:cNvSpPr txBox="1"/>
          <p:nvPr/>
        </p:nvSpPr>
        <p:spPr>
          <a:xfrm>
            <a:off x="2044576" y="1779297"/>
            <a:ext cx="2092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222222"/>
                </a:solidFill>
                <a:latin typeface="+mj-lt"/>
                <a:ea typeface="Roboto"/>
                <a:sym typeface="Roboto"/>
              </a:rPr>
              <a:t>Nom du Projet </a:t>
            </a:r>
            <a:r>
              <a:rPr lang="fr-FR" sz="2000" b="1" dirty="0">
                <a:solidFill>
                  <a:srgbClr val="222222"/>
                </a:solidFill>
                <a:latin typeface="+mj-lt"/>
                <a:ea typeface="Roboto"/>
              </a:rPr>
              <a:t>: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1CFCDA5-E702-46C4-83F1-59FF5C19CEBB}"/>
              </a:ext>
            </a:extLst>
          </p:cNvPr>
          <p:cNvSpPr txBox="1"/>
          <p:nvPr/>
        </p:nvSpPr>
        <p:spPr>
          <a:xfrm>
            <a:off x="3090695" y="2649270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222222"/>
                </a:solidFill>
                <a:latin typeface="+mj-lt"/>
                <a:ea typeface="Roboto"/>
              </a:rPr>
              <a:t>Logo: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163BC6-FCA9-40D5-8447-B340CBAD55D6}"/>
              </a:ext>
            </a:extLst>
          </p:cNvPr>
          <p:cNvSpPr/>
          <p:nvPr/>
        </p:nvSpPr>
        <p:spPr>
          <a:xfrm>
            <a:off x="3882941" y="1717742"/>
            <a:ext cx="206978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fr-F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Want IT</a:t>
            </a:r>
          </a:p>
        </p:txBody>
      </p:sp>
    </p:spTree>
    <p:extLst>
      <p:ext uri="{BB962C8B-B14F-4D97-AF65-F5344CB8AC3E}">
        <p14:creationId xmlns:p14="http://schemas.microsoft.com/office/powerpoint/2010/main" val="1554402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ctrTitle"/>
          </p:nvPr>
        </p:nvSpPr>
        <p:spPr>
          <a:xfrm>
            <a:off x="1028474" y="2345350"/>
            <a:ext cx="578699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Etude technique </a:t>
            </a:r>
            <a:endParaRPr dirty="0"/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8</a:t>
            </a:fld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4863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dirty="0"/>
              <a:t>Etude technique </a:t>
            </a:r>
            <a:endParaRPr dirty="0"/>
          </a:p>
        </p:txBody>
      </p:sp>
      <p:sp>
        <p:nvSpPr>
          <p:cNvPr id="245" name="Google Shape;245;p29"/>
          <p:cNvSpPr/>
          <p:nvPr/>
        </p:nvSpPr>
        <p:spPr>
          <a:xfrm>
            <a:off x="110169" y="2252965"/>
            <a:ext cx="2654522" cy="1294465"/>
          </a:xfrm>
          <a:prstGeom prst="chevron">
            <a:avLst>
              <a:gd name="adj" fmla="val 25486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1800" dirty="0">
                <a:solidFill>
                  <a:schemeClr val="bg1"/>
                </a:solidFill>
              </a:rPr>
              <a:t>Création des interfaces graphiques</a:t>
            </a:r>
          </a:p>
        </p:txBody>
      </p:sp>
      <p:sp>
        <p:nvSpPr>
          <p:cNvPr id="246" name="Google Shape;246;p2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9</a:t>
            </a:fld>
            <a:endParaRPr dirty="0">
              <a:latin typeface="+mj-lt"/>
            </a:endParaRPr>
          </a:p>
        </p:txBody>
      </p:sp>
      <p:sp>
        <p:nvSpPr>
          <p:cNvPr id="247" name="Google Shape;247;p29"/>
          <p:cNvSpPr/>
          <p:nvPr/>
        </p:nvSpPr>
        <p:spPr>
          <a:xfrm>
            <a:off x="2497697" y="2252965"/>
            <a:ext cx="2290965" cy="1294465"/>
          </a:xfrm>
          <a:prstGeom prst="chevron">
            <a:avLst>
              <a:gd name="adj" fmla="val 25486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1800" dirty="0">
                <a:solidFill>
                  <a:schemeClr val="bg1"/>
                </a:solidFill>
              </a:rPr>
              <a:t>Création des bases de données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8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29"/>
          <p:cNvSpPr/>
          <p:nvPr/>
        </p:nvSpPr>
        <p:spPr>
          <a:xfrm>
            <a:off x="4521669" y="2252965"/>
            <a:ext cx="2290965" cy="1294465"/>
          </a:xfrm>
          <a:prstGeom prst="chevron">
            <a:avLst>
              <a:gd name="adj" fmla="val 25486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1800" dirty="0">
                <a:solidFill>
                  <a:schemeClr val="bg1"/>
                </a:solidFill>
              </a:rPr>
              <a:t>Ecrire les scripts PHP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8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248;p29">
            <a:extLst>
              <a:ext uri="{FF2B5EF4-FFF2-40B4-BE49-F238E27FC236}">
                <a16:creationId xmlns:a16="http://schemas.microsoft.com/office/drawing/2014/main" id="{2A8D21B2-8083-4C40-B397-75DF3CC6C594}"/>
              </a:ext>
            </a:extLst>
          </p:cNvPr>
          <p:cNvSpPr/>
          <p:nvPr/>
        </p:nvSpPr>
        <p:spPr>
          <a:xfrm>
            <a:off x="6545642" y="2252965"/>
            <a:ext cx="2488190" cy="1294465"/>
          </a:xfrm>
          <a:prstGeom prst="chevron">
            <a:avLst>
              <a:gd name="adj" fmla="val 25486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1800" dirty="0">
                <a:solidFill>
                  <a:schemeClr val="bg1"/>
                </a:solidFill>
              </a:rPr>
              <a:t>Développement de l’application</a:t>
            </a:r>
            <a:endParaRPr sz="1800" dirty="0">
              <a:solidFill>
                <a:srgbClr val="FF8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50890873"/>
      </p:ext>
    </p:extLst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409</Words>
  <Application>Microsoft Office PowerPoint</Application>
  <PresentationFormat>Affichage à l'écran (16:9)</PresentationFormat>
  <Paragraphs>134</Paragraphs>
  <Slides>24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1" baseType="lpstr">
      <vt:lpstr>Wingdings</vt:lpstr>
      <vt:lpstr>Arial</vt:lpstr>
      <vt:lpstr>Dosis</vt:lpstr>
      <vt:lpstr>Agency FB</vt:lpstr>
      <vt:lpstr>Roboto Condensed</vt:lpstr>
      <vt:lpstr>Roboto</vt:lpstr>
      <vt:lpstr>William template</vt:lpstr>
      <vt:lpstr>Projet Développement Mobile</vt:lpstr>
      <vt:lpstr>Plan</vt:lpstr>
      <vt:lpstr>1. Introduction</vt:lpstr>
      <vt:lpstr>Introduction</vt:lpstr>
      <vt:lpstr>2. Présentation du projet</vt:lpstr>
      <vt:lpstr>Présentation du projet </vt:lpstr>
      <vt:lpstr>Présentation du projet </vt:lpstr>
      <vt:lpstr>3. Etude technique </vt:lpstr>
      <vt:lpstr>Etude technique </vt:lpstr>
      <vt:lpstr>Etude technique </vt:lpstr>
      <vt:lpstr>Etude technique </vt:lpstr>
      <vt:lpstr>4. Besoins</vt:lpstr>
      <vt:lpstr>Besoins </vt:lpstr>
      <vt:lpstr>Besoins </vt:lpstr>
      <vt:lpstr>Besoins  </vt:lpstr>
      <vt:lpstr>5. Analyse Conceptuel</vt:lpstr>
      <vt:lpstr>Analyse conceptuel</vt:lpstr>
      <vt:lpstr>Présentation PowerPoint</vt:lpstr>
      <vt:lpstr>Présentation PowerPoint</vt:lpstr>
      <vt:lpstr>Présentation PowerPoint</vt:lpstr>
      <vt:lpstr>Présentation PowerPoint</vt:lpstr>
      <vt:lpstr>Démonstration</vt:lpstr>
      <vt:lpstr>Conclusion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Développement Mobile</dc:title>
  <cp:lastModifiedBy>asus</cp:lastModifiedBy>
  <cp:revision>47</cp:revision>
  <dcterms:modified xsi:type="dcterms:W3CDTF">2019-01-16T09:01:35Z</dcterms:modified>
</cp:coreProperties>
</file>