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27" r:id="rId2"/>
  </p:sldMasterIdLst>
  <p:sldIdLst>
    <p:sldId id="256" r:id="rId3"/>
  </p:sldIdLst>
  <p:sldSz cx="7272338" cy="3240088"/>
  <p:notesSz cx="6858000" cy="9144000"/>
  <p:defaultTextStyle>
    <a:defPPr>
      <a:defRPr lang="de-DE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6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56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1" y="216006"/>
            <a:ext cx="234551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1691" y="466513"/>
            <a:ext cx="368162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921" y="972026"/>
            <a:ext cx="234551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4267" y="172505"/>
            <a:ext cx="1568098" cy="2745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973" y="172505"/>
            <a:ext cx="4613389" cy="27458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07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042" y="530264"/>
            <a:ext cx="545425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042" y="1701796"/>
            <a:ext cx="545425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85" y="807773"/>
            <a:ext cx="627239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185" y="2168309"/>
            <a:ext cx="627239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973" y="862523"/>
            <a:ext cx="3090744" cy="205580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1621" y="862523"/>
            <a:ext cx="3090744" cy="205580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0" y="172505"/>
            <a:ext cx="6272392" cy="6262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921" y="794272"/>
            <a:ext cx="307654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921" y="1183532"/>
            <a:ext cx="3076540" cy="17407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1621" y="794272"/>
            <a:ext cx="3091691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1621" y="1183532"/>
            <a:ext cx="3091691" cy="17407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7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9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21" y="216006"/>
            <a:ext cx="234551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691" y="466513"/>
            <a:ext cx="368162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921" y="972026"/>
            <a:ext cx="234551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16976287" rtl="0" eaLnBrk="1" latinLnBrk="0" hangingPunct="1">
        <a:lnSpc>
          <a:spcPct val="90000"/>
        </a:lnSpc>
        <a:spcBef>
          <a:spcPct val="0"/>
        </a:spcBef>
        <a:buNone/>
        <a:defRPr sz="816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072" indent="-4244072" algn="l" defTabSz="16976287" rtl="0" eaLnBrk="1" latinLnBrk="0" hangingPunct="1">
        <a:lnSpc>
          <a:spcPct val="90000"/>
        </a:lnSpc>
        <a:spcBef>
          <a:spcPts val="18562"/>
        </a:spcBef>
        <a:buFont typeface="Arial" panose="020B0604020202020204" pitchFamily="34" charset="0"/>
        <a:buChar char="•"/>
        <a:defRPr sz="51973" kern="1200">
          <a:solidFill>
            <a:schemeClr val="tx1"/>
          </a:solidFill>
          <a:latin typeface="+mn-lt"/>
          <a:ea typeface="+mn-ea"/>
          <a:cs typeface="+mn-cs"/>
        </a:defRPr>
      </a:lvl1pPr>
      <a:lvl2pPr marL="12732213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44551" kern="1200">
          <a:solidFill>
            <a:schemeClr val="tx1"/>
          </a:solidFill>
          <a:latin typeface="+mn-lt"/>
          <a:ea typeface="+mn-ea"/>
          <a:cs typeface="+mn-cs"/>
        </a:defRPr>
      </a:lvl2pPr>
      <a:lvl3pPr marL="21220358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7131" kern="1200">
          <a:solidFill>
            <a:schemeClr val="tx1"/>
          </a:solidFill>
          <a:latin typeface="+mn-lt"/>
          <a:ea typeface="+mn-ea"/>
          <a:cs typeface="+mn-cs"/>
        </a:defRPr>
      </a:lvl3pPr>
      <a:lvl4pPr marL="29708502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4pPr>
      <a:lvl5pPr marL="38196645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5pPr>
      <a:lvl6pPr marL="46684789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4244072" algn="l" defTabSz="16976287" rtl="0" eaLnBrk="1" latinLnBrk="0" hangingPunct="1">
        <a:lnSpc>
          <a:spcPct val="90000"/>
        </a:lnSpc>
        <a:spcBef>
          <a:spcPts val="9302"/>
        </a:spcBef>
        <a:buFont typeface="Arial" panose="020B0604020202020204" pitchFamily="34" charset="0"/>
        <a:buChar char="•"/>
        <a:defRPr sz="334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1pPr>
      <a:lvl2pPr marL="8488144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2pPr>
      <a:lvl3pPr marL="16976287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3pPr>
      <a:lvl4pPr marL="25464430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4pPr>
      <a:lvl5pPr marL="33952572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5pPr>
      <a:lvl6pPr marL="42440717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6pPr>
      <a:lvl7pPr marL="50928855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16976287" rtl="0" eaLnBrk="1" latinLnBrk="0" hangingPunct="1">
        <a:defRPr sz="334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973" y="172505"/>
            <a:ext cx="627239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973" y="862523"/>
            <a:ext cx="627239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973" y="3003082"/>
            <a:ext cx="16362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8962" y="3003082"/>
            <a:ext cx="24544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36089" y="3003082"/>
            <a:ext cx="16362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0" y="19986"/>
            <a:ext cx="7243385" cy="3192905"/>
          </a:xfrm>
          <a:prstGeom prst="roundRect">
            <a:avLst>
              <a:gd name="adj" fmla="val 8745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400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endParaRPr lang="de-DE" dirty="0" smtClean="0"/>
          </a:p>
          <a:p>
            <a:r>
              <a:rPr lang="de-DE" b="0" dirty="0" err="1" smtClean="0"/>
              <a:t>For</a:t>
            </a:r>
            <a:r>
              <a:rPr lang="de-DE" b="0" dirty="0" smtClean="0"/>
              <a:t> </a:t>
            </a:r>
            <a:r>
              <a:rPr lang="de-DE" b="0" dirty="0" err="1" smtClean="0"/>
              <a:t>consistent</a:t>
            </a:r>
            <a:r>
              <a:rPr lang="de-DE" b="0" dirty="0" smtClean="0"/>
              <a:t> </a:t>
            </a:r>
            <a:r>
              <a:rPr lang="de-DE" b="0" dirty="0" err="1" smtClean="0"/>
              <a:t>text</a:t>
            </a:r>
            <a:r>
              <a:rPr lang="de-DE" b="0" dirty="0" smtClean="0"/>
              <a:t> </a:t>
            </a:r>
            <a:r>
              <a:rPr lang="de-DE" b="0" dirty="0" err="1" smtClean="0"/>
              <a:t>size</a:t>
            </a:r>
            <a:r>
              <a:rPr lang="de-DE" b="0" dirty="0" smtClean="0"/>
              <a:t> in </a:t>
            </a:r>
            <a:r>
              <a:rPr lang="de-DE" b="0" dirty="0" err="1" smtClean="0"/>
              <a:t>figures</a:t>
            </a:r>
            <a:r>
              <a:rPr lang="de-DE" b="0" dirty="0" smtClean="0"/>
              <a:t>:</a:t>
            </a:r>
          </a:p>
          <a:p>
            <a:r>
              <a:rPr lang="de-DE" b="0" dirty="0" err="1" smtClean="0"/>
              <a:t>Only</a:t>
            </a:r>
            <a:r>
              <a:rPr lang="de-DE" b="0" dirty="0" smtClean="0"/>
              <a:t> </a:t>
            </a:r>
            <a:r>
              <a:rPr lang="de-DE" b="0" dirty="0" err="1" smtClean="0"/>
              <a:t>adapt</a:t>
            </a:r>
            <a:r>
              <a:rPr lang="de-DE" b="0" dirty="0" smtClean="0"/>
              <a:t> </a:t>
            </a:r>
            <a:r>
              <a:rPr lang="de-DE" b="0" dirty="0" err="1" smtClean="0"/>
              <a:t>height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</a:t>
            </a:r>
            <a:r>
              <a:rPr lang="de-DE" b="0" dirty="0" err="1" smtClean="0"/>
              <a:t>figures</a:t>
            </a:r>
            <a:r>
              <a:rPr lang="de-DE" b="0" dirty="0" smtClean="0"/>
              <a:t>, not </a:t>
            </a:r>
            <a:r>
              <a:rPr lang="de-DE" b="0" dirty="0" err="1" smtClean="0"/>
              <a:t>their</a:t>
            </a:r>
            <a:r>
              <a:rPr lang="de-DE" b="0" dirty="0" smtClean="0"/>
              <a:t> </a:t>
            </a:r>
            <a:r>
              <a:rPr lang="de-DE" b="0" dirty="0" err="1" smtClean="0"/>
              <a:t>width</a:t>
            </a:r>
            <a:r>
              <a:rPr lang="de-DE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59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Company>IAAS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Binz</dc:creator>
  <cp:lastModifiedBy>Tobias Binz</cp:lastModifiedBy>
  <cp:revision>211</cp:revision>
  <dcterms:created xsi:type="dcterms:W3CDTF">2013-12-18T08:44:48Z</dcterms:created>
  <dcterms:modified xsi:type="dcterms:W3CDTF">2015-02-05T13:20:20Z</dcterms:modified>
</cp:coreProperties>
</file>