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media/image2.tif" ContentType="image/tiff"/>
  <Override PartName="/ppt/media/image3.tif" ContentType="image/tiff"/>
  <Override PartName="/ppt/media/image4.tif" ContentType="image/tiff"/>
  <Override PartName="/ppt/media/image8.png" ContentType="image/png"/>
  <Override PartName="/ppt/media/image5.tif" ContentType="image/tiff"/>
  <Override PartName="/ppt/media/image6.tif" ContentType="image/tiff"/>
  <Override PartName="/ppt/media/image7.tif" ContentType="image/tiff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40D89DB-EA0F-4A35-8A58-C91304387F30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10/07/21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35ACC4-5A3C-4008-ACEB-483CBCD805F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Content Placeholder 3" descr=""/>
          <p:cNvPicPr/>
          <p:nvPr/>
        </p:nvPicPr>
        <p:blipFill>
          <a:blip r:embed="rId1"/>
          <a:stretch/>
        </p:blipFill>
        <p:spPr>
          <a:xfrm>
            <a:off x="838080" y="2871000"/>
            <a:ext cx="1605240" cy="160524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704880" y="4610160"/>
            <a:ext cx="226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RandomUser API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Picture 5" descr=""/>
          <p:cNvPicPr/>
          <p:nvPr/>
        </p:nvPicPr>
        <p:blipFill>
          <a:blip r:embed="rId2"/>
          <a:stretch/>
        </p:blipFill>
        <p:spPr>
          <a:xfrm>
            <a:off x="2724120" y="2312280"/>
            <a:ext cx="1815840" cy="111708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2444040" y="3673800"/>
            <a:ext cx="182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8" descr=""/>
          <p:cNvPicPr/>
          <p:nvPr/>
        </p:nvPicPr>
        <p:blipFill>
          <a:blip r:embed="rId3"/>
          <a:stretch/>
        </p:blipFill>
        <p:spPr>
          <a:xfrm>
            <a:off x="4330800" y="3150360"/>
            <a:ext cx="1765080" cy="1142640"/>
          </a:xfrm>
          <a:prstGeom prst="rect">
            <a:avLst/>
          </a:prstGeom>
          <a:ln>
            <a:noFill/>
          </a:ln>
        </p:spPr>
      </p:pic>
      <p:pic>
        <p:nvPicPr>
          <p:cNvPr id="47" name="Picture 11" descr=""/>
          <p:cNvPicPr/>
          <p:nvPr/>
        </p:nvPicPr>
        <p:blipFill>
          <a:blip r:embed="rId4"/>
          <a:stretch/>
        </p:blipFill>
        <p:spPr>
          <a:xfrm>
            <a:off x="7569360" y="3214800"/>
            <a:ext cx="1980720" cy="1028520"/>
          </a:xfrm>
          <a:prstGeom prst="rect">
            <a:avLst/>
          </a:prstGeom>
          <a:ln>
            <a:noFill/>
          </a:ln>
        </p:spPr>
      </p:pic>
      <p:sp>
        <p:nvSpPr>
          <p:cNvPr id="48" name="CustomShape 4"/>
          <p:cNvSpPr/>
          <p:nvPr/>
        </p:nvSpPr>
        <p:spPr>
          <a:xfrm flipH="1">
            <a:off x="5962680" y="3728880"/>
            <a:ext cx="160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16" descr=""/>
          <p:cNvPicPr/>
          <p:nvPr/>
        </p:nvPicPr>
        <p:blipFill>
          <a:blip r:embed="rId5"/>
          <a:stretch/>
        </p:blipFill>
        <p:spPr>
          <a:xfrm>
            <a:off x="10642680" y="1890000"/>
            <a:ext cx="1422000" cy="1422000"/>
          </a:xfrm>
          <a:prstGeom prst="rect">
            <a:avLst/>
          </a:prstGeom>
          <a:ln>
            <a:noFill/>
          </a:ln>
        </p:spPr>
      </p:pic>
      <p:sp>
        <p:nvSpPr>
          <p:cNvPr id="50" name="CustomShape 5"/>
          <p:cNvSpPr/>
          <p:nvPr/>
        </p:nvSpPr>
        <p:spPr>
          <a:xfrm flipV="1">
            <a:off x="9550440" y="2600280"/>
            <a:ext cx="1091880" cy="92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9039240" y="2581920"/>
            <a:ext cx="1542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Archiving (raw data)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Picture 21" descr=""/>
          <p:cNvPicPr/>
          <p:nvPr/>
        </p:nvPicPr>
        <p:blipFill>
          <a:blip r:embed="rId6"/>
          <a:stretch/>
        </p:blipFill>
        <p:spPr>
          <a:xfrm>
            <a:off x="5113440" y="5672160"/>
            <a:ext cx="2018880" cy="1002960"/>
          </a:xfrm>
          <a:prstGeom prst="rect">
            <a:avLst/>
          </a:prstGeom>
          <a:ln>
            <a:noFill/>
          </a:ln>
        </p:spPr>
      </p:pic>
      <p:pic>
        <p:nvPicPr>
          <p:cNvPr id="53" name="Picture 22" descr=""/>
          <p:cNvPicPr/>
          <p:nvPr/>
        </p:nvPicPr>
        <p:blipFill>
          <a:blip r:embed="rId7"/>
          <a:stretch/>
        </p:blipFill>
        <p:spPr>
          <a:xfrm>
            <a:off x="6807600" y="5486400"/>
            <a:ext cx="1422000" cy="1422000"/>
          </a:xfrm>
          <a:prstGeom prst="rect">
            <a:avLst/>
          </a:prstGeom>
          <a:ln>
            <a:noFill/>
          </a:ln>
        </p:spPr>
      </p:pic>
      <p:sp>
        <p:nvSpPr>
          <p:cNvPr id="54" name="CustomShape 7"/>
          <p:cNvSpPr/>
          <p:nvPr/>
        </p:nvSpPr>
        <p:spPr>
          <a:xfrm>
            <a:off x="8559720" y="4243320"/>
            <a:ext cx="196164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8412480" y="5394960"/>
            <a:ext cx="210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Dashboarding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8"/>
          <a:stretch/>
        </p:blipFill>
        <p:spPr>
          <a:xfrm>
            <a:off x="10607040" y="4754880"/>
            <a:ext cx="914400" cy="914400"/>
          </a:xfrm>
          <a:prstGeom prst="rect">
            <a:avLst/>
          </a:prstGeom>
          <a:ln>
            <a:noFill/>
          </a:ln>
        </p:spPr>
      </p:pic>
      <p:sp>
        <p:nvSpPr>
          <p:cNvPr id="57" name="CustomShape 9"/>
          <p:cNvSpPr/>
          <p:nvPr/>
        </p:nvSpPr>
        <p:spPr>
          <a:xfrm>
            <a:off x="8559000" y="4246200"/>
            <a:ext cx="196164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0"/>
          <p:cNvSpPr/>
          <p:nvPr/>
        </p:nvSpPr>
        <p:spPr>
          <a:xfrm flipH="1">
            <a:off x="8229240" y="5486400"/>
            <a:ext cx="265140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1"/>
          <p:cNvSpPr/>
          <p:nvPr/>
        </p:nvSpPr>
        <p:spPr>
          <a:xfrm>
            <a:off x="9155880" y="4206240"/>
            <a:ext cx="1542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Saving processed data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  <Words>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2021-07-03T14:14:58Z</dcterms:created>
  <dc:creator>Microsoft Office User</dc:creator>
  <dc:description/>
  <dc:language>en-US</dc:language>
  <cp:lastModifiedBy/>
  <cp:lastPrinted>2021-07-03T14:20:43Z</cp:lastPrinted>
  <dcterms:modified xsi:type="dcterms:W3CDTF">2021-07-10T10:40:23Z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