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0"/>
    <p:restoredTop sz="93735"/>
  </p:normalViewPr>
  <p:slideViewPr>
    <p:cSldViewPr snapToGrid="0" snapToObjects="1">
      <p:cViewPr varScale="1">
        <p:scale>
          <a:sx n="67" d="100"/>
          <a:sy n="67" d="100"/>
        </p:scale>
        <p:origin x="12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8AA71-374D-7448-B69A-4EB2A7516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78A9F6-472D-D946-A5A7-3E8C6A3CE3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66341A-1AA1-3446-B153-B4F1F0CDC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EFBBD-BEDD-0842-BD57-3DC9E2CD5F5E}" type="datetimeFigureOut">
              <a:rPr lang="en-GB" smtClean="0"/>
              <a:t>03/07/2021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07D2D6-2ED4-E748-B1D2-272E9E3D6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3642A9-DEEC-E04B-857A-CE29441C8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DC523-27B9-534B-8BF6-01AF5A0E34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5324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95A71-14E2-2C43-A0F7-25138F53C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D779D6-4C14-A444-B3DE-475F6427A5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20250-C1CB-B040-8317-5517C4307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EFBBD-BEDD-0842-BD57-3DC9E2CD5F5E}" type="datetimeFigureOut">
              <a:rPr lang="en-GB" smtClean="0"/>
              <a:t>03/07/2021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E99D64-353A-DC45-AD6E-C21F868B3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A6F109-5386-EE40-B863-38723D610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DC523-27B9-534B-8BF6-01AF5A0E34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8318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3BA563-1C14-CB43-8B68-253B7D1CB9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A1B304-7954-D445-8408-7F325CE911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92FF0-83FE-7244-BDE8-985260544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EFBBD-BEDD-0842-BD57-3DC9E2CD5F5E}" type="datetimeFigureOut">
              <a:rPr lang="en-GB" smtClean="0"/>
              <a:t>03/07/2021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3B4EF1-C009-E845-B6F5-E5021DAA3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286752-0975-BC47-BD40-AD0FF7D61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DC523-27B9-534B-8BF6-01AF5A0E34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2173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1521D-BF55-254B-A140-2DADD265A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9BFFEF-44AB-9043-9853-6DEFAFDCCD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595430-B439-B748-B3EC-3AF9C6755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EFBBD-BEDD-0842-BD57-3DC9E2CD5F5E}" type="datetimeFigureOut">
              <a:rPr lang="en-GB" smtClean="0"/>
              <a:t>03/07/2021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DC4629-8F52-3541-9D57-1C1D81DA2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81F755-867D-234D-875D-6D40C7503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DC523-27B9-534B-8BF6-01AF5A0E34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5729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1D5DC-5D66-AF4E-A4D7-47A5AE32C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B461A5-02A5-674B-8FC5-7DBE15FF59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2B83E7-C3DD-1647-9485-FC753CCFF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EFBBD-BEDD-0842-BD57-3DC9E2CD5F5E}" type="datetimeFigureOut">
              <a:rPr lang="en-GB" smtClean="0"/>
              <a:t>03/07/2021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635A6-FB28-8245-96BB-3C903485F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FC6372-A09F-9347-A75A-03B475682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DC523-27B9-534B-8BF6-01AF5A0E34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4037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23086-DC9C-C44B-8A7F-2219543AF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A711D2-501D-E44C-B913-253AF072B7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3B0830-4123-5145-A19D-B37D9C2583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90E3BE-CC34-E149-8040-7D21A94B1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EFBBD-BEDD-0842-BD57-3DC9E2CD5F5E}" type="datetimeFigureOut">
              <a:rPr lang="en-GB" smtClean="0"/>
              <a:t>03/07/2021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08AA79-C77A-C74A-942C-86BB26153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54DFB5-D9ED-674C-ABC4-78A580C71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DC523-27B9-534B-8BF6-01AF5A0E34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0074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42D38-2AE9-EE4E-A1A4-81A5DD507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CC5F73-8CD9-C84B-ABA8-A33B0CE1ED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7033C2-806F-7849-9C51-CFDA143D32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F50483-DFD4-4E48-B02D-7DD9240C01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ACECCD-4A0D-7446-92F3-D4FF37D96E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6F9D1F-22A9-BA44-8BC8-1EB1C54E4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EFBBD-BEDD-0842-BD57-3DC9E2CD5F5E}" type="datetimeFigureOut">
              <a:rPr lang="en-GB" smtClean="0"/>
              <a:t>03/07/2021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B07BA0-3B38-C247-8F33-FB0CF5400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8B617B-9748-4447-9E15-C562EB4F7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DC523-27B9-534B-8BF6-01AF5A0E34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7251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319E1-4648-204D-BD4E-015B66169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1255C7-C683-6B4A-9C0E-A098E7E75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EFBBD-BEDD-0842-BD57-3DC9E2CD5F5E}" type="datetimeFigureOut">
              <a:rPr lang="en-GB" smtClean="0"/>
              <a:t>03/07/2021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88AB7C-781E-4247-996A-D611DD40A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C1BC48-205D-5B4C-A37C-00A7B82FA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DC523-27B9-534B-8BF6-01AF5A0E34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7675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E0718C-4630-104A-BE51-8117B89E8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EFBBD-BEDD-0842-BD57-3DC9E2CD5F5E}" type="datetimeFigureOut">
              <a:rPr lang="en-GB" smtClean="0"/>
              <a:t>03/07/2021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C47B87-0E76-A042-A7D4-52C17CC45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CD456-0C8E-2F45-A67D-F76FFF44B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DC523-27B9-534B-8BF6-01AF5A0E34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2301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A3392-23A2-7046-9537-B72BB3003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973F24-2548-FB4C-99D9-4E0D08554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5E04D7-6F6E-194C-A55C-83633DAF17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AD1A72-07A5-694F-AA95-C0519BCE1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EFBBD-BEDD-0842-BD57-3DC9E2CD5F5E}" type="datetimeFigureOut">
              <a:rPr lang="en-GB" smtClean="0"/>
              <a:t>03/07/2021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D12DB9-1A89-354C-8C4B-B990D815E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A9B910-CD29-1E4A-AD3D-5ECAFC6E5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DC523-27B9-534B-8BF6-01AF5A0E34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9987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7EE1C-7596-0442-8ADD-2C1CB058B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06B2A9-D0D5-1A43-B40C-8ECC18E2CA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EEFA7B-8EA2-1344-9E3E-E774C3DB33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C7A46C-BB8A-2347-8A1E-5B39BD852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EFBBD-BEDD-0842-BD57-3DC9E2CD5F5E}" type="datetimeFigureOut">
              <a:rPr lang="en-GB" smtClean="0"/>
              <a:t>03/07/2021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9BBA93-8C12-FB4C-92E0-5A37BED7D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EF294E-CBB7-5C4D-9BA5-F87912C43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DC523-27B9-534B-8BF6-01AF5A0E34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621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13685D-A351-1B47-990C-9D356B96E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169E6-4D6C-B642-895E-212020BA44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DF24F8-03A5-5B4A-9404-0F49550498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BEFBBD-BEDD-0842-BD57-3DC9E2CD5F5E}" type="datetimeFigureOut">
              <a:rPr lang="en-GB" smtClean="0"/>
              <a:t>03/07/2021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A497D5-3D4A-1E4C-91F4-3F3E8380FD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151B82-AF56-7743-994A-08D0CC34D4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DDC523-27B9-534B-8BF6-01AF5A0E34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3828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tiff"/><Relationship Id="rId3" Type="http://schemas.openxmlformats.org/officeDocument/2006/relationships/image" Target="../media/image2.tiff"/><Relationship Id="rId7" Type="http://schemas.openxmlformats.org/officeDocument/2006/relationships/image" Target="../media/image6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tiff"/><Relationship Id="rId5" Type="http://schemas.openxmlformats.org/officeDocument/2006/relationships/image" Target="../media/image4.tiff"/><Relationship Id="rId4" Type="http://schemas.openxmlformats.org/officeDocument/2006/relationships/image" Target="../media/image3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35D3D-28B9-F04E-9846-D15350C7A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2D1B949-1196-B045-B409-EC08B40E04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870994"/>
            <a:ext cx="1605756" cy="160575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03072E1-3010-E54D-B59D-AC32883F8168}"/>
              </a:ext>
            </a:extLst>
          </p:cNvPr>
          <p:cNvSpPr txBox="1"/>
          <p:nvPr/>
        </p:nvSpPr>
        <p:spPr>
          <a:xfrm>
            <a:off x="704850" y="4610100"/>
            <a:ext cx="2266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RandomUser</a:t>
            </a:r>
            <a:r>
              <a:rPr lang="en-GB" dirty="0"/>
              <a:t> API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3177FB6-87D1-AB4D-8598-9C1B27347C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4150" y="2312194"/>
            <a:ext cx="1816100" cy="1117600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5521358-5547-934D-8CDA-5EF30A6FC1F4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2443956" y="3673872"/>
            <a:ext cx="18232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DCC6748C-0013-EB48-8F39-1B7EE496B6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0700" y="3150394"/>
            <a:ext cx="1765300" cy="1143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EED7F48-C785-8F48-A7FA-8E105531BE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69200" y="3214688"/>
            <a:ext cx="1981200" cy="1028700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4D837F1-0198-AC47-ADE4-2CD04507CA62}"/>
              </a:ext>
            </a:extLst>
          </p:cNvPr>
          <p:cNvCxnSpPr>
            <a:cxnSpLocks/>
          </p:cNvCxnSpPr>
          <p:nvPr/>
        </p:nvCxnSpPr>
        <p:spPr>
          <a:xfrm flipH="1">
            <a:off x="5962650" y="3729038"/>
            <a:ext cx="16065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23393286-919B-0F4B-935B-03798E4DA35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42600" y="1890118"/>
            <a:ext cx="1422400" cy="1422400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E691C60-78D6-7243-B75F-393487FDFD62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9550400" y="2601318"/>
            <a:ext cx="1092200" cy="928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AD53AAF-2094-D543-90C5-427285187F8A}"/>
              </a:ext>
            </a:extLst>
          </p:cNvPr>
          <p:cNvSpPr txBox="1"/>
          <p:nvPr/>
        </p:nvSpPr>
        <p:spPr>
          <a:xfrm>
            <a:off x="9039225" y="2581851"/>
            <a:ext cx="1543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archiving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808F2766-679D-B140-8815-72F7BC151D5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29575" y="5767388"/>
            <a:ext cx="2019300" cy="10033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8B4ACA9-BB64-1A40-A107-06B6AC7F7BD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810750" y="4986814"/>
            <a:ext cx="1422400" cy="1422400"/>
          </a:xfrm>
          <a:prstGeom prst="rect">
            <a:avLst/>
          </a:prstGeom>
        </p:spPr>
      </p:pic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55562CF-8354-344E-B3FA-6703B814C872}"/>
              </a:ext>
            </a:extLst>
          </p:cNvPr>
          <p:cNvCxnSpPr>
            <a:cxnSpLocks/>
            <a:stCxn id="12" idx="2"/>
            <a:endCxn id="23" idx="0"/>
          </p:cNvCxnSpPr>
          <p:nvPr/>
        </p:nvCxnSpPr>
        <p:spPr>
          <a:xfrm>
            <a:off x="8559800" y="4243388"/>
            <a:ext cx="1962150" cy="7434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E47C309D-23C5-0146-8CC4-CD3ECF143ADD}"/>
              </a:ext>
            </a:extLst>
          </p:cNvPr>
          <p:cNvSpPr txBox="1"/>
          <p:nvPr/>
        </p:nvSpPr>
        <p:spPr>
          <a:xfrm>
            <a:off x="9575800" y="4296253"/>
            <a:ext cx="1543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Dashboarding</a:t>
            </a:r>
          </a:p>
        </p:txBody>
      </p:sp>
    </p:spTree>
    <p:extLst>
      <p:ext uri="{BB962C8B-B14F-4D97-AF65-F5344CB8AC3E}">
        <p14:creationId xmlns:p14="http://schemas.microsoft.com/office/powerpoint/2010/main" val="2413866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4</Words>
  <Application>Microsoft Macintosh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</cp:revision>
  <cp:lastPrinted>2021-07-03T14:20:43Z</cp:lastPrinted>
  <dcterms:created xsi:type="dcterms:W3CDTF">2021-07-03T14:14:58Z</dcterms:created>
  <dcterms:modified xsi:type="dcterms:W3CDTF">2021-07-03T14:20:51Z</dcterms:modified>
</cp:coreProperties>
</file>