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B963E9-BB49-45DA-8DDD-BF4AD9298D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6FF694-2525-4BD1-9A92-A5D30E672F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10/14/2023 3:32:50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50C5B5AA-66B0-4903-85A9-497705893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2023-10-14T14:32:50Z</dcterms:created>
  <dcterms:modified xsi:type="dcterms:W3CDTF">2023-10-14T14:32:50Z</dcterms:modified>
</cp:coreProperties>
</file>