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1B73AD-5596-42B0-AB94-9B1472A135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v1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272F2F-2244-4FDD-B2D6-5EEEAF1548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10/14/2023 3:35:24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Revenue Analysis" id="2" name="slide2">
            <a:extLst>
              <a:ext uri="{FF2B5EF4-FFF2-40B4-BE49-F238E27FC236}">
                <a16:creationId xmlns:a16="http://schemas.microsoft.com/office/drawing/2014/main" id="{0B9283B6-E16D-4326-AFC1-964B9428A8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2023-10-14T14:35:24Z</dcterms:created>
  <dcterms:modified xsi:type="dcterms:W3CDTF">2023-10-14T14:35:24Z</dcterms:modified>
</cp:coreProperties>
</file>